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0" r:id="rId1"/>
  </p:sldMasterIdLst>
  <p:notesMasterIdLst>
    <p:notesMasterId r:id="rId16"/>
  </p:notesMasterIdLst>
  <p:sldIdLst>
    <p:sldId id="256" r:id="rId2"/>
    <p:sldId id="257" r:id="rId3"/>
    <p:sldId id="305" r:id="rId4"/>
    <p:sldId id="306" r:id="rId5"/>
    <p:sldId id="273" r:id="rId6"/>
    <p:sldId id="296" r:id="rId7"/>
    <p:sldId id="300" r:id="rId8"/>
    <p:sldId id="308" r:id="rId9"/>
    <p:sldId id="298" r:id="rId10"/>
    <p:sldId id="299" r:id="rId11"/>
    <p:sldId id="301" r:id="rId12"/>
    <p:sldId id="304" r:id="rId13"/>
    <p:sldId id="303" r:id="rId14"/>
    <p:sldId id="307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93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DA846A6-690B-4A77-A0E7-FDFF07A3790C}">
  <a:tblStyle styleId="{FDA846A6-690B-4A77-A0E7-FDFF07A3790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44" y="379"/>
      </p:cViewPr>
      <p:guideLst>
        <p:guide orient="horz" pos="59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b662e0629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8" name="Google Shape;948;gb662e0629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191e2873d7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8" name="Google Shape;1448;g191e2873d74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5069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2" name="Google Shape;2632;g191e2873d74_0_4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3" name="Google Shape;2633;g191e2873d74_0_4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3300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191e2873d7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8" name="Google Shape;1448;g191e2873d74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8560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2" name="Google Shape;2632;g191e2873d74_0_4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3" name="Google Shape;2633;g191e2873d74_0_4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4460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2" name="Google Shape;2632;g191e2873d74_0_4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3" name="Google Shape;2633;g191e2873d74_0_4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4758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191e2873d7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8" name="Google Shape;1448;g191e2873d74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2259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24475" y="922450"/>
            <a:ext cx="5495100" cy="23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ermanent Marker"/>
              <a:buNone/>
              <a:defRPr sz="63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1730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arala"/>
              <a:buNone/>
              <a:defRPr sz="1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73625" y="3049157"/>
            <a:ext cx="1994237" cy="2094277"/>
          </a:xfrm>
          <a:custGeom>
            <a:avLst/>
            <a:gdLst/>
            <a:ahLst/>
            <a:cxnLst/>
            <a:rect l="l" t="t" r="r" b="b"/>
            <a:pathLst>
              <a:path w="76827" h="80681" extrusionOk="0">
                <a:moveTo>
                  <a:pt x="7096" y="0"/>
                </a:moveTo>
                <a:cubicBezTo>
                  <a:pt x="4774" y="0"/>
                  <a:pt x="2454" y="476"/>
                  <a:pt x="339" y="1448"/>
                </a:cubicBezTo>
                <a:lnTo>
                  <a:pt x="1" y="80681"/>
                </a:lnTo>
                <a:lnTo>
                  <a:pt x="73405" y="80681"/>
                </a:lnTo>
                <a:cubicBezTo>
                  <a:pt x="76826" y="73559"/>
                  <a:pt x="76130" y="64627"/>
                  <a:pt x="71654" y="58142"/>
                </a:cubicBezTo>
                <a:cubicBezTo>
                  <a:pt x="67521" y="52180"/>
                  <a:pt x="60344" y="48488"/>
                  <a:pt x="53107" y="48488"/>
                </a:cubicBezTo>
                <a:cubicBezTo>
                  <a:pt x="52473" y="48488"/>
                  <a:pt x="51838" y="48516"/>
                  <a:pt x="51204" y="48574"/>
                </a:cubicBezTo>
                <a:cubicBezTo>
                  <a:pt x="45157" y="49111"/>
                  <a:pt x="39587" y="52075"/>
                  <a:pt x="33659" y="53487"/>
                </a:cubicBezTo>
                <a:cubicBezTo>
                  <a:pt x="31911" y="53911"/>
                  <a:pt x="30047" y="54152"/>
                  <a:pt x="28198" y="54152"/>
                </a:cubicBezTo>
                <a:cubicBezTo>
                  <a:pt x="23796" y="54152"/>
                  <a:pt x="19480" y="52786"/>
                  <a:pt x="17029" y="49270"/>
                </a:cubicBezTo>
                <a:cubicBezTo>
                  <a:pt x="13826" y="44635"/>
                  <a:pt x="15119" y="38289"/>
                  <a:pt x="17427" y="33177"/>
                </a:cubicBezTo>
                <a:cubicBezTo>
                  <a:pt x="19734" y="28084"/>
                  <a:pt x="22977" y="23151"/>
                  <a:pt x="23414" y="17561"/>
                </a:cubicBezTo>
                <a:cubicBezTo>
                  <a:pt x="23872" y="11912"/>
                  <a:pt x="21166" y="6123"/>
                  <a:pt x="16511" y="2880"/>
                </a:cubicBezTo>
                <a:cubicBezTo>
                  <a:pt x="13768" y="981"/>
                  <a:pt x="10430" y="0"/>
                  <a:pt x="709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7879660" y="0"/>
            <a:ext cx="1264340" cy="3524526"/>
          </a:xfrm>
          <a:custGeom>
            <a:avLst/>
            <a:gdLst/>
            <a:ahLst/>
            <a:cxnLst/>
            <a:rect l="l" t="t" r="r" b="b"/>
            <a:pathLst>
              <a:path w="32605" h="90891" extrusionOk="0">
                <a:moveTo>
                  <a:pt x="0" y="1"/>
                </a:moveTo>
                <a:lnTo>
                  <a:pt x="0" y="90890"/>
                </a:lnTo>
                <a:cubicBezTo>
                  <a:pt x="7361" y="89757"/>
                  <a:pt x="16312" y="85062"/>
                  <a:pt x="19893" y="78557"/>
                </a:cubicBezTo>
                <a:cubicBezTo>
                  <a:pt x="23454" y="72032"/>
                  <a:pt x="23792" y="63836"/>
                  <a:pt x="20788" y="57033"/>
                </a:cubicBezTo>
                <a:cubicBezTo>
                  <a:pt x="18640" y="52239"/>
                  <a:pt x="15039" y="48260"/>
                  <a:pt x="12453" y="43705"/>
                </a:cubicBezTo>
                <a:cubicBezTo>
                  <a:pt x="9887" y="39130"/>
                  <a:pt x="8415" y="33341"/>
                  <a:pt x="10941" y="28746"/>
                </a:cubicBezTo>
                <a:cubicBezTo>
                  <a:pt x="12871" y="25205"/>
                  <a:pt x="16690" y="23176"/>
                  <a:pt x="20311" y="21445"/>
                </a:cubicBezTo>
                <a:cubicBezTo>
                  <a:pt x="23971" y="19734"/>
                  <a:pt x="27830" y="18023"/>
                  <a:pt x="30217" y="14761"/>
                </a:cubicBezTo>
                <a:cubicBezTo>
                  <a:pt x="32604" y="11538"/>
                  <a:pt x="29780" y="2189"/>
                  <a:pt x="26398" y="2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149652" y="3265650"/>
            <a:ext cx="1994293" cy="1877798"/>
          </a:xfrm>
          <a:custGeom>
            <a:avLst/>
            <a:gdLst/>
            <a:ahLst/>
            <a:cxnLst/>
            <a:rect l="l" t="t" r="r" b="b"/>
            <a:pathLst>
              <a:path w="59301" h="55837" extrusionOk="0">
                <a:moveTo>
                  <a:pt x="53972" y="1"/>
                </a:moveTo>
                <a:cubicBezTo>
                  <a:pt x="47710" y="1"/>
                  <a:pt x="44048" y="6413"/>
                  <a:pt x="43048" y="10621"/>
                </a:cubicBezTo>
                <a:cubicBezTo>
                  <a:pt x="41735" y="15892"/>
                  <a:pt x="42451" y="21621"/>
                  <a:pt x="40422" y="26654"/>
                </a:cubicBezTo>
                <a:cubicBezTo>
                  <a:pt x="36821" y="35666"/>
                  <a:pt x="25940" y="39386"/>
                  <a:pt x="16232" y="39425"/>
                </a:cubicBezTo>
                <a:cubicBezTo>
                  <a:pt x="15382" y="39425"/>
                  <a:pt x="14519" y="39408"/>
                  <a:pt x="13657" y="39408"/>
                </a:cubicBezTo>
                <a:cubicBezTo>
                  <a:pt x="11069" y="39408"/>
                  <a:pt x="8484" y="39565"/>
                  <a:pt x="6246" y="40818"/>
                </a:cubicBezTo>
                <a:cubicBezTo>
                  <a:pt x="1293" y="43563"/>
                  <a:pt x="338" y="50167"/>
                  <a:pt x="0" y="55837"/>
                </a:cubicBezTo>
                <a:lnTo>
                  <a:pt x="59300" y="55837"/>
                </a:lnTo>
                <a:lnTo>
                  <a:pt x="59221" y="1371"/>
                </a:lnTo>
                <a:cubicBezTo>
                  <a:pt x="57305" y="411"/>
                  <a:pt x="55555" y="1"/>
                  <a:pt x="539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flipH="1">
            <a:off x="-49697" y="-77400"/>
            <a:ext cx="1679697" cy="3343055"/>
          </a:xfrm>
          <a:custGeom>
            <a:avLst/>
            <a:gdLst/>
            <a:ahLst/>
            <a:cxnLst/>
            <a:rect l="l" t="t" r="r" b="b"/>
            <a:pathLst>
              <a:path w="45953" h="91459" extrusionOk="0">
                <a:moveTo>
                  <a:pt x="45455" y="0"/>
                </a:moveTo>
                <a:lnTo>
                  <a:pt x="4158" y="2010"/>
                </a:lnTo>
                <a:cubicBezTo>
                  <a:pt x="2408" y="6505"/>
                  <a:pt x="1" y="11140"/>
                  <a:pt x="498" y="15934"/>
                </a:cubicBezTo>
                <a:cubicBezTo>
                  <a:pt x="3581" y="45614"/>
                  <a:pt x="39209" y="21942"/>
                  <a:pt x="34196" y="50170"/>
                </a:cubicBezTo>
                <a:cubicBezTo>
                  <a:pt x="32525" y="59500"/>
                  <a:pt x="25046" y="67596"/>
                  <a:pt x="25841" y="77025"/>
                </a:cubicBezTo>
                <a:cubicBezTo>
                  <a:pt x="26506" y="84932"/>
                  <a:pt x="35320" y="91459"/>
                  <a:pt x="43397" y="91459"/>
                </a:cubicBezTo>
                <a:cubicBezTo>
                  <a:pt x="44261" y="91459"/>
                  <a:pt x="45116" y="91384"/>
                  <a:pt x="45953" y="91228"/>
                </a:cubicBezTo>
                <a:lnTo>
                  <a:pt x="45455" y="13090"/>
                </a:lnTo>
                <a:lnTo>
                  <a:pt x="4545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5400000">
            <a:off x="5024955" y="2828174"/>
            <a:ext cx="652395" cy="40180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5400000">
            <a:off x="2100580" y="-974146"/>
            <a:ext cx="1119149" cy="295245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7436397" y="3710244"/>
            <a:ext cx="215141" cy="18969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573200" y="1881710"/>
            <a:ext cx="164686" cy="14521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201950" y="349672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79125" y="2050208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330075" y="110444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ctrTitle"/>
          </p:nvPr>
        </p:nvSpPr>
        <p:spPr>
          <a:xfrm>
            <a:off x="4692225" y="2512325"/>
            <a:ext cx="3651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53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4692325" y="3056925"/>
            <a:ext cx="2633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 idx="2" hasCustomPrompt="1"/>
          </p:nvPr>
        </p:nvSpPr>
        <p:spPr>
          <a:xfrm>
            <a:off x="4692150" y="1852600"/>
            <a:ext cx="3651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7" name="Google Shape;27;p3"/>
          <p:cNvSpPr/>
          <p:nvPr/>
        </p:nvSpPr>
        <p:spPr>
          <a:xfrm rot="344346">
            <a:off x="480452" y="655498"/>
            <a:ext cx="10168802" cy="2133352"/>
          </a:xfrm>
          <a:custGeom>
            <a:avLst/>
            <a:gdLst/>
            <a:ahLst/>
            <a:cxnLst/>
            <a:rect l="l" t="t" r="r" b="b"/>
            <a:pathLst>
              <a:path w="406747" h="85333" extrusionOk="0">
                <a:moveTo>
                  <a:pt x="26611" y="43450"/>
                </a:moveTo>
                <a:cubicBezTo>
                  <a:pt x="22593" y="44990"/>
                  <a:pt x="-8550" y="50482"/>
                  <a:pt x="2500" y="52692"/>
                </a:cubicBezTo>
                <a:cubicBezTo>
                  <a:pt x="13551" y="54902"/>
                  <a:pt x="40073" y="63542"/>
                  <a:pt x="92914" y="56711"/>
                </a:cubicBezTo>
                <a:cubicBezTo>
                  <a:pt x="145756" y="49880"/>
                  <a:pt x="284857" y="6950"/>
                  <a:pt x="319549" y="11705"/>
                </a:cubicBezTo>
                <a:cubicBezTo>
                  <a:pt x="354241" y="16460"/>
                  <a:pt x="308432" y="86714"/>
                  <a:pt x="301065" y="85241"/>
                </a:cubicBezTo>
                <a:cubicBezTo>
                  <a:pt x="293698" y="83768"/>
                  <a:pt x="257733" y="13916"/>
                  <a:pt x="275347" y="2865"/>
                </a:cubicBezTo>
                <a:cubicBezTo>
                  <a:pt x="292961" y="-8185"/>
                  <a:pt x="384847" y="16259"/>
                  <a:pt x="406747" y="18938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8" name="Google Shape;28;p3"/>
          <p:cNvSpPr/>
          <p:nvPr/>
        </p:nvSpPr>
        <p:spPr>
          <a:xfrm>
            <a:off x="7618038" y="423577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7618047" y="3855367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" name="Google Shape;30;p3"/>
          <p:cNvGrpSpPr/>
          <p:nvPr/>
        </p:nvGrpSpPr>
        <p:grpSpPr>
          <a:xfrm rot="1056892">
            <a:off x="5597918" y="551188"/>
            <a:ext cx="1509128" cy="960744"/>
            <a:chOff x="3908800" y="4074100"/>
            <a:chExt cx="1374325" cy="874925"/>
          </a:xfrm>
        </p:grpSpPr>
        <p:sp>
          <p:nvSpPr>
            <p:cNvPr id="31" name="Google Shape;31;p3"/>
            <p:cNvSpPr/>
            <p:nvPr/>
          </p:nvSpPr>
          <p:spPr>
            <a:xfrm>
              <a:off x="3908800" y="4074100"/>
              <a:ext cx="1374325" cy="874925"/>
            </a:xfrm>
            <a:custGeom>
              <a:avLst/>
              <a:gdLst/>
              <a:ahLst/>
              <a:cxnLst/>
              <a:rect l="l" t="t" r="r" b="b"/>
              <a:pathLst>
                <a:path w="54973" h="34997" extrusionOk="0">
                  <a:moveTo>
                    <a:pt x="48538" y="1"/>
                  </a:moveTo>
                  <a:cubicBezTo>
                    <a:pt x="46825" y="1"/>
                    <a:pt x="34" y="22856"/>
                    <a:pt x="34" y="23187"/>
                  </a:cubicBezTo>
                  <a:cubicBezTo>
                    <a:pt x="0" y="23855"/>
                    <a:pt x="4637" y="34896"/>
                    <a:pt x="5538" y="34996"/>
                  </a:cubicBezTo>
                  <a:cubicBezTo>
                    <a:pt x="5544" y="34997"/>
                    <a:pt x="5551" y="34997"/>
                    <a:pt x="5559" y="34997"/>
                  </a:cubicBezTo>
                  <a:cubicBezTo>
                    <a:pt x="7676" y="34997"/>
                    <a:pt x="53208" y="12608"/>
                    <a:pt x="54072" y="11212"/>
                  </a:cubicBezTo>
                  <a:cubicBezTo>
                    <a:pt x="54973" y="9845"/>
                    <a:pt x="49636" y="338"/>
                    <a:pt x="48568" y="4"/>
                  </a:cubicBezTo>
                  <a:cubicBezTo>
                    <a:pt x="48561" y="2"/>
                    <a:pt x="48551" y="1"/>
                    <a:pt x="48538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3980525" y="4608950"/>
              <a:ext cx="56725" cy="119900"/>
            </a:xfrm>
            <a:custGeom>
              <a:avLst/>
              <a:gdLst/>
              <a:ahLst/>
              <a:cxnLst/>
              <a:rect l="l" t="t" r="r" b="b"/>
              <a:pathLst>
                <a:path w="2269" h="4796" extrusionOk="0">
                  <a:moveTo>
                    <a:pt x="259" y="1"/>
                  </a:moveTo>
                  <a:cubicBezTo>
                    <a:pt x="225" y="1"/>
                    <a:pt x="193" y="19"/>
                    <a:pt x="167" y="59"/>
                  </a:cubicBezTo>
                  <a:cubicBezTo>
                    <a:pt x="67" y="126"/>
                    <a:pt x="0" y="192"/>
                    <a:pt x="67" y="326"/>
                  </a:cubicBezTo>
                  <a:cubicBezTo>
                    <a:pt x="367" y="1093"/>
                    <a:pt x="701" y="1793"/>
                    <a:pt x="1067" y="2561"/>
                  </a:cubicBezTo>
                  <a:cubicBezTo>
                    <a:pt x="1401" y="3295"/>
                    <a:pt x="1735" y="4062"/>
                    <a:pt x="2102" y="4762"/>
                  </a:cubicBezTo>
                  <a:cubicBezTo>
                    <a:pt x="2135" y="4796"/>
                    <a:pt x="2168" y="4796"/>
                    <a:pt x="2235" y="4796"/>
                  </a:cubicBezTo>
                  <a:cubicBezTo>
                    <a:pt x="2268" y="4762"/>
                    <a:pt x="2268" y="4729"/>
                    <a:pt x="2268" y="4662"/>
                  </a:cubicBezTo>
                  <a:cubicBezTo>
                    <a:pt x="2001" y="3895"/>
                    <a:pt x="1735" y="3128"/>
                    <a:pt x="1401" y="2394"/>
                  </a:cubicBezTo>
                  <a:cubicBezTo>
                    <a:pt x="1067" y="1627"/>
                    <a:pt x="767" y="893"/>
                    <a:pt x="434" y="126"/>
                  </a:cubicBezTo>
                  <a:cubicBezTo>
                    <a:pt x="373" y="45"/>
                    <a:pt x="312" y="1"/>
                    <a:pt x="25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4022200" y="4590925"/>
              <a:ext cx="37550" cy="78725"/>
            </a:xfrm>
            <a:custGeom>
              <a:avLst/>
              <a:gdLst/>
              <a:ahLst/>
              <a:cxnLst/>
              <a:rect l="l" t="t" r="r" b="b"/>
              <a:pathLst>
                <a:path w="1502" h="3149" extrusionOk="0">
                  <a:moveTo>
                    <a:pt x="242" y="1"/>
                  </a:moveTo>
                  <a:cubicBezTo>
                    <a:pt x="217" y="1"/>
                    <a:pt x="191" y="5"/>
                    <a:pt x="168" y="13"/>
                  </a:cubicBezTo>
                  <a:cubicBezTo>
                    <a:pt x="34" y="79"/>
                    <a:pt x="1" y="179"/>
                    <a:pt x="34" y="313"/>
                  </a:cubicBezTo>
                  <a:cubicBezTo>
                    <a:pt x="268" y="813"/>
                    <a:pt x="468" y="1247"/>
                    <a:pt x="668" y="1714"/>
                  </a:cubicBezTo>
                  <a:cubicBezTo>
                    <a:pt x="868" y="2181"/>
                    <a:pt x="1102" y="2648"/>
                    <a:pt x="1335" y="3082"/>
                  </a:cubicBezTo>
                  <a:cubicBezTo>
                    <a:pt x="1369" y="3148"/>
                    <a:pt x="1435" y="3148"/>
                    <a:pt x="1469" y="3148"/>
                  </a:cubicBezTo>
                  <a:cubicBezTo>
                    <a:pt x="1502" y="3082"/>
                    <a:pt x="1502" y="3048"/>
                    <a:pt x="1502" y="3015"/>
                  </a:cubicBezTo>
                  <a:cubicBezTo>
                    <a:pt x="1369" y="2514"/>
                    <a:pt x="1202" y="2014"/>
                    <a:pt x="1002" y="1547"/>
                  </a:cubicBezTo>
                  <a:cubicBezTo>
                    <a:pt x="801" y="1113"/>
                    <a:pt x="635" y="613"/>
                    <a:pt x="435" y="146"/>
                  </a:cubicBezTo>
                  <a:cubicBezTo>
                    <a:pt x="409" y="44"/>
                    <a:pt x="325" y="1"/>
                    <a:pt x="24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4068075" y="4567050"/>
              <a:ext cx="37550" cy="78400"/>
            </a:xfrm>
            <a:custGeom>
              <a:avLst/>
              <a:gdLst/>
              <a:ahLst/>
              <a:cxnLst/>
              <a:rect l="l" t="t" r="r" b="b"/>
              <a:pathLst>
                <a:path w="1502" h="3136" extrusionOk="0">
                  <a:moveTo>
                    <a:pt x="167" y="0"/>
                  </a:moveTo>
                  <a:cubicBezTo>
                    <a:pt x="34" y="100"/>
                    <a:pt x="1" y="167"/>
                    <a:pt x="34" y="301"/>
                  </a:cubicBezTo>
                  <a:cubicBezTo>
                    <a:pt x="267" y="801"/>
                    <a:pt x="468" y="1268"/>
                    <a:pt x="668" y="1735"/>
                  </a:cubicBezTo>
                  <a:cubicBezTo>
                    <a:pt x="868" y="2169"/>
                    <a:pt x="1101" y="2636"/>
                    <a:pt x="1335" y="3103"/>
                  </a:cubicBezTo>
                  <a:cubicBezTo>
                    <a:pt x="1368" y="3136"/>
                    <a:pt x="1435" y="3136"/>
                    <a:pt x="1468" y="3136"/>
                  </a:cubicBezTo>
                  <a:cubicBezTo>
                    <a:pt x="1502" y="3103"/>
                    <a:pt x="1502" y="3069"/>
                    <a:pt x="1502" y="3002"/>
                  </a:cubicBezTo>
                  <a:cubicBezTo>
                    <a:pt x="1368" y="2502"/>
                    <a:pt x="1235" y="2002"/>
                    <a:pt x="1001" y="1568"/>
                  </a:cubicBezTo>
                  <a:cubicBezTo>
                    <a:pt x="801" y="1101"/>
                    <a:pt x="634" y="601"/>
                    <a:pt x="434" y="134"/>
                  </a:cubicBezTo>
                  <a:cubicBezTo>
                    <a:pt x="401" y="67"/>
                    <a:pt x="267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4114775" y="4543025"/>
              <a:ext cx="38375" cy="78250"/>
            </a:xfrm>
            <a:custGeom>
              <a:avLst/>
              <a:gdLst/>
              <a:ahLst/>
              <a:cxnLst/>
              <a:rect l="l" t="t" r="r" b="b"/>
              <a:pathLst>
                <a:path w="1535" h="3130" extrusionOk="0">
                  <a:moveTo>
                    <a:pt x="256" y="0"/>
                  </a:moveTo>
                  <a:cubicBezTo>
                    <a:pt x="226" y="0"/>
                    <a:pt x="195" y="9"/>
                    <a:pt x="167" y="27"/>
                  </a:cubicBezTo>
                  <a:cubicBezTo>
                    <a:pt x="67" y="94"/>
                    <a:pt x="1" y="194"/>
                    <a:pt x="67" y="294"/>
                  </a:cubicBezTo>
                  <a:cubicBezTo>
                    <a:pt x="267" y="795"/>
                    <a:pt x="468" y="1262"/>
                    <a:pt x="668" y="1729"/>
                  </a:cubicBezTo>
                  <a:cubicBezTo>
                    <a:pt x="901" y="2196"/>
                    <a:pt x="1101" y="2629"/>
                    <a:pt x="1335" y="3096"/>
                  </a:cubicBezTo>
                  <a:cubicBezTo>
                    <a:pt x="1402" y="3130"/>
                    <a:pt x="1435" y="3130"/>
                    <a:pt x="1468" y="3130"/>
                  </a:cubicBezTo>
                  <a:cubicBezTo>
                    <a:pt x="1535" y="3096"/>
                    <a:pt x="1535" y="3063"/>
                    <a:pt x="1535" y="3029"/>
                  </a:cubicBezTo>
                  <a:cubicBezTo>
                    <a:pt x="1402" y="2529"/>
                    <a:pt x="1235" y="2029"/>
                    <a:pt x="1035" y="1562"/>
                  </a:cubicBezTo>
                  <a:cubicBezTo>
                    <a:pt x="801" y="1095"/>
                    <a:pt x="634" y="594"/>
                    <a:pt x="434" y="127"/>
                  </a:cubicBezTo>
                  <a:cubicBezTo>
                    <a:pt x="410" y="55"/>
                    <a:pt x="334" y="0"/>
                    <a:pt x="25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4158150" y="4524525"/>
              <a:ext cx="37550" cy="78400"/>
            </a:xfrm>
            <a:custGeom>
              <a:avLst/>
              <a:gdLst/>
              <a:ahLst/>
              <a:cxnLst/>
              <a:rect l="l" t="t" r="r" b="b"/>
              <a:pathLst>
                <a:path w="1502" h="3136" extrusionOk="0">
                  <a:moveTo>
                    <a:pt x="167" y="0"/>
                  </a:moveTo>
                  <a:cubicBezTo>
                    <a:pt x="33" y="100"/>
                    <a:pt x="0" y="167"/>
                    <a:pt x="33" y="300"/>
                  </a:cubicBezTo>
                  <a:cubicBezTo>
                    <a:pt x="234" y="801"/>
                    <a:pt x="434" y="1234"/>
                    <a:pt x="667" y="1701"/>
                  </a:cubicBezTo>
                  <a:cubicBezTo>
                    <a:pt x="867" y="2168"/>
                    <a:pt x="1068" y="2635"/>
                    <a:pt x="1334" y="3102"/>
                  </a:cubicBezTo>
                  <a:cubicBezTo>
                    <a:pt x="1368" y="3136"/>
                    <a:pt x="1401" y="3136"/>
                    <a:pt x="1434" y="3136"/>
                  </a:cubicBezTo>
                  <a:cubicBezTo>
                    <a:pt x="1501" y="3102"/>
                    <a:pt x="1501" y="3036"/>
                    <a:pt x="1501" y="3002"/>
                  </a:cubicBezTo>
                  <a:cubicBezTo>
                    <a:pt x="1368" y="2502"/>
                    <a:pt x="1201" y="2002"/>
                    <a:pt x="1001" y="1535"/>
                  </a:cubicBezTo>
                  <a:cubicBezTo>
                    <a:pt x="767" y="1101"/>
                    <a:pt x="634" y="601"/>
                    <a:pt x="400" y="134"/>
                  </a:cubicBezTo>
                  <a:cubicBezTo>
                    <a:pt x="367" y="33"/>
                    <a:pt x="234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4195675" y="4503675"/>
              <a:ext cx="55900" cy="120100"/>
            </a:xfrm>
            <a:custGeom>
              <a:avLst/>
              <a:gdLst/>
              <a:ahLst/>
              <a:cxnLst/>
              <a:rect l="l" t="t" r="r" b="b"/>
              <a:pathLst>
                <a:path w="2236" h="4804" extrusionOk="0">
                  <a:moveTo>
                    <a:pt x="250" y="0"/>
                  </a:moveTo>
                  <a:cubicBezTo>
                    <a:pt x="219" y="0"/>
                    <a:pt x="189" y="11"/>
                    <a:pt x="167" y="33"/>
                  </a:cubicBezTo>
                  <a:cubicBezTo>
                    <a:pt x="34" y="134"/>
                    <a:pt x="0" y="200"/>
                    <a:pt x="34" y="334"/>
                  </a:cubicBezTo>
                  <a:cubicBezTo>
                    <a:pt x="367" y="1068"/>
                    <a:pt x="701" y="1801"/>
                    <a:pt x="1034" y="2535"/>
                  </a:cubicBezTo>
                  <a:cubicBezTo>
                    <a:pt x="1368" y="3303"/>
                    <a:pt x="1701" y="4036"/>
                    <a:pt x="2068" y="4770"/>
                  </a:cubicBezTo>
                  <a:cubicBezTo>
                    <a:pt x="2135" y="4804"/>
                    <a:pt x="2168" y="4804"/>
                    <a:pt x="2202" y="4804"/>
                  </a:cubicBezTo>
                  <a:cubicBezTo>
                    <a:pt x="2235" y="4770"/>
                    <a:pt x="2235" y="4704"/>
                    <a:pt x="2235" y="4670"/>
                  </a:cubicBezTo>
                  <a:cubicBezTo>
                    <a:pt x="2002" y="3870"/>
                    <a:pt x="1701" y="3136"/>
                    <a:pt x="1368" y="2369"/>
                  </a:cubicBezTo>
                  <a:cubicBezTo>
                    <a:pt x="1034" y="1635"/>
                    <a:pt x="734" y="867"/>
                    <a:pt x="400" y="134"/>
                  </a:cubicBezTo>
                  <a:cubicBezTo>
                    <a:pt x="378" y="45"/>
                    <a:pt x="312" y="0"/>
                    <a:pt x="25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237375" y="4485925"/>
              <a:ext cx="37550" cy="78650"/>
            </a:xfrm>
            <a:custGeom>
              <a:avLst/>
              <a:gdLst/>
              <a:ahLst/>
              <a:cxnLst/>
              <a:rect l="l" t="t" r="r" b="b"/>
              <a:pathLst>
                <a:path w="1502" h="3146" extrusionOk="0">
                  <a:moveTo>
                    <a:pt x="208" y="1"/>
                  </a:moveTo>
                  <a:cubicBezTo>
                    <a:pt x="193" y="1"/>
                    <a:pt x="179" y="4"/>
                    <a:pt x="167" y="10"/>
                  </a:cubicBezTo>
                  <a:cubicBezTo>
                    <a:pt x="33" y="76"/>
                    <a:pt x="0" y="176"/>
                    <a:pt x="33" y="310"/>
                  </a:cubicBezTo>
                  <a:cubicBezTo>
                    <a:pt x="234" y="810"/>
                    <a:pt x="434" y="1244"/>
                    <a:pt x="667" y="1711"/>
                  </a:cubicBezTo>
                  <a:cubicBezTo>
                    <a:pt x="867" y="2178"/>
                    <a:pt x="1067" y="2612"/>
                    <a:pt x="1334" y="3079"/>
                  </a:cubicBezTo>
                  <a:cubicBezTo>
                    <a:pt x="1368" y="3145"/>
                    <a:pt x="1401" y="3145"/>
                    <a:pt x="1434" y="3145"/>
                  </a:cubicBezTo>
                  <a:cubicBezTo>
                    <a:pt x="1501" y="3079"/>
                    <a:pt x="1501" y="3045"/>
                    <a:pt x="1501" y="3012"/>
                  </a:cubicBezTo>
                  <a:cubicBezTo>
                    <a:pt x="1368" y="2511"/>
                    <a:pt x="1201" y="2011"/>
                    <a:pt x="1001" y="1544"/>
                  </a:cubicBezTo>
                  <a:cubicBezTo>
                    <a:pt x="801" y="1077"/>
                    <a:pt x="634" y="577"/>
                    <a:pt x="400" y="143"/>
                  </a:cubicBezTo>
                  <a:cubicBezTo>
                    <a:pt x="373" y="61"/>
                    <a:pt x="278" y="1"/>
                    <a:pt x="20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284075" y="4462500"/>
              <a:ext cx="37550" cy="78725"/>
            </a:xfrm>
            <a:custGeom>
              <a:avLst/>
              <a:gdLst/>
              <a:ahLst/>
              <a:cxnLst/>
              <a:rect l="l" t="t" r="r" b="b"/>
              <a:pathLst>
                <a:path w="1502" h="3149" extrusionOk="0">
                  <a:moveTo>
                    <a:pt x="219" y="1"/>
                  </a:moveTo>
                  <a:cubicBezTo>
                    <a:pt x="200" y="1"/>
                    <a:pt x="183" y="5"/>
                    <a:pt x="167" y="13"/>
                  </a:cubicBezTo>
                  <a:cubicBezTo>
                    <a:pt x="33" y="113"/>
                    <a:pt x="0" y="179"/>
                    <a:pt x="33" y="313"/>
                  </a:cubicBezTo>
                  <a:cubicBezTo>
                    <a:pt x="234" y="813"/>
                    <a:pt x="467" y="1280"/>
                    <a:pt x="667" y="1747"/>
                  </a:cubicBezTo>
                  <a:cubicBezTo>
                    <a:pt x="867" y="2181"/>
                    <a:pt x="1067" y="2648"/>
                    <a:pt x="1334" y="3115"/>
                  </a:cubicBezTo>
                  <a:cubicBezTo>
                    <a:pt x="1368" y="3148"/>
                    <a:pt x="1401" y="3148"/>
                    <a:pt x="1468" y="3148"/>
                  </a:cubicBezTo>
                  <a:cubicBezTo>
                    <a:pt x="1501" y="3115"/>
                    <a:pt x="1501" y="3082"/>
                    <a:pt x="1501" y="3015"/>
                  </a:cubicBezTo>
                  <a:cubicBezTo>
                    <a:pt x="1368" y="2514"/>
                    <a:pt x="1201" y="2014"/>
                    <a:pt x="1001" y="1580"/>
                  </a:cubicBezTo>
                  <a:cubicBezTo>
                    <a:pt x="801" y="1113"/>
                    <a:pt x="634" y="613"/>
                    <a:pt x="434" y="146"/>
                  </a:cubicBezTo>
                  <a:cubicBezTo>
                    <a:pt x="357" y="44"/>
                    <a:pt x="281" y="1"/>
                    <a:pt x="21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4329925" y="4437625"/>
              <a:ext cx="37550" cy="78575"/>
            </a:xfrm>
            <a:custGeom>
              <a:avLst/>
              <a:gdLst/>
              <a:ahLst/>
              <a:cxnLst/>
              <a:rect l="l" t="t" r="r" b="b"/>
              <a:pathLst>
                <a:path w="1502" h="3143" extrusionOk="0">
                  <a:moveTo>
                    <a:pt x="208" y="0"/>
                  </a:moveTo>
                  <a:cubicBezTo>
                    <a:pt x="195" y="0"/>
                    <a:pt x="181" y="2"/>
                    <a:pt x="167" y="7"/>
                  </a:cubicBezTo>
                  <a:cubicBezTo>
                    <a:pt x="34" y="107"/>
                    <a:pt x="1" y="174"/>
                    <a:pt x="34" y="307"/>
                  </a:cubicBezTo>
                  <a:cubicBezTo>
                    <a:pt x="234" y="807"/>
                    <a:pt x="468" y="1274"/>
                    <a:pt x="668" y="1708"/>
                  </a:cubicBezTo>
                  <a:cubicBezTo>
                    <a:pt x="868" y="2175"/>
                    <a:pt x="1068" y="2642"/>
                    <a:pt x="1335" y="3109"/>
                  </a:cubicBezTo>
                  <a:cubicBezTo>
                    <a:pt x="1368" y="3143"/>
                    <a:pt x="1402" y="3143"/>
                    <a:pt x="1468" y="3143"/>
                  </a:cubicBezTo>
                  <a:cubicBezTo>
                    <a:pt x="1502" y="3109"/>
                    <a:pt x="1502" y="3076"/>
                    <a:pt x="1502" y="3009"/>
                  </a:cubicBezTo>
                  <a:cubicBezTo>
                    <a:pt x="1368" y="2509"/>
                    <a:pt x="1202" y="2008"/>
                    <a:pt x="1001" y="1575"/>
                  </a:cubicBezTo>
                  <a:cubicBezTo>
                    <a:pt x="801" y="1108"/>
                    <a:pt x="634" y="607"/>
                    <a:pt x="434" y="140"/>
                  </a:cubicBezTo>
                  <a:cubicBezTo>
                    <a:pt x="377" y="83"/>
                    <a:pt x="294" y="0"/>
                    <a:pt x="20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4372450" y="4419975"/>
              <a:ext cx="37550" cy="78700"/>
            </a:xfrm>
            <a:custGeom>
              <a:avLst/>
              <a:gdLst/>
              <a:ahLst/>
              <a:cxnLst/>
              <a:rect l="l" t="t" r="r" b="b"/>
              <a:pathLst>
                <a:path w="1502" h="3148" extrusionOk="0">
                  <a:moveTo>
                    <a:pt x="242" y="0"/>
                  </a:moveTo>
                  <a:cubicBezTo>
                    <a:pt x="217" y="0"/>
                    <a:pt x="191" y="5"/>
                    <a:pt x="168" y="12"/>
                  </a:cubicBezTo>
                  <a:cubicBezTo>
                    <a:pt x="34" y="112"/>
                    <a:pt x="1" y="179"/>
                    <a:pt x="34" y="313"/>
                  </a:cubicBezTo>
                  <a:cubicBezTo>
                    <a:pt x="268" y="813"/>
                    <a:pt x="468" y="1247"/>
                    <a:pt x="668" y="1714"/>
                  </a:cubicBezTo>
                  <a:cubicBezTo>
                    <a:pt x="868" y="2181"/>
                    <a:pt x="1102" y="2648"/>
                    <a:pt x="1335" y="3115"/>
                  </a:cubicBezTo>
                  <a:cubicBezTo>
                    <a:pt x="1369" y="3148"/>
                    <a:pt x="1435" y="3148"/>
                    <a:pt x="1469" y="3148"/>
                  </a:cubicBezTo>
                  <a:cubicBezTo>
                    <a:pt x="1502" y="3115"/>
                    <a:pt x="1502" y="3048"/>
                    <a:pt x="1502" y="3015"/>
                  </a:cubicBezTo>
                  <a:cubicBezTo>
                    <a:pt x="1369" y="2514"/>
                    <a:pt x="1235" y="2014"/>
                    <a:pt x="1002" y="1547"/>
                  </a:cubicBezTo>
                  <a:cubicBezTo>
                    <a:pt x="801" y="1113"/>
                    <a:pt x="635" y="613"/>
                    <a:pt x="435" y="146"/>
                  </a:cubicBezTo>
                  <a:cubicBezTo>
                    <a:pt x="409" y="44"/>
                    <a:pt x="325" y="0"/>
                    <a:pt x="2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4421650" y="4394425"/>
              <a:ext cx="56750" cy="120100"/>
            </a:xfrm>
            <a:custGeom>
              <a:avLst/>
              <a:gdLst/>
              <a:ahLst/>
              <a:cxnLst/>
              <a:rect l="l" t="t" r="r" b="b"/>
              <a:pathLst>
                <a:path w="2270" h="4804" extrusionOk="0">
                  <a:moveTo>
                    <a:pt x="267" y="0"/>
                  </a:moveTo>
                  <a:cubicBezTo>
                    <a:pt x="234" y="0"/>
                    <a:pt x="201" y="11"/>
                    <a:pt x="168" y="34"/>
                  </a:cubicBezTo>
                  <a:cubicBezTo>
                    <a:pt x="34" y="100"/>
                    <a:pt x="1" y="200"/>
                    <a:pt x="34" y="334"/>
                  </a:cubicBezTo>
                  <a:cubicBezTo>
                    <a:pt x="368" y="1068"/>
                    <a:pt x="701" y="1768"/>
                    <a:pt x="1035" y="2535"/>
                  </a:cubicBezTo>
                  <a:cubicBezTo>
                    <a:pt x="1369" y="3303"/>
                    <a:pt x="1702" y="4037"/>
                    <a:pt x="2102" y="4737"/>
                  </a:cubicBezTo>
                  <a:cubicBezTo>
                    <a:pt x="2136" y="4804"/>
                    <a:pt x="2169" y="4804"/>
                    <a:pt x="2203" y="4804"/>
                  </a:cubicBezTo>
                  <a:cubicBezTo>
                    <a:pt x="2269" y="4737"/>
                    <a:pt x="2269" y="4704"/>
                    <a:pt x="2269" y="4670"/>
                  </a:cubicBezTo>
                  <a:cubicBezTo>
                    <a:pt x="2002" y="3870"/>
                    <a:pt x="1702" y="3136"/>
                    <a:pt x="1369" y="2369"/>
                  </a:cubicBezTo>
                  <a:cubicBezTo>
                    <a:pt x="1035" y="1635"/>
                    <a:pt x="768" y="868"/>
                    <a:pt x="435" y="134"/>
                  </a:cubicBezTo>
                  <a:cubicBezTo>
                    <a:pt x="390" y="45"/>
                    <a:pt x="331" y="0"/>
                    <a:pt x="2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464200" y="4376225"/>
              <a:ext cx="37550" cy="78275"/>
            </a:xfrm>
            <a:custGeom>
              <a:avLst/>
              <a:gdLst/>
              <a:ahLst/>
              <a:cxnLst/>
              <a:rect l="l" t="t" r="r" b="b"/>
              <a:pathLst>
                <a:path w="1502" h="3131" extrusionOk="0">
                  <a:moveTo>
                    <a:pt x="244" y="1"/>
                  </a:moveTo>
                  <a:cubicBezTo>
                    <a:pt x="220" y="1"/>
                    <a:pt x="195" y="9"/>
                    <a:pt x="167" y="28"/>
                  </a:cubicBezTo>
                  <a:cubicBezTo>
                    <a:pt x="34" y="95"/>
                    <a:pt x="0" y="195"/>
                    <a:pt x="34" y="295"/>
                  </a:cubicBezTo>
                  <a:cubicBezTo>
                    <a:pt x="267" y="795"/>
                    <a:pt x="467" y="1262"/>
                    <a:pt x="667" y="1729"/>
                  </a:cubicBezTo>
                  <a:cubicBezTo>
                    <a:pt x="867" y="2196"/>
                    <a:pt x="1101" y="2630"/>
                    <a:pt x="1334" y="3097"/>
                  </a:cubicBezTo>
                  <a:cubicBezTo>
                    <a:pt x="1368" y="3130"/>
                    <a:pt x="1435" y="3130"/>
                    <a:pt x="1468" y="3130"/>
                  </a:cubicBezTo>
                  <a:cubicBezTo>
                    <a:pt x="1501" y="3097"/>
                    <a:pt x="1501" y="3063"/>
                    <a:pt x="1501" y="3030"/>
                  </a:cubicBezTo>
                  <a:cubicBezTo>
                    <a:pt x="1368" y="2530"/>
                    <a:pt x="1234" y="2029"/>
                    <a:pt x="1001" y="1562"/>
                  </a:cubicBezTo>
                  <a:cubicBezTo>
                    <a:pt x="801" y="1095"/>
                    <a:pt x="634" y="595"/>
                    <a:pt x="434" y="128"/>
                  </a:cubicBezTo>
                  <a:cubicBezTo>
                    <a:pt x="362" y="56"/>
                    <a:pt x="307" y="1"/>
                    <a:pt x="24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4510050" y="4353250"/>
              <a:ext cx="37550" cy="78725"/>
            </a:xfrm>
            <a:custGeom>
              <a:avLst/>
              <a:gdLst/>
              <a:ahLst/>
              <a:cxnLst/>
              <a:rect l="l" t="t" r="r" b="b"/>
              <a:pathLst>
                <a:path w="1502" h="3149" extrusionOk="0">
                  <a:moveTo>
                    <a:pt x="238" y="1"/>
                  </a:moveTo>
                  <a:cubicBezTo>
                    <a:pt x="215" y="1"/>
                    <a:pt x="191" y="5"/>
                    <a:pt x="168" y="13"/>
                  </a:cubicBezTo>
                  <a:cubicBezTo>
                    <a:pt x="34" y="113"/>
                    <a:pt x="1" y="180"/>
                    <a:pt x="34" y="313"/>
                  </a:cubicBezTo>
                  <a:cubicBezTo>
                    <a:pt x="268" y="813"/>
                    <a:pt x="468" y="1247"/>
                    <a:pt x="668" y="1714"/>
                  </a:cubicBezTo>
                  <a:cubicBezTo>
                    <a:pt x="868" y="2181"/>
                    <a:pt x="1102" y="2648"/>
                    <a:pt x="1335" y="3115"/>
                  </a:cubicBezTo>
                  <a:cubicBezTo>
                    <a:pt x="1368" y="3148"/>
                    <a:pt x="1435" y="3148"/>
                    <a:pt x="1469" y="3148"/>
                  </a:cubicBezTo>
                  <a:cubicBezTo>
                    <a:pt x="1502" y="3115"/>
                    <a:pt x="1502" y="3048"/>
                    <a:pt x="1502" y="3015"/>
                  </a:cubicBezTo>
                  <a:cubicBezTo>
                    <a:pt x="1368" y="2515"/>
                    <a:pt x="1202" y="2014"/>
                    <a:pt x="1002" y="1547"/>
                  </a:cubicBezTo>
                  <a:cubicBezTo>
                    <a:pt x="801" y="1114"/>
                    <a:pt x="635" y="613"/>
                    <a:pt x="434" y="146"/>
                  </a:cubicBezTo>
                  <a:cubicBezTo>
                    <a:pt x="384" y="44"/>
                    <a:pt x="313" y="1"/>
                    <a:pt x="23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4556750" y="4328325"/>
              <a:ext cx="37550" cy="78625"/>
            </a:xfrm>
            <a:custGeom>
              <a:avLst/>
              <a:gdLst/>
              <a:ahLst/>
              <a:cxnLst/>
              <a:rect l="l" t="t" r="r" b="b"/>
              <a:pathLst>
                <a:path w="1502" h="3145" extrusionOk="0">
                  <a:moveTo>
                    <a:pt x="221" y="0"/>
                  </a:moveTo>
                  <a:cubicBezTo>
                    <a:pt x="203" y="0"/>
                    <a:pt x="185" y="3"/>
                    <a:pt x="168" y="9"/>
                  </a:cubicBezTo>
                  <a:cubicBezTo>
                    <a:pt x="68" y="109"/>
                    <a:pt x="1" y="176"/>
                    <a:pt x="68" y="309"/>
                  </a:cubicBezTo>
                  <a:cubicBezTo>
                    <a:pt x="268" y="810"/>
                    <a:pt x="468" y="1243"/>
                    <a:pt x="668" y="1710"/>
                  </a:cubicBezTo>
                  <a:cubicBezTo>
                    <a:pt x="901" y="2177"/>
                    <a:pt x="1102" y="2644"/>
                    <a:pt x="1335" y="3078"/>
                  </a:cubicBezTo>
                  <a:cubicBezTo>
                    <a:pt x="1402" y="3145"/>
                    <a:pt x="1435" y="3145"/>
                    <a:pt x="1469" y="3145"/>
                  </a:cubicBezTo>
                  <a:cubicBezTo>
                    <a:pt x="1502" y="3078"/>
                    <a:pt x="1502" y="3045"/>
                    <a:pt x="1502" y="3011"/>
                  </a:cubicBezTo>
                  <a:cubicBezTo>
                    <a:pt x="1402" y="2511"/>
                    <a:pt x="1235" y="2011"/>
                    <a:pt x="1002" y="1544"/>
                  </a:cubicBezTo>
                  <a:cubicBezTo>
                    <a:pt x="801" y="1110"/>
                    <a:pt x="635" y="610"/>
                    <a:pt x="434" y="143"/>
                  </a:cubicBezTo>
                  <a:cubicBezTo>
                    <a:pt x="380" y="60"/>
                    <a:pt x="302" y="0"/>
                    <a:pt x="22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4598450" y="4310725"/>
              <a:ext cx="38400" cy="78725"/>
            </a:xfrm>
            <a:custGeom>
              <a:avLst/>
              <a:gdLst/>
              <a:ahLst/>
              <a:cxnLst/>
              <a:rect l="l" t="t" r="r" b="b"/>
              <a:pathLst>
                <a:path w="1536" h="3149" extrusionOk="0">
                  <a:moveTo>
                    <a:pt x="242" y="1"/>
                  </a:moveTo>
                  <a:cubicBezTo>
                    <a:pt x="217" y="1"/>
                    <a:pt x="191" y="5"/>
                    <a:pt x="167" y="13"/>
                  </a:cubicBezTo>
                  <a:cubicBezTo>
                    <a:pt x="67" y="79"/>
                    <a:pt x="1" y="179"/>
                    <a:pt x="67" y="313"/>
                  </a:cubicBezTo>
                  <a:cubicBezTo>
                    <a:pt x="268" y="813"/>
                    <a:pt x="468" y="1247"/>
                    <a:pt x="668" y="1714"/>
                  </a:cubicBezTo>
                  <a:cubicBezTo>
                    <a:pt x="901" y="2181"/>
                    <a:pt x="1101" y="2614"/>
                    <a:pt x="1335" y="3081"/>
                  </a:cubicBezTo>
                  <a:cubicBezTo>
                    <a:pt x="1402" y="3148"/>
                    <a:pt x="1435" y="3148"/>
                    <a:pt x="1468" y="3148"/>
                  </a:cubicBezTo>
                  <a:cubicBezTo>
                    <a:pt x="1535" y="3081"/>
                    <a:pt x="1535" y="3048"/>
                    <a:pt x="1535" y="3015"/>
                  </a:cubicBezTo>
                  <a:cubicBezTo>
                    <a:pt x="1402" y="2514"/>
                    <a:pt x="1235" y="2014"/>
                    <a:pt x="1035" y="1547"/>
                  </a:cubicBezTo>
                  <a:cubicBezTo>
                    <a:pt x="801" y="1080"/>
                    <a:pt x="634" y="580"/>
                    <a:pt x="434" y="146"/>
                  </a:cubicBezTo>
                  <a:cubicBezTo>
                    <a:pt x="409" y="44"/>
                    <a:pt x="325" y="1"/>
                    <a:pt x="24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4651825" y="4284775"/>
              <a:ext cx="56725" cy="119675"/>
            </a:xfrm>
            <a:custGeom>
              <a:avLst/>
              <a:gdLst/>
              <a:ahLst/>
              <a:cxnLst/>
              <a:rect l="l" t="t" r="r" b="b"/>
              <a:pathLst>
                <a:path w="2269" h="4787" extrusionOk="0">
                  <a:moveTo>
                    <a:pt x="279" y="0"/>
                  </a:moveTo>
                  <a:cubicBezTo>
                    <a:pt x="241" y="0"/>
                    <a:pt x="202" y="15"/>
                    <a:pt x="167" y="50"/>
                  </a:cubicBezTo>
                  <a:cubicBezTo>
                    <a:pt x="67" y="117"/>
                    <a:pt x="1" y="217"/>
                    <a:pt x="67" y="317"/>
                  </a:cubicBezTo>
                  <a:cubicBezTo>
                    <a:pt x="401" y="1084"/>
                    <a:pt x="734" y="1784"/>
                    <a:pt x="1068" y="2552"/>
                  </a:cubicBezTo>
                  <a:cubicBezTo>
                    <a:pt x="1402" y="3286"/>
                    <a:pt x="1735" y="4053"/>
                    <a:pt x="2102" y="4753"/>
                  </a:cubicBezTo>
                  <a:cubicBezTo>
                    <a:pt x="2135" y="4787"/>
                    <a:pt x="2169" y="4787"/>
                    <a:pt x="2235" y="4787"/>
                  </a:cubicBezTo>
                  <a:cubicBezTo>
                    <a:pt x="2269" y="4753"/>
                    <a:pt x="2269" y="4720"/>
                    <a:pt x="2269" y="4687"/>
                  </a:cubicBezTo>
                  <a:cubicBezTo>
                    <a:pt x="2002" y="3886"/>
                    <a:pt x="1735" y="3119"/>
                    <a:pt x="1402" y="2385"/>
                  </a:cubicBezTo>
                  <a:cubicBezTo>
                    <a:pt x="1068" y="1618"/>
                    <a:pt x="768" y="884"/>
                    <a:pt x="434" y="117"/>
                  </a:cubicBezTo>
                  <a:cubicBezTo>
                    <a:pt x="412" y="51"/>
                    <a:pt x="348" y="0"/>
                    <a:pt x="27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4693525" y="4266675"/>
              <a:ext cx="37550" cy="78575"/>
            </a:xfrm>
            <a:custGeom>
              <a:avLst/>
              <a:gdLst/>
              <a:ahLst/>
              <a:cxnLst/>
              <a:rect l="l" t="t" r="r" b="b"/>
              <a:pathLst>
                <a:path w="1502" h="3143" extrusionOk="0">
                  <a:moveTo>
                    <a:pt x="210" y="0"/>
                  </a:moveTo>
                  <a:cubicBezTo>
                    <a:pt x="195" y="0"/>
                    <a:pt x="181" y="2"/>
                    <a:pt x="167" y="7"/>
                  </a:cubicBezTo>
                  <a:cubicBezTo>
                    <a:pt x="34" y="107"/>
                    <a:pt x="0" y="173"/>
                    <a:pt x="34" y="307"/>
                  </a:cubicBezTo>
                  <a:cubicBezTo>
                    <a:pt x="267" y="807"/>
                    <a:pt x="467" y="1274"/>
                    <a:pt x="668" y="1741"/>
                  </a:cubicBezTo>
                  <a:cubicBezTo>
                    <a:pt x="868" y="2175"/>
                    <a:pt x="1101" y="2642"/>
                    <a:pt x="1335" y="3109"/>
                  </a:cubicBezTo>
                  <a:cubicBezTo>
                    <a:pt x="1401" y="3142"/>
                    <a:pt x="1435" y="3142"/>
                    <a:pt x="1468" y="3142"/>
                  </a:cubicBezTo>
                  <a:cubicBezTo>
                    <a:pt x="1501" y="3109"/>
                    <a:pt x="1501" y="3076"/>
                    <a:pt x="1501" y="3009"/>
                  </a:cubicBezTo>
                  <a:cubicBezTo>
                    <a:pt x="1401" y="2508"/>
                    <a:pt x="1235" y="2008"/>
                    <a:pt x="1001" y="1574"/>
                  </a:cubicBezTo>
                  <a:cubicBezTo>
                    <a:pt x="801" y="1107"/>
                    <a:pt x="634" y="607"/>
                    <a:pt x="434" y="140"/>
                  </a:cubicBezTo>
                  <a:cubicBezTo>
                    <a:pt x="405" y="83"/>
                    <a:pt x="302" y="0"/>
                    <a:pt x="21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4740225" y="4244025"/>
              <a:ext cx="38375" cy="78700"/>
            </a:xfrm>
            <a:custGeom>
              <a:avLst/>
              <a:gdLst/>
              <a:ahLst/>
              <a:cxnLst/>
              <a:rect l="l" t="t" r="r" b="b"/>
              <a:pathLst>
                <a:path w="1535" h="3148" extrusionOk="0">
                  <a:moveTo>
                    <a:pt x="242" y="0"/>
                  </a:moveTo>
                  <a:cubicBezTo>
                    <a:pt x="216" y="0"/>
                    <a:pt x="191" y="4"/>
                    <a:pt x="167" y="12"/>
                  </a:cubicBezTo>
                  <a:cubicBezTo>
                    <a:pt x="67" y="79"/>
                    <a:pt x="0" y="179"/>
                    <a:pt x="67" y="312"/>
                  </a:cubicBezTo>
                  <a:cubicBezTo>
                    <a:pt x="267" y="813"/>
                    <a:pt x="467" y="1246"/>
                    <a:pt x="668" y="1713"/>
                  </a:cubicBezTo>
                  <a:cubicBezTo>
                    <a:pt x="901" y="2180"/>
                    <a:pt x="1101" y="2647"/>
                    <a:pt x="1335" y="3081"/>
                  </a:cubicBezTo>
                  <a:cubicBezTo>
                    <a:pt x="1401" y="3148"/>
                    <a:pt x="1435" y="3148"/>
                    <a:pt x="1468" y="3148"/>
                  </a:cubicBezTo>
                  <a:cubicBezTo>
                    <a:pt x="1535" y="3081"/>
                    <a:pt x="1535" y="3048"/>
                    <a:pt x="1535" y="3014"/>
                  </a:cubicBezTo>
                  <a:cubicBezTo>
                    <a:pt x="1401" y="2514"/>
                    <a:pt x="1235" y="2013"/>
                    <a:pt x="1034" y="1546"/>
                  </a:cubicBezTo>
                  <a:cubicBezTo>
                    <a:pt x="801" y="1079"/>
                    <a:pt x="634" y="579"/>
                    <a:pt x="434" y="145"/>
                  </a:cubicBezTo>
                  <a:cubicBezTo>
                    <a:pt x="409" y="44"/>
                    <a:pt x="325" y="0"/>
                    <a:pt x="2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4786100" y="4219300"/>
              <a:ext cx="38375" cy="78400"/>
            </a:xfrm>
            <a:custGeom>
              <a:avLst/>
              <a:gdLst/>
              <a:ahLst/>
              <a:cxnLst/>
              <a:rect l="l" t="t" r="r" b="b"/>
              <a:pathLst>
                <a:path w="1535" h="3136" extrusionOk="0">
                  <a:moveTo>
                    <a:pt x="167" y="0"/>
                  </a:moveTo>
                  <a:cubicBezTo>
                    <a:pt x="67" y="67"/>
                    <a:pt x="0" y="167"/>
                    <a:pt x="67" y="301"/>
                  </a:cubicBezTo>
                  <a:cubicBezTo>
                    <a:pt x="267" y="768"/>
                    <a:pt x="467" y="1235"/>
                    <a:pt x="667" y="1702"/>
                  </a:cubicBezTo>
                  <a:cubicBezTo>
                    <a:pt x="901" y="2169"/>
                    <a:pt x="1101" y="2602"/>
                    <a:pt x="1334" y="3069"/>
                  </a:cubicBezTo>
                  <a:cubicBezTo>
                    <a:pt x="1401" y="3136"/>
                    <a:pt x="1434" y="3136"/>
                    <a:pt x="1468" y="3136"/>
                  </a:cubicBezTo>
                  <a:cubicBezTo>
                    <a:pt x="1534" y="3069"/>
                    <a:pt x="1534" y="3036"/>
                    <a:pt x="1534" y="3002"/>
                  </a:cubicBezTo>
                  <a:cubicBezTo>
                    <a:pt x="1401" y="2502"/>
                    <a:pt x="1234" y="2002"/>
                    <a:pt x="1034" y="1535"/>
                  </a:cubicBezTo>
                  <a:cubicBezTo>
                    <a:pt x="801" y="1068"/>
                    <a:pt x="634" y="567"/>
                    <a:pt x="434" y="134"/>
                  </a:cubicBezTo>
                  <a:cubicBezTo>
                    <a:pt x="400" y="34"/>
                    <a:pt x="267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4829450" y="4201100"/>
              <a:ext cx="37550" cy="78275"/>
            </a:xfrm>
            <a:custGeom>
              <a:avLst/>
              <a:gdLst/>
              <a:ahLst/>
              <a:cxnLst/>
              <a:rect l="l" t="t" r="r" b="b"/>
              <a:pathLst>
                <a:path w="1502" h="3131" extrusionOk="0">
                  <a:moveTo>
                    <a:pt x="235" y="1"/>
                  </a:moveTo>
                  <a:cubicBezTo>
                    <a:pt x="210" y="1"/>
                    <a:pt x="186" y="9"/>
                    <a:pt x="167" y="28"/>
                  </a:cubicBezTo>
                  <a:cubicBezTo>
                    <a:pt x="34" y="95"/>
                    <a:pt x="1" y="195"/>
                    <a:pt x="34" y="295"/>
                  </a:cubicBezTo>
                  <a:cubicBezTo>
                    <a:pt x="234" y="795"/>
                    <a:pt x="434" y="1262"/>
                    <a:pt x="668" y="1729"/>
                  </a:cubicBezTo>
                  <a:cubicBezTo>
                    <a:pt x="868" y="2196"/>
                    <a:pt x="1068" y="2630"/>
                    <a:pt x="1335" y="3097"/>
                  </a:cubicBezTo>
                  <a:cubicBezTo>
                    <a:pt x="1368" y="3130"/>
                    <a:pt x="1402" y="3130"/>
                    <a:pt x="1468" y="3130"/>
                  </a:cubicBezTo>
                  <a:cubicBezTo>
                    <a:pt x="1502" y="3097"/>
                    <a:pt x="1502" y="3063"/>
                    <a:pt x="1502" y="3030"/>
                  </a:cubicBezTo>
                  <a:cubicBezTo>
                    <a:pt x="1368" y="2530"/>
                    <a:pt x="1201" y="2029"/>
                    <a:pt x="1001" y="1562"/>
                  </a:cubicBezTo>
                  <a:cubicBezTo>
                    <a:pt x="801" y="1095"/>
                    <a:pt x="634" y="595"/>
                    <a:pt x="401" y="128"/>
                  </a:cubicBezTo>
                  <a:cubicBezTo>
                    <a:pt x="377" y="56"/>
                    <a:pt x="301" y="1"/>
                    <a:pt x="23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4876150" y="4182300"/>
              <a:ext cx="56725" cy="119575"/>
            </a:xfrm>
            <a:custGeom>
              <a:avLst/>
              <a:gdLst/>
              <a:ahLst/>
              <a:cxnLst/>
              <a:rect l="l" t="t" r="r" b="b"/>
              <a:pathLst>
                <a:path w="2269" h="4783" extrusionOk="0">
                  <a:moveTo>
                    <a:pt x="242" y="0"/>
                  </a:moveTo>
                  <a:cubicBezTo>
                    <a:pt x="217" y="0"/>
                    <a:pt x="192" y="4"/>
                    <a:pt x="167" y="13"/>
                  </a:cubicBezTo>
                  <a:cubicBezTo>
                    <a:pt x="34" y="113"/>
                    <a:pt x="1" y="179"/>
                    <a:pt x="34" y="313"/>
                  </a:cubicBezTo>
                  <a:cubicBezTo>
                    <a:pt x="368" y="1047"/>
                    <a:pt x="701" y="1781"/>
                    <a:pt x="1035" y="2514"/>
                  </a:cubicBezTo>
                  <a:cubicBezTo>
                    <a:pt x="1368" y="3282"/>
                    <a:pt x="1702" y="4015"/>
                    <a:pt x="2102" y="4716"/>
                  </a:cubicBezTo>
                  <a:cubicBezTo>
                    <a:pt x="2135" y="4783"/>
                    <a:pt x="2169" y="4783"/>
                    <a:pt x="2202" y="4783"/>
                  </a:cubicBezTo>
                  <a:cubicBezTo>
                    <a:pt x="2269" y="4716"/>
                    <a:pt x="2269" y="4683"/>
                    <a:pt x="2269" y="4649"/>
                  </a:cubicBezTo>
                  <a:cubicBezTo>
                    <a:pt x="2002" y="3849"/>
                    <a:pt x="1702" y="3115"/>
                    <a:pt x="1368" y="2348"/>
                  </a:cubicBezTo>
                  <a:cubicBezTo>
                    <a:pt x="1035" y="1614"/>
                    <a:pt x="768" y="847"/>
                    <a:pt x="434" y="113"/>
                  </a:cubicBezTo>
                  <a:cubicBezTo>
                    <a:pt x="384" y="38"/>
                    <a:pt x="315" y="0"/>
                    <a:pt x="2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4917850" y="4164800"/>
              <a:ext cx="37550" cy="78700"/>
            </a:xfrm>
            <a:custGeom>
              <a:avLst/>
              <a:gdLst/>
              <a:ahLst/>
              <a:cxnLst/>
              <a:rect l="l" t="t" r="r" b="b"/>
              <a:pathLst>
                <a:path w="1502" h="3148" extrusionOk="0">
                  <a:moveTo>
                    <a:pt x="238" y="0"/>
                  </a:moveTo>
                  <a:cubicBezTo>
                    <a:pt x="215" y="0"/>
                    <a:pt x="191" y="4"/>
                    <a:pt x="167" y="12"/>
                  </a:cubicBezTo>
                  <a:cubicBezTo>
                    <a:pt x="34" y="79"/>
                    <a:pt x="0" y="179"/>
                    <a:pt x="34" y="312"/>
                  </a:cubicBezTo>
                  <a:cubicBezTo>
                    <a:pt x="234" y="813"/>
                    <a:pt x="467" y="1246"/>
                    <a:pt x="668" y="1713"/>
                  </a:cubicBezTo>
                  <a:cubicBezTo>
                    <a:pt x="868" y="2180"/>
                    <a:pt x="1068" y="2614"/>
                    <a:pt x="1335" y="3081"/>
                  </a:cubicBezTo>
                  <a:cubicBezTo>
                    <a:pt x="1368" y="3148"/>
                    <a:pt x="1401" y="3148"/>
                    <a:pt x="1468" y="3148"/>
                  </a:cubicBezTo>
                  <a:cubicBezTo>
                    <a:pt x="1502" y="3081"/>
                    <a:pt x="1502" y="3048"/>
                    <a:pt x="1502" y="3014"/>
                  </a:cubicBezTo>
                  <a:cubicBezTo>
                    <a:pt x="1368" y="2514"/>
                    <a:pt x="1201" y="2014"/>
                    <a:pt x="1001" y="1547"/>
                  </a:cubicBezTo>
                  <a:cubicBezTo>
                    <a:pt x="801" y="1080"/>
                    <a:pt x="634" y="579"/>
                    <a:pt x="434" y="146"/>
                  </a:cubicBezTo>
                  <a:cubicBezTo>
                    <a:pt x="383" y="44"/>
                    <a:pt x="313" y="0"/>
                    <a:pt x="23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4963725" y="4140900"/>
              <a:ext cx="37550" cy="78425"/>
            </a:xfrm>
            <a:custGeom>
              <a:avLst/>
              <a:gdLst/>
              <a:ahLst/>
              <a:cxnLst/>
              <a:rect l="l" t="t" r="r" b="b"/>
              <a:pathLst>
                <a:path w="1502" h="3137" extrusionOk="0">
                  <a:moveTo>
                    <a:pt x="167" y="1"/>
                  </a:moveTo>
                  <a:cubicBezTo>
                    <a:pt x="33" y="101"/>
                    <a:pt x="0" y="168"/>
                    <a:pt x="33" y="301"/>
                  </a:cubicBezTo>
                  <a:cubicBezTo>
                    <a:pt x="234" y="801"/>
                    <a:pt x="467" y="1235"/>
                    <a:pt x="667" y="1702"/>
                  </a:cubicBezTo>
                  <a:cubicBezTo>
                    <a:pt x="867" y="2169"/>
                    <a:pt x="1068" y="2636"/>
                    <a:pt x="1334" y="3070"/>
                  </a:cubicBezTo>
                  <a:cubicBezTo>
                    <a:pt x="1368" y="3136"/>
                    <a:pt x="1401" y="3136"/>
                    <a:pt x="1468" y="3136"/>
                  </a:cubicBezTo>
                  <a:cubicBezTo>
                    <a:pt x="1501" y="3070"/>
                    <a:pt x="1501" y="3036"/>
                    <a:pt x="1501" y="3003"/>
                  </a:cubicBezTo>
                  <a:cubicBezTo>
                    <a:pt x="1368" y="2503"/>
                    <a:pt x="1201" y="2002"/>
                    <a:pt x="1001" y="1535"/>
                  </a:cubicBezTo>
                  <a:cubicBezTo>
                    <a:pt x="801" y="1102"/>
                    <a:pt x="634" y="601"/>
                    <a:pt x="434" y="134"/>
                  </a:cubicBezTo>
                  <a:cubicBezTo>
                    <a:pt x="367" y="34"/>
                    <a:pt x="267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5010425" y="4116425"/>
              <a:ext cx="37550" cy="78700"/>
            </a:xfrm>
            <a:custGeom>
              <a:avLst/>
              <a:gdLst/>
              <a:ahLst/>
              <a:cxnLst/>
              <a:rect l="l" t="t" r="r" b="b"/>
              <a:pathLst>
                <a:path w="1502" h="3148" extrusionOk="0">
                  <a:moveTo>
                    <a:pt x="242" y="0"/>
                  </a:moveTo>
                  <a:cubicBezTo>
                    <a:pt x="216" y="0"/>
                    <a:pt x="191" y="5"/>
                    <a:pt x="167" y="12"/>
                  </a:cubicBezTo>
                  <a:cubicBezTo>
                    <a:pt x="33" y="112"/>
                    <a:pt x="0" y="179"/>
                    <a:pt x="33" y="313"/>
                  </a:cubicBezTo>
                  <a:cubicBezTo>
                    <a:pt x="267" y="813"/>
                    <a:pt x="467" y="1280"/>
                    <a:pt x="667" y="1714"/>
                  </a:cubicBezTo>
                  <a:cubicBezTo>
                    <a:pt x="867" y="2181"/>
                    <a:pt x="1101" y="2648"/>
                    <a:pt x="1334" y="3115"/>
                  </a:cubicBezTo>
                  <a:cubicBezTo>
                    <a:pt x="1368" y="3148"/>
                    <a:pt x="1434" y="3148"/>
                    <a:pt x="1468" y="3148"/>
                  </a:cubicBezTo>
                  <a:cubicBezTo>
                    <a:pt x="1501" y="3115"/>
                    <a:pt x="1501" y="3081"/>
                    <a:pt x="1501" y="3015"/>
                  </a:cubicBezTo>
                  <a:cubicBezTo>
                    <a:pt x="1368" y="2514"/>
                    <a:pt x="1234" y="2014"/>
                    <a:pt x="1001" y="1547"/>
                  </a:cubicBezTo>
                  <a:cubicBezTo>
                    <a:pt x="801" y="1113"/>
                    <a:pt x="634" y="613"/>
                    <a:pt x="434" y="146"/>
                  </a:cubicBezTo>
                  <a:cubicBezTo>
                    <a:pt x="408" y="44"/>
                    <a:pt x="324" y="0"/>
                    <a:pt x="2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5052950" y="4098375"/>
              <a:ext cx="38375" cy="78425"/>
            </a:xfrm>
            <a:custGeom>
              <a:avLst/>
              <a:gdLst/>
              <a:ahLst/>
              <a:cxnLst/>
              <a:rect l="l" t="t" r="r" b="b"/>
              <a:pathLst>
                <a:path w="1535" h="3137" extrusionOk="0">
                  <a:moveTo>
                    <a:pt x="167" y="1"/>
                  </a:moveTo>
                  <a:cubicBezTo>
                    <a:pt x="67" y="67"/>
                    <a:pt x="0" y="167"/>
                    <a:pt x="67" y="301"/>
                  </a:cubicBezTo>
                  <a:cubicBezTo>
                    <a:pt x="267" y="801"/>
                    <a:pt x="467" y="1235"/>
                    <a:pt x="667" y="1702"/>
                  </a:cubicBezTo>
                  <a:cubicBezTo>
                    <a:pt x="901" y="2169"/>
                    <a:pt x="1101" y="2636"/>
                    <a:pt x="1335" y="3069"/>
                  </a:cubicBezTo>
                  <a:cubicBezTo>
                    <a:pt x="1401" y="3136"/>
                    <a:pt x="1435" y="3136"/>
                    <a:pt x="1468" y="3136"/>
                  </a:cubicBezTo>
                  <a:cubicBezTo>
                    <a:pt x="1535" y="3069"/>
                    <a:pt x="1535" y="3036"/>
                    <a:pt x="1535" y="3003"/>
                  </a:cubicBezTo>
                  <a:cubicBezTo>
                    <a:pt x="1401" y="2502"/>
                    <a:pt x="1235" y="2002"/>
                    <a:pt x="1034" y="1535"/>
                  </a:cubicBezTo>
                  <a:cubicBezTo>
                    <a:pt x="801" y="1068"/>
                    <a:pt x="634" y="568"/>
                    <a:pt x="434" y="134"/>
                  </a:cubicBezTo>
                  <a:cubicBezTo>
                    <a:pt x="401" y="34"/>
                    <a:pt x="267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4496725" y="4540775"/>
              <a:ext cx="45050" cy="42750"/>
            </a:xfrm>
            <a:custGeom>
              <a:avLst/>
              <a:gdLst/>
              <a:ahLst/>
              <a:cxnLst/>
              <a:rect l="l" t="t" r="r" b="b"/>
              <a:pathLst>
                <a:path w="1802" h="1710" extrusionOk="0">
                  <a:moveTo>
                    <a:pt x="805" y="0"/>
                  </a:moveTo>
                  <a:cubicBezTo>
                    <a:pt x="715" y="0"/>
                    <a:pt x="624" y="16"/>
                    <a:pt x="534" y="51"/>
                  </a:cubicBezTo>
                  <a:cubicBezTo>
                    <a:pt x="167" y="217"/>
                    <a:pt x="0" y="718"/>
                    <a:pt x="200" y="1151"/>
                  </a:cubicBezTo>
                  <a:cubicBezTo>
                    <a:pt x="379" y="1509"/>
                    <a:pt x="675" y="1710"/>
                    <a:pt x="983" y="1710"/>
                  </a:cubicBezTo>
                  <a:cubicBezTo>
                    <a:pt x="1078" y="1710"/>
                    <a:pt x="1174" y="1691"/>
                    <a:pt x="1268" y="1652"/>
                  </a:cubicBezTo>
                  <a:cubicBezTo>
                    <a:pt x="1635" y="1485"/>
                    <a:pt x="1801" y="985"/>
                    <a:pt x="1601" y="551"/>
                  </a:cubicBezTo>
                  <a:cubicBezTo>
                    <a:pt x="1469" y="234"/>
                    <a:pt x="1148" y="0"/>
                    <a:pt x="8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4687675" y="4457375"/>
              <a:ext cx="45075" cy="42775"/>
            </a:xfrm>
            <a:custGeom>
              <a:avLst/>
              <a:gdLst/>
              <a:ahLst/>
              <a:cxnLst/>
              <a:rect l="l" t="t" r="r" b="b"/>
              <a:pathLst>
                <a:path w="1803" h="1711" extrusionOk="0">
                  <a:moveTo>
                    <a:pt x="772" y="0"/>
                  </a:moveTo>
                  <a:cubicBezTo>
                    <a:pt x="691" y="0"/>
                    <a:pt x="611" y="16"/>
                    <a:pt x="535" y="51"/>
                  </a:cubicBezTo>
                  <a:cubicBezTo>
                    <a:pt x="168" y="218"/>
                    <a:pt x="1" y="718"/>
                    <a:pt x="201" y="1152"/>
                  </a:cubicBezTo>
                  <a:cubicBezTo>
                    <a:pt x="354" y="1509"/>
                    <a:pt x="664" y="1710"/>
                    <a:pt x="965" y="1710"/>
                  </a:cubicBezTo>
                  <a:cubicBezTo>
                    <a:pt x="1057" y="1710"/>
                    <a:pt x="1149" y="1691"/>
                    <a:pt x="1235" y="1652"/>
                  </a:cubicBezTo>
                  <a:cubicBezTo>
                    <a:pt x="1635" y="1485"/>
                    <a:pt x="1802" y="985"/>
                    <a:pt x="1569" y="551"/>
                  </a:cubicBezTo>
                  <a:cubicBezTo>
                    <a:pt x="1410" y="234"/>
                    <a:pt x="1084" y="0"/>
                    <a:pt x="7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4562600" y="4496150"/>
              <a:ext cx="110100" cy="76800"/>
            </a:xfrm>
            <a:custGeom>
              <a:avLst/>
              <a:gdLst/>
              <a:ahLst/>
              <a:cxnLst/>
              <a:rect l="l" t="t" r="r" b="b"/>
              <a:pathLst>
                <a:path w="4404" h="3072" extrusionOk="0">
                  <a:moveTo>
                    <a:pt x="4170" y="1"/>
                  </a:moveTo>
                  <a:cubicBezTo>
                    <a:pt x="4070" y="1"/>
                    <a:pt x="4003" y="101"/>
                    <a:pt x="4003" y="168"/>
                  </a:cubicBezTo>
                  <a:cubicBezTo>
                    <a:pt x="4003" y="635"/>
                    <a:pt x="3870" y="1102"/>
                    <a:pt x="3670" y="1469"/>
                  </a:cubicBezTo>
                  <a:cubicBezTo>
                    <a:pt x="3469" y="1836"/>
                    <a:pt x="3136" y="2136"/>
                    <a:pt x="2702" y="2336"/>
                  </a:cubicBezTo>
                  <a:cubicBezTo>
                    <a:pt x="2462" y="2489"/>
                    <a:pt x="2179" y="2556"/>
                    <a:pt x="1900" y="2556"/>
                  </a:cubicBezTo>
                  <a:cubicBezTo>
                    <a:pt x="1752" y="2556"/>
                    <a:pt x="1606" y="2537"/>
                    <a:pt x="1468" y="2503"/>
                  </a:cubicBezTo>
                  <a:cubicBezTo>
                    <a:pt x="1034" y="2436"/>
                    <a:pt x="567" y="2236"/>
                    <a:pt x="234" y="1936"/>
                  </a:cubicBezTo>
                  <a:cubicBezTo>
                    <a:pt x="167" y="1902"/>
                    <a:pt x="134" y="1902"/>
                    <a:pt x="67" y="1902"/>
                  </a:cubicBezTo>
                  <a:cubicBezTo>
                    <a:pt x="0" y="1936"/>
                    <a:pt x="0" y="2002"/>
                    <a:pt x="34" y="2102"/>
                  </a:cubicBezTo>
                  <a:cubicBezTo>
                    <a:pt x="367" y="2503"/>
                    <a:pt x="801" y="2803"/>
                    <a:pt x="1335" y="2970"/>
                  </a:cubicBezTo>
                  <a:cubicBezTo>
                    <a:pt x="1550" y="3037"/>
                    <a:pt x="1776" y="3072"/>
                    <a:pt x="2002" y="3072"/>
                  </a:cubicBezTo>
                  <a:cubicBezTo>
                    <a:pt x="2336" y="3072"/>
                    <a:pt x="2670" y="2996"/>
                    <a:pt x="2969" y="2836"/>
                  </a:cubicBezTo>
                  <a:cubicBezTo>
                    <a:pt x="3469" y="2636"/>
                    <a:pt x="3870" y="2236"/>
                    <a:pt x="4137" y="1736"/>
                  </a:cubicBezTo>
                  <a:cubicBezTo>
                    <a:pt x="4370" y="1235"/>
                    <a:pt x="4403" y="668"/>
                    <a:pt x="4303" y="134"/>
                  </a:cubicBezTo>
                  <a:cubicBezTo>
                    <a:pt x="4303" y="68"/>
                    <a:pt x="4237" y="1"/>
                    <a:pt x="41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4711025" y="4492800"/>
              <a:ext cx="103450" cy="78425"/>
            </a:xfrm>
            <a:custGeom>
              <a:avLst/>
              <a:gdLst/>
              <a:ahLst/>
              <a:cxnLst/>
              <a:rect l="l" t="t" r="r" b="b"/>
              <a:pathLst>
                <a:path w="4138" h="3137" extrusionOk="0">
                  <a:moveTo>
                    <a:pt x="2381" y="1"/>
                  </a:moveTo>
                  <a:cubicBezTo>
                    <a:pt x="2086" y="1"/>
                    <a:pt x="1774" y="65"/>
                    <a:pt x="1469" y="202"/>
                  </a:cubicBezTo>
                  <a:cubicBezTo>
                    <a:pt x="501" y="602"/>
                    <a:pt x="1" y="1569"/>
                    <a:pt x="368" y="2303"/>
                  </a:cubicBezTo>
                  <a:cubicBezTo>
                    <a:pt x="597" y="2830"/>
                    <a:pt x="1156" y="3137"/>
                    <a:pt x="1798" y="3137"/>
                  </a:cubicBezTo>
                  <a:cubicBezTo>
                    <a:pt x="2090" y="3137"/>
                    <a:pt x="2400" y="3073"/>
                    <a:pt x="2703" y="2937"/>
                  </a:cubicBezTo>
                  <a:cubicBezTo>
                    <a:pt x="3637" y="2537"/>
                    <a:pt x="4137" y="1569"/>
                    <a:pt x="3804" y="802"/>
                  </a:cubicBezTo>
                  <a:cubicBezTo>
                    <a:pt x="3575" y="300"/>
                    <a:pt x="3019" y="1"/>
                    <a:pt x="2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4475875" y="4605400"/>
              <a:ext cx="103425" cy="78400"/>
            </a:xfrm>
            <a:custGeom>
              <a:avLst/>
              <a:gdLst/>
              <a:ahLst/>
              <a:cxnLst/>
              <a:rect l="l" t="t" r="r" b="b"/>
              <a:pathLst>
                <a:path w="4137" h="3136" extrusionOk="0">
                  <a:moveTo>
                    <a:pt x="2380" y="0"/>
                  </a:moveTo>
                  <a:cubicBezTo>
                    <a:pt x="2086" y="0"/>
                    <a:pt x="1773" y="64"/>
                    <a:pt x="1468" y="201"/>
                  </a:cubicBezTo>
                  <a:cubicBezTo>
                    <a:pt x="501" y="601"/>
                    <a:pt x="0" y="1569"/>
                    <a:pt x="334" y="2302"/>
                  </a:cubicBezTo>
                  <a:cubicBezTo>
                    <a:pt x="563" y="2829"/>
                    <a:pt x="1122" y="3136"/>
                    <a:pt x="1763" y="3136"/>
                  </a:cubicBezTo>
                  <a:cubicBezTo>
                    <a:pt x="2056" y="3136"/>
                    <a:pt x="2366" y="3072"/>
                    <a:pt x="2669" y="2936"/>
                  </a:cubicBezTo>
                  <a:cubicBezTo>
                    <a:pt x="3636" y="2536"/>
                    <a:pt x="4136" y="1569"/>
                    <a:pt x="3803" y="801"/>
                  </a:cubicBezTo>
                  <a:cubicBezTo>
                    <a:pt x="3575" y="299"/>
                    <a:pt x="3019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62;p3"/>
          <p:cNvSpPr/>
          <p:nvPr/>
        </p:nvSpPr>
        <p:spPr>
          <a:xfrm>
            <a:off x="862297" y="657167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1094988" y="47289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"/>
          <p:cNvSpPr/>
          <p:nvPr/>
        </p:nvSpPr>
        <p:spPr>
          <a:xfrm rot="-5400000">
            <a:off x="7108205" y="3166729"/>
            <a:ext cx="1119149" cy="295245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"/>
          <p:cNvSpPr/>
          <p:nvPr/>
        </p:nvSpPr>
        <p:spPr>
          <a:xfrm rot="7028957">
            <a:off x="8705824" y="4609783"/>
            <a:ext cx="313968" cy="363367"/>
          </a:xfrm>
          <a:custGeom>
            <a:avLst/>
            <a:gdLst/>
            <a:ahLst/>
            <a:cxnLst/>
            <a:rect l="l" t="t" r="r" b="b"/>
            <a:pathLst>
              <a:path w="12559" h="14535" extrusionOk="0">
                <a:moveTo>
                  <a:pt x="11221" y="0"/>
                </a:moveTo>
                <a:cubicBezTo>
                  <a:pt x="10880" y="0"/>
                  <a:pt x="10563" y="317"/>
                  <a:pt x="10791" y="727"/>
                </a:cubicBezTo>
                <a:cubicBezTo>
                  <a:pt x="10991" y="1061"/>
                  <a:pt x="11124" y="1394"/>
                  <a:pt x="11158" y="1761"/>
                </a:cubicBezTo>
                <a:cubicBezTo>
                  <a:pt x="11191" y="1895"/>
                  <a:pt x="11191" y="1995"/>
                  <a:pt x="11191" y="2161"/>
                </a:cubicBezTo>
                <a:cubicBezTo>
                  <a:pt x="11024" y="2095"/>
                  <a:pt x="10824" y="1995"/>
                  <a:pt x="10657" y="1928"/>
                </a:cubicBezTo>
                <a:lnTo>
                  <a:pt x="9490" y="1328"/>
                </a:lnTo>
                <a:cubicBezTo>
                  <a:pt x="9385" y="1281"/>
                  <a:pt x="9282" y="1260"/>
                  <a:pt x="9185" y="1260"/>
                </a:cubicBezTo>
                <a:cubicBezTo>
                  <a:pt x="8728" y="1260"/>
                  <a:pt x="8402" y="1733"/>
                  <a:pt x="8623" y="2228"/>
                </a:cubicBezTo>
                <a:cubicBezTo>
                  <a:pt x="8856" y="2729"/>
                  <a:pt x="9123" y="3229"/>
                  <a:pt x="9323" y="3729"/>
                </a:cubicBezTo>
                <a:lnTo>
                  <a:pt x="7822" y="2595"/>
                </a:lnTo>
                <a:cubicBezTo>
                  <a:pt x="7678" y="2490"/>
                  <a:pt x="7523" y="2442"/>
                  <a:pt x="7379" y="2442"/>
                </a:cubicBezTo>
                <a:cubicBezTo>
                  <a:pt x="7021" y="2442"/>
                  <a:pt x="6726" y="2734"/>
                  <a:pt x="6821" y="3162"/>
                </a:cubicBezTo>
                <a:cubicBezTo>
                  <a:pt x="6955" y="3963"/>
                  <a:pt x="7322" y="4663"/>
                  <a:pt x="7789" y="5397"/>
                </a:cubicBezTo>
                <a:cubicBezTo>
                  <a:pt x="7722" y="5330"/>
                  <a:pt x="7689" y="5297"/>
                  <a:pt x="7655" y="5230"/>
                </a:cubicBezTo>
                <a:cubicBezTo>
                  <a:pt x="6855" y="4330"/>
                  <a:pt x="6121" y="3429"/>
                  <a:pt x="5354" y="2495"/>
                </a:cubicBezTo>
                <a:cubicBezTo>
                  <a:pt x="5244" y="2359"/>
                  <a:pt x="5108" y="2301"/>
                  <a:pt x="4970" y="2301"/>
                </a:cubicBezTo>
                <a:cubicBezTo>
                  <a:pt x="4602" y="2301"/>
                  <a:pt x="4223" y="2707"/>
                  <a:pt x="4320" y="3095"/>
                </a:cubicBezTo>
                <a:cubicBezTo>
                  <a:pt x="4720" y="4630"/>
                  <a:pt x="5220" y="6131"/>
                  <a:pt x="5887" y="7599"/>
                </a:cubicBezTo>
                <a:cubicBezTo>
                  <a:pt x="6021" y="7832"/>
                  <a:pt x="6154" y="8132"/>
                  <a:pt x="6288" y="8399"/>
                </a:cubicBezTo>
                <a:cubicBezTo>
                  <a:pt x="6121" y="8166"/>
                  <a:pt x="5887" y="7932"/>
                  <a:pt x="5721" y="7732"/>
                </a:cubicBezTo>
                <a:cubicBezTo>
                  <a:pt x="5220" y="7132"/>
                  <a:pt x="4720" y="6498"/>
                  <a:pt x="4186" y="5931"/>
                </a:cubicBezTo>
                <a:cubicBezTo>
                  <a:pt x="3719" y="5364"/>
                  <a:pt x="3319" y="4797"/>
                  <a:pt x="2618" y="4530"/>
                </a:cubicBezTo>
                <a:cubicBezTo>
                  <a:pt x="2566" y="4515"/>
                  <a:pt x="2514" y="4508"/>
                  <a:pt x="2463" y="4508"/>
                </a:cubicBezTo>
                <a:cubicBezTo>
                  <a:pt x="2061" y="4508"/>
                  <a:pt x="1733" y="4942"/>
                  <a:pt x="1851" y="5297"/>
                </a:cubicBezTo>
                <a:cubicBezTo>
                  <a:pt x="2218" y="6831"/>
                  <a:pt x="2819" y="8333"/>
                  <a:pt x="3486" y="9800"/>
                </a:cubicBezTo>
                <a:cubicBezTo>
                  <a:pt x="3719" y="10334"/>
                  <a:pt x="3986" y="10834"/>
                  <a:pt x="4286" y="11401"/>
                </a:cubicBezTo>
                <a:cubicBezTo>
                  <a:pt x="4153" y="11235"/>
                  <a:pt x="3986" y="11101"/>
                  <a:pt x="3853" y="10934"/>
                </a:cubicBezTo>
                <a:cubicBezTo>
                  <a:pt x="3119" y="10034"/>
                  <a:pt x="2552" y="9066"/>
                  <a:pt x="1651" y="8333"/>
                </a:cubicBezTo>
                <a:cubicBezTo>
                  <a:pt x="1553" y="8262"/>
                  <a:pt x="1454" y="8232"/>
                  <a:pt x="1361" y="8232"/>
                </a:cubicBezTo>
                <a:cubicBezTo>
                  <a:pt x="1011" y="8232"/>
                  <a:pt x="731" y="8657"/>
                  <a:pt x="784" y="9000"/>
                </a:cubicBezTo>
                <a:cubicBezTo>
                  <a:pt x="1017" y="10334"/>
                  <a:pt x="1351" y="11635"/>
                  <a:pt x="1885" y="12902"/>
                </a:cubicBezTo>
                <a:cubicBezTo>
                  <a:pt x="1951" y="13003"/>
                  <a:pt x="2018" y="13269"/>
                  <a:pt x="2051" y="13436"/>
                </a:cubicBezTo>
                <a:cubicBezTo>
                  <a:pt x="1985" y="13403"/>
                  <a:pt x="1885" y="13303"/>
                  <a:pt x="1851" y="13269"/>
                </a:cubicBezTo>
                <a:cubicBezTo>
                  <a:pt x="1351" y="12836"/>
                  <a:pt x="984" y="12335"/>
                  <a:pt x="650" y="11768"/>
                </a:cubicBezTo>
                <a:cubicBezTo>
                  <a:pt x="589" y="11656"/>
                  <a:pt x="499" y="11609"/>
                  <a:pt x="409" y="11609"/>
                </a:cubicBezTo>
                <a:cubicBezTo>
                  <a:pt x="206" y="11609"/>
                  <a:pt x="1" y="11847"/>
                  <a:pt x="117" y="12102"/>
                </a:cubicBezTo>
                <a:cubicBezTo>
                  <a:pt x="484" y="12836"/>
                  <a:pt x="951" y="13603"/>
                  <a:pt x="1618" y="14137"/>
                </a:cubicBezTo>
                <a:cubicBezTo>
                  <a:pt x="1859" y="14341"/>
                  <a:pt x="2223" y="14534"/>
                  <a:pt x="2546" y="14534"/>
                </a:cubicBezTo>
                <a:cubicBezTo>
                  <a:pt x="2803" y="14534"/>
                  <a:pt x="3034" y="14411"/>
                  <a:pt x="3152" y="14070"/>
                </a:cubicBezTo>
                <a:cubicBezTo>
                  <a:pt x="3219" y="13736"/>
                  <a:pt x="3119" y="13436"/>
                  <a:pt x="3019" y="13103"/>
                </a:cubicBezTo>
                <a:cubicBezTo>
                  <a:pt x="2852" y="12602"/>
                  <a:pt x="2718" y="12102"/>
                  <a:pt x="2552" y="11602"/>
                </a:cubicBezTo>
                <a:cubicBezTo>
                  <a:pt x="2485" y="11335"/>
                  <a:pt x="2452" y="11135"/>
                  <a:pt x="2352" y="10901"/>
                </a:cubicBezTo>
                <a:lnTo>
                  <a:pt x="2352" y="10901"/>
                </a:lnTo>
                <a:cubicBezTo>
                  <a:pt x="2652" y="11268"/>
                  <a:pt x="2885" y="11635"/>
                  <a:pt x="3185" y="11968"/>
                </a:cubicBezTo>
                <a:cubicBezTo>
                  <a:pt x="3986" y="12902"/>
                  <a:pt x="4953" y="13603"/>
                  <a:pt x="5887" y="14303"/>
                </a:cubicBezTo>
                <a:cubicBezTo>
                  <a:pt x="5959" y="14361"/>
                  <a:pt x="6043" y="14386"/>
                  <a:pt x="6129" y="14386"/>
                </a:cubicBezTo>
                <a:cubicBezTo>
                  <a:pt x="6443" y="14386"/>
                  <a:pt x="6786" y="14051"/>
                  <a:pt x="6655" y="13736"/>
                </a:cubicBezTo>
                <a:cubicBezTo>
                  <a:pt x="6121" y="12302"/>
                  <a:pt x="5187" y="11001"/>
                  <a:pt x="4553" y="9600"/>
                </a:cubicBezTo>
                <a:cubicBezTo>
                  <a:pt x="4220" y="8833"/>
                  <a:pt x="3953" y="8066"/>
                  <a:pt x="3686" y="7265"/>
                </a:cubicBezTo>
                <a:lnTo>
                  <a:pt x="3686" y="7265"/>
                </a:lnTo>
                <a:lnTo>
                  <a:pt x="5053" y="8900"/>
                </a:lnTo>
                <a:cubicBezTo>
                  <a:pt x="6021" y="10000"/>
                  <a:pt x="6988" y="11135"/>
                  <a:pt x="7889" y="12235"/>
                </a:cubicBezTo>
                <a:cubicBezTo>
                  <a:pt x="8008" y="12354"/>
                  <a:pt x="8150" y="12406"/>
                  <a:pt x="8292" y="12406"/>
                </a:cubicBezTo>
                <a:cubicBezTo>
                  <a:pt x="8627" y="12406"/>
                  <a:pt x="8956" y="12120"/>
                  <a:pt x="8956" y="11768"/>
                </a:cubicBezTo>
                <a:cubicBezTo>
                  <a:pt x="8990" y="10968"/>
                  <a:pt x="8656" y="10301"/>
                  <a:pt x="8289" y="9633"/>
                </a:cubicBezTo>
                <a:cubicBezTo>
                  <a:pt x="7855" y="8933"/>
                  <a:pt x="7489" y="8166"/>
                  <a:pt x="7155" y="7432"/>
                </a:cubicBezTo>
                <a:cubicBezTo>
                  <a:pt x="6855" y="6831"/>
                  <a:pt x="6655" y="6231"/>
                  <a:pt x="6388" y="5631"/>
                </a:cubicBezTo>
                <a:lnTo>
                  <a:pt x="6388" y="5631"/>
                </a:lnTo>
                <a:cubicBezTo>
                  <a:pt x="6555" y="5797"/>
                  <a:pt x="6721" y="5998"/>
                  <a:pt x="6855" y="6164"/>
                </a:cubicBezTo>
                <a:cubicBezTo>
                  <a:pt x="7622" y="6998"/>
                  <a:pt x="8322" y="7966"/>
                  <a:pt x="9357" y="8466"/>
                </a:cubicBezTo>
                <a:cubicBezTo>
                  <a:pt x="9442" y="8505"/>
                  <a:pt x="9541" y="8524"/>
                  <a:pt x="9643" y="8524"/>
                </a:cubicBezTo>
                <a:cubicBezTo>
                  <a:pt x="9980" y="8524"/>
                  <a:pt x="10342" y="8316"/>
                  <a:pt x="10291" y="7932"/>
                </a:cubicBezTo>
                <a:cubicBezTo>
                  <a:pt x="10157" y="6965"/>
                  <a:pt x="9723" y="6131"/>
                  <a:pt x="9190" y="5297"/>
                </a:cubicBezTo>
                <a:lnTo>
                  <a:pt x="8956" y="4930"/>
                </a:lnTo>
                <a:lnTo>
                  <a:pt x="8956" y="4930"/>
                </a:lnTo>
                <a:cubicBezTo>
                  <a:pt x="9290" y="5164"/>
                  <a:pt x="9657" y="5464"/>
                  <a:pt x="9990" y="5731"/>
                </a:cubicBezTo>
                <a:cubicBezTo>
                  <a:pt x="10127" y="5822"/>
                  <a:pt x="10291" y="5878"/>
                  <a:pt x="10452" y="5878"/>
                </a:cubicBezTo>
                <a:cubicBezTo>
                  <a:pt x="10644" y="5878"/>
                  <a:pt x="10830" y="5797"/>
                  <a:pt x="10958" y="5597"/>
                </a:cubicBezTo>
                <a:cubicBezTo>
                  <a:pt x="11291" y="4897"/>
                  <a:pt x="10991" y="4330"/>
                  <a:pt x="10691" y="3663"/>
                </a:cubicBezTo>
                <a:cubicBezTo>
                  <a:pt x="10624" y="3496"/>
                  <a:pt x="10524" y="3362"/>
                  <a:pt x="10491" y="3196"/>
                </a:cubicBezTo>
                <a:lnTo>
                  <a:pt x="10491" y="3196"/>
                </a:lnTo>
                <a:cubicBezTo>
                  <a:pt x="10557" y="3262"/>
                  <a:pt x="10624" y="3296"/>
                  <a:pt x="10691" y="3329"/>
                </a:cubicBezTo>
                <a:cubicBezTo>
                  <a:pt x="10982" y="3495"/>
                  <a:pt x="11338" y="3688"/>
                  <a:pt x="11662" y="3688"/>
                </a:cubicBezTo>
                <a:cubicBezTo>
                  <a:pt x="11857" y="3688"/>
                  <a:pt x="12041" y="3617"/>
                  <a:pt x="12192" y="3429"/>
                </a:cubicBezTo>
                <a:cubicBezTo>
                  <a:pt x="12559" y="2995"/>
                  <a:pt x="12492" y="2328"/>
                  <a:pt x="12392" y="1828"/>
                </a:cubicBezTo>
                <a:cubicBezTo>
                  <a:pt x="12325" y="1261"/>
                  <a:pt x="12025" y="660"/>
                  <a:pt x="11658" y="227"/>
                </a:cubicBezTo>
                <a:cubicBezTo>
                  <a:pt x="11542" y="68"/>
                  <a:pt x="11379" y="0"/>
                  <a:pt x="1122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4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"/>
          <p:cNvSpPr txBox="1">
            <a:spLocks noGrp="1"/>
          </p:cNvSpPr>
          <p:nvPr>
            <p:ph type="body" idx="1"/>
          </p:nvPr>
        </p:nvSpPr>
        <p:spPr>
          <a:xfrm>
            <a:off x="616500" y="1197300"/>
            <a:ext cx="7952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2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4"/>
          <p:cNvSpPr/>
          <p:nvPr/>
        </p:nvSpPr>
        <p:spPr>
          <a:xfrm rot="-5400000">
            <a:off x="7207952" y="59925"/>
            <a:ext cx="1994293" cy="1877798"/>
          </a:xfrm>
          <a:custGeom>
            <a:avLst/>
            <a:gdLst/>
            <a:ahLst/>
            <a:cxnLst/>
            <a:rect l="l" t="t" r="r" b="b"/>
            <a:pathLst>
              <a:path w="59301" h="55837" extrusionOk="0">
                <a:moveTo>
                  <a:pt x="53972" y="1"/>
                </a:moveTo>
                <a:cubicBezTo>
                  <a:pt x="47710" y="1"/>
                  <a:pt x="44048" y="6413"/>
                  <a:pt x="43048" y="10621"/>
                </a:cubicBezTo>
                <a:cubicBezTo>
                  <a:pt x="41735" y="15892"/>
                  <a:pt x="42451" y="21621"/>
                  <a:pt x="40422" y="26654"/>
                </a:cubicBezTo>
                <a:cubicBezTo>
                  <a:pt x="36821" y="35666"/>
                  <a:pt x="25940" y="39386"/>
                  <a:pt x="16232" y="39425"/>
                </a:cubicBezTo>
                <a:cubicBezTo>
                  <a:pt x="15382" y="39425"/>
                  <a:pt x="14519" y="39408"/>
                  <a:pt x="13657" y="39408"/>
                </a:cubicBezTo>
                <a:cubicBezTo>
                  <a:pt x="11069" y="39408"/>
                  <a:pt x="8484" y="39565"/>
                  <a:pt x="6246" y="40818"/>
                </a:cubicBezTo>
                <a:cubicBezTo>
                  <a:pt x="1293" y="43563"/>
                  <a:pt x="338" y="50167"/>
                  <a:pt x="0" y="55837"/>
                </a:cubicBezTo>
                <a:lnTo>
                  <a:pt x="59300" y="55837"/>
                </a:lnTo>
                <a:lnTo>
                  <a:pt x="59221" y="1371"/>
                </a:lnTo>
                <a:cubicBezTo>
                  <a:pt x="57305" y="411"/>
                  <a:pt x="55555" y="1"/>
                  <a:pt x="539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8629500" y="2089950"/>
            <a:ext cx="291900" cy="282050"/>
          </a:xfrm>
          <a:custGeom>
            <a:avLst/>
            <a:gdLst/>
            <a:ahLst/>
            <a:cxnLst/>
            <a:rect l="l" t="t" r="r" b="b"/>
            <a:pathLst>
              <a:path w="11676" h="11282" extrusionOk="0">
                <a:moveTo>
                  <a:pt x="6805" y="2948"/>
                </a:moveTo>
                <a:cubicBezTo>
                  <a:pt x="6738" y="3081"/>
                  <a:pt x="6571" y="3148"/>
                  <a:pt x="6438" y="3248"/>
                </a:cubicBezTo>
                <a:cubicBezTo>
                  <a:pt x="6038" y="3548"/>
                  <a:pt x="5637" y="3715"/>
                  <a:pt x="5204" y="3882"/>
                </a:cubicBezTo>
                <a:cubicBezTo>
                  <a:pt x="4770" y="4048"/>
                  <a:pt x="4270" y="4149"/>
                  <a:pt x="3803" y="4249"/>
                </a:cubicBezTo>
                <a:cubicBezTo>
                  <a:pt x="4103" y="4082"/>
                  <a:pt x="4370" y="3882"/>
                  <a:pt x="4670" y="3748"/>
                </a:cubicBezTo>
                <a:cubicBezTo>
                  <a:pt x="5271" y="3415"/>
                  <a:pt x="5904" y="3081"/>
                  <a:pt x="6538" y="2948"/>
                </a:cubicBezTo>
                <a:close/>
                <a:moveTo>
                  <a:pt x="10737" y="4369"/>
                </a:moveTo>
                <a:cubicBezTo>
                  <a:pt x="10768" y="4369"/>
                  <a:pt x="10760" y="4389"/>
                  <a:pt x="10741" y="4482"/>
                </a:cubicBezTo>
                <a:cubicBezTo>
                  <a:pt x="10641" y="4782"/>
                  <a:pt x="10141" y="5149"/>
                  <a:pt x="9907" y="5383"/>
                </a:cubicBezTo>
                <a:cubicBezTo>
                  <a:pt x="9273" y="5916"/>
                  <a:pt x="8606" y="6383"/>
                  <a:pt x="7839" y="6784"/>
                </a:cubicBezTo>
                <a:cubicBezTo>
                  <a:pt x="7139" y="7151"/>
                  <a:pt x="6405" y="7484"/>
                  <a:pt x="5637" y="7751"/>
                </a:cubicBezTo>
                <a:cubicBezTo>
                  <a:pt x="5838" y="7451"/>
                  <a:pt x="6138" y="7217"/>
                  <a:pt x="6305" y="7051"/>
                </a:cubicBezTo>
                <a:cubicBezTo>
                  <a:pt x="7339" y="5950"/>
                  <a:pt x="8606" y="5083"/>
                  <a:pt x="9974" y="4582"/>
                </a:cubicBezTo>
                <a:cubicBezTo>
                  <a:pt x="10141" y="4549"/>
                  <a:pt x="10408" y="4415"/>
                  <a:pt x="10574" y="4382"/>
                </a:cubicBezTo>
                <a:cubicBezTo>
                  <a:pt x="10663" y="4382"/>
                  <a:pt x="10713" y="4369"/>
                  <a:pt x="10737" y="4369"/>
                </a:cubicBezTo>
                <a:close/>
                <a:moveTo>
                  <a:pt x="5436" y="1"/>
                </a:moveTo>
                <a:cubicBezTo>
                  <a:pt x="5405" y="1"/>
                  <a:pt x="5372" y="4"/>
                  <a:pt x="5337" y="12"/>
                </a:cubicBezTo>
                <a:cubicBezTo>
                  <a:pt x="3469" y="513"/>
                  <a:pt x="1168" y="1780"/>
                  <a:pt x="367" y="3648"/>
                </a:cubicBezTo>
                <a:cubicBezTo>
                  <a:pt x="33" y="4415"/>
                  <a:pt x="334" y="5149"/>
                  <a:pt x="1101" y="5416"/>
                </a:cubicBezTo>
                <a:cubicBezTo>
                  <a:pt x="601" y="5983"/>
                  <a:pt x="167" y="6650"/>
                  <a:pt x="100" y="7418"/>
                </a:cubicBezTo>
                <a:cubicBezTo>
                  <a:pt x="0" y="8285"/>
                  <a:pt x="467" y="8985"/>
                  <a:pt x="1301" y="9319"/>
                </a:cubicBezTo>
                <a:cubicBezTo>
                  <a:pt x="1659" y="9457"/>
                  <a:pt x="2040" y="9509"/>
                  <a:pt x="2425" y="9509"/>
                </a:cubicBezTo>
                <a:cubicBezTo>
                  <a:pt x="2972" y="9509"/>
                  <a:pt x="3527" y="9403"/>
                  <a:pt x="4036" y="9286"/>
                </a:cubicBezTo>
                <a:cubicBezTo>
                  <a:pt x="4103" y="9286"/>
                  <a:pt x="4136" y="9252"/>
                  <a:pt x="4203" y="9252"/>
                </a:cubicBezTo>
                <a:cubicBezTo>
                  <a:pt x="4303" y="9652"/>
                  <a:pt x="4537" y="10086"/>
                  <a:pt x="5070" y="10453"/>
                </a:cubicBezTo>
                <a:cubicBezTo>
                  <a:pt x="5857" y="11019"/>
                  <a:pt x="6836" y="11281"/>
                  <a:pt x="7823" y="11281"/>
                </a:cubicBezTo>
                <a:cubicBezTo>
                  <a:pt x="8929" y="11281"/>
                  <a:pt x="10044" y="10952"/>
                  <a:pt x="10908" y="10353"/>
                </a:cubicBezTo>
                <a:cubicBezTo>
                  <a:pt x="11288" y="10002"/>
                  <a:pt x="10950" y="9522"/>
                  <a:pt x="10614" y="9522"/>
                </a:cubicBezTo>
                <a:cubicBezTo>
                  <a:pt x="10566" y="9522"/>
                  <a:pt x="10519" y="9532"/>
                  <a:pt x="10474" y="9552"/>
                </a:cubicBezTo>
                <a:cubicBezTo>
                  <a:pt x="9697" y="9876"/>
                  <a:pt x="8864" y="10074"/>
                  <a:pt x="8020" y="10074"/>
                </a:cubicBezTo>
                <a:cubicBezTo>
                  <a:pt x="7560" y="10074"/>
                  <a:pt x="7097" y="10015"/>
                  <a:pt x="6638" y="9886"/>
                </a:cubicBezTo>
                <a:cubicBezTo>
                  <a:pt x="6138" y="9719"/>
                  <a:pt x="5337" y="9452"/>
                  <a:pt x="5204" y="8885"/>
                </a:cubicBezTo>
                <a:lnTo>
                  <a:pt x="5204" y="8819"/>
                </a:lnTo>
                <a:cubicBezTo>
                  <a:pt x="5871" y="8618"/>
                  <a:pt x="6505" y="8385"/>
                  <a:pt x="7172" y="8118"/>
                </a:cubicBezTo>
                <a:cubicBezTo>
                  <a:pt x="8173" y="7718"/>
                  <a:pt x="9173" y="7151"/>
                  <a:pt x="10007" y="6450"/>
                </a:cubicBezTo>
                <a:cubicBezTo>
                  <a:pt x="10408" y="6117"/>
                  <a:pt x="10708" y="5783"/>
                  <a:pt x="11041" y="5383"/>
                </a:cubicBezTo>
                <a:cubicBezTo>
                  <a:pt x="11308" y="5049"/>
                  <a:pt x="11675" y="4616"/>
                  <a:pt x="11608" y="4215"/>
                </a:cubicBezTo>
                <a:cubicBezTo>
                  <a:pt x="11531" y="3765"/>
                  <a:pt x="11215" y="3594"/>
                  <a:pt x="10779" y="3594"/>
                </a:cubicBezTo>
                <a:cubicBezTo>
                  <a:pt x="9534" y="3594"/>
                  <a:pt x="7308" y="4995"/>
                  <a:pt x="6838" y="5316"/>
                </a:cubicBezTo>
                <a:cubicBezTo>
                  <a:pt x="5971" y="5950"/>
                  <a:pt x="4770" y="7084"/>
                  <a:pt x="4370" y="8218"/>
                </a:cubicBezTo>
                <a:cubicBezTo>
                  <a:pt x="4170" y="8251"/>
                  <a:pt x="3970" y="8318"/>
                  <a:pt x="3703" y="8352"/>
                </a:cubicBezTo>
                <a:cubicBezTo>
                  <a:pt x="3339" y="8453"/>
                  <a:pt x="2925" y="8529"/>
                  <a:pt x="2508" y="8529"/>
                </a:cubicBezTo>
                <a:cubicBezTo>
                  <a:pt x="2237" y="8529"/>
                  <a:pt x="1964" y="8497"/>
                  <a:pt x="1701" y="8418"/>
                </a:cubicBezTo>
                <a:cubicBezTo>
                  <a:pt x="934" y="8118"/>
                  <a:pt x="934" y="7418"/>
                  <a:pt x="1268" y="6750"/>
                </a:cubicBezTo>
                <a:cubicBezTo>
                  <a:pt x="1501" y="6250"/>
                  <a:pt x="1835" y="5816"/>
                  <a:pt x="2268" y="5449"/>
                </a:cubicBezTo>
                <a:cubicBezTo>
                  <a:pt x="2969" y="5449"/>
                  <a:pt x="3703" y="5283"/>
                  <a:pt x="4370" y="5149"/>
                </a:cubicBezTo>
                <a:cubicBezTo>
                  <a:pt x="5437" y="4916"/>
                  <a:pt x="6505" y="4515"/>
                  <a:pt x="7305" y="3748"/>
                </a:cubicBezTo>
                <a:cubicBezTo>
                  <a:pt x="7539" y="3481"/>
                  <a:pt x="7872" y="3148"/>
                  <a:pt x="7839" y="2748"/>
                </a:cubicBezTo>
                <a:cubicBezTo>
                  <a:pt x="7806" y="2281"/>
                  <a:pt x="7339" y="2114"/>
                  <a:pt x="6938" y="2114"/>
                </a:cubicBezTo>
                <a:cubicBezTo>
                  <a:pt x="5971" y="2114"/>
                  <a:pt x="5037" y="2581"/>
                  <a:pt x="4203" y="3048"/>
                </a:cubicBezTo>
                <a:cubicBezTo>
                  <a:pt x="3469" y="3448"/>
                  <a:pt x="2702" y="3948"/>
                  <a:pt x="2002" y="4482"/>
                </a:cubicBezTo>
                <a:lnTo>
                  <a:pt x="1668" y="4482"/>
                </a:lnTo>
                <a:cubicBezTo>
                  <a:pt x="1168" y="4449"/>
                  <a:pt x="1201" y="4215"/>
                  <a:pt x="1434" y="3815"/>
                </a:cubicBezTo>
                <a:cubicBezTo>
                  <a:pt x="2335" y="2281"/>
                  <a:pt x="4103" y="1480"/>
                  <a:pt x="5604" y="713"/>
                </a:cubicBezTo>
                <a:cubicBezTo>
                  <a:pt x="5942" y="498"/>
                  <a:pt x="5799" y="1"/>
                  <a:pt x="54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"/>
          <p:cNvSpPr/>
          <p:nvPr/>
        </p:nvSpPr>
        <p:spPr>
          <a:xfrm>
            <a:off x="6387300" y="202075"/>
            <a:ext cx="611475" cy="337925"/>
          </a:xfrm>
          <a:custGeom>
            <a:avLst/>
            <a:gdLst/>
            <a:ahLst/>
            <a:cxnLst/>
            <a:rect l="l" t="t" r="r" b="b"/>
            <a:pathLst>
              <a:path w="24459" h="13517" extrusionOk="0">
                <a:moveTo>
                  <a:pt x="16769" y="5044"/>
                </a:moveTo>
                <a:lnTo>
                  <a:pt x="16769" y="5044"/>
                </a:lnTo>
                <a:cubicBezTo>
                  <a:pt x="16803" y="5077"/>
                  <a:pt x="16836" y="5077"/>
                  <a:pt x="16903" y="5144"/>
                </a:cubicBezTo>
                <a:cubicBezTo>
                  <a:pt x="17770" y="5678"/>
                  <a:pt x="18470" y="6412"/>
                  <a:pt x="19104" y="7212"/>
                </a:cubicBezTo>
                <a:cubicBezTo>
                  <a:pt x="19738" y="8013"/>
                  <a:pt x="20405" y="8847"/>
                  <a:pt x="20739" y="9814"/>
                </a:cubicBezTo>
                <a:cubicBezTo>
                  <a:pt x="20916" y="10316"/>
                  <a:pt x="21067" y="11444"/>
                  <a:pt x="20337" y="11444"/>
                </a:cubicBezTo>
                <a:cubicBezTo>
                  <a:pt x="20242" y="11444"/>
                  <a:pt x="20132" y="11424"/>
                  <a:pt x="20005" y="11382"/>
                </a:cubicBezTo>
                <a:cubicBezTo>
                  <a:pt x="19571" y="11215"/>
                  <a:pt x="19271" y="10848"/>
                  <a:pt x="18971" y="10481"/>
                </a:cubicBezTo>
                <a:cubicBezTo>
                  <a:pt x="18637" y="10048"/>
                  <a:pt x="18304" y="9581"/>
                  <a:pt x="18070" y="9080"/>
                </a:cubicBezTo>
                <a:cubicBezTo>
                  <a:pt x="17403" y="7879"/>
                  <a:pt x="16903" y="6478"/>
                  <a:pt x="16769" y="5044"/>
                </a:cubicBezTo>
                <a:close/>
                <a:moveTo>
                  <a:pt x="12766" y="8647"/>
                </a:moveTo>
                <a:cubicBezTo>
                  <a:pt x="13500" y="9180"/>
                  <a:pt x="14301" y="9881"/>
                  <a:pt x="14834" y="10715"/>
                </a:cubicBezTo>
                <a:cubicBezTo>
                  <a:pt x="15101" y="11082"/>
                  <a:pt x="15301" y="11549"/>
                  <a:pt x="15268" y="12049"/>
                </a:cubicBezTo>
                <a:cubicBezTo>
                  <a:pt x="15223" y="12307"/>
                  <a:pt x="15122" y="12406"/>
                  <a:pt x="14997" y="12406"/>
                </a:cubicBezTo>
                <a:cubicBezTo>
                  <a:pt x="14848" y="12406"/>
                  <a:pt x="14664" y="12264"/>
                  <a:pt x="14501" y="12082"/>
                </a:cubicBezTo>
                <a:cubicBezTo>
                  <a:pt x="14167" y="11716"/>
                  <a:pt x="13967" y="11249"/>
                  <a:pt x="13734" y="10848"/>
                </a:cubicBezTo>
                <a:cubicBezTo>
                  <a:pt x="13467" y="10381"/>
                  <a:pt x="13233" y="9881"/>
                  <a:pt x="13000" y="9381"/>
                </a:cubicBezTo>
                <a:lnTo>
                  <a:pt x="12766" y="8647"/>
                </a:lnTo>
                <a:close/>
                <a:moveTo>
                  <a:pt x="6962" y="8580"/>
                </a:moveTo>
                <a:lnTo>
                  <a:pt x="6962" y="8580"/>
                </a:lnTo>
                <a:cubicBezTo>
                  <a:pt x="7262" y="8980"/>
                  <a:pt x="7463" y="9347"/>
                  <a:pt x="7629" y="9681"/>
                </a:cubicBezTo>
                <a:cubicBezTo>
                  <a:pt x="7996" y="10415"/>
                  <a:pt x="8497" y="11649"/>
                  <a:pt x="7996" y="12416"/>
                </a:cubicBezTo>
                <a:cubicBezTo>
                  <a:pt x="6895" y="11515"/>
                  <a:pt x="6328" y="9914"/>
                  <a:pt x="6962" y="8580"/>
                </a:cubicBezTo>
                <a:close/>
                <a:moveTo>
                  <a:pt x="18762" y="1"/>
                </a:moveTo>
                <a:cubicBezTo>
                  <a:pt x="18542" y="1"/>
                  <a:pt x="18322" y="24"/>
                  <a:pt x="18103" y="74"/>
                </a:cubicBezTo>
                <a:cubicBezTo>
                  <a:pt x="16969" y="374"/>
                  <a:pt x="16302" y="1341"/>
                  <a:pt x="16002" y="2376"/>
                </a:cubicBezTo>
                <a:cubicBezTo>
                  <a:pt x="15902" y="2809"/>
                  <a:pt x="15835" y="3243"/>
                  <a:pt x="15802" y="3710"/>
                </a:cubicBezTo>
                <a:cubicBezTo>
                  <a:pt x="15552" y="3643"/>
                  <a:pt x="15310" y="3610"/>
                  <a:pt x="15068" y="3610"/>
                </a:cubicBezTo>
                <a:cubicBezTo>
                  <a:pt x="14826" y="3610"/>
                  <a:pt x="14584" y="3643"/>
                  <a:pt x="14334" y="3710"/>
                </a:cubicBezTo>
                <a:cubicBezTo>
                  <a:pt x="13267" y="3977"/>
                  <a:pt x="12466" y="4744"/>
                  <a:pt x="12066" y="5745"/>
                </a:cubicBezTo>
                <a:cubicBezTo>
                  <a:pt x="11899" y="6078"/>
                  <a:pt x="11799" y="6478"/>
                  <a:pt x="11766" y="6845"/>
                </a:cubicBezTo>
                <a:cubicBezTo>
                  <a:pt x="11033" y="6448"/>
                  <a:pt x="10248" y="6208"/>
                  <a:pt x="9435" y="6208"/>
                </a:cubicBezTo>
                <a:cubicBezTo>
                  <a:pt x="8952" y="6208"/>
                  <a:pt x="8460" y="6292"/>
                  <a:pt x="7963" y="6478"/>
                </a:cubicBezTo>
                <a:cubicBezTo>
                  <a:pt x="7563" y="6645"/>
                  <a:pt x="7162" y="6879"/>
                  <a:pt x="6829" y="7179"/>
                </a:cubicBezTo>
                <a:cubicBezTo>
                  <a:pt x="6192" y="6670"/>
                  <a:pt x="5465" y="6343"/>
                  <a:pt x="4588" y="6343"/>
                </a:cubicBezTo>
                <a:cubicBezTo>
                  <a:pt x="4546" y="6343"/>
                  <a:pt x="4503" y="6344"/>
                  <a:pt x="4460" y="6345"/>
                </a:cubicBezTo>
                <a:cubicBezTo>
                  <a:pt x="3460" y="6378"/>
                  <a:pt x="2626" y="6912"/>
                  <a:pt x="1959" y="7646"/>
                </a:cubicBezTo>
                <a:cubicBezTo>
                  <a:pt x="1125" y="8480"/>
                  <a:pt x="558" y="9547"/>
                  <a:pt x="124" y="10648"/>
                </a:cubicBezTo>
                <a:cubicBezTo>
                  <a:pt x="1" y="10977"/>
                  <a:pt x="231" y="11191"/>
                  <a:pt x="489" y="11191"/>
                </a:cubicBezTo>
                <a:cubicBezTo>
                  <a:pt x="650" y="11191"/>
                  <a:pt x="822" y="11107"/>
                  <a:pt x="925" y="10915"/>
                </a:cubicBezTo>
                <a:cubicBezTo>
                  <a:pt x="1672" y="9540"/>
                  <a:pt x="2793" y="7283"/>
                  <a:pt x="4602" y="7283"/>
                </a:cubicBezTo>
                <a:cubicBezTo>
                  <a:pt x="4812" y="7283"/>
                  <a:pt x="5032" y="7313"/>
                  <a:pt x="5261" y="7379"/>
                </a:cubicBezTo>
                <a:cubicBezTo>
                  <a:pt x="5628" y="7479"/>
                  <a:pt x="5961" y="7679"/>
                  <a:pt x="6262" y="7913"/>
                </a:cubicBezTo>
                <a:cubicBezTo>
                  <a:pt x="6062" y="8246"/>
                  <a:pt x="5895" y="8580"/>
                  <a:pt x="5795" y="8980"/>
                </a:cubicBezTo>
                <a:cubicBezTo>
                  <a:pt x="5494" y="10148"/>
                  <a:pt x="5795" y="11315"/>
                  <a:pt x="6462" y="12249"/>
                </a:cubicBezTo>
                <a:cubicBezTo>
                  <a:pt x="6795" y="12716"/>
                  <a:pt x="7262" y="13150"/>
                  <a:pt x="7729" y="13417"/>
                </a:cubicBezTo>
                <a:cubicBezTo>
                  <a:pt x="7796" y="13483"/>
                  <a:pt x="7896" y="13517"/>
                  <a:pt x="8000" y="13517"/>
                </a:cubicBezTo>
                <a:cubicBezTo>
                  <a:pt x="8105" y="13517"/>
                  <a:pt x="8213" y="13483"/>
                  <a:pt x="8296" y="13417"/>
                </a:cubicBezTo>
                <a:cubicBezTo>
                  <a:pt x="9898" y="11982"/>
                  <a:pt x="8663" y="9214"/>
                  <a:pt x="7463" y="7813"/>
                </a:cubicBezTo>
                <a:cubicBezTo>
                  <a:pt x="7991" y="7299"/>
                  <a:pt x="8630" y="7093"/>
                  <a:pt x="9294" y="7093"/>
                </a:cubicBezTo>
                <a:cubicBezTo>
                  <a:pt x="10096" y="7093"/>
                  <a:pt x="10936" y="7393"/>
                  <a:pt x="11666" y="7813"/>
                </a:cubicBezTo>
                <a:cubicBezTo>
                  <a:pt x="11732" y="8213"/>
                  <a:pt x="11799" y="8680"/>
                  <a:pt x="11932" y="9080"/>
                </a:cubicBezTo>
                <a:cubicBezTo>
                  <a:pt x="12133" y="9714"/>
                  <a:pt x="12399" y="10348"/>
                  <a:pt x="12733" y="10915"/>
                </a:cubicBezTo>
                <a:cubicBezTo>
                  <a:pt x="13000" y="11482"/>
                  <a:pt x="13300" y="12082"/>
                  <a:pt x="13734" y="12583"/>
                </a:cubicBezTo>
                <a:cubicBezTo>
                  <a:pt x="14038" y="12949"/>
                  <a:pt x="14427" y="13259"/>
                  <a:pt x="14873" y="13259"/>
                </a:cubicBezTo>
                <a:cubicBezTo>
                  <a:pt x="14915" y="13259"/>
                  <a:pt x="14958" y="13256"/>
                  <a:pt x="15001" y="13250"/>
                </a:cubicBezTo>
                <a:cubicBezTo>
                  <a:pt x="15568" y="13217"/>
                  <a:pt x="15902" y="12750"/>
                  <a:pt x="15969" y="12249"/>
                </a:cubicBezTo>
                <a:cubicBezTo>
                  <a:pt x="16169" y="11048"/>
                  <a:pt x="15402" y="9981"/>
                  <a:pt x="14601" y="9147"/>
                </a:cubicBezTo>
                <a:cubicBezTo>
                  <a:pt x="14001" y="8513"/>
                  <a:pt x="13300" y="7846"/>
                  <a:pt x="12566" y="7346"/>
                </a:cubicBezTo>
                <a:cubicBezTo>
                  <a:pt x="12566" y="7046"/>
                  <a:pt x="12600" y="6812"/>
                  <a:pt x="12666" y="6512"/>
                </a:cubicBezTo>
                <a:cubicBezTo>
                  <a:pt x="12900" y="5745"/>
                  <a:pt x="13333" y="5011"/>
                  <a:pt x="14101" y="4677"/>
                </a:cubicBezTo>
                <a:cubicBezTo>
                  <a:pt x="14380" y="4573"/>
                  <a:pt x="14659" y="4523"/>
                  <a:pt x="14942" y="4523"/>
                </a:cubicBezTo>
                <a:cubicBezTo>
                  <a:pt x="15201" y="4523"/>
                  <a:pt x="15465" y="4564"/>
                  <a:pt x="15735" y="4644"/>
                </a:cubicBezTo>
                <a:cubicBezTo>
                  <a:pt x="15802" y="6378"/>
                  <a:pt x="16402" y="8146"/>
                  <a:pt x="17236" y="9547"/>
                </a:cubicBezTo>
                <a:cubicBezTo>
                  <a:pt x="17803" y="10515"/>
                  <a:pt x="18604" y="11849"/>
                  <a:pt x="19738" y="12183"/>
                </a:cubicBezTo>
                <a:cubicBezTo>
                  <a:pt x="19901" y="12233"/>
                  <a:pt x="20058" y="12257"/>
                  <a:pt x="20208" y="12257"/>
                </a:cubicBezTo>
                <a:cubicBezTo>
                  <a:pt x="21040" y="12257"/>
                  <a:pt x="21639" y="11524"/>
                  <a:pt x="21639" y="10648"/>
                </a:cubicBezTo>
                <a:cubicBezTo>
                  <a:pt x="21639" y="9481"/>
                  <a:pt x="20905" y="8413"/>
                  <a:pt x="20272" y="7479"/>
                </a:cubicBezTo>
                <a:cubicBezTo>
                  <a:pt x="19504" y="6378"/>
                  <a:pt x="18637" y="5344"/>
                  <a:pt x="17570" y="4544"/>
                </a:cubicBezTo>
                <a:cubicBezTo>
                  <a:pt x="17270" y="4344"/>
                  <a:pt x="16936" y="4143"/>
                  <a:pt x="16569" y="3977"/>
                </a:cubicBezTo>
                <a:cubicBezTo>
                  <a:pt x="16569" y="3743"/>
                  <a:pt x="16569" y="3543"/>
                  <a:pt x="16602" y="3343"/>
                </a:cubicBezTo>
                <a:cubicBezTo>
                  <a:pt x="16669" y="2409"/>
                  <a:pt x="17003" y="1341"/>
                  <a:pt x="17937" y="908"/>
                </a:cubicBezTo>
                <a:cubicBezTo>
                  <a:pt x="18205" y="795"/>
                  <a:pt x="18483" y="745"/>
                  <a:pt x="18762" y="745"/>
                </a:cubicBezTo>
                <a:cubicBezTo>
                  <a:pt x="19555" y="745"/>
                  <a:pt x="20355" y="1148"/>
                  <a:pt x="20972" y="1642"/>
                </a:cubicBezTo>
                <a:cubicBezTo>
                  <a:pt x="22607" y="2909"/>
                  <a:pt x="23341" y="5077"/>
                  <a:pt x="23808" y="7012"/>
                </a:cubicBezTo>
                <a:cubicBezTo>
                  <a:pt x="23903" y="7203"/>
                  <a:pt x="24059" y="7288"/>
                  <a:pt x="24193" y="7288"/>
                </a:cubicBezTo>
                <a:cubicBezTo>
                  <a:pt x="24340" y="7288"/>
                  <a:pt x="24459" y="7186"/>
                  <a:pt x="24441" y="7012"/>
                </a:cubicBezTo>
                <a:cubicBezTo>
                  <a:pt x="24008" y="4811"/>
                  <a:pt x="23307" y="2476"/>
                  <a:pt x="21439" y="1008"/>
                </a:cubicBezTo>
                <a:cubicBezTo>
                  <a:pt x="20680" y="438"/>
                  <a:pt x="19722" y="1"/>
                  <a:pt x="1876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351097" y="4784594"/>
            <a:ext cx="215141" cy="18969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209450" y="463219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"/>
          <p:cNvSpPr/>
          <p:nvPr/>
        </p:nvSpPr>
        <p:spPr>
          <a:xfrm rot="-5400000">
            <a:off x="7099750" y="3099232"/>
            <a:ext cx="1994237" cy="2094277"/>
          </a:xfrm>
          <a:custGeom>
            <a:avLst/>
            <a:gdLst/>
            <a:ahLst/>
            <a:cxnLst/>
            <a:rect l="l" t="t" r="r" b="b"/>
            <a:pathLst>
              <a:path w="76827" h="80681" extrusionOk="0">
                <a:moveTo>
                  <a:pt x="7096" y="0"/>
                </a:moveTo>
                <a:cubicBezTo>
                  <a:pt x="4774" y="0"/>
                  <a:pt x="2454" y="476"/>
                  <a:pt x="339" y="1448"/>
                </a:cubicBezTo>
                <a:lnTo>
                  <a:pt x="1" y="80681"/>
                </a:lnTo>
                <a:lnTo>
                  <a:pt x="73405" y="80681"/>
                </a:lnTo>
                <a:cubicBezTo>
                  <a:pt x="76826" y="73559"/>
                  <a:pt x="76130" y="64627"/>
                  <a:pt x="71654" y="58142"/>
                </a:cubicBezTo>
                <a:cubicBezTo>
                  <a:pt x="67521" y="52180"/>
                  <a:pt x="60344" y="48488"/>
                  <a:pt x="53107" y="48488"/>
                </a:cubicBezTo>
                <a:cubicBezTo>
                  <a:pt x="52473" y="48488"/>
                  <a:pt x="51838" y="48516"/>
                  <a:pt x="51204" y="48574"/>
                </a:cubicBezTo>
                <a:cubicBezTo>
                  <a:pt x="45157" y="49111"/>
                  <a:pt x="39587" y="52075"/>
                  <a:pt x="33659" y="53487"/>
                </a:cubicBezTo>
                <a:cubicBezTo>
                  <a:pt x="31911" y="53911"/>
                  <a:pt x="30047" y="54152"/>
                  <a:pt x="28198" y="54152"/>
                </a:cubicBezTo>
                <a:cubicBezTo>
                  <a:pt x="23796" y="54152"/>
                  <a:pt x="19480" y="52786"/>
                  <a:pt x="17029" y="49270"/>
                </a:cubicBezTo>
                <a:cubicBezTo>
                  <a:pt x="13826" y="44635"/>
                  <a:pt x="15119" y="38289"/>
                  <a:pt x="17427" y="33177"/>
                </a:cubicBezTo>
                <a:cubicBezTo>
                  <a:pt x="19734" y="28084"/>
                  <a:pt x="22977" y="23151"/>
                  <a:pt x="23414" y="17561"/>
                </a:cubicBezTo>
                <a:cubicBezTo>
                  <a:pt x="23872" y="11912"/>
                  <a:pt x="21166" y="6123"/>
                  <a:pt x="16511" y="2880"/>
                </a:cubicBezTo>
                <a:cubicBezTo>
                  <a:pt x="13768" y="981"/>
                  <a:pt x="10430" y="0"/>
                  <a:pt x="709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5"/>
          <p:cNvSpPr txBox="1">
            <a:spLocks noGrp="1"/>
          </p:cNvSpPr>
          <p:nvPr>
            <p:ph type="title"/>
          </p:nvPr>
        </p:nvSpPr>
        <p:spPr>
          <a:xfrm>
            <a:off x="1884550" y="2758250"/>
            <a:ext cx="25326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1"/>
          </p:nvPr>
        </p:nvSpPr>
        <p:spPr>
          <a:xfrm>
            <a:off x="1884551" y="2954850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title" idx="2"/>
          </p:nvPr>
        </p:nvSpPr>
        <p:spPr>
          <a:xfrm>
            <a:off x="4679450" y="2758250"/>
            <a:ext cx="25800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subTitle" idx="3"/>
          </p:nvPr>
        </p:nvSpPr>
        <p:spPr>
          <a:xfrm>
            <a:off x="4679439" y="2954850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title" idx="4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"/>
          <p:cNvSpPr/>
          <p:nvPr/>
        </p:nvSpPr>
        <p:spPr>
          <a:xfrm>
            <a:off x="1478650" y="144800"/>
            <a:ext cx="8152900" cy="1663875"/>
          </a:xfrm>
          <a:custGeom>
            <a:avLst/>
            <a:gdLst/>
            <a:ahLst/>
            <a:cxnLst/>
            <a:rect l="l" t="t" r="r" b="b"/>
            <a:pathLst>
              <a:path w="326116" h="66555" extrusionOk="0">
                <a:moveTo>
                  <a:pt x="0" y="49362"/>
                </a:moveTo>
                <a:cubicBezTo>
                  <a:pt x="7271" y="49172"/>
                  <a:pt x="17134" y="46268"/>
                  <a:pt x="43626" y="48221"/>
                </a:cubicBezTo>
                <a:cubicBezTo>
                  <a:pt x="70118" y="50174"/>
                  <a:pt x="122520" y="66906"/>
                  <a:pt x="158953" y="61079"/>
                </a:cubicBezTo>
                <a:cubicBezTo>
                  <a:pt x="195386" y="55252"/>
                  <a:pt x="254456" y="22905"/>
                  <a:pt x="262225" y="13261"/>
                </a:cubicBezTo>
                <a:cubicBezTo>
                  <a:pt x="269994" y="3617"/>
                  <a:pt x="214942" y="-2076"/>
                  <a:pt x="205566" y="3215"/>
                </a:cubicBezTo>
                <a:cubicBezTo>
                  <a:pt x="196190" y="8506"/>
                  <a:pt x="196993" y="34759"/>
                  <a:pt x="205967" y="45006"/>
                </a:cubicBezTo>
                <a:cubicBezTo>
                  <a:pt x="214941" y="55253"/>
                  <a:pt x="239387" y="72197"/>
                  <a:pt x="259412" y="64696"/>
                </a:cubicBezTo>
                <a:cubicBezTo>
                  <a:pt x="279437" y="57195"/>
                  <a:pt x="314999" y="10783"/>
                  <a:pt x="326116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82" name="Google Shape;82;p5"/>
          <p:cNvSpPr/>
          <p:nvPr/>
        </p:nvSpPr>
        <p:spPr>
          <a:xfrm rot="5400000">
            <a:off x="1761526" y="2487776"/>
            <a:ext cx="741954" cy="45694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5"/>
          <p:cNvSpPr/>
          <p:nvPr/>
        </p:nvSpPr>
        <p:spPr>
          <a:xfrm>
            <a:off x="7807400" y="1287625"/>
            <a:ext cx="313975" cy="363375"/>
          </a:xfrm>
          <a:custGeom>
            <a:avLst/>
            <a:gdLst/>
            <a:ahLst/>
            <a:cxnLst/>
            <a:rect l="l" t="t" r="r" b="b"/>
            <a:pathLst>
              <a:path w="12559" h="14535" extrusionOk="0">
                <a:moveTo>
                  <a:pt x="11221" y="0"/>
                </a:moveTo>
                <a:cubicBezTo>
                  <a:pt x="10880" y="0"/>
                  <a:pt x="10563" y="317"/>
                  <a:pt x="10791" y="727"/>
                </a:cubicBezTo>
                <a:cubicBezTo>
                  <a:pt x="10991" y="1061"/>
                  <a:pt x="11124" y="1394"/>
                  <a:pt x="11158" y="1761"/>
                </a:cubicBezTo>
                <a:cubicBezTo>
                  <a:pt x="11191" y="1895"/>
                  <a:pt x="11191" y="1995"/>
                  <a:pt x="11191" y="2161"/>
                </a:cubicBezTo>
                <a:cubicBezTo>
                  <a:pt x="11024" y="2095"/>
                  <a:pt x="10824" y="1995"/>
                  <a:pt x="10657" y="1928"/>
                </a:cubicBezTo>
                <a:lnTo>
                  <a:pt x="9490" y="1328"/>
                </a:lnTo>
                <a:cubicBezTo>
                  <a:pt x="9385" y="1281"/>
                  <a:pt x="9282" y="1260"/>
                  <a:pt x="9185" y="1260"/>
                </a:cubicBezTo>
                <a:cubicBezTo>
                  <a:pt x="8728" y="1260"/>
                  <a:pt x="8402" y="1733"/>
                  <a:pt x="8623" y="2228"/>
                </a:cubicBezTo>
                <a:cubicBezTo>
                  <a:pt x="8856" y="2729"/>
                  <a:pt x="9123" y="3229"/>
                  <a:pt x="9323" y="3729"/>
                </a:cubicBezTo>
                <a:lnTo>
                  <a:pt x="7822" y="2595"/>
                </a:lnTo>
                <a:cubicBezTo>
                  <a:pt x="7678" y="2490"/>
                  <a:pt x="7523" y="2442"/>
                  <a:pt x="7379" y="2442"/>
                </a:cubicBezTo>
                <a:cubicBezTo>
                  <a:pt x="7021" y="2442"/>
                  <a:pt x="6726" y="2734"/>
                  <a:pt x="6821" y="3162"/>
                </a:cubicBezTo>
                <a:cubicBezTo>
                  <a:pt x="6955" y="3963"/>
                  <a:pt x="7322" y="4663"/>
                  <a:pt x="7789" y="5397"/>
                </a:cubicBezTo>
                <a:cubicBezTo>
                  <a:pt x="7722" y="5330"/>
                  <a:pt x="7689" y="5297"/>
                  <a:pt x="7655" y="5230"/>
                </a:cubicBezTo>
                <a:cubicBezTo>
                  <a:pt x="6855" y="4330"/>
                  <a:pt x="6121" y="3429"/>
                  <a:pt x="5354" y="2495"/>
                </a:cubicBezTo>
                <a:cubicBezTo>
                  <a:pt x="5244" y="2359"/>
                  <a:pt x="5108" y="2301"/>
                  <a:pt x="4970" y="2301"/>
                </a:cubicBezTo>
                <a:cubicBezTo>
                  <a:pt x="4602" y="2301"/>
                  <a:pt x="4223" y="2707"/>
                  <a:pt x="4320" y="3095"/>
                </a:cubicBezTo>
                <a:cubicBezTo>
                  <a:pt x="4720" y="4630"/>
                  <a:pt x="5220" y="6131"/>
                  <a:pt x="5887" y="7599"/>
                </a:cubicBezTo>
                <a:cubicBezTo>
                  <a:pt x="6021" y="7832"/>
                  <a:pt x="6154" y="8132"/>
                  <a:pt x="6288" y="8399"/>
                </a:cubicBezTo>
                <a:cubicBezTo>
                  <a:pt x="6121" y="8166"/>
                  <a:pt x="5887" y="7932"/>
                  <a:pt x="5721" y="7732"/>
                </a:cubicBezTo>
                <a:cubicBezTo>
                  <a:pt x="5220" y="7132"/>
                  <a:pt x="4720" y="6498"/>
                  <a:pt x="4186" y="5931"/>
                </a:cubicBezTo>
                <a:cubicBezTo>
                  <a:pt x="3719" y="5364"/>
                  <a:pt x="3319" y="4797"/>
                  <a:pt x="2618" y="4530"/>
                </a:cubicBezTo>
                <a:cubicBezTo>
                  <a:pt x="2566" y="4515"/>
                  <a:pt x="2514" y="4508"/>
                  <a:pt x="2463" y="4508"/>
                </a:cubicBezTo>
                <a:cubicBezTo>
                  <a:pt x="2061" y="4508"/>
                  <a:pt x="1733" y="4942"/>
                  <a:pt x="1851" y="5297"/>
                </a:cubicBezTo>
                <a:cubicBezTo>
                  <a:pt x="2218" y="6831"/>
                  <a:pt x="2819" y="8333"/>
                  <a:pt x="3486" y="9800"/>
                </a:cubicBezTo>
                <a:cubicBezTo>
                  <a:pt x="3719" y="10334"/>
                  <a:pt x="3986" y="10834"/>
                  <a:pt x="4286" y="11401"/>
                </a:cubicBezTo>
                <a:cubicBezTo>
                  <a:pt x="4153" y="11235"/>
                  <a:pt x="3986" y="11101"/>
                  <a:pt x="3853" y="10934"/>
                </a:cubicBezTo>
                <a:cubicBezTo>
                  <a:pt x="3119" y="10034"/>
                  <a:pt x="2552" y="9066"/>
                  <a:pt x="1651" y="8333"/>
                </a:cubicBezTo>
                <a:cubicBezTo>
                  <a:pt x="1553" y="8262"/>
                  <a:pt x="1454" y="8232"/>
                  <a:pt x="1361" y="8232"/>
                </a:cubicBezTo>
                <a:cubicBezTo>
                  <a:pt x="1011" y="8232"/>
                  <a:pt x="731" y="8657"/>
                  <a:pt x="784" y="9000"/>
                </a:cubicBezTo>
                <a:cubicBezTo>
                  <a:pt x="1017" y="10334"/>
                  <a:pt x="1351" y="11635"/>
                  <a:pt x="1885" y="12902"/>
                </a:cubicBezTo>
                <a:cubicBezTo>
                  <a:pt x="1951" y="13003"/>
                  <a:pt x="2018" y="13269"/>
                  <a:pt x="2051" y="13436"/>
                </a:cubicBezTo>
                <a:cubicBezTo>
                  <a:pt x="1985" y="13403"/>
                  <a:pt x="1885" y="13303"/>
                  <a:pt x="1851" y="13269"/>
                </a:cubicBezTo>
                <a:cubicBezTo>
                  <a:pt x="1351" y="12836"/>
                  <a:pt x="984" y="12335"/>
                  <a:pt x="650" y="11768"/>
                </a:cubicBezTo>
                <a:cubicBezTo>
                  <a:pt x="589" y="11656"/>
                  <a:pt x="499" y="11609"/>
                  <a:pt x="409" y="11609"/>
                </a:cubicBezTo>
                <a:cubicBezTo>
                  <a:pt x="206" y="11609"/>
                  <a:pt x="1" y="11847"/>
                  <a:pt x="117" y="12102"/>
                </a:cubicBezTo>
                <a:cubicBezTo>
                  <a:pt x="484" y="12836"/>
                  <a:pt x="951" y="13603"/>
                  <a:pt x="1618" y="14137"/>
                </a:cubicBezTo>
                <a:cubicBezTo>
                  <a:pt x="1859" y="14341"/>
                  <a:pt x="2223" y="14534"/>
                  <a:pt x="2546" y="14534"/>
                </a:cubicBezTo>
                <a:cubicBezTo>
                  <a:pt x="2803" y="14534"/>
                  <a:pt x="3034" y="14411"/>
                  <a:pt x="3152" y="14070"/>
                </a:cubicBezTo>
                <a:cubicBezTo>
                  <a:pt x="3219" y="13736"/>
                  <a:pt x="3119" y="13436"/>
                  <a:pt x="3019" y="13103"/>
                </a:cubicBezTo>
                <a:cubicBezTo>
                  <a:pt x="2852" y="12602"/>
                  <a:pt x="2718" y="12102"/>
                  <a:pt x="2552" y="11602"/>
                </a:cubicBezTo>
                <a:cubicBezTo>
                  <a:pt x="2485" y="11335"/>
                  <a:pt x="2452" y="11135"/>
                  <a:pt x="2352" y="10901"/>
                </a:cubicBezTo>
                <a:lnTo>
                  <a:pt x="2352" y="10901"/>
                </a:lnTo>
                <a:cubicBezTo>
                  <a:pt x="2652" y="11268"/>
                  <a:pt x="2885" y="11635"/>
                  <a:pt x="3185" y="11968"/>
                </a:cubicBezTo>
                <a:cubicBezTo>
                  <a:pt x="3986" y="12902"/>
                  <a:pt x="4953" y="13603"/>
                  <a:pt x="5887" y="14303"/>
                </a:cubicBezTo>
                <a:cubicBezTo>
                  <a:pt x="5959" y="14361"/>
                  <a:pt x="6043" y="14386"/>
                  <a:pt x="6129" y="14386"/>
                </a:cubicBezTo>
                <a:cubicBezTo>
                  <a:pt x="6443" y="14386"/>
                  <a:pt x="6786" y="14051"/>
                  <a:pt x="6655" y="13736"/>
                </a:cubicBezTo>
                <a:cubicBezTo>
                  <a:pt x="6121" y="12302"/>
                  <a:pt x="5187" y="11001"/>
                  <a:pt x="4553" y="9600"/>
                </a:cubicBezTo>
                <a:cubicBezTo>
                  <a:pt x="4220" y="8833"/>
                  <a:pt x="3953" y="8066"/>
                  <a:pt x="3686" y="7265"/>
                </a:cubicBezTo>
                <a:lnTo>
                  <a:pt x="3686" y="7265"/>
                </a:lnTo>
                <a:lnTo>
                  <a:pt x="5053" y="8900"/>
                </a:lnTo>
                <a:cubicBezTo>
                  <a:pt x="6021" y="10000"/>
                  <a:pt x="6988" y="11135"/>
                  <a:pt x="7889" y="12235"/>
                </a:cubicBezTo>
                <a:cubicBezTo>
                  <a:pt x="8008" y="12354"/>
                  <a:pt x="8150" y="12406"/>
                  <a:pt x="8292" y="12406"/>
                </a:cubicBezTo>
                <a:cubicBezTo>
                  <a:pt x="8627" y="12406"/>
                  <a:pt x="8956" y="12120"/>
                  <a:pt x="8956" y="11768"/>
                </a:cubicBezTo>
                <a:cubicBezTo>
                  <a:pt x="8990" y="10968"/>
                  <a:pt x="8656" y="10301"/>
                  <a:pt x="8289" y="9633"/>
                </a:cubicBezTo>
                <a:cubicBezTo>
                  <a:pt x="7855" y="8933"/>
                  <a:pt x="7489" y="8166"/>
                  <a:pt x="7155" y="7432"/>
                </a:cubicBezTo>
                <a:cubicBezTo>
                  <a:pt x="6855" y="6831"/>
                  <a:pt x="6655" y="6231"/>
                  <a:pt x="6388" y="5631"/>
                </a:cubicBezTo>
                <a:lnTo>
                  <a:pt x="6388" y="5631"/>
                </a:lnTo>
                <a:cubicBezTo>
                  <a:pt x="6555" y="5797"/>
                  <a:pt x="6721" y="5998"/>
                  <a:pt x="6855" y="6164"/>
                </a:cubicBezTo>
                <a:cubicBezTo>
                  <a:pt x="7622" y="6998"/>
                  <a:pt x="8322" y="7966"/>
                  <a:pt x="9357" y="8466"/>
                </a:cubicBezTo>
                <a:cubicBezTo>
                  <a:pt x="9442" y="8505"/>
                  <a:pt x="9541" y="8524"/>
                  <a:pt x="9643" y="8524"/>
                </a:cubicBezTo>
                <a:cubicBezTo>
                  <a:pt x="9980" y="8524"/>
                  <a:pt x="10342" y="8316"/>
                  <a:pt x="10291" y="7932"/>
                </a:cubicBezTo>
                <a:cubicBezTo>
                  <a:pt x="10157" y="6965"/>
                  <a:pt x="9723" y="6131"/>
                  <a:pt x="9190" y="5297"/>
                </a:cubicBezTo>
                <a:lnTo>
                  <a:pt x="8956" y="4930"/>
                </a:lnTo>
                <a:lnTo>
                  <a:pt x="8956" y="4930"/>
                </a:lnTo>
                <a:cubicBezTo>
                  <a:pt x="9290" y="5164"/>
                  <a:pt x="9657" y="5464"/>
                  <a:pt x="9990" y="5731"/>
                </a:cubicBezTo>
                <a:cubicBezTo>
                  <a:pt x="10127" y="5822"/>
                  <a:pt x="10291" y="5878"/>
                  <a:pt x="10452" y="5878"/>
                </a:cubicBezTo>
                <a:cubicBezTo>
                  <a:pt x="10644" y="5878"/>
                  <a:pt x="10830" y="5797"/>
                  <a:pt x="10958" y="5597"/>
                </a:cubicBezTo>
                <a:cubicBezTo>
                  <a:pt x="11291" y="4897"/>
                  <a:pt x="10991" y="4330"/>
                  <a:pt x="10691" y="3663"/>
                </a:cubicBezTo>
                <a:cubicBezTo>
                  <a:pt x="10624" y="3496"/>
                  <a:pt x="10524" y="3362"/>
                  <a:pt x="10491" y="3196"/>
                </a:cubicBezTo>
                <a:lnTo>
                  <a:pt x="10491" y="3196"/>
                </a:lnTo>
                <a:cubicBezTo>
                  <a:pt x="10557" y="3262"/>
                  <a:pt x="10624" y="3296"/>
                  <a:pt x="10691" y="3329"/>
                </a:cubicBezTo>
                <a:cubicBezTo>
                  <a:pt x="10982" y="3495"/>
                  <a:pt x="11338" y="3688"/>
                  <a:pt x="11662" y="3688"/>
                </a:cubicBezTo>
                <a:cubicBezTo>
                  <a:pt x="11857" y="3688"/>
                  <a:pt x="12041" y="3617"/>
                  <a:pt x="12192" y="3429"/>
                </a:cubicBezTo>
                <a:cubicBezTo>
                  <a:pt x="12559" y="2995"/>
                  <a:pt x="12492" y="2328"/>
                  <a:pt x="12392" y="1828"/>
                </a:cubicBezTo>
                <a:cubicBezTo>
                  <a:pt x="12325" y="1261"/>
                  <a:pt x="12025" y="660"/>
                  <a:pt x="11658" y="227"/>
                </a:cubicBezTo>
                <a:cubicBezTo>
                  <a:pt x="11542" y="68"/>
                  <a:pt x="11379" y="0"/>
                  <a:pt x="1122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"/>
          <p:cNvSpPr/>
          <p:nvPr/>
        </p:nvSpPr>
        <p:spPr>
          <a:xfrm rot="-5400000">
            <a:off x="176845" y="4246612"/>
            <a:ext cx="164686" cy="14521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5"/>
          <p:cNvSpPr/>
          <p:nvPr/>
        </p:nvSpPr>
        <p:spPr>
          <a:xfrm rot="-5400000">
            <a:off x="325902" y="397819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5"/>
          <p:cNvSpPr/>
          <p:nvPr/>
        </p:nvSpPr>
        <p:spPr>
          <a:xfrm rot="-5400000">
            <a:off x="8275572" y="3170660"/>
            <a:ext cx="362472" cy="31963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" name="Google Shape;87;p5"/>
          <p:cNvGrpSpPr/>
          <p:nvPr/>
        </p:nvGrpSpPr>
        <p:grpSpPr>
          <a:xfrm>
            <a:off x="383200" y="1265898"/>
            <a:ext cx="1501345" cy="1244191"/>
            <a:chOff x="342375" y="1514048"/>
            <a:chExt cx="1501345" cy="1244191"/>
          </a:xfrm>
        </p:grpSpPr>
        <p:grpSp>
          <p:nvGrpSpPr>
            <p:cNvPr id="88" name="Google Shape;88;p5"/>
            <p:cNvGrpSpPr/>
            <p:nvPr/>
          </p:nvGrpSpPr>
          <p:grpSpPr>
            <a:xfrm rot="-5400000">
              <a:off x="553936" y="1302487"/>
              <a:ext cx="1078222" cy="1501345"/>
              <a:chOff x="2436900" y="700925"/>
              <a:chExt cx="667175" cy="929050"/>
            </a:xfrm>
          </p:grpSpPr>
          <p:sp>
            <p:nvSpPr>
              <p:cNvPr id="89" name="Google Shape;89;p5"/>
              <p:cNvSpPr/>
              <p:nvPr/>
            </p:nvSpPr>
            <p:spPr>
              <a:xfrm>
                <a:off x="2476950" y="791850"/>
                <a:ext cx="581275" cy="701350"/>
              </a:xfrm>
              <a:custGeom>
                <a:avLst/>
                <a:gdLst/>
                <a:ahLst/>
                <a:cxnLst/>
                <a:rect l="l" t="t" r="r" b="b"/>
                <a:pathLst>
                  <a:path w="23251" h="28054" extrusionOk="0">
                    <a:moveTo>
                      <a:pt x="11041" y="0"/>
                    </a:moveTo>
                    <a:lnTo>
                      <a:pt x="10875" y="134"/>
                    </a:lnTo>
                    <a:cubicBezTo>
                      <a:pt x="5838" y="3836"/>
                      <a:pt x="0" y="5904"/>
                      <a:pt x="0" y="5904"/>
                    </a:cubicBezTo>
                    <a:cubicBezTo>
                      <a:pt x="3036" y="12242"/>
                      <a:pt x="9907" y="24484"/>
                      <a:pt x="12409" y="28054"/>
                    </a:cubicBezTo>
                    <a:cubicBezTo>
                      <a:pt x="12409" y="28054"/>
                      <a:pt x="17379" y="26252"/>
                      <a:pt x="23250" y="20315"/>
                    </a:cubicBezTo>
                    <a:cubicBezTo>
                      <a:pt x="21716" y="17846"/>
                      <a:pt x="14944" y="6004"/>
                      <a:pt x="110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5"/>
              <p:cNvSpPr/>
              <p:nvPr/>
            </p:nvSpPr>
            <p:spPr>
              <a:xfrm>
                <a:off x="2436900" y="700925"/>
                <a:ext cx="316100" cy="238550"/>
              </a:xfrm>
              <a:custGeom>
                <a:avLst/>
                <a:gdLst/>
                <a:ahLst/>
                <a:cxnLst/>
                <a:rect l="l" t="t" r="r" b="b"/>
                <a:pathLst>
                  <a:path w="12644" h="9542" extrusionOk="0">
                    <a:moveTo>
                      <a:pt x="8791" y="0"/>
                    </a:moveTo>
                    <a:cubicBezTo>
                      <a:pt x="5994" y="0"/>
                      <a:pt x="470" y="2115"/>
                      <a:pt x="101" y="5772"/>
                    </a:cubicBezTo>
                    <a:cubicBezTo>
                      <a:pt x="1" y="6172"/>
                      <a:pt x="601" y="7540"/>
                      <a:pt x="1535" y="9541"/>
                    </a:cubicBezTo>
                    <a:cubicBezTo>
                      <a:pt x="1535" y="9541"/>
                      <a:pt x="7373" y="7473"/>
                      <a:pt x="12443" y="3771"/>
                    </a:cubicBezTo>
                    <a:lnTo>
                      <a:pt x="12643" y="3637"/>
                    </a:lnTo>
                    <a:cubicBezTo>
                      <a:pt x="11342" y="1702"/>
                      <a:pt x="10342" y="368"/>
                      <a:pt x="9975" y="201"/>
                    </a:cubicBezTo>
                    <a:cubicBezTo>
                      <a:pt x="9694" y="66"/>
                      <a:pt x="9285" y="0"/>
                      <a:pt x="87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5"/>
              <p:cNvSpPr/>
              <p:nvPr/>
            </p:nvSpPr>
            <p:spPr>
              <a:xfrm>
                <a:off x="2786325" y="1298875"/>
                <a:ext cx="317750" cy="331100"/>
              </a:xfrm>
              <a:custGeom>
                <a:avLst/>
                <a:gdLst/>
                <a:ahLst/>
                <a:cxnLst/>
                <a:rect l="l" t="t" r="r" b="b"/>
                <a:pathLst>
                  <a:path w="12710" h="13244" extrusionOk="0">
                    <a:moveTo>
                      <a:pt x="10842" y="0"/>
                    </a:moveTo>
                    <a:cubicBezTo>
                      <a:pt x="4971" y="5938"/>
                      <a:pt x="1" y="7773"/>
                      <a:pt x="1" y="7773"/>
                    </a:cubicBezTo>
                    <a:cubicBezTo>
                      <a:pt x="368" y="8306"/>
                      <a:pt x="634" y="8707"/>
                      <a:pt x="801" y="8773"/>
                    </a:cubicBezTo>
                    <a:cubicBezTo>
                      <a:pt x="2196" y="9703"/>
                      <a:pt x="8481" y="13243"/>
                      <a:pt x="9954" y="13243"/>
                    </a:cubicBezTo>
                    <a:cubicBezTo>
                      <a:pt x="9961" y="13243"/>
                      <a:pt x="9968" y="13243"/>
                      <a:pt x="9974" y="13243"/>
                    </a:cubicBezTo>
                    <a:cubicBezTo>
                      <a:pt x="11342" y="13243"/>
                      <a:pt x="12376" y="11842"/>
                      <a:pt x="12510" y="11242"/>
                    </a:cubicBezTo>
                    <a:cubicBezTo>
                      <a:pt x="12710" y="10174"/>
                      <a:pt x="12009" y="1602"/>
                      <a:pt x="11075" y="434"/>
                    </a:cubicBezTo>
                    <a:cubicBezTo>
                      <a:pt x="11042" y="367"/>
                      <a:pt x="10975" y="234"/>
                      <a:pt x="108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5"/>
              <p:cNvSpPr/>
              <p:nvPr/>
            </p:nvSpPr>
            <p:spPr>
              <a:xfrm>
                <a:off x="2496950" y="811700"/>
                <a:ext cx="283625" cy="192975"/>
              </a:xfrm>
              <a:custGeom>
                <a:avLst/>
                <a:gdLst/>
                <a:ahLst/>
                <a:cxnLst/>
                <a:rect l="l" t="t" r="r" b="b"/>
                <a:pathLst>
                  <a:path w="11345" h="7719" extrusionOk="0">
                    <a:moveTo>
                      <a:pt x="10808" y="741"/>
                    </a:moveTo>
                    <a:cubicBezTo>
                      <a:pt x="10808" y="907"/>
                      <a:pt x="10775" y="1041"/>
                      <a:pt x="10642" y="1208"/>
                    </a:cubicBezTo>
                    <a:cubicBezTo>
                      <a:pt x="10608" y="1274"/>
                      <a:pt x="10542" y="1341"/>
                      <a:pt x="10441" y="1408"/>
                    </a:cubicBezTo>
                    <a:cubicBezTo>
                      <a:pt x="9908" y="1541"/>
                      <a:pt x="9441" y="1841"/>
                      <a:pt x="8940" y="2108"/>
                    </a:cubicBezTo>
                    <a:cubicBezTo>
                      <a:pt x="9608" y="1708"/>
                      <a:pt x="10241" y="1241"/>
                      <a:pt x="10808" y="741"/>
                    </a:cubicBezTo>
                    <a:close/>
                    <a:moveTo>
                      <a:pt x="2479" y="6502"/>
                    </a:moveTo>
                    <a:cubicBezTo>
                      <a:pt x="2381" y="6550"/>
                      <a:pt x="2282" y="6597"/>
                      <a:pt x="2182" y="6643"/>
                    </a:cubicBezTo>
                    <a:lnTo>
                      <a:pt x="2182" y="6643"/>
                    </a:lnTo>
                    <a:cubicBezTo>
                      <a:pt x="2221" y="6623"/>
                      <a:pt x="2261" y="6602"/>
                      <a:pt x="2302" y="6578"/>
                    </a:cubicBezTo>
                    <a:cubicBezTo>
                      <a:pt x="2361" y="6553"/>
                      <a:pt x="2420" y="6527"/>
                      <a:pt x="2479" y="6502"/>
                    </a:cubicBezTo>
                    <a:close/>
                    <a:moveTo>
                      <a:pt x="1912" y="6762"/>
                    </a:moveTo>
                    <a:lnTo>
                      <a:pt x="1912" y="6762"/>
                    </a:lnTo>
                    <a:cubicBezTo>
                      <a:pt x="1611" y="6890"/>
                      <a:pt x="1296" y="7007"/>
                      <a:pt x="968" y="7112"/>
                    </a:cubicBezTo>
                    <a:lnTo>
                      <a:pt x="1235" y="7012"/>
                    </a:lnTo>
                    <a:lnTo>
                      <a:pt x="1602" y="6878"/>
                    </a:lnTo>
                    <a:cubicBezTo>
                      <a:pt x="1715" y="6836"/>
                      <a:pt x="1815" y="6800"/>
                      <a:pt x="1912" y="6762"/>
                    </a:cubicBezTo>
                    <a:close/>
                    <a:moveTo>
                      <a:pt x="10911" y="0"/>
                    </a:moveTo>
                    <a:cubicBezTo>
                      <a:pt x="10867" y="0"/>
                      <a:pt x="10821" y="13"/>
                      <a:pt x="10775" y="40"/>
                    </a:cubicBezTo>
                    <a:cubicBezTo>
                      <a:pt x="9074" y="1174"/>
                      <a:pt x="7439" y="2375"/>
                      <a:pt x="5638" y="3409"/>
                    </a:cubicBezTo>
                    <a:cubicBezTo>
                      <a:pt x="3903" y="4443"/>
                      <a:pt x="2069" y="5511"/>
                      <a:pt x="134" y="6245"/>
                    </a:cubicBezTo>
                    <a:cubicBezTo>
                      <a:pt x="67" y="6278"/>
                      <a:pt x="1" y="6445"/>
                      <a:pt x="134" y="6445"/>
                    </a:cubicBezTo>
                    <a:cubicBezTo>
                      <a:pt x="229" y="6458"/>
                      <a:pt x="323" y="6465"/>
                      <a:pt x="417" y="6465"/>
                    </a:cubicBezTo>
                    <a:cubicBezTo>
                      <a:pt x="1250" y="6465"/>
                      <a:pt x="2050" y="5967"/>
                      <a:pt x="2769" y="5577"/>
                    </a:cubicBezTo>
                    <a:cubicBezTo>
                      <a:pt x="3737" y="5110"/>
                      <a:pt x="4671" y="4577"/>
                      <a:pt x="5638" y="4043"/>
                    </a:cubicBezTo>
                    <a:cubicBezTo>
                      <a:pt x="6505" y="3543"/>
                      <a:pt x="7339" y="3042"/>
                      <a:pt x="8240" y="2509"/>
                    </a:cubicBezTo>
                    <a:lnTo>
                      <a:pt x="8240" y="2509"/>
                    </a:lnTo>
                    <a:cubicBezTo>
                      <a:pt x="7306" y="3076"/>
                      <a:pt x="6405" y="3709"/>
                      <a:pt x="5471" y="4276"/>
                    </a:cubicBezTo>
                    <a:cubicBezTo>
                      <a:pt x="4437" y="4910"/>
                      <a:pt x="3403" y="5544"/>
                      <a:pt x="2269" y="5978"/>
                    </a:cubicBezTo>
                    <a:cubicBezTo>
                      <a:pt x="1602" y="6278"/>
                      <a:pt x="101" y="6545"/>
                      <a:pt x="301" y="7545"/>
                    </a:cubicBezTo>
                    <a:cubicBezTo>
                      <a:pt x="330" y="7632"/>
                      <a:pt x="434" y="7719"/>
                      <a:pt x="548" y="7719"/>
                    </a:cubicBezTo>
                    <a:cubicBezTo>
                      <a:pt x="565" y="7719"/>
                      <a:pt x="583" y="7717"/>
                      <a:pt x="601" y="7712"/>
                    </a:cubicBezTo>
                    <a:cubicBezTo>
                      <a:pt x="2836" y="6878"/>
                      <a:pt x="4904" y="5544"/>
                      <a:pt x="6906" y="4243"/>
                    </a:cubicBezTo>
                    <a:cubicBezTo>
                      <a:pt x="7940" y="3576"/>
                      <a:pt x="8974" y="2942"/>
                      <a:pt x="9941" y="2175"/>
                    </a:cubicBezTo>
                    <a:cubicBezTo>
                      <a:pt x="10141" y="2008"/>
                      <a:pt x="10341" y="1841"/>
                      <a:pt x="10542" y="1608"/>
                    </a:cubicBezTo>
                    <a:cubicBezTo>
                      <a:pt x="10742" y="1541"/>
                      <a:pt x="10942" y="1508"/>
                      <a:pt x="11142" y="1441"/>
                    </a:cubicBezTo>
                    <a:cubicBezTo>
                      <a:pt x="11180" y="1464"/>
                      <a:pt x="11214" y="1473"/>
                      <a:pt x="11240" y="1473"/>
                    </a:cubicBezTo>
                    <a:cubicBezTo>
                      <a:pt x="11329" y="1473"/>
                      <a:pt x="11345" y="1374"/>
                      <a:pt x="11242" y="1374"/>
                    </a:cubicBezTo>
                    <a:lnTo>
                      <a:pt x="10875" y="1374"/>
                    </a:lnTo>
                    <a:cubicBezTo>
                      <a:pt x="10908" y="1341"/>
                      <a:pt x="10942" y="1274"/>
                      <a:pt x="10942" y="1208"/>
                    </a:cubicBezTo>
                    <a:cubicBezTo>
                      <a:pt x="11109" y="907"/>
                      <a:pt x="11309" y="540"/>
                      <a:pt x="11175" y="207"/>
                    </a:cubicBezTo>
                    <a:cubicBezTo>
                      <a:pt x="11127" y="86"/>
                      <a:pt x="11026" y="0"/>
                      <a:pt x="109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5"/>
              <p:cNvSpPr/>
              <p:nvPr/>
            </p:nvSpPr>
            <p:spPr>
              <a:xfrm>
                <a:off x="2512800" y="831200"/>
                <a:ext cx="295225" cy="186650"/>
              </a:xfrm>
              <a:custGeom>
                <a:avLst/>
                <a:gdLst/>
                <a:ahLst/>
                <a:cxnLst/>
                <a:rect l="l" t="t" r="r" b="b"/>
                <a:pathLst>
                  <a:path w="11809" h="7466" extrusionOk="0">
                    <a:moveTo>
                      <a:pt x="10248" y="0"/>
                    </a:moveTo>
                    <a:cubicBezTo>
                      <a:pt x="10209" y="0"/>
                      <a:pt x="10169" y="19"/>
                      <a:pt x="10141" y="61"/>
                    </a:cubicBezTo>
                    <a:cubicBezTo>
                      <a:pt x="9807" y="261"/>
                      <a:pt x="9474" y="494"/>
                      <a:pt x="9240" y="828"/>
                    </a:cubicBezTo>
                    <a:cubicBezTo>
                      <a:pt x="9156" y="940"/>
                      <a:pt x="9238" y="1077"/>
                      <a:pt x="9365" y="1077"/>
                    </a:cubicBezTo>
                    <a:cubicBezTo>
                      <a:pt x="9389" y="1077"/>
                      <a:pt x="9414" y="1072"/>
                      <a:pt x="9441" y="1061"/>
                    </a:cubicBezTo>
                    <a:cubicBezTo>
                      <a:pt x="9641" y="961"/>
                      <a:pt x="9908" y="795"/>
                      <a:pt x="10141" y="761"/>
                    </a:cubicBezTo>
                    <a:cubicBezTo>
                      <a:pt x="10208" y="694"/>
                      <a:pt x="10341" y="694"/>
                      <a:pt x="10475" y="694"/>
                    </a:cubicBezTo>
                    <a:cubicBezTo>
                      <a:pt x="10341" y="1462"/>
                      <a:pt x="6138" y="4230"/>
                      <a:pt x="5638" y="4497"/>
                    </a:cubicBezTo>
                    <a:cubicBezTo>
                      <a:pt x="4804" y="4998"/>
                      <a:pt x="3903" y="5498"/>
                      <a:pt x="3003" y="5965"/>
                    </a:cubicBezTo>
                    <a:cubicBezTo>
                      <a:pt x="2569" y="6198"/>
                      <a:pt x="2035" y="6465"/>
                      <a:pt x="1568" y="6632"/>
                    </a:cubicBezTo>
                    <a:cubicBezTo>
                      <a:pt x="1101" y="6799"/>
                      <a:pt x="601" y="6932"/>
                      <a:pt x="167" y="7132"/>
                    </a:cubicBezTo>
                    <a:cubicBezTo>
                      <a:pt x="0" y="7199"/>
                      <a:pt x="134" y="7466"/>
                      <a:pt x="301" y="7466"/>
                    </a:cubicBezTo>
                    <a:cubicBezTo>
                      <a:pt x="901" y="7466"/>
                      <a:pt x="1502" y="7166"/>
                      <a:pt x="2002" y="6966"/>
                    </a:cubicBezTo>
                    <a:cubicBezTo>
                      <a:pt x="2502" y="6699"/>
                      <a:pt x="3003" y="6465"/>
                      <a:pt x="3470" y="6198"/>
                    </a:cubicBezTo>
                    <a:cubicBezTo>
                      <a:pt x="4604" y="5598"/>
                      <a:pt x="5671" y="4964"/>
                      <a:pt x="6772" y="4330"/>
                    </a:cubicBezTo>
                    <a:cubicBezTo>
                      <a:pt x="7806" y="3663"/>
                      <a:pt x="8840" y="2996"/>
                      <a:pt x="9807" y="2262"/>
                    </a:cubicBezTo>
                    <a:cubicBezTo>
                      <a:pt x="10274" y="1829"/>
                      <a:pt x="11809" y="795"/>
                      <a:pt x="10775" y="61"/>
                    </a:cubicBezTo>
                    <a:cubicBezTo>
                      <a:pt x="10719" y="19"/>
                      <a:pt x="10657" y="0"/>
                      <a:pt x="10597" y="0"/>
                    </a:cubicBezTo>
                    <a:cubicBezTo>
                      <a:pt x="10513" y="0"/>
                      <a:pt x="10433" y="36"/>
                      <a:pt x="10375" y="94"/>
                    </a:cubicBezTo>
                    <a:cubicBezTo>
                      <a:pt x="10355" y="36"/>
                      <a:pt x="10302" y="0"/>
                      <a:pt x="102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5"/>
              <p:cNvSpPr/>
              <p:nvPr/>
            </p:nvSpPr>
            <p:spPr>
              <a:xfrm>
                <a:off x="2736475" y="1231275"/>
                <a:ext cx="289075" cy="190350"/>
              </a:xfrm>
              <a:custGeom>
                <a:avLst/>
                <a:gdLst/>
                <a:ahLst/>
                <a:cxnLst/>
                <a:rect l="l" t="t" r="r" b="b"/>
                <a:pathLst>
                  <a:path w="11563" h="7614" extrusionOk="0">
                    <a:moveTo>
                      <a:pt x="11116" y="0"/>
                    </a:moveTo>
                    <a:cubicBezTo>
                      <a:pt x="11042" y="0"/>
                      <a:pt x="10965" y="30"/>
                      <a:pt x="10901" y="103"/>
                    </a:cubicBezTo>
                    <a:cubicBezTo>
                      <a:pt x="9300" y="1637"/>
                      <a:pt x="7565" y="3071"/>
                      <a:pt x="5697" y="4272"/>
                    </a:cubicBezTo>
                    <a:cubicBezTo>
                      <a:pt x="4797" y="4839"/>
                      <a:pt x="3863" y="5440"/>
                      <a:pt x="2895" y="5940"/>
                    </a:cubicBezTo>
                    <a:cubicBezTo>
                      <a:pt x="2462" y="6174"/>
                      <a:pt x="1961" y="6440"/>
                      <a:pt x="1461" y="6674"/>
                    </a:cubicBezTo>
                    <a:cubicBezTo>
                      <a:pt x="994" y="6941"/>
                      <a:pt x="460" y="7108"/>
                      <a:pt x="60" y="7441"/>
                    </a:cubicBezTo>
                    <a:cubicBezTo>
                      <a:pt x="0" y="7501"/>
                      <a:pt x="47" y="7613"/>
                      <a:pt x="129" y="7613"/>
                    </a:cubicBezTo>
                    <a:cubicBezTo>
                      <a:pt x="139" y="7613"/>
                      <a:pt x="149" y="7611"/>
                      <a:pt x="160" y="7608"/>
                    </a:cubicBezTo>
                    <a:cubicBezTo>
                      <a:pt x="660" y="7575"/>
                      <a:pt x="1161" y="7274"/>
                      <a:pt x="1594" y="7074"/>
                    </a:cubicBezTo>
                    <a:cubicBezTo>
                      <a:pt x="2095" y="6841"/>
                      <a:pt x="2562" y="6607"/>
                      <a:pt x="3029" y="6340"/>
                    </a:cubicBezTo>
                    <a:cubicBezTo>
                      <a:pt x="4029" y="5807"/>
                      <a:pt x="5030" y="5240"/>
                      <a:pt x="5997" y="4606"/>
                    </a:cubicBezTo>
                    <a:cubicBezTo>
                      <a:pt x="7865" y="3405"/>
                      <a:pt x="9667" y="2004"/>
                      <a:pt x="11335" y="469"/>
                    </a:cubicBezTo>
                    <a:cubicBezTo>
                      <a:pt x="11562" y="292"/>
                      <a:pt x="11349" y="0"/>
                      <a:pt x="111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5"/>
              <p:cNvSpPr/>
              <p:nvPr/>
            </p:nvSpPr>
            <p:spPr>
              <a:xfrm>
                <a:off x="2754650" y="1261075"/>
                <a:ext cx="284450" cy="190100"/>
              </a:xfrm>
              <a:custGeom>
                <a:avLst/>
                <a:gdLst/>
                <a:ahLst/>
                <a:cxnLst/>
                <a:rect l="l" t="t" r="r" b="b"/>
                <a:pathLst>
                  <a:path w="11378" h="7604" extrusionOk="0">
                    <a:moveTo>
                      <a:pt x="11160" y="1"/>
                    </a:moveTo>
                    <a:cubicBezTo>
                      <a:pt x="11128" y="1"/>
                      <a:pt x="11098" y="14"/>
                      <a:pt x="11075" y="45"/>
                    </a:cubicBezTo>
                    <a:cubicBezTo>
                      <a:pt x="9473" y="1579"/>
                      <a:pt x="7806" y="3047"/>
                      <a:pt x="5971" y="4281"/>
                    </a:cubicBezTo>
                    <a:cubicBezTo>
                      <a:pt x="5104" y="4915"/>
                      <a:pt x="4170" y="5482"/>
                      <a:pt x="3269" y="6049"/>
                    </a:cubicBezTo>
                    <a:cubicBezTo>
                      <a:pt x="2302" y="6583"/>
                      <a:pt x="1301" y="7216"/>
                      <a:pt x="167" y="7383"/>
                    </a:cubicBezTo>
                    <a:cubicBezTo>
                      <a:pt x="33" y="7383"/>
                      <a:pt x="0" y="7583"/>
                      <a:pt x="167" y="7583"/>
                    </a:cubicBezTo>
                    <a:cubicBezTo>
                      <a:pt x="275" y="7597"/>
                      <a:pt x="381" y="7603"/>
                      <a:pt x="486" y="7603"/>
                    </a:cubicBezTo>
                    <a:cubicBezTo>
                      <a:pt x="1416" y="7603"/>
                      <a:pt x="2223" y="7106"/>
                      <a:pt x="3002" y="6716"/>
                    </a:cubicBezTo>
                    <a:cubicBezTo>
                      <a:pt x="4070" y="6116"/>
                      <a:pt x="5070" y="5482"/>
                      <a:pt x="6004" y="4815"/>
                    </a:cubicBezTo>
                    <a:cubicBezTo>
                      <a:pt x="7939" y="3480"/>
                      <a:pt x="9740" y="1979"/>
                      <a:pt x="11275" y="245"/>
                    </a:cubicBezTo>
                    <a:cubicBezTo>
                      <a:pt x="11377" y="142"/>
                      <a:pt x="11263" y="1"/>
                      <a:pt x="111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5"/>
              <p:cNvSpPr/>
              <p:nvPr/>
            </p:nvSpPr>
            <p:spPr>
              <a:xfrm>
                <a:off x="2744850" y="1240600"/>
                <a:ext cx="289350" cy="188500"/>
              </a:xfrm>
              <a:custGeom>
                <a:avLst/>
                <a:gdLst/>
                <a:ahLst/>
                <a:cxnLst/>
                <a:rect l="l" t="t" r="r" b="b"/>
                <a:pathLst>
                  <a:path w="11574" h="7540" extrusionOk="0">
                    <a:moveTo>
                      <a:pt x="11230" y="0"/>
                    </a:moveTo>
                    <a:cubicBezTo>
                      <a:pt x="11176" y="0"/>
                      <a:pt x="11118" y="18"/>
                      <a:pt x="11066" y="63"/>
                    </a:cubicBezTo>
                    <a:cubicBezTo>
                      <a:pt x="7897" y="3199"/>
                      <a:pt x="4128" y="5467"/>
                      <a:pt x="92" y="7368"/>
                    </a:cubicBezTo>
                    <a:cubicBezTo>
                      <a:pt x="1" y="7399"/>
                      <a:pt x="48" y="7539"/>
                      <a:pt x="158" y="7539"/>
                    </a:cubicBezTo>
                    <a:cubicBezTo>
                      <a:pt x="168" y="7539"/>
                      <a:pt x="180" y="7538"/>
                      <a:pt x="192" y="7535"/>
                    </a:cubicBezTo>
                    <a:cubicBezTo>
                      <a:pt x="4362" y="5934"/>
                      <a:pt x="8098" y="3299"/>
                      <a:pt x="11367" y="297"/>
                    </a:cubicBezTo>
                    <a:cubicBezTo>
                      <a:pt x="11574" y="219"/>
                      <a:pt x="11419" y="0"/>
                      <a:pt x="112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5"/>
              <p:cNvSpPr/>
              <p:nvPr/>
            </p:nvSpPr>
            <p:spPr>
              <a:xfrm>
                <a:off x="2755825" y="1251825"/>
                <a:ext cx="284075" cy="186675"/>
              </a:xfrm>
              <a:custGeom>
                <a:avLst/>
                <a:gdLst/>
                <a:ahLst/>
                <a:cxnLst/>
                <a:rect l="l" t="t" r="r" b="b"/>
                <a:pathLst>
                  <a:path w="11363" h="7467" extrusionOk="0">
                    <a:moveTo>
                      <a:pt x="11040" y="1"/>
                    </a:moveTo>
                    <a:cubicBezTo>
                      <a:pt x="10981" y="1"/>
                      <a:pt x="10918" y="24"/>
                      <a:pt x="10861" y="81"/>
                    </a:cubicBezTo>
                    <a:cubicBezTo>
                      <a:pt x="7592" y="2916"/>
                      <a:pt x="3923" y="5285"/>
                      <a:pt x="86" y="7286"/>
                    </a:cubicBezTo>
                    <a:cubicBezTo>
                      <a:pt x="1" y="7315"/>
                      <a:pt x="62" y="7467"/>
                      <a:pt x="124" y="7467"/>
                    </a:cubicBezTo>
                    <a:cubicBezTo>
                      <a:pt x="134" y="7467"/>
                      <a:pt x="144" y="7462"/>
                      <a:pt x="153" y="7453"/>
                    </a:cubicBezTo>
                    <a:cubicBezTo>
                      <a:pt x="4223" y="5685"/>
                      <a:pt x="7892" y="3250"/>
                      <a:pt x="11161" y="348"/>
                    </a:cubicBezTo>
                    <a:cubicBezTo>
                      <a:pt x="11363" y="222"/>
                      <a:pt x="11222" y="1"/>
                      <a:pt x="110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>
                <a:off x="2749625" y="1330025"/>
                <a:ext cx="182125" cy="122325"/>
              </a:xfrm>
              <a:custGeom>
                <a:avLst/>
                <a:gdLst/>
                <a:ahLst/>
                <a:cxnLst/>
                <a:rect l="l" t="t" r="r" b="b"/>
                <a:pathLst>
                  <a:path w="7285" h="4893" extrusionOk="0">
                    <a:moveTo>
                      <a:pt x="7125" y="1"/>
                    </a:moveTo>
                    <a:cubicBezTo>
                      <a:pt x="7098" y="1"/>
                      <a:pt x="7068" y="7"/>
                      <a:pt x="7039" y="22"/>
                    </a:cubicBezTo>
                    <a:cubicBezTo>
                      <a:pt x="6005" y="956"/>
                      <a:pt x="5004" y="1890"/>
                      <a:pt x="3837" y="2691"/>
                    </a:cubicBezTo>
                    <a:cubicBezTo>
                      <a:pt x="3270" y="3124"/>
                      <a:pt x="2669" y="3491"/>
                      <a:pt x="2002" y="3691"/>
                    </a:cubicBezTo>
                    <a:cubicBezTo>
                      <a:pt x="1702" y="3791"/>
                      <a:pt x="1369" y="3891"/>
                      <a:pt x="1102" y="4025"/>
                    </a:cubicBezTo>
                    <a:cubicBezTo>
                      <a:pt x="801" y="4158"/>
                      <a:pt x="368" y="4192"/>
                      <a:pt x="168" y="4458"/>
                    </a:cubicBezTo>
                    <a:cubicBezTo>
                      <a:pt x="1" y="4625"/>
                      <a:pt x="168" y="4859"/>
                      <a:pt x="368" y="4892"/>
                    </a:cubicBezTo>
                    <a:cubicBezTo>
                      <a:pt x="668" y="4892"/>
                      <a:pt x="1035" y="4659"/>
                      <a:pt x="1335" y="4525"/>
                    </a:cubicBezTo>
                    <a:cubicBezTo>
                      <a:pt x="1635" y="4358"/>
                      <a:pt x="1936" y="4192"/>
                      <a:pt x="2202" y="3991"/>
                    </a:cubicBezTo>
                    <a:cubicBezTo>
                      <a:pt x="2770" y="3558"/>
                      <a:pt x="3437" y="3224"/>
                      <a:pt x="4004" y="2857"/>
                    </a:cubicBezTo>
                    <a:cubicBezTo>
                      <a:pt x="5171" y="2123"/>
                      <a:pt x="6305" y="1290"/>
                      <a:pt x="7206" y="189"/>
                    </a:cubicBezTo>
                    <a:cubicBezTo>
                      <a:pt x="7284" y="85"/>
                      <a:pt x="7220" y="1"/>
                      <a:pt x="71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5"/>
              <p:cNvSpPr/>
              <p:nvPr/>
            </p:nvSpPr>
            <p:spPr>
              <a:xfrm>
                <a:off x="2667900" y="969950"/>
                <a:ext cx="218525" cy="328550"/>
              </a:xfrm>
              <a:custGeom>
                <a:avLst/>
                <a:gdLst/>
                <a:ahLst/>
                <a:cxnLst/>
                <a:rect l="l" t="t" r="r" b="b"/>
                <a:pathLst>
                  <a:path w="8741" h="13142" extrusionOk="0">
                    <a:moveTo>
                      <a:pt x="1802" y="1416"/>
                    </a:moveTo>
                    <a:cubicBezTo>
                      <a:pt x="1936" y="1416"/>
                      <a:pt x="2069" y="1449"/>
                      <a:pt x="2202" y="1516"/>
                    </a:cubicBezTo>
                    <a:cubicBezTo>
                      <a:pt x="2303" y="1549"/>
                      <a:pt x="2436" y="1616"/>
                      <a:pt x="2569" y="1716"/>
                    </a:cubicBezTo>
                    <a:cubicBezTo>
                      <a:pt x="2269" y="1749"/>
                      <a:pt x="2036" y="1916"/>
                      <a:pt x="1802" y="2149"/>
                    </a:cubicBezTo>
                    <a:lnTo>
                      <a:pt x="1802" y="1582"/>
                    </a:lnTo>
                    <a:lnTo>
                      <a:pt x="1802" y="1416"/>
                    </a:lnTo>
                    <a:close/>
                    <a:moveTo>
                      <a:pt x="3149" y="3292"/>
                    </a:moveTo>
                    <a:cubicBezTo>
                      <a:pt x="3186" y="3292"/>
                      <a:pt x="3220" y="3317"/>
                      <a:pt x="3237" y="3350"/>
                    </a:cubicBezTo>
                    <a:cubicBezTo>
                      <a:pt x="3203" y="3384"/>
                      <a:pt x="3136" y="3450"/>
                      <a:pt x="3203" y="3517"/>
                    </a:cubicBezTo>
                    <a:cubicBezTo>
                      <a:pt x="3237" y="4118"/>
                      <a:pt x="3470" y="4718"/>
                      <a:pt x="3737" y="5285"/>
                    </a:cubicBezTo>
                    <a:lnTo>
                      <a:pt x="4604" y="7287"/>
                    </a:lnTo>
                    <a:cubicBezTo>
                      <a:pt x="4704" y="7553"/>
                      <a:pt x="4804" y="7754"/>
                      <a:pt x="4904" y="8020"/>
                    </a:cubicBezTo>
                    <a:cubicBezTo>
                      <a:pt x="4104" y="6719"/>
                      <a:pt x="3470" y="5252"/>
                      <a:pt x="3103" y="3784"/>
                    </a:cubicBezTo>
                    <a:cubicBezTo>
                      <a:pt x="3103" y="3717"/>
                      <a:pt x="2970" y="3417"/>
                      <a:pt x="3036" y="3384"/>
                    </a:cubicBezTo>
                    <a:cubicBezTo>
                      <a:pt x="3070" y="3317"/>
                      <a:pt x="3111" y="3292"/>
                      <a:pt x="3149" y="3292"/>
                    </a:cubicBezTo>
                    <a:close/>
                    <a:moveTo>
                      <a:pt x="2724" y="2524"/>
                    </a:moveTo>
                    <a:cubicBezTo>
                      <a:pt x="2767" y="2524"/>
                      <a:pt x="2816" y="2532"/>
                      <a:pt x="2870" y="2550"/>
                    </a:cubicBezTo>
                    <a:cubicBezTo>
                      <a:pt x="2903" y="2550"/>
                      <a:pt x="2936" y="2583"/>
                      <a:pt x="2970" y="2616"/>
                    </a:cubicBezTo>
                    <a:cubicBezTo>
                      <a:pt x="2903" y="2616"/>
                      <a:pt x="2770" y="2650"/>
                      <a:pt x="2703" y="2750"/>
                    </a:cubicBezTo>
                    <a:cubicBezTo>
                      <a:pt x="2202" y="3184"/>
                      <a:pt x="2536" y="4051"/>
                      <a:pt x="2703" y="4551"/>
                    </a:cubicBezTo>
                    <a:cubicBezTo>
                      <a:pt x="3136" y="6119"/>
                      <a:pt x="3870" y="7687"/>
                      <a:pt x="4804" y="9054"/>
                    </a:cubicBezTo>
                    <a:cubicBezTo>
                      <a:pt x="5205" y="9588"/>
                      <a:pt x="5605" y="10055"/>
                      <a:pt x="6039" y="10556"/>
                    </a:cubicBezTo>
                    <a:cubicBezTo>
                      <a:pt x="6039" y="10589"/>
                      <a:pt x="6039" y="10589"/>
                      <a:pt x="6072" y="10622"/>
                    </a:cubicBezTo>
                    <a:cubicBezTo>
                      <a:pt x="5038" y="9922"/>
                      <a:pt x="4304" y="8521"/>
                      <a:pt x="3737" y="7487"/>
                    </a:cubicBezTo>
                    <a:cubicBezTo>
                      <a:pt x="3203" y="6553"/>
                      <a:pt x="2636" y="5519"/>
                      <a:pt x="2269" y="4418"/>
                    </a:cubicBezTo>
                    <a:cubicBezTo>
                      <a:pt x="2136" y="3917"/>
                      <a:pt x="2102" y="3384"/>
                      <a:pt x="2369" y="2917"/>
                    </a:cubicBezTo>
                    <a:cubicBezTo>
                      <a:pt x="2424" y="2698"/>
                      <a:pt x="2524" y="2524"/>
                      <a:pt x="2724" y="2524"/>
                    </a:cubicBezTo>
                    <a:close/>
                    <a:moveTo>
                      <a:pt x="5094" y="5138"/>
                    </a:moveTo>
                    <a:cubicBezTo>
                      <a:pt x="5708" y="6089"/>
                      <a:pt x="6228" y="7125"/>
                      <a:pt x="6572" y="8221"/>
                    </a:cubicBezTo>
                    <a:cubicBezTo>
                      <a:pt x="6772" y="8788"/>
                      <a:pt x="6906" y="9388"/>
                      <a:pt x="7039" y="9988"/>
                    </a:cubicBezTo>
                    <a:cubicBezTo>
                      <a:pt x="7073" y="10189"/>
                      <a:pt x="7106" y="10389"/>
                      <a:pt x="7139" y="10622"/>
                    </a:cubicBezTo>
                    <a:cubicBezTo>
                      <a:pt x="6973" y="9755"/>
                      <a:pt x="6706" y="8921"/>
                      <a:pt x="6405" y="8087"/>
                    </a:cubicBezTo>
                    <a:cubicBezTo>
                      <a:pt x="6021" y="7081"/>
                      <a:pt x="5584" y="6075"/>
                      <a:pt x="5094" y="5138"/>
                    </a:cubicBezTo>
                    <a:close/>
                    <a:moveTo>
                      <a:pt x="1135" y="2149"/>
                    </a:moveTo>
                    <a:cubicBezTo>
                      <a:pt x="1135" y="2650"/>
                      <a:pt x="1235" y="3217"/>
                      <a:pt x="1369" y="3751"/>
                    </a:cubicBezTo>
                    <a:cubicBezTo>
                      <a:pt x="1369" y="4118"/>
                      <a:pt x="1435" y="4518"/>
                      <a:pt x="1535" y="4885"/>
                    </a:cubicBezTo>
                    <a:cubicBezTo>
                      <a:pt x="1936" y="6453"/>
                      <a:pt x="2703" y="8054"/>
                      <a:pt x="3603" y="9421"/>
                    </a:cubicBezTo>
                    <a:cubicBezTo>
                      <a:pt x="4070" y="10089"/>
                      <a:pt x="4604" y="10756"/>
                      <a:pt x="5138" y="11356"/>
                    </a:cubicBezTo>
                    <a:lnTo>
                      <a:pt x="5171" y="11389"/>
                    </a:lnTo>
                    <a:cubicBezTo>
                      <a:pt x="5071" y="11289"/>
                      <a:pt x="4971" y="11223"/>
                      <a:pt x="4904" y="11189"/>
                    </a:cubicBezTo>
                    <a:lnTo>
                      <a:pt x="4871" y="11123"/>
                    </a:lnTo>
                    <a:cubicBezTo>
                      <a:pt x="4771" y="11056"/>
                      <a:pt x="4704" y="10956"/>
                      <a:pt x="4604" y="10856"/>
                    </a:cubicBezTo>
                    <a:cubicBezTo>
                      <a:pt x="4304" y="10522"/>
                      <a:pt x="4037" y="10222"/>
                      <a:pt x="3770" y="9888"/>
                    </a:cubicBezTo>
                    <a:cubicBezTo>
                      <a:pt x="3603" y="9622"/>
                      <a:pt x="3437" y="9355"/>
                      <a:pt x="3270" y="9088"/>
                    </a:cubicBezTo>
                    <a:cubicBezTo>
                      <a:pt x="2569" y="7854"/>
                      <a:pt x="1969" y="6519"/>
                      <a:pt x="1469" y="5185"/>
                    </a:cubicBezTo>
                    <a:cubicBezTo>
                      <a:pt x="1268" y="4284"/>
                      <a:pt x="1102" y="3384"/>
                      <a:pt x="1102" y="2483"/>
                    </a:cubicBezTo>
                    <a:cubicBezTo>
                      <a:pt x="1102" y="2383"/>
                      <a:pt x="1102" y="2283"/>
                      <a:pt x="1135" y="2149"/>
                    </a:cubicBezTo>
                    <a:close/>
                    <a:moveTo>
                      <a:pt x="1580" y="1"/>
                    </a:moveTo>
                    <a:cubicBezTo>
                      <a:pt x="1340" y="1"/>
                      <a:pt x="1087" y="117"/>
                      <a:pt x="935" y="248"/>
                    </a:cubicBezTo>
                    <a:cubicBezTo>
                      <a:pt x="668" y="448"/>
                      <a:pt x="468" y="715"/>
                      <a:pt x="334" y="1015"/>
                    </a:cubicBezTo>
                    <a:cubicBezTo>
                      <a:pt x="1" y="1416"/>
                      <a:pt x="1" y="2183"/>
                      <a:pt x="1" y="2616"/>
                    </a:cubicBezTo>
                    <a:cubicBezTo>
                      <a:pt x="1" y="3384"/>
                      <a:pt x="134" y="4118"/>
                      <a:pt x="301" y="4851"/>
                    </a:cubicBezTo>
                    <a:cubicBezTo>
                      <a:pt x="501" y="5619"/>
                      <a:pt x="801" y="6419"/>
                      <a:pt x="1135" y="7186"/>
                    </a:cubicBezTo>
                    <a:cubicBezTo>
                      <a:pt x="1435" y="7887"/>
                      <a:pt x="1735" y="8587"/>
                      <a:pt x="2102" y="9255"/>
                    </a:cubicBezTo>
                    <a:cubicBezTo>
                      <a:pt x="2503" y="9955"/>
                      <a:pt x="3103" y="10556"/>
                      <a:pt x="3603" y="11189"/>
                    </a:cubicBezTo>
                    <a:cubicBezTo>
                      <a:pt x="4104" y="11756"/>
                      <a:pt x="4604" y="12424"/>
                      <a:pt x="5271" y="12790"/>
                    </a:cubicBezTo>
                    <a:cubicBezTo>
                      <a:pt x="5575" y="13012"/>
                      <a:pt x="5971" y="13141"/>
                      <a:pt x="6363" y="13141"/>
                    </a:cubicBezTo>
                    <a:cubicBezTo>
                      <a:pt x="6444" y="13141"/>
                      <a:pt x="6525" y="13135"/>
                      <a:pt x="6606" y="13124"/>
                    </a:cubicBezTo>
                    <a:lnTo>
                      <a:pt x="6973" y="13124"/>
                    </a:lnTo>
                    <a:cubicBezTo>
                      <a:pt x="7606" y="13024"/>
                      <a:pt x="8073" y="12524"/>
                      <a:pt x="8273" y="11923"/>
                    </a:cubicBezTo>
                    <a:cubicBezTo>
                      <a:pt x="8407" y="11556"/>
                      <a:pt x="8440" y="11256"/>
                      <a:pt x="8474" y="10922"/>
                    </a:cubicBezTo>
                    <a:cubicBezTo>
                      <a:pt x="8740" y="9455"/>
                      <a:pt x="8273" y="7920"/>
                      <a:pt x="7740" y="6519"/>
                    </a:cubicBezTo>
                    <a:cubicBezTo>
                      <a:pt x="7039" y="4751"/>
                      <a:pt x="6239" y="2950"/>
                      <a:pt x="4804" y="1616"/>
                    </a:cubicBezTo>
                    <a:cubicBezTo>
                      <a:pt x="4137" y="1015"/>
                      <a:pt x="3337" y="548"/>
                      <a:pt x="2469" y="248"/>
                    </a:cubicBezTo>
                    <a:cubicBezTo>
                      <a:pt x="2303" y="215"/>
                      <a:pt x="2136" y="115"/>
                      <a:pt x="1936" y="115"/>
                    </a:cubicBezTo>
                    <a:cubicBezTo>
                      <a:pt x="1831" y="34"/>
                      <a:pt x="1707" y="1"/>
                      <a:pt x="15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5"/>
            <p:cNvGrpSpPr/>
            <p:nvPr/>
          </p:nvGrpSpPr>
          <p:grpSpPr>
            <a:xfrm rot="3498430">
              <a:off x="811223" y="2435989"/>
              <a:ext cx="132379" cy="348680"/>
              <a:chOff x="4670175" y="1180125"/>
              <a:chExt cx="66725" cy="175750"/>
            </a:xfrm>
          </p:grpSpPr>
          <p:sp>
            <p:nvSpPr>
              <p:cNvPr id="101" name="Google Shape;101;p5"/>
              <p:cNvSpPr/>
              <p:nvPr/>
            </p:nvSpPr>
            <p:spPr>
              <a:xfrm>
                <a:off x="4670175" y="1180125"/>
                <a:ext cx="23375" cy="17575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7030" extrusionOk="0">
                    <a:moveTo>
                      <a:pt x="561" y="1"/>
                    </a:moveTo>
                    <a:cubicBezTo>
                      <a:pt x="466" y="1"/>
                      <a:pt x="367" y="59"/>
                      <a:pt x="367" y="180"/>
                    </a:cubicBezTo>
                    <a:cubicBezTo>
                      <a:pt x="267" y="1281"/>
                      <a:pt x="234" y="2382"/>
                      <a:pt x="201" y="3483"/>
                    </a:cubicBezTo>
                    <a:cubicBezTo>
                      <a:pt x="167" y="4017"/>
                      <a:pt x="167" y="4550"/>
                      <a:pt x="100" y="5117"/>
                    </a:cubicBezTo>
                    <a:cubicBezTo>
                      <a:pt x="67" y="5651"/>
                      <a:pt x="0" y="6218"/>
                      <a:pt x="100" y="6785"/>
                    </a:cubicBezTo>
                    <a:cubicBezTo>
                      <a:pt x="156" y="6933"/>
                      <a:pt x="304" y="7030"/>
                      <a:pt x="447" y="7030"/>
                    </a:cubicBezTo>
                    <a:cubicBezTo>
                      <a:pt x="562" y="7030"/>
                      <a:pt x="675" y="6967"/>
                      <a:pt x="734" y="6819"/>
                    </a:cubicBezTo>
                    <a:cubicBezTo>
                      <a:pt x="901" y="6285"/>
                      <a:pt x="868" y="5718"/>
                      <a:pt x="901" y="5151"/>
                    </a:cubicBezTo>
                    <a:cubicBezTo>
                      <a:pt x="901" y="4617"/>
                      <a:pt x="934" y="4017"/>
                      <a:pt x="901" y="3483"/>
                    </a:cubicBezTo>
                    <a:cubicBezTo>
                      <a:pt x="901" y="2349"/>
                      <a:pt x="868" y="1281"/>
                      <a:pt x="734" y="147"/>
                    </a:cubicBezTo>
                    <a:cubicBezTo>
                      <a:pt x="734" y="51"/>
                      <a:pt x="649" y="1"/>
                      <a:pt x="5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5"/>
              <p:cNvSpPr/>
              <p:nvPr/>
            </p:nvSpPr>
            <p:spPr>
              <a:xfrm>
                <a:off x="4714375" y="1203700"/>
                <a:ext cx="22525" cy="150675"/>
              </a:xfrm>
              <a:custGeom>
                <a:avLst/>
                <a:gdLst/>
                <a:ahLst/>
                <a:cxnLst/>
                <a:rect l="l" t="t" r="r" b="b"/>
                <a:pathLst>
                  <a:path w="901" h="6027" extrusionOk="0">
                    <a:moveTo>
                      <a:pt x="268" y="0"/>
                    </a:moveTo>
                    <a:cubicBezTo>
                      <a:pt x="173" y="0"/>
                      <a:pt x="83" y="67"/>
                      <a:pt x="100" y="205"/>
                    </a:cubicBezTo>
                    <a:cubicBezTo>
                      <a:pt x="134" y="1172"/>
                      <a:pt x="134" y="2073"/>
                      <a:pt x="134" y="3040"/>
                    </a:cubicBezTo>
                    <a:cubicBezTo>
                      <a:pt x="134" y="3941"/>
                      <a:pt x="0" y="4942"/>
                      <a:pt x="167" y="5876"/>
                    </a:cubicBezTo>
                    <a:cubicBezTo>
                      <a:pt x="221" y="5966"/>
                      <a:pt x="353" y="6027"/>
                      <a:pt x="469" y="6027"/>
                    </a:cubicBezTo>
                    <a:cubicBezTo>
                      <a:pt x="567" y="6027"/>
                      <a:pt x="652" y="5983"/>
                      <a:pt x="667" y="5876"/>
                    </a:cubicBezTo>
                    <a:cubicBezTo>
                      <a:pt x="901" y="4942"/>
                      <a:pt x="801" y="3941"/>
                      <a:pt x="734" y="3040"/>
                    </a:cubicBezTo>
                    <a:cubicBezTo>
                      <a:pt x="667" y="2073"/>
                      <a:pt x="601" y="1105"/>
                      <a:pt x="467" y="171"/>
                    </a:cubicBezTo>
                    <a:cubicBezTo>
                      <a:pt x="451" y="59"/>
                      <a:pt x="357" y="0"/>
                      <a:pt x="2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3" name="Google Shape;103;p5"/>
            <p:cNvGrpSpPr/>
            <p:nvPr/>
          </p:nvGrpSpPr>
          <p:grpSpPr>
            <a:xfrm rot="2555100">
              <a:off x="1411293" y="1604956"/>
              <a:ext cx="363360" cy="242976"/>
              <a:chOff x="5153850" y="1150039"/>
              <a:chExt cx="326100" cy="218061"/>
            </a:xfrm>
          </p:grpSpPr>
          <p:sp>
            <p:nvSpPr>
              <p:cNvPr id="104" name="Google Shape;104;p5"/>
              <p:cNvSpPr/>
              <p:nvPr/>
            </p:nvSpPr>
            <p:spPr>
              <a:xfrm>
                <a:off x="5252272" y="1150039"/>
                <a:ext cx="40945" cy="53387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1828" extrusionOk="0">
                    <a:moveTo>
                      <a:pt x="501" y="0"/>
                    </a:moveTo>
                    <a:cubicBezTo>
                      <a:pt x="401" y="0"/>
                      <a:pt x="334" y="0"/>
                      <a:pt x="267" y="34"/>
                    </a:cubicBezTo>
                    <a:cubicBezTo>
                      <a:pt x="234" y="34"/>
                      <a:pt x="201" y="67"/>
                      <a:pt x="201" y="67"/>
                    </a:cubicBezTo>
                    <a:cubicBezTo>
                      <a:pt x="167" y="67"/>
                      <a:pt x="100" y="100"/>
                      <a:pt x="100" y="134"/>
                    </a:cubicBezTo>
                    <a:cubicBezTo>
                      <a:pt x="100" y="200"/>
                      <a:pt x="167" y="234"/>
                      <a:pt x="201" y="234"/>
                    </a:cubicBezTo>
                    <a:lnTo>
                      <a:pt x="267" y="234"/>
                    </a:lnTo>
                    <a:cubicBezTo>
                      <a:pt x="334" y="234"/>
                      <a:pt x="367" y="234"/>
                      <a:pt x="434" y="267"/>
                    </a:cubicBezTo>
                    <a:cubicBezTo>
                      <a:pt x="501" y="267"/>
                      <a:pt x="534" y="267"/>
                      <a:pt x="567" y="301"/>
                    </a:cubicBezTo>
                    <a:cubicBezTo>
                      <a:pt x="601" y="301"/>
                      <a:pt x="668" y="367"/>
                      <a:pt x="701" y="367"/>
                    </a:cubicBezTo>
                    <a:cubicBezTo>
                      <a:pt x="734" y="401"/>
                      <a:pt x="768" y="401"/>
                      <a:pt x="768" y="434"/>
                    </a:cubicBezTo>
                    <a:cubicBezTo>
                      <a:pt x="768" y="434"/>
                      <a:pt x="834" y="434"/>
                      <a:pt x="834" y="467"/>
                    </a:cubicBezTo>
                    <a:cubicBezTo>
                      <a:pt x="800" y="460"/>
                      <a:pt x="765" y="456"/>
                      <a:pt x="729" y="456"/>
                    </a:cubicBezTo>
                    <a:cubicBezTo>
                      <a:pt x="460" y="456"/>
                      <a:pt x="189" y="673"/>
                      <a:pt x="100" y="968"/>
                    </a:cubicBezTo>
                    <a:cubicBezTo>
                      <a:pt x="0" y="1368"/>
                      <a:pt x="167" y="1735"/>
                      <a:pt x="501" y="1802"/>
                    </a:cubicBezTo>
                    <a:cubicBezTo>
                      <a:pt x="547" y="1819"/>
                      <a:pt x="594" y="1827"/>
                      <a:pt x="643" y="1827"/>
                    </a:cubicBezTo>
                    <a:cubicBezTo>
                      <a:pt x="876" y="1827"/>
                      <a:pt x="1124" y="1633"/>
                      <a:pt x="1235" y="1301"/>
                    </a:cubicBezTo>
                    <a:cubicBezTo>
                      <a:pt x="1401" y="1001"/>
                      <a:pt x="1368" y="834"/>
                      <a:pt x="1368" y="734"/>
                    </a:cubicBezTo>
                    <a:cubicBezTo>
                      <a:pt x="1368" y="701"/>
                      <a:pt x="1368" y="601"/>
                      <a:pt x="1335" y="567"/>
                    </a:cubicBezTo>
                    <a:cubicBezTo>
                      <a:pt x="1335" y="534"/>
                      <a:pt x="1268" y="434"/>
                      <a:pt x="1268" y="401"/>
                    </a:cubicBezTo>
                    <a:cubicBezTo>
                      <a:pt x="1235" y="367"/>
                      <a:pt x="1201" y="267"/>
                      <a:pt x="1168" y="234"/>
                    </a:cubicBezTo>
                    <a:cubicBezTo>
                      <a:pt x="1101" y="200"/>
                      <a:pt x="1068" y="134"/>
                      <a:pt x="1001" y="100"/>
                    </a:cubicBezTo>
                    <a:cubicBezTo>
                      <a:pt x="934" y="67"/>
                      <a:pt x="868" y="67"/>
                      <a:pt x="834" y="34"/>
                    </a:cubicBezTo>
                    <a:cubicBezTo>
                      <a:pt x="768" y="34"/>
                      <a:pt x="701" y="0"/>
                      <a:pt x="6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5"/>
              <p:cNvSpPr/>
              <p:nvPr/>
            </p:nvSpPr>
            <p:spPr>
              <a:xfrm>
                <a:off x="5403262" y="1191919"/>
                <a:ext cx="39982" cy="54292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859" extrusionOk="0">
                    <a:moveTo>
                      <a:pt x="501" y="1"/>
                    </a:moveTo>
                    <a:cubicBezTo>
                      <a:pt x="401" y="1"/>
                      <a:pt x="334" y="1"/>
                      <a:pt x="268" y="34"/>
                    </a:cubicBezTo>
                    <a:cubicBezTo>
                      <a:pt x="234" y="34"/>
                      <a:pt x="201" y="101"/>
                      <a:pt x="201" y="101"/>
                    </a:cubicBezTo>
                    <a:cubicBezTo>
                      <a:pt x="168" y="101"/>
                      <a:pt x="101" y="134"/>
                      <a:pt x="101" y="167"/>
                    </a:cubicBezTo>
                    <a:cubicBezTo>
                      <a:pt x="101" y="201"/>
                      <a:pt x="168" y="268"/>
                      <a:pt x="201" y="268"/>
                    </a:cubicBezTo>
                    <a:lnTo>
                      <a:pt x="268" y="268"/>
                    </a:lnTo>
                    <a:cubicBezTo>
                      <a:pt x="334" y="268"/>
                      <a:pt x="368" y="268"/>
                      <a:pt x="434" y="301"/>
                    </a:cubicBezTo>
                    <a:cubicBezTo>
                      <a:pt x="501" y="301"/>
                      <a:pt x="534" y="301"/>
                      <a:pt x="568" y="334"/>
                    </a:cubicBezTo>
                    <a:cubicBezTo>
                      <a:pt x="601" y="334"/>
                      <a:pt x="668" y="368"/>
                      <a:pt x="701" y="368"/>
                    </a:cubicBezTo>
                    <a:cubicBezTo>
                      <a:pt x="735" y="434"/>
                      <a:pt x="768" y="434"/>
                      <a:pt x="768" y="468"/>
                    </a:cubicBezTo>
                    <a:cubicBezTo>
                      <a:pt x="768" y="468"/>
                      <a:pt x="835" y="468"/>
                      <a:pt x="835" y="501"/>
                    </a:cubicBezTo>
                    <a:cubicBezTo>
                      <a:pt x="800" y="493"/>
                      <a:pt x="765" y="490"/>
                      <a:pt x="730" y="490"/>
                    </a:cubicBezTo>
                    <a:cubicBezTo>
                      <a:pt x="461" y="490"/>
                      <a:pt x="189" y="706"/>
                      <a:pt x="101" y="1001"/>
                    </a:cubicBezTo>
                    <a:cubicBezTo>
                      <a:pt x="1" y="1368"/>
                      <a:pt x="168" y="1769"/>
                      <a:pt x="501" y="1835"/>
                    </a:cubicBezTo>
                    <a:cubicBezTo>
                      <a:pt x="543" y="1851"/>
                      <a:pt x="587" y="1859"/>
                      <a:pt x="631" y="1859"/>
                    </a:cubicBezTo>
                    <a:cubicBezTo>
                      <a:pt x="868" y="1859"/>
                      <a:pt x="1123" y="1644"/>
                      <a:pt x="1235" y="1335"/>
                    </a:cubicBezTo>
                    <a:cubicBezTo>
                      <a:pt x="1368" y="968"/>
                      <a:pt x="1368" y="801"/>
                      <a:pt x="1368" y="768"/>
                    </a:cubicBezTo>
                    <a:cubicBezTo>
                      <a:pt x="1368" y="735"/>
                      <a:pt x="1368" y="634"/>
                      <a:pt x="1335" y="601"/>
                    </a:cubicBezTo>
                    <a:cubicBezTo>
                      <a:pt x="1335" y="568"/>
                      <a:pt x="1268" y="468"/>
                      <a:pt x="1268" y="434"/>
                    </a:cubicBezTo>
                    <a:cubicBezTo>
                      <a:pt x="1235" y="401"/>
                      <a:pt x="1202" y="301"/>
                      <a:pt x="1135" y="268"/>
                    </a:cubicBezTo>
                    <a:cubicBezTo>
                      <a:pt x="1102" y="234"/>
                      <a:pt x="1068" y="167"/>
                      <a:pt x="1001" y="134"/>
                    </a:cubicBezTo>
                    <a:cubicBezTo>
                      <a:pt x="935" y="101"/>
                      <a:pt x="868" y="101"/>
                      <a:pt x="835" y="34"/>
                    </a:cubicBezTo>
                    <a:cubicBezTo>
                      <a:pt x="768" y="34"/>
                      <a:pt x="701" y="1"/>
                      <a:pt x="6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5"/>
              <p:cNvSpPr/>
              <p:nvPr/>
            </p:nvSpPr>
            <p:spPr>
              <a:xfrm>
                <a:off x="5375675" y="1274425"/>
                <a:ext cx="104275" cy="93675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3747" extrusionOk="0">
                    <a:moveTo>
                      <a:pt x="2047" y="0"/>
                    </a:moveTo>
                    <a:cubicBezTo>
                      <a:pt x="1240" y="0"/>
                      <a:pt x="521" y="553"/>
                      <a:pt x="301" y="1379"/>
                    </a:cubicBezTo>
                    <a:cubicBezTo>
                      <a:pt x="1" y="2379"/>
                      <a:pt x="568" y="3380"/>
                      <a:pt x="1568" y="3680"/>
                    </a:cubicBezTo>
                    <a:cubicBezTo>
                      <a:pt x="1735" y="3725"/>
                      <a:pt x="1902" y="3746"/>
                      <a:pt x="2065" y="3746"/>
                    </a:cubicBezTo>
                    <a:cubicBezTo>
                      <a:pt x="2883" y="3746"/>
                      <a:pt x="3620" y="3213"/>
                      <a:pt x="3870" y="2379"/>
                    </a:cubicBezTo>
                    <a:cubicBezTo>
                      <a:pt x="4170" y="1379"/>
                      <a:pt x="3570" y="378"/>
                      <a:pt x="2569" y="78"/>
                    </a:cubicBezTo>
                    <a:cubicBezTo>
                      <a:pt x="2394" y="25"/>
                      <a:pt x="2218" y="0"/>
                      <a:pt x="20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5"/>
              <p:cNvSpPr/>
              <p:nvPr/>
            </p:nvSpPr>
            <p:spPr>
              <a:xfrm>
                <a:off x="5153850" y="1213000"/>
                <a:ext cx="104275" cy="93675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3747" extrusionOk="0">
                    <a:moveTo>
                      <a:pt x="2072" y="1"/>
                    </a:moveTo>
                    <a:cubicBezTo>
                      <a:pt x="1254" y="1"/>
                      <a:pt x="518" y="533"/>
                      <a:pt x="267" y="1367"/>
                    </a:cubicBezTo>
                    <a:cubicBezTo>
                      <a:pt x="1" y="2368"/>
                      <a:pt x="568" y="3369"/>
                      <a:pt x="1568" y="3669"/>
                    </a:cubicBezTo>
                    <a:cubicBezTo>
                      <a:pt x="1744" y="3721"/>
                      <a:pt x="1919" y="3746"/>
                      <a:pt x="2091" y="3746"/>
                    </a:cubicBezTo>
                    <a:cubicBezTo>
                      <a:pt x="2898" y="3746"/>
                      <a:pt x="3622" y="3193"/>
                      <a:pt x="3870" y="2368"/>
                    </a:cubicBezTo>
                    <a:cubicBezTo>
                      <a:pt x="4170" y="1367"/>
                      <a:pt x="3570" y="367"/>
                      <a:pt x="2569" y="66"/>
                    </a:cubicBezTo>
                    <a:cubicBezTo>
                      <a:pt x="2402" y="22"/>
                      <a:pt x="2235" y="1"/>
                      <a:pt x="207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5"/>
              <p:cNvSpPr/>
              <p:nvPr/>
            </p:nvSpPr>
            <p:spPr>
              <a:xfrm>
                <a:off x="5298065" y="1210405"/>
                <a:ext cx="73071" cy="64017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2192" extrusionOk="0">
                    <a:moveTo>
                      <a:pt x="474" y="0"/>
                    </a:moveTo>
                    <a:cubicBezTo>
                      <a:pt x="449" y="0"/>
                      <a:pt x="414" y="11"/>
                      <a:pt x="367" y="35"/>
                    </a:cubicBezTo>
                    <a:cubicBezTo>
                      <a:pt x="350" y="26"/>
                      <a:pt x="332" y="22"/>
                      <a:pt x="312" y="22"/>
                    </a:cubicBezTo>
                    <a:cubicBezTo>
                      <a:pt x="255" y="22"/>
                      <a:pt x="192" y="60"/>
                      <a:pt x="167" y="135"/>
                    </a:cubicBezTo>
                    <a:cubicBezTo>
                      <a:pt x="34" y="468"/>
                      <a:pt x="0" y="835"/>
                      <a:pt x="34" y="1202"/>
                    </a:cubicBezTo>
                    <a:cubicBezTo>
                      <a:pt x="67" y="1402"/>
                      <a:pt x="167" y="1636"/>
                      <a:pt x="300" y="1803"/>
                    </a:cubicBezTo>
                    <a:cubicBezTo>
                      <a:pt x="400" y="2003"/>
                      <a:pt x="667" y="2136"/>
                      <a:pt x="867" y="2170"/>
                    </a:cubicBezTo>
                    <a:cubicBezTo>
                      <a:pt x="950" y="2183"/>
                      <a:pt x="1045" y="2192"/>
                      <a:pt x="1141" y="2192"/>
                    </a:cubicBezTo>
                    <a:cubicBezTo>
                      <a:pt x="1277" y="2192"/>
                      <a:pt x="1417" y="2175"/>
                      <a:pt x="1535" y="2136"/>
                    </a:cubicBezTo>
                    <a:cubicBezTo>
                      <a:pt x="1801" y="2036"/>
                      <a:pt x="1968" y="1936"/>
                      <a:pt x="2102" y="1769"/>
                    </a:cubicBezTo>
                    <a:cubicBezTo>
                      <a:pt x="2335" y="1436"/>
                      <a:pt x="2469" y="1102"/>
                      <a:pt x="2502" y="702"/>
                    </a:cubicBezTo>
                    <a:cubicBezTo>
                      <a:pt x="2502" y="635"/>
                      <a:pt x="2469" y="569"/>
                      <a:pt x="2435" y="535"/>
                    </a:cubicBezTo>
                    <a:cubicBezTo>
                      <a:pt x="2394" y="521"/>
                      <a:pt x="2358" y="513"/>
                      <a:pt x="2326" y="513"/>
                    </a:cubicBezTo>
                    <a:cubicBezTo>
                      <a:pt x="2280" y="513"/>
                      <a:pt x="2241" y="529"/>
                      <a:pt x="2202" y="569"/>
                    </a:cubicBezTo>
                    <a:cubicBezTo>
                      <a:pt x="2035" y="835"/>
                      <a:pt x="1868" y="1136"/>
                      <a:pt x="1668" y="1302"/>
                    </a:cubicBezTo>
                    <a:cubicBezTo>
                      <a:pt x="1513" y="1432"/>
                      <a:pt x="1378" y="1481"/>
                      <a:pt x="1201" y="1481"/>
                    </a:cubicBezTo>
                    <a:cubicBezTo>
                      <a:pt x="1149" y="1481"/>
                      <a:pt x="1094" y="1477"/>
                      <a:pt x="1034" y="1469"/>
                    </a:cubicBezTo>
                    <a:cubicBezTo>
                      <a:pt x="834" y="1436"/>
                      <a:pt x="701" y="1302"/>
                      <a:pt x="634" y="1002"/>
                    </a:cubicBezTo>
                    <a:cubicBezTo>
                      <a:pt x="601" y="702"/>
                      <a:pt x="534" y="435"/>
                      <a:pt x="534" y="102"/>
                    </a:cubicBezTo>
                    <a:cubicBezTo>
                      <a:pt x="534" y="37"/>
                      <a:pt x="520" y="0"/>
                      <a:pt x="4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6"/>
          <p:cNvSpPr/>
          <p:nvPr/>
        </p:nvSpPr>
        <p:spPr>
          <a:xfrm rot="10800000">
            <a:off x="8120285" y="2346175"/>
            <a:ext cx="1264340" cy="3524526"/>
          </a:xfrm>
          <a:custGeom>
            <a:avLst/>
            <a:gdLst/>
            <a:ahLst/>
            <a:cxnLst/>
            <a:rect l="l" t="t" r="r" b="b"/>
            <a:pathLst>
              <a:path w="32605" h="90891" extrusionOk="0">
                <a:moveTo>
                  <a:pt x="0" y="1"/>
                </a:moveTo>
                <a:lnTo>
                  <a:pt x="0" y="90890"/>
                </a:lnTo>
                <a:cubicBezTo>
                  <a:pt x="7361" y="89757"/>
                  <a:pt x="16312" y="85062"/>
                  <a:pt x="19893" y="78557"/>
                </a:cubicBezTo>
                <a:cubicBezTo>
                  <a:pt x="23454" y="72032"/>
                  <a:pt x="23792" y="63836"/>
                  <a:pt x="20788" y="57033"/>
                </a:cubicBezTo>
                <a:cubicBezTo>
                  <a:pt x="18640" y="52239"/>
                  <a:pt x="15039" y="48260"/>
                  <a:pt x="12453" y="43705"/>
                </a:cubicBezTo>
                <a:cubicBezTo>
                  <a:pt x="9887" y="39130"/>
                  <a:pt x="8415" y="33341"/>
                  <a:pt x="10941" y="28746"/>
                </a:cubicBezTo>
                <a:cubicBezTo>
                  <a:pt x="12871" y="25205"/>
                  <a:pt x="16690" y="23176"/>
                  <a:pt x="20311" y="21445"/>
                </a:cubicBezTo>
                <a:cubicBezTo>
                  <a:pt x="23971" y="19734"/>
                  <a:pt x="27830" y="18023"/>
                  <a:pt x="30217" y="14761"/>
                </a:cubicBezTo>
                <a:cubicBezTo>
                  <a:pt x="32604" y="11538"/>
                  <a:pt x="29780" y="2189"/>
                  <a:pt x="26398" y="2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"/>
          <p:cNvSpPr/>
          <p:nvPr/>
        </p:nvSpPr>
        <p:spPr>
          <a:xfrm>
            <a:off x="8551313" y="2346167"/>
            <a:ext cx="462351" cy="4076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6"/>
          <p:cNvSpPr/>
          <p:nvPr/>
        </p:nvSpPr>
        <p:spPr>
          <a:xfrm>
            <a:off x="333372" y="4592744"/>
            <a:ext cx="215141" cy="18969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6"/>
          <p:cNvSpPr/>
          <p:nvPr/>
        </p:nvSpPr>
        <p:spPr>
          <a:xfrm>
            <a:off x="449038" y="444632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"/>
          <p:cNvSpPr/>
          <p:nvPr/>
        </p:nvSpPr>
        <p:spPr>
          <a:xfrm rot="232572">
            <a:off x="-175527" y="24909"/>
            <a:ext cx="918289" cy="5364033"/>
          </a:xfrm>
          <a:custGeom>
            <a:avLst/>
            <a:gdLst/>
            <a:ahLst/>
            <a:cxnLst/>
            <a:rect l="l" t="t" r="r" b="b"/>
            <a:pathLst>
              <a:path w="36732" h="214564" extrusionOk="0">
                <a:moveTo>
                  <a:pt x="14454" y="0"/>
                </a:moveTo>
                <a:cubicBezTo>
                  <a:pt x="12984" y="10561"/>
                  <a:pt x="4361" y="47392"/>
                  <a:pt x="5631" y="63367"/>
                </a:cubicBezTo>
                <a:cubicBezTo>
                  <a:pt x="6901" y="79342"/>
                  <a:pt x="16927" y="83687"/>
                  <a:pt x="22074" y="95852"/>
                </a:cubicBezTo>
                <a:cubicBezTo>
                  <a:pt x="27221" y="108017"/>
                  <a:pt x="38183" y="125463"/>
                  <a:pt x="36512" y="136358"/>
                </a:cubicBezTo>
                <a:cubicBezTo>
                  <a:pt x="34841" y="147253"/>
                  <a:pt x="18131" y="159687"/>
                  <a:pt x="12048" y="161224"/>
                </a:cubicBezTo>
                <a:cubicBezTo>
                  <a:pt x="5966" y="162762"/>
                  <a:pt x="84" y="149995"/>
                  <a:pt x="17" y="145583"/>
                </a:cubicBezTo>
                <a:cubicBezTo>
                  <a:pt x="-50" y="141171"/>
                  <a:pt x="5899" y="133752"/>
                  <a:pt x="11647" y="134754"/>
                </a:cubicBezTo>
                <a:cubicBezTo>
                  <a:pt x="17395" y="135757"/>
                  <a:pt x="34708" y="138296"/>
                  <a:pt x="34507" y="151598"/>
                </a:cubicBezTo>
                <a:cubicBezTo>
                  <a:pt x="34307" y="164900"/>
                  <a:pt x="14455" y="204070"/>
                  <a:pt x="10444" y="214564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"/>
          <p:cNvSpPr/>
          <p:nvPr/>
        </p:nvSpPr>
        <p:spPr>
          <a:xfrm rot="-5400000">
            <a:off x="7544880" y="3295904"/>
            <a:ext cx="1119149" cy="295245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"/>
          <p:cNvSpPr txBox="1">
            <a:spLocks noGrp="1"/>
          </p:cNvSpPr>
          <p:nvPr>
            <p:ph type="title"/>
          </p:nvPr>
        </p:nvSpPr>
        <p:spPr>
          <a:xfrm>
            <a:off x="4299650" y="1089150"/>
            <a:ext cx="2849100" cy="133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9" name="Google Shape;119;p7"/>
          <p:cNvSpPr txBox="1">
            <a:spLocks noGrp="1"/>
          </p:cNvSpPr>
          <p:nvPr>
            <p:ph type="body" idx="1"/>
          </p:nvPr>
        </p:nvSpPr>
        <p:spPr>
          <a:xfrm>
            <a:off x="4299650" y="2415550"/>
            <a:ext cx="3819600" cy="18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 sz="1400" b="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20" name="Google Shape;120;p7"/>
          <p:cNvSpPr/>
          <p:nvPr/>
        </p:nvSpPr>
        <p:spPr>
          <a:xfrm rot="-9941259" flipH="1">
            <a:off x="5172984" y="141003"/>
            <a:ext cx="3884492" cy="1187809"/>
          </a:xfrm>
          <a:custGeom>
            <a:avLst/>
            <a:gdLst/>
            <a:ahLst/>
            <a:cxnLst/>
            <a:rect l="l" t="t" r="r" b="b"/>
            <a:pathLst>
              <a:path w="156716" h="69913" extrusionOk="0">
                <a:moveTo>
                  <a:pt x="0" y="0"/>
                </a:moveTo>
                <a:cubicBezTo>
                  <a:pt x="10649" y="9041"/>
                  <a:pt x="44805" y="50297"/>
                  <a:pt x="63892" y="54248"/>
                </a:cubicBezTo>
                <a:cubicBezTo>
                  <a:pt x="82979" y="58200"/>
                  <a:pt x="117135" y="31813"/>
                  <a:pt x="114523" y="23709"/>
                </a:cubicBezTo>
                <a:cubicBezTo>
                  <a:pt x="111911" y="15605"/>
                  <a:pt x="54248" y="-1607"/>
                  <a:pt x="48220" y="5626"/>
                </a:cubicBezTo>
                <a:cubicBezTo>
                  <a:pt x="42193" y="12859"/>
                  <a:pt x="60275" y="58200"/>
                  <a:pt x="78358" y="67107"/>
                </a:cubicBezTo>
                <a:cubicBezTo>
                  <a:pt x="96441" y="76014"/>
                  <a:pt x="143656" y="60410"/>
                  <a:pt x="156716" y="5907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21" name="Google Shape;121;p7"/>
          <p:cNvSpPr/>
          <p:nvPr/>
        </p:nvSpPr>
        <p:spPr>
          <a:xfrm>
            <a:off x="8551272" y="96079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7"/>
          <p:cNvSpPr/>
          <p:nvPr/>
        </p:nvSpPr>
        <p:spPr>
          <a:xfrm>
            <a:off x="537472" y="38684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"/>
          <p:cNvSpPr/>
          <p:nvPr/>
        </p:nvSpPr>
        <p:spPr>
          <a:xfrm>
            <a:off x="360987" y="61484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7"/>
          <p:cNvSpPr/>
          <p:nvPr/>
        </p:nvSpPr>
        <p:spPr>
          <a:xfrm rot="-5400000">
            <a:off x="-899307" y="3558757"/>
            <a:ext cx="3132136" cy="1333506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"/>
          <p:cNvSpPr txBox="1">
            <a:spLocks noGrp="1"/>
          </p:cNvSpPr>
          <p:nvPr>
            <p:ph type="title"/>
          </p:nvPr>
        </p:nvSpPr>
        <p:spPr>
          <a:xfrm>
            <a:off x="570300" y="2199775"/>
            <a:ext cx="4045200" cy="89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ubTitle" idx="1"/>
          </p:nvPr>
        </p:nvSpPr>
        <p:spPr>
          <a:xfrm>
            <a:off x="1195650" y="3107875"/>
            <a:ext cx="27945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5" name="Google Shape;135;p9"/>
          <p:cNvSpPr txBox="1">
            <a:spLocks noGrp="1"/>
          </p:cNvSpPr>
          <p:nvPr>
            <p:ph type="title" idx="2" hasCustomPrompt="1"/>
          </p:nvPr>
        </p:nvSpPr>
        <p:spPr>
          <a:xfrm>
            <a:off x="570302" y="1832550"/>
            <a:ext cx="4045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136" name="Google Shape;136;p9"/>
          <p:cNvGrpSpPr/>
          <p:nvPr/>
        </p:nvGrpSpPr>
        <p:grpSpPr>
          <a:xfrm flipH="1">
            <a:off x="208" y="-4"/>
            <a:ext cx="2240231" cy="1725742"/>
            <a:chOff x="5153550" y="135575"/>
            <a:chExt cx="1402950" cy="1080750"/>
          </a:xfrm>
        </p:grpSpPr>
        <p:sp>
          <p:nvSpPr>
            <p:cNvPr id="137" name="Google Shape;137;p9"/>
            <p:cNvSpPr/>
            <p:nvPr/>
          </p:nvSpPr>
          <p:spPr>
            <a:xfrm>
              <a:off x="5208475" y="135575"/>
              <a:ext cx="1348025" cy="942650"/>
            </a:xfrm>
            <a:custGeom>
              <a:avLst/>
              <a:gdLst/>
              <a:ahLst/>
              <a:cxnLst/>
              <a:rect l="l" t="t" r="r" b="b"/>
              <a:pathLst>
                <a:path w="53921" h="37706" fill="none" extrusionOk="0">
                  <a:moveTo>
                    <a:pt x="0" y="1"/>
                  </a:moveTo>
                  <a:cubicBezTo>
                    <a:pt x="147" y="1570"/>
                    <a:pt x="2595" y="4500"/>
                    <a:pt x="3829" y="5985"/>
                  </a:cubicBezTo>
                  <a:cubicBezTo>
                    <a:pt x="5524" y="8036"/>
                    <a:pt x="7637" y="9668"/>
                    <a:pt x="9374" y="11697"/>
                  </a:cubicBezTo>
                  <a:cubicBezTo>
                    <a:pt x="12492" y="15359"/>
                    <a:pt x="15630" y="18435"/>
                    <a:pt x="19334" y="21469"/>
                  </a:cubicBezTo>
                  <a:cubicBezTo>
                    <a:pt x="23895" y="25193"/>
                    <a:pt x="28917" y="27976"/>
                    <a:pt x="34043" y="30947"/>
                  </a:cubicBezTo>
                  <a:cubicBezTo>
                    <a:pt x="38458" y="33500"/>
                    <a:pt x="42768" y="36303"/>
                    <a:pt x="47874" y="37287"/>
                  </a:cubicBezTo>
                  <a:cubicBezTo>
                    <a:pt x="49861" y="37684"/>
                    <a:pt x="51933" y="37705"/>
                    <a:pt x="53920" y="37433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5153550" y="231300"/>
              <a:ext cx="248500" cy="218175"/>
            </a:xfrm>
            <a:custGeom>
              <a:avLst/>
              <a:gdLst/>
              <a:ahLst/>
              <a:cxnLst/>
              <a:rect l="l" t="t" r="r" b="b"/>
              <a:pathLst>
                <a:path w="9940" h="8727" fill="none" extrusionOk="0">
                  <a:moveTo>
                    <a:pt x="3976" y="1"/>
                  </a:moveTo>
                  <a:cubicBezTo>
                    <a:pt x="2344" y="2637"/>
                    <a:pt x="1214" y="5797"/>
                    <a:pt x="0" y="8538"/>
                  </a:cubicBezTo>
                  <a:cubicBezTo>
                    <a:pt x="3327" y="8726"/>
                    <a:pt x="6382" y="5211"/>
                    <a:pt x="9939" y="5692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5388425" y="455725"/>
              <a:ext cx="172625" cy="227550"/>
            </a:xfrm>
            <a:custGeom>
              <a:avLst/>
              <a:gdLst/>
              <a:ahLst/>
              <a:cxnLst/>
              <a:rect l="l" t="t" r="r" b="b"/>
              <a:pathLst>
                <a:path w="6905" h="9102" fill="none" extrusionOk="0">
                  <a:moveTo>
                    <a:pt x="2092" y="0"/>
                  </a:moveTo>
                  <a:cubicBezTo>
                    <a:pt x="2030" y="1653"/>
                    <a:pt x="1653" y="3641"/>
                    <a:pt x="1214" y="5315"/>
                  </a:cubicBezTo>
                  <a:cubicBezTo>
                    <a:pt x="900" y="6445"/>
                    <a:pt x="0" y="8077"/>
                    <a:pt x="188" y="9102"/>
                  </a:cubicBezTo>
                  <a:cubicBezTo>
                    <a:pt x="2699" y="8077"/>
                    <a:pt x="4687" y="5440"/>
                    <a:pt x="6905" y="4582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5595025" y="659725"/>
              <a:ext cx="204050" cy="245350"/>
            </a:xfrm>
            <a:custGeom>
              <a:avLst/>
              <a:gdLst/>
              <a:ahLst/>
              <a:cxnLst/>
              <a:rect l="l" t="t" r="r" b="b"/>
              <a:pathLst>
                <a:path w="8162" h="9814" fill="none" extrusionOk="0">
                  <a:moveTo>
                    <a:pt x="2386" y="0"/>
                  </a:moveTo>
                  <a:cubicBezTo>
                    <a:pt x="1947" y="1298"/>
                    <a:pt x="2156" y="4039"/>
                    <a:pt x="1633" y="5796"/>
                  </a:cubicBezTo>
                  <a:cubicBezTo>
                    <a:pt x="1235" y="7114"/>
                    <a:pt x="440" y="8328"/>
                    <a:pt x="1" y="9625"/>
                  </a:cubicBezTo>
                  <a:cubicBezTo>
                    <a:pt x="1047" y="9814"/>
                    <a:pt x="7659" y="4876"/>
                    <a:pt x="8161" y="3955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5849250" y="821875"/>
              <a:ext cx="198800" cy="268900"/>
            </a:xfrm>
            <a:custGeom>
              <a:avLst/>
              <a:gdLst/>
              <a:ahLst/>
              <a:cxnLst/>
              <a:rect l="l" t="t" r="r" b="b"/>
              <a:pathLst>
                <a:path w="7952" h="10756" fill="none" extrusionOk="0">
                  <a:moveTo>
                    <a:pt x="1340" y="1"/>
                  </a:moveTo>
                  <a:cubicBezTo>
                    <a:pt x="1152" y="2156"/>
                    <a:pt x="1340" y="4353"/>
                    <a:pt x="1005" y="6445"/>
                  </a:cubicBezTo>
                  <a:cubicBezTo>
                    <a:pt x="900" y="7115"/>
                    <a:pt x="1" y="10002"/>
                    <a:pt x="733" y="10337"/>
                  </a:cubicBezTo>
                  <a:cubicBezTo>
                    <a:pt x="1716" y="10755"/>
                    <a:pt x="4060" y="7094"/>
                    <a:pt x="4583" y="6529"/>
                  </a:cubicBezTo>
                  <a:cubicBezTo>
                    <a:pt x="5650" y="5399"/>
                    <a:pt x="6759" y="4771"/>
                    <a:pt x="7952" y="385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6141675" y="966775"/>
              <a:ext cx="169500" cy="249550"/>
            </a:xfrm>
            <a:custGeom>
              <a:avLst/>
              <a:gdLst/>
              <a:ahLst/>
              <a:cxnLst/>
              <a:rect l="l" t="t" r="r" b="b"/>
              <a:pathLst>
                <a:path w="6780" h="9982" fill="none" extrusionOk="0">
                  <a:moveTo>
                    <a:pt x="0" y="1"/>
                  </a:moveTo>
                  <a:cubicBezTo>
                    <a:pt x="230" y="2051"/>
                    <a:pt x="502" y="4206"/>
                    <a:pt x="523" y="6320"/>
                  </a:cubicBezTo>
                  <a:cubicBezTo>
                    <a:pt x="544" y="7491"/>
                    <a:pt x="63" y="8956"/>
                    <a:pt x="335" y="9981"/>
                  </a:cubicBezTo>
                  <a:cubicBezTo>
                    <a:pt x="1799" y="8830"/>
                    <a:pt x="2595" y="6968"/>
                    <a:pt x="3787" y="5608"/>
                  </a:cubicBezTo>
                  <a:cubicBezTo>
                    <a:pt x="4687" y="4646"/>
                    <a:pt x="5838" y="3788"/>
                    <a:pt x="6779" y="2867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" name="Google Shape;143;p9"/>
          <p:cNvSpPr/>
          <p:nvPr/>
        </p:nvSpPr>
        <p:spPr>
          <a:xfrm>
            <a:off x="-458075" y="3859025"/>
            <a:ext cx="2142925" cy="1665450"/>
          </a:xfrm>
          <a:custGeom>
            <a:avLst/>
            <a:gdLst/>
            <a:ahLst/>
            <a:cxnLst/>
            <a:rect l="l" t="t" r="r" b="b"/>
            <a:pathLst>
              <a:path w="85717" h="66618" extrusionOk="0">
                <a:moveTo>
                  <a:pt x="26647" y="0"/>
                </a:moveTo>
                <a:cubicBezTo>
                  <a:pt x="21058" y="0"/>
                  <a:pt x="15879" y="1381"/>
                  <a:pt x="11642" y="5130"/>
                </a:cubicBezTo>
                <a:cubicBezTo>
                  <a:pt x="10061" y="6559"/>
                  <a:pt x="8663" y="8322"/>
                  <a:pt x="7508" y="10571"/>
                </a:cubicBezTo>
                <a:cubicBezTo>
                  <a:pt x="152" y="24948"/>
                  <a:pt x="0" y="52456"/>
                  <a:pt x="17417" y="59873"/>
                </a:cubicBezTo>
                <a:cubicBezTo>
                  <a:pt x="24834" y="63003"/>
                  <a:pt x="33831" y="64341"/>
                  <a:pt x="41703" y="65800"/>
                </a:cubicBezTo>
                <a:cubicBezTo>
                  <a:pt x="44594" y="66327"/>
                  <a:pt x="47358" y="66617"/>
                  <a:pt x="50007" y="66617"/>
                </a:cubicBezTo>
                <a:cubicBezTo>
                  <a:pt x="58191" y="66617"/>
                  <a:pt x="65275" y="63852"/>
                  <a:pt x="71613" y="56803"/>
                </a:cubicBezTo>
                <a:cubicBezTo>
                  <a:pt x="78269" y="49447"/>
                  <a:pt x="85108" y="39599"/>
                  <a:pt x="85473" y="29355"/>
                </a:cubicBezTo>
                <a:cubicBezTo>
                  <a:pt x="85716" y="23763"/>
                  <a:pt x="83589" y="17866"/>
                  <a:pt x="79090" y="14553"/>
                </a:cubicBezTo>
                <a:cubicBezTo>
                  <a:pt x="75412" y="11817"/>
                  <a:pt x="70610" y="11148"/>
                  <a:pt x="66141" y="10115"/>
                </a:cubicBezTo>
                <a:cubicBezTo>
                  <a:pt x="55375" y="7722"/>
                  <a:pt x="39864" y="0"/>
                  <a:pt x="266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9"/>
          <p:cNvSpPr/>
          <p:nvPr/>
        </p:nvSpPr>
        <p:spPr>
          <a:xfrm>
            <a:off x="8131899" y="473696"/>
            <a:ext cx="172786" cy="152381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9"/>
          <p:cNvSpPr/>
          <p:nvPr/>
        </p:nvSpPr>
        <p:spPr>
          <a:xfrm>
            <a:off x="8270850" y="646986"/>
            <a:ext cx="127731" cy="112660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9"/>
          <p:cNvSpPr/>
          <p:nvPr/>
        </p:nvSpPr>
        <p:spPr>
          <a:xfrm>
            <a:off x="1772247" y="4193567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11"/>
          <p:cNvGrpSpPr/>
          <p:nvPr/>
        </p:nvGrpSpPr>
        <p:grpSpPr>
          <a:xfrm flipH="1">
            <a:off x="1774307" y="1337976"/>
            <a:ext cx="5515471" cy="3113631"/>
            <a:chOff x="2256903" y="816487"/>
            <a:chExt cx="4630180" cy="3653639"/>
          </a:xfrm>
        </p:grpSpPr>
        <p:sp>
          <p:nvSpPr>
            <p:cNvPr id="151" name="Google Shape;151;p11"/>
            <p:cNvSpPr/>
            <p:nvPr/>
          </p:nvSpPr>
          <p:spPr>
            <a:xfrm>
              <a:off x="2256903" y="816487"/>
              <a:ext cx="4630180" cy="3653639"/>
            </a:xfrm>
            <a:custGeom>
              <a:avLst/>
              <a:gdLst/>
              <a:ahLst/>
              <a:cxnLst/>
              <a:rect l="l" t="t" r="r" b="b"/>
              <a:pathLst>
                <a:path w="90191" h="71169" extrusionOk="0">
                  <a:moveTo>
                    <a:pt x="51262" y="4765"/>
                  </a:moveTo>
                  <a:cubicBezTo>
                    <a:pt x="51543" y="4765"/>
                    <a:pt x="51822" y="4770"/>
                    <a:pt x="52107" y="4781"/>
                  </a:cubicBezTo>
                  <a:cubicBezTo>
                    <a:pt x="53975" y="4833"/>
                    <a:pt x="54987" y="5361"/>
                    <a:pt x="55432" y="6154"/>
                  </a:cubicBezTo>
                  <a:cubicBezTo>
                    <a:pt x="51794" y="7210"/>
                    <a:pt x="48217" y="9267"/>
                    <a:pt x="46121" y="10663"/>
                  </a:cubicBezTo>
                  <a:cubicBezTo>
                    <a:pt x="46025" y="10731"/>
                    <a:pt x="45925" y="10799"/>
                    <a:pt x="45825" y="10863"/>
                  </a:cubicBezTo>
                  <a:cubicBezTo>
                    <a:pt x="45553" y="10363"/>
                    <a:pt x="45052" y="9947"/>
                    <a:pt x="44389" y="9719"/>
                  </a:cubicBezTo>
                  <a:cubicBezTo>
                    <a:pt x="46153" y="8262"/>
                    <a:pt x="44493" y="6181"/>
                    <a:pt x="42360" y="6181"/>
                  </a:cubicBezTo>
                  <a:cubicBezTo>
                    <a:pt x="42252" y="6181"/>
                    <a:pt x="42140" y="6190"/>
                    <a:pt x="42032" y="6198"/>
                  </a:cubicBezTo>
                  <a:cubicBezTo>
                    <a:pt x="44973" y="5302"/>
                    <a:pt x="48058" y="4765"/>
                    <a:pt x="51262" y="4765"/>
                  </a:cubicBezTo>
                  <a:close/>
                  <a:moveTo>
                    <a:pt x="53559" y="12371"/>
                  </a:moveTo>
                  <a:lnTo>
                    <a:pt x="53559" y="12371"/>
                  </a:lnTo>
                  <a:cubicBezTo>
                    <a:pt x="53323" y="12716"/>
                    <a:pt x="53087" y="13044"/>
                    <a:pt x="52859" y="13348"/>
                  </a:cubicBezTo>
                  <a:cubicBezTo>
                    <a:pt x="52583" y="13296"/>
                    <a:pt x="52315" y="13252"/>
                    <a:pt x="52038" y="13216"/>
                  </a:cubicBezTo>
                  <a:cubicBezTo>
                    <a:pt x="52551" y="12916"/>
                    <a:pt x="53059" y="12632"/>
                    <a:pt x="53559" y="12371"/>
                  </a:cubicBezTo>
                  <a:close/>
                  <a:moveTo>
                    <a:pt x="60457" y="10499"/>
                  </a:moveTo>
                  <a:cubicBezTo>
                    <a:pt x="60693" y="10607"/>
                    <a:pt x="60869" y="10772"/>
                    <a:pt x="60978" y="10999"/>
                  </a:cubicBezTo>
                  <a:cubicBezTo>
                    <a:pt x="61593" y="12308"/>
                    <a:pt x="60645" y="13856"/>
                    <a:pt x="59453" y="15213"/>
                  </a:cubicBezTo>
                  <a:cubicBezTo>
                    <a:pt x="58601" y="15592"/>
                    <a:pt x="57772" y="16017"/>
                    <a:pt x="56965" y="16465"/>
                  </a:cubicBezTo>
                  <a:cubicBezTo>
                    <a:pt x="57004" y="16417"/>
                    <a:pt x="57044" y="16369"/>
                    <a:pt x="57080" y="16325"/>
                  </a:cubicBezTo>
                  <a:cubicBezTo>
                    <a:pt x="58365" y="14737"/>
                    <a:pt x="59685" y="12648"/>
                    <a:pt x="60457" y="10499"/>
                  </a:cubicBezTo>
                  <a:close/>
                  <a:moveTo>
                    <a:pt x="48430" y="17945"/>
                  </a:moveTo>
                  <a:lnTo>
                    <a:pt x="48430" y="17945"/>
                  </a:lnTo>
                  <a:cubicBezTo>
                    <a:pt x="47685" y="18670"/>
                    <a:pt x="46889" y="19346"/>
                    <a:pt x="46041" y="19985"/>
                  </a:cubicBezTo>
                  <a:cubicBezTo>
                    <a:pt x="45949" y="19542"/>
                    <a:pt x="45721" y="19121"/>
                    <a:pt x="45397" y="18766"/>
                  </a:cubicBezTo>
                  <a:cubicBezTo>
                    <a:pt x="46389" y="18382"/>
                    <a:pt x="47405" y="18098"/>
                    <a:pt x="48430" y="17945"/>
                  </a:cubicBezTo>
                  <a:close/>
                  <a:moveTo>
                    <a:pt x="14204" y="18897"/>
                  </a:moveTo>
                  <a:lnTo>
                    <a:pt x="14204" y="18897"/>
                  </a:lnTo>
                  <a:cubicBezTo>
                    <a:pt x="11908" y="21130"/>
                    <a:pt x="9710" y="23439"/>
                    <a:pt x="7582" y="25787"/>
                  </a:cubicBezTo>
                  <a:cubicBezTo>
                    <a:pt x="8911" y="23163"/>
                    <a:pt x="11455" y="20874"/>
                    <a:pt x="14204" y="18897"/>
                  </a:cubicBezTo>
                  <a:close/>
                  <a:moveTo>
                    <a:pt x="35198" y="24947"/>
                  </a:moveTo>
                  <a:cubicBezTo>
                    <a:pt x="35198" y="25015"/>
                    <a:pt x="35202" y="25084"/>
                    <a:pt x="35206" y="25152"/>
                  </a:cubicBezTo>
                  <a:cubicBezTo>
                    <a:pt x="34670" y="25728"/>
                    <a:pt x="34138" y="26304"/>
                    <a:pt x="33606" y="26880"/>
                  </a:cubicBezTo>
                  <a:cubicBezTo>
                    <a:pt x="32177" y="27564"/>
                    <a:pt x="30768" y="28253"/>
                    <a:pt x="29412" y="28960"/>
                  </a:cubicBezTo>
                  <a:cubicBezTo>
                    <a:pt x="31313" y="27600"/>
                    <a:pt x="33257" y="26275"/>
                    <a:pt x="35198" y="24947"/>
                  </a:cubicBezTo>
                  <a:close/>
                  <a:moveTo>
                    <a:pt x="82050" y="30753"/>
                  </a:moveTo>
                  <a:cubicBezTo>
                    <a:pt x="83182" y="32002"/>
                    <a:pt x="81618" y="35483"/>
                    <a:pt x="80535" y="37715"/>
                  </a:cubicBezTo>
                  <a:cubicBezTo>
                    <a:pt x="80363" y="37691"/>
                    <a:pt x="80191" y="37683"/>
                    <a:pt x="80015" y="37679"/>
                  </a:cubicBezTo>
                  <a:cubicBezTo>
                    <a:pt x="80631" y="36171"/>
                    <a:pt x="81051" y="34635"/>
                    <a:pt x="81103" y="33122"/>
                  </a:cubicBezTo>
                  <a:cubicBezTo>
                    <a:pt x="81243" y="32969"/>
                    <a:pt x="81383" y="32829"/>
                    <a:pt x="81519" y="32677"/>
                  </a:cubicBezTo>
                  <a:cubicBezTo>
                    <a:pt x="81984" y="32162"/>
                    <a:pt x="82100" y="31625"/>
                    <a:pt x="81995" y="31133"/>
                  </a:cubicBezTo>
                  <a:cubicBezTo>
                    <a:pt x="82113" y="30996"/>
                    <a:pt x="82150" y="30866"/>
                    <a:pt x="82050" y="30753"/>
                  </a:cubicBezTo>
                  <a:close/>
                  <a:moveTo>
                    <a:pt x="24039" y="37231"/>
                  </a:moveTo>
                  <a:lnTo>
                    <a:pt x="24039" y="37231"/>
                  </a:lnTo>
                  <a:cubicBezTo>
                    <a:pt x="21838" y="39604"/>
                    <a:pt x="19629" y="41972"/>
                    <a:pt x="17396" y="44321"/>
                  </a:cubicBezTo>
                  <a:cubicBezTo>
                    <a:pt x="17372" y="44333"/>
                    <a:pt x="17353" y="44341"/>
                    <a:pt x="17329" y="44353"/>
                  </a:cubicBezTo>
                  <a:lnTo>
                    <a:pt x="17329" y="44353"/>
                  </a:lnTo>
                  <a:cubicBezTo>
                    <a:pt x="18181" y="43385"/>
                    <a:pt x="19001" y="42448"/>
                    <a:pt x="19730" y="41552"/>
                  </a:cubicBezTo>
                  <a:cubicBezTo>
                    <a:pt x="20634" y="40444"/>
                    <a:pt x="21462" y="39287"/>
                    <a:pt x="22262" y="38116"/>
                  </a:cubicBezTo>
                  <a:cubicBezTo>
                    <a:pt x="22866" y="37823"/>
                    <a:pt x="23459" y="37527"/>
                    <a:pt x="24039" y="37231"/>
                  </a:cubicBezTo>
                  <a:close/>
                  <a:moveTo>
                    <a:pt x="47909" y="45757"/>
                  </a:moveTo>
                  <a:lnTo>
                    <a:pt x="47909" y="45757"/>
                  </a:lnTo>
                  <a:cubicBezTo>
                    <a:pt x="47757" y="46286"/>
                    <a:pt x="47613" y="46818"/>
                    <a:pt x="47486" y="47350"/>
                  </a:cubicBezTo>
                  <a:cubicBezTo>
                    <a:pt x="45705" y="49346"/>
                    <a:pt x="43813" y="51271"/>
                    <a:pt x="41816" y="53144"/>
                  </a:cubicBezTo>
                  <a:cubicBezTo>
                    <a:pt x="41844" y="52991"/>
                    <a:pt x="41868" y="52843"/>
                    <a:pt x="41896" y="52695"/>
                  </a:cubicBezTo>
                  <a:cubicBezTo>
                    <a:pt x="41988" y="52195"/>
                    <a:pt x="42108" y="51703"/>
                    <a:pt x="42228" y="51207"/>
                  </a:cubicBezTo>
                  <a:cubicBezTo>
                    <a:pt x="42801" y="50491"/>
                    <a:pt x="43377" y="49778"/>
                    <a:pt x="43961" y="49067"/>
                  </a:cubicBezTo>
                  <a:cubicBezTo>
                    <a:pt x="45292" y="47974"/>
                    <a:pt x="46609" y="46873"/>
                    <a:pt x="47909" y="45757"/>
                  </a:cubicBezTo>
                  <a:close/>
                  <a:moveTo>
                    <a:pt x="42628" y="36615"/>
                  </a:moveTo>
                  <a:lnTo>
                    <a:pt x="42628" y="36615"/>
                  </a:lnTo>
                  <a:cubicBezTo>
                    <a:pt x="42092" y="37539"/>
                    <a:pt x="41576" y="38483"/>
                    <a:pt x="41072" y="39440"/>
                  </a:cubicBezTo>
                  <a:cubicBezTo>
                    <a:pt x="38243" y="42389"/>
                    <a:pt x="35550" y="45409"/>
                    <a:pt x="33054" y="48386"/>
                  </a:cubicBezTo>
                  <a:cubicBezTo>
                    <a:pt x="32457" y="49094"/>
                    <a:pt x="31549" y="50295"/>
                    <a:pt x="30624" y="51719"/>
                  </a:cubicBezTo>
                  <a:cubicBezTo>
                    <a:pt x="29200" y="52808"/>
                    <a:pt x="27560" y="53999"/>
                    <a:pt x="25708" y="54564"/>
                  </a:cubicBezTo>
                  <a:cubicBezTo>
                    <a:pt x="25887" y="53667"/>
                    <a:pt x="26260" y="52788"/>
                    <a:pt x="26727" y="51927"/>
                  </a:cubicBezTo>
                  <a:cubicBezTo>
                    <a:pt x="30284" y="47514"/>
                    <a:pt x="34550" y="43436"/>
                    <a:pt x="38747" y="39324"/>
                  </a:cubicBezTo>
                  <a:cubicBezTo>
                    <a:pt x="40083" y="38479"/>
                    <a:pt x="41372" y="37571"/>
                    <a:pt x="42628" y="36615"/>
                  </a:cubicBezTo>
                  <a:close/>
                  <a:moveTo>
                    <a:pt x="64182" y="53560"/>
                  </a:moveTo>
                  <a:lnTo>
                    <a:pt x="64182" y="53560"/>
                  </a:lnTo>
                  <a:cubicBezTo>
                    <a:pt x="63086" y="55377"/>
                    <a:pt x="61750" y="57681"/>
                    <a:pt x="60065" y="59650"/>
                  </a:cubicBezTo>
                  <a:cubicBezTo>
                    <a:pt x="60278" y="58717"/>
                    <a:pt x="60553" y="57777"/>
                    <a:pt x="60885" y="56836"/>
                  </a:cubicBezTo>
                  <a:cubicBezTo>
                    <a:pt x="60954" y="56708"/>
                    <a:pt x="61026" y="56581"/>
                    <a:pt x="61098" y="56452"/>
                  </a:cubicBezTo>
                  <a:cubicBezTo>
                    <a:pt x="62141" y="55504"/>
                    <a:pt x="63170" y="54536"/>
                    <a:pt x="64182" y="53560"/>
                  </a:cubicBezTo>
                  <a:close/>
                  <a:moveTo>
                    <a:pt x="72865" y="51691"/>
                  </a:moveTo>
                  <a:cubicBezTo>
                    <a:pt x="71520" y="53840"/>
                    <a:pt x="70128" y="55876"/>
                    <a:pt x="68499" y="57901"/>
                  </a:cubicBezTo>
                  <a:cubicBezTo>
                    <a:pt x="67219" y="59497"/>
                    <a:pt x="65931" y="61085"/>
                    <a:pt x="64518" y="62598"/>
                  </a:cubicBezTo>
                  <a:cubicBezTo>
                    <a:pt x="65811" y="61118"/>
                    <a:pt x="66939" y="59521"/>
                    <a:pt x="67971" y="58012"/>
                  </a:cubicBezTo>
                  <a:cubicBezTo>
                    <a:pt x="69323" y="56044"/>
                    <a:pt x="70560" y="54020"/>
                    <a:pt x="71768" y="51983"/>
                  </a:cubicBezTo>
                  <a:cubicBezTo>
                    <a:pt x="72148" y="51903"/>
                    <a:pt x="72509" y="51803"/>
                    <a:pt x="72865" y="51691"/>
                  </a:cubicBezTo>
                  <a:close/>
                  <a:moveTo>
                    <a:pt x="40544" y="62790"/>
                  </a:moveTo>
                  <a:lnTo>
                    <a:pt x="40544" y="62790"/>
                  </a:lnTo>
                  <a:cubicBezTo>
                    <a:pt x="40515" y="63059"/>
                    <a:pt x="40544" y="63323"/>
                    <a:pt x="40616" y="63578"/>
                  </a:cubicBezTo>
                  <a:cubicBezTo>
                    <a:pt x="39656" y="63839"/>
                    <a:pt x="38687" y="64010"/>
                    <a:pt x="37715" y="64067"/>
                  </a:cubicBezTo>
                  <a:cubicBezTo>
                    <a:pt x="38675" y="63694"/>
                    <a:pt x="39619" y="63266"/>
                    <a:pt x="40544" y="62790"/>
                  </a:cubicBezTo>
                  <a:close/>
                  <a:moveTo>
                    <a:pt x="50186" y="0"/>
                  </a:moveTo>
                  <a:cubicBezTo>
                    <a:pt x="45685" y="0"/>
                    <a:pt x="40923" y="1348"/>
                    <a:pt x="36618" y="3181"/>
                  </a:cubicBezTo>
                  <a:cubicBezTo>
                    <a:pt x="36178" y="2361"/>
                    <a:pt x="35154" y="1729"/>
                    <a:pt x="34077" y="1729"/>
                  </a:cubicBezTo>
                  <a:cubicBezTo>
                    <a:pt x="33826" y="1729"/>
                    <a:pt x="33573" y="1764"/>
                    <a:pt x="33325" y="1836"/>
                  </a:cubicBezTo>
                  <a:cubicBezTo>
                    <a:pt x="27968" y="3409"/>
                    <a:pt x="24286" y="7651"/>
                    <a:pt x="21090" y="11575"/>
                  </a:cubicBezTo>
                  <a:cubicBezTo>
                    <a:pt x="19313" y="12495"/>
                    <a:pt x="17597" y="13472"/>
                    <a:pt x="15956" y="14456"/>
                  </a:cubicBezTo>
                  <a:cubicBezTo>
                    <a:pt x="10915" y="17477"/>
                    <a:pt x="5053" y="21594"/>
                    <a:pt x="3577" y="26860"/>
                  </a:cubicBezTo>
                  <a:cubicBezTo>
                    <a:pt x="3376" y="27580"/>
                    <a:pt x="3833" y="28441"/>
                    <a:pt x="4774" y="28609"/>
                  </a:cubicBezTo>
                  <a:cubicBezTo>
                    <a:pt x="4861" y="28624"/>
                    <a:pt x="4953" y="28628"/>
                    <a:pt x="5042" y="28640"/>
                  </a:cubicBezTo>
                  <a:cubicBezTo>
                    <a:pt x="3733" y="30133"/>
                    <a:pt x="2445" y="31629"/>
                    <a:pt x="1168" y="33126"/>
                  </a:cubicBezTo>
                  <a:cubicBezTo>
                    <a:pt x="0" y="34490"/>
                    <a:pt x="1320" y="36059"/>
                    <a:pt x="2937" y="36459"/>
                  </a:cubicBezTo>
                  <a:cubicBezTo>
                    <a:pt x="2625" y="37339"/>
                    <a:pt x="2429" y="38247"/>
                    <a:pt x="2373" y="39191"/>
                  </a:cubicBezTo>
                  <a:cubicBezTo>
                    <a:pt x="2329" y="39955"/>
                    <a:pt x="2933" y="40904"/>
                    <a:pt x="3789" y="41236"/>
                  </a:cubicBezTo>
                  <a:cubicBezTo>
                    <a:pt x="4061" y="41340"/>
                    <a:pt x="4342" y="41436"/>
                    <a:pt x="4621" y="41520"/>
                  </a:cubicBezTo>
                  <a:cubicBezTo>
                    <a:pt x="2949" y="44141"/>
                    <a:pt x="1600" y="46878"/>
                    <a:pt x="848" y="49826"/>
                  </a:cubicBezTo>
                  <a:cubicBezTo>
                    <a:pt x="484" y="51263"/>
                    <a:pt x="1876" y="52795"/>
                    <a:pt x="3544" y="52795"/>
                  </a:cubicBezTo>
                  <a:cubicBezTo>
                    <a:pt x="3813" y="52795"/>
                    <a:pt x="4089" y="52755"/>
                    <a:pt x="4366" y="52668"/>
                  </a:cubicBezTo>
                  <a:lnTo>
                    <a:pt x="4366" y="52668"/>
                  </a:lnTo>
                  <a:cubicBezTo>
                    <a:pt x="2809" y="55332"/>
                    <a:pt x="1720" y="58105"/>
                    <a:pt x="1568" y="60982"/>
                  </a:cubicBezTo>
                  <a:cubicBezTo>
                    <a:pt x="1496" y="62334"/>
                    <a:pt x="3016" y="63318"/>
                    <a:pt x="4497" y="63318"/>
                  </a:cubicBezTo>
                  <a:cubicBezTo>
                    <a:pt x="5182" y="63318"/>
                    <a:pt x="5858" y="63107"/>
                    <a:pt x="6370" y="62630"/>
                  </a:cubicBezTo>
                  <a:cubicBezTo>
                    <a:pt x="7862" y="61229"/>
                    <a:pt x="9330" y="59809"/>
                    <a:pt x="10791" y="58381"/>
                  </a:cubicBezTo>
                  <a:cubicBezTo>
                    <a:pt x="10867" y="59585"/>
                    <a:pt x="12395" y="60505"/>
                    <a:pt x="13856" y="60505"/>
                  </a:cubicBezTo>
                  <a:cubicBezTo>
                    <a:pt x="14344" y="60505"/>
                    <a:pt x="14824" y="60406"/>
                    <a:pt x="15241" y="60173"/>
                  </a:cubicBezTo>
                  <a:lnTo>
                    <a:pt x="15241" y="60173"/>
                  </a:lnTo>
                  <a:cubicBezTo>
                    <a:pt x="14912" y="60926"/>
                    <a:pt x="14604" y="61682"/>
                    <a:pt x="14332" y="62459"/>
                  </a:cubicBezTo>
                  <a:cubicBezTo>
                    <a:pt x="13856" y="63827"/>
                    <a:pt x="15272" y="65527"/>
                    <a:pt x="17001" y="65527"/>
                  </a:cubicBezTo>
                  <a:cubicBezTo>
                    <a:pt x="17281" y="65527"/>
                    <a:pt x="17573" y="65483"/>
                    <a:pt x="17861" y="65383"/>
                  </a:cubicBezTo>
                  <a:cubicBezTo>
                    <a:pt x="21290" y="64215"/>
                    <a:pt x="24371" y="62654"/>
                    <a:pt x="27228" y="60858"/>
                  </a:cubicBezTo>
                  <a:lnTo>
                    <a:pt x="27228" y="60858"/>
                  </a:lnTo>
                  <a:cubicBezTo>
                    <a:pt x="27076" y="61590"/>
                    <a:pt x="26960" y="62334"/>
                    <a:pt x="26919" y="63090"/>
                  </a:cubicBezTo>
                  <a:cubicBezTo>
                    <a:pt x="26847" y="64455"/>
                    <a:pt x="28296" y="65427"/>
                    <a:pt x="29820" y="65495"/>
                  </a:cubicBezTo>
                  <a:lnTo>
                    <a:pt x="29893" y="65495"/>
                  </a:lnTo>
                  <a:cubicBezTo>
                    <a:pt x="30513" y="66884"/>
                    <a:pt x="31729" y="68028"/>
                    <a:pt x="33778" y="68612"/>
                  </a:cubicBezTo>
                  <a:cubicBezTo>
                    <a:pt x="34958" y="68948"/>
                    <a:pt x="36158" y="69096"/>
                    <a:pt x="37355" y="69096"/>
                  </a:cubicBezTo>
                  <a:cubicBezTo>
                    <a:pt x="41888" y="69096"/>
                    <a:pt x="46441" y="66952"/>
                    <a:pt x="50262" y="64627"/>
                  </a:cubicBezTo>
                  <a:cubicBezTo>
                    <a:pt x="51059" y="64315"/>
                    <a:pt x="51822" y="63938"/>
                    <a:pt x="52543" y="63506"/>
                  </a:cubicBezTo>
                  <a:lnTo>
                    <a:pt x="52543" y="63506"/>
                  </a:lnTo>
                  <a:cubicBezTo>
                    <a:pt x="52419" y="64287"/>
                    <a:pt x="52339" y="65087"/>
                    <a:pt x="52311" y="65903"/>
                  </a:cubicBezTo>
                  <a:cubicBezTo>
                    <a:pt x="52271" y="67120"/>
                    <a:pt x="53479" y="68160"/>
                    <a:pt x="54871" y="68328"/>
                  </a:cubicBezTo>
                  <a:cubicBezTo>
                    <a:pt x="55900" y="69912"/>
                    <a:pt x="57833" y="71168"/>
                    <a:pt x="59977" y="71168"/>
                  </a:cubicBezTo>
                  <a:cubicBezTo>
                    <a:pt x="60169" y="71168"/>
                    <a:pt x="60365" y="71157"/>
                    <a:pt x="60561" y="71137"/>
                  </a:cubicBezTo>
                  <a:cubicBezTo>
                    <a:pt x="64062" y="70760"/>
                    <a:pt x="66615" y="68263"/>
                    <a:pt x="68712" y="66123"/>
                  </a:cubicBezTo>
                  <a:cubicBezTo>
                    <a:pt x="72237" y="62526"/>
                    <a:pt x="75282" y="58629"/>
                    <a:pt x="77870" y="54536"/>
                  </a:cubicBezTo>
                  <a:cubicBezTo>
                    <a:pt x="81003" y="49582"/>
                    <a:pt x="83964" y="44525"/>
                    <a:pt x="86285" y="39268"/>
                  </a:cubicBezTo>
                  <a:cubicBezTo>
                    <a:pt x="87789" y="35867"/>
                    <a:pt x="90190" y="30217"/>
                    <a:pt x="86388" y="27232"/>
                  </a:cubicBezTo>
                  <a:cubicBezTo>
                    <a:pt x="85184" y="26288"/>
                    <a:pt x="83904" y="25900"/>
                    <a:pt x="82615" y="25900"/>
                  </a:cubicBezTo>
                  <a:cubicBezTo>
                    <a:pt x="81579" y="25900"/>
                    <a:pt x="80539" y="26151"/>
                    <a:pt x="79539" y="26568"/>
                  </a:cubicBezTo>
                  <a:cubicBezTo>
                    <a:pt x="80971" y="24576"/>
                    <a:pt x="82451" y="22611"/>
                    <a:pt x="84048" y="20722"/>
                  </a:cubicBezTo>
                  <a:cubicBezTo>
                    <a:pt x="85533" y="18962"/>
                    <a:pt x="83504" y="17185"/>
                    <a:pt x="81419" y="17185"/>
                  </a:cubicBezTo>
                  <a:cubicBezTo>
                    <a:pt x="80743" y="17185"/>
                    <a:pt x="80063" y="17374"/>
                    <a:pt x="79495" y="17806"/>
                  </a:cubicBezTo>
                  <a:cubicBezTo>
                    <a:pt x="78102" y="18870"/>
                    <a:pt x="76818" y="19990"/>
                    <a:pt x="75602" y="21150"/>
                  </a:cubicBezTo>
                  <a:cubicBezTo>
                    <a:pt x="75057" y="20338"/>
                    <a:pt x="74061" y="19946"/>
                    <a:pt x="72948" y="19946"/>
                  </a:cubicBezTo>
                  <a:cubicBezTo>
                    <a:pt x="72732" y="19946"/>
                    <a:pt x="72512" y="19961"/>
                    <a:pt x="72292" y="19990"/>
                  </a:cubicBezTo>
                  <a:cubicBezTo>
                    <a:pt x="72213" y="20002"/>
                    <a:pt x="72132" y="20018"/>
                    <a:pt x="72052" y="20030"/>
                  </a:cubicBezTo>
                  <a:cubicBezTo>
                    <a:pt x="72252" y="19346"/>
                    <a:pt x="72364" y="18654"/>
                    <a:pt x="72348" y="17957"/>
                  </a:cubicBezTo>
                  <a:cubicBezTo>
                    <a:pt x="72292" y="15797"/>
                    <a:pt x="70576" y="14421"/>
                    <a:pt x="68416" y="13852"/>
                  </a:cubicBezTo>
                  <a:cubicBezTo>
                    <a:pt x="68023" y="13400"/>
                    <a:pt x="67447" y="13080"/>
                    <a:pt x="66735" y="13008"/>
                  </a:cubicBezTo>
                  <a:cubicBezTo>
                    <a:pt x="67147" y="11043"/>
                    <a:pt x="66675" y="9079"/>
                    <a:pt x="64738" y="7267"/>
                  </a:cubicBezTo>
                  <a:cubicBezTo>
                    <a:pt x="63678" y="6270"/>
                    <a:pt x="62385" y="5742"/>
                    <a:pt x="60974" y="5553"/>
                  </a:cubicBezTo>
                  <a:cubicBezTo>
                    <a:pt x="60561" y="3749"/>
                    <a:pt x="59312" y="2177"/>
                    <a:pt x="56773" y="1169"/>
                  </a:cubicBezTo>
                  <a:cubicBezTo>
                    <a:pt x="54708" y="353"/>
                    <a:pt x="52479" y="0"/>
                    <a:pt x="50186" y="0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1"/>
            <p:cNvSpPr/>
            <p:nvPr/>
          </p:nvSpPr>
          <p:spPr>
            <a:xfrm>
              <a:off x="2748611" y="1192720"/>
              <a:ext cx="3311049" cy="2747418"/>
            </a:xfrm>
            <a:custGeom>
              <a:avLst/>
              <a:gdLst/>
              <a:ahLst/>
              <a:cxnLst/>
              <a:rect l="l" t="t" r="r" b="b"/>
              <a:pathLst>
                <a:path w="110793" h="91933" extrusionOk="0">
                  <a:moveTo>
                    <a:pt x="50743" y="6275"/>
                  </a:moveTo>
                  <a:cubicBezTo>
                    <a:pt x="53200" y="6275"/>
                    <a:pt x="56857" y="7419"/>
                    <a:pt x="59430" y="8276"/>
                  </a:cubicBezTo>
                  <a:cubicBezTo>
                    <a:pt x="59393" y="8455"/>
                    <a:pt x="59374" y="8636"/>
                    <a:pt x="59374" y="8815"/>
                  </a:cubicBezTo>
                  <a:cubicBezTo>
                    <a:pt x="57073" y="8172"/>
                    <a:pt x="54732" y="7731"/>
                    <a:pt x="52420" y="7679"/>
                  </a:cubicBezTo>
                  <a:cubicBezTo>
                    <a:pt x="52191" y="7535"/>
                    <a:pt x="51975" y="7387"/>
                    <a:pt x="51744" y="7243"/>
                  </a:cubicBezTo>
                  <a:cubicBezTo>
                    <a:pt x="51131" y="6867"/>
                    <a:pt x="50503" y="6708"/>
                    <a:pt x="49899" y="6708"/>
                  </a:cubicBezTo>
                  <a:cubicBezTo>
                    <a:pt x="49727" y="6708"/>
                    <a:pt x="49555" y="6719"/>
                    <a:pt x="49387" y="6743"/>
                  </a:cubicBezTo>
                  <a:cubicBezTo>
                    <a:pt x="49259" y="6667"/>
                    <a:pt x="49139" y="6623"/>
                    <a:pt x="49022" y="6623"/>
                  </a:cubicBezTo>
                  <a:cubicBezTo>
                    <a:pt x="48943" y="6623"/>
                    <a:pt x="48867" y="6647"/>
                    <a:pt x="48795" y="6691"/>
                  </a:cubicBezTo>
                  <a:cubicBezTo>
                    <a:pt x="49263" y="6395"/>
                    <a:pt x="49940" y="6275"/>
                    <a:pt x="50743" y="6275"/>
                  </a:cubicBezTo>
                  <a:close/>
                  <a:moveTo>
                    <a:pt x="80740" y="16318"/>
                  </a:moveTo>
                  <a:lnTo>
                    <a:pt x="80740" y="16318"/>
                  </a:lnTo>
                  <a:cubicBezTo>
                    <a:pt x="84017" y="17727"/>
                    <a:pt x="87121" y="19182"/>
                    <a:pt x="90214" y="20887"/>
                  </a:cubicBezTo>
                  <a:cubicBezTo>
                    <a:pt x="92648" y="22231"/>
                    <a:pt x="95072" y="23584"/>
                    <a:pt x="97381" y="25064"/>
                  </a:cubicBezTo>
                  <a:cubicBezTo>
                    <a:pt x="95116" y="23708"/>
                    <a:pt x="92687" y="22528"/>
                    <a:pt x="90386" y="21443"/>
                  </a:cubicBezTo>
                  <a:cubicBezTo>
                    <a:pt x="87382" y="20027"/>
                    <a:pt x="84293" y="18730"/>
                    <a:pt x="81188" y="17466"/>
                  </a:cubicBezTo>
                  <a:cubicBezTo>
                    <a:pt x="81068" y="17066"/>
                    <a:pt x="80916" y="16686"/>
                    <a:pt x="80740" y="16318"/>
                  </a:cubicBezTo>
                  <a:close/>
                  <a:moveTo>
                    <a:pt x="83589" y="25417"/>
                  </a:moveTo>
                  <a:lnTo>
                    <a:pt x="83589" y="25417"/>
                  </a:lnTo>
                  <a:cubicBezTo>
                    <a:pt x="86362" y="26565"/>
                    <a:pt x="89878" y="27965"/>
                    <a:pt x="92883" y="29734"/>
                  </a:cubicBezTo>
                  <a:cubicBezTo>
                    <a:pt x="91459" y="29509"/>
                    <a:pt x="90022" y="29221"/>
                    <a:pt x="88591" y="28874"/>
                  </a:cubicBezTo>
                  <a:cubicBezTo>
                    <a:pt x="88399" y="28802"/>
                    <a:pt x="88202" y="28726"/>
                    <a:pt x="88006" y="28650"/>
                  </a:cubicBezTo>
                  <a:cubicBezTo>
                    <a:pt x="86554" y="27553"/>
                    <a:pt x="85081" y="26477"/>
                    <a:pt x="83589" y="25417"/>
                  </a:cubicBezTo>
                  <a:close/>
                  <a:moveTo>
                    <a:pt x="20022" y="28573"/>
                  </a:moveTo>
                  <a:cubicBezTo>
                    <a:pt x="21687" y="28573"/>
                    <a:pt x="23488" y="29394"/>
                    <a:pt x="25108" y="30374"/>
                  </a:cubicBezTo>
                  <a:cubicBezTo>
                    <a:pt x="25688" y="31262"/>
                    <a:pt x="26332" y="32135"/>
                    <a:pt x="27017" y="32979"/>
                  </a:cubicBezTo>
                  <a:cubicBezTo>
                    <a:pt x="26949" y="32942"/>
                    <a:pt x="26873" y="32899"/>
                    <a:pt x="26801" y="32859"/>
                  </a:cubicBezTo>
                  <a:cubicBezTo>
                    <a:pt x="24384" y="31514"/>
                    <a:pt x="21199" y="30130"/>
                    <a:pt x="17918" y="29322"/>
                  </a:cubicBezTo>
                  <a:cubicBezTo>
                    <a:pt x="18086" y="29073"/>
                    <a:pt x="18338" y="28885"/>
                    <a:pt x="18683" y="28774"/>
                  </a:cubicBezTo>
                  <a:cubicBezTo>
                    <a:pt x="19115" y="28634"/>
                    <a:pt x="19562" y="28573"/>
                    <a:pt x="20022" y="28573"/>
                  </a:cubicBezTo>
                  <a:close/>
                  <a:moveTo>
                    <a:pt x="20775" y="36552"/>
                  </a:moveTo>
                  <a:cubicBezTo>
                    <a:pt x="21299" y="36800"/>
                    <a:pt x="21799" y="37048"/>
                    <a:pt x="22263" y="37288"/>
                  </a:cubicBezTo>
                  <a:cubicBezTo>
                    <a:pt x="22183" y="37572"/>
                    <a:pt x="22119" y="37856"/>
                    <a:pt x="22063" y="38140"/>
                  </a:cubicBezTo>
                  <a:cubicBezTo>
                    <a:pt x="21603" y="37604"/>
                    <a:pt x="21175" y="37076"/>
                    <a:pt x="20775" y="36552"/>
                  </a:cubicBezTo>
                  <a:close/>
                  <a:moveTo>
                    <a:pt x="29277" y="41930"/>
                  </a:moveTo>
                  <a:lnTo>
                    <a:pt x="29277" y="41930"/>
                  </a:lnTo>
                  <a:cubicBezTo>
                    <a:pt x="30378" y="42705"/>
                    <a:pt x="31414" y="43542"/>
                    <a:pt x="32386" y="44430"/>
                  </a:cubicBezTo>
                  <a:cubicBezTo>
                    <a:pt x="31710" y="44526"/>
                    <a:pt x="31070" y="44766"/>
                    <a:pt x="30526" y="45106"/>
                  </a:cubicBezTo>
                  <a:cubicBezTo>
                    <a:pt x="29946" y="44066"/>
                    <a:pt x="29505" y="43001"/>
                    <a:pt x="29277" y="41930"/>
                  </a:cubicBezTo>
                  <a:close/>
                  <a:moveTo>
                    <a:pt x="11292" y="34587"/>
                  </a:moveTo>
                  <a:cubicBezTo>
                    <a:pt x="12905" y="38401"/>
                    <a:pt x="16042" y="42149"/>
                    <a:pt x="18174" y="44350"/>
                  </a:cubicBezTo>
                  <a:cubicBezTo>
                    <a:pt x="18270" y="44450"/>
                    <a:pt x="18374" y="44554"/>
                    <a:pt x="18474" y="44658"/>
                  </a:cubicBezTo>
                  <a:cubicBezTo>
                    <a:pt x="17710" y="44942"/>
                    <a:pt x="17078" y="45466"/>
                    <a:pt x="16733" y="46166"/>
                  </a:cubicBezTo>
                  <a:cubicBezTo>
                    <a:pt x="16077" y="45618"/>
                    <a:pt x="15337" y="45387"/>
                    <a:pt x="14621" y="45387"/>
                  </a:cubicBezTo>
                  <a:cubicBezTo>
                    <a:pt x="12788" y="45387"/>
                    <a:pt x="11112" y="46911"/>
                    <a:pt x="11361" y="48635"/>
                  </a:cubicBezTo>
                  <a:cubicBezTo>
                    <a:pt x="9872" y="45282"/>
                    <a:pt x="9040" y="41753"/>
                    <a:pt x="9195" y="38072"/>
                  </a:cubicBezTo>
                  <a:cubicBezTo>
                    <a:pt x="9280" y="36111"/>
                    <a:pt x="10088" y="35051"/>
                    <a:pt x="11292" y="34587"/>
                  </a:cubicBezTo>
                  <a:close/>
                  <a:moveTo>
                    <a:pt x="71694" y="42469"/>
                  </a:moveTo>
                  <a:lnTo>
                    <a:pt x="71694" y="42469"/>
                  </a:lnTo>
                  <a:cubicBezTo>
                    <a:pt x="72497" y="42633"/>
                    <a:pt x="73310" y="42781"/>
                    <a:pt x="74122" y="42918"/>
                  </a:cubicBezTo>
                  <a:cubicBezTo>
                    <a:pt x="77167" y="44783"/>
                    <a:pt x="80104" y="46766"/>
                    <a:pt x="82957" y="48859"/>
                  </a:cubicBezTo>
                  <a:cubicBezTo>
                    <a:pt x="82728" y="48831"/>
                    <a:pt x="82497" y="48807"/>
                    <a:pt x="82272" y="48775"/>
                  </a:cubicBezTo>
                  <a:cubicBezTo>
                    <a:pt x="81516" y="48679"/>
                    <a:pt x="80760" y="48555"/>
                    <a:pt x="80008" y="48427"/>
                  </a:cubicBezTo>
                  <a:cubicBezTo>
                    <a:pt x="78911" y="47831"/>
                    <a:pt x="77823" y="47223"/>
                    <a:pt x="76739" y="46611"/>
                  </a:cubicBezTo>
                  <a:cubicBezTo>
                    <a:pt x="75075" y="45219"/>
                    <a:pt x="73394" y="43834"/>
                    <a:pt x="71694" y="42469"/>
                  </a:cubicBezTo>
                  <a:close/>
                  <a:moveTo>
                    <a:pt x="98873" y="50120"/>
                  </a:moveTo>
                  <a:cubicBezTo>
                    <a:pt x="99269" y="51124"/>
                    <a:pt x="99529" y="52140"/>
                    <a:pt x="99617" y="53156"/>
                  </a:cubicBezTo>
                  <a:cubicBezTo>
                    <a:pt x="99053" y="52153"/>
                    <a:pt x="98397" y="51164"/>
                    <a:pt x="97673" y="50192"/>
                  </a:cubicBezTo>
                  <a:lnTo>
                    <a:pt x="97673" y="50192"/>
                  </a:lnTo>
                  <a:cubicBezTo>
                    <a:pt x="97780" y="50199"/>
                    <a:pt x="97889" y="50203"/>
                    <a:pt x="97996" y="50203"/>
                  </a:cubicBezTo>
                  <a:cubicBezTo>
                    <a:pt x="98297" y="50203"/>
                    <a:pt x="98589" y="50175"/>
                    <a:pt x="98873" y="50120"/>
                  </a:cubicBezTo>
                  <a:close/>
                  <a:moveTo>
                    <a:pt x="40269" y="55789"/>
                  </a:moveTo>
                  <a:cubicBezTo>
                    <a:pt x="41144" y="56349"/>
                    <a:pt x="42025" y="56906"/>
                    <a:pt x="42906" y="57466"/>
                  </a:cubicBezTo>
                  <a:cubicBezTo>
                    <a:pt x="43946" y="58962"/>
                    <a:pt x="44994" y="60439"/>
                    <a:pt x="46074" y="61859"/>
                  </a:cubicBezTo>
                  <a:cubicBezTo>
                    <a:pt x="44001" y="59867"/>
                    <a:pt x="41981" y="57830"/>
                    <a:pt x="39957" y="55797"/>
                  </a:cubicBezTo>
                  <a:cubicBezTo>
                    <a:pt x="40060" y="55797"/>
                    <a:pt x="40164" y="55793"/>
                    <a:pt x="40269" y="55789"/>
                  </a:cubicBezTo>
                  <a:close/>
                  <a:moveTo>
                    <a:pt x="57753" y="48007"/>
                  </a:moveTo>
                  <a:lnTo>
                    <a:pt x="57753" y="48007"/>
                  </a:lnTo>
                  <a:cubicBezTo>
                    <a:pt x="59162" y="48567"/>
                    <a:pt x="60602" y="49111"/>
                    <a:pt x="62054" y="49640"/>
                  </a:cubicBezTo>
                  <a:cubicBezTo>
                    <a:pt x="66556" y="52604"/>
                    <a:pt x="71165" y="55429"/>
                    <a:pt x="75699" y="58046"/>
                  </a:cubicBezTo>
                  <a:cubicBezTo>
                    <a:pt x="76783" y="58670"/>
                    <a:pt x="78611" y="59623"/>
                    <a:pt x="80784" y="60587"/>
                  </a:cubicBezTo>
                  <a:cubicBezTo>
                    <a:pt x="82449" y="62083"/>
                    <a:pt x="84265" y="63804"/>
                    <a:pt x="85125" y="65744"/>
                  </a:cubicBezTo>
                  <a:cubicBezTo>
                    <a:pt x="83757" y="65556"/>
                    <a:pt x="82416" y="65168"/>
                    <a:pt x="81100" y="64672"/>
                  </a:cubicBezTo>
                  <a:cubicBezTo>
                    <a:pt x="74370" y="60947"/>
                    <a:pt x="68156" y="56474"/>
                    <a:pt x="61879" y="52076"/>
                  </a:cubicBezTo>
                  <a:cubicBezTo>
                    <a:pt x="60594" y="50676"/>
                    <a:pt x="59206" y="49324"/>
                    <a:pt x="57753" y="48007"/>
                  </a:cubicBezTo>
                  <a:close/>
                  <a:moveTo>
                    <a:pt x="58690" y="67497"/>
                  </a:moveTo>
                  <a:cubicBezTo>
                    <a:pt x="62311" y="69802"/>
                    <a:pt x="65919" y="72114"/>
                    <a:pt x="69505" y="74455"/>
                  </a:cubicBezTo>
                  <a:cubicBezTo>
                    <a:pt x="69521" y="74479"/>
                    <a:pt x="69533" y="74503"/>
                    <a:pt x="69548" y="74527"/>
                  </a:cubicBezTo>
                  <a:cubicBezTo>
                    <a:pt x="68076" y="73630"/>
                    <a:pt x="66648" y="72775"/>
                    <a:pt x="65284" y="72010"/>
                  </a:cubicBezTo>
                  <a:cubicBezTo>
                    <a:pt x="63587" y="71062"/>
                    <a:pt x="61827" y="70193"/>
                    <a:pt x="60038" y="69353"/>
                  </a:cubicBezTo>
                  <a:cubicBezTo>
                    <a:pt x="59594" y="68721"/>
                    <a:pt x="59142" y="68101"/>
                    <a:pt x="58690" y="67497"/>
                  </a:cubicBezTo>
                  <a:close/>
                  <a:moveTo>
                    <a:pt x="30729" y="77800"/>
                  </a:moveTo>
                  <a:cubicBezTo>
                    <a:pt x="34134" y="80208"/>
                    <a:pt x="37656" y="82513"/>
                    <a:pt x="41240" y="84742"/>
                  </a:cubicBezTo>
                  <a:cubicBezTo>
                    <a:pt x="37235" y="83349"/>
                    <a:pt x="33743" y="80681"/>
                    <a:pt x="30729" y="77800"/>
                  </a:cubicBezTo>
                  <a:close/>
                  <a:moveTo>
                    <a:pt x="50300" y="1"/>
                  </a:moveTo>
                  <a:cubicBezTo>
                    <a:pt x="47687" y="1"/>
                    <a:pt x="45246" y="557"/>
                    <a:pt x="43441" y="2138"/>
                  </a:cubicBezTo>
                  <a:cubicBezTo>
                    <a:pt x="40832" y="4418"/>
                    <a:pt x="41004" y="6967"/>
                    <a:pt x="42425" y="9319"/>
                  </a:cubicBezTo>
                  <a:cubicBezTo>
                    <a:pt x="39384" y="7820"/>
                    <a:pt x="36391" y="6263"/>
                    <a:pt x="33506" y="4590"/>
                  </a:cubicBezTo>
                  <a:cubicBezTo>
                    <a:pt x="32866" y="4218"/>
                    <a:pt x="32222" y="4058"/>
                    <a:pt x="31614" y="4058"/>
                  </a:cubicBezTo>
                  <a:cubicBezTo>
                    <a:pt x="28862" y="4058"/>
                    <a:pt x="26849" y="7367"/>
                    <a:pt x="29065" y="9364"/>
                  </a:cubicBezTo>
                  <a:cubicBezTo>
                    <a:pt x="30686" y="10824"/>
                    <a:pt x="32394" y="12172"/>
                    <a:pt x="34162" y="13445"/>
                  </a:cubicBezTo>
                  <a:cubicBezTo>
                    <a:pt x="32682" y="14130"/>
                    <a:pt x="32122" y="15482"/>
                    <a:pt x="32394" y="16918"/>
                  </a:cubicBezTo>
                  <a:cubicBezTo>
                    <a:pt x="32410" y="17002"/>
                    <a:pt x="32439" y="17082"/>
                    <a:pt x="32454" y="17166"/>
                  </a:cubicBezTo>
                  <a:cubicBezTo>
                    <a:pt x="31482" y="16970"/>
                    <a:pt x="30498" y="16854"/>
                    <a:pt x="29510" y="16854"/>
                  </a:cubicBezTo>
                  <a:cubicBezTo>
                    <a:pt x="29438" y="16854"/>
                    <a:pt x="29366" y="16854"/>
                    <a:pt x="29294" y="16858"/>
                  </a:cubicBezTo>
                  <a:cubicBezTo>
                    <a:pt x="25996" y="16914"/>
                    <a:pt x="23900" y="18715"/>
                    <a:pt x="23032" y="20975"/>
                  </a:cubicBezTo>
                  <a:cubicBezTo>
                    <a:pt x="22347" y="21391"/>
                    <a:pt x="21855" y="21995"/>
                    <a:pt x="21747" y="22736"/>
                  </a:cubicBezTo>
                  <a:cubicBezTo>
                    <a:pt x="21095" y="22643"/>
                    <a:pt x="20443" y="22595"/>
                    <a:pt x="19795" y="22591"/>
                  </a:cubicBezTo>
                  <a:cubicBezTo>
                    <a:pt x="17458" y="22591"/>
                    <a:pt x="15154" y="23244"/>
                    <a:pt x="12988" y="24833"/>
                  </a:cubicBezTo>
                  <a:cubicBezTo>
                    <a:pt x="11472" y="25945"/>
                    <a:pt x="10668" y="27297"/>
                    <a:pt x="10380" y="28781"/>
                  </a:cubicBezTo>
                  <a:cubicBezTo>
                    <a:pt x="7627" y="29210"/>
                    <a:pt x="5226" y="30518"/>
                    <a:pt x="3690" y="33182"/>
                  </a:cubicBezTo>
                  <a:cubicBezTo>
                    <a:pt x="0" y="39588"/>
                    <a:pt x="2541" y="47491"/>
                    <a:pt x="6759" y="54305"/>
                  </a:cubicBezTo>
                  <a:cubicBezTo>
                    <a:pt x="5222" y="54873"/>
                    <a:pt x="4118" y="56369"/>
                    <a:pt x="4711" y="57758"/>
                  </a:cubicBezTo>
                  <a:cubicBezTo>
                    <a:pt x="7111" y="63375"/>
                    <a:pt x="13573" y="67237"/>
                    <a:pt x="19562" y="70585"/>
                  </a:cubicBezTo>
                  <a:cubicBezTo>
                    <a:pt x="20967" y="72446"/>
                    <a:pt x="22456" y="74247"/>
                    <a:pt x="23952" y="75963"/>
                  </a:cubicBezTo>
                  <a:cubicBezTo>
                    <a:pt x="28561" y="81249"/>
                    <a:pt x="34843" y="87395"/>
                    <a:pt x="42877" y="88943"/>
                  </a:cubicBezTo>
                  <a:cubicBezTo>
                    <a:pt x="43045" y="88975"/>
                    <a:pt x="43221" y="88991"/>
                    <a:pt x="43397" y="88991"/>
                  </a:cubicBezTo>
                  <a:cubicBezTo>
                    <a:pt x="44354" y="88991"/>
                    <a:pt x="45322" y="88518"/>
                    <a:pt x="45538" y="87687"/>
                  </a:cubicBezTo>
                  <a:cubicBezTo>
                    <a:pt x="45562" y="87595"/>
                    <a:pt x="45570" y="87499"/>
                    <a:pt x="45589" y="87406"/>
                  </a:cubicBezTo>
                  <a:cubicBezTo>
                    <a:pt x="47862" y="88775"/>
                    <a:pt x="50143" y="90127"/>
                    <a:pt x="52428" y="91464"/>
                  </a:cubicBezTo>
                  <a:cubicBezTo>
                    <a:pt x="52980" y="91792"/>
                    <a:pt x="53556" y="91932"/>
                    <a:pt x="54117" y="91932"/>
                  </a:cubicBezTo>
                  <a:cubicBezTo>
                    <a:pt x="55657" y="91932"/>
                    <a:pt x="57065" y="90856"/>
                    <a:pt x="57513" y="89611"/>
                  </a:cubicBezTo>
                  <a:cubicBezTo>
                    <a:pt x="58854" y="89940"/>
                    <a:pt x="60242" y="90147"/>
                    <a:pt x="61679" y="90204"/>
                  </a:cubicBezTo>
                  <a:cubicBezTo>
                    <a:pt x="61718" y="90204"/>
                    <a:pt x="61759" y="90208"/>
                    <a:pt x="61799" y="90208"/>
                  </a:cubicBezTo>
                  <a:cubicBezTo>
                    <a:pt x="62939" y="90208"/>
                    <a:pt x="64307" y="89587"/>
                    <a:pt x="64795" y="88723"/>
                  </a:cubicBezTo>
                  <a:cubicBezTo>
                    <a:pt x="64959" y="88435"/>
                    <a:pt x="65099" y="88143"/>
                    <a:pt x="65232" y="87846"/>
                  </a:cubicBezTo>
                  <a:cubicBezTo>
                    <a:pt x="69225" y="89599"/>
                    <a:pt x="73402" y="91015"/>
                    <a:pt x="77895" y="91800"/>
                  </a:cubicBezTo>
                  <a:cubicBezTo>
                    <a:pt x="78135" y="91844"/>
                    <a:pt x="78375" y="91864"/>
                    <a:pt x="78615" y="91864"/>
                  </a:cubicBezTo>
                  <a:cubicBezTo>
                    <a:pt x="80928" y="91864"/>
                    <a:pt x="83093" y="90007"/>
                    <a:pt x="82233" y="88115"/>
                  </a:cubicBezTo>
                  <a:lnTo>
                    <a:pt x="82233" y="88115"/>
                  </a:lnTo>
                  <a:cubicBezTo>
                    <a:pt x="86297" y="89748"/>
                    <a:pt x="90527" y="90887"/>
                    <a:pt x="94912" y="91048"/>
                  </a:cubicBezTo>
                  <a:cubicBezTo>
                    <a:pt x="94960" y="91048"/>
                    <a:pt x="95008" y="91052"/>
                    <a:pt x="95056" y="91052"/>
                  </a:cubicBezTo>
                  <a:cubicBezTo>
                    <a:pt x="97985" y="91052"/>
                    <a:pt x="99697" y="87678"/>
                    <a:pt x="97425" y="86014"/>
                  </a:cubicBezTo>
                  <a:cubicBezTo>
                    <a:pt x="95289" y="84450"/>
                    <a:pt x="93123" y="82909"/>
                    <a:pt x="90947" y="81381"/>
                  </a:cubicBezTo>
                  <a:cubicBezTo>
                    <a:pt x="93392" y="81273"/>
                    <a:pt x="95080" y="78456"/>
                    <a:pt x="93684" y="76716"/>
                  </a:cubicBezTo>
                  <a:lnTo>
                    <a:pt x="93684" y="76716"/>
                  </a:lnTo>
                  <a:cubicBezTo>
                    <a:pt x="94824" y="77059"/>
                    <a:pt x="95980" y="77379"/>
                    <a:pt x="97165" y="77667"/>
                  </a:cubicBezTo>
                  <a:cubicBezTo>
                    <a:pt x="97444" y="77732"/>
                    <a:pt x="97732" y="77763"/>
                    <a:pt x="98020" y="77763"/>
                  </a:cubicBezTo>
                  <a:cubicBezTo>
                    <a:pt x="100249" y="77763"/>
                    <a:pt x="102582" y="75896"/>
                    <a:pt x="101626" y="73966"/>
                  </a:cubicBezTo>
                  <a:cubicBezTo>
                    <a:pt x="99845" y="70374"/>
                    <a:pt x="97464" y="67148"/>
                    <a:pt x="94720" y="64151"/>
                  </a:cubicBezTo>
                  <a:lnTo>
                    <a:pt x="94720" y="64151"/>
                  </a:lnTo>
                  <a:cubicBezTo>
                    <a:pt x="95841" y="64312"/>
                    <a:pt x="96973" y="64432"/>
                    <a:pt x="98129" y="64476"/>
                  </a:cubicBezTo>
                  <a:lnTo>
                    <a:pt x="98277" y="64476"/>
                  </a:lnTo>
                  <a:cubicBezTo>
                    <a:pt x="100277" y="64476"/>
                    <a:pt x="101694" y="62995"/>
                    <a:pt x="101794" y="61435"/>
                  </a:cubicBezTo>
                  <a:cubicBezTo>
                    <a:pt x="101798" y="61407"/>
                    <a:pt x="101794" y="61383"/>
                    <a:pt x="101798" y="61359"/>
                  </a:cubicBezTo>
                  <a:cubicBezTo>
                    <a:pt x="103911" y="60707"/>
                    <a:pt x="105659" y="59434"/>
                    <a:pt x="106548" y="57285"/>
                  </a:cubicBezTo>
                  <a:cubicBezTo>
                    <a:pt x="109000" y="51364"/>
                    <a:pt x="104955" y="45071"/>
                    <a:pt x="100469" y="40009"/>
                  </a:cubicBezTo>
                  <a:cubicBezTo>
                    <a:pt x="99994" y="39173"/>
                    <a:pt x="99422" y="38373"/>
                    <a:pt x="98761" y="37612"/>
                  </a:cubicBezTo>
                  <a:lnTo>
                    <a:pt x="98761" y="37612"/>
                  </a:lnTo>
                  <a:cubicBezTo>
                    <a:pt x="99954" y="37744"/>
                    <a:pt x="101174" y="37828"/>
                    <a:pt x="102419" y="37856"/>
                  </a:cubicBezTo>
                  <a:cubicBezTo>
                    <a:pt x="102450" y="37856"/>
                    <a:pt x="102478" y="37860"/>
                    <a:pt x="102510" y="37860"/>
                  </a:cubicBezTo>
                  <a:cubicBezTo>
                    <a:pt x="104327" y="37860"/>
                    <a:pt x="105863" y="36608"/>
                    <a:pt x="106119" y="35175"/>
                  </a:cubicBezTo>
                  <a:cubicBezTo>
                    <a:pt x="108752" y="33999"/>
                    <a:pt x="110792" y="31699"/>
                    <a:pt x="110400" y="29210"/>
                  </a:cubicBezTo>
                  <a:cubicBezTo>
                    <a:pt x="109824" y="25540"/>
                    <a:pt x="106020" y="22864"/>
                    <a:pt x="102755" y="20667"/>
                  </a:cubicBezTo>
                  <a:cubicBezTo>
                    <a:pt x="97269" y="16970"/>
                    <a:pt x="91327" y="13781"/>
                    <a:pt x="85081" y="11068"/>
                  </a:cubicBezTo>
                  <a:cubicBezTo>
                    <a:pt x="77523" y="7783"/>
                    <a:pt x="69817" y="4678"/>
                    <a:pt x="61794" y="2246"/>
                  </a:cubicBezTo>
                  <a:cubicBezTo>
                    <a:pt x="58666" y="1293"/>
                    <a:pt x="54280" y="1"/>
                    <a:pt x="50300" y="1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" name="Google Shape;1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5633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4" name="Google Shape;154;p11"/>
          <p:cNvSpPr txBox="1">
            <a:spLocks noGrp="1"/>
          </p:cNvSpPr>
          <p:nvPr>
            <p:ph type="body" idx="1"/>
          </p:nvPr>
        </p:nvSpPr>
        <p:spPr>
          <a:xfrm>
            <a:off x="311700" y="3380825"/>
            <a:ext cx="8520600" cy="60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grpSp>
        <p:nvGrpSpPr>
          <p:cNvPr id="155" name="Google Shape;155;p11"/>
          <p:cNvGrpSpPr/>
          <p:nvPr/>
        </p:nvGrpSpPr>
        <p:grpSpPr>
          <a:xfrm>
            <a:off x="790112" y="845477"/>
            <a:ext cx="742672" cy="754501"/>
            <a:chOff x="2859325" y="466125"/>
            <a:chExt cx="825650" cy="838800"/>
          </a:xfrm>
        </p:grpSpPr>
        <p:sp>
          <p:nvSpPr>
            <p:cNvPr id="156" name="Google Shape;156;p11"/>
            <p:cNvSpPr/>
            <p:nvPr/>
          </p:nvSpPr>
          <p:spPr>
            <a:xfrm>
              <a:off x="2859325" y="466125"/>
              <a:ext cx="825650" cy="838800"/>
            </a:xfrm>
            <a:custGeom>
              <a:avLst/>
              <a:gdLst/>
              <a:ahLst/>
              <a:cxnLst/>
              <a:rect l="l" t="t" r="r" b="b"/>
              <a:pathLst>
                <a:path w="33026" h="33552" extrusionOk="0">
                  <a:moveTo>
                    <a:pt x="18936" y="5833"/>
                  </a:moveTo>
                  <a:cubicBezTo>
                    <a:pt x="23450" y="5833"/>
                    <a:pt x="26962" y="11860"/>
                    <a:pt x="27659" y="15674"/>
                  </a:cubicBezTo>
                  <a:cubicBezTo>
                    <a:pt x="28538" y="20236"/>
                    <a:pt x="26425" y="25404"/>
                    <a:pt x="22073" y="27454"/>
                  </a:cubicBezTo>
                  <a:cubicBezTo>
                    <a:pt x="20501" y="28198"/>
                    <a:pt x="18688" y="28551"/>
                    <a:pt x="16841" y="28551"/>
                  </a:cubicBezTo>
                  <a:cubicBezTo>
                    <a:pt x="15515" y="28551"/>
                    <a:pt x="14172" y="28369"/>
                    <a:pt x="12887" y="28019"/>
                  </a:cubicBezTo>
                  <a:cubicBezTo>
                    <a:pt x="12845" y="27978"/>
                    <a:pt x="12783" y="27978"/>
                    <a:pt x="12741" y="27978"/>
                  </a:cubicBezTo>
                  <a:cubicBezTo>
                    <a:pt x="10816" y="27413"/>
                    <a:pt x="9079" y="26450"/>
                    <a:pt x="7740" y="25153"/>
                  </a:cubicBezTo>
                  <a:cubicBezTo>
                    <a:pt x="5062" y="22558"/>
                    <a:pt x="4225" y="18499"/>
                    <a:pt x="5146" y="14942"/>
                  </a:cubicBezTo>
                  <a:cubicBezTo>
                    <a:pt x="5250" y="14942"/>
                    <a:pt x="5334" y="14963"/>
                    <a:pt x="5438" y="14963"/>
                  </a:cubicBezTo>
                  <a:cubicBezTo>
                    <a:pt x="5648" y="14963"/>
                    <a:pt x="5627" y="14691"/>
                    <a:pt x="5438" y="14649"/>
                  </a:cubicBezTo>
                  <a:cubicBezTo>
                    <a:pt x="5355" y="14649"/>
                    <a:pt x="5313" y="14628"/>
                    <a:pt x="5229" y="14628"/>
                  </a:cubicBezTo>
                  <a:cubicBezTo>
                    <a:pt x="5418" y="13959"/>
                    <a:pt x="5669" y="13289"/>
                    <a:pt x="5982" y="12703"/>
                  </a:cubicBezTo>
                  <a:cubicBezTo>
                    <a:pt x="8282" y="8206"/>
                    <a:pt x="13253" y="6044"/>
                    <a:pt x="18105" y="6044"/>
                  </a:cubicBezTo>
                  <a:cubicBezTo>
                    <a:pt x="18242" y="6044"/>
                    <a:pt x="18379" y="6046"/>
                    <a:pt x="18516" y="6050"/>
                  </a:cubicBezTo>
                  <a:cubicBezTo>
                    <a:pt x="18641" y="6050"/>
                    <a:pt x="18704" y="5945"/>
                    <a:pt x="18662" y="5840"/>
                  </a:cubicBezTo>
                  <a:cubicBezTo>
                    <a:pt x="18754" y="5835"/>
                    <a:pt x="18845" y="5833"/>
                    <a:pt x="18936" y="5833"/>
                  </a:cubicBezTo>
                  <a:close/>
                  <a:moveTo>
                    <a:pt x="21367" y="0"/>
                  </a:moveTo>
                  <a:cubicBezTo>
                    <a:pt x="21331" y="0"/>
                    <a:pt x="21294" y="8"/>
                    <a:pt x="21257" y="24"/>
                  </a:cubicBezTo>
                  <a:cubicBezTo>
                    <a:pt x="19248" y="902"/>
                    <a:pt x="17867" y="3099"/>
                    <a:pt x="17951" y="5296"/>
                  </a:cubicBezTo>
                  <a:cubicBezTo>
                    <a:pt x="17867" y="5317"/>
                    <a:pt x="17783" y="5317"/>
                    <a:pt x="17742" y="5317"/>
                  </a:cubicBezTo>
                  <a:cubicBezTo>
                    <a:pt x="17553" y="5338"/>
                    <a:pt x="17490" y="5485"/>
                    <a:pt x="17490" y="5610"/>
                  </a:cubicBezTo>
                  <a:cubicBezTo>
                    <a:pt x="17343" y="5605"/>
                    <a:pt x="17195" y="5602"/>
                    <a:pt x="17047" y="5602"/>
                  </a:cubicBezTo>
                  <a:cubicBezTo>
                    <a:pt x="14848" y="5602"/>
                    <a:pt x="12630" y="6181"/>
                    <a:pt x="10669" y="7200"/>
                  </a:cubicBezTo>
                  <a:lnTo>
                    <a:pt x="10669" y="7179"/>
                  </a:lnTo>
                  <a:cubicBezTo>
                    <a:pt x="10104" y="5799"/>
                    <a:pt x="9916" y="4376"/>
                    <a:pt x="9979" y="2890"/>
                  </a:cubicBezTo>
                  <a:cubicBezTo>
                    <a:pt x="9999" y="2736"/>
                    <a:pt x="9894" y="2663"/>
                    <a:pt x="9778" y="2663"/>
                  </a:cubicBezTo>
                  <a:cubicBezTo>
                    <a:pt x="9659" y="2663"/>
                    <a:pt x="9529" y="2741"/>
                    <a:pt x="9519" y="2890"/>
                  </a:cubicBezTo>
                  <a:cubicBezTo>
                    <a:pt x="9330" y="4439"/>
                    <a:pt x="9623" y="5945"/>
                    <a:pt x="10272" y="7326"/>
                  </a:cubicBezTo>
                  <a:cubicBezTo>
                    <a:pt x="10272" y="7368"/>
                    <a:pt x="10293" y="7368"/>
                    <a:pt x="10293" y="7389"/>
                  </a:cubicBezTo>
                  <a:cubicBezTo>
                    <a:pt x="8493" y="8414"/>
                    <a:pt x="6924" y="9837"/>
                    <a:pt x="5794" y="11657"/>
                  </a:cubicBezTo>
                  <a:cubicBezTo>
                    <a:pt x="5250" y="12536"/>
                    <a:pt x="4853" y="13478"/>
                    <a:pt x="4581" y="14503"/>
                  </a:cubicBezTo>
                  <a:cubicBezTo>
                    <a:pt x="3262" y="14126"/>
                    <a:pt x="2216" y="13226"/>
                    <a:pt x="1568" y="11971"/>
                  </a:cubicBezTo>
                  <a:cubicBezTo>
                    <a:pt x="1532" y="11906"/>
                    <a:pt x="1471" y="11879"/>
                    <a:pt x="1410" y="11879"/>
                  </a:cubicBezTo>
                  <a:cubicBezTo>
                    <a:pt x="1294" y="11879"/>
                    <a:pt x="1178" y="11980"/>
                    <a:pt x="1233" y="12117"/>
                  </a:cubicBezTo>
                  <a:cubicBezTo>
                    <a:pt x="1798" y="13540"/>
                    <a:pt x="3053" y="14545"/>
                    <a:pt x="4497" y="14900"/>
                  </a:cubicBezTo>
                  <a:cubicBezTo>
                    <a:pt x="3744" y="17871"/>
                    <a:pt x="4162" y="21198"/>
                    <a:pt x="5773" y="23814"/>
                  </a:cubicBezTo>
                  <a:cubicBezTo>
                    <a:pt x="4824" y="24163"/>
                    <a:pt x="3904" y="24330"/>
                    <a:pt x="2971" y="24330"/>
                  </a:cubicBezTo>
                  <a:cubicBezTo>
                    <a:pt x="2113" y="24330"/>
                    <a:pt x="1245" y="24189"/>
                    <a:pt x="333" y="23918"/>
                  </a:cubicBezTo>
                  <a:cubicBezTo>
                    <a:pt x="310" y="23909"/>
                    <a:pt x="288" y="23905"/>
                    <a:pt x="267" y="23905"/>
                  </a:cubicBezTo>
                  <a:cubicBezTo>
                    <a:pt x="96" y="23905"/>
                    <a:pt x="0" y="24181"/>
                    <a:pt x="187" y="24274"/>
                  </a:cubicBezTo>
                  <a:cubicBezTo>
                    <a:pt x="1028" y="24665"/>
                    <a:pt x="1957" y="24860"/>
                    <a:pt x="2889" y="24860"/>
                  </a:cubicBezTo>
                  <a:cubicBezTo>
                    <a:pt x="3949" y="24860"/>
                    <a:pt x="5015" y="24608"/>
                    <a:pt x="5962" y="24107"/>
                  </a:cubicBezTo>
                  <a:cubicBezTo>
                    <a:pt x="6150" y="24379"/>
                    <a:pt x="6359" y="24651"/>
                    <a:pt x="6568" y="24944"/>
                  </a:cubicBezTo>
                  <a:cubicBezTo>
                    <a:pt x="7991" y="26680"/>
                    <a:pt x="10063" y="27915"/>
                    <a:pt x="12322" y="28605"/>
                  </a:cubicBezTo>
                  <a:cubicBezTo>
                    <a:pt x="10983" y="30551"/>
                    <a:pt x="9205" y="31869"/>
                    <a:pt x="6924" y="32644"/>
                  </a:cubicBezTo>
                  <a:cubicBezTo>
                    <a:pt x="6728" y="32722"/>
                    <a:pt x="6789" y="33003"/>
                    <a:pt x="6988" y="33003"/>
                  </a:cubicBezTo>
                  <a:cubicBezTo>
                    <a:pt x="7001" y="33003"/>
                    <a:pt x="7014" y="33002"/>
                    <a:pt x="7029" y="32999"/>
                  </a:cubicBezTo>
                  <a:cubicBezTo>
                    <a:pt x="9414" y="32434"/>
                    <a:pt x="11506" y="30823"/>
                    <a:pt x="12678" y="28710"/>
                  </a:cubicBezTo>
                  <a:cubicBezTo>
                    <a:pt x="14012" y="29080"/>
                    <a:pt x="15398" y="29262"/>
                    <a:pt x="16763" y="29262"/>
                  </a:cubicBezTo>
                  <a:cubicBezTo>
                    <a:pt x="17325" y="29262"/>
                    <a:pt x="17883" y="29231"/>
                    <a:pt x="18432" y="29170"/>
                  </a:cubicBezTo>
                  <a:lnTo>
                    <a:pt x="18432" y="29170"/>
                  </a:lnTo>
                  <a:cubicBezTo>
                    <a:pt x="18704" y="30593"/>
                    <a:pt x="18558" y="31953"/>
                    <a:pt x="17993" y="33313"/>
                  </a:cubicBezTo>
                  <a:cubicBezTo>
                    <a:pt x="17938" y="33451"/>
                    <a:pt x="18063" y="33552"/>
                    <a:pt x="18186" y="33552"/>
                  </a:cubicBezTo>
                  <a:cubicBezTo>
                    <a:pt x="18249" y="33552"/>
                    <a:pt x="18312" y="33524"/>
                    <a:pt x="18348" y="33460"/>
                  </a:cubicBezTo>
                  <a:cubicBezTo>
                    <a:pt x="18955" y="32079"/>
                    <a:pt x="19123" y="30614"/>
                    <a:pt x="18767" y="29149"/>
                  </a:cubicBezTo>
                  <a:cubicBezTo>
                    <a:pt x="19792" y="29024"/>
                    <a:pt x="20796" y="28752"/>
                    <a:pt x="21696" y="28396"/>
                  </a:cubicBezTo>
                  <a:cubicBezTo>
                    <a:pt x="23203" y="27810"/>
                    <a:pt x="24479" y="26869"/>
                    <a:pt x="25504" y="25739"/>
                  </a:cubicBezTo>
                  <a:cubicBezTo>
                    <a:pt x="26906" y="26848"/>
                    <a:pt x="27722" y="28501"/>
                    <a:pt x="27764" y="30300"/>
                  </a:cubicBezTo>
                  <a:cubicBezTo>
                    <a:pt x="27764" y="30426"/>
                    <a:pt x="27869" y="30488"/>
                    <a:pt x="27973" y="30488"/>
                  </a:cubicBezTo>
                  <a:cubicBezTo>
                    <a:pt x="28078" y="30488"/>
                    <a:pt x="28182" y="30426"/>
                    <a:pt x="28182" y="30300"/>
                  </a:cubicBezTo>
                  <a:cubicBezTo>
                    <a:pt x="28182" y="28333"/>
                    <a:pt x="27283" y="26576"/>
                    <a:pt x="25734" y="25425"/>
                  </a:cubicBezTo>
                  <a:cubicBezTo>
                    <a:pt x="27283" y="23605"/>
                    <a:pt x="28245" y="21240"/>
                    <a:pt x="28454" y="18813"/>
                  </a:cubicBezTo>
                  <a:cubicBezTo>
                    <a:pt x="28688" y="18779"/>
                    <a:pt x="28919" y="18762"/>
                    <a:pt x="29145" y="18762"/>
                  </a:cubicBezTo>
                  <a:cubicBezTo>
                    <a:pt x="30436" y="18762"/>
                    <a:pt x="31597" y="19304"/>
                    <a:pt x="32576" y="20194"/>
                  </a:cubicBezTo>
                  <a:cubicBezTo>
                    <a:pt x="32626" y="20230"/>
                    <a:pt x="32678" y="20246"/>
                    <a:pt x="32725" y="20246"/>
                  </a:cubicBezTo>
                  <a:cubicBezTo>
                    <a:pt x="32897" y="20246"/>
                    <a:pt x="33026" y="20044"/>
                    <a:pt x="32911" y="19880"/>
                  </a:cubicBezTo>
                  <a:cubicBezTo>
                    <a:pt x="32013" y="18826"/>
                    <a:pt x="30701" y="18329"/>
                    <a:pt x="29375" y="18329"/>
                  </a:cubicBezTo>
                  <a:cubicBezTo>
                    <a:pt x="29095" y="18329"/>
                    <a:pt x="28815" y="18351"/>
                    <a:pt x="28538" y="18395"/>
                  </a:cubicBezTo>
                  <a:cubicBezTo>
                    <a:pt x="28559" y="17746"/>
                    <a:pt x="28559" y="17097"/>
                    <a:pt x="28475" y="16428"/>
                  </a:cubicBezTo>
                  <a:cubicBezTo>
                    <a:pt x="28224" y="14168"/>
                    <a:pt x="27073" y="11239"/>
                    <a:pt x="25316" y="8937"/>
                  </a:cubicBezTo>
                  <a:cubicBezTo>
                    <a:pt x="26467" y="7493"/>
                    <a:pt x="28120" y="6677"/>
                    <a:pt x="29940" y="6489"/>
                  </a:cubicBezTo>
                  <a:cubicBezTo>
                    <a:pt x="30233" y="6468"/>
                    <a:pt x="30233" y="6050"/>
                    <a:pt x="29940" y="6050"/>
                  </a:cubicBezTo>
                  <a:cubicBezTo>
                    <a:pt x="27994" y="6112"/>
                    <a:pt x="26237" y="7117"/>
                    <a:pt x="25086" y="8665"/>
                  </a:cubicBezTo>
                  <a:cubicBezTo>
                    <a:pt x="23472" y="6648"/>
                    <a:pt x="21381" y="5177"/>
                    <a:pt x="18993" y="5177"/>
                  </a:cubicBezTo>
                  <a:cubicBezTo>
                    <a:pt x="18780" y="5177"/>
                    <a:pt x="18565" y="5189"/>
                    <a:pt x="18348" y="5213"/>
                  </a:cubicBezTo>
                  <a:cubicBezTo>
                    <a:pt x="18537" y="3141"/>
                    <a:pt x="19625" y="1488"/>
                    <a:pt x="21529" y="484"/>
                  </a:cubicBezTo>
                  <a:cubicBezTo>
                    <a:pt x="21803" y="338"/>
                    <a:pt x="21614" y="0"/>
                    <a:pt x="2136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1"/>
            <p:cNvSpPr/>
            <p:nvPr/>
          </p:nvSpPr>
          <p:spPr>
            <a:xfrm>
              <a:off x="3161625" y="772000"/>
              <a:ext cx="38725" cy="49375"/>
            </a:xfrm>
            <a:custGeom>
              <a:avLst/>
              <a:gdLst/>
              <a:ahLst/>
              <a:cxnLst/>
              <a:rect l="l" t="t" r="r" b="b"/>
              <a:pathLst>
                <a:path w="1549" h="1975" extrusionOk="0">
                  <a:moveTo>
                    <a:pt x="780" y="881"/>
                  </a:moveTo>
                  <a:cubicBezTo>
                    <a:pt x="807" y="881"/>
                    <a:pt x="835" y="889"/>
                    <a:pt x="858" y="908"/>
                  </a:cubicBezTo>
                  <a:cubicBezTo>
                    <a:pt x="963" y="991"/>
                    <a:pt x="984" y="1368"/>
                    <a:pt x="879" y="1452"/>
                  </a:cubicBezTo>
                  <a:cubicBezTo>
                    <a:pt x="848" y="1473"/>
                    <a:pt x="818" y="1482"/>
                    <a:pt x="789" y="1482"/>
                  </a:cubicBezTo>
                  <a:cubicBezTo>
                    <a:pt x="702" y="1482"/>
                    <a:pt x="628" y="1399"/>
                    <a:pt x="565" y="1305"/>
                  </a:cubicBezTo>
                  <a:cubicBezTo>
                    <a:pt x="628" y="1243"/>
                    <a:pt x="649" y="1159"/>
                    <a:pt x="628" y="1096"/>
                  </a:cubicBezTo>
                  <a:cubicBezTo>
                    <a:pt x="579" y="982"/>
                    <a:pt x="682" y="881"/>
                    <a:pt x="780" y="881"/>
                  </a:cubicBezTo>
                  <a:close/>
                  <a:moveTo>
                    <a:pt x="737" y="0"/>
                  </a:moveTo>
                  <a:cubicBezTo>
                    <a:pt x="701" y="0"/>
                    <a:pt x="663" y="15"/>
                    <a:pt x="628" y="50"/>
                  </a:cubicBezTo>
                  <a:cubicBezTo>
                    <a:pt x="461" y="175"/>
                    <a:pt x="314" y="364"/>
                    <a:pt x="209" y="531"/>
                  </a:cubicBezTo>
                  <a:cubicBezTo>
                    <a:pt x="63" y="678"/>
                    <a:pt x="0" y="824"/>
                    <a:pt x="21" y="1012"/>
                  </a:cubicBezTo>
                  <a:cubicBezTo>
                    <a:pt x="0" y="1222"/>
                    <a:pt x="21" y="1410"/>
                    <a:pt x="147" y="1619"/>
                  </a:cubicBezTo>
                  <a:cubicBezTo>
                    <a:pt x="307" y="1843"/>
                    <a:pt x="565" y="1975"/>
                    <a:pt x="807" y="1975"/>
                  </a:cubicBezTo>
                  <a:cubicBezTo>
                    <a:pt x="1040" y="1975"/>
                    <a:pt x="1258" y="1854"/>
                    <a:pt x="1360" y="1577"/>
                  </a:cubicBezTo>
                  <a:cubicBezTo>
                    <a:pt x="1549" y="1117"/>
                    <a:pt x="1402" y="385"/>
                    <a:pt x="837" y="322"/>
                  </a:cubicBezTo>
                  <a:cubicBezTo>
                    <a:pt x="837" y="301"/>
                    <a:pt x="858" y="301"/>
                    <a:pt x="858" y="280"/>
                  </a:cubicBezTo>
                  <a:cubicBezTo>
                    <a:pt x="954" y="152"/>
                    <a:pt x="855" y="0"/>
                    <a:pt x="73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1"/>
            <p:cNvSpPr/>
            <p:nvPr/>
          </p:nvSpPr>
          <p:spPr>
            <a:xfrm>
              <a:off x="3354125" y="767475"/>
              <a:ext cx="47875" cy="38850"/>
            </a:xfrm>
            <a:custGeom>
              <a:avLst/>
              <a:gdLst/>
              <a:ahLst/>
              <a:cxnLst/>
              <a:rect l="l" t="t" r="r" b="b"/>
              <a:pathLst>
                <a:path w="1915" h="1554" extrusionOk="0">
                  <a:moveTo>
                    <a:pt x="1088" y="1"/>
                  </a:moveTo>
                  <a:cubicBezTo>
                    <a:pt x="419" y="1"/>
                    <a:pt x="0" y="900"/>
                    <a:pt x="523" y="1361"/>
                  </a:cubicBezTo>
                  <a:cubicBezTo>
                    <a:pt x="675" y="1494"/>
                    <a:pt x="866" y="1554"/>
                    <a:pt x="1054" y="1554"/>
                  </a:cubicBezTo>
                  <a:cubicBezTo>
                    <a:pt x="1489" y="1554"/>
                    <a:pt x="1914" y="1235"/>
                    <a:pt x="1841" y="754"/>
                  </a:cubicBezTo>
                  <a:cubicBezTo>
                    <a:pt x="1779" y="440"/>
                    <a:pt x="1548" y="189"/>
                    <a:pt x="1255" y="105"/>
                  </a:cubicBezTo>
                  <a:cubicBezTo>
                    <a:pt x="1235" y="63"/>
                    <a:pt x="1193" y="1"/>
                    <a:pt x="1088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1"/>
            <p:cNvSpPr/>
            <p:nvPr/>
          </p:nvSpPr>
          <p:spPr>
            <a:xfrm>
              <a:off x="3071925" y="898225"/>
              <a:ext cx="402825" cy="157250"/>
            </a:xfrm>
            <a:custGeom>
              <a:avLst/>
              <a:gdLst/>
              <a:ahLst/>
              <a:cxnLst/>
              <a:rect l="l" t="t" r="r" b="b"/>
              <a:pathLst>
                <a:path w="16113" h="6290" extrusionOk="0">
                  <a:moveTo>
                    <a:pt x="15797" y="0"/>
                  </a:moveTo>
                  <a:cubicBezTo>
                    <a:pt x="15708" y="0"/>
                    <a:pt x="15616" y="43"/>
                    <a:pt x="15556" y="148"/>
                  </a:cubicBezTo>
                  <a:cubicBezTo>
                    <a:pt x="14071" y="3015"/>
                    <a:pt x="11874" y="5358"/>
                    <a:pt x="8442" y="5672"/>
                  </a:cubicBezTo>
                  <a:cubicBezTo>
                    <a:pt x="8216" y="5691"/>
                    <a:pt x="7990" y="5700"/>
                    <a:pt x="7765" y="5700"/>
                  </a:cubicBezTo>
                  <a:cubicBezTo>
                    <a:pt x="4791" y="5700"/>
                    <a:pt x="2001" y="4059"/>
                    <a:pt x="387" y="1550"/>
                  </a:cubicBezTo>
                  <a:cubicBezTo>
                    <a:pt x="348" y="1485"/>
                    <a:pt x="294" y="1459"/>
                    <a:pt x="240" y="1459"/>
                  </a:cubicBezTo>
                  <a:cubicBezTo>
                    <a:pt x="119" y="1459"/>
                    <a:pt x="1" y="1593"/>
                    <a:pt x="73" y="1738"/>
                  </a:cubicBezTo>
                  <a:cubicBezTo>
                    <a:pt x="1617" y="4483"/>
                    <a:pt x="4584" y="6290"/>
                    <a:pt x="7725" y="6290"/>
                  </a:cubicBezTo>
                  <a:cubicBezTo>
                    <a:pt x="8033" y="6290"/>
                    <a:pt x="8342" y="6272"/>
                    <a:pt x="8652" y="6237"/>
                  </a:cubicBezTo>
                  <a:cubicBezTo>
                    <a:pt x="11811" y="5902"/>
                    <a:pt x="15222" y="3538"/>
                    <a:pt x="16059" y="315"/>
                  </a:cubicBezTo>
                  <a:cubicBezTo>
                    <a:pt x="16112" y="141"/>
                    <a:pt x="15959" y="0"/>
                    <a:pt x="1579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" name="Google Shape;160;p11"/>
          <p:cNvSpPr/>
          <p:nvPr/>
        </p:nvSpPr>
        <p:spPr>
          <a:xfrm rot="5400000">
            <a:off x="7976704" y="1051900"/>
            <a:ext cx="1637425" cy="69716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1" name="Google Shape;161;p11"/>
          <p:cNvGrpSpPr/>
          <p:nvPr/>
        </p:nvGrpSpPr>
        <p:grpSpPr>
          <a:xfrm>
            <a:off x="6365400" y="499825"/>
            <a:ext cx="927550" cy="2213550"/>
            <a:chOff x="6465175" y="710275"/>
            <a:chExt cx="927550" cy="2213550"/>
          </a:xfrm>
        </p:grpSpPr>
        <p:grpSp>
          <p:nvGrpSpPr>
            <p:cNvPr id="162" name="Google Shape;162;p11"/>
            <p:cNvGrpSpPr/>
            <p:nvPr/>
          </p:nvGrpSpPr>
          <p:grpSpPr>
            <a:xfrm>
              <a:off x="6465175" y="710275"/>
              <a:ext cx="927550" cy="2213550"/>
              <a:chOff x="3190375" y="3050700"/>
              <a:chExt cx="927550" cy="2213550"/>
            </a:xfrm>
          </p:grpSpPr>
          <p:sp>
            <p:nvSpPr>
              <p:cNvPr id="163" name="Google Shape;163;p11"/>
              <p:cNvSpPr/>
              <p:nvPr/>
            </p:nvSpPr>
            <p:spPr>
              <a:xfrm>
                <a:off x="3551650" y="3943325"/>
                <a:ext cx="464625" cy="1320925"/>
              </a:xfrm>
              <a:custGeom>
                <a:avLst/>
                <a:gdLst/>
                <a:ahLst/>
                <a:cxnLst/>
                <a:rect l="l" t="t" r="r" b="b"/>
                <a:pathLst>
                  <a:path w="18585" h="52837" extrusionOk="0">
                    <a:moveTo>
                      <a:pt x="12436" y="5656"/>
                    </a:moveTo>
                    <a:lnTo>
                      <a:pt x="12436" y="5656"/>
                    </a:lnTo>
                    <a:cubicBezTo>
                      <a:pt x="12437" y="5658"/>
                      <a:pt x="12439" y="5660"/>
                      <a:pt x="12440" y="5661"/>
                    </a:cubicBezTo>
                    <a:lnTo>
                      <a:pt x="12440" y="5661"/>
                    </a:lnTo>
                    <a:cubicBezTo>
                      <a:pt x="12438" y="5660"/>
                      <a:pt x="12437" y="5659"/>
                      <a:pt x="12436" y="5656"/>
                    </a:cubicBezTo>
                    <a:close/>
                    <a:moveTo>
                      <a:pt x="13678" y="16082"/>
                    </a:moveTo>
                    <a:cubicBezTo>
                      <a:pt x="13812" y="16183"/>
                      <a:pt x="13846" y="16183"/>
                      <a:pt x="13947" y="16183"/>
                    </a:cubicBezTo>
                    <a:cubicBezTo>
                      <a:pt x="14081" y="16217"/>
                      <a:pt x="14182" y="16217"/>
                      <a:pt x="14283" y="16250"/>
                    </a:cubicBezTo>
                    <a:cubicBezTo>
                      <a:pt x="14484" y="16351"/>
                      <a:pt x="14686" y="16452"/>
                      <a:pt x="14854" y="16620"/>
                    </a:cubicBezTo>
                    <a:cubicBezTo>
                      <a:pt x="15224" y="16922"/>
                      <a:pt x="15593" y="17258"/>
                      <a:pt x="15862" y="17628"/>
                    </a:cubicBezTo>
                    <a:cubicBezTo>
                      <a:pt x="15492" y="17762"/>
                      <a:pt x="15156" y="17897"/>
                      <a:pt x="14787" y="17930"/>
                    </a:cubicBezTo>
                    <a:cubicBezTo>
                      <a:pt x="14636" y="17947"/>
                      <a:pt x="14484" y="17956"/>
                      <a:pt x="14333" y="17956"/>
                    </a:cubicBezTo>
                    <a:cubicBezTo>
                      <a:pt x="14182" y="17956"/>
                      <a:pt x="14031" y="17947"/>
                      <a:pt x="13879" y="17930"/>
                    </a:cubicBezTo>
                    <a:cubicBezTo>
                      <a:pt x="13711" y="17897"/>
                      <a:pt x="13543" y="17863"/>
                      <a:pt x="13443" y="17796"/>
                    </a:cubicBezTo>
                    <a:cubicBezTo>
                      <a:pt x="13342" y="17762"/>
                      <a:pt x="13308" y="17729"/>
                      <a:pt x="13207" y="17662"/>
                    </a:cubicBezTo>
                    <a:lnTo>
                      <a:pt x="13106" y="17561"/>
                    </a:lnTo>
                    <a:cubicBezTo>
                      <a:pt x="13039" y="17494"/>
                      <a:pt x="13039" y="17460"/>
                      <a:pt x="13006" y="17426"/>
                    </a:cubicBezTo>
                    <a:cubicBezTo>
                      <a:pt x="13006" y="17393"/>
                      <a:pt x="12972" y="17326"/>
                      <a:pt x="12972" y="17258"/>
                    </a:cubicBezTo>
                    <a:lnTo>
                      <a:pt x="12972" y="17057"/>
                    </a:lnTo>
                    <a:lnTo>
                      <a:pt x="13106" y="16653"/>
                    </a:lnTo>
                    <a:cubicBezTo>
                      <a:pt x="13140" y="16586"/>
                      <a:pt x="13174" y="16452"/>
                      <a:pt x="13275" y="16385"/>
                    </a:cubicBezTo>
                    <a:cubicBezTo>
                      <a:pt x="13308" y="16317"/>
                      <a:pt x="13342" y="16250"/>
                      <a:pt x="13443" y="16217"/>
                    </a:cubicBezTo>
                    <a:cubicBezTo>
                      <a:pt x="13476" y="16183"/>
                      <a:pt x="13510" y="16183"/>
                      <a:pt x="13543" y="16116"/>
                    </a:cubicBezTo>
                    <a:cubicBezTo>
                      <a:pt x="13611" y="16116"/>
                      <a:pt x="13644" y="16082"/>
                      <a:pt x="13678" y="16082"/>
                    </a:cubicBezTo>
                    <a:close/>
                    <a:moveTo>
                      <a:pt x="1512" y="29760"/>
                    </a:moveTo>
                    <a:lnTo>
                      <a:pt x="1512" y="29760"/>
                    </a:lnTo>
                    <a:cubicBezTo>
                      <a:pt x="1505" y="29777"/>
                      <a:pt x="1498" y="29795"/>
                      <a:pt x="1491" y="29812"/>
                    </a:cubicBezTo>
                    <a:lnTo>
                      <a:pt x="1491" y="29812"/>
                    </a:lnTo>
                    <a:cubicBezTo>
                      <a:pt x="1503" y="29801"/>
                      <a:pt x="1512" y="29785"/>
                      <a:pt x="1512" y="29760"/>
                    </a:cubicBezTo>
                    <a:close/>
                    <a:moveTo>
                      <a:pt x="10717" y="1"/>
                    </a:moveTo>
                    <a:cubicBezTo>
                      <a:pt x="10574" y="1"/>
                      <a:pt x="10479" y="111"/>
                      <a:pt x="10452" y="220"/>
                    </a:cubicBezTo>
                    <a:cubicBezTo>
                      <a:pt x="10317" y="624"/>
                      <a:pt x="10250" y="1094"/>
                      <a:pt x="10183" y="1497"/>
                    </a:cubicBezTo>
                    <a:cubicBezTo>
                      <a:pt x="10149" y="1934"/>
                      <a:pt x="10183" y="2337"/>
                      <a:pt x="10284" y="2741"/>
                    </a:cubicBezTo>
                    <a:cubicBezTo>
                      <a:pt x="10418" y="3514"/>
                      <a:pt x="10754" y="4253"/>
                      <a:pt x="11124" y="4925"/>
                    </a:cubicBezTo>
                    <a:cubicBezTo>
                      <a:pt x="11527" y="5631"/>
                      <a:pt x="12098" y="6303"/>
                      <a:pt x="12636" y="6941"/>
                    </a:cubicBezTo>
                    <a:lnTo>
                      <a:pt x="14384" y="8823"/>
                    </a:lnTo>
                    <a:cubicBezTo>
                      <a:pt x="15089" y="9495"/>
                      <a:pt x="15728" y="10201"/>
                      <a:pt x="16333" y="10974"/>
                    </a:cubicBezTo>
                    <a:cubicBezTo>
                      <a:pt x="16770" y="11512"/>
                      <a:pt x="17106" y="12049"/>
                      <a:pt x="17374" y="12688"/>
                    </a:cubicBezTo>
                    <a:cubicBezTo>
                      <a:pt x="17376" y="12693"/>
                      <a:pt x="17378" y="12697"/>
                      <a:pt x="17380" y="12702"/>
                    </a:cubicBezTo>
                    <a:lnTo>
                      <a:pt x="17380" y="12702"/>
                    </a:lnTo>
                    <a:cubicBezTo>
                      <a:pt x="17375" y="12695"/>
                      <a:pt x="17374" y="12688"/>
                      <a:pt x="17374" y="12688"/>
                    </a:cubicBezTo>
                    <a:lnTo>
                      <a:pt x="17374" y="12688"/>
                    </a:lnTo>
                    <a:cubicBezTo>
                      <a:pt x="17374" y="12707"/>
                      <a:pt x="17374" y="12716"/>
                      <a:pt x="17387" y="12719"/>
                    </a:cubicBezTo>
                    <a:lnTo>
                      <a:pt x="17387" y="12719"/>
                    </a:lnTo>
                    <a:cubicBezTo>
                      <a:pt x="17385" y="12713"/>
                      <a:pt x="17383" y="12708"/>
                      <a:pt x="17380" y="12702"/>
                    </a:cubicBezTo>
                    <a:lnTo>
                      <a:pt x="17380" y="12702"/>
                    </a:lnTo>
                    <a:cubicBezTo>
                      <a:pt x="17387" y="12711"/>
                      <a:pt x="17404" y="12722"/>
                      <a:pt x="17442" y="12722"/>
                    </a:cubicBezTo>
                    <a:cubicBezTo>
                      <a:pt x="17413" y="12722"/>
                      <a:pt x="17397" y="12722"/>
                      <a:pt x="17387" y="12719"/>
                    </a:cubicBezTo>
                    <a:lnTo>
                      <a:pt x="17387" y="12719"/>
                    </a:lnTo>
                    <a:cubicBezTo>
                      <a:pt x="17549" y="13115"/>
                      <a:pt x="17679" y="13574"/>
                      <a:pt x="17744" y="14032"/>
                    </a:cubicBezTo>
                    <a:lnTo>
                      <a:pt x="17744" y="13931"/>
                    </a:lnTo>
                    <a:cubicBezTo>
                      <a:pt x="17811" y="14368"/>
                      <a:pt x="17811" y="14772"/>
                      <a:pt x="17744" y="15208"/>
                    </a:cubicBezTo>
                    <a:cubicBezTo>
                      <a:pt x="17710" y="15578"/>
                      <a:pt x="17610" y="15948"/>
                      <a:pt x="17475" y="16351"/>
                    </a:cubicBezTo>
                    <a:cubicBezTo>
                      <a:pt x="17374" y="16519"/>
                      <a:pt x="17307" y="16620"/>
                      <a:pt x="17206" y="16754"/>
                    </a:cubicBezTo>
                    <a:cubicBezTo>
                      <a:pt x="17072" y="16922"/>
                      <a:pt x="16904" y="17057"/>
                      <a:pt x="16736" y="17225"/>
                    </a:cubicBezTo>
                    <a:cubicBezTo>
                      <a:pt x="16669" y="17258"/>
                      <a:pt x="16635" y="17292"/>
                      <a:pt x="16534" y="17393"/>
                    </a:cubicBezTo>
                    <a:cubicBezTo>
                      <a:pt x="16400" y="17225"/>
                      <a:pt x="16299" y="17057"/>
                      <a:pt x="16131" y="16889"/>
                    </a:cubicBezTo>
                    <a:cubicBezTo>
                      <a:pt x="15829" y="16553"/>
                      <a:pt x="15492" y="16250"/>
                      <a:pt x="15123" y="16015"/>
                    </a:cubicBezTo>
                    <a:cubicBezTo>
                      <a:pt x="14820" y="15780"/>
                      <a:pt x="14484" y="15612"/>
                      <a:pt x="14115" y="15544"/>
                    </a:cubicBezTo>
                    <a:cubicBezTo>
                      <a:pt x="14042" y="15537"/>
                      <a:pt x="13968" y="15533"/>
                      <a:pt x="13894" y="15533"/>
                    </a:cubicBezTo>
                    <a:cubicBezTo>
                      <a:pt x="13623" y="15533"/>
                      <a:pt x="13344" y="15588"/>
                      <a:pt x="13106" y="15746"/>
                    </a:cubicBezTo>
                    <a:cubicBezTo>
                      <a:pt x="12770" y="16015"/>
                      <a:pt x="12569" y="16385"/>
                      <a:pt x="12434" y="16754"/>
                    </a:cubicBezTo>
                    <a:cubicBezTo>
                      <a:pt x="12300" y="17090"/>
                      <a:pt x="12300" y="17460"/>
                      <a:pt x="12434" y="17762"/>
                    </a:cubicBezTo>
                    <a:cubicBezTo>
                      <a:pt x="12569" y="18065"/>
                      <a:pt x="12770" y="18300"/>
                      <a:pt x="13073" y="18468"/>
                    </a:cubicBezTo>
                    <a:cubicBezTo>
                      <a:pt x="13342" y="18636"/>
                      <a:pt x="13745" y="18737"/>
                      <a:pt x="14047" y="18737"/>
                    </a:cubicBezTo>
                    <a:cubicBezTo>
                      <a:pt x="14148" y="18745"/>
                      <a:pt x="14249" y="18750"/>
                      <a:pt x="14349" y="18750"/>
                    </a:cubicBezTo>
                    <a:cubicBezTo>
                      <a:pt x="14650" y="18750"/>
                      <a:pt x="14946" y="18712"/>
                      <a:pt x="15224" y="18636"/>
                    </a:cubicBezTo>
                    <a:cubicBezTo>
                      <a:pt x="15627" y="18569"/>
                      <a:pt x="15997" y="18435"/>
                      <a:pt x="16366" y="18267"/>
                    </a:cubicBezTo>
                    <a:cubicBezTo>
                      <a:pt x="16501" y="18535"/>
                      <a:pt x="16669" y="18737"/>
                      <a:pt x="16736" y="18972"/>
                    </a:cubicBezTo>
                    <a:cubicBezTo>
                      <a:pt x="16837" y="19207"/>
                      <a:pt x="16904" y="19376"/>
                      <a:pt x="16904" y="19577"/>
                    </a:cubicBezTo>
                    <a:cubicBezTo>
                      <a:pt x="16904" y="19779"/>
                      <a:pt x="16904" y="19980"/>
                      <a:pt x="16870" y="20216"/>
                    </a:cubicBezTo>
                    <a:cubicBezTo>
                      <a:pt x="16837" y="20451"/>
                      <a:pt x="16803" y="20720"/>
                      <a:pt x="16669" y="20955"/>
                    </a:cubicBezTo>
                    <a:cubicBezTo>
                      <a:pt x="16568" y="21123"/>
                      <a:pt x="16501" y="21291"/>
                      <a:pt x="16366" y="21459"/>
                    </a:cubicBezTo>
                    <a:cubicBezTo>
                      <a:pt x="16232" y="21627"/>
                      <a:pt x="16131" y="21762"/>
                      <a:pt x="15963" y="21896"/>
                    </a:cubicBezTo>
                    <a:cubicBezTo>
                      <a:pt x="15728" y="22064"/>
                      <a:pt x="15492" y="22165"/>
                      <a:pt x="15190" y="22299"/>
                    </a:cubicBezTo>
                    <a:cubicBezTo>
                      <a:pt x="14686" y="22501"/>
                      <a:pt x="14148" y="22635"/>
                      <a:pt x="13611" y="22669"/>
                    </a:cubicBezTo>
                    <a:cubicBezTo>
                      <a:pt x="12703" y="22803"/>
                      <a:pt x="11796" y="22803"/>
                      <a:pt x="10922" y="22837"/>
                    </a:cubicBezTo>
                    <a:cubicBezTo>
                      <a:pt x="10452" y="22904"/>
                      <a:pt x="9948" y="22938"/>
                      <a:pt x="9477" y="22971"/>
                    </a:cubicBezTo>
                    <a:cubicBezTo>
                      <a:pt x="8839" y="23039"/>
                      <a:pt x="8267" y="23173"/>
                      <a:pt x="7662" y="23341"/>
                    </a:cubicBezTo>
                    <a:cubicBezTo>
                      <a:pt x="6486" y="23677"/>
                      <a:pt x="5411" y="24215"/>
                      <a:pt x="4403" y="24954"/>
                    </a:cubicBezTo>
                    <a:cubicBezTo>
                      <a:pt x="3394" y="25660"/>
                      <a:pt x="2554" y="26534"/>
                      <a:pt x="1849" y="27542"/>
                    </a:cubicBezTo>
                    <a:cubicBezTo>
                      <a:pt x="1445" y="28046"/>
                      <a:pt x="1176" y="28583"/>
                      <a:pt x="908" y="29188"/>
                    </a:cubicBezTo>
                    <a:cubicBezTo>
                      <a:pt x="672" y="29760"/>
                      <a:pt x="437" y="30365"/>
                      <a:pt x="269" y="31003"/>
                    </a:cubicBezTo>
                    <a:cubicBezTo>
                      <a:pt x="34" y="31910"/>
                      <a:pt x="0" y="32885"/>
                      <a:pt x="235" y="33792"/>
                    </a:cubicBezTo>
                    <a:cubicBezTo>
                      <a:pt x="706" y="35405"/>
                      <a:pt x="2117" y="36447"/>
                      <a:pt x="3394" y="37422"/>
                    </a:cubicBezTo>
                    <a:cubicBezTo>
                      <a:pt x="3462" y="37489"/>
                      <a:pt x="3562" y="37556"/>
                      <a:pt x="3630" y="37623"/>
                    </a:cubicBezTo>
                    <a:lnTo>
                      <a:pt x="3596" y="37590"/>
                    </a:lnTo>
                    <a:lnTo>
                      <a:pt x="3596" y="37590"/>
                    </a:lnTo>
                    <a:cubicBezTo>
                      <a:pt x="4470" y="38262"/>
                      <a:pt x="5310" y="38968"/>
                      <a:pt x="5982" y="39841"/>
                    </a:cubicBezTo>
                    <a:cubicBezTo>
                      <a:pt x="6385" y="40345"/>
                      <a:pt x="6721" y="40917"/>
                      <a:pt x="6923" y="41454"/>
                    </a:cubicBezTo>
                    <a:cubicBezTo>
                      <a:pt x="7125" y="41992"/>
                      <a:pt x="7293" y="42496"/>
                      <a:pt x="7326" y="43101"/>
                    </a:cubicBezTo>
                    <a:cubicBezTo>
                      <a:pt x="7427" y="43706"/>
                      <a:pt x="7427" y="44311"/>
                      <a:pt x="7326" y="44949"/>
                    </a:cubicBezTo>
                    <a:lnTo>
                      <a:pt x="7326" y="44849"/>
                    </a:lnTo>
                    <a:cubicBezTo>
                      <a:pt x="7259" y="45554"/>
                      <a:pt x="7057" y="46226"/>
                      <a:pt x="6789" y="46899"/>
                    </a:cubicBezTo>
                    <a:cubicBezTo>
                      <a:pt x="6419" y="47739"/>
                      <a:pt x="5948" y="48545"/>
                      <a:pt x="5411" y="49318"/>
                    </a:cubicBezTo>
                    <a:cubicBezTo>
                      <a:pt x="4739" y="50192"/>
                      <a:pt x="3932" y="50931"/>
                      <a:pt x="3092" y="51603"/>
                    </a:cubicBezTo>
                    <a:cubicBezTo>
                      <a:pt x="2857" y="51839"/>
                      <a:pt x="2554" y="52040"/>
                      <a:pt x="2252" y="52208"/>
                    </a:cubicBezTo>
                    <a:cubicBezTo>
                      <a:pt x="2084" y="52275"/>
                      <a:pt x="2050" y="52511"/>
                      <a:pt x="2117" y="52679"/>
                    </a:cubicBezTo>
                    <a:cubicBezTo>
                      <a:pt x="2180" y="52784"/>
                      <a:pt x="2296" y="52836"/>
                      <a:pt x="2407" y="52836"/>
                    </a:cubicBezTo>
                    <a:cubicBezTo>
                      <a:pt x="2473" y="52836"/>
                      <a:pt x="2537" y="52817"/>
                      <a:pt x="2588" y="52780"/>
                    </a:cubicBezTo>
                    <a:cubicBezTo>
                      <a:pt x="3697" y="52074"/>
                      <a:pt x="4638" y="51234"/>
                      <a:pt x="5478" y="50259"/>
                    </a:cubicBezTo>
                    <a:cubicBezTo>
                      <a:pt x="5915" y="49755"/>
                      <a:pt x="6285" y="49251"/>
                      <a:pt x="6654" y="48680"/>
                    </a:cubicBezTo>
                    <a:cubicBezTo>
                      <a:pt x="6990" y="48142"/>
                      <a:pt x="7293" y="47537"/>
                      <a:pt x="7562" y="46966"/>
                    </a:cubicBezTo>
                    <a:cubicBezTo>
                      <a:pt x="7998" y="45790"/>
                      <a:pt x="8234" y="44513"/>
                      <a:pt x="8099" y="43269"/>
                    </a:cubicBezTo>
                    <a:cubicBezTo>
                      <a:pt x="7965" y="41992"/>
                      <a:pt x="7494" y="40816"/>
                      <a:pt x="6789" y="39774"/>
                    </a:cubicBezTo>
                    <a:cubicBezTo>
                      <a:pt x="6318" y="39136"/>
                      <a:pt x="5780" y="38564"/>
                      <a:pt x="5209" y="37993"/>
                    </a:cubicBezTo>
                    <a:cubicBezTo>
                      <a:pt x="4638" y="37489"/>
                      <a:pt x="4033" y="37052"/>
                      <a:pt x="3428" y="36615"/>
                    </a:cubicBezTo>
                    <a:cubicBezTo>
                      <a:pt x="3462" y="36615"/>
                      <a:pt x="3462" y="36649"/>
                      <a:pt x="3529" y="36649"/>
                    </a:cubicBezTo>
                    <a:cubicBezTo>
                      <a:pt x="2790" y="36111"/>
                      <a:pt x="2117" y="35573"/>
                      <a:pt x="1580" y="34901"/>
                    </a:cubicBezTo>
                    <a:cubicBezTo>
                      <a:pt x="1378" y="34599"/>
                      <a:pt x="1210" y="34296"/>
                      <a:pt x="1076" y="34028"/>
                    </a:cubicBezTo>
                    <a:cubicBezTo>
                      <a:pt x="941" y="33725"/>
                      <a:pt x="908" y="33456"/>
                      <a:pt x="874" y="33187"/>
                    </a:cubicBezTo>
                    <a:cubicBezTo>
                      <a:pt x="840" y="32751"/>
                      <a:pt x="840" y="32347"/>
                      <a:pt x="874" y="31944"/>
                    </a:cubicBezTo>
                    <a:cubicBezTo>
                      <a:pt x="1005" y="31222"/>
                      <a:pt x="1200" y="30533"/>
                      <a:pt x="1491" y="29812"/>
                    </a:cubicBezTo>
                    <a:lnTo>
                      <a:pt x="1491" y="29812"/>
                    </a:lnTo>
                    <a:cubicBezTo>
                      <a:pt x="1478" y="29825"/>
                      <a:pt x="1462" y="29833"/>
                      <a:pt x="1452" y="29843"/>
                    </a:cubicBezTo>
                    <a:lnTo>
                      <a:pt x="1452" y="29843"/>
                    </a:lnTo>
                    <a:cubicBezTo>
                      <a:pt x="1788" y="29044"/>
                      <a:pt x="2222" y="28343"/>
                      <a:pt x="2756" y="27643"/>
                    </a:cubicBezTo>
                    <a:cubicBezTo>
                      <a:pt x="3260" y="26970"/>
                      <a:pt x="3898" y="26366"/>
                      <a:pt x="4571" y="25828"/>
                    </a:cubicBezTo>
                    <a:cubicBezTo>
                      <a:pt x="5276" y="25290"/>
                      <a:pt x="6083" y="24820"/>
                      <a:pt x="6923" y="24484"/>
                    </a:cubicBezTo>
                    <a:cubicBezTo>
                      <a:pt x="7830" y="24114"/>
                      <a:pt x="8805" y="23845"/>
                      <a:pt x="9780" y="23711"/>
                    </a:cubicBezTo>
                    <a:lnTo>
                      <a:pt x="9813" y="23711"/>
                    </a:lnTo>
                    <a:cubicBezTo>
                      <a:pt x="10687" y="23610"/>
                      <a:pt x="11594" y="23610"/>
                      <a:pt x="12468" y="23543"/>
                    </a:cubicBezTo>
                    <a:cubicBezTo>
                      <a:pt x="13375" y="23509"/>
                      <a:pt x="14316" y="23442"/>
                      <a:pt x="15190" y="23139"/>
                    </a:cubicBezTo>
                    <a:cubicBezTo>
                      <a:pt x="15627" y="23005"/>
                      <a:pt x="15997" y="22837"/>
                      <a:pt x="16333" y="22602"/>
                    </a:cubicBezTo>
                    <a:cubicBezTo>
                      <a:pt x="16669" y="22333"/>
                      <a:pt x="16971" y="22030"/>
                      <a:pt x="17206" y="21661"/>
                    </a:cubicBezTo>
                    <a:cubicBezTo>
                      <a:pt x="17475" y="21257"/>
                      <a:pt x="17576" y="20787"/>
                      <a:pt x="17643" y="20283"/>
                    </a:cubicBezTo>
                    <a:cubicBezTo>
                      <a:pt x="17677" y="20081"/>
                      <a:pt x="17677" y="19846"/>
                      <a:pt x="17677" y="19644"/>
                    </a:cubicBezTo>
                    <a:cubicBezTo>
                      <a:pt x="17677" y="19476"/>
                      <a:pt x="17643" y="19275"/>
                      <a:pt x="17542" y="19107"/>
                    </a:cubicBezTo>
                    <a:cubicBezTo>
                      <a:pt x="17408" y="18737"/>
                      <a:pt x="17206" y="18334"/>
                      <a:pt x="17005" y="17998"/>
                    </a:cubicBezTo>
                    <a:lnTo>
                      <a:pt x="17005" y="17964"/>
                    </a:lnTo>
                    <a:cubicBezTo>
                      <a:pt x="17173" y="17830"/>
                      <a:pt x="17341" y="17729"/>
                      <a:pt x="17475" y="17594"/>
                    </a:cubicBezTo>
                    <a:cubicBezTo>
                      <a:pt x="17576" y="17460"/>
                      <a:pt x="17710" y="17292"/>
                      <a:pt x="17845" y="17124"/>
                    </a:cubicBezTo>
                    <a:cubicBezTo>
                      <a:pt x="17979" y="16956"/>
                      <a:pt x="18047" y="16788"/>
                      <a:pt x="18147" y="16586"/>
                    </a:cubicBezTo>
                    <a:cubicBezTo>
                      <a:pt x="18215" y="16385"/>
                      <a:pt x="18248" y="16217"/>
                      <a:pt x="18349" y="15981"/>
                    </a:cubicBezTo>
                    <a:cubicBezTo>
                      <a:pt x="18383" y="15780"/>
                      <a:pt x="18416" y="15544"/>
                      <a:pt x="18483" y="15309"/>
                    </a:cubicBezTo>
                    <a:cubicBezTo>
                      <a:pt x="18584" y="14536"/>
                      <a:pt x="18483" y="13730"/>
                      <a:pt x="18248" y="13024"/>
                    </a:cubicBezTo>
                    <a:cubicBezTo>
                      <a:pt x="18047" y="12352"/>
                      <a:pt x="17677" y="11680"/>
                      <a:pt x="17240" y="11075"/>
                    </a:cubicBezTo>
                    <a:cubicBezTo>
                      <a:pt x="16803" y="10436"/>
                      <a:pt x="16299" y="9832"/>
                      <a:pt x="15728" y="9227"/>
                    </a:cubicBezTo>
                    <a:cubicBezTo>
                      <a:pt x="14652" y="8050"/>
                      <a:pt x="13476" y="6975"/>
                      <a:pt x="12468" y="5698"/>
                    </a:cubicBezTo>
                    <a:cubicBezTo>
                      <a:pt x="12459" y="5686"/>
                      <a:pt x="12449" y="5674"/>
                      <a:pt x="12440" y="5661"/>
                    </a:cubicBezTo>
                    <a:lnTo>
                      <a:pt x="12440" y="5661"/>
                    </a:lnTo>
                    <a:cubicBezTo>
                      <a:pt x="12445" y="5664"/>
                      <a:pt x="12453" y="5664"/>
                      <a:pt x="12468" y="5664"/>
                    </a:cubicBezTo>
                    <a:lnTo>
                      <a:pt x="12434" y="5631"/>
                    </a:lnTo>
                    <a:lnTo>
                      <a:pt x="12434" y="5631"/>
                    </a:lnTo>
                    <a:cubicBezTo>
                      <a:pt x="12434" y="5643"/>
                      <a:pt x="12434" y="5651"/>
                      <a:pt x="12436" y="5656"/>
                    </a:cubicBezTo>
                    <a:lnTo>
                      <a:pt x="12436" y="5656"/>
                    </a:lnTo>
                    <a:cubicBezTo>
                      <a:pt x="12012" y="5097"/>
                      <a:pt x="11621" y="4505"/>
                      <a:pt x="11359" y="3850"/>
                    </a:cubicBezTo>
                    <a:cubicBezTo>
                      <a:pt x="11191" y="3446"/>
                      <a:pt x="11090" y="3010"/>
                      <a:pt x="10989" y="2539"/>
                    </a:cubicBezTo>
                    <a:cubicBezTo>
                      <a:pt x="10956" y="2136"/>
                      <a:pt x="10956" y="1699"/>
                      <a:pt x="10989" y="1296"/>
                    </a:cubicBezTo>
                    <a:cubicBezTo>
                      <a:pt x="11023" y="993"/>
                      <a:pt x="11090" y="758"/>
                      <a:pt x="11157" y="456"/>
                    </a:cubicBezTo>
                    <a:cubicBezTo>
                      <a:pt x="11191" y="287"/>
                      <a:pt x="11090" y="86"/>
                      <a:pt x="10922" y="19"/>
                    </a:cubicBezTo>
                    <a:lnTo>
                      <a:pt x="10821" y="19"/>
                    </a:lnTo>
                    <a:cubicBezTo>
                      <a:pt x="10784" y="6"/>
                      <a:pt x="10750" y="1"/>
                      <a:pt x="107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11"/>
              <p:cNvSpPr/>
              <p:nvPr/>
            </p:nvSpPr>
            <p:spPr>
              <a:xfrm>
                <a:off x="3190375" y="3050700"/>
                <a:ext cx="927550" cy="983000"/>
              </a:xfrm>
              <a:custGeom>
                <a:avLst/>
                <a:gdLst/>
                <a:ahLst/>
                <a:cxnLst/>
                <a:rect l="l" t="t" r="r" b="b"/>
                <a:pathLst>
                  <a:path w="37102" h="39320" extrusionOk="0">
                    <a:moveTo>
                      <a:pt x="26381" y="1"/>
                    </a:moveTo>
                    <a:cubicBezTo>
                      <a:pt x="25776" y="1"/>
                      <a:pt x="25205" y="68"/>
                      <a:pt x="24567" y="202"/>
                    </a:cubicBezTo>
                    <a:cubicBezTo>
                      <a:pt x="22819" y="572"/>
                      <a:pt x="21072" y="1681"/>
                      <a:pt x="19727" y="3227"/>
                    </a:cubicBezTo>
                    <a:cubicBezTo>
                      <a:pt x="18585" y="4571"/>
                      <a:pt x="17677" y="6251"/>
                      <a:pt x="17173" y="8133"/>
                    </a:cubicBezTo>
                    <a:cubicBezTo>
                      <a:pt x="16904" y="7730"/>
                      <a:pt x="16669" y="7394"/>
                      <a:pt x="16367" y="7058"/>
                    </a:cubicBezTo>
                    <a:cubicBezTo>
                      <a:pt x="15963" y="6554"/>
                      <a:pt x="15493" y="6083"/>
                      <a:pt x="14989" y="5714"/>
                    </a:cubicBezTo>
                    <a:cubicBezTo>
                      <a:pt x="14048" y="5042"/>
                      <a:pt x="13006" y="4504"/>
                      <a:pt x="11830" y="4202"/>
                    </a:cubicBezTo>
                    <a:cubicBezTo>
                      <a:pt x="11292" y="4067"/>
                      <a:pt x="10687" y="3933"/>
                      <a:pt x="10082" y="3899"/>
                    </a:cubicBezTo>
                    <a:lnTo>
                      <a:pt x="9511" y="3899"/>
                    </a:lnTo>
                    <a:cubicBezTo>
                      <a:pt x="9142" y="3899"/>
                      <a:pt x="8738" y="3933"/>
                      <a:pt x="8301" y="4000"/>
                    </a:cubicBezTo>
                    <a:cubicBezTo>
                      <a:pt x="7260" y="4101"/>
                      <a:pt x="6251" y="4437"/>
                      <a:pt x="5243" y="5008"/>
                    </a:cubicBezTo>
                    <a:cubicBezTo>
                      <a:pt x="4437" y="5411"/>
                      <a:pt x="3697" y="5983"/>
                      <a:pt x="3059" y="6722"/>
                    </a:cubicBezTo>
                    <a:cubicBezTo>
                      <a:pt x="2420" y="7394"/>
                      <a:pt x="1916" y="8133"/>
                      <a:pt x="1446" y="8974"/>
                    </a:cubicBezTo>
                    <a:cubicBezTo>
                      <a:pt x="606" y="10587"/>
                      <a:pt x="102" y="12469"/>
                      <a:pt x="34" y="14485"/>
                    </a:cubicBezTo>
                    <a:cubicBezTo>
                      <a:pt x="1" y="15426"/>
                      <a:pt x="34" y="16367"/>
                      <a:pt x="169" y="17341"/>
                    </a:cubicBezTo>
                    <a:cubicBezTo>
                      <a:pt x="303" y="18282"/>
                      <a:pt x="505" y="19190"/>
                      <a:pt x="841" y="20030"/>
                    </a:cubicBezTo>
                    <a:cubicBezTo>
                      <a:pt x="1211" y="21038"/>
                      <a:pt x="1681" y="22046"/>
                      <a:pt x="2219" y="23021"/>
                    </a:cubicBezTo>
                    <a:cubicBezTo>
                      <a:pt x="2723" y="23894"/>
                      <a:pt x="3361" y="24768"/>
                      <a:pt x="4067" y="25608"/>
                    </a:cubicBezTo>
                    <a:cubicBezTo>
                      <a:pt x="5344" y="27087"/>
                      <a:pt x="6890" y="28465"/>
                      <a:pt x="8772" y="29742"/>
                    </a:cubicBezTo>
                    <a:cubicBezTo>
                      <a:pt x="10385" y="30784"/>
                      <a:pt x="12233" y="31792"/>
                      <a:pt x="14384" y="32766"/>
                    </a:cubicBezTo>
                    <a:cubicBezTo>
                      <a:pt x="16770" y="33808"/>
                      <a:pt x="19156" y="34648"/>
                      <a:pt x="22013" y="35623"/>
                    </a:cubicBezTo>
                    <a:cubicBezTo>
                      <a:pt x="21542" y="36093"/>
                      <a:pt x="21139" y="36597"/>
                      <a:pt x="20803" y="37169"/>
                    </a:cubicBezTo>
                    <a:cubicBezTo>
                      <a:pt x="20702" y="37337"/>
                      <a:pt x="20635" y="37538"/>
                      <a:pt x="20567" y="37706"/>
                    </a:cubicBezTo>
                    <a:cubicBezTo>
                      <a:pt x="20534" y="37807"/>
                      <a:pt x="20534" y="37874"/>
                      <a:pt x="20534" y="37975"/>
                    </a:cubicBezTo>
                    <a:lnTo>
                      <a:pt x="20534" y="38311"/>
                    </a:lnTo>
                    <a:cubicBezTo>
                      <a:pt x="20534" y="38379"/>
                      <a:pt x="20567" y="38479"/>
                      <a:pt x="20567" y="38547"/>
                    </a:cubicBezTo>
                    <a:cubicBezTo>
                      <a:pt x="20635" y="38647"/>
                      <a:pt x="20668" y="38782"/>
                      <a:pt x="20702" y="38849"/>
                    </a:cubicBezTo>
                    <a:cubicBezTo>
                      <a:pt x="20803" y="38983"/>
                      <a:pt x="20870" y="39118"/>
                      <a:pt x="21004" y="39185"/>
                    </a:cubicBezTo>
                    <a:cubicBezTo>
                      <a:pt x="21072" y="39286"/>
                      <a:pt x="21206" y="39319"/>
                      <a:pt x="21340" y="39319"/>
                    </a:cubicBezTo>
                    <a:lnTo>
                      <a:pt x="21374" y="39319"/>
                    </a:lnTo>
                    <a:cubicBezTo>
                      <a:pt x="21508" y="39319"/>
                      <a:pt x="21643" y="39286"/>
                      <a:pt x="21710" y="39219"/>
                    </a:cubicBezTo>
                    <a:cubicBezTo>
                      <a:pt x="21845" y="39185"/>
                      <a:pt x="21979" y="39118"/>
                      <a:pt x="22080" y="38983"/>
                    </a:cubicBezTo>
                    <a:cubicBezTo>
                      <a:pt x="22214" y="38849"/>
                      <a:pt x="22349" y="38715"/>
                      <a:pt x="22483" y="38647"/>
                    </a:cubicBezTo>
                    <a:cubicBezTo>
                      <a:pt x="22685" y="38379"/>
                      <a:pt x="22886" y="38143"/>
                      <a:pt x="23054" y="37841"/>
                    </a:cubicBezTo>
                    <a:cubicBezTo>
                      <a:pt x="23088" y="37774"/>
                      <a:pt x="23155" y="37706"/>
                      <a:pt x="23189" y="37639"/>
                    </a:cubicBezTo>
                    <a:lnTo>
                      <a:pt x="23323" y="37874"/>
                    </a:lnTo>
                    <a:cubicBezTo>
                      <a:pt x="23424" y="38110"/>
                      <a:pt x="23659" y="38311"/>
                      <a:pt x="23861" y="38446"/>
                    </a:cubicBezTo>
                    <a:cubicBezTo>
                      <a:pt x="24096" y="38614"/>
                      <a:pt x="24432" y="38681"/>
                      <a:pt x="24768" y="38681"/>
                    </a:cubicBezTo>
                    <a:cubicBezTo>
                      <a:pt x="24936" y="38681"/>
                      <a:pt x="25071" y="38681"/>
                      <a:pt x="25239" y="38647"/>
                    </a:cubicBezTo>
                    <a:cubicBezTo>
                      <a:pt x="25440" y="38614"/>
                      <a:pt x="25676" y="38479"/>
                      <a:pt x="25877" y="38311"/>
                    </a:cubicBezTo>
                    <a:cubicBezTo>
                      <a:pt x="26045" y="38177"/>
                      <a:pt x="26180" y="37975"/>
                      <a:pt x="26280" y="37774"/>
                    </a:cubicBezTo>
                    <a:cubicBezTo>
                      <a:pt x="26381" y="37538"/>
                      <a:pt x="26415" y="37303"/>
                      <a:pt x="26381" y="37001"/>
                    </a:cubicBezTo>
                    <a:cubicBezTo>
                      <a:pt x="26381" y="36866"/>
                      <a:pt x="26348" y="36765"/>
                      <a:pt x="26280" y="36631"/>
                    </a:cubicBezTo>
                    <a:lnTo>
                      <a:pt x="26280" y="36631"/>
                    </a:lnTo>
                    <a:cubicBezTo>
                      <a:pt x="26348" y="36665"/>
                      <a:pt x="26348" y="36665"/>
                      <a:pt x="26381" y="36665"/>
                    </a:cubicBezTo>
                    <a:cubicBezTo>
                      <a:pt x="26684" y="36799"/>
                      <a:pt x="27020" y="36866"/>
                      <a:pt x="27289" y="36933"/>
                    </a:cubicBezTo>
                    <a:cubicBezTo>
                      <a:pt x="27524" y="36967"/>
                      <a:pt x="27692" y="36967"/>
                      <a:pt x="27860" y="36967"/>
                    </a:cubicBezTo>
                    <a:cubicBezTo>
                      <a:pt x="27961" y="36967"/>
                      <a:pt x="28062" y="36967"/>
                      <a:pt x="28196" y="36933"/>
                    </a:cubicBezTo>
                    <a:cubicBezTo>
                      <a:pt x="28297" y="36933"/>
                      <a:pt x="28398" y="36833"/>
                      <a:pt x="28465" y="36799"/>
                    </a:cubicBezTo>
                    <a:lnTo>
                      <a:pt x="28633" y="36631"/>
                    </a:lnTo>
                    <a:cubicBezTo>
                      <a:pt x="28700" y="36597"/>
                      <a:pt x="28700" y="36497"/>
                      <a:pt x="28734" y="36463"/>
                    </a:cubicBezTo>
                    <a:cubicBezTo>
                      <a:pt x="28767" y="36362"/>
                      <a:pt x="28767" y="36261"/>
                      <a:pt x="28734" y="36093"/>
                    </a:cubicBezTo>
                    <a:cubicBezTo>
                      <a:pt x="28734" y="36026"/>
                      <a:pt x="28700" y="35992"/>
                      <a:pt x="28700" y="35959"/>
                    </a:cubicBezTo>
                    <a:cubicBezTo>
                      <a:pt x="28633" y="35824"/>
                      <a:pt x="28566" y="35757"/>
                      <a:pt x="28532" y="35656"/>
                    </a:cubicBezTo>
                    <a:cubicBezTo>
                      <a:pt x="28263" y="35287"/>
                      <a:pt x="27860" y="35119"/>
                      <a:pt x="27557" y="35018"/>
                    </a:cubicBezTo>
                    <a:cubicBezTo>
                      <a:pt x="27121" y="34917"/>
                      <a:pt x="26684" y="34850"/>
                      <a:pt x="26280" y="34816"/>
                    </a:cubicBezTo>
                    <a:cubicBezTo>
                      <a:pt x="27894" y="33606"/>
                      <a:pt x="29372" y="32061"/>
                      <a:pt x="30750" y="30212"/>
                    </a:cubicBezTo>
                    <a:cubicBezTo>
                      <a:pt x="32128" y="28297"/>
                      <a:pt x="33405" y="26180"/>
                      <a:pt x="34413" y="23827"/>
                    </a:cubicBezTo>
                    <a:cubicBezTo>
                      <a:pt x="35320" y="21744"/>
                      <a:pt x="35993" y="19627"/>
                      <a:pt x="36463" y="17509"/>
                    </a:cubicBezTo>
                    <a:cubicBezTo>
                      <a:pt x="36665" y="16468"/>
                      <a:pt x="36833" y="15359"/>
                      <a:pt x="36967" y="14317"/>
                    </a:cubicBezTo>
                    <a:cubicBezTo>
                      <a:pt x="37102" y="13141"/>
                      <a:pt x="37102" y="12065"/>
                      <a:pt x="37001" y="10990"/>
                    </a:cubicBezTo>
                    <a:cubicBezTo>
                      <a:pt x="36933" y="10049"/>
                      <a:pt x="36765" y="9142"/>
                      <a:pt x="36530" y="8369"/>
                    </a:cubicBezTo>
                    <a:cubicBezTo>
                      <a:pt x="36463" y="8066"/>
                      <a:pt x="36329" y="7764"/>
                      <a:pt x="36194" y="7461"/>
                    </a:cubicBezTo>
                    <a:cubicBezTo>
                      <a:pt x="35993" y="6722"/>
                      <a:pt x="35656" y="6016"/>
                      <a:pt x="35287" y="5344"/>
                    </a:cubicBezTo>
                    <a:cubicBezTo>
                      <a:pt x="34816" y="4504"/>
                      <a:pt x="34178" y="3731"/>
                      <a:pt x="33472" y="3025"/>
                    </a:cubicBezTo>
                    <a:cubicBezTo>
                      <a:pt x="32666" y="2252"/>
                      <a:pt x="31758" y="1580"/>
                      <a:pt x="30649" y="1043"/>
                    </a:cubicBezTo>
                    <a:cubicBezTo>
                      <a:pt x="30145" y="807"/>
                      <a:pt x="29607" y="572"/>
                      <a:pt x="29103" y="370"/>
                    </a:cubicBezTo>
                    <a:cubicBezTo>
                      <a:pt x="28599" y="202"/>
                      <a:pt x="28095" y="68"/>
                      <a:pt x="27557" y="34"/>
                    </a:cubicBezTo>
                    <a:cubicBezTo>
                      <a:pt x="27121" y="34"/>
                      <a:pt x="26751" y="1"/>
                      <a:pt x="26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>
                <a:off x="3867550" y="3096925"/>
                <a:ext cx="215100" cy="352025"/>
              </a:xfrm>
              <a:custGeom>
                <a:avLst/>
                <a:gdLst/>
                <a:ahLst/>
                <a:cxnLst/>
                <a:rect l="l" t="t" r="r" b="b"/>
                <a:pathLst>
                  <a:path w="8604" h="14081" extrusionOk="0">
                    <a:moveTo>
                      <a:pt x="1277" y="0"/>
                    </a:moveTo>
                    <a:cubicBezTo>
                      <a:pt x="1143" y="0"/>
                      <a:pt x="1042" y="0"/>
                      <a:pt x="941" y="34"/>
                    </a:cubicBezTo>
                    <a:cubicBezTo>
                      <a:pt x="639" y="135"/>
                      <a:pt x="336" y="336"/>
                      <a:pt x="202" y="639"/>
                    </a:cubicBezTo>
                    <a:cubicBezTo>
                      <a:pt x="34" y="907"/>
                      <a:pt x="0" y="1244"/>
                      <a:pt x="101" y="1546"/>
                    </a:cubicBezTo>
                    <a:cubicBezTo>
                      <a:pt x="168" y="1815"/>
                      <a:pt x="370" y="2151"/>
                      <a:pt x="672" y="2252"/>
                    </a:cubicBezTo>
                    <a:cubicBezTo>
                      <a:pt x="1143" y="2453"/>
                      <a:pt x="1613" y="2722"/>
                      <a:pt x="2016" y="2957"/>
                    </a:cubicBezTo>
                    <a:lnTo>
                      <a:pt x="2050" y="3025"/>
                    </a:lnTo>
                    <a:cubicBezTo>
                      <a:pt x="2453" y="3226"/>
                      <a:pt x="2856" y="3495"/>
                      <a:pt x="3327" y="3798"/>
                    </a:cubicBezTo>
                    <a:cubicBezTo>
                      <a:pt x="3965" y="4268"/>
                      <a:pt x="4537" y="4873"/>
                      <a:pt x="5074" y="5545"/>
                    </a:cubicBezTo>
                    <a:cubicBezTo>
                      <a:pt x="5679" y="6284"/>
                      <a:pt x="6183" y="7091"/>
                      <a:pt x="6520" y="7897"/>
                    </a:cubicBezTo>
                    <a:cubicBezTo>
                      <a:pt x="7024" y="9040"/>
                      <a:pt x="7360" y="10216"/>
                      <a:pt x="7528" y="11292"/>
                    </a:cubicBezTo>
                    <a:cubicBezTo>
                      <a:pt x="7629" y="12165"/>
                      <a:pt x="7629" y="12938"/>
                      <a:pt x="7561" y="13644"/>
                    </a:cubicBezTo>
                    <a:cubicBezTo>
                      <a:pt x="7528" y="13812"/>
                      <a:pt x="7729" y="14014"/>
                      <a:pt x="7897" y="14081"/>
                    </a:cubicBezTo>
                    <a:lnTo>
                      <a:pt x="7998" y="14081"/>
                    </a:lnTo>
                    <a:cubicBezTo>
                      <a:pt x="8133" y="14081"/>
                      <a:pt x="8368" y="13946"/>
                      <a:pt x="8401" y="13745"/>
                    </a:cubicBezTo>
                    <a:cubicBezTo>
                      <a:pt x="8469" y="13174"/>
                      <a:pt x="8536" y="12569"/>
                      <a:pt x="8569" y="11897"/>
                    </a:cubicBezTo>
                    <a:cubicBezTo>
                      <a:pt x="8603" y="11258"/>
                      <a:pt x="8569" y="10620"/>
                      <a:pt x="8536" y="9914"/>
                    </a:cubicBezTo>
                    <a:cubicBezTo>
                      <a:pt x="8469" y="9275"/>
                      <a:pt x="8368" y="8603"/>
                      <a:pt x="8200" y="7864"/>
                    </a:cubicBezTo>
                    <a:cubicBezTo>
                      <a:pt x="8032" y="7192"/>
                      <a:pt x="7864" y="6553"/>
                      <a:pt x="7595" y="5915"/>
                    </a:cubicBezTo>
                    <a:cubicBezTo>
                      <a:pt x="7360" y="5243"/>
                      <a:pt x="7024" y="4604"/>
                      <a:pt x="6620" y="3999"/>
                    </a:cubicBezTo>
                    <a:lnTo>
                      <a:pt x="6116" y="3226"/>
                    </a:lnTo>
                    <a:cubicBezTo>
                      <a:pt x="5881" y="2890"/>
                      <a:pt x="5579" y="2554"/>
                      <a:pt x="5276" y="2218"/>
                    </a:cubicBezTo>
                    <a:cubicBezTo>
                      <a:pt x="4839" y="1714"/>
                      <a:pt x="4268" y="1244"/>
                      <a:pt x="3562" y="840"/>
                    </a:cubicBezTo>
                    <a:cubicBezTo>
                      <a:pt x="2991" y="471"/>
                      <a:pt x="2252" y="202"/>
                      <a:pt x="1512" y="34"/>
                    </a:cubicBezTo>
                    <a:cubicBezTo>
                      <a:pt x="1479" y="0"/>
                      <a:pt x="1344" y="0"/>
                      <a:pt x="1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>
                <a:off x="4040600" y="3458175"/>
                <a:ext cx="42050" cy="39525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581" extrusionOk="0">
                    <a:moveTo>
                      <a:pt x="774" y="1"/>
                    </a:moveTo>
                    <a:cubicBezTo>
                      <a:pt x="572" y="1"/>
                      <a:pt x="337" y="169"/>
                      <a:pt x="236" y="269"/>
                    </a:cubicBezTo>
                    <a:cubicBezTo>
                      <a:pt x="102" y="437"/>
                      <a:pt x="1" y="673"/>
                      <a:pt x="68" y="874"/>
                    </a:cubicBezTo>
                    <a:cubicBezTo>
                      <a:pt x="102" y="1076"/>
                      <a:pt x="169" y="1278"/>
                      <a:pt x="337" y="1412"/>
                    </a:cubicBezTo>
                    <a:cubicBezTo>
                      <a:pt x="505" y="1546"/>
                      <a:pt x="707" y="1580"/>
                      <a:pt x="942" y="1580"/>
                    </a:cubicBezTo>
                    <a:cubicBezTo>
                      <a:pt x="1143" y="1580"/>
                      <a:pt x="1345" y="1412"/>
                      <a:pt x="1479" y="1278"/>
                    </a:cubicBezTo>
                    <a:cubicBezTo>
                      <a:pt x="1614" y="1110"/>
                      <a:pt x="1681" y="908"/>
                      <a:pt x="1647" y="706"/>
                    </a:cubicBezTo>
                    <a:cubicBezTo>
                      <a:pt x="1614" y="505"/>
                      <a:pt x="1513" y="269"/>
                      <a:pt x="1345" y="169"/>
                    </a:cubicBezTo>
                    <a:cubicBezTo>
                      <a:pt x="1177" y="34"/>
                      <a:pt x="1009" y="1"/>
                      <a:pt x="7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>
                <a:off x="3424775" y="3469125"/>
                <a:ext cx="109250" cy="97425"/>
              </a:xfrm>
              <a:custGeom>
                <a:avLst/>
                <a:gdLst/>
                <a:ahLst/>
                <a:cxnLst/>
                <a:rect l="l" t="t" r="r" b="b"/>
                <a:pathLst>
                  <a:path w="4370" h="3897" extrusionOk="0">
                    <a:moveTo>
                      <a:pt x="2178" y="0"/>
                    </a:moveTo>
                    <a:cubicBezTo>
                      <a:pt x="1970" y="0"/>
                      <a:pt x="1757" y="32"/>
                      <a:pt x="1547" y="100"/>
                    </a:cubicBezTo>
                    <a:cubicBezTo>
                      <a:pt x="538" y="436"/>
                      <a:pt x="1" y="1545"/>
                      <a:pt x="337" y="2587"/>
                    </a:cubicBezTo>
                    <a:cubicBezTo>
                      <a:pt x="632" y="3392"/>
                      <a:pt x="1377" y="3897"/>
                      <a:pt x="2178" y="3897"/>
                    </a:cubicBezTo>
                    <a:cubicBezTo>
                      <a:pt x="2381" y="3897"/>
                      <a:pt x="2587" y="3865"/>
                      <a:pt x="2790" y="3797"/>
                    </a:cubicBezTo>
                    <a:cubicBezTo>
                      <a:pt x="3798" y="3461"/>
                      <a:pt x="4370" y="2385"/>
                      <a:pt x="4033" y="1310"/>
                    </a:cubicBezTo>
                    <a:cubicBezTo>
                      <a:pt x="3765" y="505"/>
                      <a:pt x="3004" y="0"/>
                      <a:pt x="21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>
                <a:off x="3849900" y="3370825"/>
                <a:ext cx="109250" cy="97025"/>
              </a:xfrm>
              <a:custGeom>
                <a:avLst/>
                <a:gdLst/>
                <a:ahLst/>
                <a:cxnLst/>
                <a:rect l="l" t="t" r="r" b="b"/>
                <a:pathLst>
                  <a:path w="4370" h="3881" extrusionOk="0">
                    <a:moveTo>
                      <a:pt x="2178" y="0"/>
                    </a:moveTo>
                    <a:cubicBezTo>
                      <a:pt x="1969" y="0"/>
                      <a:pt x="1756" y="33"/>
                      <a:pt x="1546" y="100"/>
                    </a:cubicBezTo>
                    <a:cubicBezTo>
                      <a:pt x="538" y="436"/>
                      <a:pt x="0" y="1512"/>
                      <a:pt x="336" y="2554"/>
                    </a:cubicBezTo>
                    <a:cubicBezTo>
                      <a:pt x="609" y="3372"/>
                      <a:pt x="1370" y="3881"/>
                      <a:pt x="2222" y="3881"/>
                    </a:cubicBezTo>
                    <a:cubicBezTo>
                      <a:pt x="2419" y="3881"/>
                      <a:pt x="2621" y="3854"/>
                      <a:pt x="2823" y="3797"/>
                    </a:cubicBezTo>
                    <a:cubicBezTo>
                      <a:pt x="3831" y="3461"/>
                      <a:pt x="4369" y="2352"/>
                      <a:pt x="4033" y="1310"/>
                    </a:cubicBezTo>
                    <a:cubicBezTo>
                      <a:pt x="3765" y="505"/>
                      <a:pt x="3004" y="0"/>
                      <a:pt x="21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11"/>
              <p:cNvSpPr/>
              <p:nvPr/>
            </p:nvSpPr>
            <p:spPr>
              <a:xfrm>
                <a:off x="3597850" y="3431300"/>
                <a:ext cx="206700" cy="155450"/>
              </a:xfrm>
              <a:custGeom>
                <a:avLst/>
                <a:gdLst/>
                <a:ahLst/>
                <a:cxnLst/>
                <a:rect l="l" t="t" r="r" b="b"/>
                <a:pathLst>
                  <a:path w="8268" h="6218" extrusionOk="0">
                    <a:moveTo>
                      <a:pt x="5377" y="3999"/>
                    </a:moveTo>
                    <a:cubicBezTo>
                      <a:pt x="5512" y="3999"/>
                      <a:pt x="5680" y="3999"/>
                      <a:pt x="5781" y="4066"/>
                    </a:cubicBezTo>
                    <a:cubicBezTo>
                      <a:pt x="6016" y="4100"/>
                      <a:pt x="6184" y="4134"/>
                      <a:pt x="6352" y="4201"/>
                    </a:cubicBezTo>
                    <a:cubicBezTo>
                      <a:pt x="6520" y="4302"/>
                      <a:pt x="6621" y="4369"/>
                      <a:pt x="6789" y="4470"/>
                    </a:cubicBezTo>
                    <a:lnTo>
                      <a:pt x="6923" y="4604"/>
                    </a:lnTo>
                    <a:cubicBezTo>
                      <a:pt x="6856" y="4671"/>
                      <a:pt x="6722" y="4772"/>
                      <a:pt x="6621" y="4907"/>
                    </a:cubicBezTo>
                    <a:cubicBezTo>
                      <a:pt x="6352" y="5108"/>
                      <a:pt x="6050" y="5310"/>
                      <a:pt x="5680" y="5478"/>
                    </a:cubicBezTo>
                    <a:cubicBezTo>
                      <a:pt x="5277" y="5646"/>
                      <a:pt x="4873" y="5780"/>
                      <a:pt x="4437" y="5848"/>
                    </a:cubicBezTo>
                    <a:cubicBezTo>
                      <a:pt x="4201" y="5881"/>
                      <a:pt x="3899" y="5881"/>
                      <a:pt x="3664" y="5881"/>
                    </a:cubicBezTo>
                    <a:cubicBezTo>
                      <a:pt x="3496" y="5881"/>
                      <a:pt x="3328" y="5881"/>
                      <a:pt x="3193" y="5848"/>
                    </a:cubicBezTo>
                    <a:cubicBezTo>
                      <a:pt x="3059" y="5848"/>
                      <a:pt x="2857" y="5814"/>
                      <a:pt x="2689" y="5780"/>
                    </a:cubicBezTo>
                    <a:cubicBezTo>
                      <a:pt x="2723" y="5680"/>
                      <a:pt x="2723" y="5612"/>
                      <a:pt x="2756" y="5512"/>
                    </a:cubicBezTo>
                    <a:cubicBezTo>
                      <a:pt x="2857" y="5343"/>
                      <a:pt x="2924" y="5175"/>
                      <a:pt x="3059" y="5041"/>
                    </a:cubicBezTo>
                    <a:cubicBezTo>
                      <a:pt x="3193" y="4907"/>
                      <a:pt x="3361" y="4772"/>
                      <a:pt x="3529" y="4604"/>
                    </a:cubicBezTo>
                    <a:cubicBezTo>
                      <a:pt x="3731" y="4436"/>
                      <a:pt x="3932" y="4302"/>
                      <a:pt x="4201" y="4201"/>
                    </a:cubicBezTo>
                    <a:cubicBezTo>
                      <a:pt x="4437" y="4100"/>
                      <a:pt x="4739" y="4066"/>
                      <a:pt x="5041" y="3999"/>
                    </a:cubicBezTo>
                    <a:close/>
                    <a:moveTo>
                      <a:pt x="6755" y="0"/>
                    </a:moveTo>
                    <a:cubicBezTo>
                      <a:pt x="6634" y="61"/>
                      <a:pt x="6538" y="73"/>
                      <a:pt x="6450" y="73"/>
                    </a:cubicBezTo>
                    <a:cubicBezTo>
                      <a:pt x="6392" y="73"/>
                      <a:pt x="6339" y="67"/>
                      <a:pt x="6285" y="67"/>
                    </a:cubicBezTo>
                    <a:cubicBezTo>
                      <a:pt x="6184" y="67"/>
                      <a:pt x="6016" y="67"/>
                      <a:pt x="5814" y="101"/>
                    </a:cubicBezTo>
                    <a:cubicBezTo>
                      <a:pt x="5714" y="135"/>
                      <a:pt x="5546" y="202"/>
                      <a:pt x="5377" y="303"/>
                    </a:cubicBezTo>
                    <a:cubicBezTo>
                      <a:pt x="5209" y="403"/>
                      <a:pt x="5075" y="538"/>
                      <a:pt x="4941" y="639"/>
                    </a:cubicBezTo>
                    <a:cubicBezTo>
                      <a:pt x="4806" y="740"/>
                      <a:pt x="4739" y="874"/>
                      <a:pt x="4605" y="975"/>
                    </a:cubicBezTo>
                    <a:cubicBezTo>
                      <a:pt x="4470" y="1109"/>
                      <a:pt x="4369" y="1277"/>
                      <a:pt x="4201" y="1378"/>
                    </a:cubicBezTo>
                    <a:cubicBezTo>
                      <a:pt x="4033" y="1479"/>
                      <a:pt x="3899" y="1580"/>
                      <a:pt x="3764" y="1647"/>
                    </a:cubicBezTo>
                    <a:cubicBezTo>
                      <a:pt x="3697" y="1714"/>
                      <a:pt x="3630" y="1714"/>
                      <a:pt x="3563" y="1748"/>
                    </a:cubicBezTo>
                    <a:lnTo>
                      <a:pt x="3529" y="1748"/>
                    </a:lnTo>
                    <a:cubicBezTo>
                      <a:pt x="3193" y="1748"/>
                      <a:pt x="2891" y="1680"/>
                      <a:pt x="2689" y="1613"/>
                    </a:cubicBezTo>
                    <a:cubicBezTo>
                      <a:pt x="2521" y="1580"/>
                      <a:pt x="2353" y="1546"/>
                      <a:pt x="2118" y="1479"/>
                    </a:cubicBezTo>
                    <a:cubicBezTo>
                      <a:pt x="2050" y="1445"/>
                      <a:pt x="1950" y="1445"/>
                      <a:pt x="1882" y="1412"/>
                    </a:cubicBezTo>
                    <a:cubicBezTo>
                      <a:pt x="1748" y="1344"/>
                      <a:pt x="1614" y="1344"/>
                      <a:pt x="1513" y="1344"/>
                    </a:cubicBezTo>
                    <a:cubicBezTo>
                      <a:pt x="1244" y="1344"/>
                      <a:pt x="1042" y="1412"/>
                      <a:pt x="874" y="1479"/>
                    </a:cubicBezTo>
                    <a:cubicBezTo>
                      <a:pt x="673" y="1580"/>
                      <a:pt x="538" y="1680"/>
                      <a:pt x="370" y="1849"/>
                    </a:cubicBezTo>
                    <a:cubicBezTo>
                      <a:pt x="101" y="2117"/>
                      <a:pt x="1" y="2487"/>
                      <a:pt x="1" y="2991"/>
                    </a:cubicBezTo>
                    <a:cubicBezTo>
                      <a:pt x="1" y="3159"/>
                      <a:pt x="1" y="3361"/>
                      <a:pt x="34" y="3630"/>
                    </a:cubicBezTo>
                    <a:cubicBezTo>
                      <a:pt x="68" y="3831"/>
                      <a:pt x="101" y="4100"/>
                      <a:pt x="236" y="4268"/>
                    </a:cubicBezTo>
                    <a:cubicBezTo>
                      <a:pt x="404" y="4604"/>
                      <a:pt x="605" y="4940"/>
                      <a:pt x="908" y="5209"/>
                    </a:cubicBezTo>
                    <a:cubicBezTo>
                      <a:pt x="1177" y="5478"/>
                      <a:pt x="1446" y="5680"/>
                      <a:pt x="1849" y="5848"/>
                    </a:cubicBezTo>
                    <a:cubicBezTo>
                      <a:pt x="2387" y="6116"/>
                      <a:pt x="3025" y="6217"/>
                      <a:pt x="3731" y="6217"/>
                    </a:cubicBezTo>
                    <a:lnTo>
                      <a:pt x="4201" y="6217"/>
                    </a:lnTo>
                    <a:cubicBezTo>
                      <a:pt x="4974" y="6150"/>
                      <a:pt x="5781" y="5881"/>
                      <a:pt x="6520" y="5512"/>
                    </a:cubicBezTo>
                    <a:cubicBezTo>
                      <a:pt x="7226" y="5108"/>
                      <a:pt x="7763" y="4503"/>
                      <a:pt x="8032" y="3831"/>
                    </a:cubicBezTo>
                    <a:cubicBezTo>
                      <a:pt x="8200" y="3495"/>
                      <a:pt x="8268" y="3092"/>
                      <a:pt x="8268" y="2655"/>
                    </a:cubicBezTo>
                    <a:cubicBezTo>
                      <a:pt x="8268" y="2185"/>
                      <a:pt x="8200" y="1748"/>
                      <a:pt x="8066" y="1311"/>
                    </a:cubicBezTo>
                    <a:cubicBezTo>
                      <a:pt x="7932" y="975"/>
                      <a:pt x="7730" y="571"/>
                      <a:pt x="7293" y="269"/>
                    </a:cubicBezTo>
                    <a:cubicBezTo>
                      <a:pt x="7125" y="135"/>
                      <a:pt x="6923" y="67"/>
                      <a:pt x="67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0" name="Google Shape;170;p11"/>
            <p:cNvSpPr/>
            <p:nvPr/>
          </p:nvSpPr>
          <p:spPr>
            <a:xfrm>
              <a:off x="6933975" y="1187700"/>
              <a:ext cx="115125" cy="56325"/>
            </a:xfrm>
            <a:custGeom>
              <a:avLst/>
              <a:gdLst/>
              <a:ahLst/>
              <a:cxnLst/>
              <a:rect l="l" t="t" r="r" b="b"/>
              <a:pathLst>
                <a:path w="4605" h="2253" extrusionOk="0">
                  <a:moveTo>
                    <a:pt x="3126" y="1"/>
                  </a:moveTo>
                  <a:cubicBezTo>
                    <a:pt x="2723" y="1"/>
                    <a:pt x="2320" y="68"/>
                    <a:pt x="1883" y="202"/>
                  </a:cubicBezTo>
                  <a:cubicBezTo>
                    <a:pt x="1412" y="337"/>
                    <a:pt x="1043" y="538"/>
                    <a:pt x="673" y="807"/>
                  </a:cubicBezTo>
                  <a:cubicBezTo>
                    <a:pt x="538" y="908"/>
                    <a:pt x="404" y="1042"/>
                    <a:pt x="270" y="1210"/>
                  </a:cubicBezTo>
                  <a:cubicBezTo>
                    <a:pt x="135" y="1378"/>
                    <a:pt x="68" y="1580"/>
                    <a:pt x="1" y="1815"/>
                  </a:cubicBezTo>
                  <a:cubicBezTo>
                    <a:pt x="1" y="1849"/>
                    <a:pt x="1" y="1916"/>
                    <a:pt x="68" y="1983"/>
                  </a:cubicBezTo>
                  <a:cubicBezTo>
                    <a:pt x="102" y="2017"/>
                    <a:pt x="135" y="2051"/>
                    <a:pt x="236" y="2084"/>
                  </a:cubicBezTo>
                  <a:cubicBezTo>
                    <a:pt x="270" y="2151"/>
                    <a:pt x="303" y="2151"/>
                    <a:pt x="337" y="2151"/>
                  </a:cubicBezTo>
                  <a:cubicBezTo>
                    <a:pt x="606" y="2219"/>
                    <a:pt x="908" y="2252"/>
                    <a:pt x="1211" y="2252"/>
                  </a:cubicBezTo>
                  <a:cubicBezTo>
                    <a:pt x="1345" y="2252"/>
                    <a:pt x="1547" y="2252"/>
                    <a:pt x="1681" y="2219"/>
                  </a:cubicBezTo>
                  <a:cubicBezTo>
                    <a:pt x="2185" y="2185"/>
                    <a:pt x="2689" y="2051"/>
                    <a:pt x="3227" y="1849"/>
                  </a:cubicBezTo>
                  <a:cubicBezTo>
                    <a:pt x="3429" y="1748"/>
                    <a:pt x="3630" y="1681"/>
                    <a:pt x="3832" y="1546"/>
                  </a:cubicBezTo>
                  <a:cubicBezTo>
                    <a:pt x="4101" y="1412"/>
                    <a:pt x="4269" y="1311"/>
                    <a:pt x="4437" y="1143"/>
                  </a:cubicBezTo>
                  <a:cubicBezTo>
                    <a:pt x="4571" y="1009"/>
                    <a:pt x="4605" y="841"/>
                    <a:pt x="4605" y="673"/>
                  </a:cubicBezTo>
                  <a:cubicBezTo>
                    <a:pt x="4605" y="572"/>
                    <a:pt x="4538" y="505"/>
                    <a:pt x="4470" y="471"/>
                  </a:cubicBezTo>
                  <a:cubicBezTo>
                    <a:pt x="4437" y="370"/>
                    <a:pt x="4336" y="337"/>
                    <a:pt x="4269" y="303"/>
                  </a:cubicBezTo>
                  <a:cubicBezTo>
                    <a:pt x="4168" y="236"/>
                    <a:pt x="4101" y="202"/>
                    <a:pt x="4033" y="202"/>
                  </a:cubicBezTo>
                  <a:cubicBezTo>
                    <a:pt x="3966" y="169"/>
                    <a:pt x="3832" y="169"/>
                    <a:pt x="3765" y="135"/>
                  </a:cubicBezTo>
                  <a:cubicBezTo>
                    <a:pt x="3563" y="34"/>
                    <a:pt x="3328" y="34"/>
                    <a:pt x="3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" name="Google Shape;171;p11"/>
          <p:cNvSpPr/>
          <p:nvPr/>
        </p:nvSpPr>
        <p:spPr>
          <a:xfrm>
            <a:off x="-519600" y="3814668"/>
            <a:ext cx="1994602" cy="1704648"/>
          </a:xfrm>
          <a:custGeom>
            <a:avLst/>
            <a:gdLst/>
            <a:ahLst/>
            <a:cxnLst/>
            <a:rect l="l" t="t" r="r" b="b"/>
            <a:pathLst>
              <a:path w="75862" h="64834" extrusionOk="0">
                <a:moveTo>
                  <a:pt x="27486" y="0"/>
                </a:moveTo>
                <a:cubicBezTo>
                  <a:pt x="14236" y="0"/>
                  <a:pt x="1" y="11922"/>
                  <a:pt x="4464" y="32119"/>
                </a:cubicBezTo>
                <a:cubicBezTo>
                  <a:pt x="7408" y="45427"/>
                  <a:pt x="22347" y="63271"/>
                  <a:pt x="37187" y="64723"/>
                </a:cubicBezTo>
                <a:cubicBezTo>
                  <a:pt x="37950" y="64797"/>
                  <a:pt x="38755" y="64834"/>
                  <a:pt x="39593" y="64834"/>
                </a:cubicBezTo>
                <a:cubicBezTo>
                  <a:pt x="53258" y="64834"/>
                  <a:pt x="75862" y="55139"/>
                  <a:pt x="69752" y="38346"/>
                </a:cubicBezTo>
                <a:cubicBezTo>
                  <a:pt x="65972" y="27962"/>
                  <a:pt x="54255" y="28240"/>
                  <a:pt x="46358" y="22849"/>
                </a:cubicBezTo>
                <a:cubicBezTo>
                  <a:pt x="38023" y="17180"/>
                  <a:pt x="46975" y="9660"/>
                  <a:pt x="39376" y="3872"/>
                </a:cubicBezTo>
                <a:cubicBezTo>
                  <a:pt x="35961" y="1249"/>
                  <a:pt x="31775" y="0"/>
                  <a:pt x="274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1"/>
          <p:cNvSpPr/>
          <p:nvPr/>
        </p:nvSpPr>
        <p:spPr>
          <a:xfrm rot="-5400000">
            <a:off x="1063772" y="4507185"/>
            <a:ext cx="362472" cy="31963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1"/>
          <p:cNvSpPr/>
          <p:nvPr/>
        </p:nvSpPr>
        <p:spPr>
          <a:xfrm rot="-2700000">
            <a:off x="8069271" y="-492718"/>
            <a:ext cx="1402437" cy="1721733"/>
          </a:xfrm>
          <a:custGeom>
            <a:avLst/>
            <a:gdLst/>
            <a:ahLst/>
            <a:cxnLst/>
            <a:rect l="l" t="t" r="r" b="b"/>
            <a:pathLst>
              <a:path w="56098" h="68870" extrusionOk="0">
                <a:moveTo>
                  <a:pt x="27540" y="1"/>
                </a:moveTo>
                <a:cubicBezTo>
                  <a:pt x="25846" y="1"/>
                  <a:pt x="24016" y="377"/>
                  <a:pt x="22022" y="1226"/>
                </a:cubicBezTo>
                <a:cubicBezTo>
                  <a:pt x="3980" y="8924"/>
                  <a:pt x="18521" y="22730"/>
                  <a:pt x="17626" y="35302"/>
                </a:cubicBezTo>
                <a:cubicBezTo>
                  <a:pt x="16950" y="44552"/>
                  <a:pt x="1" y="49286"/>
                  <a:pt x="7799" y="60247"/>
                </a:cubicBezTo>
                <a:cubicBezTo>
                  <a:pt x="12119" y="66326"/>
                  <a:pt x="17081" y="68870"/>
                  <a:pt x="22065" y="68870"/>
                </a:cubicBezTo>
                <a:cubicBezTo>
                  <a:pt x="38955" y="68870"/>
                  <a:pt x="56098" y="39657"/>
                  <a:pt x="49355" y="19766"/>
                </a:cubicBezTo>
                <a:cubicBezTo>
                  <a:pt x="42898" y="13377"/>
                  <a:pt x="37638" y="1"/>
                  <a:pt x="275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1"/>
          <p:cNvSpPr/>
          <p:nvPr/>
        </p:nvSpPr>
        <p:spPr>
          <a:xfrm rot="-5400000">
            <a:off x="7401502" y="4010007"/>
            <a:ext cx="232192" cy="20475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"/>
          <p:cNvSpPr/>
          <p:nvPr/>
        </p:nvSpPr>
        <p:spPr>
          <a:xfrm rot="-5400000">
            <a:off x="7657455" y="4236950"/>
            <a:ext cx="143296" cy="12635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1"/>
          <p:cNvSpPr/>
          <p:nvPr/>
        </p:nvSpPr>
        <p:spPr>
          <a:xfrm rot="2527600">
            <a:off x="7584927" y="496776"/>
            <a:ext cx="227865" cy="593777"/>
          </a:xfrm>
          <a:custGeom>
            <a:avLst/>
            <a:gdLst/>
            <a:ahLst/>
            <a:cxnLst/>
            <a:rect l="l" t="t" r="r" b="b"/>
            <a:pathLst>
              <a:path w="10049" h="26186" extrusionOk="0">
                <a:moveTo>
                  <a:pt x="6026" y="9334"/>
                </a:moveTo>
                <a:cubicBezTo>
                  <a:pt x="6036" y="9343"/>
                  <a:pt x="6050" y="9343"/>
                  <a:pt x="6050" y="9343"/>
                </a:cubicBezTo>
                <a:cubicBezTo>
                  <a:pt x="6042" y="9340"/>
                  <a:pt x="6034" y="9337"/>
                  <a:pt x="6026" y="9334"/>
                </a:cubicBezTo>
                <a:close/>
                <a:moveTo>
                  <a:pt x="3093" y="8839"/>
                </a:moveTo>
                <a:cubicBezTo>
                  <a:pt x="3529" y="8839"/>
                  <a:pt x="3899" y="8839"/>
                  <a:pt x="4336" y="8872"/>
                </a:cubicBezTo>
                <a:cubicBezTo>
                  <a:pt x="4899" y="8972"/>
                  <a:pt x="5494" y="9136"/>
                  <a:pt x="6026" y="9334"/>
                </a:cubicBezTo>
                <a:lnTo>
                  <a:pt x="6026" y="9334"/>
                </a:lnTo>
                <a:cubicBezTo>
                  <a:pt x="6021" y="9329"/>
                  <a:pt x="6016" y="9321"/>
                  <a:pt x="6016" y="9309"/>
                </a:cubicBezTo>
                <a:lnTo>
                  <a:pt x="6016" y="9309"/>
                </a:lnTo>
                <a:cubicBezTo>
                  <a:pt x="6016" y="9309"/>
                  <a:pt x="6050" y="9309"/>
                  <a:pt x="6050" y="9343"/>
                </a:cubicBezTo>
                <a:cubicBezTo>
                  <a:pt x="6420" y="9511"/>
                  <a:pt x="6756" y="9679"/>
                  <a:pt x="7092" y="9914"/>
                </a:cubicBezTo>
                <a:cubicBezTo>
                  <a:pt x="6554" y="10351"/>
                  <a:pt x="5983" y="10654"/>
                  <a:pt x="5344" y="10922"/>
                </a:cubicBezTo>
                <a:cubicBezTo>
                  <a:pt x="4605" y="11225"/>
                  <a:pt x="3865" y="11426"/>
                  <a:pt x="3126" y="11561"/>
                </a:cubicBezTo>
                <a:cubicBezTo>
                  <a:pt x="2925" y="11578"/>
                  <a:pt x="2731" y="11586"/>
                  <a:pt x="2542" y="11586"/>
                </a:cubicBezTo>
                <a:cubicBezTo>
                  <a:pt x="2353" y="11586"/>
                  <a:pt x="2168" y="11578"/>
                  <a:pt x="1984" y="11561"/>
                </a:cubicBezTo>
                <a:lnTo>
                  <a:pt x="1479" y="11426"/>
                </a:lnTo>
                <a:cubicBezTo>
                  <a:pt x="1379" y="11393"/>
                  <a:pt x="1345" y="11359"/>
                  <a:pt x="1244" y="11292"/>
                </a:cubicBezTo>
                <a:lnTo>
                  <a:pt x="1177" y="11225"/>
                </a:lnTo>
                <a:cubicBezTo>
                  <a:pt x="1143" y="11191"/>
                  <a:pt x="1143" y="11158"/>
                  <a:pt x="1076" y="11090"/>
                </a:cubicBezTo>
                <a:cubicBezTo>
                  <a:pt x="1076" y="11057"/>
                  <a:pt x="1043" y="11023"/>
                  <a:pt x="1043" y="10956"/>
                </a:cubicBezTo>
                <a:lnTo>
                  <a:pt x="1043" y="10721"/>
                </a:lnTo>
                <a:lnTo>
                  <a:pt x="1177" y="10217"/>
                </a:lnTo>
                <a:cubicBezTo>
                  <a:pt x="1244" y="10049"/>
                  <a:pt x="1345" y="9881"/>
                  <a:pt x="1479" y="9713"/>
                </a:cubicBezTo>
                <a:lnTo>
                  <a:pt x="1849" y="9343"/>
                </a:lnTo>
                <a:cubicBezTo>
                  <a:pt x="2017" y="9208"/>
                  <a:pt x="2185" y="9141"/>
                  <a:pt x="2353" y="9040"/>
                </a:cubicBezTo>
                <a:cubicBezTo>
                  <a:pt x="2588" y="8973"/>
                  <a:pt x="2857" y="8872"/>
                  <a:pt x="3093" y="8839"/>
                </a:cubicBezTo>
                <a:close/>
                <a:moveTo>
                  <a:pt x="6722" y="15627"/>
                </a:moveTo>
                <a:cubicBezTo>
                  <a:pt x="6722" y="15627"/>
                  <a:pt x="6756" y="15627"/>
                  <a:pt x="6756" y="15694"/>
                </a:cubicBezTo>
                <a:cubicBezTo>
                  <a:pt x="6756" y="15627"/>
                  <a:pt x="6756" y="15627"/>
                  <a:pt x="6722" y="15627"/>
                </a:cubicBezTo>
                <a:close/>
                <a:moveTo>
                  <a:pt x="2992" y="15795"/>
                </a:moveTo>
                <a:cubicBezTo>
                  <a:pt x="2958" y="15795"/>
                  <a:pt x="2958" y="15795"/>
                  <a:pt x="2891" y="15862"/>
                </a:cubicBezTo>
                <a:cubicBezTo>
                  <a:pt x="2925" y="15862"/>
                  <a:pt x="2925" y="15795"/>
                  <a:pt x="2992" y="15795"/>
                </a:cubicBezTo>
                <a:close/>
                <a:moveTo>
                  <a:pt x="4370" y="15358"/>
                </a:moveTo>
                <a:cubicBezTo>
                  <a:pt x="4874" y="15358"/>
                  <a:pt x="5344" y="15358"/>
                  <a:pt x="5815" y="15392"/>
                </a:cubicBezTo>
                <a:cubicBezTo>
                  <a:pt x="6117" y="15426"/>
                  <a:pt x="6487" y="15526"/>
                  <a:pt x="6823" y="15627"/>
                </a:cubicBezTo>
                <a:cubicBezTo>
                  <a:pt x="7024" y="15728"/>
                  <a:pt x="7260" y="15862"/>
                  <a:pt x="7428" y="16030"/>
                </a:cubicBezTo>
                <a:lnTo>
                  <a:pt x="7495" y="16064"/>
                </a:lnTo>
                <a:cubicBezTo>
                  <a:pt x="7192" y="16367"/>
                  <a:pt x="6890" y="16635"/>
                  <a:pt x="6588" y="16904"/>
                </a:cubicBezTo>
                <a:cubicBezTo>
                  <a:pt x="6184" y="17240"/>
                  <a:pt x="5714" y="17475"/>
                  <a:pt x="5210" y="17711"/>
                </a:cubicBezTo>
                <a:cubicBezTo>
                  <a:pt x="4840" y="17879"/>
                  <a:pt x="4470" y="17946"/>
                  <a:pt x="4067" y="18047"/>
                </a:cubicBezTo>
                <a:cubicBezTo>
                  <a:pt x="3916" y="18064"/>
                  <a:pt x="3773" y="18072"/>
                  <a:pt x="3626" y="18072"/>
                </a:cubicBezTo>
                <a:cubicBezTo>
                  <a:pt x="3479" y="18072"/>
                  <a:pt x="3328" y="18064"/>
                  <a:pt x="3160" y="18047"/>
                </a:cubicBezTo>
                <a:cubicBezTo>
                  <a:pt x="2891" y="17980"/>
                  <a:pt x="2656" y="17912"/>
                  <a:pt x="2387" y="17812"/>
                </a:cubicBezTo>
                <a:cubicBezTo>
                  <a:pt x="2185" y="17744"/>
                  <a:pt x="2017" y="17610"/>
                  <a:pt x="1849" y="17475"/>
                </a:cubicBezTo>
                <a:cubicBezTo>
                  <a:pt x="1782" y="17408"/>
                  <a:pt x="1681" y="17375"/>
                  <a:pt x="1647" y="17274"/>
                </a:cubicBezTo>
                <a:cubicBezTo>
                  <a:pt x="1614" y="17240"/>
                  <a:pt x="1614" y="17207"/>
                  <a:pt x="1547" y="17139"/>
                </a:cubicBezTo>
                <a:cubicBezTo>
                  <a:pt x="1547" y="17106"/>
                  <a:pt x="1513" y="17072"/>
                  <a:pt x="1513" y="17039"/>
                </a:cubicBezTo>
                <a:lnTo>
                  <a:pt x="1513" y="16938"/>
                </a:lnTo>
                <a:cubicBezTo>
                  <a:pt x="1513" y="16904"/>
                  <a:pt x="1547" y="16871"/>
                  <a:pt x="1547" y="16803"/>
                </a:cubicBezTo>
                <a:cubicBezTo>
                  <a:pt x="1614" y="16736"/>
                  <a:pt x="1647" y="16703"/>
                  <a:pt x="1681" y="16602"/>
                </a:cubicBezTo>
                <a:cubicBezTo>
                  <a:pt x="1816" y="16467"/>
                  <a:pt x="1883" y="16333"/>
                  <a:pt x="2017" y="16266"/>
                </a:cubicBezTo>
                <a:cubicBezTo>
                  <a:pt x="2252" y="16064"/>
                  <a:pt x="2555" y="15930"/>
                  <a:pt x="2857" y="15762"/>
                </a:cubicBezTo>
                <a:cubicBezTo>
                  <a:pt x="3361" y="15560"/>
                  <a:pt x="3865" y="15426"/>
                  <a:pt x="4370" y="15358"/>
                </a:cubicBezTo>
                <a:close/>
                <a:moveTo>
                  <a:pt x="4370" y="1"/>
                </a:moveTo>
                <a:cubicBezTo>
                  <a:pt x="4067" y="101"/>
                  <a:pt x="3865" y="101"/>
                  <a:pt x="3597" y="135"/>
                </a:cubicBezTo>
                <a:cubicBezTo>
                  <a:pt x="3496" y="135"/>
                  <a:pt x="3361" y="169"/>
                  <a:pt x="3294" y="269"/>
                </a:cubicBezTo>
                <a:cubicBezTo>
                  <a:pt x="3193" y="337"/>
                  <a:pt x="3160" y="471"/>
                  <a:pt x="3160" y="605"/>
                </a:cubicBezTo>
                <a:cubicBezTo>
                  <a:pt x="3160" y="740"/>
                  <a:pt x="3193" y="841"/>
                  <a:pt x="3294" y="941"/>
                </a:cubicBezTo>
                <a:cubicBezTo>
                  <a:pt x="3352" y="1000"/>
                  <a:pt x="3460" y="1083"/>
                  <a:pt x="3554" y="1083"/>
                </a:cubicBezTo>
                <a:cubicBezTo>
                  <a:pt x="3568" y="1083"/>
                  <a:pt x="3583" y="1081"/>
                  <a:pt x="3597" y="1076"/>
                </a:cubicBezTo>
                <a:cubicBezTo>
                  <a:pt x="3832" y="1042"/>
                  <a:pt x="4059" y="1026"/>
                  <a:pt x="4286" y="1026"/>
                </a:cubicBezTo>
                <a:cubicBezTo>
                  <a:pt x="4512" y="1026"/>
                  <a:pt x="4739" y="1042"/>
                  <a:pt x="4974" y="1076"/>
                </a:cubicBezTo>
                <a:cubicBezTo>
                  <a:pt x="5344" y="1110"/>
                  <a:pt x="5714" y="1244"/>
                  <a:pt x="6083" y="1345"/>
                </a:cubicBezTo>
                <a:cubicBezTo>
                  <a:pt x="6420" y="1513"/>
                  <a:pt x="6756" y="1681"/>
                  <a:pt x="7058" y="1916"/>
                </a:cubicBezTo>
                <a:cubicBezTo>
                  <a:pt x="7360" y="2151"/>
                  <a:pt x="7663" y="2454"/>
                  <a:pt x="7898" y="2756"/>
                </a:cubicBezTo>
                <a:cubicBezTo>
                  <a:pt x="8201" y="3126"/>
                  <a:pt x="8402" y="3496"/>
                  <a:pt x="8570" y="3966"/>
                </a:cubicBezTo>
                <a:cubicBezTo>
                  <a:pt x="8738" y="4436"/>
                  <a:pt x="8873" y="4873"/>
                  <a:pt x="8940" y="5377"/>
                </a:cubicBezTo>
                <a:cubicBezTo>
                  <a:pt x="9041" y="5949"/>
                  <a:pt x="9041" y="6486"/>
                  <a:pt x="8940" y="7024"/>
                </a:cubicBezTo>
                <a:cubicBezTo>
                  <a:pt x="8906" y="7394"/>
                  <a:pt x="8839" y="7730"/>
                  <a:pt x="8705" y="8066"/>
                </a:cubicBezTo>
                <a:cubicBezTo>
                  <a:pt x="8570" y="8335"/>
                  <a:pt x="8402" y="8570"/>
                  <a:pt x="8234" y="8839"/>
                </a:cubicBezTo>
                <a:cubicBezTo>
                  <a:pt x="8100" y="9007"/>
                  <a:pt x="7965" y="9141"/>
                  <a:pt x="7797" y="9309"/>
                </a:cubicBezTo>
                <a:cubicBezTo>
                  <a:pt x="7495" y="9040"/>
                  <a:pt x="7092" y="8839"/>
                  <a:pt x="6688" y="8671"/>
                </a:cubicBezTo>
                <a:cubicBezTo>
                  <a:pt x="5882" y="8301"/>
                  <a:pt x="5075" y="8032"/>
                  <a:pt x="4202" y="7965"/>
                </a:cubicBezTo>
                <a:cubicBezTo>
                  <a:pt x="4017" y="7931"/>
                  <a:pt x="3832" y="7915"/>
                  <a:pt x="3643" y="7915"/>
                </a:cubicBezTo>
                <a:cubicBezTo>
                  <a:pt x="3454" y="7915"/>
                  <a:pt x="3261" y="7931"/>
                  <a:pt x="3059" y="7965"/>
                </a:cubicBezTo>
                <a:cubicBezTo>
                  <a:pt x="2857" y="7999"/>
                  <a:pt x="2689" y="7999"/>
                  <a:pt x="2488" y="8066"/>
                </a:cubicBezTo>
                <a:cubicBezTo>
                  <a:pt x="2252" y="8133"/>
                  <a:pt x="2084" y="8200"/>
                  <a:pt x="1883" y="8301"/>
                </a:cubicBezTo>
                <a:cubicBezTo>
                  <a:pt x="1547" y="8469"/>
                  <a:pt x="1244" y="8671"/>
                  <a:pt x="975" y="8906"/>
                </a:cubicBezTo>
                <a:cubicBezTo>
                  <a:pt x="673" y="9208"/>
                  <a:pt x="471" y="9578"/>
                  <a:pt x="303" y="9981"/>
                </a:cubicBezTo>
                <a:cubicBezTo>
                  <a:pt x="68" y="10519"/>
                  <a:pt x="1" y="11090"/>
                  <a:pt x="303" y="11662"/>
                </a:cubicBezTo>
                <a:cubicBezTo>
                  <a:pt x="538" y="12099"/>
                  <a:pt x="1043" y="12367"/>
                  <a:pt x="1547" y="12435"/>
                </a:cubicBezTo>
                <a:cubicBezTo>
                  <a:pt x="1827" y="12494"/>
                  <a:pt x="2113" y="12520"/>
                  <a:pt x="2400" y="12520"/>
                </a:cubicBezTo>
                <a:cubicBezTo>
                  <a:pt x="2768" y="12520"/>
                  <a:pt x="3137" y="12477"/>
                  <a:pt x="3496" y="12401"/>
                </a:cubicBezTo>
                <a:cubicBezTo>
                  <a:pt x="4202" y="12267"/>
                  <a:pt x="4874" y="12065"/>
                  <a:pt x="5546" y="11763"/>
                </a:cubicBezTo>
                <a:cubicBezTo>
                  <a:pt x="6251" y="11494"/>
                  <a:pt x="6957" y="11090"/>
                  <a:pt x="7596" y="10654"/>
                </a:cubicBezTo>
                <a:cubicBezTo>
                  <a:pt x="7697" y="10586"/>
                  <a:pt x="7730" y="10519"/>
                  <a:pt x="7797" y="10486"/>
                </a:cubicBezTo>
                <a:cubicBezTo>
                  <a:pt x="8033" y="10654"/>
                  <a:pt x="8201" y="10855"/>
                  <a:pt x="8369" y="11057"/>
                </a:cubicBezTo>
                <a:cubicBezTo>
                  <a:pt x="8469" y="11258"/>
                  <a:pt x="8604" y="11426"/>
                  <a:pt x="8738" y="11662"/>
                </a:cubicBezTo>
                <a:cubicBezTo>
                  <a:pt x="8806" y="11863"/>
                  <a:pt x="8873" y="12099"/>
                  <a:pt x="8906" y="12334"/>
                </a:cubicBezTo>
                <a:cubicBezTo>
                  <a:pt x="8940" y="12603"/>
                  <a:pt x="8940" y="12905"/>
                  <a:pt x="8906" y="13241"/>
                </a:cubicBezTo>
                <a:cubicBezTo>
                  <a:pt x="8873" y="13611"/>
                  <a:pt x="8738" y="14014"/>
                  <a:pt x="8570" y="14384"/>
                </a:cubicBezTo>
                <a:cubicBezTo>
                  <a:pt x="8402" y="14720"/>
                  <a:pt x="8234" y="15056"/>
                  <a:pt x="8033" y="15358"/>
                </a:cubicBezTo>
                <a:lnTo>
                  <a:pt x="7932" y="15258"/>
                </a:lnTo>
                <a:cubicBezTo>
                  <a:pt x="7596" y="15022"/>
                  <a:pt x="7260" y="14854"/>
                  <a:pt x="6890" y="14686"/>
                </a:cubicBezTo>
                <a:cubicBezTo>
                  <a:pt x="6520" y="14552"/>
                  <a:pt x="6083" y="14451"/>
                  <a:pt x="5714" y="14417"/>
                </a:cubicBezTo>
                <a:cubicBezTo>
                  <a:pt x="5529" y="14401"/>
                  <a:pt x="5327" y="14392"/>
                  <a:pt x="5126" y="14392"/>
                </a:cubicBezTo>
                <a:cubicBezTo>
                  <a:pt x="4924" y="14392"/>
                  <a:pt x="4722" y="14401"/>
                  <a:pt x="4538" y="14417"/>
                </a:cubicBezTo>
                <a:cubicBezTo>
                  <a:pt x="3731" y="14518"/>
                  <a:pt x="2992" y="14720"/>
                  <a:pt x="2252" y="15056"/>
                </a:cubicBezTo>
                <a:cubicBezTo>
                  <a:pt x="1715" y="15291"/>
                  <a:pt x="1143" y="15728"/>
                  <a:pt x="807" y="16232"/>
                </a:cubicBezTo>
                <a:cubicBezTo>
                  <a:pt x="673" y="16467"/>
                  <a:pt x="538" y="16736"/>
                  <a:pt x="572" y="17039"/>
                </a:cubicBezTo>
                <a:cubicBezTo>
                  <a:pt x="572" y="17375"/>
                  <a:pt x="707" y="17644"/>
                  <a:pt x="908" y="17912"/>
                </a:cubicBezTo>
                <a:cubicBezTo>
                  <a:pt x="1143" y="18148"/>
                  <a:pt x="1412" y="18383"/>
                  <a:pt x="1715" y="18551"/>
                </a:cubicBezTo>
                <a:cubicBezTo>
                  <a:pt x="2084" y="18753"/>
                  <a:pt x="2521" y="18887"/>
                  <a:pt x="2992" y="18954"/>
                </a:cubicBezTo>
                <a:cubicBezTo>
                  <a:pt x="3193" y="18988"/>
                  <a:pt x="3429" y="18988"/>
                  <a:pt x="3664" y="18988"/>
                </a:cubicBezTo>
                <a:cubicBezTo>
                  <a:pt x="3899" y="18988"/>
                  <a:pt x="4168" y="18954"/>
                  <a:pt x="4370" y="18921"/>
                </a:cubicBezTo>
                <a:cubicBezTo>
                  <a:pt x="4840" y="18820"/>
                  <a:pt x="5243" y="18719"/>
                  <a:pt x="5680" y="18484"/>
                </a:cubicBezTo>
                <a:cubicBezTo>
                  <a:pt x="6554" y="18114"/>
                  <a:pt x="7293" y="17543"/>
                  <a:pt x="7932" y="16871"/>
                </a:cubicBezTo>
                <a:lnTo>
                  <a:pt x="8100" y="16703"/>
                </a:lnTo>
                <a:cubicBezTo>
                  <a:pt x="8369" y="17039"/>
                  <a:pt x="8570" y="17375"/>
                  <a:pt x="8738" y="17744"/>
                </a:cubicBezTo>
                <a:cubicBezTo>
                  <a:pt x="8873" y="18047"/>
                  <a:pt x="8940" y="18316"/>
                  <a:pt x="8974" y="18652"/>
                </a:cubicBezTo>
                <a:cubicBezTo>
                  <a:pt x="9041" y="18954"/>
                  <a:pt x="9041" y="19257"/>
                  <a:pt x="8974" y="19559"/>
                </a:cubicBezTo>
                <a:cubicBezTo>
                  <a:pt x="8940" y="19895"/>
                  <a:pt x="8873" y="20164"/>
                  <a:pt x="8738" y="20466"/>
                </a:cubicBezTo>
                <a:cubicBezTo>
                  <a:pt x="8570" y="20903"/>
                  <a:pt x="8301" y="21273"/>
                  <a:pt x="8066" y="21609"/>
                </a:cubicBezTo>
                <a:cubicBezTo>
                  <a:pt x="7629" y="22147"/>
                  <a:pt x="7125" y="22617"/>
                  <a:pt x="6588" y="23020"/>
                </a:cubicBezTo>
                <a:cubicBezTo>
                  <a:pt x="5755" y="23653"/>
                  <a:pt x="4857" y="24187"/>
                  <a:pt x="3892" y="24621"/>
                </a:cubicBezTo>
                <a:lnTo>
                  <a:pt x="3892" y="24621"/>
                </a:lnTo>
                <a:cubicBezTo>
                  <a:pt x="3896" y="24617"/>
                  <a:pt x="3899" y="24610"/>
                  <a:pt x="3899" y="24600"/>
                </a:cubicBezTo>
                <a:cubicBezTo>
                  <a:pt x="3865" y="24600"/>
                  <a:pt x="3865" y="24634"/>
                  <a:pt x="3832" y="24634"/>
                </a:cubicBezTo>
                <a:cubicBezTo>
                  <a:pt x="3193" y="24869"/>
                  <a:pt x="2555" y="25104"/>
                  <a:pt x="1916" y="25272"/>
                </a:cubicBezTo>
                <a:cubicBezTo>
                  <a:pt x="1681" y="25306"/>
                  <a:pt x="1547" y="25608"/>
                  <a:pt x="1580" y="25843"/>
                </a:cubicBezTo>
                <a:cubicBezTo>
                  <a:pt x="1669" y="26079"/>
                  <a:pt x="1860" y="26186"/>
                  <a:pt x="2088" y="26186"/>
                </a:cubicBezTo>
                <a:cubicBezTo>
                  <a:pt x="2119" y="26186"/>
                  <a:pt x="2152" y="26184"/>
                  <a:pt x="2185" y="26179"/>
                </a:cubicBezTo>
                <a:cubicBezTo>
                  <a:pt x="3059" y="25978"/>
                  <a:pt x="3899" y="25675"/>
                  <a:pt x="4739" y="25306"/>
                </a:cubicBezTo>
                <a:cubicBezTo>
                  <a:pt x="5613" y="24869"/>
                  <a:pt x="6453" y="24365"/>
                  <a:pt x="7260" y="23760"/>
                </a:cubicBezTo>
                <a:cubicBezTo>
                  <a:pt x="8705" y="22651"/>
                  <a:pt x="9948" y="21071"/>
                  <a:pt x="9982" y="19156"/>
                </a:cubicBezTo>
                <a:cubicBezTo>
                  <a:pt x="9982" y="18148"/>
                  <a:pt x="9612" y="17240"/>
                  <a:pt x="9074" y="16400"/>
                </a:cubicBezTo>
                <a:cubicBezTo>
                  <a:pt x="8974" y="16266"/>
                  <a:pt x="8873" y="16131"/>
                  <a:pt x="8772" y="15963"/>
                </a:cubicBezTo>
                <a:cubicBezTo>
                  <a:pt x="9108" y="15526"/>
                  <a:pt x="9377" y="15022"/>
                  <a:pt x="9578" y="14518"/>
                </a:cubicBezTo>
                <a:cubicBezTo>
                  <a:pt x="9915" y="13678"/>
                  <a:pt x="9982" y="12771"/>
                  <a:pt x="9814" y="11897"/>
                </a:cubicBezTo>
                <a:cubicBezTo>
                  <a:pt x="9646" y="11158"/>
                  <a:pt x="9242" y="10519"/>
                  <a:pt x="8738" y="9981"/>
                </a:cubicBezTo>
                <a:lnTo>
                  <a:pt x="8570" y="9813"/>
                </a:lnTo>
                <a:cubicBezTo>
                  <a:pt x="8806" y="9545"/>
                  <a:pt x="9041" y="9242"/>
                  <a:pt x="9242" y="8973"/>
                </a:cubicBezTo>
                <a:cubicBezTo>
                  <a:pt x="9444" y="8671"/>
                  <a:pt x="9578" y="8335"/>
                  <a:pt x="9713" y="7999"/>
                </a:cubicBezTo>
                <a:cubicBezTo>
                  <a:pt x="9780" y="7797"/>
                  <a:pt x="9780" y="7562"/>
                  <a:pt x="9814" y="7394"/>
                </a:cubicBezTo>
                <a:lnTo>
                  <a:pt x="9948" y="6520"/>
                </a:lnTo>
                <a:cubicBezTo>
                  <a:pt x="10049" y="5478"/>
                  <a:pt x="9814" y="4436"/>
                  <a:pt x="9410" y="3462"/>
                </a:cubicBezTo>
                <a:cubicBezTo>
                  <a:pt x="8940" y="2353"/>
                  <a:pt x="8201" y="1446"/>
                  <a:pt x="7192" y="807"/>
                </a:cubicBezTo>
                <a:cubicBezTo>
                  <a:pt x="6352" y="269"/>
                  <a:pt x="5344" y="1"/>
                  <a:pt x="437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1"/>
          <p:cNvSpPr/>
          <p:nvPr/>
        </p:nvSpPr>
        <p:spPr>
          <a:xfrm rot="2871926">
            <a:off x="1206990" y="3928112"/>
            <a:ext cx="215958" cy="603648"/>
          </a:xfrm>
          <a:custGeom>
            <a:avLst/>
            <a:gdLst/>
            <a:ahLst/>
            <a:cxnLst/>
            <a:rect l="l" t="t" r="r" b="b"/>
            <a:pathLst>
              <a:path w="8638" h="24145" extrusionOk="0">
                <a:moveTo>
                  <a:pt x="4604" y="2353"/>
                </a:moveTo>
                <a:lnTo>
                  <a:pt x="4537" y="2420"/>
                </a:lnTo>
                <a:cubicBezTo>
                  <a:pt x="4537" y="2420"/>
                  <a:pt x="4604" y="2420"/>
                  <a:pt x="4604" y="2353"/>
                </a:cubicBezTo>
                <a:close/>
                <a:moveTo>
                  <a:pt x="2823" y="4134"/>
                </a:moveTo>
                <a:lnTo>
                  <a:pt x="2823" y="4134"/>
                </a:lnTo>
                <a:cubicBezTo>
                  <a:pt x="2823" y="4134"/>
                  <a:pt x="2790" y="4167"/>
                  <a:pt x="2790" y="4201"/>
                </a:cubicBezTo>
                <a:lnTo>
                  <a:pt x="2790" y="4201"/>
                </a:lnTo>
                <a:cubicBezTo>
                  <a:pt x="2790" y="4168"/>
                  <a:pt x="2823" y="4168"/>
                  <a:pt x="2823" y="4134"/>
                </a:cubicBezTo>
                <a:close/>
                <a:moveTo>
                  <a:pt x="1580" y="6218"/>
                </a:moveTo>
                <a:lnTo>
                  <a:pt x="1580" y="6218"/>
                </a:lnTo>
                <a:cubicBezTo>
                  <a:pt x="1580" y="6218"/>
                  <a:pt x="1580" y="6246"/>
                  <a:pt x="1561" y="6266"/>
                </a:cubicBezTo>
                <a:lnTo>
                  <a:pt x="1561" y="6266"/>
                </a:lnTo>
                <a:cubicBezTo>
                  <a:pt x="1572" y="6256"/>
                  <a:pt x="1580" y="6241"/>
                  <a:pt x="1580" y="6218"/>
                </a:cubicBezTo>
                <a:close/>
                <a:moveTo>
                  <a:pt x="1561" y="6266"/>
                </a:moveTo>
                <a:cubicBezTo>
                  <a:pt x="1541" y="6285"/>
                  <a:pt x="1513" y="6285"/>
                  <a:pt x="1513" y="6285"/>
                </a:cubicBezTo>
                <a:cubicBezTo>
                  <a:pt x="1536" y="6285"/>
                  <a:pt x="1551" y="6277"/>
                  <a:pt x="1561" y="6266"/>
                </a:cubicBezTo>
                <a:close/>
                <a:moveTo>
                  <a:pt x="5445" y="8536"/>
                </a:moveTo>
                <a:cubicBezTo>
                  <a:pt x="5478" y="8570"/>
                  <a:pt x="5613" y="8570"/>
                  <a:pt x="5680" y="8570"/>
                </a:cubicBezTo>
                <a:cubicBezTo>
                  <a:pt x="5781" y="8570"/>
                  <a:pt x="5814" y="8637"/>
                  <a:pt x="5881" y="8637"/>
                </a:cubicBezTo>
                <a:cubicBezTo>
                  <a:pt x="5949" y="8671"/>
                  <a:pt x="5982" y="8671"/>
                  <a:pt x="6049" y="8704"/>
                </a:cubicBezTo>
                <a:cubicBezTo>
                  <a:pt x="6117" y="8738"/>
                  <a:pt x="6184" y="8805"/>
                  <a:pt x="6217" y="8872"/>
                </a:cubicBezTo>
                <a:lnTo>
                  <a:pt x="6352" y="9141"/>
                </a:lnTo>
                <a:cubicBezTo>
                  <a:pt x="6386" y="9242"/>
                  <a:pt x="6453" y="9377"/>
                  <a:pt x="6453" y="9511"/>
                </a:cubicBezTo>
                <a:lnTo>
                  <a:pt x="6453" y="9981"/>
                </a:lnTo>
                <a:cubicBezTo>
                  <a:pt x="6386" y="10149"/>
                  <a:pt x="6352" y="10318"/>
                  <a:pt x="6318" y="10418"/>
                </a:cubicBezTo>
                <a:cubicBezTo>
                  <a:pt x="6217" y="10553"/>
                  <a:pt x="6184" y="10687"/>
                  <a:pt x="6117" y="10822"/>
                </a:cubicBezTo>
                <a:lnTo>
                  <a:pt x="5848" y="11057"/>
                </a:lnTo>
                <a:cubicBezTo>
                  <a:pt x="5713" y="11158"/>
                  <a:pt x="5613" y="11225"/>
                  <a:pt x="5478" y="11258"/>
                </a:cubicBezTo>
                <a:cubicBezTo>
                  <a:pt x="5310" y="11326"/>
                  <a:pt x="5142" y="11359"/>
                  <a:pt x="5008" y="11393"/>
                </a:cubicBezTo>
                <a:cubicBezTo>
                  <a:pt x="4890" y="11410"/>
                  <a:pt x="4764" y="11418"/>
                  <a:pt x="4630" y="11418"/>
                </a:cubicBezTo>
                <a:cubicBezTo>
                  <a:pt x="4495" y="11418"/>
                  <a:pt x="4352" y="11410"/>
                  <a:pt x="4201" y="11393"/>
                </a:cubicBezTo>
                <a:cubicBezTo>
                  <a:pt x="3798" y="11359"/>
                  <a:pt x="3428" y="11225"/>
                  <a:pt x="3025" y="11057"/>
                </a:cubicBezTo>
                <a:cubicBezTo>
                  <a:pt x="2857" y="10990"/>
                  <a:pt x="2756" y="10922"/>
                  <a:pt x="2622" y="10855"/>
                </a:cubicBezTo>
                <a:cubicBezTo>
                  <a:pt x="2689" y="10654"/>
                  <a:pt x="2823" y="10486"/>
                  <a:pt x="2958" y="10318"/>
                </a:cubicBezTo>
                <a:cubicBezTo>
                  <a:pt x="3126" y="10082"/>
                  <a:pt x="3294" y="9914"/>
                  <a:pt x="3462" y="9746"/>
                </a:cubicBezTo>
                <a:cubicBezTo>
                  <a:pt x="3663" y="9545"/>
                  <a:pt x="3865" y="9343"/>
                  <a:pt x="4134" y="9175"/>
                </a:cubicBezTo>
                <a:cubicBezTo>
                  <a:pt x="4369" y="8973"/>
                  <a:pt x="4672" y="8805"/>
                  <a:pt x="4974" y="8671"/>
                </a:cubicBezTo>
                <a:cubicBezTo>
                  <a:pt x="5109" y="8637"/>
                  <a:pt x="5277" y="8570"/>
                  <a:pt x="5445" y="8536"/>
                </a:cubicBezTo>
                <a:close/>
                <a:moveTo>
                  <a:pt x="5243" y="15090"/>
                </a:moveTo>
                <a:cubicBezTo>
                  <a:pt x="5445" y="15123"/>
                  <a:pt x="5646" y="15123"/>
                  <a:pt x="5814" y="15123"/>
                </a:cubicBezTo>
                <a:cubicBezTo>
                  <a:pt x="5881" y="15123"/>
                  <a:pt x="6016" y="15190"/>
                  <a:pt x="6117" y="15224"/>
                </a:cubicBezTo>
                <a:cubicBezTo>
                  <a:pt x="6150" y="15224"/>
                  <a:pt x="6184" y="15258"/>
                  <a:pt x="6217" y="15258"/>
                </a:cubicBezTo>
                <a:cubicBezTo>
                  <a:pt x="6217" y="15291"/>
                  <a:pt x="6184" y="15358"/>
                  <a:pt x="6150" y="15392"/>
                </a:cubicBezTo>
                <a:lnTo>
                  <a:pt x="5881" y="15627"/>
                </a:lnTo>
                <a:cubicBezTo>
                  <a:pt x="5579" y="15862"/>
                  <a:pt x="5243" y="16064"/>
                  <a:pt x="4873" y="16199"/>
                </a:cubicBezTo>
                <a:cubicBezTo>
                  <a:pt x="4571" y="16299"/>
                  <a:pt x="4336" y="16400"/>
                  <a:pt x="4033" y="16434"/>
                </a:cubicBezTo>
                <a:lnTo>
                  <a:pt x="3529" y="16434"/>
                </a:lnTo>
                <a:cubicBezTo>
                  <a:pt x="3462" y="16434"/>
                  <a:pt x="3361" y="16400"/>
                  <a:pt x="3227" y="16367"/>
                </a:cubicBezTo>
                <a:cubicBezTo>
                  <a:pt x="3227" y="16299"/>
                  <a:pt x="3294" y="16299"/>
                  <a:pt x="3294" y="16266"/>
                </a:cubicBezTo>
                <a:cubicBezTo>
                  <a:pt x="3462" y="16064"/>
                  <a:pt x="3630" y="15896"/>
                  <a:pt x="3831" y="15728"/>
                </a:cubicBezTo>
                <a:cubicBezTo>
                  <a:pt x="4033" y="15560"/>
                  <a:pt x="4302" y="15426"/>
                  <a:pt x="4537" y="15291"/>
                </a:cubicBezTo>
                <a:cubicBezTo>
                  <a:pt x="4739" y="15224"/>
                  <a:pt x="5008" y="15123"/>
                  <a:pt x="5243" y="15090"/>
                </a:cubicBezTo>
                <a:close/>
                <a:moveTo>
                  <a:pt x="4235" y="22416"/>
                </a:moveTo>
                <a:lnTo>
                  <a:pt x="4302" y="22449"/>
                </a:lnTo>
                <a:cubicBezTo>
                  <a:pt x="4302" y="22449"/>
                  <a:pt x="4235" y="22449"/>
                  <a:pt x="4235" y="22416"/>
                </a:cubicBezTo>
                <a:close/>
                <a:moveTo>
                  <a:pt x="7663" y="1"/>
                </a:moveTo>
                <a:cubicBezTo>
                  <a:pt x="7058" y="34"/>
                  <a:pt x="6352" y="236"/>
                  <a:pt x="5781" y="471"/>
                </a:cubicBezTo>
                <a:cubicBezTo>
                  <a:pt x="4873" y="841"/>
                  <a:pt x="4100" y="1345"/>
                  <a:pt x="3361" y="1983"/>
                </a:cubicBezTo>
                <a:cubicBezTo>
                  <a:pt x="2655" y="2622"/>
                  <a:pt x="2017" y="3361"/>
                  <a:pt x="1479" y="4168"/>
                </a:cubicBezTo>
                <a:cubicBezTo>
                  <a:pt x="975" y="4941"/>
                  <a:pt x="538" y="5781"/>
                  <a:pt x="303" y="6654"/>
                </a:cubicBezTo>
                <a:cubicBezTo>
                  <a:pt x="168" y="7058"/>
                  <a:pt x="101" y="7495"/>
                  <a:pt x="34" y="7965"/>
                </a:cubicBezTo>
                <a:cubicBezTo>
                  <a:pt x="0" y="8368"/>
                  <a:pt x="34" y="8805"/>
                  <a:pt x="101" y="9209"/>
                </a:cubicBezTo>
                <a:cubicBezTo>
                  <a:pt x="202" y="10015"/>
                  <a:pt x="639" y="10721"/>
                  <a:pt x="1244" y="11258"/>
                </a:cubicBezTo>
                <a:cubicBezTo>
                  <a:pt x="975" y="12031"/>
                  <a:pt x="841" y="12872"/>
                  <a:pt x="841" y="13644"/>
                </a:cubicBezTo>
                <a:cubicBezTo>
                  <a:pt x="841" y="14485"/>
                  <a:pt x="1009" y="15291"/>
                  <a:pt x="1412" y="16064"/>
                </a:cubicBezTo>
                <a:cubicBezTo>
                  <a:pt x="1513" y="16266"/>
                  <a:pt x="1647" y="16467"/>
                  <a:pt x="1815" y="16669"/>
                </a:cubicBezTo>
                <a:cubicBezTo>
                  <a:pt x="1345" y="17744"/>
                  <a:pt x="1311" y="18954"/>
                  <a:pt x="1580" y="20097"/>
                </a:cubicBezTo>
                <a:cubicBezTo>
                  <a:pt x="1681" y="20668"/>
                  <a:pt x="1950" y="21273"/>
                  <a:pt x="2286" y="21777"/>
                </a:cubicBezTo>
                <a:cubicBezTo>
                  <a:pt x="2622" y="22281"/>
                  <a:pt x="3025" y="22785"/>
                  <a:pt x="3495" y="23155"/>
                </a:cubicBezTo>
                <a:cubicBezTo>
                  <a:pt x="4033" y="23592"/>
                  <a:pt x="4638" y="23928"/>
                  <a:pt x="5277" y="24129"/>
                </a:cubicBezTo>
                <a:cubicBezTo>
                  <a:pt x="5317" y="24139"/>
                  <a:pt x="5358" y="24144"/>
                  <a:pt x="5398" y="24144"/>
                </a:cubicBezTo>
                <a:cubicBezTo>
                  <a:pt x="5631" y="24144"/>
                  <a:pt x="5863" y="23989"/>
                  <a:pt x="5949" y="23760"/>
                </a:cubicBezTo>
                <a:cubicBezTo>
                  <a:pt x="6016" y="23457"/>
                  <a:pt x="5848" y="23188"/>
                  <a:pt x="5545" y="23088"/>
                </a:cubicBezTo>
                <a:cubicBezTo>
                  <a:pt x="5445" y="23020"/>
                  <a:pt x="5344" y="22987"/>
                  <a:pt x="5209" y="22953"/>
                </a:cubicBezTo>
                <a:cubicBezTo>
                  <a:pt x="4873" y="22785"/>
                  <a:pt x="4537" y="22617"/>
                  <a:pt x="4268" y="22416"/>
                </a:cubicBezTo>
                <a:cubicBezTo>
                  <a:pt x="4204" y="22416"/>
                  <a:pt x="4201" y="22416"/>
                  <a:pt x="4201" y="22356"/>
                </a:cubicBezTo>
                <a:lnTo>
                  <a:pt x="4201" y="22356"/>
                </a:lnTo>
                <a:cubicBezTo>
                  <a:pt x="4224" y="22376"/>
                  <a:pt x="4246" y="22396"/>
                  <a:pt x="4268" y="22416"/>
                </a:cubicBezTo>
                <a:lnTo>
                  <a:pt x="4201" y="22348"/>
                </a:lnTo>
                <a:lnTo>
                  <a:pt x="4201" y="22348"/>
                </a:lnTo>
                <a:cubicBezTo>
                  <a:pt x="4201" y="22351"/>
                  <a:pt x="4201" y="22354"/>
                  <a:pt x="4201" y="22356"/>
                </a:cubicBezTo>
                <a:lnTo>
                  <a:pt x="4201" y="22356"/>
                </a:lnTo>
                <a:cubicBezTo>
                  <a:pt x="3922" y="22111"/>
                  <a:pt x="3649" y="21889"/>
                  <a:pt x="3462" y="21609"/>
                </a:cubicBezTo>
                <a:cubicBezTo>
                  <a:pt x="3193" y="21273"/>
                  <a:pt x="3025" y="20937"/>
                  <a:pt x="2857" y="20601"/>
                </a:cubicBezTo>
                <a:cubicBezTo>
                  <a:pt x="2689" y="20231"/>
                  <a:pt x="2622" y="19794"/>
                  <a:pt x="2521" y="19425"/>
                </a:cubicBezTo>
                <a:cubicBezTo>
                  <a:pt x="2487" y="19055"/>
                  <a:pt x="2487" y="18618"/>
                  <a:pt x="2521" y="18248"/>
                </a:cubicBezTo>
                <a:cubicBezTo>
                  <a:pt x="2588" y="17946"/>
                  <a:pt x="2655" y="17644"/>
                  <a:pt x="2756" y="17375"/>
                </a:cubicBezTo>
                <a:cubicBezTo>
                  <a:pt x="2857" y="17408"/>
                  <a:pt x="2991" y="17442"/>
                  <a:pt x="3092" y="17476"/>
                </a:cubicBezTo>
                <a:cubicBezTo>
                  <a:pt x="3315" y="17542"/>
                  <a:pt x="3544" y="17571"/>
                  <a:pt x="3775" y="17571"/>
                </a:cubicBezTo>
                <a:cubicBezTo>
                  <a:pt x="4483" y="17571"/>
                  <a:pt x="5206" y="17293"/>
                  <a:pt x="5814" y="16938"/>
                </a:cubicBezTo>
                <a:cubicBezTo>
                  <a:pt x="6184" y="16736"/>
                  <a:pt x="6554" y="16467"/>
                  <a:pt x="6856" y="16165"/>
                </a:cubicBezTo>
                <a:cubicBezTo>
                  <a:pt x="7125" y="15930"/>
                  <a:pt x="7293" y="15627"/>
                  <a:pt x="7293" y="15258"/>
                </a:cubicBezTo>
                <a:cubicBezTo>
                  <a:pt x="7293" y="14585"/>
                  <a:pt x="6654" y="14216"/>
                  <a:pt x="6117" y="14081"/>
                </a:cubicBezTo>
                <a:cubicBezTo>
                  <a:pt x="5935" y="14050"/>
                  <a:pt x="5756" y="14035"/>
                  <a:pt x="5578" y="14035"/>
                </a:cubicBezTo>
                <a:cubicBezTo>
                  <a:pt x="4997" y="14035"/>
                  <a:pt x="4431" y="14194"/>
                  <a:pt x="3865" y="14451"/>
                </a:cubicBezTo>
                <a:cubicBezTo>
                  <a:pt x="3294" y="14753"/>
                  <a:pt x="2790" y="15157"/>
                  <a:pt x="2420" y="15661"/>
                </a:cubicBezTo>
                <a:cubicBezTo>
                  <a:pt x="2319" y="15560"/>
                  <a:pt x="2286" y="15459"/>
                  <a:pt x="2252" y="15325"/>
                </a:cubicBezTo>
                <a:cubicBezTo>
                  <a:pt x="2118" y="15056"/>
                  <a:pt x="2017" y="14720"/>
                  <a:pt x="1983" y="14384"/>
                </a:cubicBezTo>
                <a:cubicBezTo>
                  <a:pt x="1916" y="13812"/>
                  <a:pt x="1916" y="13308"/>
                  <a:pt x="1983" y="12771"/>
                </a:cubicBezTo>
                <a:cubicBezTo>
                  <a:pt x="2017" y="12468"/>
                  <a:pt x="2084" y="12199"/>
                  <a:pt x="2151" y="11897"/>
                </a:cubicBezTo>
                <a:lnTo>
                  <a:pt x="2420" y="12031"/>
                </a:lnTo>
                <a:cubicBezTo>
                  <a:pt x="2857" y="12233"/>
                  <a:pt x="3327" y="12401"/>
                  <a:pt x="3798" y="12435"/>
                </a:cubicBezTo>
                <a:cubicBezTo>
                  <a:pt x="4001" y="12490"/>
                  <a:pt x="4225" y="12515"/>
                  <a:pt x="4447" y="12515"/>
                </a:cubicBezTo>
                <a:cubicBezTo>
                  <a:pt x="4628" y="12515"/>
                  <a:pt x="4808" y="12498"/>
                  <a:pt x="4974" y="12468"/>
                </a:cubicBezTo>
                <a:cubicBezTo>
                  <a:pt x="5344" y="12435"/>
                  <a:pt x="5680" y="12367"/>
                  <a:pt x="6016" y="12199"/>
                </a:cubicBezTo>
                <a:cubicBezTo>
                  <a:pt x="6520" y="11931"/>
                  <a:pt x="6990" y="11460"/>
                  <a:pt x="7192" y="10922"/>
                </a:cubicBezTo>
                <a:cubicBezTo>
                  <a:pt x="7226" y="10788"/>
                  <a:pt x="7326" y="10620"/>
                  <a:pt x="7360" y="10519"/>
                </a:cubicBezTo>
                <a:cubicBezTo>
                  <a:pt x="7394" y="10351"/>
                  <a:pt x="7461" y="10183"/>
                  <a:pt x="7461" y="10015"/>
                </a:cubicBezTo>
                <a:cubicBezTo>
                  <a:pt x="7495" y="9713"/>
                  <a:pt x="7461" y="9444"/>
                  <a:pt x="7394" y="9209"/>
                </a:cubicBezTo>
                <a:cubicBezTo>
                  <a:pt x="7360" y="8940"/>
                  <a:pt x="7293" y="8704"/>
                  <a:pt x="7158" y="8503"/>
                </a:cubicBezTo>
                <a:cubicBezTo>
                  <a:pt x="7024" y="8234"/>
                  <a:pt x="6822" y="8032"/>
                  <a:pt x="6621" y="7864"/>
                </a:cubicBezTo>
                <a:cubicBezTo>
                  <a:pt x="6311" y="7621"/>
                  <a:pt x="5927" y="7508"/>
                  <a:pt x="5538" y="7508"/>
                </a:cubicBezTo>
                <a:cubicBezTo>
                  <a:pt x="5337" y="7508"/>
                  <a:pt x="5135" y="7538"/>
                  <a:pt x="4940" y="7595"/>
                </a:cubicBezTo>
                <a:cubicBezTo>
                  <a:pt x="4537" y="7696"/>
                  <a:pt x="4201" y="7864"/>
                  <a:pt x="3932" y="8032"/>
                </a:cubicBezTo>
                <a:cubicBezTo>
                  <a:pt x="3495" y="8268"/>
                  <a:pt x="3126" y="8604"/>
                  <a:pt x="2790" y="8906"/>
                </a:cubicBezTo>
                <a:cubicBezTo>
                  <a:pt x="2454" y="9242"/>
                  <a:pt x="2118" y="9612"/>
                  <a:pt x="1815" y="10015"/>
                </a:cubicBezTo>
                <a:cubicBezTo>
                  <a:pt x="1782" y="10082"/>
                  <a:pt x="1748" y="10149"/>
                  <a:pt x="1681" y="10217"/>
                </a:cubicBezTo>
                <a:lnTo>
                  <a:pt x="1614" y="10149"/>
                </a:lnTo>
                <a:cubicBezTo>
                  <a:pt x="1479" y="9981"/>
                  <a:pt x="1345" y="9746"/>
                  <a:pt x="1277" y="9578"/>
                </a:cubicBezTo>
                <a:cubicBezTo>
                  <a:pt x="1177" y="9343"/>
                  <a:pt x="1109" y="9074"/>
                  <a:pt x="1076" y="8839"/>
                </a:cubicBezTo>
                <a:cubicBezTo>
                  <a:pt x="1009" y="8503"/>
                  <a:pt x="1009" y="8133"/>
                  <a:pt x="1076" y="7763"/>
                </a:cubicBezTo>
                <a:cubicBezTo>
                  <a:pt x="1143" y="7226"/>
                  <a:pt x="1311" y="6688"/>
                  <a:pt x="1513" y="6184"/>
                </a:cubicBezTo>
                <a:cubicBezTo>
                  <a:pt x="1849" y="5478"/>
                  <a:pt x="2252" y="4806"/>
                  <a:pt x="2689" y="4168"/>
                </a:cubicBezTo>
                <a:cubicBezTo>
                  <a:pt x="3193" y="3496"/>
                  <a:pt x="3798" y="2891"/>
                  <a:pt x="4470" y="2387"/>
                </a:cubicBezTo>
                <a:cubicBezTo>
                  <a:pt x="4974" y="2017"/>
                  <a:pt x="5478" y="1714"/>
                  <a:pt x="6016" y="1479"/>
                </a:cubicBezTo>
                <a:cubicBezTo>
                  <a:pt x="6386" y="1311"/>
                  <a:pt x="6822" y="1210"/>
                  <a:pt x="7192" y="1143"/>
                </a:cubicBezTo>
                <a:cubicBezTo>
                  <a:pt x="7343" y="1126"/>
                  <a:pt x="7495" y="1118"/>
                  <a:pt x="7642" y="1118"/>
                </a:cubicBezTo>
                <a:cubicBezTo>
                  <a:pt x="7789" y="1118"/>
                  <a:pt x="7931" y="1126"/>
                  <a:pt x="8066" y="1143"/>
                </a:cubicBezTo>
                <a:cubicBezTo>
                  <a:pt x="8200" y="1143"/>
                  <a:pt x="8368" y="1042"/>
                  <a:pt x="8469" y="975"/>
                </a:cubicBezTo>
                <a:cubicBezTo>
                  <a:pt x="8536" y="874"/>
                  <a:pt x="8637" y="706"/>
                  <a:pt x="8637" y="605"/>
                </a:cubicBezTo>
                <a:cubicBezTo>
                  <a:pt x="8637" y="471"/>
                  <a:pt x="8570" y="303"/>
                  <a:pt x="8469" y="236"/>
                </a:cubicBezTo>
                <a:cubicBezTo>
                  <a:pt x="8335" y="101"/>
                  <a:pt x="8234" y="101"/>
                  <a:pt x="8066" y="68"/>
                </a:cubicBezTo>
                <a:cubicBezTo>
                  <a:pt x="7965" y="68"/>
                  <a:pt x="7797" y="1"/>
                  <a:pt x="766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8" name="Google Shape;178;p11"/>
          <p:cNvGrpSpPr/>
          <p:nvPr/>
        </p:nvGrpSpPr>
        <p:grpSpPr>
          <a:xfrm>
            <a:off x="225700" y="217225"/>
            <a:ext cx="1036750" cy="512500"/>
            <a:chOff x="4028850" y="4567175"/>
            <a:chExt cx="1036750" cy="512500"/>
          </a:xfrm>
        </p:grpSpPr>
        <p:sp>
          <p:nvSpPr>
            <p:cNvPr id="179" name="Google Shape;179;p11"/>
            <p:cNvSpPr/>
            <p:nvPr/>
          </p:nvSpPr>
          <p:spPr>
            <a:xfrm>
              <a:off x="4028850" y="4567175"/>
              <a:ext cx="1035925" cy="512500"/>
            </a:xfrm>
            <a:custGeom>
              <a:avLst/>
              <a:gdLst/>
              <a:ahLst/>
              <a:cxnLst/>
              <a:rect l="l" t="t" r="r" b="b"/>
              <a:pathLst>
                <a:path w="41437" h="20500" extrusionOk="0">
                  <a:moveTo>
                    <a:pt x="16266" y="0"/>
                  </a:moveTo>
                  <a:cubicBezTo>
                    <a:pt x="15997" y="0"/>
                    <a:pt x="15728" y="0"/>
                    <a:pt x="15425" y="34"/>
                  </a:cubicBezTo>
                  <a:cubicBezTo>
                    <a:pt x="14753" y="67"/>
                    <a:pt x="14081" y="202"/>
                    <a:pt x="13409" y="336"/>
                  </a:cubicBezTo>
                  <a:cubicBezTo>
                    <a:pt x="12804" y="504"/>
                    <a:pt x="12166" y="706"/>
                    <a:pt x="11493" y="975"/>
                  </a:cubicBezTo>
                  <a:cubicBezTo>
                    <a:pt x="10889" y="1210"/>
                    <a:pt x="10317" y="1546"/>
                    <a:pt x="9746" y="1916"/>
                  </a:cubicBezTo>
                  <a:cubicBezTo>
                    <a:pt x="9208" y="2319"/>
                    <a:pt x="8704" y="2722"/>
                    <a:pt x="8200" y="3260"/>
                  </a:cubicBezTo>
                  <a:cubicBezTo>
                    <a:pt x="7158" y="4402"/>
                    <a:pt x="6453" y="5679"/>
                    <a:pt x="6150" y="6956"/>
                  </a:cubicBezTo>
                  <a:cubicBezTo>
                    <a:pt x="5982" y="7595"/>
                    <a:pt x="5982" y="8267"/>
                    <a:pt x="6083" y="8939"/>
                  </a:cubicBezTo>
                  <a:cubicBezTo>
                    <a:pt x="6150" y="9578"/>
                    <a:pt x="6352" y="10250"/>
                    <a:pt x="6688" y="10888"/>
                  </a:cubicBezTo>
                  <a:cubicBezTo>
                    <a:pt x="6789" y="11090"/>
                    <a:pt x="6923" y="11258"/>
                    <a:pt x="7024" y="11460"/>
                  </a:cubicBezTo>
                  <a:cubicBezTo>
                    <a:pt x="6923" y="11392"/>
                    <a:pt x="6755" y="11325"/>
                    <a:pt x="6486" y="11258"/>
                  </a:cubicBezTo>
                  <a:cubicBezTo>
                    <a:pt x="6150" y="11157"/>
                    <a:pt x="5781" y="11124"/>
                    <a:pt x="5444" y="11124"/>
                  </a:cubicBezTo>
                  <a:cubicBezTo>
                    <a:pt x="5243" y="11124"/>
                    <a:pt x="4974" y="11124"/>
                    <a:pt x="4739" y="11157"/>
                  </a:cubicBezTo>
                  <a:cubicBezTo>
                    <a:pt x="3563" y="11325"/>
                    <a:pt x="2454" y="11896"/>
                    <a:pt x="1546" y="12669"/>
                  </a:cubicBezTo>
                  <a:cubicBezTo>
                    <a:pt x="1109" y="13073"/>
                    <a:pt x="740" y="13577"/>
                    <a:pt x="471" y="14081"/>
                  </a:cubicBezTo>
                  <a:cubicBezTo>
                    <a:pt x="236" y="14585"/>
                    <a:pt x="68" y="15156"/>
                    <a:pt x="0" y="15761"/>
                  </a:cubicBezTo>
                  <a:cubicBezTo>
                    <a:pt x="0" y="16030"/>
                    <a:pt x="0" y="16366"/>
                    <a:pt x="68" y="16769"/>
                  </a:cubicBezTo>
                  <a:cubicBezTo>
                    <a:pt x="101" y="17139"/>
                    <a:pt x="202" y="17475"/>
                    <a:pt x="269" y="17811"/>
                  </a:cubicBezTo>
                  <a:cubicBezTo>
                    <a:pt x="437" y="18450"/>
                    <a:pt x="773" y="19021"/>
                    <a:pt x="1177" y="19559"/>
                  </a:cubicBezTo>
                  <a:cubicBezTo>
                    <a:pt x="1445" y="19895"/>
                    <a:pt x="1748" y="20197"/>
                    <a:pt x="2084" y="20466"/>
                  </a:cubicBezTo>
                  <a:lnTo>
                    <a:pt x="7293" y="20466"/>
                  </a:lnTo>
                  <a:cubicBezTo>
                    <a:pt x="14417" y="20466"/>
                    <a:pt x="21508" y="20500"/>
                    <a:pt x="28666" y="20500"/>
                  </a:cubicBezTo>
                  <a:lnTo>
                    <a:pt x="40764" y="20500"/>
                  </a:lnTo>
                  <a:cubicBezTo>
                    <a:pt x="40899" y="20365"/>
                    <a:pt x="40966" y="20298"/>
                    <a:pt x="40999" y="20163"/>
                  </a:cubicBezTo>
                  <a:cubicBezTo>
                    <a:pt x="41167" y="19861"/>
                    <a:pt x="41302" y="19525"/>
                    <a:pt x="41335" y="19155"/>
                  </a:cubicBezTo>
                  <a:cubicBezTo>
                    <a:pt x="41436" y="18618"/>
                    <a:pt x="41403" y="18046"/>
                    <a:pt x="41235" y="17542"/>
                  </a:cubicBezTo>
                  <a:cubicBezTo>
                    <a:pt x="41100" y="17105"/>
                    <a:pt x="40899" y="16635"/>
                    <a:pt x="40562" y="16265"/>
                  </a:cubicBezTo>
                  <a:cubicBezTo>
                    <a:pt x="40294" y="15929"/>
                    <a:pt x="39924" y="15593"/>
                    <a:pt x="39487" y="15257"/>
                  </a:cubicBezTo>
                  <a:cubicBezTo>
                    <a:pt x="38748" y="14753"/>
                    <a:pt x="37773" y="14350"/>
                    <a:pt x="36631" y="14148"/>
                  </a:cubicBezTo>
                  <a:cubicBezTo>
                    <a:pt x="36093" y="14014"/>
                    <a:pt x="35522" y="13980"/>
                    <a:pt x="34917" y="13980"/>
                  </a:cubicBezTo>
                  <a:cubicBezTo>
                    <a:pt x="34681" y="13980"/>
                    <a:pt x="34379" y="13980"/>
                    <a:pt x="34110" y="14014"/>
                  </a:cubicBezTo>
                  <a:cubicBezTo>
                    <a:pt x="34278" y="13846"/>
                    <a:pt x="34413" y="13644"/>
                    <a:pt x="34547" y="13342"/>
                  </a:cubicBezTo>
                  <a:cubicBezTo>
                    <a:pt x="34614" y="13140"/>
                    <a:pt x="34715" y="12905"/>
                    <a:pt x="34782" y="12569"/>
                  </a:cubicBezTo>
                  <a:cubicBezTo>
                    <a:pt x="34850" y="12266"/>
                    <a:pt x="34850" y="11964"/>
                    <a:pt x="34782" y="11628"/>
                  </a:cubicBezTo>
                  <a:cubicBezTo>
                    <a:pt x="34749" y="11392"/>
                    <a:pt x="34715" y="11090"/>
                    <a:pt x="34581" y="10787"/>
                  </a:cubicBezTo>
                  <a:cubicBezTo>
                    <a:pt x="34446" y="10485"/>
                    <a:pt x="34278" y="10216"/>
                    <a:pt x="34177" y="9981"/>
                  </a:cubicBezTo>
                  <a:cubicBezTo>
                    <a:pt x="33875" y="9477"/>
                    <a:pt x="33404" y="9040"/>
                    <a:pt x="32867" y="8637"/>
                  </a:cubicBezTo>
                  <a:cubicBezTo>
                    <a:pt x="32396" y="8301"/>
                    <a:pt x="31825" y="8065"/>
                    <a:pt x="31220" y="7897"/>
                  </a:cubicBezTo>
                  <a:cubicBezTo>
                    <a:pt x="30850" y="7797"/>
                    <a:pt x="30481" y="7763"/>
                    <a:pt x="30145" y="7763"/>
                  </a:cubicBezTo>
                  <a:cubicBezTo>
                    <a:pt x="29909" y="7763"/>
                    <a:pt x="29674" y="7763"/>
                    <a:pt x="29405" y="7797"/>
                  </a:cubicBezTo>
                  <a:cubicBezTo>
                    <a:pt x="29137" y="7864"/>
                    <a:pt x="28868" y="7931"/>
                    <a:pt x="28532" y="8065"/>
                  </a:cubicBezTo>
                  <a:cubicBezTo>
                    <a:pt x="28229" y="8200"/>
                    <a:pt x="27960" y="8368"/>
                    <a:pt x="27691" y="8603"/>
                  </a:cubicBezTo>
                  <a:cubicBezTo>
                    <a:pt x="27389" y="8906"/>
                    <a:pt x="27154" y="9242"/>
                    <a:pt x="26952" y="9578"/>
                  </a:cubicBezTo>
                  <a:lnTo>
                    <a:pt x="26818" y="9746"/>
                  </a:lnTo>
                  <a:cubicBezTo>
                    <a:pt x="26818" y="9712"/>
                    <a:pt x="26717" y="9611"/>
                    <a:pt x="26683" y="9578"/>
                  </a:cubicBezTo>
                  <a:cubicBezTo>
                    <a:pt x="26482" y="9410"/>
                    <a:pt x="26280" y="9275"/>
                    <a:pt x="26011" y="9208"/>
                  </a:cubicBezTo>
                  <a:cubicBezTo>
                    <a:pt x="25877" y="9141"/>
                    <a:pt x="25709" y="9141"/>
                    <a:pt x="25608" y="9141"/>
                  </a:cubicBezTo>
                  <a:cubicBezTo>
                    <a:pt x="25474" y="9141"/>
                    <a:pt x="25373" y="9141"/>
                    <a:pt x="25272" y="9208"/>
                  </a:cubicBezTo>
                  <a:lnTo>
                    <a:pt x="25171" y="9242"/>
                  </a:lnTo>
                  <a:cubicBezTo>
                    <a:pt x="25272" y="8805"/>
                    <a:pt x="25272" y="8368"/>
                    <a:pt x="25272" y="7897"/>
                  </a:cubicBezTo>
                  <a:cubicBezTo>
                    <a:pt x="25272" y="7225"/>
                    <a:pt x="25137" y="6553"/>
                    <a:pt x="24936" y="5881"/>
                  </a:cubicBezTo>
                  <a:cubicBezTo>
                    <a:pt x="24533" y="4570"/>
                    <a:pt x="23827" y="3361"/>
                    <a:pt x="22852" y="2386"/>
                  </a:cubicBezTo>
                  <a:cubicBezTo>
                    <a:pt x="21978" y="1512"/>
                    <a:pt x="20802" y="840"/>
                    <a:pt x="19424" y="403"/>
                  </a:cubicBezTo>
                  <a:cubicBezTo>
                    <a:pt x="18820" y="235"/>
                    <a:pt x="18215" y="134"/>
                    <a:pt x="17442" y="34"/>
                  </a:cubicBezTo>
                  <a:cubicBezTo>
                    <a:pt x="17072" y="34"/>
                    <a:pt x="16669" y="0"/>
                    <a:pt x="162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4028850" y="4567175"/>
              <a:ext cx="1036750" cy="512500"/>
            </a:xfrm>
            <a:custGeom>
              <a:avLst/>
              <a:gdLst/>
              <a:ahLst/>
              <a:cxnLst/>
              <a:rect l="l" t="t" r="r" b="b"/>
              <a:pathLst>
                <a:path w="41470" h="20500" extrusionOk="0">
                  <a:moveTo>
                    <a:pt x="14787" y="0"/>
                  </a:moveTo>
                  <a:cubicBezTo>
                    <a:pt x="14384" y="134"/>
                    <a:pt x="13880" y="202"/>
                    <a:pt x="13409" y="336"/>
                  </a:cubicBezTo>
                  <a:cubicBezTo>
                    <a:pt x="12804" y="504"/>
                    <a:pt x="12166" y="706"/>
                    <a:pt x="11493" y="975"/>
                  </a:cubicBezTo>
                  <a:cubicBezTo>
                    <a:pt x="10889" y="1210"/>
                    <a:pt x="10317" y="1546"/>
                    <a:pt x="9746" y="1916"/>
                  </a:cubicBezTo>
                  <a:cubicBezTo>
                    <a:pt x="9208" y="2252"/>
                    <a:pt x="8704" y="2722"/>
                    <a:pt x="8200" y="3260"/>
                  </a:cubicBezTo>
                  <a:cubicBezTo>
                    <a:pt x="7158" y="4402"/>
                    <a:pt x="6453" y="5679"/>
                    <a:pt x="6150" y="6956"/>
                  </a:cubicBezTo>
                  <a:cubicBezTo>
                    <a:pt x="5982" y="7595"/>
                    <a:pt x="5982" y="8267"/>
                    <a:pt x="6083" y="8939"/>
                  </a:cubicBezTo>
                  <a:cubicBezTo>
                    <a:pt x="6150" y="9578"/>
                    <a:pt x="6352" y="10250"/>
                    <a:pt x="6688" y="10888"/>
                  </a:cubicBezTo>
                  <a:cubicBezTo>
                    <a:pt x="6789" y="11056"/>
                    <a:pt x="6923" y="11258"/>
                    <a:pt x="7024" y="11460"/>
                  </a:cubicBezTo>
                  <a:cubicBezTo>
                    <a:pt x="6923" y="11392"/>
                    <a:pt x="6789" y="11292"/>
                    <a:pt x="6486" y="11258"/>
                  </a:cubicBezTo>
                  <a:cubicBezTo>
                    <a:pt x="6150" y="11157"/>
                    <a:pt x="5781" y="11124"/>
                    <a:pt x="5444" y="11124"/>
                  </a:cubicBezTo>
                  <a:cubicBezTo>
                    <a:pt x="5243" y="11124"/>
                    <a:pt x="5008" y="11124"/>
                    <a:pt x="4739" y="11157"/>
                  </a:cubicBezTo>
                  <a:cubicBezTo>
                    <a:pt x="3563" y="11325"/>
                    <a:pt x="2420" y="11896"/>
                    <a:pt x="1546" y="12669"/>
                  </a:cubicBezTo>
                  <a:cubicBezTo>
                    <a:pt x="1109" y="13073"/>
                    <a:pt x="740" y="13577"/>
                    <a:pt x="471" y="14081"/>
                  </a:cubicBezTo>
                  <a:cubicBezTo>
                    <a:pt x="236" y="14619"/>
                    <a:pt x="68" y="15156"/>
                    <a:pt x="0" y="15761"/>
                  </a:cubicBezTo>
                  <a:cubicBezTo>
                    <a:pt x="0" y="16030"/>
                    <a:pt x="0" y="16366"/>
                    <a:pt x="68" y="16769"/>
                  </a:cubicBezTo>
                  <a:cubicBezTo>
                    <a:pt x="101" y="17139"/>
                    <a:pt x="202" y="17475"/>
                    <a:pt x="269" y="17811"/>
                  </a:cubicBezTo>
                  <a:cubicBezTo>
                    <a:pt x="437" y="18450"/>
                    <a:pt x="773" y="19021"/>
                    <a:pt x="1177" y="19559"/>
                  </a:cubicBezTo>
                  <a:cubicBezTo>
                    <a:pt x="1445" y="19895"/>
                    <a:pt x="1748" y="20197"/>
                    <a:pt x="2084" y="20466"/>
                  </a:cubicBezTo>
                  <a:lnTo>
                    <a:pt x="7293" y="20466"/>
                  </a:lnTo>
                  <a:cubicBezTo>
                    <a:pt x="14417" y="20466"/>
                    <a:pt x="21575" y="20500"/>
                    <a:pt x="28666" y="20500"/>
                  </a:cubicBezTo>
                  <a:lnTo>
                    <a:pt x="40764" y="20500"/>
                  </a:lnTo>
                  <a:cubicBezTo>
                    <a:pt x="40899" y="20365"/>
                    <a:pt x="40966" y="20298"/>
                    <a:pt x="41067" y="20163"/>
                  </a:cubicBezTo>
                  <a:cubicBezTo>
                    <a:pt x="41235" y="19895"/>
                    <a:pt x="41335" y="19559"/>
                    <a:pt x="41403" y="19155"/>
                  </a:cubicBezTo>
                  <a:cubicBezTo>
                    <a:pt x="41470" y="18618"/>
                    <a:pt x="41436" y="18046"/>
                    <a:pt x="41268" y="17542"/>
                  </a:cubicBezTo>
                  <a:cubicBezTo>
                    <a:pt x="41134" y="17105"/>
                    <a:pt x="40932" y="16635"/>
                    <a:pt x="40596" y="16265"/>
                  </a:cubicBezTo>
                  <a:cubicBezTo>
                    <a:pt x="40327" y="15929"/>
                    <a:pt x="39958" y="15593"/>
                    <a:pt x="39487" y="15257"/>
                  </a:cubicBezTo>
                  <a:cubicBezTo>
                    <a:pt x="38949" y="14854"/>
                    <a:pt x="38244" y="14518"/>
                    <a:pt x="37471" y="14316"/>
                  </a:cubicBezTo>
                  <a:cubicBezTo>
                    <a:pt x="37236" y="14787"/>
                    <a:pt x="36899" y="15190"/>
                    <a:pt x="36563" y="15593"/>
                  </a:cubicBezTo>
                  <a:cubicBezTo>
                    <a:pt x="36227" y="15996"/>
                    <a:pt x="35858" y="16366"/>
                    <a:pt x="35421" y="16702"/>
                  </a:cubicBezTo>
                  <a:cubicBezTo>
                    <a:pt x="35118" y="16971"/>
                    <a:pt x="34782" y="17206"/>
                    <a:pt x="34446" y="17475"/>
                  </a:cubicBezTo>
                  <a:cubicBezTo>
                    <a:pt x="33001" y="18483"/>
                    <a:pt x="31254" y="19122"/>
                    <a:pt x="29540" y="19458"/>
                  </a:cubicBezTo>
                  <a:cubicBezTo>
                    <a:pt x="28229" y="19693"/>
                    <a:pt x="26885" y="19861"/>
                    <a:pt x="25541" y="19895"/>
                  </a:cubicBezTo>
                  <a:cubicBezTo>
                    <a:pt x="25165" y="19913"/>
                    <a:pt x="24787" y="19922"/>
                    <a:pt x="24408" y="19922"/>
                  </a:cubicBezTo>
                  <a:cubicBezTo>
                    <a:pt x="23430" y="19922"/>
                    <a:pt x="22443" y="19866"/>
                    <a:pt x="21474" y="19794"/>
                  </a:cubicBezTo>
                  <a:cubicBezTo>
                    <a:pt x="20231" y="19659"/>
                    <a:pt x="18954" y="19491"/>
                    <a:pt x="17711" y="19223"/>
                  </a:cubicBezTo>
                  <a:cubicBezTo>
                    <a:pt x="16602" y="19021"/>
                    <a:pt x="15560" y="18819"/>
                    <a:pt x="14518" y="18450"/>
                  </a:cubicBezTo>
                  <a:cubicBezTo>
                    <a:pt x="14014" y="18282"/>
                    <a:pt x="13443" y="18046"/>
                    <a:pt x="13006" y="17777"/>
                  </a:cubicBezTo>
                  <a:cubicBezTo>
                    <a:pt x="12535" y="17509"/>
                    <a:pt x="12065" y="17206"/>
                    <a:pt x="11662" y="16870"/>
                  </a:cubicBezTo>
                  <a:cubicBezTo>
                    <a:pt x="11426" y="16702"/>
                    <a:pt x="11225" y="16500"/>
                    <a:pt x="11057" y="16299"/>
                  </a:cubicBezTo>
                  <a:cubicBezTo>
                    <a:pt x="10889" y="16131"/>
                    <a:pt x="10754" y="15929"/>
                    <a:pt x="10653" y="15694"/>
                  </a:cubicBezTo>
                  <a:cubicBezTo>
                    <a:pt x="10385" y="15291"/>
                    <a:pt x="10250" y="14787"/>
                    <a:pt x="10216" y="14282"/>
                  </a:cubicBezTo>
                  <a:lnTo>
                    <a:pt x="10216" y="13812"/>
                  </a:lnTo>
                  <a:cubicBezTo>
                    <a:pt x="10216" y="13678"/>
                    <a:pt x="10250" y="13510"/>
                    <a:pt x="10250" y="13409"/>
                  </a:cubicBezTo>
                  <a:cubicBezTo>
                    <a:pt x="10317" y="13106"/>
                    <a:pt x="10385" y="12837"/>
                    <a:pt x="10519" y="12569"/>
                  </a:cubicBezTo>
                  <a:cubicBezTo>
                    <a:pt x="10754" y="12065"/>
                    <a:pt x="11157" y="11594"/>
                    <a:pt x="11594" y="11258"/>
                  </a:cubicBezTo>
                  <a:cubicBezTo>
                    <a:pt x="11863" y="11090"/>
                    <a:pt x="12098" y="10922"/>
                    <a:pt x="12367" y="10787"/>
                  </a:cubicBezTo>
                  <a:cubicBezTo>
                    <a:pt x="12602" y="10653"/>
                    <a:pt x="12871" y="10586"/>
                    <a:pt x="13174" y="10485"/>
                  </a:cubicBezTo>
                  <a:cubicBezTo>
                    <a:pt x="13443" y="10418"/>
                    <a:pt x="13779" y="10317"/>
                    <a:pt x="14081" y="10283"/>
                  </a:cubicBezTo>
                  <a:cubicBezTo>
                    <a:pt x="14216" y="10250"/>
                    <a:pt x="14384" y="10250"/>
                    <a:pt x="14518" y="10250"/>
                  </a:cubicBezTo>
                  <a:cubicBezTo>
                    <a:pt x="14115" y="9947"/>
                    <a:pt x="13779" y="9645"/>
                    <a:pt x="13543" y="9275"/>
                  </a:cubicBezTo>
                  <a:cubicBezTo>
                    <a:pt x="13207" y="8872"/>
                    <a:pt x="12939" y="8401"/>
                    <a:pt x="12737" y="7897"/>
                  </a:cubicBezTo>
                  <a:cubicBezTo>
                    <a:pt x="12670" y="7629"/>
                    <a:pt x="12569" y="7393"/>
                    <a:pt x="12502" y="7091"/>
                  </a:cubicBezTo>
                  <a:lnTo>
                    <a:pt x="12367" y="6352"/>
                  </a:lnTo>
                  <a:cubicBezTo>
                    <a:pt x="12334" y="5780"/>
                    <a:pt x="12334" y="5243"/>
                    <a:pt x="12367" y="4738"/>
                  </a:cubicBezTo>
                  <a:cubicBezTo>
                    <a:pt x="12502" y="3831"/>
                    <a:pt x="12737" y="2890"/>
                    <a:pt x="13174" y="2084"/>
                  </a:cubicBezTo>
                  <a:cubicBezTo>
                    <a:pt x="13375" y="1680"/>
                    <a:pt x="13611" y="1311"/>
                    <a:pt x="13913" y="907"/>
                  </a:cubicBezTo>
                  <a:cubicBezTo>
                    <a:pt x="14182" y="571"/>
                    <a:pt x="14451" y="303"/>
                    <a:pt x="14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4391800" y="4604125"/>
              <a:ext cx="218450" cy="168900"/>
            </a:xfrm>
            <a:custGeom>
              <a:avLst/>
              <a:gdLst/>
              <a:ahLst/>
              <a:cxnLst/>
              <a:rect l="l" t="t" r="r" b="b"/>
              <a:pathLst>
                <a:path w="8738" h="6756" extrusionOk="0">
                  <a:moveTo>
                    <a:pt x="3397" y="1057"/>
                  </a:moveTo>
                  <a:cubicBezTo>
                    <a:pt x="3405" y="1076"/>
                    <a:pt x="3428" y="1076"/>
                    <a:pt x="3428" y="1076"/>
                  </a:cubicBezTo>
                  <a:cubicBezTo>
                    <a:pt x="3428" y="1074"/>
                    <a:pt x="3428" y="1072"/>
                    <a:pt x="3427" y="1070"/>
                  </a:cubicBezTo>
                  <a:lnTo>
                    <a:pt x="3427" y="1070"/>
                  </a:lnTo>
                  <a:cubicBezTo>
                    <a:pt x="3417" y="1066"/>
                    <a:pt x="3407" y="1061"/>
                    <a:pt x="3397" y="1057"/>
                  </a:cubicBezTo>
                  <a:close/>
                  <a:moveTo>
                    <a:pt x="1882" y="1"/>
                  </a:moveTo>
                  <a:cubicBezTo>
                    <a:pt x="1378" y="34"/>
                    <a:pt x="840" y="102"/>
                    <a:pt x="302" y="270"/>
                  </a:cubicBezTo>
                  <a:cubicBezTo>
                    <a:pt x="134" y="337"/>
                    <a:pt x="0" y="505"/>
                    <a:pt x="34" y="706"/>
                  </a:cubicBezTo>
                  <a:cubicBezTo>
                    <a:pt x="61" y="844"/>
                    <a:pt x="224" y="959"/>
                    <a:pt x="375" y="959"/>
                  </a:cubicBezTo>
                  <a:cubicBezTo>
                    <a:pt x="408" y="959"/>
                    <a:pt x="440" y="954"/>
                    <a:pt x="470" y="942"/>
                  </a:cubicBezTo>
                  <a:cubicBezTo>
                    <a:pt x="706" y="874"/>
                    <a:pt x="941" y="774"/>
                    <a:pt x="1243" y="740"/>
                  </a:cubicBezTo>
                  <a:cubicBezTo>
                    <a:pt x="1411" y="723"/>
                    <a:pt x="1571" y="715"/>
                    <a:pt x="1731" y="715"/>
                  </a:cubicBezTo>
                  <a:cubicBezTo>
                    <a:pt x="1890" y="715"/>
                    <a:pt x="2050" y="723"/>
                    <a:pt x="2218" y="740"/>
                  </a:cubicBezTo>
                  <a:cubicBezTo>
                    <a:pt x="2588" y="774"/>
                    <a:pt x="2991" y="908"/>
                    <a:pt x="3361" y="1042"/>
                  </a:cubicBezTo>
                  <a:cubicBezTo>
                    <a:pt x="3373" y="1047"/>
                    <a:pt x="3385" y="1052"/>
                    <a:pt x="3397" y="1057"/>
                  </a:cubicBezTo>
                  <a:lnTo>
                    <a:pt x="3397" y="1057"/>
                  </a:lnTo>
                  <a:cubicBezTo>
                    <a:pt x="3395" y="1053"/>
                    <a:pt x="3394" y="1048"/>
                    <a:pt x="3394" y="1042"/>
                  </a:cubicBezTo>
                  <a:lnTo>
                    <a:pt x="3394" y="1042"/>
                  </a:lnTo>
                  <a:cubicBezTo>
                    <a:pt x="3394" y="1042"/>
                    <a:pt x="3424" y="1043"/>
                    <a:pt x="3427" y="1070"/>
                  </a:cubicBezTo>
                  <a:lnTo>
                    <a:pt x="3427" y="1070"/>
                  </a:lnTo>
                  <a:cubicBezTo>
                    <a:pt x="3904" y="1271"/>
                    <a:pt x="4321" y="1562"/>
                    <a:pt x="4738" y="1883"/>
                  </a:cubicBezTo>
                  <a:cubicBezTo>
                    <a:pt x="5243" y="2286"/>
                    <a:pt x="5713" y="2756"/>
                    <a:pt x="6116" y="3260"/>
                  </a:cubicBezTo>
                  <a:cubicBezTo>
                    <a:pt x="6620" y="3933"/>
                    <a:pt x="7091" y="4638"/>
                    <a:pt x="7393" y="5411"/>
                  </a:cubicBezTo>
                  <a:cubicBezTo>
                    <a:pt x="7528" y="5714"/>
                    <a:pt x="7629" y="6050"/>
                    <a:pt x="7662" y="6386"/>
                  </a:cubicBezTo>
                  <a:cubicBezTo>
                    <a:pt x="7729" y="6621"/>
                    <a:pt x="7965" y="6755"/>
                    <a:pt x="8166" y="6755"/>
                  </a:cubicBezTo>
                  <a:cubicBezTo>
                    <a:pt x="8469" y="6755"/>
                    <a:pt x="8738" y="6487"/>
                    <a:pt x="8738" y="6218"/>
                  </a:cubicBezTo>
                  <a:cubicBezTo>
                    <a:pt x="8670" y="5747"/>
                    <a:pt x="8637" y="5310"/>
                    <a:pt x="8502" y="4907"/>
                  </a:cubicBezTo>
                  <a:cubicBezTo>
                    <a:pt x="8401" y="4437"/>
                    <a:pt x="8133" y="3933"/>
                    <a:pt x="7897" y="3529"/>
                  </a:cubicBezTo>
                  <a:cubicBezTo>
                    <a:pt x="7629" y="3059"/>
                    <a:pt x="7292" y="2689"/>
                    <a:pt x="6923" y="2286"/>
                  </a:cubicBezTo>
                  <a:cubicBezTo>
                    <a:pt x="6553" y="1916"/>
                    <a:pt x="6150" y="1580"/>
                    <a:pt x="5747" y="1278"/>
                  </a:cubicBezTo>
                  <a:cubicBezTo>
                    <a:pt x="4940" y="740"/>
                    <a:pt x="4033" y="337"/>
                    <a:pt x="3058" y="102"/>
                  </a:cubicBezTo>
                  <a:cubicBezTo>
                    <a:pt x="2688" y="34"/>
                    <a:pt x="2285" y="1"/>
                    <a:pt x="18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4758100" y="4797575"/>
              <a:ext cx="105025" cy="119125"/>
            </a:xfrm>
            <a:custGeom>
              <a:avLst/>
              <a:gdLst/>
              <a:ahLst/>
              <a:cxnLst/>
              <a:rect l="l" t="t" r="r" b="b"/>
              <a:pathLst>
                <a:path w="4201" h="4765" extrusionOk="0">
                  <a:moveTo>
                    <a:pt x="433" y="0"/>
                  </a:moveTo>
                  <a:cubicBezTo>
                    <a:pt x="378" y="0"/>
                    <a:pt x="336" y="9"/>
                    <a:pt x="303" y="26"/>
                  </a:cubicBezTo>
                  <a:cubicBezTo>
                    <a:pt x="202" y="26"/>
                    <a:pt x="168" y="59"/>
                    <a:pt x="101" y="93"/>
                  </a:cubicBezTo>
                  <a:cubicBezTo>
                    <a:pt x="34" y="160"/>
                    <a:pt x="0" y="227"/>
                    <a:pt x="0" y="328"/>
                  </a:cubicBezTo>
                  <a:cubicBezTo>
                    <a:pt x="0" y="429"/>
                    <a:pt x="135" y="597"/>
                    <a:pt x="303" y="597"/>
                  </a:cubicBezTo>
                  <a:lnTo>
                    <a:pt x="840" y="597"/>
                  </a:lnTo>
                  <a:cubicBezTo>
                    <a:pt x="1008" y="664"/>
                    <a:pt x="1210" y="698"/>
                    <a:pt x="1378" y="731"/>
                  </a:cubicBezTo>
                  <a:cubicBezTo>
                    <a:pt x="1546" y="832"/>
                    <a:pt x="1680" y="899"/>
                    <a:pt x="1815" y="1000"/>
                  </a:cubicBezTo>
                  <a:cubicBezTo>
                    <a:pt x="1983" y="1101"/>
                    <a:pt x="2151" y="1269"/>
                    <a:pt x="2319" y="1504"/>
                  </a:cubicBezTo>
                  <a:cubicBezTo>
                    <a:pt x="2487" y="1740"/>
                    <a:pt x="2655" y="2008"/>
                    <a:pt x="2789" y="2277"/>
                  </a:cubicBezTo>
                  <a:cubicBezTo>
                    <a:pt x="2890" y="2647"/>
                    <a:pt x="3025" y="3050"/>
                    <a:pt x="3058" y="3420"/>
                  </a:cubicBezTo>
                  <a:cubicBezTo>
                    <a:pt x="3125" y="3722"/>
                    <a:pt x="3125" y="3991"/>
                    <a:pt x="3058" y="4294"/>
                  </a:cubicBezTo>
                  <a:cubicBezTo>
                    <a:pt x="3058" y="4428"/>
                    <a:pt x="3125" y="4562"/>
                    <a:pt x="3193" y="4630"/>
                  </a:cubicBezTo>
                  <a:cubicBezTo>
                    <a:pt x="3294" y="4730"/>
                    <a:pt x="3394" y="4764"/>
                    <a:pt x="3529" y="4764"/>
                  </a:cubicBezTo>
                  <a:cubicBezTo>
                    <a:pt x="3663" y="4764"/>
                    <a:pt x="3798" y="4730"/>
                    <a:pt x="3865" y="4630"/>
                  </a:cubicBezTo>
                  <a:cubicBezTo>
                    <a:pt x="3966" y="4562"/>
                    <a:pt x="3999" y="4428"/>
                    <a:pt x="3999" y="4294"/>
                  </a:cubicBezTo>
                  <a:cubicBezTo>
                    <a:pt x="4201" y="2344"/>
                    <a:pt x="2722" y="26"/>
                    <a:pt x="639" y="26"/>
                  </a:cubicBezTo>
                  <a:cubicBezTo>
                    <a:pt x="555" y="9"/>
                    <a:pt x="487" y="0"/>
                    <a:pt x="4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" name="Google Shape;183;p11"/>
          <p:cNvGrpSpPr/>
          <p:nvPr/>
        </p:nvGrpSpPr>
        <p:grpSpPr>
          <a:xfrm>
            <a:off x="1017725" y="1155388"/>
            <a:ext cx="1363600" cy="754475"/>
            <a:chOff x="3068550" y="1094025"/>
            <a:chExt cx="1363600" cy="754475"/>
          </a:xfrm>
        </p:grpSpPr>
        <p:sp>
          <p:nvSpPr>
            <p:cNvPr id="184" name="Google Shape;184;p11"/>
            <p:cNvSpPr/>
            <p:nvPr/>
          </p:nvSpPr>
          <p:spPr>
            <a:xfrm>
              <a:off x="3070250" y="1094025"/>
              <a:ext cx="1361900" cy="754475"/>
            </a:xfrm>
            <a:custGeom>
              <a:avLst/>
              <a:gdLst/>
              <a:ahLst/>
              <a:cxnLst/>
              <a:rect l="l" t="t" r="r" b="b"/>
              <a:pathLst>
                <a:path w="54476" h="30179" extrusionOk="0">
                  <a:moveTo>
                    <a:pt x="41234" y="18114"/>
                  </a:moveTo>
                  <a:cubicBezTo>
                    <a:pt x="42579" y="18114"/>
                    <a:pt x="43620" y="19189"/>
                    <a:pt x="43654" y="20500"/>
                  </a:cubicBezTo>
                  <a:cubicBezTo>
                    <a:pt x="43654" y="21138"/>
                    <a:pt x="43419" y="21777"/>
                    <a:pt x="42948" y="22214"/>
                  </a:cubicBezTo>
                  <a:cubicBezTo>
                    <a:pt x="42478" y="22684"/>
                    <a:pt x="41907" y="22953"/>
                    <a:pt x="41234" y="22953"/>
                  </a:cubicBezTo>
                  <a:cubicBezTo>
                    <a:pt x="41215" y="22953"/>
                    <a:pt x="41196" y="22954"/>
                    <a:pt x="41176" y="22954"/>
                  </a:cubicBezTo>
                  <a:cubicBezTo>
                    <a:pt x="39891" y="22954"/>
                    <a:pt x="38815" y="21858"/>
                    <a:pt x="38815" y="20533"/>
                  </a:cubicBezTo>
                  <a:cubicBezTo>
                    <a:pt x="38815" y="19189"/>
                    <a:pt x="39924" y="18114"/>
                    <a:pt x="41234" y="18114"/>
                  </a:cubicBezTo>
                  <a:close/>
                  <a:moveTo>
                    <a:pt x="14619" y="18349"/>
                  </a:moveTo>
                  <a:cubicBezTo>
                    <a:pt x="15963" y="18349"/>
                    <a:pt x="17038" y="19458"/>
                    <a:pt x="17072" y="20768"/>
                  </a:cubicBezTo>
                  <a:cubicBezTo>
                    <a:pt x="17072" y="21373"/>
                    <a:pt x="16803" y="22012"/>
                    <a:pt x="16366" y="22482"/>
                  </a:cubicBezTo>
                  <a:cubicBezTo>
                    <a:pt x="15896" y="22953"/>
                    <a:pt x="15291" y="23188"/>
                    <a:pt x="14619" y="23188"/>
                  </a:cubicBezTo>
                  <a:cubicBezTo>
                    <a:pt x="14598" y="23189"/>
                    <a:pt x="14578" y="23189"/>
                    <a:pt x="14557" y="23189"/>
                  </a:cubicBezTo>
                  <a:cubicBezTo>
                    <a:pt x="13242" y="23189"/>
                    <a:pt x="12199" y="22126"/>
                    <a:pt x="12199" y="20802"/>
                  </a:cubicBezTo>
                  <a:cubicBezTo>
                    <a:pt x="12199" y="20164"/>
                    <a:pt x="12434" y="19525"/>
                    <a:pt x="12905" y="19088"/>
                  </a:cubicBezTo>
                  <a:cubicBezTo>
                    <a:pt x="13375" y="18618"/>
                    <a:pt x="13947" y="18349"/>
                    <a:pt x="14619" y="18349"/>
                  </a:cubicBezTo>
                  <a:close/>
                  <a:moveTo>
                    <a:pt x="31926" y="0"/>
                  </a:moveTo>
                  <a:cubicBezTo>
                    <a:pt x="30346" y="101"/>
                    <a:pt x="28867" y="370"/>
                    <a:pt x="27523" y="874"/>
                  </a:cubicBezTo>
                  <a:cubicBezTo>
                    <a:pt x="26650" y="1210"/>
                    <a:pt x="25809" y="1680"/>
                    <a:pt x="25104" y="2285"/>
                  </a:cubicBezTo>
                  <a:cubicBezTo>
                    <a:pt x="24230" y="2890"/>
                    <a:pt x="23524" y="3663"/>
                    <a:pt x="22953" y="4503"/>
                  </a:cubicBezTo>
                  <a:cubicBezTo>
                    <a:pt x="22348" y="5343"/>
                    <a:pt x="21978" y="6251"/>
                    <a:pt x="21810" y="7225"/>
                  </a:cubicBezTo>
                  <a:cubicBezTo>
                    <a:pt x="21642" y="8066"/>
                    <a:pt x="21676" y="8906"/>
                    <a:pt x="21877" y="9712"/>
                  </a:cubicBezTo>
                  <a:cubicBezTo>
                    <a:pt x="21441" y="9712"/>
                    <a:pt x="21004" y="9880"/>
                    <a:pt x="20668" y="10183"/>
                  </a:cubicBezTo>
                  <a:cubicBezTo>
                    <a:pt x="20466" y="10351"/>
                    <a:pt x="20298" y="10552"/>
                    <a:pt x="20164" y="10788"/>
                  </a:cubicBezTo>
                  <a:lnTo>
                    <a:pt x="20164" y="10754"/>
                  </a:lnTo>
                  <a:cubicBezTo>
                    <a:pt x="19996" y="10552"/>
                    <a:pt x="19828" y="10351"/>
                    <a:pt x="19626" y="10082"/>
                  </a:cubicBezTo>
                  <a:cubicBezTo>
                    <a:pt x="19323" y="9779"/>
                    <a:pt x="19055" y="9511"/>
                    <a:pt x="18651" y="9242"/>
                  </a:cubicBezTo>
                  <a:cubicBezTo>
                    <a:pt x="18013" y="8771"/>
                    <a:pt x="17307" y="8502"/>
                    <a:pt x="16568" y="8334"/>
                  </a:cubicBezTo>
                  <a:cubicBezTo>
                    <a:pt x="16198" y="8234"/>
                    <a:pt x="15795" y="8200"/>
                    <a:pt x="15425" y="8200"/>
                  </a:cubicBezTo>
                  <a:cubicBezTo>
                    <a:pt x="15056" y="8200"/>
                    <a:pt x="14652" y="8234"/>
                    <a:pt x="14249" y="8334"/>
                  </a:cubicBezTo>
                  <a:cubicBezTo>
                    <a:pt x="13543" y="8435"/>
                    <a:pt x="12770" y="8704"/>
                    <a:pt x="12031" y="9074"/>
                  </a:cubicBezTo>
                  <a:cubicBezTo>
                    <a:pt x="11359" y="9410"/>
                    <a:pt x="10687" y="9880"/>
                    <a:pt x="10015" y="10452"/>
                  </a:cubicBezTo>
                  <a:cubicBezTo>
                    <a:pt x="9410" y="11023"/>
                    <a:pt x="8872" y="11628"/>
                    <a:pt x="8368" y="12300"/>
                  </a:cubicBezTo>
                  <a:cubicBezTo>
                    <a:pt x="7393" y="13711"/>
                    <a:pt x="6889" y="15324"/>
                    <a:pt x="6957" y="16837"/>
                  </a:cubicBezTo>
                  <a:cubicBezTo>
                    <a:pt x="6957" y="17475"/>
                    <a:pt x="7057" y="18114"/>
                    <a:pt x="7293" y="18752"/>
                  </a:cubicBezTo>
                  <a:cubicBezTo>
                    <a:pt x="7158" y="18651"/>
                    <a:pt x="7024" y="18618"/>
                    <a:pt x="6957" y="18584"/>
                  </a:cubicBezTo>
                  <a:cubicBezTo>
                    <a:pt x="6587" y="18450"/>
                    <a:pt x="6217" y="18349"/>
                    <a:pt x="5848" y="18349"/>
                  </a:cubicBezTo>
                  <a:lnTo>
                    <a:pt x="5545" y="18349"/>
                  </a:lnTo>
                  <a:cubicBezTo>
                    <a:pt x="4638" y="18450"/>
                    <a:pt x="3697" y="18819"/>
                    <a:pt x="2789" y="19491"/>
                  </a:cubicBezTo>
                  <a:cubicBezTo>
                    <a:pt x="1949" y="20130"/>
                    <a:pt x="1210" y="20869"/>
                    <a:pt x="773" y="21777"/>
                  </a:cubicBezTo>
                  <a:cubicBezTo>
                    <a:pt x="269" y="22617"/>
                    <a:pt x="0" y="23659"/>
                    <a:pt x="34" y="24700"/>
                  </a:cubicBezTo>
                  <a:cubicBezTo>
                    <a:pt x="101" y="25809"/>
                    <a:pt x="437" y="26986"/>
                    <a:pt x="1042" y="28027"/>
                  </a:cubicBezTo>
                  <a:cubicBezTo>
                    <a:pt x="1546" y="28901"/>
                    <a:pt x="2285" y="29607"/>
                    <a:pt x="3058" y="30178"/>
                  </a:cubicBezTo>
                  <a:lnTo>
                    <a:pt x="53904" y="30178"/>
                  </a:lnTo>
                  <a:lnTo>
                    <a:pt x="53971" y="30044"/>
                  </a:lnTo>
                  <a:cubicBezTo>
                    <a:pt x="54072" y="29909"/>
                    <a:pt x="54105" y="29842"/>
                    <a:pt x="54139" y="29708"/>
                  </a:cubicBezTo>
                  <a:cubicBezTo>
                    <a:pt x="54240" y="29506"/>
                    <a:pt x="54273" y="29237"/>
                    <a:pt x="54374" y="28935"/>
                  </a:cubicBezTo>
                  <a:cubicBezTo>
                    <a:pt x="54441" y="28431"/>
                    <a:pt x="54475" y="27893"/>
                    <a:pt x="54441" y="27254"/>
                  </a:cubicBezTo>
                  <a:cubicBezTo>
                    <a:pt x="54408" y="26683"/>
                    <a:pt x="54307" y="26145"/>
                    <a:pt x="54139" y="25540"/>
                  </a:cubicBezTo>
                  <a:cubicBezTo>
                    <a:pt x="53971" y="25003"/>
                    <a:pt x="53803" y="24532"/>
                    <a:pt x="53568" y="24062"/>
                  </a:cubicBezTo>
                  <a:cubicBezTo>
                    <a:pt x="53400" y="23793"/>
                    <a:pt x="53198" y="23524"/>
                    <a:pt x="52896" y="23188"/>
                  </a:cubicBezTo>
                  <a:cubicBezTo>
                    <a:pt x="52627" y="22886"/>
                    <a:pt x="52291" y="22617"/>
                    <a:pt x="51955" y="22314"/>
                  </a:cubicBezTo>
                  <a:cubicBezTo>
                    <a:pt x="51182" y="21642"/>
                    <a:pt x="50375" y="21172"/>
                    <a:pt x="49535" y="20869"/>
                  </a:cubicBezTo>
                  <a:cubicBezTo>
                    <a:pt x="49266" y="20802"/>
                    <a:pt x="48997" y="20701"/>
                    <a:pt x="48661" y="20668"/>
                  </a:cubicBezTo>
                  <a:lnTo>
                    <a:pt x="48359" y="20668"/>
                  </a:lnTo>
                  <a:cubicBezTo>
                    <a:pt x="48191" y="20668"/>
                    <a:pt x="48023" y="20668"/>
                    <a:pt x="47821" y="20701"/>
                  </a:cubicBezTo>
                  <a:cubicBezTo>
                    <a:pt x="47687" y="20768"/>
                    <a:pt x="47519" y="20802"/>
                    <a:pt x="47384" y="20836"/>
                  </a:cubicBezTo>
                  <a:cubicBezTo>
                    <a:pt x="47687" y="20164"/>
                    <a:pt x="47821" y="19424"/>
                    <a:pt x="47754" y="18584"/>
                  </a:cubicBezTo>
                  <a:cubicBezTo>
                    <a:pt x="47754" y="17979"/>
                    <a:pt x="47653" y="17408"/>
                    <a:pt x="47485" y="16803"/>
                  </a:cubicBezTo>
                  <a:cubicBezTo>
                    <a:pt x="47384" y="16568"/>
                    <a:pt x="47317" y="16299"/>
                    <a:pt x="47149" y="15996"/>
                  </a:cubicBezTo>
                  <a:cubicBezTo>
                    <a:pt x="47015" y="15761"/>
                    <a:pt x="46880" y="15492"/>
                    <a:pt x="46712" y="15291"/>
                  </a:cubicBezTo>
                  <a:cubicBezTo>
                    <a:pt x="46511" y="14955"/>
                    <a:pt x="46208" y="14652"/>
                    <a:pt x="45872" y="14350"/>
                  </a:cubicBezTo>
                  <a:cubicBezTo>
                    <a:pt x="45536" y="14081"/>
                    <a:pt x="45166" y="13812"/>
                    <a:pt x="44729" y="13610"/>
                  </a:cubicBezTo>
                  <a:cubicBezTo>
                    <a:pt x="44326" y="13409"/>
                    <a:pt x="43889" y="13241"/>
                    <a:pt x="43486" y="13140"/>
                  </a:cubicBezTo>
                  <a:cubicBezTo>
                    <a:pt x="43217" y="13106"/>
                    <a:pt x="43016" y="13073"/>
                    <a:pt x="42780" y="13073"/>
                  </a:cubicBezTo>
                  <a:cubicBezTo>
                    <a:pt x="42545" y="13073"/>
                    <a:pt x="42377" y="13073"/>
                    <a:pt x="42175" y="13106"/>
                  </a:cubicBezTo>
                  <a:cubicBezTo>
                    <a:pt x="42041" y="13106"/>
                    <a:pt x="41974" y="13140"/>
                    <a:pt x="41839" y="13174"/>
                  </a:cubicBezTo>
                  <a:cubicBezTo>
                    <a:pt x="42007" y="12905"/>
                    <a:pt x="42142" y="12535"/>
                    <a:pt x="42209" y="12132"/>
                  </a:cubicBezTo>
                  <a:cubicBezTo>
                    <a:pt x="42478" y="11191"/>
                    <a:pt x="42545" y="10082"/>
                    <a:pt x="42444" y="8973"/>
                  </a:cubicBezTo>
                  <a:cubicBezTo>
                    <a:pt x="42175" y="6856"/>
                    <a:pt x="41268" y="4772"/>
                    <a:pt x="39857" y="3226"/>
                  </a:cubicBezTo>
                  <a:cubicBezTo>
                    <a:pt x="39521" y="2857"/>
                    <a:pt x="39151" y="2521"/>
                    <a:pt x="38680" y="2185"/>
                  </a:cubicBezTo>
                  <a:cubicBezTo>
                    <a:pt x="38277" y="1848"/>
                    <a:pt x="37807" y="1546"/>
                    <a:pt x="37303" y="1311"/>
                  </a:cubicBezTo>
                  <a:cubicBezTo>
                    <a:pt x="36328" y="807"/>
                    <a:pt x="35286" y="403"/>
                    <a:pt x="34211" y="202"/>
                  </a:cubicBezTo>
                  <a:cubicBezTo>
                    <a:pt x="33438" y="67"/>
                    <a:pt x="32699" y="0"/>
                    <a:pt x="319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3068550" y="1299000"/>
              <a:ext cx="1361900" cy="547800"/>
            </a:xfrm>
            <a:custGeom>
              <a:avLst/>
              <a:gdLst/>
              <a:ahLst/>
              <a:cxnLst/>
              <a:rect l="l" t="t" r="r" b="b"/>
              <a:pathLst>
                <a:path w="54476" h="21912" extrusionOk="0">
                  <a:moveTo>
                    <a:pt x="15493" y="1"/>
                  </a:moveTo>
                  <a:cubicBezTo>
                    <a:pt x="15056" y="1"/>
                    <a:pt x="14687" y="35"/>
                    <a:pt x="14283" y="68"/>
                  </a:cubicBezTo>
                  <a:cubicBezTo>
                    <a:pt x="13578" y="203"/>
                    <a:pt x="12805" y="471"/>
                    <a:pt x="12065" y="875"/>
                  </a:cubicBezTo>
                  <a:cubicBezTo>
                    <a:pt x="11360" y="1211"/>
                    <a:pt x="10721" y="1681"/>
                    <a:pt x="10015" y="2253"/>
                  </a:cubicBezTo>
                  <a:cubicBezTo>
                    <a:pt x="9444" y="2824"/>
                    <a:pt x="8906" y="3395"/>
                    <a:pt x="8402" y="4101"/>
                  </a:cubicBezTo>
                  <a:cubicBezTo>
                    <a:pt x="7428" y="5512"/>
                    <a:pt x="6924" y="7125"/>
                    <a:pt x="6957" y="8638"/>
                  </a:cubicBezTo>
                  <a:cubicBezTo>
                    <a:pt x="6957" y="9276"/>
                    <a:pt x="7092" y="9915"/>
                    <a:pt x="7293" y="10553"/>
                  </a:cubicBezTo>
                  <a:cubicBezTo>
                    <a:pt x="7226" y="10452"/>
                    <a:pt x="7092" y="10385"/>
                    <a:pt x="6957" y="10318"/>
                  </a:cubicBezTo>
                  <a:cubicBezTo>
                    <a:pt x="6621" y="10217"/>
                    <a:pt x="6252" y="10116"/>
                    <a:pt x="5882" y="10116"/>
                  </a:cubicBezTo>
                  <a:lnTo>
                    <a:pt x="5579" y="10116"/>
                  </a:lnTo>
                  <a:cubicBezTo>
                    <a:pt x="4672" y="10217"/>
                    <a:pt x="3731" y="10587"/>
                    <a:pt x="2824" y="11259"/>
                  </a:cubicBezTo>
                  <a:cubicBezTo>
                    <a:pt x="1984" y="11897"/>
                    <a:pt x="1244" y="12637"/>
                    <a:pt x="740" y="13510"/>
                  </a:cubicBezTo>
                  <a:cubicBezTo>
                    <a:pt x="236" y="14418"/>
                    <a:pt x="1" y="15426"/>
                    <a:pt x="35" y="16468"/>
                  </a:cubicBezTo>
                  <a:cubicBezTo>
                    <a:pt x="68" y="17610"/>
                    <a:pt x="404" y="18719"/>
                    <a:pt x="1043" y="19795"/>
                  </a:cubicBezTo>
                  <a:cubicBezTo>
                    <a:pt x="1547" y="20668"/>
                    <a:pt x="2252" y="21374"/>
                    <a:pt x="3059" y="21912"/>
                  </a:cubicBezTo>
                  <a:lnTo>
                    <a:pt x="53905" y="21912"/>
                  </a:lnTo>
                  <a:lnTo>
                    <a:pt x="53972" y="21811"/>
                  </a:lnTo>
                  <a:cubicBezTo>
                    <a:pt x="54073" y="21677"/>
                    <a:pt x="54106" y="21576"/>
                    <a:pt x="54140" y="21475"/>
                  </a:cubicBezTo>
                  <a:cubicBezTo>
                    <a:pt x="54241" y="21240"/>
                    <a:pt x="54274" y="21005"/>
                    <a:pt x="54341" y="20702"/>
                  </a:cubicBezTo>
                  <a:cubicBezTo>
                    <a:pt x="54442" y="20198"/>
                    <a:pt x="54476" y="19660"/>
                    <a:pt x="54442" y="19022"/>
                  </a:cubicBezTo>
                  <a:cubicBezTo>
                    <a:pt x="54375" y="18450"/>
                    <a:pt x="54308" y="17879"/>
                    <a:pt x="54140" y="17308"/>
                  </a:cubicBezTo>
                  <a:cubicBezTo>
                    <a:pt x="53972" y="16770"/>
                    <a:pt x="53804" y="16266"/>
                    <a:pt x="53569" y="15829"/>
                  </a:cubicBezTo>
                  <a:cubicBezTo>
                    <a:pt x="53400" y="15527"/>
                    <a:pt x="53165" y="15292"/>
                    <a:pt x="52896" y="14955"/>
                  </a:cubicBezTo>
                  <a:cubicBezTo>
                    <a:pt x="52628" y="14653"/>
                    <a:pt x="52325" y="14418"/>
                    <a:pt x="51955" y="14082"/>
                  </a:cubicBezTo>
                  <a:lnTo>
                    <a:pt x="51888" y="13981"/>
                  </a:lnTo>
                  <a:lnTo>
                    <a:pt x="51115" y="14754"/>
                  </a:lnTo>
                  <a:cubicBezTo>
                    <a:pt x="50376" y="15426"/>
                    <a:pt x="49536" y="15930"/>
                    <a:pt x="48628" y="16367"/>
                  </a:cubicBezTo>
                  <a:cubicBezTo>
                    <a:pt x="47721" y="16837"/>
                    <a:pt x="46780" y="17207"/>
                    <a:pt x="45873" y="17610"/>
                  </a:cubicBezTo>
                  <a:cubicBezTo>
                    <a:pt x="45402" y="17778"/>
                    <a:pt x="44932" y="17980"/>
                    <a:pt x="44495" y="18148"/>
                  </a:cubicBezTo>
                  <a:cubicBezTo>
                    <a:pt x="44024" y="18316"/>
                    <a:pt x="43520" y="18484"/>
                    <a:pt x="43050" y="18652"/>
                  </a:cubicBezTo>
                  <a:cubicBezTo>
                    <a:pt x="40832" y="19358"/>
                    <a:pt x="38513" y="19828"/>
                    <a:pt x="36194" y="20131"/>
                  </a:cubicBezTo>
                  <a:cubicBezTo>
                    <a:pt x="34190" y="20353"/>
                    <a:pt x="32139" y="20484"/>
                    <a:pt x="30081" y="20484"/>
                  </a:cubicBezTo>
                  <a:cubicBezTo>
                    <a:pt x="29654" y="20484"/>
                    <a:pt x="29228" y="20478"/>
                    <a:pt x="28801" y="20467"/>
                  </a:cubicBezTo>
                  <a:cubicBezTo>
                    <a:pt x="27591" y="20400"/>
                    <a:pt x="26381" y="20332"/>
                    <a:pt x="25172" y="20164"/>
                  </a:cubicBezTo>
                  <a:cubicBezTo>
                    <a:pt x="23962" y="19996"/>
                    <a:pt x="22853" y="19828"/>
                    <a:pt x="21677" y="19526"/>
                  </a:cubicBezTo>
                  <a:cubicBezTo>
                    <a:pt x="20568" y="19291"/>
                    <a:pt x="19425" y="18955"/>
                    <a:pt x="18383" y="18551"/>
                  </a:cubicBezTo>
                  <a:cubicBezTo>
                    <a:pt x="17476" y="18215"/>
                    <a:pt x="16535" y="17846"/>
                    <a:pt x="15695" y="17341"/>
                  </a:cubicBezTo>
                  <a:cubicBezTo>
                    <a:pt x="15292" y="17106"/>
                    <a:pt x="14855" y="16837"/>
                    <a:pt x="14451" y="16535"/>
                  </a:cubicBezTo>
                  <a:cubicBezTo>
                    <a:pt x="14082" y="16266"/>
                    <a:pt x="13678" y="15964"/>
                    <a:pt x="13342" y="15594"/>
                  </a:cubicBezTo>
                  <a:cubicBezTo>
                    <a:pt x="13006" y="15258"/>
                    <a:pt x="12704" y="14855"/>
                    <a:pt x="12502" y="14451"/>
                  </a:cubicBezTo>
                  <a:cubicBezTo>
                    <a:pt x="12301" y="14015"/>
                    <a:pt x="12133" y="13611"/>
                    <a:pt x="12032" y="13141"/>
                  </a:cubicBezTo>
                  <a:cubicBezTo>
                    <a:pt x="11998" y="12906"/>
                    <a:pt x="11998" y="12670"/>
                    <a:pt x="11998" y="12435"/>
                  </a:cubicBezTo>
                  <a:cubicBezTo>
                    <a:pt x="11998" y="12166"/>
                    <a:pt x="12032" y="11965"/>
                    <a:pt x="12099" y="11763"/>
                  </a:cubicBezTo>
                  <a:cubicBezTo>
                    <a:pt x="12133" y="11494"/>
                    <a:pt x="12200" y="11259"/>
                    <a:pt x="12334" y="10990"/>
                  </a:cubicBezTo>
                  <a:cubicBezTo>
                    <a:pt x="12469" y="10788"/>
                    <a:pt x="12603" y="10620"/>
                    <a:pt x="12704" y="10452"/>
                  </a:cubicBezTo>
                  <a:cubicBezTo>
                    <a:pt x="12872" y="10284"/>
                    <a:pt x="13040" y="10116"/>
                    <a:pt x="13275" y="9982"/>
                  </a:cubicBezTo>
                  <a:cubicBezTo>
                    <a:pt x="13443" y="9881"/>
                    <a:pt x="13645" y="9780"/>
                    <a:pt x="13846" y="9713"/>
                  </a:cubicBezTo>
                  <a:cubicBezTo>
                    <a:pt x="14115" y="9612"/>
                    <a:pt x="14351" y="9545"/>
                    <a:pt x="14619" y="9478"/>
                  </a:cubicBezTo>
                  <a:cubicBezTo>
                    <a:pt x="14720" y="9444"/>
                    <a:pt x="14855" y="9444"/>
                    <a:pt x="14989" y="9444"/>
                  </a:cubicBezTo>
                  <a:cubicBezTo>
                    <a:pt x="14687" y="9243"/>
                    <a:pt x="14451" y="8974"/>
                    <a:pt x="14216" y="8705"/>
                  </a:cubicBezTo>
                  <a:cubicBezTo>
                    <a:pt x="13947" y="8369"/>
                    <a:pt x="13712" y="7966"/>
                    <a:pt x="13510" y="7562"/>
                  </a:cubicBezTo>
                  <a:cubicBezTo>
                    <a:pt x="13342" y="7125"/>
                    <a:pt x="13208" y="6722"/>
                    <a:pt x="13141" y="6285"/>
                  </a:cubicBezTo>
                  <a:cubicBezTo>
                    <a:pt x="13040" y="5882"/>
                    <a:pt x="13040" y="5445"/>
                    <a:pt x="13040" y="5042"/>
                  </a:cubicBezTo>
                  <a:cubicBezTo>
                    <a:pt x="13107" y="4336"/>
                    <a:pt x="13275" y="3597"/>
                    <a:pt x="13544" y="2925"/>
                  </a:cubicBezTo>
                  <a:cubicBezTo>
                    <a:pt x="13678" y="2589"/>
                    <a:pt x="13880" y="2320"/>
                    <a:pt x="14048" y="2017"/>
                  </a:cubicBezTo>
                  <a:cubicBezTo>
                    <a:pt x="14283" y="1715"/>
                    <a:pt x="14485" y="1480"/>
                    <a:pt x="14720" y="1211"/>
                  </a:cubicBezTo>
                  <a:cubicBezTo>
                    <a:pt x="14989" y="976"/>
                    <a:pt x="15292" y="808"/>
                    <a:pt x="15560" y="639"/>
                  </a:cubicBezTo>
                  <a:cubicBezTo>
                    <a:pt x="15863" y="471"/>
                    <a:pt x="16199" y="337"/>
                    <a:pt x="16535" y="236"/>
                  </a:cubicBezTo>
                  <a:cubicBezTo>
                    <a:pt x="16669" y="203"/>
                    <a:pt x="16737" y="203"/>
                    <a:pt x="16871" y="169"/>
                  </a:cubicBezTo>
                  <a:cubicBezTo>
                    <a:pt x="16804" y="135"/>
                    <a:pt x="16703" y="135"/>
                    <a:pt x="16636" y="135"/>
                  </a:cubicBezTo>
                  <a:cubicBezTo>
                    <a:pt x="16232" y="35"/>
                    <a:pt x="15863" y="1"/>
                    <a:pt x="154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3917950" y="1443525"/>
              <a:ext cx="137800" cy="116800"/>
            </a:xfrm>
            <a:custGeom>
              <a:avLst/>
              <a:gdLst/>
              <a:ahLst/>
              <a:cxnLst/>
              <a:rect l="l" t="t" r="r" b="b"/>
              <a:pathLst>
                <a:path w="5512" h="4672" extrusionOk="0">
                  <a:moveTo>
                    <a:pt x="2722" y="0"/>
                  </a:moveTo>
                  <a:cubicBezTo>
                    <a:pt x="2655" y="101"/>
                    <a:pt x="2487" y="101"/>
                    <a:pt x="2319" y="135"/>
                  </a:cubicBezTo>
                  <a:cubicBezTo>
                    <a:pt x="1882" y="235"/>
                    <a:pt x="1513" y="471"/>
                    <a:pt x="1210" y="773"/>
                  </a:cubicBezTo>
                  <a:cubicBezTo>
                    <a:pt x="874" y="1076"/>
                    <a:pt x="639" y="1479"/>
                    <a:pt x="471" y="1916"/>
                  </a:cubicBezTo>
                  <a:cubicBezTo>
                    <a:pt x="135" y="2655"/>
                    <a:pt x="0" y="3495"/>
                    <a:pt x="101" y="4335"/>
                  </a:cubicBezTo>
                  <a:cubicBezTo>
                    <a:pt x="101" y="4436"/>
                    <a:pt x="135" y="4503"/>
                    <a:pt x="168" y="4604"/>
                  </a:cubicBezTo>
                  <a:cubicBezTo>
                    <a:pt x="236" y="4671"/>
                    <a:pt x="336" y="4671"/>
                    <a:pt x="437" y="4671"/>
                  </a:cubicBezTo>
                  <a:cubicBezTo>
                    <a:pt x="504" y="4671"/>
                    <a:pt x="572" y="4638"/>
                    <a:pt x="672" y="4604"/>
                  </a:cubicBezTo>
                  <a:cubicBezTo>
                    <a:pt x="706" y="4537"/>
                    <a:pt x="807" y="4436"/>
                    <a:pt x="773" y="4335"/>
                  </a:cubicBezTo>
                  <a:cubicBezTo>
                    <a:pt x="706" y="3966"/>
                    <a:pt x="706" y="3529"/>
                    <a:pt x="773" y="3159"/>
                  </a:cubicBezTo>
                  <a:lnTo>
                    <a:pt x="773" y="3260"/>
                  </a:lnTo>
                  <a:cubicBezTo>
                    <a:pt x="807" y="2924"/>
                    <a:pt x="874" y="2588"/>
                    <a:pt x="1009" y="2252"/>
                  </a:cubicBezTo>
                  <a:cubicBezTo>
                    <a:pt x="1143" y="1983"/>
                    <a:pt x="1277" y="1781"/>
                    <a:pt x="1378" y="1580"/>
                  </a:cubicBezTo>
                  <a:cubicBezTo>
                    <a:pt x="1513" y="1412"/>
                    <a:pt x="1647" y="1277"/>
                    <a:pt x="1815" y="1143"/>
                  </a:cubicBezTo>
                  <a:cubicBezTo>
                    <a:pt x="1949" y="1076"/>
                    <a:pt x="2050" y="975"/>
                    <a:pt x="2218" y="907"/>
                  </a:cubicBezTo>
                  <a:cubicBezTo>
                    <a:pt x="2353" y="840"/>
                    <a:pt x="2487" y="807"/>
                    <a:pt x="2622" y="807"/>
                  </a:cubicBezTo>
                  <a:lnTo>
                    <a:pt x="2991" y="807"/>
                  </a:lnTo>
                  <a:cubicBezTo>
                    <a:pt x="3092" y="840"/>
                    <a:pt x="3227" y="840"/>
                    <a:pt x="3361" y="907"/>
                  </a:cubicBezTo>
                  <a:cubicBezTo>
                    <a:pt x="3495" y="975"/>
                    <a:pt x="3596" y="1008"/>
                    <a:pt x="3731" y="1109"/>
                  </a:cubicBezTo>
                  <a:cubicBezTo>
                    <a:pt x="3899" y="1244"/>
                    <a:pt x="4033" y="1412"/>
                    <a:pt x="4167" y="1512"/>
                  </a:cubicBezTo>
                  <a:cubicBezTo>
                    <a:pt x="4335" y="1748"/>
                    <a:pt x="4436" y="1949"/>
                    <a:pt x="4537" y="2185"/>
                  </a:cubicBezTo>
                  <a:cubicBezTo>
                    <a:pt x="4672" y="2453"/>
                    <a:pt x="4739" y="2756"/>
                    <a:pt x="4772" y="3025"/>
                  </a:cubicBezTo>
                  <a:cubicBezTo>
                    <a:pt x="4772" y="3092"/>
                    <a:pt x="4772" y="3159"/>
                    <a:pt x="4840" y="3193"/>
                  </a:cubicBezTo>
                  <a:lnTo>
                    <a:pt x="4840" y="3260"/>
                  </a:lnTo>
                  <a:lnTo>
                    <a:pt x="4840" y="3462"/>
                  </a:lnTo>
                  <a:lnTo>
                    <a:pt x="4840" y="3697"/>
                  </a:lnTo>
                  <a:lnTo>
                    <a:pt x="4840" y="3831"/>
                  </a:lnTo>
                  <a:lnTo>
                    <a:pt x="4840" y="3932"/>
                  </a:lnTo>
                  <a:lnTo>
                    <a:pt x="4840" y="3966"/>
                  </a:lnTo>
                  <a:lnTo>
                    <a:pt x="4840" y="3999"/>
                  </a:lnTo>
                  <a:lnTo>
                    <a:pt x="4840" y="4134"/>
                  </a:lnTo>
                  <a:cubicBezTo>
                    <a:pt x="4840" y="4335"/>
                    <a:pt x="5008" y="4470"/>
                    <a:pt x="5176" y="4470"/>
                  </a:cubicBezTo>
                  <a:cubicBezTo>
                    <a:pt x="5377" y="4470"/>
                    <a:pt x="5512" y="4302"/>
                    <a:pt x="5512" y="4134"/>
                  </a:cubicBezTo>
                  <a:lnTo>
                    <a:pt x="5512" y="3999"/>
                  </a:lnTo>
                  <a:lnTo>
                    <a:pt x="5512" y="3966"/>
                  </a:lnTo>
                  <a:lnTo>
                    <a:pt x="5512" y="3932"/>
                  </a:lnTo>
                  <a:lnTo>
                    <a:pt x="5512" y="3831"/>
                  </a:lnTo>
                  <a:lnTo>
                    <a:pt x="5512" y="3798"/>
                  </a:lnTo>
                  <a:lnTo>
                    <a:pt x="5512" y="3697"/>
                  </a:lnTo>
                  <a:lnTo>
                    <a:pt x="5512" y="3663"/>
                  </a:lnTo>
                  <a:lnTo>
                    <a:pt x="5512" y="3495"/>
                  </a:lnTo>
                  <a:lnTo>
                    <a:pt x="5512" y="3462"/>
                  </a:lnTo>
                  <a:cubicBezTo>
                    <a:pt x="5512" y="3361"/>
                    <a:pt x="5512" y="3293"/>
                    <a:pt x="5444" y="3193"/>
                  </a:cubicBezTo>
                  <a:lnTo>
                    <a:pt x="5444" y="3159"/>
                  </a:lnTo>
                  <a:cubicBezTo>
                    <a:pt x="5444" y="3092"/>
                    <a:pt x="5411" y="2957"/>
                    <a:pt x="5411" y="2857"/>
                  </a:cubicBezTo>
                  <a:lnTo>
                    <a:pt x="5411" y="2823"/>
                  </a:lnTo>
                  <a:cubicBezTo>
                    <a:pt x="5276" y="2084"/>
                    <a:pt x="4940" y="1344"/>
                    <a:pt x="4403" y="807"/>
                  </a:cubicBezTo>
                  <a:cubicBezTo>
                    <a:pt x="4268" y="672"/>
                    <a:pt x="4167" y="571"/>
                    <a:pt x="3999" y="437"/>
                  </a:cubicBezTo>
                  <a:cubicBezTo>
                    <a:pt x="3831" y="303"/>
                    <a:pt x="3596" y="235"/>
                    <a:pt x="3395" y="135"/>
                  </a:cubicBezTo>
                  <a:cubicBezTo>
                    <a:pt x="3193" y="67"/>
                    <a:pt x="2924" y="0"/>
                    <a:pt x="27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3468475" y="1442675"/>
              <a:ext cx="137800" cy="116800"/>
            </a:xfrm>
            <a:custGeom>
              <a:avLst/>
              <a:gdLst/>
              <a:ahLst/>
              <a:cxnLst/>
              <a:rect l="l" t="t" r="r" b="b"/>
              <a:pathLst>
                <a:path w="5512" h="4672" extrusionOk="0">
                  <a:moveTo>
                    <a:pt x="2722" y="1"/>
                  </a:moveTo>
                  <a:cubicBezTo>
                    <a:pt x="2689" y="34"/>
                    <a:pt x="2487" y="101"/>
                    <a:pt x="2319" y="135"/>
                  </a:cubicBezTo>
                  <a:cubicBezTo>
                    <a:pt x="1882" y="202"/>
                    <a:pt x="1513" y="471"/>
                    <a:pt x="1210" y="773"/>
                  </a:cubicBezTo>
                  <a:cubicBezTo>
                    <a:pt x="874" y="1042"/>
                    <a:pt x="639" y="1479"/>
                    <a:pt x="471" y="1882"/>
                  </a:cubicBezTo>
                  <a:cubicBezTo>
                    <a:pt x="135" y="2655"/>
                    <a:pt x="0" y="3496"/>
                    <a:pt x="101" y="4336"/>
                  </a:cubicBezTo>
                  <a:cubicBezTo>
                    <a:pt x="101" y="4403"/>
                    <a:pt x="135" y="4504"/>
                    <a:pt x="168" y="4571"/>
                  </a:cubicBezTo>
                  <a:cubicBezTo>
                    <a:pt x="269" y="4672"/>
                    <a:pt x="336" y="4672"/>
                    <a:pt x="437" y="4672"/>
                  </a:cubicBezTo>
                  <a:cubicBezTo>
                    <a:pt x="504" y="4672"/>
                    <a:pt x="605" y="4638"/>
                    <a:pt x="672" y="4571"/>
                  </a:cubicBezTo>
                  <a:cubicBezTo>
                    <a:pt x="706" y="4537"/>
                    <a:pt x="807" y="4403"/>
                    <a:pt x="773" y="4336"/>
                  </a:cubicBezTo>
                  <a:cubicBezTo>
                    <a:pt x="706" y="3966"/>
                    <a:pt x="706" y="3529"/>
                    <a:pt x="773" y="3159"/>
                  </a:cubicBezTo>
                  <a:lnTo>
                    <a:pt x="773" y="3227"/>
                  </a:lnTo>
                  <a:cubicBezTo>
                    <a:pt x="807" y="2891"/>
                    <a:pt x="874" y="2555"/>
                    <a:pt x="1008" y="2219"/>
                  </a:cubicBezTo>
                  <a:cubicBezTo>
                    <a:pt x="1143" y="1983"/>
                    <a:pt x="1277" y="1782"/>
                    <a:pt x="1378" y="1546"/>
                  </a:cubicBezTo>
                  <a:cubicBezTo>
                    <a:pt x="1513" y="1378"/>
                    <a:pt x="1647" y="1278"/>
                    <a:pt x="1815" y="1143"/>
                  </a:cubicBezTo>
                  <a:cubicBezTo>
                    <a:pt x="1949" y="1042"/>
                    <a:pt x="2050" y="975"/>
                    <a:pt x="2218" y="874"/>
                  </a:cubicBezTo>
                  <a:cubicBezTo>
                    <a:pt x="2353" y="841"/>
                    <a:pt x="2487" y="807"/>
                    <a:pt x="2622" y="807"/>
                  </a:cubicBezTo>
                  <a:lnTo>
                    <a:pt x="2991" y="807"/>
                  </a:lnTo>
                  <a:cubicBezTo>
                    <a:pt x="3126" y="841"/>
                    <a:pt x="3226" y="841"/>
                    <a:pt x="3361" y="874"/>
                  </a:cubicBezTo>
                  <a:cubicBezTo>
                    <a:pt x="3495" y="975"/>
                    <a:pt x="3630" y="1009"/>
                    <a:pt x="3730" y="1110"/>
                  </a:cubicBezTo>
                  <a:cubicBezTo>
                    <a:pt x="3899" y="1210"/>
                    <a:pt x="4033" y="1378"/>
                    <a:pt x="4167" y="1513"/>
                  </a:cubicBezTo>
                  <a:cubicBezTo>
                    <a:pt x="4335" y="1714"/>
                    <a:pt x="4436" y="1950"/>
                    <a:pt x="4537" y="2185"/>
                  </a:cubicBezTo>
                  <a:cubicBezTo>
                    <a:pt x="4671" y="2454"/>
                    <a:pt x="4739" y="2723"/>
                    <a:pt x="4772" y="3025"/>
                  </a:cubicBezTo>
                  <a:cubicBezTo>
                    <a:pt x="4772" y="3059"/>
                    <a:pt x="4772" y="3159"/>
                    <a:pt x="4839" y="3193"/>
                  </a:cubicBezTo>
                  <a:lnTo>
                    <a:pt x="4839" y="3227"/>
                  </a:lnTo>
                  <a:lnTo>
                    <a:pt x="4839" y="3462"/>
                  </a:lnTo>
                  <a:lnTo>
                    <a:pt x="4839" y="3697"/>
                  </a:lnTo>
                  <a:lnTo>
                    <a:pt x="4839" y="3832"/>
                  </a:lnTo>
                  <a:lnTo>
                    <a:pt x="4839" y="3899"/>
                  </a:lnTo>
                  <a:lnTo>
                    <a:pt x="4839" y="3966"/>
                  </a:lnTo>
                  <a:lnTo>
                    <a:pt x="4839" y="4000"/>
                  </a:lnTo>
                  <a:lnTo>
                    <a:pt x="4839" y="4100"/>
                  </a:lnTo>
                  <a:cubicBezTo>
                    <a:pt x="4839" y="4336"/>
                    <a:pt x="5008" y="4436"/>
                    <a:pt x="5176" y="4436"/>
                  </a:cubicBezTo>
                  <a:cubicBezTo>
                    <a:pt x="5377" y="4436"/>
                    <a:pt x="5512" y="4268"/>
                    <a:pt x="5512" y="4100"/>
                  </a:cubicBezTo>
                  <a:lnTo>
                    <a:pt x="5512" y="4000"/>
                  </a:lnTo>
                  <a:lnTo>
                    <a:pt x="5512" y="3966"/>
                  </a:lnTo>
                  <a:lnTo>
                    <a:pt x="5512" y="3899"/>
                  </a:lnTo>
                  <a:lnTo>
                    <a:pt x="5512" y="3832"/>
                  </a:lnTo>
                  <a:lnTo>
                    <a:pt x="5512" y="3798"/>
                  </a:lnTo>
                  <a:lnTo>
                    <a:pt x="5512" y="3697"/>
                  </a:lnTo>
                  <a:lnTo>
                    <a:pt x="5512" y="3664"/>
                  </a:lnTo>
                  <a:lnTo>
                    <a:pt x="5512" y="3496"/>
                  </a:lnTo>
                  <a:lnTo>
                    <a:pt x="5512" y="3462"/>
                  </a:lnTo>
                  <a:cubicBezTo>
                    <a:pt x="5512" y="3361"/>
                    <a:pt x="5512" y="3294"/>
                    <a:pt x="5444" y="3193"/>
                  </a:cubicBezTo>
                  <a:lnTo>
                    <a:pt x="5444" y="3159"/>
                  </a:lnTo>
                  <a:cubicBezTo>
                    <a:pt x="5444" y="3059"/>
                    <a:pt x="5411" y="2958"/>
                    <a:pt x="5411" y="2857"/>
                  </a:cubicBezTo>
                  <a:lnTo>
                    <a:pt x="5411" y="2823"/>
                  </a:lnTo>
                  <a:cubicBezTo>
                    <a:pt x="5276" y="2050"/>
                    <a:pt x="4940" y="1345"/>
                    <a:pt x="4403" y="807"/>
                  </a:cubicBezTo>
                  <a:cubicBezTo>
                    <a:pt x="4268" y="673"/>
                    <a:pt x="4167" y="538"/>
                    <a:pt x="3999" y="437"/>
                  </a:cubicBezTo>
                  <a:cubicBezTo>
                    <a:pt x="3831" y="303"/>
                    <a:pt x="3630" y="202"/>
                    <a:pt x="3394" y="135"/>
                  </a:cubicBezTo>
                  <a:cubicBezTo>
                    <a:pt x="3193" y="34"/>
                    <a:pt x="2924" y="1"/>
                    <a:pt x="27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3709600" y="1471725"/>
              <a:ext cx="140325" cy="104625"/>
            </a:xfrm>
            <a:custGeom>
              <a:avLst/>
              <a:gdLst/>
              <a:ahLst/>
              <a:cxnLst/>
              <a:rect l="l" t="t" r="r" b="b"/>
              <a:pathLst>
                <a:path w="5613" h="4185" extrusionOk="0">
                  <a:moveTo>
                    <a:pt x="405" y="1"/>
                  </a:moveTo>
                  <a:cubicBezTo>
                    <a:pt x="347" y="1"/>
                    <a:pt x="283" y="25"/>
                    <a:pt x="235" y="48"/>
                  </a:cubicBezTo>
                  <a:cubicBezTo>
                    <a:pt x="135" y="82"/>
                    <a:pt x="101" y="183"/>
                    <a:pt x="67" y="284"/>
                  </a:cubicBezTo>
                  <a:cubicBezTo>
                    <a:pt x="0" y="519"/>
                    <a:pt x="0" y="720"/>
                    <a:pt x="0" y="989"/>
                  </a:cubicBezTo>
                  <a:cubicBezTo>
                    <a:pt x="0" y="1157"/>
                    <a:pt x="0" y="1325"/>
                    <a:pt x="67" y="1493"/>
                  </a:cubicBezTo>
                  <a:cubicBezTo>
                    <a:pt x="101" y="1897"/>
                    <a:pt x="235" y="2300"/>
                    <a:pt x="437" y="2670"/>
                  </a:cubicBezTo>
                  <a:cubicBezTo>
                    <a:pt x="672" y="3106"/>
                    <a:pt x="1008" y="3510"/>
                    <a:pt x="1479" y="3812"/>
                  </a:cubicBezTo>
                  <a:cubicBezTo>
                    <a:pt x="1848" y="4047"/>
                    <a:pt x="2285" y="4182"/>
                    <a:pt x="2756" y="4182"/>
                  </a:cubicBezTo>
                  <a:cubicBezTo>
                    <a:pt x="2790" y="4183"/>
                    <a:pt x="2824" y="4184"/>
                    <a:pt x="2857" y="4184"/>
                  </a:cubicBezTo>
                  <a:cubicBezTo>
                    <a:pt x="3560" y="4184"/>
                    <a:pt x="4224" y="3855"/>
                    <a:pt x="4705" y="3342"/>
                  </a:cubicBezTo>
                  <a:cubicBezTo>
                    <a:pt x="4940" y="3140"/>
                    <a:pt x="5108" y="2871"/>
                    <a:pt x="5209" y="2636"/>
                  </a:cubicBezTo>
                  <a:cubicBezTo>
                    <a:pt x="5343" y="2401"/>
                    <a:pt x="5444" y="2199"/>
                    <a:pt x="5478" y="1964"/>
                  </a:cubicBezTo>
                  <a:cubicBezTo>
                    <a:pt x="5511" y="1796"/>
                    <a:pt x="5545" y="1628"/>
                    <a:pt x="5545" y="1393"/>
                  </a:cubicBezTo>
                  <a:lnTo>
                    <a:pt x="5545" y="1359"/>
                  </a:lnTo>
                  <a:cubicBezTo>
                    <a:pt x="5545" y="1191"/>
                    <a:pt x="5612" y="1057"/>
                    <a:pt x="5612" y="888"/>
                  </a:cubicBezTo>
                  <a:lnTo>
                    <a:pt x="5612" y="653"/>
                  </a:lnTo>
                  <a:lnTo>
                    <a:pt x="5612" y="620"/>
                  </a:lnTo>
                  <a:cubicBezTo>
                    <a:pt x="5612" y="519"/>
                    <a:pt x="5612" y="452"/>
                    <a:pt x="5545" y="317"/>
                  </a:cubicBezTo>
                  <a:lnTo>
                    <a:pt x="5545" y="284"/>
                  </a:lnTo>
                  <a:cubicBezTo>
                    <a:pt x="5511" y="116"/>
                    <a:pt x="5343" y="15"/>
                    <a:pt x="5209" y="15"/>
                  </a:cubicBezTo>
                  <a:cubicBezTo>
                    <a:pt x="5142" y="48"/>
                    <a:pt x="5108" y="48"/>
                    <a:pt x="5108" y="116"/>
                  </a:cubicBezTo>
                  <a:cubicBezTo>
                    <a:pt x="5007" y="149"/>
                    <a:pt x="4940" y="183"/>
                    <a:pt x="4907" y="284"/>
                  </a:cubicBezTo>
                  <a:cubicBezTo>
                    <a:pt x="4839" y="351"/>
                    <a:pt x="4839" y="452"/>
                    <a:pt x="4839" y="519"/>
                  </a:cubicBezTo>
                  <a:lnTo>
                    <a:pt x="4839" y="552"/>
                  </a:lnTo>
                  <a:lnTo>
                    <a:pt x="4839" y="720"/>
                  </a:lnTo>
                  <a:lnTo>
                    <a:pt x="4839" y="956"/>
                  </a:lnTo>
                  <a:lnTo>
                    <a:pt x="4839" y="1359"/>
                  </a:lnTo>
                  <a:lnTo>
                    <a:pt x="4839" y="1393"/>
                  </a:lnTo>
                  <a:cubicBezTo>
                    <a:pt x="4806" y="1661"/>
                    <a:pt x="4705" y="1897"/>
                    <a:pt x="4638" y="2165"/>
                  </a:cubicBezTo>
                  <a:cubicBezTo>
                    <a:pt x="4571" y="2367"/>
                    <a:pt x="4436" y="2535"/>
                    <a:pt x="4302" y="2703"/>
                  </a:cubicBezTo>
                  <a:lnTo>
                    <a:pt x="3932" y="3073"/>
                  </a:lnTo>
                  <a:cubicBezTo>
                    <a:pt x="3798" y="3174"/>
                    <a:pt x="3663" y="3241"/>
                    <a:pt x="3495" y="3342"/>
                  </a:cubicBezTo>
                  <a:cubicBezTo>
                    <a:pt x="3327" y="3375"/>
                    <a:pt x="3226" y="3443"/>
                    <a:pt x="3025" y="3443"/>
                  </a:cubicBezTo>
                  <a:lnTo>
                    <a:pt x="2588" y="3443"/>
                  </a:lnTo>
                  <a:cubicBezTo>
                    <a:pt x="2420" y="3409"/>
                    <a:pt x="2252" y="3375"/>
                    <a:pt x="2117" y="3342"/>
                  </a:cubicBezTo>
                  <a:cubicBezTo>
                    <a:pt x="1949" y="3241"/>
                    <a:pt x="1815" y="3174"/>
                    <a:pt x="1680" y="3073"/>
                  </a:cubicBezTo>
                  <a:cubicBezTo>
                    <a:pt x="1512" y="2972"/>
                    <a:pt x="1412" y="2838"/>
                    <a:pt x="1277" y="2670"/>
                  </a:cubicBezTo>
                  <a:cubicBezTo>
                    <a:pt x="1143" y="2502"/>
                    <a:pt x="1008" y="2266"/>
                    <a:pt x="941" y="2132"/>
                  </a:cubicBezTo>
                  <a:cubicBezTo>
                    <a:pt x="840" y="1863"/>
                    <a:pt x="773" y="1628"/>
                    <a:pt x="739" y="1325"/>
                  </a:cubicBezTo>
                  <a:cubicBezTo>
                    <a:pt x="672" y="1023"/>
                    <a:pt x="672" y="720"/>
                    <a:pt x="739" y="452"/>
                  </a:cubicBezTo>
                  <a:cubicBezTo>
                    <a:pt x="739" y="351"/>
                    <a:pt x="739" y="284"/>
                    <a:pt x="672" y="183"/>
                  </a:cubicBezTo>
                  <a:cubicBezTo>
                    <a:pt x="639" y="116"/>
                    <a:pt x="571" y="48"/>
                    <a:pt x="471" y="15"/>
                  </a:cubicBezTo>
                  <a:cubicBezTo>
                    <a:pt x="451" y="5"/>
                    <a:pt x="428" y="1"/>
                    <a:pt x="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3665900" y="1130150"/>
              <a:ext cx="393225" cy="178975"/>
            </a:xfrm>
            <a:custGeom>
              <a:avLst/>
              <a:gdLst/>
              <a:ahLst/>
              <a:cxnLst/>
              <a:rect l="l" t="t" r="r" b="b"/>
              <a:pathLst>
                <a:path w="15729" h="7159" extrusionOk="0">
                  <a:moveTo>
                    <a:pt x="8335" y="0"/>
                  </a:moveTo>
                  <a:cubicBezTo>
                    <a:pt x="7259" y="34"/>
                    <a:pt x="6319" y="202"/>
                    <a:pt x="5344" y="504"/>
                  </a:cubicBezTo>
                  <a:cubicBezTo>
                    <a:pt x="4235" y="840"/>
                    <a:pt x="3227" y="1412"/>
                    <a:pt x="2319" y="2117"/>
                  </a:cubicBezTo>
                  <a:cubicBezTo>
                    <a:pt x="1647" y="2655"/>
                    <a:pt x="1042" y="3394"/>
                    <a:pt x="673" y="4201"/>
                  </a:cubicBezTo>
                  <a:cubicBezTo>
                    <a:pt x="269" y="5041"/>
                    <a:pt x="34" y="5915"/>
                    <a:pt x="1" y="6822"/>
                  </a:cubicBezTo>
                  <a:cubicBezTo>
                    <a:pt x="1" y="6990"/>
                    <a:pt x="169" y="7158"/>
                    <a:pt x="337" y="7158"/>
                  </a:cubicBezTo>
                  <a:cubicBezTo>
                    <a:pt x="505" y="7158"/>
                    <a:pt x="673" y="6990"/>
                    <a:pt x="673" y="6822"/>
                  </a:cubicBezTo>
                  <a:cubicBezTo>
                    <a:pt x="673" y="6654"/>
                    <a:pt x="673" y="6486"/>
                    <a:pt x="706" y="6318"/>
                  </a:cubicBezTo>
                  <a:cubicBezTo>
                    <a:pt x="774" y="5915"/>
                    <a:pt x="874" y="5512"/>
                    <a:pt x="1009" y="5142"/>
                  </a:cubicBezTo>
                  <a:cubicBezTo>
                    <a:pt x="1177" y="4739"/>
                    <a:pt x="1378" y="4403"/>
                    <a:pt x="1681" y="4033"/>
                  </a:cubicBezTo>
                  <a:lnTo>
                    <a:pt x="1681" y="4033"/>
                  </a:lnTo>
                  <a:lnTo>
                    <a:pt x="1614" y="4100"/>
                  </a:lnTo>
                  <a:cubicBezTo>
                    <a:pt x="1883" y="3730"/>
                    <a:pt x="2286" y="3361"/>
                    <a:pt x="2655" y="3058"/>
                  </a:cubicBezTo>
                  <a:cubicBezTo>
                    <a:pt x="3126" y="2722"/>
                    <a:pt x="3630" y="2420"/>
                    <a:pt x="4134" y="2185"/>
                  </a:cubicBezTo>
                  <a:cubicBezTo>
                    <a:pt x="4840" y="1882"/>
                    <a:pt x="5579" y="1681"/>
                    <a:pt x="6352" y="1546"/>
                  </a:cubicBezTo>
                  <a:cubicBezTo>
                    <a:pt x="6784" y="1492"/>
                    <a:pt x="7206" y="1457"/>
                    <a:pt x="7628" y="1457"/>
                  </a:cubicBezTo>
                  <a:cubicBezTo>
                    <a:pt x="7996" y="1457"/>
                    <a:pt x="8363" y="1484"/>
                    <a:pt x="8738" y="1546"/>
                  </a:cubicBezTo>
                  <a:cubicBezTo>
                    <a:pt x="9377" y="1613"/>
                    <a:pt x="10015" y="1781"/>
                    <a:pt x="10586" y="2050"/>
                  </a:cubicBezTo>
                  <a:cubicBezTo>
                    <a:pt x="11057" y="2252"/>
                    <a:pt x="11460" y="2521"/>
                    <a:pt x="11863" y="2756"/>
                  </a:cubicBezTo>
                  <a:cubicBezTo>
                    <a:pt x="12267" y="3092"/>
                    <a:pt x="12603" y="3462"/>
                    <a:pt x="12939" y="3898"/>
                  </a:cubicBezTo>
                  <a:lnTo>
                    <a:pt x="14081" y="5411"/>
                  </a:lnTo>
                  <a:cubicBezTo>
                    <a:pt x="14216" y="5545"/>
                    <a:pt x="14317" y="5612"/>
                    <a:pt x="14485" y="5646"/>
                  </a:cubicBezTo>
                  <a:cubicBezTo>
                    <a:pt x="14591" y="5686"/>
                    <a:pt x="14692" y="5705"/>
                    <a:pt x="14789" y="5705"/>
                  </a:cubicBezTo>
                  <a:cubicBezTo>
                    <a:pt x="14939" y="5705"/>
                    <a:pt x="15082" y="5660"/>
                    <a:pt x="15224" y="5579"/>
                  </a:cubicBezTo>
                  <a:cubicBezTo>
                    <a:pt x="15426" y="5444"/>
                    <a:pt x="15560" y="5243"/>
                    <a:pt x="15627" y="5041"/>
                  </a:cubicBezTo>
                  <a:cubicBezTo>
                    <a:pt x="15728" y="4772"/>
                    <a:pt x="15627" y="4571"/>
                    <a:pt x="15560" y="4302"/>
                  </a:cubicBezTo>
                  <a:cubicBezTo>
                    <a:pt x="15123" y="3428"/>
                    <a:pt x="14485" y="2722"/>
                    <a:pt x="13813" y="2050"/>
                  </a:cubicBezTo>
                  <a:cubicBezTo>
                    <a:pt x="13376" y="1580"/>
                    <a:pt x="12804" y="1210"/>
                    <a:pt x="12233" y="874"/>
                  </a:cubicBezTo>
                  <a:cubicBezTo>
                    <a:pt x="11191" y="336"/>
                    <a:pt x="10015" y="67"/>
                    <a:pt x="8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4133025" y="1464525"/>
              <a:ext cx="105050" cy="144900"/>
            </a:xfrm>
            <a:custGeom>
              <a:avLst/>
              <a:gdLst/>
              <a:ahLst/>
              <a:cxnLst/>
              <a:rect l="l" t="t" r="r" b="b"/>
              <a:pathLst>
                <a:path w="4202" h="5796" extrusionOk="0">
                  <a:moveTo>
                    <a:pt x="1513" y="908"/>
                  </a:moveTo>
                  <a:cubicBezTo>
                    <a:pt x="1513" y="924"/>
                    <a:pt x="1513" y="933"/>
                    <a:pt x="1508" y="933"/>
                  </a:cubicBezTo>
                  <a:cubicBezTo>
                    <a:pt x="1504" y="933"/>
                    <a:pt x="1496" y="924"/>
                    <a:pt x="1479" y="908"/>
                  </a:cubicBezTo>
                  <a:close/>
                  <a:moveTo>
                    <a:pt x="841" y="0"/>
                  </a:moveTo>
                  <a:cubicBezTo>
                    <a:pt x="673" y="0"/>
                    <a:pt x="505" y="0"/>
                    <a:pt x="336" y="67"/>
                  </a:cubicBezTo>
                  <a:cubicBezTo>
                    <a:pt x="269" y="67"/>
                    <a:pt x="168" y="135"/>
                    <a:pt x="101" y="236"/>
                  </a:cubicBezTo>
                  <a:cubicBezTo>
                    <a:pt x="34" y="303"/>
                    <a:pt x="0" y="437"/>
                    <a:pt x="34" y="504"/>
                  </a:cubicBezTo>
                  <a:cubicBezTo>
                    <a:pt x="101" y="605"/>
                    <a:pt x="135" y="672"/>
                    <a:pt x="202" y="773"/>
                  </a:cubicBezTo>
                  <a:cubicBezTo>
                    <a:pt x="303" y="807"/>
                    <a:pt x="370" y="807"/>
                    <a:pt x="471" y="807"/>
                  </a:cubicBezTo>
                  <a:cubicBezTo>
                    <a:pt x="583" y="807"/>
                    <a:pt x="710" y="792"/>
                    <a:pt x="832" y="792"/>
                  </a:cubicBezTo>
                  <a:cubicBezTo>
                    <a:pt x="893" y="792"/>
                    <a:pt x="953" y="796"/>
                    <a:pt x="1009" y="807"/>
                  </a:cubicBezTo>
                  <a:cubicBezTo>
                    <a:pt x="1143" y="840"/>
                    <a:pt x="1311" y="840"/>
                    <a:pt x="1445" y="941"/>
                  </a:cubicBezTo>
                  <a:cubicBezTo>
                    <a:pt x="1580" y="1008"/>
                    <a:pt x="1681" y="1076"/>
                    <a:pt x="1815" y="1143"/>
                  </a:cubicBezTo>
                  <a:cubicBezTo>
                    <a:pt x="1983" y="1277"/>
                    <a:pt x="2118" y="1412"/>
                    <a:pt x="2218" y="1580"/>
                  </a:cubicBezTo>
                  <a:cubicBezTo>
                    <a:pt x="2386" y="1781"/>
                    <a:pt x="2521" y="2017"/>
                    <a:pt x="2655" y="2285"/>
                  </a:cubicBezTo>
                  <a:cubicBezTo>
                    <a:pt x="2823" y="2655"/>
                    <a:pt x="2891" y="3092"/>
                    <a:pt x="2991" y="3462"/>
                  </a:cubicBezTo>
                  <a:cubicBezTo>
                    <a:pt x="3025" y="3831"/>
                    <a:pt x="3025" y="4201"/>
                    <a:pt x="2991" y="4604"/>
                  </a:cubicBezTo>
                  <a:cubicBezTo>
                    <a:pt x="2958" y="4772"/>
                    <a:pt x="2958" y="4873"/>
                    <a:pt x="2891" y="5041"/>
                  </a:cubicBezTo>
                  <a:cubicBezTo>
                    <a:pt x="2823" y="5344"/>
                    <a:pt x="3025" y="5680"/>
                    <a:pt x="3327" y="5780"/>
                  </a:cubicBezTo>
                  <a:cubicBezTo>
                    <a:pt x="3372" y="5790"/>
                    <a:pt x="3416" y="5795"/>
                    <a:pt x="3461" y="5795"/>
                  </a:cubicBezTo>
                  <a:cubicBezTo>
                    <a:pt x="3722" y="5795"/>
                    <a:pt x="3976" y="5631"/>
                    <a:pt x="4033" y="5344"/>
                  </a:cubicBezTo>
                  <a:cubicBezTo>
                    <a:pt x="4201" y="4705"/>
                    <a:pt x="4201" y="4100"/>
                    <a:pt x="4134" y="3462"/>
                  </a:cubicBezTo>
                  <a:cubicBezTo>
                    <a:pt x="4033" y="2823"/>
                    <a:pt x="3831" y="2185"/>
                    <a:pt x="3495" y="1647"/>
                  </a:cubicBezTo>
                  <a:cubicBezTo>
                    <a:pt x="3193" y="1143"/>
                    <a:pt x="2723" y="672"/>
                    <a:pt x="2218" y="336"/>
                  </a:cubicBezTo>
                  <a:cubicBezTo>
                    <a:pt x="1983" y="236"/>
                    <a:pt x="1681" y="101"/>
                    <a:pt x="1378" y="67"/>
                  </a:cubicBezTo>
                  <a:cubicBezTo>
                    <a:pt x="1210" y="0"/>
                    <a:pt x="1009" y="0"/>
                    <a:pt x="8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4042300" y="1296450"/>
              <a:ext cx="43700" cy="44600"/>
            </a:xfrm>
            <a:custGeom>
              <a:avLst/>
              <a:gdLst/>
              <a:ahLst/>
              <a:cxnLst/>
              <a:rect l="l" t="t" r="r" b="b"/>
              <a:pathLst>
                <a:path w="1748" h="1784" extrusionOk="0">
                  <a:moveTo>
                    <a:pt x="823" y="0"/>
                  </a:moveTo>
                  <a:cubicBezTo>
                    <a:pt x="375" y="0"/>
                    <a:pt x="0" y="424"/>
                    <a:pt x="0" y="910"/>
                  </a:cubicBezTo>
                  <a:cubicBezTo>
                    <a:pt x="0" y="1414"/>
                    <a:pt x="403" y="1783"/>
                    <a:pt x="874" y="1783"/>
                  </a:cubicBezTo>
                  <a:cubicBezTo>
                    <a:pt x="1378" y="1783"/>
                    <a:pt x="1748" y="1346"/>
                    <a:pt x="1748" y="910"/>
                  </a:cubicBezTo>
                  <a:cubicBezTo>
                    <a:pt x="1748" y="405"/>
                    <a:pt x="1344" y="2"/>
                    <a:pt x="874" y="2"/>
                  </a:cubicBezTo>
                  <a:cubicBezTo>
                    <a:pt x="857" y="1"/>
                    <a:pt x="840" y="0"/>
                    <a:pt x="8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4036425" y="1543013"/>
              <a:ext cx="128698" cy="127824"/>
            </a:xfrm>
            <a:custGeom>
              <a:avLst/>
              <a:gdLst/>
              <a:ahLst/>
              <a:cxnLst/>
              <a:rect l="l" t="t" r="r" b="b"/>
              <a:pathLst>
                <a:path w="4874" h="4840" extrusionOk="0">
                  <a:moveTo>
                    <a:pt x="2454" y="1"/>
                  </a:moveTo>
                  <a:cubicBezTo>
                    <a:pt x="1110" y="1"/>
                    <a:pt x="1" y="1076"/>
                    <a:pt x="1" y="2420"/>
                  </a:cubicBezTo>
                  <a:cubicBezTo>
                    <a:pt x="1" y="3764"/>
                    <a:pt x="1110" y="4840"/>
                    <a:pt x="2454" y="4840"/>
                  </a:cubicBezTo>
                  <a:cubicBezTo>
                    <a:pt x="3093" y="4840"/>
                    <a:pt x="3697" y="4571"/>
                    <a:pt x="4168" y="4101"/>
                  </a:cubicBezTo>
                  <a:cubicBezTo>
                    <a:pt x="4638" y="3664"/>
                    <a:pt x="4874" y="3059"/>
                    <a:pt x="4874" y="2387"/>
                  </a:cubicBezTo>
                  <a:cubicBezTo>
                    <a:pt x="4840" y="1076"/>
                    <a:pt x="3765" y="1"/>
                    <a:pt x="24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3371600" y="1548595"/>
              <a:ext cx="128700" cy="126943"/>
            </a:xfrm>
            <a:custGeom>
              <a:avLst/>
              <a:gdLst/>
              <a:ahLst/>
              <a:cxnLst/>
              <a:rect l="l" t="t" r="r" b="b"/>
              <a:pathLst>
                <a:path w="4908" h="4841" extrusionOk="0">
                  <a:moveTo>
                    <a:pt x="2454" y="1"/>
                  </a:moveTo>
                  <a:cubicBezTo>
                    <a:pt x="1782" y="1"/>
                    <a:pt x="1177" y="270"/>
                    <a:pt x="740" y="740"/>
                  </a:cubicBezTo>
                  <a:cubicBezTo>
                    <a:pt x="270" y="1177"/>
                    <a:pt x="1" y="1782"/>
                    <a:pt x="1" y="2454"/>
                  </a:cubicBezTo>
                  <a:cubicBezTo>
                    <a:pt x="1" y="3798"/>
                    <a:pt x="1110" y="4840"/>
                    <a:pt x="2454" y="4840"/>
                  </a:cubicBezTo>
                  <a:cubicBezTo>
                    <a:pt x="3093" y="4840"/>
                    <a:pt x="3697" y="4605"/>
                    <a:pt x="4168" y="4134"/>
                  </a:cubicBezTo>
                  <a:cubicBezTo>
                    <a:pt x="4638" y="3664"/>
                    <a:pt x="4907" y="3093"/>
                    <a:pt x="4907" y="2420"/>
                  </a:cubicBezTo>
                  <a:cubicBezTo>
                    <a:pt x="4907" y="1110"/>
                    <a:pt x="3798" y="1"/>
                    <a:pt x="24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2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aegu"/>
              <a:buNone/>
              <a:defRPr sz="2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7" r:id="rId8"/>
    <p:sldLayoutId id="2147483658" r:id="rId9"/>
    <p:sldLayoutId id="2147483695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fBPQrmBwbA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g"/><Relationship Id="rId5" Type="http://schemas.openxmlformats.org/officeDocument/2006/relationships/image" Target="../media/image6.jpe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g"/><Relationship Id="rId5" Type="http://schemas.openxmlformats.org/officeDocument/2006/relationships/image" Target="../media/image6.jpeg"/><Relationship Id="rId4" Type="http://schemas.openxmlformats.org/officeDocument/2006/relationships/hyperlink" Target="https://www.youtube.com/watch?v=ArNrrmprUZ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14.png"/><Relationship Id="rId4" Type="http://schemas.openxmlformats.org/officeDocument/2006/relationships/hyperlink" Target="https://www.youtube.com/watch?v=hjvmAUbfXdw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8" name="Google Shape;918;p56"/>
          <p:cNvGrpSpPr/>
          <p:nvPr/>
        </p:nvGrpSpPr>
        <p:grpSpPr>
          <a:xfrm>
            <a:off x="1864142" y="3399345"/>
            <a:ext cx="1123434" cy="1393873"/>
            <a:chOff x="2197575" y="2352900"/>
            <a:chExt cx="828125" cy="1027475"/>
          </a:xfrm>
        </p:grpSpPr>
        <p:sp>
          <p:nvSpPr>
            <p:cNvPr id="919" name="Google Shape;919;p56"/>
            <p:cNvSpPr/>
            <p:nvPr/>
          </p:nvSpPr>
          <p:spPr>
            <a:xfrm>
              <a:off x="2227600" y="2376300"/>
              <a:ext cx="534575" cy="269175"/>
            </a:xfrm>
            <a:custGeom>
              <a:avLst/>
              <a:gdLst/>
              <a:ahLst/>
              <a:cxnLst/>
              <a:rect l="l" t="t" r="r" b="b"/>
              <a:pathLst>
                <a:path w="21383" h="10767" extrusionOk="0">
                  <a:moveTo>
                    <a:pt x="18914" y="1"/>
                  </a:moveTo>
                  <a:cubicBezTo>
                    <a:pt x="18714" y="1"/>
                    <a:pt x="18580" y="1"/>
                    <a:pt x="18514" y="34"/>
                  </a:cubicBezTo>
                  <a:cubicBezTo>
                    <a:pt x="18180" y="201"/>
                    <a:pt x="367" y="10242"/>
                    <a:pt x="0" y="10475"/>
                  </a:cubicBezTo>
                  <a:cubicBezTo>
                    <a:pt x="467" y="10542"/>
                    <a:pt x="968" y="10709"/>
                    <a:pt x="1301" y="10742"/>
                  </a:cubicBezTo>
                  <a:cubicBezTo>
                    <a:pt x="1351" y="10759"/>
                    <a:pt x="1401" y="10767"/>
                    <a:pt x="1447" y="10767"/>
                  </a:cubicBezTo>
                  <a:cubicBezTo>
                    <a:pt x="1493" y="10767"/>
                    <a:pt x="1535" y="10759"/>
                    <a:pt x="1568" y="10742"/>
                  </a:cubicBezTo>
                  <a:cubicBezTo>
                    <a:pt x="1668" y="10709"/>
                    <a:pt x="2569" y="10208"/>
                    <a:pt x="3970" y="9474"/>
                  </a:cubicBezTo>
                  <a:cubicBezTo>
                    <a:pt x="8506" y="6973"/>
                    <a:pt x="18180" y="1569"/>
                    <a:pt x="21382" y="401"/>
                  </a:cubicBezTo>
                  <a:cubicBezTo>
                    <a:pt x="21382" y="401"/>
                    <a:pt x="19714" y="68"/>
                    <a:pt x="18914" y="1"/>
                  </a:cubicBezTo>
                  <a:close/>
                </a:path>
              </a:pathLst>
            </a:custGeom>
            <a:solidFill>
              <a:srgbClr val="F6F4E8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56"/>
            <p:cNvSpPr/>
            <p:nvPr/>
          </p:nvSpPr>
          <p:spPr>
            <a:xfrm>
              <a:off x="2204250" y="2352900"/>
              <a:ext cx="496200" cy="286125"/>
            </a:xfrm>
            <a:custGeom>
              <a:avLst/>
              <a:gdLst/>
              <a:ahLst/>
              <a:cxnLst/>
              <a:rect l="l" t="t" r="r" b="b"/>
              <a:pathLst>
                <a:path w="19848" h="11445" extrusionOk="0">
                  <a:moveTo>
                    <a:pt x="19094" y="0"/>
                  </a:moveTo>
                  <a:cubicBezTo>
                    <a:pt x="18262" y="0"/>
                    <a:pt x="1916" y="10122"/>
                    <a:pt x="0" y="11311"/>
                  </a:cubicBezTo>
                  <a:cubicBezTo>
                    <a:pt x="42" y="11305"/>
                    <a:pt x="86" y="11302"/>
                    <a:pt x="133" y="11302"/>
                  </a:cubicBezTo>
                  <a:cubicBezTo>
                    <a:pt x="353" y="11302"/>
                    <a:pt x="632" y="11362"/>
                    <a:pt x="934" y="11444"/>
                  </a:cubicBezTo>
                  <a:cubicBezTo>
                    <a:pt x="1268" y="11244"/>
                    <a:pt x="19114" y="1137"/>
                    <a:pt x="19448" y="1004"/>
                  </a:cubicBezTo>
                  <a:cubicBezTo>
                    <a:pt x="19514" y="970"/>
                    <a:pt x="19648" y="970"/>
                    <a:pt x="19848" y="970"/>
                  </a:cubicBezTo>
                  <a:cubicBezTo>
                    <a:pt x="19848" y="970"/>
                    <a:pt x="19314" y="103"/>
                    <a:pt x="19114" y="3"/>
                  </a:cubicBezTo>
                  <a:cubicBezTo>
                    <a:pt x="19109" y="1"/>
                    <a:pt x="19102" y="0"/>
                    <a:pt x="19094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56"/>
            <p:cNvSpPr/>
            <p:nvPr/>
          </p:nvSpPr>
          <p:spPr>
            <a:xfrm>
              <a:off x="2197575" y="2634825"/>
              <a:ext cx="290225" cy="744725"/>
            </a:xfrm>
            <a:custGeom>
              <a:avLst/>
              <a:gdLst/>
              <a:ahLst/>
              <a:cxnLst/>
              <a:rect l="l" t="t" r="r" b="b"/>
              <a:pathLst>
                <a:path w="11609" h="29789" extrusionOk="0">
                  <a:moveTo>
                    <a:pt x="267" y="1"/>
                  </a:moveTo>
                  <a:cubicBezTo>
                    <a:pt x="167" y="67"/>
                    <a:pt x="101" y="134"/>
                    <a:pt x="101" y="134"/>
                  </a:cubicBezTo>
                  <a:cubicBezTo>
                    <a:pt x="0" y="634"/>
                    <a:pt x="8206" y="28654"/>
                    <a:pt x="8573" y="29021"/>
                  </a:cubicBezTo>
                  <a:cubicBezTo>
                    <a:pt x="8940" y="29388"/>
                    <a:pt x="11042" y="29755"/>
                    <a:pt x="11609" y="29789"/>
                  </a:cubicBezTo>
                  <a:lnTo>
                    <a:pt x="2502" y="401"/>
                  </a:lnTo>
                  <a:cubicBezTo>
                    <a:pt x="2169" y="368"/>
                    <a:pt x="1668" y="234"/>
                    <a:pt x="1201" y="134"/>
                  </a:cubicBezTo>
                  <a:cubicBezTo>
                    <a:pt x="834" y="34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56"/>
            <p:cNvSpPr/>
            <p:nvPr/>
          </p:nvSpPr>
          <p:spPr>
            <a:xfrm>
              <a:off x="2260125" y="2613150"/>
              <a:ext cx="288550" cy="767225"/>
            </a:xfrm>
            <a:custGeom>
              <a:avLst/>
              <a:gdLst/>
              <a:ahLst/>
              <a:cxnLst/>
              <a:rect l="l" t="t" r="r" b="b"/>
              <a:pathLst>
                <a:path w="11542" h="30689" extrusionOk="0">
                  <a:moveTo>
                    <a:pt x="2669" y="0"/>
                  </a:moveTo>
                  <a:cubicBezTo>
                    <a:pt x="1268" y="734"/>
                    <a:pt x="367" y="1235"/>
                    <a:pt x="267" y="1268"/>
                  </a:cubicBezTo>
                  <a:cubicBezTo>
                    <a:pt x="250" y="1301"/>
                    <a:pt x="209" y="1318"/>
                    <a:pt x="159" y="1318"/>
                  </a:cubicBezTo>
                  <a:cubicBezTo>
                    <a:pt x="109" y="1318"/>
                    <a:pt x="50" y="1301"/>
                    <a:pt x="0" y="1268"/>
                  </a:cubicBezTo>
                  <a:lnTo>
                    <a:pt x="0" y="1268"/>
                  </a:lnTo>
                  <a:lnTo>
                    <a:pt x="9107" y="30689"/>
                  </a:lnTo>
                  <a:cubicBezTo>
                    <a:pt x="9240" y="30689"/>
                    <a:pt x="10174" y="30222"/>
                    <a:pt x="11542" y="29521"/>
                  </a:cubicBezTo>
                  <a:lnTo>
                    <a:pt x="2669" y="0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56"/>
            <p:cNvSpPr/>
            <p:nvPr/>
          </p:nvSpPr>
          <p:spPr>
            <a:xfrm>
              <a:off x="2326825" y="2381400"/>
              <a:ext cx="698875" cy="970625"/>
            </a:xfrm>
            <a:custGeom>
              <a:avLst/>
              <a:gdLst/>
              <a:ahLst/>
              <a:cxnLst/>
              <a:rect l="l" t="t" r="r" b="b"/>
              <a:pathLst>
                <a:path w="27955" h="38825" extrusionOk="0">
                  <a:moveTo>
                    <a:pt x="18296" y="1"/>
                  </a:moveTo>
                  <a:cubicBezTo>
                    <a:pt x="18112" y="1"/>
                    <a:pt x="17797" y="72"/>
                    <a:pt x="17413" y="264"/>
                  </a:cubicBezTo>
                  <a:cubicBezTo>
                    <a:pt x="14211" y="1398"/>
                    <a:pt x="4537" y="6802"/>
                    <a:pt x="1" y="9304"/>
                  </a:cubicBezTo>
                  <a:lnTo>
                    <a:pt x="8874" y="38825"/>
                  </a:lnTo>
                  <a:cubicBezTo>
                    <a:pt x="14378" y="35956"/>
                    <a:pt x="27387" y="28651"/>
                    <a:pt x="27621" y="27884"/>
                  </a:cubicBezTo>
                  <a:cubicBezTo>
                    <a:pt x="27954" y="26983"/>
                    <a:pt x="19448" y="731"/>
                    <a:pt x="18447" y="30"/>
                  </a:cubicBezTo>
                  <a:cubicBezTo>
                    <a:pt x="18419" y="12"/>
                    <a:pt x="18367" y="1"/>
                    <a:pt x="18296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56"/>
            <p:cNvSpPr/>
            <p:nvPr/>
          </p:nvSpPr>
          <p:spPr>
            <a:xfrm>
              <a:off x="2596200" y="2942100"/>
              <a:ext cx="44225" cy="40950"/>
            </a:xfrm>
            <a:custGeom>
              <a:avLst/>
              <a:gdLst/>
              <a:ahLst/>
              <a:cxnLst/>
              <a:rect l="l" t="t" r="r" b="b"/>
              <a:pathLst>
                <a:path w="1769" h="1638" extrusionOk="0">
                  <a:moveTo>
                    <a:pt x="845" y="1"/>
                  </a:moveTo>
                  <a:cubicBezTo>
                    <a:pt x="469" y="1"/>
                    <a:pt x="130" y="308"/>
                    <a:pt x="100" y="719"/>
                  </a:cubicBezTo>
                  <a:cubicBezTo>
                    <a:pt x="0" y="1186"/>
                    <a:pt x="334" y="1586"/>
                    <a:pt x="801" y="1620"/>
                  </a:cubicBezTo>
                  <a:cubicBezTo>
                    <a:pt x="857" y="1632"/>
                    <a:pt x="912" y="1637"/>
                    <a:pt x="966" y="1637"/>
                  </a:cubicBezTo>
                  <a:cubicBezTo>
                    <a:pt x="1359" y="1637"/>
                    <a:pt x="1676" y="1330"/>
                    <a:pt x="1735" y="919"/>
                  </a:cubicBezTo>
                  <a:cubicBezTo>
                    <a:pt x="1768" y="452"/>
                    <a:pt x="1435" y="52"/>
                    <a:pt x="1001" y="18"/>
                  </a:cubicBezTo>
                  <a:cubicBezTo>
                    <a:pt x="949" y="6"/>
                    <a:pt x="896" y="1"/>
                    <a:pt x="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56"/>
            <p:cNvSpPr/>
            <p:nvPr/>
          </p:nvSpPr>
          <p:spPr>
            <a:xfrm>
              <a:off x="2778000" y="2860600"/>
              <a:ext cx="43375" cy="41325"/>
            </a:xfrm>
            <a:custGeom>
              <a:avLst/>
              <a:gdLst/>
              <a:ahLst/>
              <a:cxnLst/>
              <a:rect l="l" t="t" r="r" b="b"/>
              <a:pathLst>
                <a:path w="1735" h="1653" extrusionOk="0">
                  <a:moveTo>
                    <a:pt x="882" y="1"/>
                  </a:moveTo>
                  <a:cubicBezTo>
                    <a:pt x="467" y="1"/>
                    <a:pt x="128" y="314"/>
                    <a:pt x="67" y="710"/>
                  </a:cubicBezTo>
                  <a:cubicBezTo>
                    <a:pt x="0" y="1177"/>
                    <a:pt x="334" y="1611"/>
                    <a:pt x="801" y="1644"/>
                  </a:cubicBezTo>
                  <a:cubicBezTo>
                    <a:pt x="838" y="1650"/>
                    <a:pt x="875" y="1652"/>
                    <a:pt x="912" y="1652"/>
                  </a:cubicBezTo>
                  <a:cubicBezTo>
                    <a:pt x="1306" y="1652"/>
                    <a:pt x="1671" y="1340"/>
                    <a:pt x="1701" y="943"/>
                  </a:cubicBezTo>
                  <a:cubicBezTo>
                    <a:pt x="1735" y="476"/>
                    <a:pt x="1401" y="43"/>
                    <a:pt x="1001" y="9"/>
                  </a:cubicBezTo>
                  <a:cubicBezTo>
                    <a:pt x="961" y="4"/>
                    <a:pt x="921" y="1"/>
                    <a:pt x="8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56"/>
            <p:cNvSpPr/>
            <p:nvPr/>
          </p:nvSpPr>
          <p:spPr>
            <a:xfrm>
              <a:off x="2695425" y="2959550"/>
              <a:ext cx="66750" cy="32700"/>
            </a:xfrm>
            <a:custGeom>
              <a:avLst/>
              <a:gdLst/>
              <a:ahLst/>
              <a:cxnLst/>
              <a:rect l="l" t="t" r="r" b="b"/>
              <a:pathLst>
                <a:path w="2670" h="1308" extrusionOk="0">
                  <a:moveTo>
                    <a:pt x="1" y="1222"/>
                  </a:moveTo>
                  <a:cubicBezTo>
                    <a:pt x="1" y="1223"/>
                    <a:pt x="1" y="1223"/>
                    <a:pt x="1" y="1223"/>
                  </a:cubicBezTo>
                  <a:cubicBezTo>
                    <a:pt x="2" y="1223"/>
                    <a:pt x="2" y="1223"/>
                    <a:pt x="3" y="1222"/>
                  </a:cubicBezTo>
                  <a:lnTo>
                    <a:pt x="3" y="1222"/>
                  </a:lnTo>
                  <a:cubicBezTo>
                    <a:pt x="2" y="1222"/>
                    <a:pt x="1" y="1222"/>
                    <a:pt x="1" y="1222"/>
                  </a:cubicBezTo>
                  <a:close/>
                  <a:moveTo>
                    <a:pt x="2157" y="1"/>
                  </a:moveTo>
                  <a:cubicBezTo>
                    <a:pt x="1912" y="1"/>
                    <a:pt x="1588" y="50"/>
                    <a:pt x="1202" y="221"/>
                  </a:cubicBezTo>
                  <a:cubicBezTo>
                    <a:pt x="344" y="634"/>
                    <a:pt x="31" y="1198"/>
                    <a:pt x="3" y="1222"/>
                  </a:cubicBezTo>
                  <a:lnTo>
                    <a:pt x="3" y="1222"/>
                  </a:lnTo>
                  <a:cubicBezTo>
                    <a:pt x="202" y="1275"/>
                    <a:pt x="423" y="1307"/>
                    <a:pt x="648" y="1307"/>
                  </a:cubicBezTo>
                  <a:cubicBezTo>
                    <a:pt x="987" y="1307"/>
                    <a:pt x="1335" y="1235"/>
                    <a:pt x="1635" y="1055"/>
                  </a:cubicBezTo>
                  <a:cubicBezTo>
                    <a:pt x="2102" y="855"/>
                    <a:pt x="2436" y="488"/>
                    <a:pt x="2669" y="88"/>
                  </a:cubicBezTo>
                  <a:cubicBezTo>
                    <a:pt x="2669" y="88"/>
                    <a:pt x="2484" y="1"/>
                    <a:pt x="2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56"/>
            <p:cNvSpPr/>
            <p:nvPr/>
          </p:nvSpPr>
          <p:spPr>
            <a:xfrm>
              <a:off x="2664575" y="2918650"/>
              <a:ext cx="110100" cy="72300"/>
            </a:xfrm>
            <a:custGeom>
              <a:avLst/>
              <a:gdLst/>
              <a:ahLst/>
              <a:cxnLst/>
              <a:rect l="l" t="t" r="r" b="b"/>
              <a:pathLst>
                <a:path w="4404" h="2892" extrusionOk="0">
                  <a:moveTo>
                    <a:pt x="3700" y="1"/>
                  </a:moveTo>
                  <a:cubicBezTo>
                    <a:pt x="3168" y="1"/>
                    <a:pt x="2875" y="1052"/>
                    <a:pt x="2102" y="1190"/>
                  </a:cubicBezTo>
                  <a:cubicBezTo>
                    <a:pt x="1201" y="1357"/>
                    <a:pt x="234" y="1023"/>
                    <a:pt x="67" y="1724"/>
                  </a:cubicBezTo>
                  <a:cubicBezTo>
                    <a:pt x="0" y="2291"/>
                    <a:pt x="534" y="2724"/>
                    <a:pt x="1235" y="2891"/>
                  </a:cubicBezTo>
                  <a:cubicBezTo>
                    <a:pt x="1235" y="2891"/>
                    <a:pt x="1568" y="2291"/>
                    <a:pt x="2436" y="1857"/>
                  </a:cubicBezTo>
                  <a:cubicBezTo>
                    <a:pt x="2806" y="1665"/>
                    <a:pt x="3121" y="1608"/>
                    <a:pt x="3362" y="1608"/>
                  </a:cubicBezTo>
                  <a:cubicBezTo>
                    <a:pt x="3707" y="1608"/>
                    <a:pt x="3903" y="1724"/>
                    <a:pt x="3903" y="1724"/>
                  </a:cubicBezTo>
                  <a:cubicBezTo>
                    <a:pt x="4337" y="1057"/>
                    <a:pt x="4404" y="356"/>
                    <a:pt x="4070" y="156"/>
                  </a:cubicBezTo>
                  <a:cubicBezTo>
                    <a:pt x="3932" y="46"/>
                    <a:pt x="3810" y="1"/>
                    <a:pt x="37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56"/>
            <p:cNvSpPr/>
            <p:nvPr/>
          </p:nvSpPr>
          <p:spPr>
            <a:xfrm>
              <a:off x="2572850" y="2997600"/>
              <a:ext cx="91750" cy="91750"/>
            </a:xfrm>
            <a:custGeom>
              <a:avLst/>
              <a:gdLst/>
              <a:ahLst/>
              <a:cxnLst/>
              <a:rect l="l" t="t" r="r" b="b"/>
              <a:pathLst>
                <a:path w="3670" h="3670" extrusionOk="0">
                  <a:moveTo>
                    <a:pt x="1835" y="0"/>
                  </a:moveTo>
                  <a:cubicBezTo>
                    <a:pt x="834" y="0"/>
                    <a:pt x="0" y="834"/>
                    <a:pt x="0" y="1835"/>
                  </a:cubicBezTo>
                  <a:cubicBezTo>
                    <a:pt x="0" y="2835"/>
                    <a:pt x="834" y="3669"/>
                    <a:pt x="1835" y="3669"/>
                  </a:cubicBezTo>
                  <a:cubicBezTo>
                    <a:pt x="2836" y="3669"/>
                    <a:pt x="3669" y="2835"/>
                    <a:pt x="3669" y="1835"/>
                  </a:cubicBezTo>
                  <a:cubicBezTo>
                    <a:pt x="3669" y="834"/>
                    <a:pt x="2836" y="0"/>
                    <a:pt x="18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56"/>
            <p:cNvSpPr/>
            <p:nvPr/>
          </p:nvSpPr>
          <p:spPr>
            <a:xfrm>
              <a:off x="2807175" y="2895850"/>
              <a:ext cx="91750" cy="91750"/>
            </a:xfrm>
            <a:custGeom>
              <a:avLst/>
              <a:gdLst/>
              <a:ahLst/>
              <a:cxnLst/>
              <a:rect l="l" t="t" r="r" b="b"/>
              <a:pathLst>
                <a:path w="3670" h="3670" extrusionOk="0">
                  <a:moveTo>
                    <a:pt x="1835" y="0"/>
                  </a:moveTo>
                  <a:cubicBezTo>
                    <a:pt x="801" y="0"/>
                    <a:pt x="1" y="834"/>
                    <a:pt x="1" y="1835"/>
                  </a:cubicBezTo>
                  <a:cubicBezTo>
                    <a:pt x="1" y="2869"/>
                    <a:pt x="801" y="3670"/>
                    <a:pt x="1835" y="3670"/>
                  </a:cubicBezTo>
                  <a:cubicBezTo>
                    <a:pt x="2836" y="3670"/>
                    <a:pt x="3670" y="2869"/>
                    <a:pt x="3670" y="1835"/>
                  </a:cubicBezTo>
                  <a:cubicBezTo>
                    <a:pt x="3670" y="834"/>
                    <a:pt x="2836" y="0"/>
                    <a:pt x="18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0" name="Google Shape;930;p56"/>
          <p:cNvGrpSpPr/>
          <p:nvPr/>
        </p:nvGrpSpPr>
        <p:grpSpPr>
          <a:xfrm>
            <a:off x="8149714" y="63346"/>
            <a:ext cx="875394" cy="1608910"/>
            <a:chOff x="4773575" y="1104625"/>
            <a:chExt cx="785600" cy="1443875"/>
          </a:xfrm>
        </p:grpSpPr>
        <p:sp>
          <p:nvSpPr>
            <p:cNvPr id="931" name="Google Shape;931;p56"/>
            <p:cNvSpPr/>
            <p:nvPr/>
          </p:nvSpPr>
          <p:spPr>
            <a:xfrm>
              <a:off x="4803600" y="2410500"/>
              <a:ext cx="168475" cy="138000"/>
            </a:xfrm>
            <a:custGeom>
              <a:avLst/>
              <a:gdLst/>
              <a:ahLst/>
              <a:cxnLst/>
              <a:rect l="l" t="t" r="r" b="b"/>
              <a:pathLst>
                <a:path w="6739" h="5520" extrusionOk="0">
                  <a:moveTo>
                    <a:pt x="1" y="1"/>
                  </a:moveTo>
                  <a:cubicBezTo>
                    <a:pt x="501" y="2936"/>
                    <a:pt x="1001" y="5304"/>
                    <a:pt x="1335" y="5471"/>
                  </a:cubicBezTo>
                  <a:cubicBezTo>
                    <a:pt x="1390" y="5504"/>
                    <a:pt x="1463" y="5520"/>
                    <a:pt x="1550" y="5520"/>
                  </a:cubicBezTo>
                  <a:cubicBezTo>
                    <a:pt x="2355" y="5520"/>
                    <a:pt x="4452" y="4187"/>
                    <a:pt x="6739" y="2502"/>
                  </a:cubicBezTo>
                  <a:cubicBezTo>
                    <a:pt x="3036" y="2169"/>
                    <a:pt x="67" y="1"/>
                    <a:pt x="67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56"/>
            <p:cNvSpPr/>
            <p:nvPr/>
          </p:nvSpPr>
          <p:spPr>
            <a:xfrm>
              <a:off x="5074625" y="1104625"/>
              <a:ext cx="484550" cy="326875"/>
            </a:xfrm>
            <a:custGeom>
              <a:avLst/>
              <a:gdLst/>
              <a:ahLst/>
              <a:cxnLst/>
              <a:rect l="l" t="t" r="r" b="b"/>
              <a:pathLst>
                <a:path w="19382" h="13075" extrusionOk="0">
                  <a:moveTo>
                    <a:pt x="7131" y="0"/>
                  </a:moveTo>
                  <a:cubicBezTo>
                    <a:pt x="5649" y="0"/>
                    <a:pt x="4359" y="267"/>
                    <a:pt x="3503" y="865"/>
                  </a:cubicBezTo>
                  <a:cubicBezTo>
                    <a:pt x="2669" y="1466"/>
                    <a:pt x="1402" y="3901"/>
                    <a:pt x="1" y="7370"/>
                  </a:cubicBezTo>
                  <a:cubicBezTo>
                    <a:pt x="1" y="7370"/>
                    <a:pt x="5204" y="10839"/>
                    <a:pt x="17280" y="13074"/>
                  </a:cubicBezTo>
                  <a:cubicBezTo>
                    <a:pt x="18614" y="9038"/>
                    <a:pt x="19381" y="6169"/>
                    <a:pt x="19114" y="5535"/>
                  </a:cubicBezTo>
                  <a:cubicBezTo>
                    <a:pt x="17812" y="2429"/>
                    <a:pt x="11599" y="0"/>
                    <a:pt x="7131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56"/>
            <p:cNvSpPr/>
            <p:nvPr/>
          </p:nvSpPr>
          <p:spPr>
            <a:xfrm>
              <a:off x="5055450" y="1288850"/>
              <a:ext cx="451175" cy="194350"/>
            </a:xfrm>
            <a:custGeom>
              <a:avLst/>
              <a:gdLst/>
              <a:ahLst/>
              <a:cxnLst/>
              <a:rect l="l" t="t" r="r" b="b"/>
              <a:pathLst>
                <a:path w="18047" h="7774" extrusionOk="0">
                  <a:moveTo>
                    <a:pt x="767" y="1"/>
                  </a:moveTo>
                  <a:lnTo>
                    <a:pt x="767" y="1"/>
                  </a:lnTo>
                  <a:cubicBezTo>
                    <a:pt x="767" y="1"/>
                    <a:pt x="767" y="1"/>
                    <a:pt x="768" y="1"/>
                  </a:cubicBezTo>
                  <a:lnTo>
                    <a:pt x="768" y="1"/>
                  </a:lnTo>
                  <a:cubicBezTo>
                    <a:pt x="768" y="1"/>
                    <a:pt x="768" y="1"/>
                    <a:pt x="768" y="1"/>
                  </a:cubicBezTo>
                  <a:cubicBezTo>
                    <a:pt x="767" y="1"/>
                    <a:pt x="767" y="1"/>
                    <a:pt x="767" y="1"/>
                  </a:cubicBezTo>
                  <a:close/>
                  <a:moveTo>
                    <a:pt x="768" y="1"/>
                  </a:moveTo>
                  <a:lnTo>
                    <a:pt x="768" y="1"/>
                  </a:lnTo>
                  <a:cubicBezTo>
                    <a:pt x="501" y="602"/>
                    <a:pt x="267" y="1202"/>
                    <a:pt x="0" y="1836"/>
                  </a:cubicBezTo>
                  <a:cubicBezTo>
                    <a:pt x="0" y="1836"/>
                    <a:pt x="2469" y="3837"/>
                    <a:pt x="8173" y="5705"/>
                  </a:cubicBezTo>
                  <a:cubicBezTo>
                    <a:pt x="13643" y="7506"/>
                    <a:pt x="17379" y="7773"/>
                    <a:pt x="17379" y="7773"/>
                  </a:cubicBezTo>
                  <a:cubicBezTo>
                    <a:pt x="17613" y="7039"/>
                    <a:pt x="17846" y="6372"/>
                    <a:pt x="18047" y="5705"/>
                  </a:cubicBezTo>
                  <a:cubicBezTo>
                    <a:pt x="6114" y="3497"/>
                    <a:pt x="826" y="50"/>
                    <a:pt x="76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56"/>
            <p:cNvSpPr/>
            <p:nvPr/>
          </p:nvSpPr>
          <p:spPr>
            <a:xfrm>
              <a:off x="5033775" y="1334725"/>
              <a:ext cx="456175" cy="204350"/>
            </a:xfrm>
            <a:custGeom>
              <a:avLst/>
              <a:gdLst/>
              <a:ahLst/>
              <a:cxnLst/>
              <a:rect l="l" t="t" r="r" b="b"/>
              <a:pathLst>
                <a:path w="18247" h="8174" extrusionOk="0">
                  <a:moveTo>
                    <a:pt x="901" y="1"/>
                  </a:moveTo>
                  <a:cubicBezTo>
                    <a:pt x="634" y="768"/>
                    <a:pt x="300" y="1535"/>
                    <a:pt x="0" y="2336"/>
                  </a:cubicBezTo>
                  <a:cubicBezTo>
                    <a:pt x="0" y="2336"/>
                    <a:pt x="3369" y="4637"/>
                    <a:pt x="8406" y="6305"/>
                  </a:cubicBezTo>
                  <a:cubicBezTo>
                    <a:pt x="13009" y="7806"/>
                    <a:pt x="17479" y="8173"/>
                    <a:pt x="17479" y="8173"/>
                  </a:cubicBezTo>
                  <a:cubicBezTo>
                    <a:pt x="17746" y="7373"/>
                    <a:pt x="18013" y="6639"/>
                    <a:pt x="18246" y="5872"/>
                  </a:cubicBezTo>
                  <a:cubicBezTo>
                    <a:pt x="18246" y="5872"/>
                    <a:pt x="14477" y="5638"/>
                    <a:pt x="9073" y="3870"/>
                  </a:cubicBezTo>
                  <a:cubicBezTo>
                    <a:pt x="3369" y="2002"/>
                    <a:pt x="901" y="1"/>
                    <a:pt x="90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56"/>
            <p:cNvSpPr/>
            <p:nvPr/>
          </p:nvSpPr>
          <p:spPr>
            <a:xfrm>
              <a:off x="4776925" y="1393100"/>
              <a:ext cx="692175" cy="914025"/>
            </a:xfrm>
            <a:custGeom>
              <a:avLst/>
              <a:gdLst/>
              <a:ahLst/>
              <a:cxnLst/>
              <a:rect l="l" t="t" r="r" b="b"/>
              <a:pathLst>
                <a:path w="27687" h="36561" extrusionOk="0">
                  <a:moveTo>
                    <a:pt x="10141" y="1"/>
                  </a:moveTo>
                  <a:cubicBezTo>
                    <a:pt x="5738" y="11709"/>
                    <a:pt x="500" y="28988"/>
                    <a:pt x="100" y="30189"/>
                  </a:cubicBezTo>
                  <a:cubicBezTo>
                    <a:pt x="67" y="30289"/>
                    <a:pt x="0" y="30389"/>
                    <a:pt x="0" y="30523"/>
                  </a:cubicBezTo>
                  <a:cubicBezTo>
                    <a:pt x="247" y="30369"/>
                    <a:pt x="1432" y="29503"/>
                    <a:pt x="2137" y="29503"/>
                  </a:cubicBezTo>
                  <a:cubicBezTo>
                    <a:pt x="2196" y="29503"/>
                    <a:pt x="2251" y="29509"/>
                    <a:pt x="2302" y="29522"/>
                  </a:cubicBezTo>
                  <a:cubicBezTo>
                    <a:pt x="3436" y="29789"/>
                    <a:pt x="3669" y="31457"/>
                    <a:pt x="4103" y="31657"/>
                  </a:cubicBezTo>
                  <a:cubicBezTo>
                    <a:pt x="4152" y="31678"/>
                    <a:pt x="4211" y="31687"/>
                    <a:pt x="4278" y="31687"/>
                  </a:cubicBezTo>
                  <a:cubicBezTo>
                    <a:pt x="4774" y="31687"/>
                    <a:pt x="5723" y="31183"/>
                    <a:pt x="6473" y="31183"/>
                  </a:cubicBezTo>
                  <a:cubicBezTo>
                    <a:pt x="6589" y="31183"/>
                    <a:pt x="6701" y="31195"/>
                    <a:pt x="6805" y="31223"/>
                  </a:cubicBezTo>
                  <a:cubicBezTo>
                    <a:pt x="7806" y="31523"/>
                    <a:pt x="8106" y="33325"/>
                    <a:pt x="8473" y="33491"/>
                  </a:cubicBezTo>
                  <a:cubicBezTo>
                    <a:pt x="8543" y="33517"/>
                    <a:pt x="8619" y="33528"/>
                    <a:pt x="8700" y="33528"/>
                  </a:cubicBezTo>
                  <a:cubicBezTo>
                    <a:pt x="9239" y="33528"/>
                    <a:pt x="10012" y="33040"/>
                    <a:pt x="10698" y="33040"/>
                  </a:cubicBezTo>
                  <a:cubicBezTo>
                    <a:pt x="10851" y="33040"/>
                    <a:pt x="11000" y="33065"/>
                    <a:pt x="11141" y="33124"/>
                  </a:cubicBezTo>
                  <a:cubicBezTo>
                    <a:pt x="12142" y="33491"/>
                    <a:pt x="11842" y="35226"/>
                    <a:pt x="12476" y="35526"/>
                  </a:cubicBezTo>
                  <a:cubicBezTo>
                    <a:pt x="12516" y="35549"/>
                    <a:pt x="12563" y="35559"/>
                    <a:pt x="12617" y="35559"/>
                  </a:cubicBezTo>
                  <a:cubicBezTo>
                    <a:pt x="13055" y="35559"/>
                    <a:pt x="13919" y="34884"/>
                    <a:pt x="14589" y="34884"/>
                  </a:cubicBezTo>
                  <a:cubicBezTo>
                    <a:pt x="14800" y="34884"/>
                    <a:pt x="14991" y="34951"/>
                    <a:pt x="15144" y="35126"/>
                  </a:cubicBezTo>
                  <a:cubicBezTo>
                    <a:pt x="15344" y="35326"/>
                    <a:pt x="15611" y="36494"/>
                    <a:pt x="15511" y="36560"/>
                  </a:cubicBezTo>
                  <a:cubicBezTo>
                    <a:pt x="15611" y="36527"/>
                    <a:pt x="15611" y="36494"/>
                    <a:pt x="15645" y="36460"/>
                  </a:cubicBezTo>
                  <a:cubicBezTo>
                    <a:pt x="16479" y="35193"/>
                    <a:pt x="23417" y="18014"/>
                    <a:pt x="27687" y="5838"/>
                  </a:cubicBezTo>
                  <a:cubicBezTo>
                    <a:pt x="27687" y="5838"/>
                    <a:pt x="23250" y="5471"/>
                    <a:pt x="18647" y="3970"/>
                  </a:cubicBezTo>
                  <a:cubicBezTo>
                    <a:pt x="13610" y="2302"/>
                    <a:pt x="10241" y="1"/>
                    <a:pt x="10141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56"/>
            <p:cNvSpPr/>
            <p:nvPr/>
          </p:nvSpPr>
          <p:spPr>
            <a:xfrm>
              <a:off x="4773575" y="2129825"/>
              <a:ext cx="394475" cy="342400"/>
            </a:xfrm>
            <a:custGeom>
              <a:avLst/>
              <a:gdLst/>
              <a:ahLst/>
              <a:cxnLst/>
              <a:rect l="l" t="t" r="r" b="b"/>
              <a:pathLst>
                <a:path w="15779" h="13696" extrusionOk="0">
                  <a:moveTo>
                    <a:pt x="2351" y="1"/>
                  </a:moveTo>
                  <a:cubicBezTo>
                    <a:pt x="1690" y="1"/>
                    <a:pt x="450" y="866"/>
                    <a:pt x="234" y="1020"/>
                  </a:cubicBezTo>
                  <a:cubicBezTo>
                    <a:pt x="1" y="2588"/>
                    <a:pt x="568" y="7358"/>
                    <a:pt x="1202" y="11194"/>
                  </a:cubicBezTo>
                  <a:lnTo>
                    <a:pt x="1268" y="11194"/>
                  </a:lnTo>
                  <a:cubicBezTo>
                    <a:pt x="1268" y="11194"/>
                    <a:pt x="4237" y="13362"/>
                    <a:pt x="7940" y="13696"/>
                  </a:cubicBezTo>
                  <a:cubicBezTo>
                    <a:pt x="11209" y="11328"/>
                    <a:pt x="14878" y="8192"/>
                    <a:pt x="15712" y="7091"/>
                  </a:cubicBezTo>
                  <a:cubicBezTo>
                    <a:pt x="15779" y="7025"/>
                    <a:pt x="15545" y="5857"/>
                    <a:pt x="15312" y="5657"/>
                  </a:cubicBezTo>
                  <a:cubicBezTo>
                    <a:pt x="15158" y="5481"/>
                    <a:pt x="14968" y="5415"/>
                    <a:pt x="14759" y="5415"/>
                  </a:cubicBezTo>
                  <a:cubicBezTo>
                    <a:pt x="14106" y="5415"/>
                    <a:pt x="13275" y="6065"/>
                    <a:pt x="12836" y="6065"/>
                  </a:cubicBezTo>
                  <a:cubicBezTo>
                    <a:pt x="12774" y="6065"/>
                    <a:pt x="12721" y="6052"/>
                    <a:pt x="12676" y="6024"/>
                  </a:cubicBezTo>
                  <a:cubicBezTo>
                    <a:pt x="12076" y="5724"/>
                    <a:pt x="12343" y="3989"/>
                    <a:pt x="11342" y="3589"/>
                  </a:cubicBezTo>
                  <a:cubicBezTo>
                    <a:pt x="11212" y="3539"/>
                    <a:pt x="11076" y="3518"/>
                    <a:pt x="10935" y="3518"/>
                  </a:cubicBezTo>
                  <a:cubicBezTo>
                    <a:pt x="10241" y="3518"/>
                    <a:pt x="9453" y="4026"/>
                    <a:pt x="8924" y="4026"/>
                  </a:cubicBezTo>
                  <a:cubicBezTo>
                    <a:pt x="8846" y="4026"/>
                    <a:pt x="8773" y="4015"/>
                    <a:pt x="8707" y="3989"/>
                  </a:cubicBezTo>
                  <a:cubicBezTo>
                    <a:pt x="8273" y="3822"/>
                    <a:pt x="8006" y="2021"/>
                    <a:pt x="7039" y="1721"/>
                  </a:cubicBezTo>
                  <a:cubicBezTo>
                    <a:pt x="6931" y="1693"/>
                    <a:pt x="6816" y="1680"/>
                    <a:pt x="6696" y="1680"/>
                  </a:cubicBezTo>
                  <a:cubicBezTo>
                    <a:pt x="5927" y="1680"/>
                    <a:pt x="4976" y="2185"/>
                    <a:pt x="4479" y="2185"/>
                  </a:cubicBezTo>
                  <a:cubicBezTo>
                    <a:pt x="4412" y="2185"/>
                    <a:pt x="4353" y="2175"/>
                    <a:pt x="4304" y="2154"/>
                  </a:cubicBezTo>
                  <a:cubicBezTo>
                    <a:pt x="3837" y="1921"/>
                    <a:pt x="3603" y="320"/>
                    <a:pt x="2502" y="20"/>
                  </a:cubicBezTo>
                  <a:cubicBezTo>
                    <a:pt x="2457" y="7"/>
                    <a:pt x="2406" y="1"/>
                    <a:pt x="2351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56"/>
            <p:cNvSpPr/>
            <p:nvPr/>
          </p:nvSpPr>
          <p:spPr>
            <a:xfrm>
              <a:off x="5121650" y="1579550"/>
              <a:ext cx="242975" cy="587625"/>
            </a:xfrm>
            <a:custGeom>
              <a:avLst/>
              <a:gdLst/>
              <a:ahLst/>
              <a:cxnLst/>
              <a:rect l="l" t="t" r="r" b="b"/>
              <a:pathLst>
                <a:path w="9719" h="23505" extrusionOk="0">
                  <a:moveTo>
                    <a:pt x="9397" y="0"/>
                  </a:moveTo>
                  <a:cubicBezTo>
                    <a:pt x="9336" y="0"/>
                    <a:pt x="9275" y="25"/>
                    <a:pt x="9228" y="81"/>
                  </a:cubicBezTo>
                  <a:cubicBezTo>
                    <a:pt x="8794" y="682"/>
                    <a:pt x="8527" y="1382"/>
                    <a:pt x="8227" y="2050"/>
                  </a:cubicBezTo>
                  <a:cubicBezTo>
                    <a:pt x="7960" y="2750"/>
                    <a:pt x="7660" y="3517"/>
                    <a:pt x="7393" y="4218"/>
                  </a:cubicBezTo>
                  <a:cubicBezTo>
                    <a:pt x="6893" y="5719"/>
                    <a:pt x="6492" y="7253"/>
                    <a:pt x="5992" y="8754"/>
                  </a:cubicBezTo>
                  <a:cubicBezTo>
                    <a:pt x="4958" y="11957"/>
                    <a:pt x="3357" y="14892"/>
                    <a:pt x="2022" y="17994"/>
                  </a:cubicBezTo>
                  <a:cubicBezTo>
                    <a:pt x="1289" y="19729"/>
                    <a:pt x="555" y="21497"/>
                    <a:pt x="21" y="23365"/>
                  </a:cubicBezTo>
                  <a:cubicBezTo>
                    <a:pt x="0" y="23447"/>
                    <a:pt x="56" y="23504"/>
                    <a:pt x="118" y="23504"/>
                  </a:cubicBezTo>
                  <a:cubicBezTo>
                    <a:pt x="156" y="23504"/>
                    <a:pt x="196" y="23482"/>
                    <a:pt x="221" y="23432"/>
                  </a:cubicBezTo>
                  <a:cubicBezTo>
                    <a:pt x="1856" y="20496"/>
                    <a:pt x="3056" y="17260"/>
                    <a:pt x="4624" y="14258"/>
                  </a:cubicBezTo>
                  <a:cubicBezTo>
                    <a:pt x="6059" y="11423"/>
                    <a:pt x="6959" y="8421"/>
                    <a:pt x="7860" y="5419"/>
                  </a:cubicBezTo>
                  <a:cubicBezTo>
                    <a:pt x="8127" y="4551"/>
                    <a:pt x="8360" y="3717"/>
                    <a:pt x="8694" y="2850"/>
                  </a:cubicBezTo>
                  <a:cubicBezTo>
                    <a:pt x="8994" y="2016"/>
                    <a:pt x="9461" y="1182"/>
                    <a:pt x="9695" y="348"/>
                  </a:cubicBezTo>
                  <a:cubicBezTo>
                    <a:pt x="9718" y="157"/>
                    <a:pt x="9554" y="0"/>
                    <a:pt x="9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56"/>
            <p:cNvSpPr/>
            <p:nvPr/>
          </p:nvSpPr>
          <p:spPr>
            <a:xfrm>
              <a:off x="4888925" y="1482450"/>
              <a:ext cx="244100" cy="614850"/>
            </a:xfrm>
            <a:custGeom>
              <a:avLst/>
              <a:gdLst/>
              <a:ahLst/>
              <a:cxnLst/>
              <a:rect l="l" t="t" r="r" b="b"/>
              <a:pathLst>
                <a:path w="9764" h="24594" extrusionOk="0">
                  <a:moveTo>
                    <a:pt x="9550" y="1"/>
                  </a:moveTo>
                  <a:cubicBezTo>
                    <a:pt x="9517" y="1"/>
                    <a:pt x="9485" y="20"/>
                    <a:pt x="9463" y="63"/>
                  </a:cubicBezTo>
                  <a:cubicBezTo>
                    <a:pt x="9130" y="430"/>
                    <a:pt x="8996" y="897"/>
                    <a:pt x="8830" y="1364"/>
                  </a:cubicBezTo>
                  <a:lnTo>
                    <a:pt x="8329" y="2831"/>
                  </a:lnTo>
                  <a:cubicBezTo>
                    <a:pt x="7996" y="3865"/>
                    <a:pt x="7629" y="4799"/>
                    <a:pt x="7262" y="5800"/>
                  </a:cubicBezTo>
                  <a:cubicBezTo>
                    <a:pt x="6461" y="7902"/>
                    <a:pt x="5627" y="9970"/>
                    <a:pt x="4793" y="12071"/>
                  </a:cubicBezTo>
                  <a:cubicBezTo>
                    <a:pt x="3959" y="14073"/>
                    <a:pt x="3159" y="16074"/>
                    <a:pt x="2325" y="18109"/>
                  </a:cubicBezTo>
                  <a:cubicBezTo>
                    <a:pt x="1491" y="20210"/>
                    <a:pt x="624" y="22245"/>
                    <a:pt x="23" y="24413"/>
                  </a:cubicBezTo>
                  <a:cubicBezTo>
                    <a:pt x="1" y="24527"/>
                    <a:pt x="86" y="24594"/>
                    <a:pt x="174" y="24594"/>
                  </a:cubicBezTo>
                  <a:cubicBezTo>
                    <a:pt x="216" y="24594"/>
                    <a:pt x="258" y="24579"/>
                    <a:pt x="290" y="24547"/>
                  </a:cubicBezTo>
                  <a:cubicBezTo>
                    <a:pt x="1324" y="22646"/>
                    <a:pt x="2025" y="20611"/>
                    <a:pt x="2825" y="18643"/>
                  </a:cubicBezTo>
                  <a:cubicBezTo>
                    <a:pt x="3659" y="16574"/>
                    <a:pt x="4460" y="14473"/>
                    <a:pt x="5260" y="12405"/>
                  </a:cubicBezTo>
                  <a:cubicBezTo>
                    <a:pt x="6028" y="10337"/>
                    <a:pt x="6862" y="8369"/>
                    <a:pt x="7662" y="6300"/>
                  </a:cubicBezTo>
                  <a:cubicBezTo>
                    <a:pt x="8029" y="5300"/>
                    <a:pt x="8463" y="4266"/>
                    <a:pt x="8796" y="3265"/>
                  </a:cubicBezTo>
                  <a:cubicBezTo>
                    <a:pt x="8963" y="2765"/>
                    <a:pt x="9130" y="2264"/>
                    <a:pt x="9330" y="1764"/>
                  </a:cubicBezTo>
                  <a:cubicBezTo>
                    <a:pt x="9497" y="1264"/>
                    <a:pt x="9764" y="730"/>
                    <a:pt x="9697" y="196"/>
                  </a:cubicBezTo>
                  <a:cubicBezTo>
                    <a:pt x="9697" y="83"/>
                    <a:pt x="9620" y="1"/>
                    <a:pt x="95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56"/>
            <p:cNvSpPr/>
            <p:nvPr/>
          </p:nvSpPr>
          <p:spPr>
            <a:xfrm>
              <a:off x="4996650" y="1539125"/>
              <a:ext cx="255625" cy="613775"/>
            </a:xfrm>
            <a:custGeom>
              <a:avLst/>
              <a:gdLst/>
              <a:ahLst/>
              <a:cxnLst/>
              <a:rect l="l" t="t" r="r" b="b"/>
              <a:pathLst>
                <a:path w="10225" h="24551" extrusionOk="0">
                  <a:moveTo>
                    <a:pt x="10046" y="1"/>
                  </a:moveTo>
                  <a:cubicBezTo>
                    <a:pt x="9982" y="1"/>
                    <a:pt x="9912" y="30"/>
                    <a:pt x="9858" y="97"/>
                  </a:cubicBezTo>
                  <a:cubicBezTo>
                    <a:pt x="9357" y="798"/>
                    <a:pt x="9057" y="1698"/>
                    <a:pt x="8690" y="2499"/>
                  </a:cubicBezTo>
                  <a:cubicBezTo>
                    <a:pt x="8323" y="3366"/>
                    <a:pt x="7890" y="4200"/>
                    <a:pt x="7556" y="5034"/>
                  </a:cubicBezTo>
                  <a:cubicBezTo>
                    <a:pt x="6856" y="6702"/>
                    <a:pt x="6155" y="8337"/>
                    <a:pt x="5488" y="10004"/>
                  </a:cubicBezTo>
                  <a:cubicBezTo>
                    <a:pt x="4821" y="11672"/>
                    <a:pt x="4120" y="13340"/>
                    <a:pt x="3453" y="15008"/>
                  </a:cubicBezTo>
                  <a:cubicBezTo>
                    <a:pt x="2853" y="16509"/>
                    <a:pt x="2452" y="18010"/>
                    <a:pt x="2019" y="19545"/>
                  </a:cubicBezTo>
                  <a:cubicBezTo>
                    <a:pt x="1552" y="21212"/>
                    <a:pt x="1018" y="22947"/>
                    <a:pt x="51" y="24381"/>
                  </a:cubicBezTo>
                  <a:cubicBezTo>
                    <a:pt x="1" y="24456"/>
                    <a:pt x="82" y="24550"/>
                    <a:pt x="154" y="24550"/>
                  </a:cubicBezTo>
                  <a:cubicBezTo>
                    <a:pt x="178" y="24550"/>
                    <a:pt x="201" y="24540"/>
                    <a:pt x="218" y="24515"/>
                  </a:cubicBezTo>
                  <a:cubicBezTo>
                    <a:pt x="2186" y="22113"/>
                    <a:pt x="2553" y="18978"/>
                    <a:pt x="3620" y="16142"/>
                  </a:cubicBezTo>
                  <a:cubicBezTo>
                    <a:pt x="4220" y="14441"/>
                    <a:pt x="5021" y="12773"/>
                    <a:pt x="5788" y="11105"/>
                  </a:cubicBezTo>
                  <a:cubicBezTo>
                    <a:pt x="6522" y="9371"/>
                    <a:pt x="7289" y="7669"/>
                    <a:pt x="7990" y="5968"/>
                  </a:cubicBezTo>
                  <a:cubicBezTo>
                    <a:pt x="8357" y="5034"/>
                    <a:pt x="8724" y="4134"/>
                    <a:pt x="9124" y="3166"/>
                  </a:cubicBezTo>
                  <a:cubicBezTo>
                    <a:pt x="9491" y="2199"/>
                    <a:pt x="10058" y="1198"/>
                    <a:pt x="10225" y="164"/>
                  </a:cubicBezTo>
                  <a:cubicBezTo>
                    <a:pt x="10225" y="65"/>
                    <a:pt x="10142" y="1"/>
                    <a:pt x="100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56"/>
            <p:cNvSpPr/>
            <p:nvPr/>
          </p:nvSpPr>
          <p:spPr>
            <a:xfrm>
              <a:off x="5252272" y="1150039"/>
              <a:ext cx="40945" cy="53387"/>
            </a:xfrm>
            <a:custGeom>
              <a:avLst/>
              <a:gdLst/>
              <a:ahLst/>
              <a:cxnLst/>
              <a:rect l="l" t="t" r="r" b="b"/>
              <a:pathLst>
                <a:path w="1402" h="1828" extrusionOk="0">
                  <a:moveTo>
                    <a:pt x="501" y="0"/>
                  </a:moveTo>
                  <a:cubicBezTo>
                    <a:pt x="401" y="0"/>
                    <a:pt x="334" y="0"/>
                    <a:pt x="267" y="34"/>
                  </a:cubicBezTo>
                  <a:cubicBezTo>
                    <a:pt x="234" y="34"/>
                    <a:pt x="201" y="67"/>
                    <a:pt x="201" y="67"/>
                  </a:cubicBezTo>
                  <a:cubicBezTo>
                    <a:pt x="167" y="67"/>
                    <a:pt x="100" y="100"/>
                    <a:pt x="100" y="134"/>
                  </a:cubicBezTo>
                  <a:cubicBezTo>
                    <a:pt x="100" y="200"/>
                    <a:pt x="167" y="234"/>
                    <a:pt x="201" y="234"/>
                  </a:cubicBezTo>
                  <a:lnTo>
                    <a:pt x="267" y="234"/>
                  </a:lnTo>
                  <a:cubicBezTo>
                    <a:pt x="334" y="234"/>
                    <a:pt x="367" y="234"/>
                    <a:pt x="434" y="267"/>
                  </a:cubicBezTo>
                  <a:cubicBezTo>
                    <a:pt x="501" y="267"/>
                    <a:pt x="534" y="267"/>
                    <a:pt x="567" y="301"/>
                  </a:cubicBezTo>
                  <a:cubicBezTo>
                    <a:pt x="601" y="301"/>
                    <a:pt x="668" y="367"/>
                    <a:pt x="701" y="367"/>
                  </a:cubicBezTo>
                  <a:cubicBezTo>
                    <a:pt x="734" y="401"/>
                    <a:pt x="768" y="401"/>
                    <a:pt x="768" y="434"/>
                  </a:cubicBezTo>
                  <a:cubicBezTo>
                    <a:pt x="768" y="434"/>
                    <a:pt x="834" y="434"/>
                    <a:pt x="834" y="467"/>
                  </a:cubicBezTo>
                  <a:cubicBezTo>
                    <a:pt x="800" y="460"/>
                    <a:pt x="765" y="456"/>
                    <a:pt x="729" y="456"/>
                  </a:cubicBezTo>
                  <a:cubicBezTo>
                    <a:pt x="460" y="456"/>
                    <a:pt x="189" y="673"/>
                    <a:pt x="100" y="968"/>
                  </a:cubicBezTo>
                  <a:cubicBezTo>
                    <a:pt x="0" y="1368"/>
                    <a:pt x="167" y="1735"/>
                    <a:pt x="501" y="1802"/>
                  </a:cubicBezTo>
                  <a:cubicBezTo>
                    <a:pt x="547" y="1819"/>
                    <a:pt x="594" y="1827"/>
                    <a:pt x="643" y="1827"/>
                  </a:cubicBezTo>
                  <a:cubicBezTo>
                    <a:pt x="876" y="1827"/>
                    <a:pt x="1124" y="1633"/>
                    <a:pt x="1235" y="1301"/>
                  </a:cubicBezTo>
                  <a:cubicBezTo>
                    <a:pt x="1401" y="1001"/>
                    <a:pt x="1368" y="834"/>
                    <a:pt x="1368" y="734"/>
                  </a:cubicBezTo>
                  <a:cubicBezTo>
                    <a:pt x="1368" y="701"/>
                    <a:pt x="1368" y="601"/>
                    <a:pt x="1335" y="567"/>
                  </a:cubicBezTo>
                  <a:cubicBezTo>
                    <a:pt x="1335" y="534"/>
                    <a:pt x="1268" y="434"/>
                    <a:pt x="1268" y="401"/>
                  </a:cubicBezTo>
                  <a:cubicBezTo>
                    <a:pt x="1235" y="367"/>
                    <a:pt x="1201" y="267"/>
                    <a:pt x="1168" y="234"/>
                  </a:cubicBezTo>
                  <a:cubicBezTo>
                    <a:pt x="1101" y="200"/>
                    <a:pt x="1068" y="134"/>
                    <a:pt x="1001" y="100"/>
                  </a:cubicBezTo>
                  <a:cubicBezTo>
                    <a:pt x="934" y="67"/>
                    <a:pt x="868" y="67"/>
                    <a:pt x="834" y="34"/>
                  </a:cubicBezTo>
                  <a:cubicBezTo>
                    <a:pt x="768" y="34"/>
                    <a:pt x="701" y="0"/>
                    <a:pt x="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56"/>
            <p:cNvSpPr/>
            <p:nvPr/>
          </p:nvSpPr>
          <p:spPr>
            <a:xfrm>
              <a:off x="5403262" y="1191919"/>
              <a:ext cx="39982" cy="54292"/>
            </a:xfrm>
            <a:custGeom>
              <a:avLst/>
              <a:gdLst/>
              <a:ahLst/>
              <a:cxnLst/>
              <a:rect l="l" t="t" r="r" b="b"/>
              <a:pathLst>
                <a:path w="1369" h="1859" extrusionOk="0">
                  <a:moveTo>
                    <a:pt x="501" y="1"/>
                  </a:moveTo>
                  <a:cubicBezTo>
                    <a:pt x="401" y="1"/>
                    <a:pt x="334" y="1"/>
                    <a:pt x="268" y="34"/>
                  </a:cubicBezTo>
                  <a:cubicBezTo>
                    <a:pt x="234" y="34"/>
                    <a:pt x="201" y="101"/>
                    <a:pt x="201" y="101"/>
                  </a:cubicBezTo>
                  <a:cubicBezTo>
                    <a:pt x="168" y="101"/>
                    <a:pt x="101" y="134"/>
                    <a:pt x="101" y="167"/>
                  </a:cubicBezTo>
                  <a:cubicBezTo>
                    <a:pt x="101" y="201"/>
                    <a:pt x="168" y="268"/>
                    <a:pt x="201" y="268"/>
                  </a:cubicBezTo>
                  <a:lnTo>
                    <a:pt x="268" y="268"/>
                  </a:lnTo>
                  <a:cubicBezTo>
                    <a:pt x="334" y="268"/>
                    <a:pt x="368" y="268"/>
                    <a:pt x="434" y="301"/>
                  </a:cubicBezTo>
                  <a:cubicBezTo>
                    <a:pt x="501" y="301"/>
                    <a:pt x="534" y="301"/>
                    <a:pt x="568" y="334"/>
                  </a:cubicBezTo>
                  <a:cubicBezTo>
                    <a:pt x="601" y="334"/>
                    <a:pt x="668" y="368"/>
                    <a:pt x="701" y="368"/>
                  </a:cubicBezTo>
                  <a:cubicBezTo>
                    <a:pt x="735" y="434"/>
                    <a:pt x="768" y="434"/>
                    <a:pt x="768" y="468"/>
                  </a:cubicBezTo>
                  <a:cubicBezTo>
                    <a:pt x="768" y="468"/>
                    <a:pt x="835" y="468"/>
                    <a:pt x="835" y="501"/>
                  </a:cubicBezTo>
                  <a:cubicBezTo>
                    <a:pt x="800" y="493"/>
                    <a:pt x="765" y="490"/>
                    <a:pt x="730" y="490"/>
                  </a:cubicBezTo>
                  <a:cubicBezTo>
                    <a:pt x="461" y="490"/>
                    <a:pt x="189" y="706"/>
                    <a:pt x="101" y="1001"/>
                  </a:cubicBezTo>
                  <a:cubicBezTo>
                    <a:pt x="1" y="1368"/>
                    <a:pt x="168" y="1769"/>
                    <a:pt x="501" y="1835"/>
                  </a:cubicBezTo>
                  <a:cubicBezTo>
                    <a:pt x="543" y="1851"/>
                    <a:pt x="587" y="1859"/>
                    <a:pt x="631" y="1859"/>
                  </a:cubicBezTo>
                  <a:cubicBezTo>
                    <a:pt x="868" y="1859"/>
                    <a:pt x="1123" y="1644"/>
                    <a:pt x="1235" y="1335"/>
                  </a:cubicBezTo>
                  <a:cubicBezTo>
                    <a:pt x="1368" y="968"/>
                    <a:pt x="1368" y="801"/>
                    <a:pt x="1368" y="768"/>
                  </a:cubicBezTo>
                  <a:cubicBezTo>
                    <a:pt x="1368" y="735"/>
                    <a:pt x="1368" y="634"/>
                    <a:pt x="1335" y="601"/>
                  </a:cubicBezTo>
                  <a:cubicBezTo>
                    <a:pt x="1335" y="568"/>
                    <a:pt x="1268" y="468"/>
                    <a:pt x="1268" y="434"/>
                  </a:cubicBezTo>
                  <a:cubicBezTo>
                    <a:pt x="1235" y="401"/>
                    <a:pt x="1202" y="301"/>
                    <a:pt x="1135" y="268"/>
                  </a:cubicBezTo>
                  <a:cubicBezTo>
                    <a:pt x="1102" y="234"/>
                    <a:pt x="1068" y="167"/>
                    <a:pt x="1001" y="134"/>
                  </a:cubicBezTo>
                  <a:cubicBezTo>
                    <a:pt x="935" y="101"/>
                    <a:pt x="868" y="101"/>
                    <a:pt x="835" y="34"/>
                  </a:cubicBezTo>
                  <a:cubicBezTo>
                    <a:pt x="768" y="34"/>
                    <a:pt x="701" y="1"/>
                    <a:pt x="6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56"/>
            <p:cNvSpPr/>
            <p:nvPr/>
          </p:nvSpPr>
          <p:spPr>
            <a:xfrm>
              <a:off x="5375675" y="1274425"/>
              <a:ext cx="104275" cy="93675"/>
            </a:xfrm>
            <a:custGeom>
              <a:avLst/>
              <a:gdLst/>
              <a:ahLst/>
              <a:cxnLst/>
              <a:rect l="l" t="t" r="r" b="b"/>
              <a:pathLst>
                <a:path w="4171" h="3747" extrusionOk="0">
                  <a:moveTo>
                    <a:pt x="2047" y="0"/>
                  </a:moveTo>
                  <a:cubicBezTo>
                    <a:pt x="1240" y="0"/>
                    <a:pt x="521" y="553"/>
                    <a:pt x="301" y="1379"/>
                  </a:cubicBezTo>
                  <a:cubicBezTo>
                    <a:pt x="1" y="2379"/>
                    <a:pt x="568" y="3380"/>
                    <a:pt x="1568" y="3680"/>
                  </a:cubicBezTo>
                  <a:cubicBezTo>
                    <a:pt x="1735" y="3725"/>
                    <a:pt x="1902" y="3746"/>
                    <a:pt x="2065" y="3746"/>
                  </a:cubicBezTo>
                  <a:cubicBezTo>
                    <a:pt x="2883" y="3746"/>
                    <a:pt x="3620" y="3213"/>
                    <a:pt x="3870" y="2379"/>
                  </a:cubicBezTo>
                  <a:cubicBezTo>
                    <a:pt x="4170" y="1379"/>
                    <a:pt x="3570" y="378"/>
                    <a:pt x="2569" y="78"/>
                  </a:cubicBezTo>
                  <a:cubicBezTo>
                    <a:pt x="2394" y="25"/>
                    <a:pt x="2218" y="0"/>
                    <a:pt x="20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56"/>
            <p:cNvSpPr/>
            <p:nvPr/>
          </p:nvSpPr>
          <p:spPr>
            <a:xfrm>
              <a:off x="5153850" y="1213000"/>
              <a:ext cx="104275" cy="93675"/>
            </a:xfrm>
            <a:custGeom>
              <a:avLst/>
              <a:gdLst/>
              <a:ahLst/>
              <a:cxnLst/>
              <a:rect l="l" t="t" r="r" b="b"/>
              <a:pathLst>
                <a:path w="4171" h="3747" extrusionOk="0">
                  <a:moveTo>
                    <a:pt x="2072" y="1"/>
                  </a:moveTo>
                  <a:cubicBezTo>
                    <a:pt x="1254" y="1"/>
                    <a:pt x="518" y="533"/>
                    <a:pt x="267" y="1367"/>
                  </a:cubicBezTo>
                  <a:cubicBezTo>
                    <a:pt x="1" y="2368"/>
                    <a:pt x="568" y="3369"/>
                    <a:pt x="1568" y="3669"/>
                  </a:cubicBezTo>
                  <a:cubicBezTo>
                    <a:pt x="1744" y="3721"/>
                    <a:pt x="1919" y="3746"/>
                    <a:pt x="2091" y="3746"/>
                  </a:cubicBezTo>
                  <a:cubicBezTo>
                    <a:pt x="2898" y="3746"/>
                    <a:pt x="3622" y="3193"/>
                    <a:pt x="3870" y="2368"/>
                  </a:cubicBezTo>
                  <a:cubicBezTo>
                    <a:pt x="4170" y="1367"/>
                    <a:pt x="3570" y="367"/>
                    <a:pt x="2569" y="66"/>
                  </a:cubicBezTo>
                  <a:cubicBezTo>
                    <a:pt x="2402" y="22"/>
                    <a:pt x="2235" y="1"/>
                    <a:pt x="20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56"/>
            <p:cNvSpPr/>
            <p:nvPr/>
          </p:nvSpPr>
          <p:spPr>
            <a:xfrm>
              <a:off x="5298065" y="1210405"/>
              <a:ext cx="73071" cy="64017"/>
            </a:xfrm>
            <a:custGeom>
              <a:avLst/>
              <a:gdLst/>
              <a:ahLst/>
              <a:cxnLst/>
              <a:rect l="l" t="t" r="r" b="b"/>
              <a:pathLst>
                <a:path w="2502" h="2192" extrusionOk="0">
                  <a:moveTo>
                    <a:pt x="474" y="0"/>
                  </a:moveTo>
                  <a:cubicBezTo>
                    <a:pt x="449" y="0"/>
                    <a:pt x="414" y="11"/>
                    <a:pt x="367" y="35"/>
                  </a:cubicBezTo>
                  <a:cubicBezTo>
                    <a:pt x="350" y="26"/>
                    <a:pt x="332" y="22"/>
                    <a:pt x="312" y="22"/>
                  </a:cubicBezTo>
                  <a:cubicBezTo>
                    <a:pt x="255" y="22"/>
                    <a:pt x="192" y="60"/>
                    <a:pt x="167" y="135"/>
                  </a:cubicBezTo>
                  <a:cubicBezTo>
                    <a:pt x="34" y="468"/>
                    <a:pt x="0" y="835"/>
                    <a:pt x="34" y="1202"/>
                  </a:cubicBezTo>
                  <a:cubicBezTo>
                    <a:pt x="67" y="1402"/>
                    <a:pt x="167" y="1636"/>
                    <a:pt x="300" y="1803"/>
                  </a:cubicBezTo>
                  <a:cubicBezTo>
                    <a:pt x="400" y="2003"/>
                    <a:pt x="667" y="2136"/>
                    <a:pt x="867" y="2170"/>
                  </a:cubicBezTo>
                  <a:cubicBezTo>
                    <a:pt x="950" y="2183"/>
                    <a:pt x="1045" y="2192"/>
                    <a:pt x="1141" y="2192"/>
                  </a:cubicBezTo>
                  <a:cubicBezTo>
                    <a:pt x="1277" y="2192"/>
                    <a:pt x="1417" y="2175"/>
                    <a:pt x="1535" y="2136"/>
                  </a:cubicBezTo>
                  <a:cubicBezTo>
                    <a:pt x="1801" y="2036"/>
                    <a:pt x="1968" y="1936"/>
                    <a:pt x="2102" y="1769"/>
                  </a:cubicBezTo>
                  <a:cubicBezTo>
                    <a:pt x="2335" y="1436"/>
                    <a:pt x="2469" y="1102"/>
                    <a:pt x="2502" y="702"/>
                  </a:cubicBezTo>
                  <a:cubicBezTo>
                    <a:pt x="2502" y="635"/>
                    <a:pt x="2469" y="569"/>
                    <a:pt x="2435" y="535"/>
                  </a:cubicBezTo>
                  <a:cubicBezTo>
                    <a:pt x="2394" y="521"/>
                    <a:pt x="2358" y="513"/>
                    <a:pt x="2326" y="513"/>
                  </a:cubicBezTo>
                  <a:cubicBezTo>
                    <a:pt x="2280" y="513"/>
                    <a:pt x="2241" y="529"/>
                    <a:pt x="2202" y="569"/>
                  </a:cubicBezTo>
                  <a:cubicBezTo>
                    <a:pt x="2035" y="835"/>
                    <a:pt x="1868" y="1136"/>
                    <a:pt x="1668" y="1302"/>
                  </a:cubicBezTo>
                  <a:cubicBezTo>
                    <a:pt x="1513" y="1432"/>
                    <a:pt x="1378" y="1481"/>
                    <a:pt x="1201" y="1481"/>
                  </a:cubicBezTo>
                  <a:cubicBezTo>
                    <a:pt x="1149" y="1481"/>
                    <a:pt x="1094" y="1477"/>
                    <a:pt x="1034" y="1469"/>
                  </a:cubicBezTo>
                  <a:cubicBezTo>
                    <a:pt x="834" y="1436"/>
                    <a:pt x="701" y="1302"/>
                    <a:pt x="634" y="1002"/>
                  </a:cubicBezTo>
                  <a:cubicBezTo>
                    <a:pt x="601" y="702"/>
                    <a:pt x="534" y="435"/>
                    <a:pt x="534" y="102"/>
                  </a:cubicBezTo>
                  <a:cubicBezTo>
                    <a:pt x="534" y="37"/>
                    <a:pt x="520" y="0"/>
                    <a:pt x="4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56"/>
            <p:cNvSpPr/>
            <p:nvPr/>
          </p:nvSpPr>
          <p:spPr>
            <a:xfrm>
              <a:off x="5051275" y="1329650"/>
              <a:ext cx="444500" cy="158550"/>
            </a:xfrm>
            <a:custGeom>
              <a:avLst/>
              <a:gdLst/>
              <a:ahLst/>
              <a:cxnLst/>
              <a:rect l="l" t="t" r="r" b="b"/>
              <a:pathLst>
                <a:path w="17780" h="6342" extrusionOk="0">
                  <a:moveTo>
                    <a:pt x="173" y="1"/>
                  </a:moveTo>
                  <a:cubicBezTo>
                    <a:pt x="116" y="1"/>
                    <a:pt x="75" y="29"/>
                    <a:pt x="34" y="70"/>
                  </a:cubicBezTo>
                  <a:cubicBezTo>
                    <a:pt x="1" y="170"/>
                    <a:pt x="1" y="304"/>
                    <a:pt x="101" y="371"/>
                  </a:cubicBezTo>
                  <a:cubicBezTo>
                    <a:pt x="1335" y="1338"/>
                    <a:pt x="2669" y="2072"/>
                    <a:pt x="4104" y="2806"/>
                  </a:cubicBezTo>
                  <a:cubicBezTo>
                    <a:pt x="5505" y="3506"/>
                    <a:pt x="6906" y="4073"/>
                    <a:pt x="8440" y="4540"/>
                  </a:cubicBezTo>
                  <a:cubicBezTo>
                    <a:pt x="9874" y="5007"/>
                    <a:pt x="11375" y="5407"/>
                    <a:pt x="12943" y="5741"/>
                  </a:cubicBezTo>
                  <a:cubicBezTo>
                    <a:pt x="14444" y="6075"/>
                    <a:pt x="15979" y="6341"/>
                    <a:pt x="17546" y="6341"/>
                  </a:cubicBezTo>
                  <a:cubicBezTo>
                    <a:pt x="17680" y="6341"/>
                    <a:pt x="17780" y="6241"/>
                    <a:pt x="17780" y="6175"/>
                  </a:cubicBezTo>
                  <a:cubicBezTo>
                    <a:pt x="17780" y="6075"/>
                    <a:pt x="17713" y="5975"/>
                    <a:pt x="17613" y="5975"/>
                  </a:cubicBezTo>
                  <a:cubicBezTo>
                    <a:pt x="16846" y="5874"/>
                    <a:pt x="16112" y="5741"/>
                    <a:pt x="15345" y="5574"/>
                  </a:cubicBezTo>
                  <a:cubicBezTo>
                    <a:pt x="14611" y="5474"/>
                    <a:pt x="13844" y="5307"/>
                    <a:pt x="13110" y="5074"/>
                  </a:cubicBezTo>
                  <a:cubicBezTo>
                    <a:pt x="11609" y="4707"/>
                    <a:pt x="10141" y="4240"/>
                    <a:pt x="8673" y="3806"/>
                  </a:cubicBezTo>
                  <a:cubicBezTo>
                    <a:pt x="7206" y="3339"/>
                    <a:pt x="5805" y="2739"/>
                    <a:pt x="4370" y="2172"/>
                  </a:cubicBezTo>
                  <a:cubicBezTo>
                    <a:pt x="3670" y="1838"/>
                    <a:pt x="2969" y="1505"/>
                    <a:pt x="2302" y="1171"/>
                  </a:cubicBezTo>
                  <a:cubicBezTo>
                    <a:pt x="1635" y="804"/>
                    <a:pt x="935" y="404"/>
                    <a:pt x="301" y="37"/>
                  </a:cubicBezTo>
                  <a:cubicBezTo>
                    <a:pt x="250" y="11"/>
                    <a:pt x="209" y="1"/>
                    <a:pt x="173" y="1"/>
                  </a:cubicBezTo>
                  <a:close/>
                </a:path>
              </a:pathLst>
            </a:custGeom>
            <a:solidFill>
              <a:srgbClr val="897E7E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2DCCB3D-BC16-AFF4-57BF-082AA857F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006" y="489737"/>
            <a:ext cx="8160271" cy="350536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ZA" sz="4400" dirty="0">
                <a:solidFill>
                  <a:schemeClr val="accent4">
                    <a:lumMod val="90000"/>
                  </a:schemeClr>
                </a:solidFill>
                <a:latin typeface="Franklin Gothic Demi" panose="020B0703020102020204" pitchFamily="34" charset="0"/>
              </a:rPr>
              <a:t>Respect for others’ rights: People living with different disabilities and HIV / AIDS</a:t>
            </a:r>
            <a:endParaRPr lang="en-ZA" sz="4400" dirty="0">
              <a:solidFill>
                <a:schemeClr val="accent4">
                  <a:lumMod val="90000"/>
                </a:schemeClr>
              </a:solidFill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2769812A-4C0A-4623-3412-A4982EC9C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534" y="3476800"/>
            <a:ext cx="8520600" cy="792600"/>
          </a:xfrm>
        </p:spPr>
        <p:txBody>
          <a:bodyPr/>
          <a:lstStyle/>
          <a:p>
            <a:r>
              <a:rPr lang="en-ZA" dirty="0">
                <a:solidFill>
                  <a:schemeClr val="accent4">
                    <a:lumMod val="75000"/>
                  </a:schemeClr>
                </a:solidFill>
                <a:latin typeface="Franklin Gothic Demi" panose="020B0703020102020204" pitchFamily="34" charset="0"/>
              </a:rPr>
              <a:t>Lesson 2</a:t>
            </a:r>
          </a:p>
          <a:p>
            <a:r>
              <a:rPr lang="en-ZA" dirty="0">
                <a:solidFill>
                  <a:schemeClr val="accent4">
                    <a:lumMod val="75000"/>
                  </a:schemeClr>
                </a:solidFill>
                <a:latin typeface="Franklin Gothic Demi" panose="020B0703020102020204" pitchFamily="34" charset="0"/>
              </a:rPr>
              <a:t>CRR: Term 2 Week 1 - 3</a:t>
            </a:r>
          </a:p>
        </p:txBody>
      </p:sp>
      <p:pic>
        <p:nvPicPr>
          <p:cNvPr id="3" name="Picture 2" descr="A picture containing text, footwear&#10;&#10;Description automatically generated">
            <a:extLst>
              <a:ext uri="{FF2B5EF4-FFF2-40B4-BE49-F238E27FC236}">
                <a16:creationId xmlns:a16="http://schemas.microsoft.com/office/drawing/2014/main" id="{037D9FFA-AA81-8482-D2A4-139B93D0FC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41" b="90588" l="5000" r="99091">
                        <a14:foregroundMark x1="1136" y1="26765" x2="5227" y2="57647"/>
                        <a14:foregroundMark x1="5227" y1="57647" x2="10682" y2="56471"/>
                        <a14:foregroundMark x1="89545" y1="43529" x2="98864" y2="52941"/>
                        <a14:foregroundMark x1="98864" y1="52941" x2="99091" y2="72353"/>
                      </a14:backgroundRemoval>
                    </a14:imgEffect>
                  </a14:imgLayer>
                </a14:imgProps>
              </a:ext>
            </a:extLst>
          </a:blip>
          <a:srcRect t="20588" b="17712"/>
          <a:stretch/>
        </p:blipFill>
        <p:spPr>
          <a:xfrm>
            <a:off x="5775805" y="3314753"/>
            <a:ext cx="2613505" cy="12460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91F1A3-4B08-0DC0-B800-C85D8A697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971" y="92675"/>
            <a:ext cx="3331029" cy="49965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0BFCB1-644A-3D53-A320-92D8CB33F4AA}"/>
              </a:ext>
            </a:extLst>
          </p:cNvPr>
          <p:cNvSpPr txBox="1"/>
          <p:nvPr/>
        </p:nvSpPr>
        <p:spPr>
          <a:xfrm>
            <a:off x="1338425" y="3324792"/>
            <a:ext cx="4096902" cy="571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ZA" sz="1050" dirty="0">
                <a:ln>
                  <a:noFill/>
                </a:ln>
                <a:solidFill>
                  <a:schemeClr val="tx2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ZA" sz="105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ZA" sz="1050" u="sng" dirty="0">
                <a:ln>
                  <a:noFill/>
                </a:ln>
                <a:solidFill>
                  <a:schemeClr val="bg2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https://www.youtube.com/watch?v=IfBPQrmBwbA</a:t>
            </a:r>
            <a:r>
              <a:rPr lang="en-ZA" sz="1050" dirty="0">
                <a:ln>
                  <a:noFill/>
                </a:ln>
                <a:solidFill>
                  <a:schemeClr val="bg2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(3 min 10 sec)</a:t>
            </a:r>
            <a:endParaRPr lang="en-ZA" sz="105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F99CACD5-1BF6-010B-C56F-4C5CCE37BC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566" t="26447" r="17448" b="27240"/>
          <a:stretch/>
        </p:blipFill>
        <p:spPr>
          <a:xfrm>
            <a:off x="2235354" y="1739470"/>
            <a:ext cx="1875001" cy="13786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617B614-B429-47B6-1654-A513FDE5E5CA}"/>
              </a:ext>
            </a:extLst>
          </p:cNvPr>
          <p:cNvSpPr txBox="1"/>
          <p:nvPr/>
        </p:nvSpPr>
        <p:spPr>
          <a:xfrm>
            <a:off x="925415" y="1071160"/>
            <a:ext cx="449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>
                <a:solidFill>
                  <a:srgbClr val="FFC000"/>
                </a:solidFill>
                <a:latin typeface="Franklin Gothic Demi" panose="020B0703020102020204" pitchFamily="34" charset="0"/>
              </a:rPr>
              <a:t>HIV does not discriminate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E85CCD-E048-81B9-2E8C-06C11A9D9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AB2D691-1EA4-B83C-26D9-1D7EBDF3C5A5}"/>
              </a:ext>
            </a:extLst>
          </p:cNvPr>
          <p:cNvSpPr txBox="1">
            <a:spLocks/>
          </p:cNvSpPr>
          <p:nvPr/>
        </p:nvSpPr>
        <p:spPr>
          <a:xfrm>
            <a:off x="1423080" y="2686624"/>
            <a:ext cx="4096902" cy="157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ermanent Marker"/>
              <a:buNone/>
              <a:defRPr sz="6300" b="1" i="0" u="none" strike="noStrike" cap="none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ZA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Franklin Gothic Demi" panose="020B0703020102020204" pitchFamily="34" charset="0"/>
              </a:rPr>
              <a:t>Living with HIV</a:t>
            </a:r>
          </a:p>
        </p:txBody>
      </p:sp>
    </p:spTree>
    <p:extLst>
      <p:ext uri="{BB962C8B-B14F-4D97-AF65-F5344CB8AC3E}">
        <p14:creationId xmlns:p14="http://schemas.microsoft.com/office/powerpoint/2010/main" val="2450901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B246A3-8C1C-D396-B767-68ED0CAB8E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" y="651841"/>
            <a:ext cx="7906207" cy="1093514"/>
          </a:xfrm>
        </p:spPr>
        <p:txBody>
          <a:bodyPr>
            <a:normAutofit/>
          </a:bodyPr>
          <a:lstStyle/>
          <a:p>
            <a:pPr marL="139700" indent="0" algn="ctr">
              <a:buNone/>
            </a:pPr>
            <a:r>
              <a:rPr lang="en-ZA" sz="4400" dirty="0">
                <a:solidFill>
                  <a:schemeClr val="accent4"/>
                </a:solidFill>
                <a:latin typeface="Franklin Gothic Demi" panose="020B0703020102020204" pitchFamily="34" charset="0"/>
              </a:rPr>
              <a:t>Impact on self and others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0C6A68-C32E-F2DA-B7CF-C0382F4B9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 blue shoe on the beach&#10;&#10;Description automatically generated with low confidence">
            <a:extLst>
              <a:ext uri="{FF2B5EF4-FFF2-40B4-BE49-F238E27FC236}">
                <a16:creationId xmlns:a16="http://schemas.microsoft.com/office/drawing/2014/main" id="{41C1D997-902F-7019-5DBF-7310E08FBC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56" y="2055628"/>
            <a:ext cx="2400711" cy="1596723"/>
          </a:xfrm>
          <a:prstGeom prst="rect">
            <a:avLst/>
          </a:prstGeom>
        </p:spPr>
      </p:pic>
      <p:pic>
        <p:nvPicPr>
          <p:cNvPr id="7" name="Picture 6" descr="A group of shoes on a beach&#10;&#10;Description automatically generated with medium confidence">
            <a:extLst>
              <a:ext uri="{FF2B5EF4-FFF2-40B4-BE49-F238E27FC236}">
                <a16:creationId xmlns:a16="http://schemas.microsoft.com/office/drawing/2014/main" id="{98E9EE27-CCCE-21CE-AE07-667AF1E5C5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7669" y="2055628"/>
            <a:ext cx="1884620" cy="28269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891" y="2055628"/>
            <a:ext cx="4498848" cy="297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69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B246A3-8C1C-D396-B767-68ED0CAB8E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736" y="1859035"/>
            <a:ext cx="4023389" cy="2230955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>
                <a:solidFill>
                  <a:schemeClr val="accent3"/>
                </a:solidFill>
                <a:latin typeface="Franklin Gothic Demi" panose="020B0703020102020204" pitchFamily="34" charset="0"/>
              </a:rPr>
              <a:t>What is it?</a:t>
            </a:r>
          </a:p>
          <a:p>
            <a:pPr marL="152400" indent="0">
              <a:buNone/>
            </a:pPr>
            <a:endParaRPr lang="en-US" sz="3200" dirty="0">
              <a:solidFill>
                <a:schemeClr val="accent3"/>
              </a:solidFill>
              <a:latin typeface="Franklin Gothic Demi" panose="020B0703020102020204" pitchFamily="34" charset="0"/>
            </a:endParaRPr>
          </a:p>
          <a:p>
            <a:r>
              <a:rPr lang="en-US" sz="3200" dirty="0">
                <a:solidFill>
                  <a:schemeClr val="accent3"/>
                </a:solidFill>
                <a:latin typeface="Franklin Gothic Demi" panose="020B0703020102020204" pitchFamily="34" charset="0"/>
              </a:rPr>
              <a:t>Examples</a:t>
            </a:r>
          </a:p>
          <a:p>
            <a:pPr marL="152400" indent="0">
              <a:buNone/>
            </a:pPr>
            <a:r>
              <a:rPr lang="en-US" sz="1800" dirty="0">
                <a:solidFill>
                  <a:schemeClr val="accent3"/>
                </a:solidFill>
                <a:latin typeface="Franklin Gothic Demi" panose="020B0703020102020204" pitchFamily="34" charset="0"/>
              </a:rPr>
              <a:t/>
            </a:r>
            <a:br>
              <a:rPr lang="en-US" sz="1800" dirty="0">
                <a:solidFill>
                  <a:schemeClr val="accent3"/>
                </a:solidFill>
                <a:latin typeface="Franklin Gothic Demi" panose="020B0703020102020204" pitchFamily="34" charset="0"/>
              </a:rPr>
            </a:br>
            <a:endParaRPr lang="en-US" sz="1800" dirty="0">
              <a:solidFill>
                <a:schemeClr val="accent3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CB67107F-FE50-C7E5-449C-D25F8C4F2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7194" y="581278"/>
            <a:ext cx="4481717" cy="788670"/>
          </a:xfrm>
          <a:noFill/>
        </p:spPr>
        <p:txBody>
          <a:bodyPr>
            <a:noAutofit/>
          </a:bodyPr>
          <a:lstStyle/>
          <a:p>
            <a:r>
              <a:rPr lang="en-ZA" sz="4400" dirty="0">
                <a:solidFill>
                  <a:schemeClr val="accent4">
                    <a:lumMod val="90000"/>
                  </a:schemeClr>
                </a:solidFill>
                <a:latin typeface="Franklin Gothic Demi" panose="020B0703020102020204" pitchFamily="34" charset="0"/>
              </a:rPr>
              <a:t>Stigma of HIV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145BFA-14EF-DFEF-E0AC-8C8EE6483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848" y="2052828"/>
            <a:ext cx="4645152" cy="309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98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D16F8B-F2D2-127E-8CD1-B06DDA201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766" y="360388"/>
            <a:ext cx="652839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200" dirty="0">
                <a:solidFill>
                  <a:schemeClr val="accent3"/>
                </a:solidFill>
                <a:latin typeface="Franklin Gothic Demi" panose="020B0703020102020204" pitchFamily="34" charset="0"/>
              </a:rPr>
              <a:t>How can you provide support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200" dirty="0">
                <a:solidFill>
                  <a:schemeClr val="accent3"/>
                </a:solidFill>
                <a:latin typeface="Franklin Gothic Demi" panose="020B0703020102020204" pitchFamily="34" charset="0"/>
              </a:rPr>
              <a:t>to a person who is HIV positive?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dirty="0">
                <a:solidFill>
                  <a:schemeClr val="accent3"/>
                </a:solidFill>
                <a:latin typeface="Franklin Gothic Demi" panose="020B0703020102020204" pitchFamily="34" charset="0"/>
              </a:rPr>
              <a:t>  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/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FAA44BCD-DD25-54B8-8B09-17D48DC36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306" y="1600022"/>
            <a:ext cx="4594384" cy="30871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630AC99-A06C-D722-6DB0-5D01EA45B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510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64831E-5157-26CE-BE96-7E54CB889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8E2587-28EE-5B8B-8150-70A7A1032D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8" b="94412" l="25941" r="72475">
                        <a14:foregroundMark x1="28911" y1="28529" x2="28911" y2="28529"/>
                        <a14:foregroundMark x1="28515" y1="24118" x2="28515" y2="50882"/>
                        <a14:foregroundMark x1="27327" y1="27941" x2="27129" y2="32941"/>
                        <a14:foregroundMark x1="25941" y1="29706" x2="25941" y2="29706"/>
                        <a14:foregroundMark x1="28713" y1="10000" x2="28713" y2="10000"/>
                        <a14:foregroundMark x1="72277" y1="43824" x2="72871" y2="51765"/>
                        <a14:foregroundMark x1="70297" y1="49412" x2="70297" y2="49412"/>
                        <a14:foregroundMark x1="66931" y1="9118" x2="66931" y2="9118"/>
                        <a14:foregroundMark x1="71089" y1="80882" x2="71089" y2="80882"/>
                        <a14:foregroundMark x1="70891" y1="94412" x2="70891" y2="94412"/>
                        <a14:foregroundMark x1="70297" y1="92941" x2="70297" y2="92941"/>
                        <a14:foregroundMark x1="31683" y1="93529" x2="31683" y2="93529"/>
                      </a14:backgroundRemoval>
                    </a14:imgEffect>
                  </a14:imgLayer>
                </a14:imgProps>
              </a:ext>
            </a:extLst>
          </a:blip>
          <a:srcRect l="22515" t="2225" r="23150"/>
          <a:stretch/>
        </p:blipFill>
        <p:spPr>
          <a:xfrm>
            <a:off x="6177257" y="1476964"/>
            <a:ext cx="2186130" cy="2648638"/>
          </a:xfrm>
          <a:prstGeom prst="rect">
            <a:avLst/>
          </a:prstGeom>
        </p:spPr>
      </p:pic>
      <p:grpSp>
        <p:nvGrpSpPr>
          <p:cNvPr id="952" name="Google Shape;952;p57"/>
          <p:cNvGrpSpPr/>
          <p:nvPr/>
        </p:nvGrpSpPr>
        <p:grpSpPr>
          <a:xfrm>
            <a:off x="8247713" y="590397"/>
            <a:ext cx="734917" cy="808846"/>
            <a:chOff x="5571650" y="2059975"/>
            <a:chExt cx="445350" cy="490150"/>
          </a:xfrm>
        </p:grpSpPr>
        <p:sp>
          <p:nvSpPr>
            <p:cNvPr id="953" name="Google Shape;953;p57"/>
            <p:cNvSpPr/>
            <p:nvPr/>
          </p:nvSpPr>
          <p:spPr>
            <a:xfrm>
              <a:off x="5571650" y="2059975"/>
              <a:ext cx="445350" cy="490150"/>
            </a:xfrm>
            <a:custGeom>
              <a:avLst/>
              <a:gdLst/>
              <a:ahLst/>
              <a:cxnLst/>
              <a:rect l="l" t="t" r="r" b="b"/>
              <a:pathLst>
                <a:path w="17814" h="19606" extrusionOk="0">
                  <a:moveTo>
                    <a:pt x="11439" y="1"/>
                  </a:moveTo>
                  <a:cubicBezTo>
                    <a:pt x="9178" y="1"/>
                    <a:pt x="1533" y="1745"/>
                    <a:pt x="734" y="3214"/>
                  </a:cubicBezTo>
                  <a:cubicBezTo>
                    <a:pt x="201" y="4181"/>
                    <a:pt x="0" y="7884"/>
                    <a:pt x="701" y="8951"/>
                  </a:cubicBezTo>
                  <a:cubicBezTo>
                    <a:pt x="701" y="8951"/>
                    <a:pt x="990" y="8896"/>
                    <a:pt x="1415" y="8896"/>
                  </a:cubicBezTo>
                  <a:cubicBezTo>
                    <a:pt x="2352" y="8896"/>
                    <a:pt x="3951" y="9165"/>
                    <a:pt x="4570" y="10886"/>
                  </a:cubicBezTo>
                  <a:cubicBezTo>
                    <a:pt x="5871" y="14522"/>
                    <a:pt x="2836" y="15990"/>
                    <a:pt x="2836" y="15990"/>
                  </a:cubicBezTo>
                  <a:cubicBezTo>
                    <a:pt x="2669" y="17190"/>
                    <a:pt x="3403" y="19259"/>
                    <a:pt x="4404" y="19559"/>
                  </a:cubicBezTo>
                  <a:cubicBezTo>
                    <a:pt x="4525" y="19591"/>
                    <a:pt x="4688" y="19605"/>
                    <a:pt x="4881" y="19605"/>
                  </a:cubicBezTo>
                  <a:cubicBezTo>
                    <a:pt x="6278" y="19605"/>
                    <a:pt x="9240" y="18858"/>
                    <a:pt x="9240" y="18858"/>
                  </a:cubicBezTo>
                  <a:cubicBezTo>
                    <a:pt x="9240" y="18858"/>
                    <a:pt x="7839" y="10619"/>
                    <a:pt x="7072" y="7550"/>
                  </a:cubicBezTo>
                  <a:cubicBezTo>
                    <a:pt x="6443" y="4793"/>
                    <a:pt x="6217" y="2628"/>
                    <a:pt x="7412" y="2628"/>
                  </a:cubicBezTo>
                  <a:cubicBezTo>
                    <a:pt x="7547" y="2628"/>
                    <a:pt x="7700" y="2656"/>
                    <a:pt x="7873" y="2713"/>
                  </a:cubicBezTo>
                  <a:cubicBezTo>
                    <a:pt x="10141" y="3481"/>
                    <a:pt x="11375" y="10953"/>
                    <a:pt x="13010" y="17691"/>
                  </a:cubicBezTo>
                  <a:cubicBezTo>
                    <a:pt x="13051" y="17703"/>
                    <a:pt x="13110" y="17708"/>
                    <a:pt x="13185" y="17708"/>
                  </a:cubicBezTo>
                  <a:cubicBezTo>
                    <a:pt x="13964" y="17708"/>
                    <a:pt x="16410" y="17082"/>
                    <a:pt x="17079" y="15956"/>
                  </a:cubicBezTo>
                  <a:cubicBezTo>
                    <a:pt x="17813" y="14689"/>
                    <a:pt x="16846" y="11920"/>
                    <a:pt x="16179" y="11220"/>
                  </a:cubicBezTo>
                  <a:cubicBezTo>
                    <a:pt x="16179" y="11220"/>
                    <a:pt x="15802" y="11322"/>
                    <a:pt x="15286" y="11322"/>
                  </a:cubicBezTo>
                  <a:cubicBezTo>
                    <a:pt x="14362" y="11322"/>
                    <a:pt x="12992" y="10993"/>
                    <a:pt x="12543" y="9151"/>
                  </a:cubicBezTo>
                  <a:cubicBezTo>
                    <a:pt x="11842" y="6383"/>
                    <a:pt x="14711" y="4848"/>
                    <a:pt x="14711" y="4848"/>
                  </a:cubicBezTo>
                  <a:cubicBezTo>
                    <a:pt x="14578" y="3881"/>
                    <a:pt x="13377" y="145"/>
                    <a:pt x="11709" y="12"/>
                  </a:cubicBezTo>
                  <a:cubicBezTo>
                    <a:pt x="11630" y="4"/>
                    <a:pt x="11540" y="1"/>
                    <a:pt x="11439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4" name="Google Shape;954;p57"/>
            <p:cNvSpPr/>
            <p:nvPr/>
          </p:nvSpPr>
          <p:spPr>
            <a:xfrm>
              <a:off x="5866850" y="2180325"/>
              <a:ext cx="109275" cy="162675"/>
            </a:xfrm>
            <a:custGeom>
              <a:avLst/>
              <a:gdLst/>
              <a:ahLst/>
              <a:cxnLst/>
              <a:rect l="l" t="t" r="r" b="b"/>
              <a:pathLst>
                <a:path w="4371" h="6507" extrusionOk="0">
                  <a:moveTo>
                    <a:pt x="2870" y="1"/>
                  </a:moveTo>
                  <a:lnTo>
                    <a:pt x="2870" y="1"/>
                  </a:lnTo>
                  <a:cubicBezTo>
                    <a:pt x="2869" y="1"/>
                    <a:pt x="1" y="1536"/>
                    <a:pt x="701" y="4304"/>
                  </a:cubicBezTo>
                  <a:cubicBezTo>
                    <a:pt x="1174" y="6174"/>
                    <a:pt x="2562" y="6507"/>
                    <a:pt x="3488" y="6507"/>
                  </a:cubicBezTo>
                  <a:cubicBezTo>
                    <a:pt x="4000" y="6507"/>
                    <a:pt x="4371" y="6406"/>
                    <a:pt x="4371" y="6406"/>
                  </a:cubicBezTo>
                  <a:cubicBezTo>
                    <a:pt x="3704" y="5738"/>
                    <a:pt x="2269" y="6172"/>
                    <a:pt x="2002" y="3704"/>
                  </a:cubicBezTo>
                  <a:cubicBezTo>
                    <a:pt x="1769" y="2069"/>
                    <a:pt x="2903" y="435"/>
                    <a:pt x="2870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57"/>
            <p:cNvSpPr/>
            <p:nvPr/>
          </p:nvSpPr>
          <p:spPr>
            <a:xfrm>
              <a:off x="5726050" y="2125875"/>
              <a:ext cx="170025" cy="405575"/>
            </a:xfrm>
            <a:custGeom>
              <a:avLst/>
              <a:gdLst/>
              <a:ahLst/>
              <a:cxnLst/>
              <a:rect l="l" t="t" r="r" b="b"/>
              <a:pathLst>
                <a:path w="6801" h="16223" extrusionOk="0">
                  <a:moveTo>
                    <a:pt x="1218" y="0"/>
                  </a:moveTo>
                  <a:cubicBezTo>
                    <a:pt x="0" y="0"/>
                    <a:pt x="201" y="2145"/>
                    <a:pt x="863" y="4914"/>
                  </a:cubicBezTo>
                  <a:cubicBezTo>
                    <a:pt x="1563" y="7950"/>
                    <a:pt x="3031" y="16222"/>
                    <a:pt x="3031" y="16222"/>
                  </a:cubicBezTo>
                  <a:cubicBezTo>
                    <a:pt x="3031" y="16222"/>
                    <a:pt x="3365" y="15388"/>
                    <a:pt x="4132" y="15122"/>
                  </a:cubicBezTo>
                  <a:cubicBezTo>
                    <a:pt x="4397" y="15055"/>
                    <a:pt x="4939" y="14887"/>
                    <a:pt x="5634" y="14887"/>
                  </a:cubicBezTo>
                  <a:cubicBezTo>
                    <a:pt x="5989" y="14887"/>
                    <a:pt x="6383" y="14931"/>
                    <a:pt x="6800" y="15055"/>
                  </a:cubicBezTo>
                  <a:cubicBezTo>
                    <a:pt x="5166" y="8317"/>
                    <a:pt x="3965" y="845"/>
                    <a:pt x="1663" y="77"/>
                  </a:cubicBezTo>
                  <a:cubicBezTo>
                    <a:pt x="1497" y="25"/>
                    <a:pt x="1349" y="0"/>
                    <a:pt x="1218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57"/>
            <p:cNvSpPr/>
            <p:nvPr/>
          </p:nvSpPr>
          <p:spPr>
            <a:xfrm>
              <a:off x="5587500" y="2280575"/>
              <a:ext cx="130950" cy="178325"/>
            </a:xfrm>
            <a:custGeom>
              <a:avLst/>
              <a:gdLst/>
              <a:ahLst/>
              <a:cxnLst/>
              <a:rect l="l" t="t" r="r" b="b"/>
              <a:pathLst>
                <a:path w="5238" h="7133" extrusionOk="0">
                  <a:moveTo>
                    <a:pt x="617" y="1"/>
                  </a:moveTo>
                  <a:cubicBezTo>
                    <a:pt x="295" y="1"/>
                    <a:pt x="68" y="29"/>
                    <a:pt x="13" y="29"/>
                  </a:cubicBezTo>
                  <a:cubicBezTo>
                    <a:pt x="6" y="29"/>
                    <a:pt x="1" y="28"/>
                    <a:pt x="0" y="27"/>
                  </a:cubicBezTo>
                  <a:lnTo>
                    <a:pt x="0" y="27"/>
                  </a:lnTo>
                  <a:cubicBezTo>
                    <a:pt x="67" y="161"/>
                    <a:pt x="167" y="227"/>
                    <a:pt x="234" y="294"/>
                  </a:cubicBezTo>
                  <a:cubicBezTo>
                    <a:pt x="1234" y="794"/>
                    <a:pt x="1668" y="995"/>
                    <a:pt x="2402" y="2963"/>
                  </a:cubicBezTo>
                  <a:cubicBezTo>
                    <a:pt x="2936" y="4397"/>
                    <a:pt x="2335" y="5865"/>
                    <a:pt x="2168" y="7132"/>
                  </a:cubicBezTo>
                  <a:cubicBezTo>
                    <a:pt x="2168" y="7132"/>
                    <a:pt x="5237" y="5665"/>
                    <a:pt x="3903" y="2029"/>
                  </a:cubicBezTo>
                  <a:cubicBezTo>
                    <a:pt x="3256" y="232"/>
                    <a:pt x="1543" y="1"/>
                    <a:pt x="6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57"/>
            <p:cNvSpPr/>
            <p:nvPr/>
          </p:nvSpPr>
          <p:spPr>
            <a:xfrm>
              <a:off x="5808475" y="22904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701" y="0"/>
                  </a:moveTo>
                  <a:cubicBezTo>
                    <a:pt x="601" y="0"/>
                    <a:pt x="535" y="0"/>
                    <a:pt x="435" y="33"/>
                  </a:cubicBezTo>
                  <a:cubicBezTo>
                    <a:pt x="368" y="100"/>
                    <a:pt x="268" y="134"/>
                    <a:pt x="234" y="167"/>
                  </a:cubicBezTo>
                  <a:cubicBezTo>
                    <a:pt x="168" y="200"/>
                    <a:pt x="101" y="300"/>
                    <a:pt x="68" y="400"/>
                  </a:cubicBezTo>
                  <a:cubicBezTo>
                    <a:pt x="34" y="467"/>
                    <a:pt x="1" y="567"/>
                    <a:pt x="1" y="634"/>
                  </a:cubicBezTo>
                  <a:lnTo>
                    <a:pt x="1" y="801"/>
                  </a:lnTo>
                  <a:cubicBezTo>
                    <a:pt x="34" y="934"/>
                    <a:pt x="68" y="1001"/>
                    <a:pt x="168" y="1101"/>
                  </a:cubicBezTo>
                  <a:lnTo>
                    <a:pt x="268" y="1234"/>
                  </a:lnTo>
                  <a:cubicBezTo>
                    <a:pt x="368" y="1301"/>
                    <a:pt x="501" y="1334"/>
                    <a:pt x="601" y="1334"/>
                  </a:cubicBezTo>
                  <a:cubicBezTo>
                    <a:pt x="701" y="1334"/>
                    <a:pt x="768" y="1334"/>
                    <a:pt x="868" y="1301"/>
                  </a:cubicBezTo>
                  <a:cubicBezTo>
                    <a:pt x="935" y="1268"/>
                    <a:pt x="1035" y="1234"/>
                    <a:pt x="1068" y="1168"/>
                  </a:cubicBezTo>
                  <a:cubicBezTo>
                    <a:pt x="1168" y="1134"/>
                    <a:pt x="1202" y="1034"/>
                    <a:pt x="1235" y="967"/>
                  </a:cubicBezTo>
                  <a:cubicBezTo>
                    <a:pt x="1268" y="901"/>
                    <a:pt x="1335" y="801"/>
                    <a:pt x="1335" y="734"/>
                  </a:cubicBezTo>
                  <a:lnTo>
                    <a:pt x="1335" y="567"/>
                  </a:lnTo>
                  <a:cubicBezTo>
                    <a:pt x="1268" y="434"/>
                    <a:pt x="1235" y="334"/>
                    <a:pt x="1168" y="267"/>
                  </a:cubicBezTo>
                  <a:lnTo>
                    <a:pt x="1035" y="134"/>
                  </a:lnTo>
                  <a:cubicBezTo>
                    <a:pt x="935" y="67"/>
                    <a:pt x="835" y="0"/>
                    <a:pt x="7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57"/>
            <p:cNvSpPr/>
            <p:nvPr/>
          </p:nvSpPr>
          <p:spPr>
            <a:xfrm>
              <a:off x="5604180" y="2176896"/>
              <a:ext cx="20961" cy="22000"/>
            </a:xfrm>
            <a:custGeom>
              <a:avLst/>
              <a:gdLst/>
              <a:ahLst/>
              <a:cxnLst/>
              <a:rect l="l" t="t" r="r" b="b"/>
              <a:pathLst>
                <a:path w="768" h="806" extrusionOk="0">
                  <a:moveTo>
                    <a:pt x="350" y="0"/>
                  </a:moveTo>
                  <a:cubicBezTo>
                    <a:pt x="173" y="0"/>
                    <a:pt x="31" y="158"/>
                    <a:pt x="0" y="371"/>
                  </a:cubicBezTo>
                  <a:cubicBezTo>
                    <a:pt x="0" y="605"/>
                    <a:pt x="134" y="805"/>
                    <a:pt x="367" y="805"/>
                  </a:cubicBezTo>
                  <a:cubicBezTo>
                    <a:pt x="567" y="805"/>
                    <a:pt x="768" y="638"/>
                    <a:pt x="768" y="438"/>
                  </a:cubicBezTo>
                  <a:cubicBezTo>
                    <a:pt x="768" y="205"/>
                    <a:pt x="601" y="5"/>
                    <a:pt x="401" y="5"/>
                  </a:cubicBezTo>
                  <a:cubicBezTo>
                    <a:pt x="384" y="2"/>
                    <a:pt x="367" y="0"/>
                    <a:pt x="3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57"/>
            <p:cNvSpPr/>
            <p:nvPr/>
          </p:nvSpPr>
          <p:spPr>
            <a:xfrm>
              <a:off x="5691567" y="2181564"/>
              <a:ext cx="21889" cy="21863"/>
            </a:xfrm>
            <a:custGeom>
              <a:avLst/>
              <a:gdLst/>
              <a:ahLst/>
              <a:cxnLst/>
              <a:rect l="l" t="t" r="r" b="b"/>
              <a:pathLst>
                <a:path w="802" h="801" extrusionOk="0">
                  <a:moveTo>
                    <a:pt x="401" y="0"/>
                  </a:moveTo>
                  <a:cubicBezTo>
                    <a:pt x="201" y="0"/>
                    <a:pt x="34" y="167"/>
                    <a:pt x="1" y="367"/>
                  </a:cubicBezTo>
                  <a:cubicBezTo>
                    <a:pt x="1" y="601"/>
                    <a:pt x="167" y="801"/>
                    <a:pt x="368" y="801"/>
                  </a:cubicBezTo>
                  <a:cubicBezTo>
                    <a:pt x="568" y="801"/>
                    <a:pt x="801" y="634"/>
                    <a:pt x="801" y="434"/>
                  </a:cubicBezTo>
                  <a:cubicBezTo>
                    <a:pt x="801" y="200"/>
                    <a:pt x="634" y="0"/>
                    <a:pt x="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57"/>
            <p:cNvSpPr/>
            <p:nvPr/>
          </p:nvSpPr>
          <p:spPr>
            <a:xfrm>
              <a:off x="5633300" y="2210140"/>
              <a:ext cx="49208" cy="23337"/>
            </a:xfrm>
            <a:custGeom>
              <a:avLst/>
              <a:gdLst/>
              <a:ahLst/>
              <a:cxnLst/>
              <a:rect l="l" t="t" r="r" b="b"/>
              <a:pathLst>
                <a:path w="1803" h="855" extrusionOk="0">
                  <a:moveTo>
                    <a:pt x="187" y="1"/>
                  </a:moveTo>
                  <a:cubicBezTo>
                    <a:pt x="174" y="1"/>
                    <a:pt x="159" y="9"/>
                    <a:pt x="134" y="21"/>
                  </a:cubicBezTo>
                  <a:cubicBezTo>
                    <a:pt x="101" y="21"/>
                    <a:pt x="34" y="87"/>
                    <a:pt x="34" y="121"/>
                  </a:cubicBezTo>
                  <a:cubicBezTo>
                    <a:pt x="1" y="321"/>
                    <a:pt x="134" y="521"/>
                    <a:pt x="301" y="655"/>
                  </a:cubicBezTo>
                  <a:cubicBezTo>
                    <a:pt x="501" y="788"/>
                    <a:pt x="668" y="855"/>
                    <a:pt x="868" y="855"/>
                  </a:cubicBezTo>
                  <a:cubicBezTo>
                    <a:pt x="1035" y="855"/>
                    <a:pt x="1302" y="821"/>
                    <a:pt x="1469" y="688"/>
                  </a:cubicBezTo>
                  <a:cubicBezTo>
                    <a:pt x="1635" y="588"/>
                    <a:pt x="1769" y="421"/>
                    <a:pt x="1802" y="188"/>
                  </a:cubicBezTo>
                  <a:cubicBezTo>
                    <a:pt x="1802" y="154"/>
                    <a:pt x="1802" y="154"/>
                    <a:pt x="1769" y="121"/>
                  </a:cubicBezTo>
                  <a:cubicBezTo>
                    <a:pt x="1735" y="104"/>
                    <a:pt x="1710" y="96"/>
                    <a:pt x="1690" y="96"/>
                  </a:cubicBezTo>
                  <a:cubicBezTo>
                    <a:pt x="1669" y="96"/>
                    <a:pt x="1652" y="104"/>
                    <a:pt x="1635" y="121"/>
                  </a:cubicBezTo>
                  <a:cubicBezTo>
                    <a:pt x="1535" y="254"/>
                    <a:pt x="1435" y="321"/>
                    <a:pt x="1302" y="388"/>
                  </a:cubicBezTo>
                  <a:cubicBezTo>
                    <a:pt x="1168" y="421"/>
                    <a:pt x="1035" y="421"/>
                    <a:pt x="935" y="421"/>
                  </a:cubicBezTo>
                  <a:cubicBezTo>
                    <a:pt x="801" y="421"/>
                    <a:pt x="668" y="388"/>
                    <a:pt x="535" y="321"/>
                  </a:cubicBezTo>
                  <a:cubicBezTo>
                    <a:pt x="434" y="288"/>
                    <a:pt x="334" y="221"/>
                    <a:pt x="268" y="87"/>
                  </a:cubicBezTo>
                  <a:cubicBezTo>
                    <a:pt x="225" y="24"/>
                    <a:pt x="210" y="1"/>
                    <a:pt x="1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A727CF-6965-A232-BC51-A28ED370B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1370" y="204079"/>
            <a:ext cx="6608021" cy="4735342"/>
          </a:xfrm>
        </p:spPr>
        <p:txBody>
          <a:bodyPr>
            <a:noAutofit/>
          </a:bodyPr>
          <a:lstStyle/>
          <a:p>
            <a:pPr marL="152400" indent="0" algn="ctr">
              <a:buNone/>
            </a:pPr>
            <a:r>
              <a:rPr lang="en-ZA" sz="4400" dirty="0">
                <a:solidFill>
                  <a:schemeClr val="accent4">
                    <a:lumMod val="90000"/>
                  </a:schemeClr>
                </a:solidFill>
                <a:latin typeface="Franklin Gothic Demi" panose="020B0703020102020204" pitchFamily="34" charset="0"/>
              </a:rPr>
              <a:t>Respect</a:t>
            </a:r>
            <a:endParaRPr lang="en-ZA" sz="4400" dirty="0">
              <a:solidFill>
                <a:schemeClr val="accent5">
                  <a:lumMod val="60000"/>
                  <a:lumOff val="40000"/>
                </a:schemeClr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3A5D74-AE43-402E-ACCC-CDF24CAFF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436" y="1248703"/>
            <a:ext cx="3675888" cy="3681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2CCE64-717A-50D9-F1ED-3021BB95B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D858AF-B2E6-CF51-9CB1-18037E170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3959" y="0"/>
            <a:ext cx="7851873" cy="519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282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C8FCCF-77E9-1323-33B6-AEAADFAA3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595189-91BC-9D26-5CE5-0ACBB419A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472" y="0"/>
            <a:ext cx="7857385" cy="51435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F54FE48D-FB87-BB3E-5BAD-1D65183D3A19}"/>
              </a:ext>
            </a:extLst>
          </p:cNvPr>
          <p:cNvSpPr txBox="1">
            <a:spLocks/>
          </p:cNvSpPr>
          <p:nvPr/>
        </p:nvSpPr>
        <p:spPr>
          <a:xfrm>
            <a:off x="3677283" y="4743451"/>
            <a:ext cx="428337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ermanent Marker"/>
              <a:buNone/>
              <a:defRPr sz="6300" b="1" i="0" u="none" strike="noStrike" cap="none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ZA" sz="1400" b="0" i="1" dirty="0">
                <a:solidFill>
                  <a:schemeClr val="accent4">
                    <a:lumMod val="75000"/>
                  </a:schemeClr>
                </a:solidFill>
                <a:latin typeface="Franklin Gothic Demi" panose="020B0703020102020204" pitchFamily="34" charset="0"/>
              </a:rPr>
              <a:t>taken from www.curiousdesire.com</a:t>
            </a:r>
          </a:p>
        </p:txBody>
      </p:sp>
    </p:spTree>
    <p:extLst>
      <p:ext uri="{BB962C8B-B14F-4D97-AF65-F5344CB8AC3E}">
        <p14:creationId xmlns:p14="http://schemas.microsoft.com/office/powerpoint/2010/main" val="2947380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2" name="Google Shape;1452;p27"/>
          <p:cNvGrpSpPr/>
          <p:nvPr/>
        </p:nvGrpSpPr>
        <p:grpSpPr>
          <a:xfrm rot="953088">
            <a:off x="1277806" y="634204"/>
            <a:ext cx="658515" cy="639016"/>
            <a:chOff x="1241125" y="1300600"/>
            <a:chExt cx="658525" cy="639025"/>
          </a:xfrm>
        </p:grpSpPr>
        <p:sp>
          <p:nvSpPr>
            <p:cNvPr id="1453" name="Google Shape;1453;p27"/>
            <p:cNvSpPr/>
            <p:nvPr/>
          </p:nvSpPr>
          <p:spPr>
            <a:xfrm>
              <a:off x="1860525" y="1682725"/>
              <a:ext cx="1275" cy="2875"/>
            </a:xfrm>
            <a:custGeom>
              <a:avLst/>
              <a:gdLst/>
              <a:ahLst/>
              <a:cxnLst/>
              <a:rect l="l" t="t" r="r" b="b"/>
              <a:pathLst>
                <a:path w="51" h="115" extrusionOk="0">
                  <a:moveTo>
                    <a:pt x="51" y="1"/>
                  </a:moveTo>
                  <a:lnTo>
                    <a:pt x="0" y="115"/>
                  </a:lnTo>
                  <a:lnTo>
                    <a:pt x="37" y="104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27"/>
            <p:cNvSpPr/>
            <p:nvPr/>
          </p:nvSpPr>
          <p:spPr>
            <a:xfrm>
              <a:off x="1863975" y="1672700"/>
              <a:ext cx="4300" cy="9050"/>
            </a:xfrm>
            <a:custGeom>
              <a:avLst/>
              <a:gdLst/>
              <a:ahLst/>
              <a:cxnLst/>
              <a:rect l="l" t="t" r="r" b="b"/>
              <a:pathLst>
                <a:path w="172" h="362" extrusionOk="0">
                  <a:moveTo>
                    <a:pt x="165" y="11"/>
                  </a:moveTo>
                  <a:lnTo>
                    <a:pt x="165" y="11"/>
                  </a:lnTo>
                  <a:cubicBezTo>
                    <a:pt x="164" y="11"/>
                    <a:pt x="164" y="11"/>
                    <a:pt x="163" y="12"/>
                  </a:cubicBezTo>
                  <a:lnTo>
                    <a:pt x="163" y="12"/>
                  </a:lnTo>
                  <a:cubicBezTo>
                    <a:pt x="164" y="11"/>
                    <a:pt x="164" y="11"/>
                    <a:pt x="165" y="11"/>
                  </a:cubicBezTo>
                  <a:close/>
                  <a:moveTo>
                    <a:pt x="123" y="0"/>
                  </a:moveTo>
                  <a:cubicBezTo>
                    <a:pt x="122" y="0"/>
                    <a:pt x="121" y="0"/>
                    <a:pt x="120" y="0"/>
                  </a:cubicBezTo>
                  <a:lnTo>
                    <a:pt x="0" y="362"/>
                  </a:lnTo>
                  <a:cubicBezTo>
                    <a:pt x="172" y="325"/>
                    <a:pt x="50" y="41"/>
                    <a:pt x="163" y="12"/>
                  </a:cubicBezTo>
                  <a:lnTo>
                    <a:pt x="163" y="12"/>
                  </a:lnTo>
                  <a:cubicBezTo>
                    <a:pt x="161" y="12"/>
                    <a:pt x="160" y="12"/>
                    <a:pt x="158" y="12"/>
                  </a:cubicBezTo>
                  <a:cubicBezTo>
                    <a:pt x="145" y="12"/>
                    <a:pt x="137" y="0"/>
                    <a:pt x="1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27"/>
            <p:cNvSpPr/>
            <p:nvPr/>
          </p:nvSpPr>
          <p:spPr>
            <a:xfrm>
              <a:off x="1868300" y="1666400"/>
              <a:ext cx="4750" cy="5125"/>
            </a:xfrm>
            <a:custGeom>
              <a:avLst/>
              <a:gdLst/>
              <a:ahLst/>
              <a:cxnLst/>
              <a:rect l="l" t="t" r="r" b="b"/>
              <a:pathLst>
                <a:path w="190" h="205" extrusionOk="0">
                  <a:moveTo>
                    <a:pt x="189" y="0"/>
                  </a:moveTo>
                  <a:cubicBezTo>
                    <a:pt x="188" y="5"/>
                    <a:pt x="188" y="10"/>
                    <a:pt x="187" y="16"/>
                  </a:cubicBezTo>
                  <a:lnTo>
                    <a:pt x="187" y="16"/>
                  </a:lnTo>
                  <a:cubicBezTo>
                    <a:pt x="189" y="11"/>
                    <a:pt x="189" y="6"/>
                    <a:pt x="189" y="0"/>
                  </a:cubicBezTo>
                  <a:close/>
                  <a:moveTo>
                    <a:pt x="187" y="16"/>
                  </a:moveTo>
                  <a:cubicBezTo>
                    <a:pt x="170" y="91"/>
                    <a:pt x="0" y="165"/>
                    <a:pt x="77" y="205"/>
                  </a:cubicBezTo>
                  <a:cubicBezTo>
                    <a:pt x="188" y="146"/>
                    <a:pt x="186" y="64"/>
                    <a:pt x="187" y="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27"/>
            <p:cNvSpPr/>
            <p:nvPr/>
          </p:nvSpPr>
          <p:spPr>
            <a:xfrm>
              <a:off x="1712100" y="1446200"/>
              <a:ext cx="825" cy="750"/>
            </a:xfrm>
            <a:custGeom>
              <a:avLst/>
              <a:gdLst/>
              <a:ahLst/>
              <a:cxnLst/>
              <a:rect l="l" t="t" r="r" b="b"/>
              <a:pathLst>
                <a:path w="33" h="30" extrusionOk="0">
                  <a:moveTo>
                    <a:pt x="1" y="1"/>
                  </a:moveTo>
                  <a:lnTo>
                    <a:pt x="1" y="1"/>
                  </a:lnTo>
                  <a:cubicBezTo>
                    <a:pt x="9" y="11"/>
                    <a:pt x="22" y="22"/>
                    <a:pt x="33" y="30"/>
                  </a:cubicBezTo>
                  <a:cubicBezTo>
                    <a:pt x="20" y="11"/>
                    <a:pt x="9" y="3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27"/>
            <p:cNvSpPr/>
            <p:nvPr/>
          </p:nvSpPr>
          <p:spPr>
            <a:xfrm>
              <a:off x="1241125" y="1300600"/>
              <a:ext cx="658525" cy="639025"/>
            </a:xfrm>
            <a:custGeom>
              <a:avLst/>
              <a:gdLst/>
              <a:ahLst/>
              <a:cxnLst/>
              <a:rect l="l" t="t" r="r" b="b"/>
              <a:pathLst>
                <a:path w="26341" h="25561" extrusionOk="0">
                  <a:moveTo>
                    <a:pt x="20808" y="8266"/>
                  </a:moveTo>
                  <a:lnTo>
                    <a:pt x="20808" y="8266"/>
                  </a:lnTo>
                  <a:cubicBezTo>
                    <a:pt x="20809" y="8266"/>
                    <a:pt x="20809" y="8266"/>
                    <a:pt x="20810" y="8267"/>
                  </a:cubicBezTo>
                  <a:lnTo>
                    <a:pt x="20810" y="8267"/>
                  </a:lnTo>
                  <a:cubicBezTo>
                    <a:pt x="20809" y="8266"/>
                    <a:pt x="20809" y="8266"/>
                    <a:pt x="20808" y="8266"/>
                  </a:cubicBezTo>
                  <a:close/>
                  <a:moveTo>
                    <a:pt x="8865" y="20550"/>
                  </a:moveTo>
                  <a:cubicBezTo>
                    <a:pt x="8875" y="20561"/>
                    <a:pt x="8884" y="20573"/>
                    <a:pt x="8893" y="20584"/>
                  </a:cubicBezTo>
                  <a:cubicBezTo>
                    <a:pt x="8884" y="20570"/>
                    <a:pt x="8874" y="20559"/>
                    <a:pt x="8865" y="20550"/>
                  </a:cubicBezTo>
                  <a:close/>
                  <a:moveTo>
                    <a:pt x="9854" y="22007"/>
                  </a:moveTo>
                  <a:lnTo>
                    <a:pt x="9854" y="22007"/>
                  </a:lnTo>
                  <a:cubicBezTo>
                    <a:pt x="9858" y="22011"/>
                    <a:pt x="9861" y="22015"/>
                    <a:pt x="9865" y="22019"/>
                  </a:cubicBezTo>
                  <a:cubicBezTo>
                    <a:pt x="9861" y="22014"/>
                    <a:pt x="9857" y="22010"/>
                    <a:pt x="9854" y="22007"/>
                  </a:cubicBezTo>
                  <a:close/>
                  <a:moveTo>
                    <a:pt x="10211" y="0"/>
                  </a:moveTo>
                  <a:lnTo>
                    <a:pt x="10192" y="13"/>
                  </a:lnTo>
                  <a:lnTo>
                    <a:pt x="10152" y="43"/>
                  </a:lnTo>
                  <a:cubicBezTo>
                    <a:pt x="9658" y="399"/>
                    <a:pt x="9504" y="499"/>
                    <a:pt x="9241" y="701"/>
                  </a:cubicBezTo>
                  <a:cubicBezTo>
                    <a:pt x="8266" y="1440"/>
                    <a:pt x="7369" y="2260"/>
                    <a:pt x="6527" y="3219"/>
                  </a:cubicBezTo>
                  <a:cubicBezTo>
                    <a:pt x="6516" y="3203"/>
                    <a:pt x="6495" y="3211"/>
                    <a:pt x="6537" y="3161"/>
                  </a:cubicBezTo>
                  <a:lnTo>
                    <a:pt x="6537" y="3161"/>
                  </a:lnTo>
                  <a:cubicBezTo>
                    <a:pt x="6030" y="3692"/>
                    <a:pt x="5507" y="4112"/>
                    <a:pt x="5050" y="4632"/>
                  </a:cubicBezTo>
                  <a:lnTo>
                    <a:pt x="5039" y="4616"/>
                  </a:lnTo>
                  <a:cubicBezTo>
                    <a:pt x="3948" y="5939"/>
                    <a:pt x="2585" y="7201"/>
                    <a:pt x="1642" y="8563"/>
                  </a:cubicBezTo>
                  <a:cubicBezTo>
                    <a:pt x="1385" y="8866"/>
                    <a:pt x="1119" y="9174"/>
                    <a:pt x="853" y="9503"/>
                  </a:cubicBezTo>
                  <a:cubicBezTo>
                    <a:pt x="718" y="9665"/>
                    <a:pt x="585" y="9833"/>
                    <a:pt x="447" y="10000"/>
                  </a:cubicBezTo>
                  <a:cubicBezTo>
                    <a:pt x="301" y="10186"/>
                    <a:pt x="152" y="10372"/>
                    <a:pt x="1" y="10563"/>
                  </a:cubicBezTo>
                  <a:cubicBezTo>
                    <a:pt x="415" y="11049"/>
                    <a:pt x="843" y="11551"/>
                    <a:pt x="1276" y="12058"/>
                  </a:cubicBezTo>
                  <a:cubicBezTo>
                    <a:pt x="1701" y="12550"/>
                    <a:pt x="2128" y="13041"/>
                    <a:pt x="2545" y="13525"/>
                  </a:cubicBezTo>
                  <a:lnTo>
                    <a:pt x="2516" y="13546"/>
                  </a:lnTo>
                  <a:cubicBezTo>
                    <a:pt x="3663" y="14797"/>
                    <a:pt x="4566" y="16175"/>
                    <a:pt x="5698" y="17437"/>
                  </a:cubicBezTo>
                  <a:cubicBezTo>
                    <a:pt x="6752" y="18826"/>
                    <a:pt x="8155" y="20048"/>
                    <a:pt x="9199" y="21463"/>
                  </a:cubicBezTo>
                  <a:cubicBezTo>
                    <a:pt x="9754" y="22417"/>
                    <a:pt x="10981" y="23248"/>
                    <a:pt x="11467" y="24173"/>
                  </a:cubicBezTo>
                  <a:cubicBezTo>
                    <a:pt x="11600" y="24401"/>
                    <a:pt x="11746" y="24621"/>
                    <a:pt x="11913" y="24829"/>
                  </a:cubicBezTo>
                  <a:cubicBezTo>
                    <a:pt x="12078" y="25033"/>
                    <a:pt x="12272" y="25227"/>
                    <a:pt x="12513" y="25368"/>
                  </a:cubicBezTo>
                  <a:cubicBezTo>
                    <a:pt x="12717" y="25490"/>
                    <a:pt x="12961" y="25560"/>
                    <a:pt x="13203" y="25560"/>
                  </a:cubicBezTo>
                  <a:cubicBezTo>
                    <a:pt x="13245" y="25560"/>
                    <a:pt x="13287" y="25558"/>
                    <a:pt x="13329" y="25554"/>
                  </a:cubicBezTo>
                  <a:cubicBezTo>
                    <a:pt x="13616" y="25530"/>
                    <a:pt x="13871" y="25418"/>
                    <a:pt x="14104" y="25278"/>
                  </a:cubicBezTo>
                  <a:cubicBezTo>
                    <a:pt x="14556" y="24977"/>
                    <a:pt x="14917" y="24611"/>
                    <a:pt x="15286" y="24244"/>
                  </a:cubicBezTo>
                  <a:cubicBezTo>
                    <a:pt x="15653" y="23875"/>
                    <a:pt x="16006" y="23490"/>
                    <a:pt x="16354" y="23100"/>
                  </a:cubicBezTo>
                  <a:cubicBezTo>
                    <a:pt x="16720" y="22784"/>
                    <a:pt x="17068" y="22449"/>
                    <a:pt x="17400" y="22101"/>
                  </a:cubicBezTo>
                  <a:cubicBezTo>
                    <a:pt x="17730" y="21753"/>
                    <a:pt x="18038" y="21378"/>
                    <a:pt x="18365" y="21028"/>
                  </a:cubicBezTo>
                  <a:cubicBezTo>
                    <a:pt x="19015" y="20319"/>
                    <a:pt x="19695" y="19652"/>
                    <a:pt x="20442" y="19078"/>
                  </a:cubicBezTo>
                  <a:cubicBezTo>
                    <a:pt x="20997" y="18372"/>
                    <a:pt x="21910" y="17915"/>
                    <a:pt x="22596" y="17201"/>
                  </a:cubicBezTo>
                  <a:lnTo>
                    <a:pt x="22540" y="17193"/>
                  </a:lnTo>
                  <a:cubicBezTo>
                    <a:pt x="22890" y="17044"/>
                    <a:pt x="22970" y="16505"/>
                    <a:pt x="23270" y="16494"/>
                  </a:cubicBezTo>
                  <a:lnTo>
                    <a:pt x="23270" y="16494"/>
                  </a:lnTo>
                  <a:lnTo>
                    <a:pt x="23249" y="16526"/>
                  </a:lnTo>
                  <a:cubicBezTo>
                    <a:pt x="23454" y="16468"/>
                    <a:pt x="23386" y="16053"/>
                    <a:pt x="23547" y="16053"/>
                  </a:cubicBezTo>
                  <a:cubicBezTo>
                    <a:pt x="23549" y="16053"/>
                    <a:pt x="23550" y="16053"/>
                    <a:pt x="23552" y="16053"/>
                  </a:cubicBezTo>
                  <a:lnTo>
                    <a:pt x="23536" y="15995"/>
                  </a:lnTo>
                  <a:cubicBezTo>
                    <a:pt x="23587" y="15935"/>
                    <a:pt x="23610" y="15919"/>
                    <a:pt x="23624" y="15919"/>
                  </a:cubicBezTo>
                  <a:cubicBezTo>
                    <a:pt x="23640" y="15919"/>
                    <a:pt x="23644" y="15941"/>
                    <a:pt x="23665" y="15941"/>
                  </a:cubicBezTo>
                  <a:cubicBezTo>
                    <a:pt x="23678" y="15941"/>
                    <a:pt x="23698" y="15933"/>
                    <a:pt x="23732" y="15904"/>
                  </a:cubicBezTo>
                  <a:cubicBezTo>
                    <a:pt x="23775" y="15854"/>
                    <a:pt x="23685" y="15822"/>
                    <a:pt x="23801" y="15745"/>
                  </a:cubicBezTo>
                  <a:cubicBezTo>
                    <a:pt x="23818" y="15757"/>
                    <a:pt x="23836" y="15763"/>
                    <a:pt x="23853" y="15763"/>
                  </a:cubicBezTo>
                  <a:cubicBezTo>
                    <a:pt x="23987" y="15763"/>
                    <a:pt x="24128" y="15434"/>
                    <a:pt x="24267" y="15434"/>
                  </a:cubicBezTo>
                  <a:cubicBezTo>
                    <a:pt x="24288" y="15434"/>
                    <a:pt x="24309" y="15441"/>
                    <a:pt x="24330" y="15458"/>
                  </a:cubicBezTo>
                  <a:cubicBezTo>
                    <a:pt x="24308" y="15482"/>
                    <a:pt x="24311" y="15488"/>
                    <a:pt x="24324" y="15488"/>
                  </a:cubicBezTo>
                  <a:cubicBezTo>
                    <a:pt x="24338" y="15488"/>
                    <a:pt x="24364" y="15482"/>
                    <a:pt x="24385" y="15482"/>
                  </a:cubicBezTo>
                  <a:cubicBezTo>
                    <a:pt x="24423" y="15482"/>
                    <a:pt x="24448" y="15502"/>
                    <a:pt x="24375" y="15615"/>
                  </a:cubicBezTo>
                  <a:cubicBezTo>
                    <a:pt x="24447" y="15572"/>
                    <a:pt x="24699" y="15283"/>
                    <a:pt x="24604" y="15243"/>
                  </a:cubicBezTo>
                  <a:cubicBezTo>
                    <a:pt x="24561" y="15170"/>
                    <a:pt x="24569" y="15054"/>
                    <a:pt x="24479" y="15054"/>
                  </a:cubicBezTo>
                  <a:cubicBezTo>
                    <a:pt x="24451" y="15054"/>
                    <a:pt x="24413" y="15065"/>
                    <a:pt x="24362" y="15092"/>
                  </a:cubicBezTo>
                  <a:lnTo>
                    <a:pt x="24388" y="15177"/>
                  </a:lnTo>
                  <a:cubicBezTo>
                    <a:pt x="24321" y="15180"/>
                    <a:pt x="24311" y="15186"/>
                    <a:pt x="24298" y="15186"/>
                  </a:cubicBezTo>
                  <a:cubicBezTo>
                    <a:pt x="24290" y="15186"/>
                    <a:pt x="24282" y="15184"/>
                    <a:pt x="24258" y="15177"/>
                  </a:cubicBezTo>
                  <a:cubicBezTo>
                    <a:pt x="24046" y="15389"/>
                    <a:pt x="23940" y="15344"/>
                    <a:pt x="23756" y="15466"/>
                  </a:cubicBezTo>
                  <a:cubicBezTo>
                    <a:pt x="23759" y="15466"/>
                    <a:pt x="23762" y="15466"/>
                    <a:pt x="23762" y="15471"/>
                  </a:cubicBezTo>
                  <a:cubicBezTo>
                    <a:pt x="23727" y="15641"/>
                    <a:pt x="23549" y="15750"/>
                    <a:pt x="23456" y="15825"/>
                  </a:cubicBezTo>
                  <a:lnTo>
                    <a:pt x="23392" y="15827"/>
                  </a:lnTo>
                  <a:cubicBezTo>
                    <a:pt x="23390" y="15827"/>
                    <a:pt x="23389" y="15827"/>
                    <a:pt x="23387" y="15827"/>
                  </a:cubicBezTo>
                  <a:cubicBezTo>
                    <a:pt x="23301" y="15827"/>
                    <a:pt x="23282" y="16066"/>
                    <a:pt x="23255" y="16066"/>
                  </a:cubicBezTo>
                  <a:cubicBezTo>
                    <a:pt x="23248" y="16066"/>
                    <a:pt x="23241" y="16053"/>
                    <a:pt x="23233" y="16021"/>
                  </a:cubicBezTo>
                  <a:cubicBezTo>
                    <a:pt x="22829" y="16481"/>
                    <a:pt x="22325" y="16969"/>
                    <a:pt x="21831" y="17442"/>
                  </a:cubicBezTo>
                  <a:cubicBezTo>
                    <a:pt x="21803" y="17547"/>
                    <a:pt x="21474" y="17781"/>
                    <a:pt x="21611" y="17781"/>
                  </a:cubicBezTo>
                  <a:cubicBezTo>
                    <a:pt x="21617" y="17781"/>
                    <a:pt x="21624" y="17780"/>
                    <a:pt x="21631" y="17780"/>
                  </a:cubicBezTo>
                  <a:lnTo>
                    <a:pt x="21631" y="17780"/>
                  </a:lnTo>
                  <a:cubicBezTo>
                    <a:pt x="21418" y="17804"/>
                    <a:pt x="21026" y="18133"/>
                    <a:pt x="20890" y="18266"/>
                  </a:cubicBezTo>
                  <a:cubicBezTo>
                    <a:pt x="20888" y="18252"/>
                    <a:pt x="20885" y="18236"/>
                    <a:pt x="20909" y="18220"/>
                  </a:cubicBezTo>
                  <a:lnTo>
                    <a:pt x="20909" y="18220"/>
                  </a:lnTo>
                  <a:cubicBezTo>
                    <a:pt x="20529" y="18353"/>
                    <a:pt x="20699" y="18632"/>
                    <a:pt x="20309" y="18722"/>
                  </a:cubicBezTo>
                  <a:cubicBezTo>
                    <a:pt x="20367" y="18863"/>
                    <a:pt x="19823" y="19121"/>
                    <a:pt x="19796" y="19378"/>
                  </a:cubicBezTo>
                  <a:cubicBezTo>
                    <a:pt x="19786" y="19380"/>
                    <a:pt x="19777" y="19381"/>
                    <a:pt x="19768" y="19381"/>
                  </a:cubicBezTo>
                  <a:cubicBezTo>
                    <a:pt x="19733" y="19381"/>
                    <a:pt x="19713" y="19368"/>
                    <a:pt x="19708" y="19344"/>
                  </a:cubicBezTo>
                  <a:cubicBezTo>
                    <a:pt x="19257" y="19774"/>
                    <a:pt x="18726" y="20218"/>
                    <a:pt x="18351" y="20595"/>
                  </a:cubicBezTo>
                  <a:cubicBezTo>
                    <a:pt x="18125" y="20999"/>
                    <a:pt x="17544" y="21357"/>
                    <a:pt x="17416" y="21750"/>
                  </a:cubicBezTo>
                  <a:cubicBezTo>
                    <a:pt x="17177" y="21952"/>
                    <a:pt x="16760" y="22263"/>
                    <a:pt x="16492" y="22622"/>
                  </a:cubicBezTo>
                  <a:lnTo>
                    <a:pt x="16508" y="22576"/>
                  </a:lnTo>
                  <a:lnTo>
                    <a:pt x="16508" y="22576"/>
                  </a:lnTo>
                  <a:cubicBezTo>
                    <a:pt x="16155" y="22932"/>
                    <a:pt x="15706" y="23365"/>
                    <a:pt x="15525" y="23676"/>
                  </a:cubicBezTo>
                  <a:cubicBezTo>
                    <a:pt x="15511" y="23674"/>
                    <a:pt x="15497" y="23674"/>
                    <a:pt x="15484" y="23674"/>
                  </a:cubicBezTo>
                  <a:cubicBezTo>
                    <a:pt x="15287" y="23674"/>
                    <a:pt x="15154" y="23829"/>
                    <a:pt x="14970" y="23923"/>
                  </a:cubicBezTo>
                  <a:cubicBezTo>
                    <a:pt x="14776" y="24194"/>
                    <a:pt x="14242" y="24637"/>
                    <a:pt x="13900" y="24927"/>
                  </a:cubicBezTo>
                  <a:cubicBezTo>
                    <a:pt x="13894" y="24925"/>
                    <a:pt x="13888" y="24924"/>
                    <a:pt x="13882" y="24924"/>
                  </a:cubicBezTo>
                  <a:cubicBezTo>
                    <a:pt x="13806" y="24924"/>
                    <a:pt x="13660" y="25038"/>
                    <a:pt x="13576" y="25038"/>
                  </a:cubicBezTo>
                  <a:cubicBezTo>
                    <a:pt x="13552" y="25038"/>
                    <a:pt x="13533" y="25029"/>
                    <a:pt x="13523" y="25007"/>
                  </a:cubicBezTo>
                  <a:cubicBezTo>
                    <a:pt x="13381" y="25082"/>
                    <a:pt x="13226" y="25129"/>
                    <a:pt x="13066" y="25129"/>
                  </a:cubicBezTo>
                  <a:cubicBezTo>
                    <a:pt x="12934" y="25129"/>
                    <a:pt x="12798" y="25097"/>
                    <a:pt x="12662" y="25025"/>
                  </a:cubicBezTo>
                  <a:cubicBezTo>
                    <a:pt x="12359" y="24879"/>
                    <a:pt x="12086" y="24590"/>
                    <a:pt x="11839" y="24279"/>
                  </a:cubicBezTo>
                  <a:cubicBezTo>
                    <a:pt x="11589" y="23968"/>
                    <a:pt x="11358" y="23625"/>
                    <a:pt x="11108" y="23291"/>
                  </a:cubicBezTo>
                  <a:cubicBezTo>
                    <a:pt x="10869" y="22961"/>
                    <a:pt x="10638" y="22635"/>
                    <a:pt x="10423" y="22313"/>
                  </a:cubicBezTo>
                  <a:lnTo>
                    <a:pt x="10423" y="22313"/>
                  </a:lnTo>
                  <a:lnTo>
                    <a:pt x="10444" y="22324"/>
                  </a:lnTo>
                  <a:cubicBezTo>
                    <a:pt x="10269" y="22212"/>
                    <a:pt x="10019" y="22122"/>
                    <a:pt x="9828" y="22019"/>
                  </a:cubicBezTo>
                  <a:cubicBezTo>
                    <a:pt x="9825" y="22007"/>
                    <a:pt x="9829" y="21998"/>
                    <a:pt x="9837" y="21998"/>
                  </a:cubicBezTo>
                  <a:cubicBezTo>
                    <a:pt x="9841" y="21998"/>
                    <a:pt x="9847" y="22001"/>
                    <a:pt x="9854" y="22007"/>
                  </a:cubicBezTo>
                  <a:lnTo>
                    <a:pt x="9854" y="22007"/>
                  </a:lnTo>
                  <a:cubicBezTo>
                    <a:pt x="9665" y="21809"/>
                    <a:pt x="9583" y="21542"/>
                    <a:pt x="9390" y="21344"/>
                  </a:cubicBezTo>
                  <a:cubicBezTo>
                    <a:pt x="9393" y="21342"/>
                    <a:pt x="9397" y="21341"/>
                    <a:pt x="9402" y="21341"/>
                  </a:cubicBezTo>
                  <a:cubicBezTo>
                    <a:pt x="9413" y="21341"/>
                    <a:pt x="9428" y="21346"/>
                    <a:pt x="9448" y="21357"/>
                  </a:cubicBezTo>
                  <a:cubicBezTo>
                    <a:pt x="9241" y="21190"/>
                    <a:pt x="9167" y="20884"/>
                    <a:pt x="8901" y="20701"/>
                  </a:cubicBezTo>
                  <a:lnTo>
                    <a:pt x="8914" y="20669"/>
                  </a:lnTo>
                  <a:lnTo>
                    <a:pt x="8755" y="20544"/>
                  </a:lnTo>
                  <a:cubicBezTo>
                    <a:pt x="8770" y="20536"/>
                    <a:pt x="8789" y="20524"/>
                    <a:pt x="8811" y="20524"/>
                  </a:cubicBezTo>
                  <a:cubicBezTo>
                    <a:pt x="8827" y="20524"/>
                    <a:pt x="8845" y="20531"/>
                    <a:pt x="8865" y="20550"/>
                  </a:cubicBezTo>
                  <a:lnTo>
                    <a:pt x="8865" y="20550"/>
                  </a:lnTo>
                  <a:cubicBezTo>
                    <a:pt x="7353" y="18693"/>
                    <a:pt x="5622" y="16921"/>
                    <a:pt x="4067" y="15020"/>
                  </a:cubicBezTo>
                  <a:lnTo>
                    <a:pt x="4067" y="15020"/>
                  </a:lnTo>
                  <a:lnTo>
                    <a:pt x="4152" y="15068"/>
                  </a:lnTo>
                  <a:lnTo>
                    <a:pt x="4152" y="15068"/>
                  </a:lnTo>
                  <a:lnTo>
                    <a:pt x="3796" y="14738"/>
                  </a:lnTo>
                  <a:cubicBezTo>
                    <a:pt x="3800" y="14737"/>
                    <a:pt x="3804" y="14736"/>
                    <a:pt x="3808" y="14736"/>
                  </a:cubicBezTo>
                  <a:cubicBezTo>
                    <a:pt x="3822" y="14736"/>
                    <a:pt x="3838" y="14744"/>
                    <a:pt x="3855" y="14754"/>
                  </a:cubicBezTo>
                  <a:cubicBezTo>
                    <a:pt x="3509" y="14244"/>
                    <a:pt x="3023" y="13825"/>
                    <a:pt x="2654" y="13360"/>
                  </a:cubicBezTo>
                  <a:cubicBezTo>
                    <a:pt x="2656" y="13359"/>
                    <a:pt x="2658" y="13358"/>
                    <a:pt x="2662" y="13358"/>
                  </a:cubicBezTo>
                  <a:cubicBezTo>
                    <a:pt x="2674" y="13358"/>
                    <a:pt x="2694" y="13365"/>
                    <a:pt x="2709" y="13365"/>
                  </a:cubicBezTo>
                  <a:cubicBezTo>
                    <a:pt x="2726" y="13365"/>
                    <a:pt x="2735" y="13356"/>
                    <a:pt x="2718" y="13320"/>
                  </a:cubicBezTo>
                  <a:cubicBezTo>
                    <a:pt x="2357" y="13047"/>
                    <a:pt x="2362" y="12693"/>
                    <a:pt x="2062" y="12659"/>
                  </a:cubicBezTo>
                  <a:cubicBezTo>
                    <a:pt x="2058" y="12642"/>
                    <a:pt x="2073" y="12612"/>
                    <a:pt x="2100" y="12612"/>
                  </a:cubicBezTo>
                  <a:cubicBezTo>
                    <a:pt x="2107" y="12612"/>
                    <a:pt x="2115" y="12614"/>
                    <a:pt x="2123" y="12619"/>
                  </a:cubicBezTo>
                  <a:cubicBezTo>
                    <a:pt x="1799" y="12271"/>
                    <a:pt x="1477" y="11912"/>
                    <a:pt x="1161" y="11549"/>
                  </a:cubicBezTo>
                  <a:lnTo>
                    <a:pt x="694" y="10996"/>
                  </a:lnTo>
                  <a:lnTo>
                    <a:pt x="463" y="10717"/>
                  </a:lnTo>
                  <a:lnTo>
                    <a:pt x="335" y="10560"/>
                  </a:lnTo>
                  <a:cubicBezTo>
                    <a:pt x="481" y="10388"/>
                    <a:pt x="625" y="10218"/>
                    <a:pt x="768" y="10048"/>
                  </a:cubicBezTo>
                  <a:cubicBezTo>
                    <a:pt x="1268" y="9129"/>
                    <a:pt x="2139" y="8361"/>
                    <a:pt x="2731" y="7464"/>
                  </a:cubicBezTo>
                  <a:lnTo>
                    <a:pt x="2758" y="7493"/>
                  </a:lnTo>
                  <a:cubicBezTo>
                    <a:pt x="3573" y="6369"/>
                    <a:pt x="4675" y="5389"/>
                    <a:pt x="5671" y="4361"/>
                  </a:cubicBezTo>
                  <a:cubicBezTo>
                    <a:pt x="6104" y="3955"/>
                    <a:pt x="6362" y="3644"/>
                    <a:pt x="6795" y="3232"/>
                  </a:cubicBezTo>
                  <a:lnTo>
                    <a:pt x="6837" y="3256"/>
                  </a:lnTo>
                  <a:cubicBezTo>
                    <a:pt x="7456" y="2436"/>
                    <a:pt x="8508" y="1960"/>
                    <a:pt x="9207" y="1163"/>
                  </a:cubicBezTo>
                  <a:lnTo>
                    <a:pt x="9207" y="1163"/>
                  </a:lnTo>
                  <a:lnTo>
                    <a:pt x="9191" y="1259"/>
                  </a:lnTo>
                  <a:cubicBezTo>
                    <a:pt x="9257" y="1081"/>
                    <a:pt x="9709" y="895"/>
                    <a:pt x="9560" y="802"/>
                  </a:cubicBezTo>
                  <a:lnTo>
                    <a:pt x="9740" y="733"/>
                  </a:lnTo>
                  <a:cubicBezTo>
                    <a:pt x="9796" y="656"/>
                    <a:pt x="9852" y="592"/>
                    <a:pt x="9918" y="529"/>
                  </a:cubicBezTo>
                  <a:cubicBezTo>
                    <a:pt x="9987" y="462"/>
                    <a:pt x="10064" y="399"/>
                    <a:pt x="10141" y="340"/>
                  </a:cubicBezTo>
                  <a:cubicBezTo>
                    <a:pt x="10159" y="330"/>
                    <a:pt x="10177" y="305"/>
                    <a:pt x="10195" y="305"/>
                  </a:cubicBezTo>
                  <a:cubicBezTo>
                    <a:pt x="10195" y="305"/>
                    <a:pt x="10196" y="305"/>
                    <a:pt x="10197" y="306"/>
                  </a:cubicBezTo>
                  <a:lnTo>
                    <a:pt x="10248" y="356"/>
                  </a:lnTo>
                  <a:lnTo>
                    <a:pt x="10346" y="462"/>
                  </a:lnTo>
                  <a:cubicBezTo>
                    <a:pt x="10415" y="539"/>
                    <a:pt x="10479" y="595"/>
                    <a:pt x="10535" y="656"/>
                  </a:cubicBezTo>
                  <a:cubicBezTo>
                    <a:pt x="10779" y="895"/>
                    <a:pt x="11098" y="1121"/>
                    <a:pt x="11539" y="1187"/>
                  </a:cubicBezTo>
                  <a:lnTo>
                    <a:pt x="11469" y="1209"/>
                  </a:lnTo>
                  <a:cubicBezTo>
                    <a:pt x="11703" y="1256"/>
                    <a:pt x="11969" y="1283"/>
                    <a:pt x="12136" y="1339"/>
                  </a:cubicBezTo>
                  <a:cubicBezTo>
                    <a:pt x="12107" y="1341"/>
                    <a:pt x="12120" y="1355"/>
                    <a:pt x="12062" y="1357"/>
                  </a:cubicBezTo>
                  <a:cubicBezTo>
                    <a:pt x="12229" y="1420"/>
                    <a:pt x="12411" y="1450"/>
                    <a:pt x="12597" y="1450"/>
                  </a:cubicBezTo>
                  <a:cubicBezTo>
                    <a:pt x="12804" y="1450"/>
                    <a:pt x="13017" y="1413"/>
                    <a:pt x="13217" y="1344"/>
                  </a:cubicBezTo>
                  <a:cubicBezTo>
                    <a:pt x="13313" y="1312"/>
                    <a:pt x="13406" y="1267"/>
                    <a:pt x="13496" y="1227"/>
                  </a:cubicBezTo>
                  <a:cubicBezTo>
                    <a:pt x="13584" y="1179"/>
                    <a:pt x="13677" y="1124"/>
                    <a:pt x="13751" y="1078"/>
                  </a:cubicBezTo>
                  <a:lnTo>
                    <a:pt x="13860" y="996"/>
                  </a:lnTo>
                  <a:lnTo>
                    <a:pt x="13916" y="954"/>
                  </a:lnTo>
                  <a:cubicBezTo>
                    <a:pt x="13927" y="943"/>
                    <a:pt x="13940" y="932"/>
                    <a:pt x="13952" y="932"/>
                  </a:cubicBezTo>
                  <a:cubicBezTo>
                    <a:pt x="13958" y="932"/>
                    <a:pt x="13964" y="936"/>
                    <a:pt x="13969" y="946"/>
                  </a:cubicBezTo>
                  <a:cubicBezTo>
                    <a:pt x="14030" y="1009"/>
                    <a:pt x="14094" y="1073"/>
                    <a:pt x="14155" y="1142"/>
                  </a:cubicBezTo>
                  <a:cubicBezTo>
                    <a:pt x="14142" y="1141"/>
                    <a:pt x="14130" y="1141"/>
                    <a:pt x="14118" y="1141"/>
                  </a:cubicBezTo>
                  <a:cubicBezTo>
                    <a:pt x="14097" y="1141"/>
                    <a:pt x="14078" y="1142"/>
                    <a:pt x="14059" y="1148"/>
                  </a:cubicBezTo>
                  <a:cubicBezTo>
                    <a:pt x="14112" y="1174"/>
                    <a:pt x="14205" y="1256"/>
                    <a:pt x="14293" y="1341"/>
                  </a:cubicBezTo>
                  <a:cubicBezTo>
                    <a:pt x="14380" y="1429"/>
                    <a:pt x="14471" y="1530"/>
                    <a:pt x="14564" y="1634"/>
                  </a:cubicBezTo>
                  <a:cubicBezTo>
                    <a:pt x="14750" y="1841"/>
                    <a:pt x="14941" y="2061"/>
                    <a:pt x="15122" y="2226"/>
                  </a:cubicBezTo>
                  <a:lnTo>
                    <a:pt x="15076" y="2229"/>
                  </a:lnTo>
                  <a:lnTo>
                    <a:pt x="15281" y="2375"/>
                  </a:lnTo>
                  <a:lnTo>
                    <a:pt x="15233" y="2428"/>
                  </a:lnTo>
                  <a:cubicBezTo>
                    <a:pt x="15660" y="2897"/>
                    <a:pt x="16111" y="3295"/>
                    <a:pt x="16538" y="3743"/>
                  </a:cubicBezTo>
                  <a:lnTo>
                    <a:pt x="16538" y="3743"/>
                  </a:lnTo>
                  <a:lnTo>
                    <a:pt x="16471" y="3764"/>
                  </a:lnTo>
                  <a:cubicBezTo>
                    <a:pt x="16946" y="4109"/>
                    <a:pt x="17302" y="4664"/>
                    <a:pt x="17754" y="5078"/>
                  </a:cubicBezTo>
                  <a:lnTo>
                    <a:pt x="17708" y="5065"/>
                  </a:lnTo>
                  <a:lnTo>
                    <a:pt x="17708" y="5065"/>
                  </a:lnTo>
                  <a:cubicBezTo>
                    <a:pt x="18742" y="6218"/>
                    <a:pt x="19791" y="7190"/>
                    <a:pt x="20872" y="8284"/>
                  </a:cubicBezTo>
                  <a:cubicBezTo>
                    <a:pt x="20851" y="8271"/>
                    <a:pt x="20831" y="8279"/>
                    <a:pt x="20810" y="8267"/>
                  </a:cubicBezTo>
                  <a:lnTo>
                    <a:pt x="20810" y="8267"/>
                  </a:lnTo>
                  <a:cubicBezTo>
                    <a:pt x="20876" y="8306"/>
                    <a:pt x="20963" y="8338"/>
                    <a:pt x="21013" y="8401"/>
                  </a:cubicBezTo>
                  <a:cubicBezTo>
                    <a:pt x="21014" y="8410"/>
                    <a:pt x="21011" y="8413"/>
                    <a:pt x="21005" y="8413"/>
                  </a:cubicBezTo>
                  <a:cubicBezTo>
                    <a:pt x="20992" y="8413"/>
                    <a:pt x="20968" y="8399"/>
                    <a:pt x="20954" y="8391"/>
                  </a:cubicBezTo>
                  <a:lnTo>
                    <a:pt x="20954" y="8391"/>
                  </a:lnTo>
                  <a:cubicBezTo>
                    <a:pt x="21095" y="8701"/>
                    <a:pt x="21650" y="9044"/>
                    <a:pt x="21727" y="9248"/>
                  </a:cubicBezTo>
                  <a:cubicBezTo>
                    <a:pt x="21763" y="9277"/>
                    <a:pt x="21795" y="9292"/>
                    <a:pt x="21817" y="9292"/>
                  </a:cubicBezTo>
                  <a:cubicBezTo>
                    <a:pt x="21840" y="9292"/>
                    <a:pt x="21852" y="9277"/>
                    <a:pt x="21847" y="9246"/>
                  </a:cubicBezTo>
                  <a:lnTo>
                    <a:pt x="21847" y="9246"/>
                  </a:lnTo>
                  <a:cubicBezTo>
                    <a:pt x="22683" y="10109"/>
                    <a:pt x="23573" y="11041"/>
                    <a:pt x="24465" y="11881"/>
                  </a:cubicBezTo>
                  <a:cubicBezTo>
                    <a:pt x="24495" y="11934"/>
                    <a:pt x="24481" y="11963"/>
                    <a:pt x="24444" y="11976"/>
                  </a:cubicBezTo>
                  <a:cubicBezTo>
                    <a:pt x="24864" y="12300"/>
                    <a:pt x="25246" y="12677"/>
                    <a:pt x="25613" y="13070"/>
                  </a:cubicBezTo>
                  <a:lnTo>
                    <a:pt x="25940" y="13429"/>
                  </a:lnTo>
                  <a:lnTo>
                    <a:pt x="26160" y="13676"/>
                  </a:lnTo>
                  <a:lnTo>
                    <a:pt x="26213" y="13737"/>
                  </a:lnTo>
                  <a:lnTo>
                    <a:pt x="26226" y="13753"/>
                  </a:lnTo>
                  <a:cubicBezTo>
                    <a:pt x="26224" y="13758"/>
                    <a:pt x="26218" y="13764"/>
                    <a:pt x="26213" y="13769"/>
                  </a:cubicBezTo>
                  <a:lnTo>
                    <a:pt x="26184" y="13798"/>
                  </a:lnTo>
                  <a:lnTo>
                    <a:pt x="26067" y="13920"/>
                  </a:lnTo>
                  <a:lnTo>
                    <a:pt x="25836" y="14154"/>
                  </a:lnTo>
                  <a:lnTo>
                    <a:pt x="25666" y="14319"/>
                  </a:lnTo>
                  <a:lnTo>
                    <a:pt x="25368" y="14592"/>
                  </a:lnTo>
                  <a:cubicBezTo>
                    <a:pt x="25369" y="14609"/>
                    <a:pt x="25378" y="14614"/>
                    <a:pt x="25389" y="14614"/>
                  </a:cubicBezTo>
                  <a:cubicBezTo>
                    <a:pt x="25403" y="14614"/>
                    <a:pt x="25421" y="14607"/>
                    <a:pt x="25433" y="14607"/>
                  </a:cubicBezTo>
                  <a:cubicBezTo>
                    <a:pt x="25447" y="14607"/>
                    <a:pt x="25454" y="14617"/>
                    <a:pt x="25438" y="14659"/>
                  </a:cubicBezTo>
                  <a:cubicBezTo>
                    <a:pt x="25581" y="14558"/>
                    <a:pt x="25674" y="14428"/>
                    <a:pt x="25767" y="14300"/>
                  </a:cubicBezTo>
                  <a:lnTo>
                    <a:pt x="25801" y="14252"/>
                  </a:lnTo>
                  <a:lnTo>
                    <a:pt x="25860" y="14181"/>
                  </a:lnTo>
                  <a:lnTo>
                    <a:pt x="25987" y="14037"/>
                  </a:lnTo>
                  <a:cubicBezTo>
                    <a:pt x="26070" y="13942"/>
                    <a:pt x="26163" y="13851"/>
                    <a:pt x="26277" y="13753"/>
                  </a:cubicBezTo>
                  <a:cubicBezTo>
                    <a:pt x="26287" y="13769"/>
                    <a:pt x="26285" y="13788"/>
                    <a:pt x="26287" y="13806"/>
                  </a:cubicBezTo>
                  <a:cubicBezTo>
                    <a:pt x="26309" y="13788"/>
                    <a:pt x="26325" y="13772"/>
                    <a:pt x="26341" y="13756"/>
                  </a:cubicBezTo>
                  <a:cubicBezTo>
                    <a:pt x="26333" y="13740"/>
                    <a:pt x="26317" y="13726"/>
                    <a:pt x="26306" y="13716"/>
                  </a:cubicBezTo>
                  <a:cubicBezTo>
                    <a:pt x="26285" y="13692"/>
                    <a:pt x="26264" y="13676"/>
                    <a:pt x="26248" y="13663"/>
                  </a:cubicBezTo>
                  <a:cubicBezTo>
                    <a:pt x="26216" y="13639"/>
                    <a:pt x="26192" y="13634"/>
                    <a:pt x="26171" y="13626"/>
                  </a:cubicBezTo>
                  <a:cubicBezTo>
                    <a:pt x="26125" y="13612"/>
                    <a:pt x="26094" y="13604"/>
                    <a:pt x="25987" y="13448"/>
                  </a:cubicBezTo>
                  <a:cubicBezTo>
                    <a:pt x="25959" y="13399"/>
                    <a:pt x="25961" y="13385"/>
                    <a:pt x="25972" y="13385"/>
                  </a:cubicBezTo>
                  <a:cubicBezTo>
                    <a:pt x="25988" y="13385"/>
                    <a:pt x="26020" y="13409"/>
                    <a:pt x="26026" y="13409"/>
                  </a:cubicBezTo>
                  <a:cubicBezTo>
                    <a:pt x="26028" y="13409"/>
                    <a:pt x="26026" y="13405"/>
                    <a:pt x="26017" y="13394"/>
                  </a:cubicBezTo>
                  <a:cubicBezTo>
                    <a:pt x="25828" y="13195"/>
                    <a:pt x="25634" y="12988"/>
                    <a:pt x="25443" y="12786"/>
                  </a:cubicBezTo>
                  <a:cubicBezTo>
                    <a:pt x="25273" y="12614"/>
                    <a:pt x="25098" y="12449"/>
                    <a:pt x="24904" y="12319"/>
                  </a:cubicBezTo>
                  <a:cubicBezTo>
                    <a:pt x="24898" y="12170"/>
                    <a:pt x="24556" y="11934"/>
                    <a:pt x="24500" y="11742"/>
                  </a:cubicBezTo>
                  <a:cubicBezTo>
                    <a:pt x="24393" y="11679"/>
                    <a:pt x="24315" y="11585"/>
                    <a:pt x="24241" y="11585"/>
                  </a:cubicBezTo>
                  <a:cubicBezTo>
                    <a:pt x="24238" y="11585"/>
                    <a:pt x="24235" y="11585"/>
                    <a:pt x="24232" y="11586"/>
                  </a:cubicBezTo>
                  <a:cubicBezTo>
                    <a:pt x="23119" y="10311"/>
                    <a:pt x="21878" y="9108"/>
                    <a:pt x="20707" y="7833"/>
                  </a:cubicBezTo>
                  <a:cubicBezTo>
                    <a:pt x="20022" y="7363"/>
                    <a:pt x="19523" y="6502"/>
                    <a:pt x="18824" y="5838"/>
                  </a:cubicBezTo>
                  <a:cubicBezTo>
                    <a:pt x="18824" y="5827"/>
                    <a:pt x="18832" y="5825"/>
                    <a:pt x="18840" y="5825"/>
                  </a:cubicBezTo>
                  <a:cubicBezTo>
                    <a:pt x="18593" y="5626"/>
                    <a:pt x="18266" y="5307"/>
                    <a:pt x="18030" y="5017"/>
                  </a:cubicBezTo>
                  <a:lnTo>
                    <a:pt x="17756" y="4837"/>
                  </a:lnTo>
                  <a:cubicBezTo>
                    <a:pt x="17050" y="3955"/>
                    <a:pt x="16285" y="3113"/>
                    <a:pt x="15509" y="2274"/>
                  </a:cubicBezTo>
                  <a:cubicBezTo>
                    <a:pt x="15122" y="1857"/>
                    <a:pt x="14731" y="1437"/>
                    <a:pt x="14343" y="1017"/>
                  </a:cubicBezTo>
                  <a:lnTo>
                    <a:pt x="14131" y="789"/>
                  </a:lnTo>
                  <a:cubicBezTo>
                    <a:pt x="14078" y="740"/>
                    <a:pt x="14030" y="646"/>
                    <a:pt x="13969" y="646"/>
                  </a:cubicBezTo>
                  <a:cubicBezTo>
                    <a:pt x="13947" y="646"/>
                    <a:pt x="13923" y="659"/>
                    <a:pt x="13897" y="691"/>
                  </a:cubicBezTo>
                  <a:lnTo>
                    <a:pt x="13624" y="863"/>
                  </a:lnTo>
                  <a:lnTo>
                    <a:pt x="13438" y="954"/>
                  </a:lnTo>
                  <a:cubicBezTo>
                    <a:pt x="13199" y="1057"/>
                    <a:pt x="12938" y="1113"/>
                    <a:pt x="12678" y="1126"/>
                  </a:cubicBezTo>
                  <a:cubicBezTo>
                    <a:pt x="12633" y="1129"/>
                    <a:pt x="12587" y="1130"/>
                    <a:pt x="12542" y="1130"/>
                  </a:cubicBezTo>
                  <a:cubicBezTo>
                    <a:pt x="11990" y="1130"/>
                    <a:pt x="11454" y="953"/>
                    <a:pt x="11007" y="680"/>
                  </a:cubicBezTo>
                  <a:cubicBezTo>
                    <a:pt x="10885" y="608"/>
                    <a:pt x="10771" y="523"/>
                    <a:pt x="10665" y="436"/>
                  </a:cubicBezTo>
                  <a:lnTo>
                    <a:pt x="10577" y="361"/>
                  </a:lnTo>
                  <a:cubicBezTo>
                    <a:pt x="10524" y="316"/>
                    <a:pt x="10481" y="268"/>
                    <a:pt x="10436" y="223"/>
                  </a:cubicBezTo>
                  <a:lnTo>
                    <a:pt x="10298" y="85"/>
                  </a:lnTo>
                  <a:lnTo>
                    <a:pt x="10229" y="16"/>
                  </a:lnTo>
                  <a:lnTo>
                    <a:pt x="1021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27"/>
            <p:cNvSpPr/>
            <p:nvPr/>
          </p:nvSpPr>
          <p:spPr>
            <a:xfrm>
              <a:off x="1764550" y="1510050"/>
              <a:ext cx="375" cy="325"/>
            </a:xfrm>
            <a:custGeom>
              <a:avLst/>
              <a:gdLst/>
              <a:ahLst/>
              <a:cxnLst/>
              <a:rect l="l" t="t" r="r" b="b"/>
              <a:pathLst>
                <a:path w="15" h="13" extrusionOk="0">
                  <a:moveTo>
                    <a:pt x="2" y="1"/>
                  </a:moveTo>
                  <a:cubicBezTo>
                    <a:pt x="0" y="1"/>
                    <a:pt x="6" y="5"/>
                    <a:pt x="14" y="13"/>
                  </a:cubicBezTo>
                  <a:cubicBezTo>
                    <a:pt x="14" y="10"/>
                    <a:pt x="12" y="7"/>
                    <a:pt x="12" y="5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27"/>
            <p:cNvSpPr/>
            <p:nvPr/>
          </p:nvSpPr>
          <p:spPr>
            <a:xfrm>
              <a:off x="1833425" y="1687225"/>
              <a:ext cx="1625" cy="1175"/>
            </a:xfrm>
            <a:custGeom>
              <a:avLst/>
              <a:gdLst/>
              <a:ahLst/>
              <a:cxnLst/>
              <a:rect l="l" t="t" r="r" b="b"/>
              <a:pathLst>
                <a:path w="65" h="47" extrusionOk="0">
                  <a:moveTo>
                    <a:pt x="61" y="1"/>
                  </a:moveTo>
                  <a:cubicBezTo>
                    <a:pt x="47" y="1"/>
                    <a:pt x="18" y="34"/>
                    <a:pt x="1" y="46"/>
                  </a:cubicBezTo>
                  <a:cubicBezTo>
                    <a:pt x="24" y="30"/>
                    <a:pt x="43" y="14"/>
                    <a:pt x="64" y="1"/>
                  </a:cubicBezTo>
                  <a:cubicBezTo>
                    <a:pt x="63" y="1"/>
                    <a:pt x="62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27"/>
            <p:cNvSpPr/>
            <p:nvPr/>
          </p:nvSpPr>
          <p:spPr>
            <a:xfrm>
              <a:off x="1552625" y="1920050"/>
              <a:ext cx="1675" cy="550"/>
            </a:xfrm>
            <a:custGeom>
              <a:avLst/>
              <a:gdLst/>
              <a:ahLst/>
              <a:cxnLst/>
              <a:rect l="l" t="t" r="r" b="b"/>
              <a:pathLst>
                <a:path w="67" h="22" extrusionOk="0">
                  <a:moveTo>
                    <a:pt x="0" y="0"/>
                  </a:moveTo>
                  <a:lnTo>
                    <a:pt x="48" y="2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27"/>
            <p:cNvSpPr/>
            <p:nvPr/>
          </p:nvSpPr>
          <p:spPr>
            <a:xfrm>
              <a:off x="1547825" y="1917125"/>
              <a:ext cx="7275" cy="1950"/>
            </a:xfrm>
            <a:custGeom>
              <a:avLst/>
              <a:gdLst/>
              <a:ahLst/>
              <a:cxnLst/>
              <a:rect l="l" t="t" r="r" b="b"/>
              <a:pathLst>
                <a:path w="291" h="78" extrusionOk="0">
                  <a:moveTo>
                    <a:pt x="57" y="0"/>
                  </a:moveTo>
                  <a:cubicBezTo>
                    <a:pt x="46" y="8"/>
                    <a:pt x="27" y="8"/>
                    <a:pt x="20" y="19"/>
                  </a:cubicBezTo>
                  <a:cubicBezTo>
                    <a:pt x="81" y="48"/>
                    <a:pt x="150" y="67"/>
                    <a:pt x="216" y="77"/>
                  </a:cubicBezTo>
                  <a:cubicBezTo>
                    <a:pt x="290" y="11"/>
                    <a:pt x="1" y="56"/>
                    <a:pt x="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27"/>
            <p:cNvSpPr/>
            <p:nvPr/>
          </p:nvSpPr>
          <p:spPr>
            <a:xfrm>
              <a:off x="1547500" y="1914325"/>
              <a:ext cx="2625" cy="1950"/>
            </a:xfrm>
            <a:custGeom>
              <a:avLst/>
              <a:gdLst/>
              <a:ahLst/>
              <a:cxnLst/>
              <a:rect l="l" t="t" r="r" b="b"/>
              <a:pathLst>
                <a:path w="105" h="78" extrusionOk="0">
                  <a:moveTo>
                    <a:pt x="1" y="1"/>
                  </a:moveTo>
                  <a:cubicBezTo>
                    <a:pt x="3" y="2"/>
                    <a:pt x="6" y="3"/>
                    <a:pt x="9" y="4"/>
                  </a:cubicBezTo>
                  <a:lnTo>
                    <a:pt x="9" y="4"/>
                  </a:lnTo>
                  <a:cubicBezTo>
                    <a:pt x="7" y="2"/>
                    <a:pt x="4" y="1"/>
                    <a:pt x="1" y="1"/>
                  </a:cubicBezTo>
                  <a:close/>
                  <a:moveTo>
                    <a:pt x="9" y="4"/>
                  </a:moveTo>
                  <a:cubicBezTo>
                    <a:pt x="46" y="20"/>
                    <a:pt x="13" y="78"/>
                    <a:pt x="52" y="78"/>
                  </a:cubicBezTo>
                  <a:cubicBezTo>
                    <a:pt x="58" y="78"/>
                    <a:pt x="67" y="76"/>
                    <a:pt x="78" y="72"/>
                  </a:cubicBezTo>
                  <a:cubicBezTo>
                    <a:pt x="104" y="26"/>
                    <a:pt x="42" y="14"/>
                    <a:pt x="9" y="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27"/>
            <p:cNvSpPr/>
            <p:nvPr/>
          </p:nvSpPr>
          <p:spPr>
            <a:xfrm>
              <a:off x="1620150" y="1811600"/>
              <a:ext cx="275" cy="425"/>
            </a:xfrm>
            <a:custGeom>
              <a:avLst/>
              <a:gdLst/>
              <a:ahLst/>
              <a:cxnLst/>
              <a:rect l="l" t="t" r="r" b="b"/>
              <a:pathLst>
                <a:path w="11" h="17" extrusionOk="0">
                  <a:moveTo>
                    <a:pt x="11" y="1"/>
                  </a:moveTo>
                  <a:cubicBezTo>
                    <a:pt x="6" y="4"/>
                    <a:pt x="3" y="12"/>
                    <a:pt x="0" y="17"/>
                  </a:cubicBezTo>
                  <a:cubicBezTo>
                    <a:pt x="8" y="12"/>
                    <a:pt x="11" y="6"/>
                    <a:pt x="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27"/>
            <p:cNvSpPr/>
            <p:nvPr/>
          </p:nvSpPr>
          <p:spPr>
            <a:xfrm>
              <a:off x="1493575" y="1306625"/>
              <a:ext cx="310650" cy="606850"/>
            </a:xfrm>
            <a:custGeom>
              <a:avLst/>
              <a:gdLst/>
              <a:ahLst/>
              <a:cxnLst/>
              <a:rect l="l" t="t" r="r" b="b"/>
              <a:pathLst>
                <a:path w="12426" h="24274" extrusionOk="0">
                  <a:moveTo>
                    <a:pt x="6221" y="7122"/>
                  </a:moveTo>
                  <a:cubicBezTo>
                    <a:pt x="6224" y="7125"/>
                    <a:pt x="6226" y="7127"/>
                    <a:pt x="6229" y="7128"/>
                  </a:cubicBezTo>
                  <a:lnTo>
                    <a:pt x="6229" y="7128"/>
                  </a:lnTo>
                  <a:cubicBezTo>
                    <a:pt x="6226" y="7126"/>
                    <a:pt x="6224" y="7124"/>
                    <a:pt x="6221" y="7122"/>
                  </a:cubicBezTo>
                  <a:close/>
                  <a:moveTo>
                    <a:pt x="6622" y="7825"/>
                  </a:moveTo>
                  <a:lnTo>
                    <a:pt x="6622" y="7825"/>
                  </a:lnTo>
                  <a:cubicBezTo>
                    <a:pt x="6627" y="7834"/>
                    <a:pt x="6632" y="7839"/>
                    <a:pt x="6637" y="7843"/>
                  </a:cubicBezTo>
                  <a:lnTo>
                    <a:pt x="6637" y="7843"/>
                  </a:lnTo>
                  <a:cubicBezTo>
                    <a:pt x="6632" y="7837"/>
                    <a:pt x="6627" y="7831"/>
                    <a:pt x="6622" y="7825"/>
                  </a:cubicBezTo>
                  <a:close/>
                  <a:moveTo>
                    <a:pt x="256" y="1"/>
                  </a:moveTo>
                  <a:cubicBezTo>
                    <a:pt x="236" y="1"/>
                    <a:pt x="217" y="8"/>
                    <a:pt x="203" y="27"/>
                  </a:cubicBezTo>
                  <a:cubicBezTo>
                    <a:pt x="115" y="86"/>
                    <a:pt x="1" y="99"/>
                    <a:pt x="14" y="232"/>
                  </a:cubicBezTo>
                  <a:lnTo>
                    <a:pt x="86" y="197"/>
                  </a:lnTo>
                  <a:lnTo>
                    <a:pt x="86" y="197"/>
                  </a:lnTo>
                  <a:cubicBezTo>
                    <a:pt x="54" y="274"/>
                    <a:pt x="75" y="243"/>
                    <a:pt x="43" y="290"/>
                  </a:cubicBezTo>
                  <a:cubicBezTo>
                    <a:pt x="128" y="399"/>
                    <a:pt x="59" y="490"/>
                    <a:pt x="94" y="593"/>
                  </a:cubicBezTo>
                  <a:cubicBezTo>
                    <a:pt x="94" y="590"/>
                    <a:pt x="94" y="588"/>
                    <a:pt x="99" y="588"/>
                  </a:cubicBezTo>
                  <a:cubicBezTo>
                    <a:pt x="106" y="587"/>
                    <a:pt x="112" y="587"/>
                    <a:pt x="118" y="587"/>
                  </a:cubicBezTo>
                  <a:cubicBezTo>
                    <a:pt x="216" y="587"/>
                    <a:pt x="239" y="684"/>
                    <a:pt x="264" y="729"/>
                  </a:cubicBezTo>
                  <a:lnTo>
                    <a:pt x="245" y="774"/>
                  </a:lnTo>
                  <a:cubicBezTo>
                    <a:pt x="228" y="808"/>
                    <a:pt x="263" y="814"/>
                    <a:pt x="301" y="814"/>
                  </a:cubicBezTo>
                  <a:cubicBezTo>
                    <a:pt x="324" y="814"/>
                    <a:pt x="349" y="812"/>
                    <a:pt x="364" y="812"/>
                  </a:cubicBezTo>
                  <a:cubicBezTo>
                    <a:pt x="388" y="812"/>
                    <a:pt x="392" y="817"/>
                    <a:pt x="341" y="843"/>
                  </a:cubicBezTo>
                  <a:cubicBezTo>
                    <a:pt x="559" y="1023"/>
                    <a:pt x="774" y="1262"/>
                    <a:pt x="989" y="1493"/>
                  </a:cubicBezTo>
                  <a:cubicBezTo>
                    <a:pt x="990" y="1493"/>
                    <a:pt x="991" y="1493"/>
                    <a:pt x="992" y="1493"/>
                  </a:cubicBezTo>
                  <a:cubicBezTo>
                    <a:pt x="1045" y="1493"/>
                    <a:pt x="1104" y="1592"/>
                    <a:pt x="1147" y="1592"/>
                  </a:cubicBezTo>
                  <a:cubicBezTo>
                    <a:pt x="1161" y="1592"/>
                    <a:pt x="1174" y="1581"/>
                    <a:pt x="1183" y="1549"/>
                  </a:cubicBezTo>
                  <a:lnTo>
                    <a:pt x="1183" y="1549"/>
                  </a:lnTo>
                  <a:cubicBezTo>
                    <a:pt x="1140" y="1693"/>
                    <a:pt x="1276" y="1887"/>
                    <a:pt x="1337" y="1948"/>
                  </a:cubicBezTo>
                  <a:cubicBezTo>
                    <a:pt x="1331" y="1951"/>
                    <a:pt x="1323" y="1955"/>
                    <a:pt x="1317" y="1955"/>
                  </a:cubicBezTo>
                  <a:cubicBezTo>
                    <a:pt x="1313" y="1955"/>
                    <a:pt x="1310" y="1953"/>
                    <a:pt x="1308" y="1948"/>
                  </a:cubicBezTo>
                  <a:lnTo>
                    <a:pt x="1308" y="1948"/>
                  </a:lnTo>
                  <a:cubicBezTo>
                    <a:pt x="1297" y="2184"/>
                    <a:pt x="1555" y="1993"/>
                    <a:pt x="1512" y="2245"/>
                  </a:cubicBezTo>
                  <a:cubicBezTo>
                    <a:pt x="1525" y="2237"/>
                    <a:pt x="1538" y="2233"/>
                    <a:pt x="1549" y="2233"/>
                  </a:cubicBezTo>
                  <a:cubicBezTo>
                    <a:pt x="1636" y="2233"/>
                    <a:pt x="1682" y="2447"/>
                    <a:pt x="1818" y="2447"/>
                  </a:cubicBezTo>
                  <a:cubicBezTo>
                    <a:pt x="1830" y="2447"/>
                    <a:pt x="1842" y="2445"/>
                    <a:pt x="1855" y="2442"/>
                  </a:cubicBezTo>
                  <a:lnTo>
                    <a:pt x="1855" y="2442"/>
                  </a:lnTo>
                  <a:cubicBezTo>
                    <a:pt x="1844" y="2476"/>
                    <a:pt x="1828" y="2500"/>
                    <a:pt x="1804" y="2513"/>
                  </a:cubicBezTo>
                  <a:cubicBezTo>
                    <a:pt x="1993" y="2726"/>
                    <a:pt x="2163" y="2994"/>
                    <a:pt x="2320" y="3177"/>
                  </a:cubicBezTo>
                  <a:cubicBezTo>
                    <a:pt x="2551" y="3246"/>
                    <a:pt x="2612" y="3586"/>
                    <a:pt x="2859" y="3600"/>
                  </a:cubicBezTo>
                  <a:cubicBezTo>
                    <a:pt x="2931" y="3735"/>
                    <a:pt x="3034" y="3958"/>
                    <a:pt x="3223" y="4065"/>
                  </a:cubicBezTo>
                  <a:lnTo>
                    <a:pt x="3194" y="4065"/>
                  </a:lnTo>
                  <a:cubicBezTo>
                    <a:pt x="3356" y="4229"/>
                    <a:pt x="3555" y="4439"/>
                    <a:pt x="3741" y="4482"/>
                  </a:cubicBezTo>
                  <a:cubicBezTo>
                    <a:pt x="3664" y="4644"/>
                    <a:pt x="3754" y="4697"/>
                    <a:pt x="3783" y="4806"/>
                  </a:cubicBezTo>
                  <a:cubicBezTo>
                    <a:pt x="3943" y="4869"/>
                    <a:pt x="4134" y="5116"/>
                    <a:pt x="4344" y="5244"/>
                  </a:cubicBezTo>
                  <a:cubicBezTo>
                    <a:pt x="4309" y="5323"/>
                    <a:pt x="4498" y="5366"/>
                    <a:pt x="4421" y="5451"/>
                  </a:cubicBezTo>
                  <a:cubicBezTo>
                    <a:pt x="5024" y="5796"/>
                    <a:pt x="5512" y="6452"/>
                    <a:pt x="5863" y="7084"/>
                  </a:cubicBezTo>
                  <a:lnTo>
                    <a:pt x="5850" y="7082"/>
                  </a:lnTo>
                  <a:lnTo>
                    <a:pt x="5850" y="7082"/>
                  </a:lnTo>
                  <a:cubicBezTo>
                    <a:pt x="5958" y="7108"/>
                    <a:pt x="6128" y="7098"/>
                    <a:pt x="6251" y="7114"/>
                  </a:cubicBezTo>
                  <a:cubicBezTo>
                    <a:pt x="6249" y="7122"/>
                    <a:pt x="6243" y="7130"/>
                    <a:pt x="6235" y="7130"/>
                  </a:cubicBezTo>
                  <a:cubicBezTo>
                    <a:pt x="6233" y="7130"/>
                    <a:pt x="6231" y="7129"/>
                    <a:pt x="6229" y="7128"/>
                  </a:cubicBezTo>
                  <a:lnTo>
                    <a:pt x="6229" y="7128"/>
                  </a:lnTo>
                  <a:cubicBezTo>
                    <a:pt x="6322" y="7212"/>
                    <a:pt x="6325" y="7368"/>
                    <a:pt x="6423" y="7448"/>
                  </a:cubicBezTo>
                  <a:cubicBezTo>
                    <a:pt x="6417" y="7454"/>
                    <a:pt x="6407" y="7457"/>
                    <a:pt x="6395" y="7457"/>
                  </a:cubicBezTo>
                  <a:cubicBezTo>
                    <a:pt x="6391" y="7457"/>
                    <a:pt x="6387" y="7457"/>
                    <a:pt x="6383" y="7456"/>
                  </a:cubicBezTo>
                  <a:lnTo>
                    <a:pt x="6383" y="7456"/>
                  </a:lnTo>
                  <a:cubicBezTo>
                    <a:pt x="6500" y="7512"/>
                    <a:pt x="6484" y="7701"/>
                    <a:pt x="6644" y="7748"/>
                  </a:cubicBezTo>
                  <a:lnTo>
                    <a:pt x="6628" y="7772"/>
                  </a:lnTo>
                  <a:lnTo>
                    <a:pt x="6718" y="7812"/>
                  </a:lnTo>
                  <a:cubicBezTo>
                    <a:pt x="6699" y="7828"/>
                    <a:pt x="6675" y="7847"/>
                    <a:pt x="6653" y="7847"/>
                  </a:cubicBezTo>
                  <a:cubicBezTo>
                    <a:pt x="6648" y="7847"/>
                    <a:pt x="6642" y="7846"/>
                    <a:pt x="6637" y="7843"/>
                  </a:cubicBezTo>
                  <a:lnTo>
                    <a:pt x="6637" y="7843"/>
                  </a:lnTo>
                  <a:cubicBezTo>
                    <a:pt x="7355" y="8677"/>
                    <a:pt x="8258" y="9385"/>
                    <a:pt x="9008" y="10224"/>
                  </a:cubicBezTo>
                  <a:lnTo>
                    <a:pt x="8954" y="10216"/>
                  </a:lnTo>
                  <a:lnTo>
                    <a:pt x="8954" y="10216"/>
                  </a:lnTo>
                  <a:lnTo>
                    <a:pt x="9151" y="10335"/>
                  </a:lnTo>
                  <a:cubicBezTo>
                    <a:pt x="9142" y="10342"/>
                    <a:pt x="9132" y="10345"/>
                    <a:pt x="9122" y="10345"/>
                  </a:cubicBezTo>
                  <a:cubicBezTo>
                    <a:pt x="9118" y="10345"/>
                    <a:pt x="9113" y="10344"/>
                    <a:pt x="9108" y="10343"/>
                  </a:cubicBezTo>
                  <a:lnTo>
                    <a:pt x="9108" y="10343"/>
                  </a:lnTo>
                  <a:cubicBezTo>
                    <a:pt x="9257" y="10590"/>
                    <a:pt x="9533" y="10729"/>
                    <a:pt x="9709" y="10938"/>
                  </a:cubicBezTo>
                  <a:cubicBezTo>
                    <a:pt x="9695" y="10949"/>
                    <a:pt x="9642" y="10944"/>
                    <a:pt x="9653" y="10986"/>
                  </a:cubicBezTo>
                  <a:cubicBezTo>
                    <a:pt x="9839" y="11054"/>
                    <a:pt x="9799" y="11254"/>
                    <a:pt x="9935" y="11254"/>
                  </a:cubicBezTo>
                  <a:cubicBezTo>
                    <a:pt x="9954" y="11254"/>
                    <a:pt x="9976" y="11250"/>
                    <a:pt x="10004" y="11241"/>
                  </a:cubicBezTo>
                  <a:lnTo>
                    <a:pt x="10004" y="11241"/>
                  </a:lnTo>
                  <a:cubicBezTo>
                    <a:pt x="10004" y="11254"/>
                    <a:pt x="9978" y="11287"/>
                    <a:pt x="9953" y="11287"/>
                  </a:cubicBezTo>
                  <a:cubicBezTo>
                    <a:pt x="9951" y="11287"/>
                    <a:pt x="9950" y="11287"/>
                    <a:pt x="9948" y="11286"/>
                  </a:cubicBezTo>
                  <a:lnTo>
                    <a:pt x="9948" y="11286"/>
                  </a:lnTo>
                  <a:cubicBezTo>
                    <a:pt x="10389" y="11645"/>
                    <a:pt x="10787" y="12062"/>
                    <a:pt x="11164" y="12487"/>
                  </a:cubicBezTo>
                  <a:cubicBezTo>
                    <a:pt x="11395" y="12590"/>
                    <a:pt x="11576" y="12760"/>
                    <a:pt x="11757" y="12938"/>
                  </a:cubicBezTo>
                  <a:cubicBezTo>
                    <a:pt x="11857" y="13037"/>
                    <a:pt x="11911" y="13090"/>
                    <a:pt x="11985" y="13153"/>
                  </a:cubicBezTo>
                  <a:cubicBezTo>
                    <a:pt x="12022" y="13185"/>
                    <a:pt x="12065" y="13215"/>
                    <a:pt x="12112" y="13249"/>
                  </a:cubicBezTo>
                  <a:cubicBezTo>
                    <a:pt x="12094" y="13284"/>
                    <a:pt x="12075" y="13318"/>
                    <a:pt x="12057" y="13363"/>
                  </a:cubicBezTo>
                  <a:lnTo>
                    <a:pt x="12014" y="13347"/>
                  </a:lnTo>
                  <a:cubicBezTo>
                    <a:pt x="11988" y="13398"/>
                    <a:pt x="11948" y="13451"/>
                    <a:pt x="11900" y="13504"/>
                  </a:cubicBezTo>
                  <a:cubicBezTo>
                    <a:pt x="11850" y="13565"/>
                    <a:pt x="11794" y="13624"/>
                    <a:pt x="11735" y="13682"/>
                  </a:cubicBezTo>
                  <a:cubicBezTo>
                    <a:pt x="11621" y="13796"/>
                    <a:pt x="11496" y="13902"/>
                    <a:pt x="11369" y="14009"/>
                  </a:cubicBezTo>
                  <a:cubicBezTo>
                    <a:pt x="11116" y="14221"/>
                    <a:pt x="10851" y="14423"/>
                    <a:pt x="10620" y="14654"/>
                  </a:cubicBezTo>
                  <a:cubicBezTo>
                    <a:pt x="10407" y="14827"/>
                    <a:pt x="10301" y="14986"/>
                    <a:pt x="10099" y="15172"/>
                  </a:cubicBezTo>
                  <a:lnTo>
                    <a:pt x="10065" y="15140"/>
                  </a:lnTo>
                  <a:cubicBezTo>
                    <a:pt x="9844" y="15584"/>
                    <a:pt x="9239" y="15677"/>
                    <a:pt x="9016" y="16147"/>
                  </a:cubicBezTo>
                  <a:lnTo>
                    <a:pt x="8997" y="16075"/>
                  </a:lnTo>
                  <a:lnTo>
                    <a:pt x="8997" y="16075"/>
                  </a:lnTo>
                  <a:cubicBezTo>
                    <a:pt x="9008" y="16200"/>
                    <a:pt x="8758" y="16245"/>
                    <a:pt x="8893" y="16351"/>
                  </a:cubicBezTo>
                  <a:lnTo>
                    <a:pt x="8795" y="16373"/>
                  </a:lnTo>
                  <a:cubicBezTo>
                    <a:pt x="8705" y="16758"/>
                    <a:pt x="8288" y="16697"/>
                    <a:pt x="8089" y="17074"/>
                  </a:cubicBezTo>
                  <a:lnTo>
                    <a:pt x="8081" y="17026"/>
                  </a:lnTo>
                  <a:cubicBezTo>
                    <a:pt x="8025" y="17122"/>
                    <a:pt x="7948" y="17222"/>
                    <a:pt x="7865" y="17249"/>
                  </a:cubicBezTo>
                  <a:cubicBezTo>
                    <a:pt x="7871" y="17236"/>
                    <a:pt x="7857" y="17233"/>
                    <a:pt x="7871" y="17207"/>
                  </a:cubicBezTo>
                  <a:lnTo>
                    <a:pt x="7871" y="17207"/>
                  </a:lnTo>
                  <a:cubicBezTo>
                    <a:pt x="7515" y="17315"/>
                    <a:pt x="7361" y="17695"/>
                    <a:pt x="7098" y="17929"/>
                  </a:cubicBezTo>
                  <a:lnTo>
                    <a:pt x="7077" y="17849"/>
                  </a:lnTo>
                  <a:cubicBezTo>
                    <a:pt x="7010" y="18027"/>
                    <a:pt x="6726" y="18181"/>
                    <a:pt x="6591" y="18362"/>
                  </a:cubicBezTo>
                  <a:lnTo>
                    <a:pt x="6577" y="18327"/>
                  </a:lnTo>
                  <a:lnTo>
                    <a:pt x="6527" y="18442"/>
                  </a:lnTo>
                  <a:lnTo>
                    <a:pt x="6476" y="18391"/>
                  </a:lnTo>
                  <a:cubicBezTo>
                    <a:pt x="6259" y="18585"/>
                    <a:pt x="6103" y="18817"/>
                    <a:pt x="5902" y="19019"/>
                  </a:cubicBezTo>
                  <a:lnTo>
                    <a:pt x="5902" y="19019"/>
                  </a:lnTo>
                  <a:lnTo>
                    <a:pt x="5868" y="18962"/>
                  </a:lnTo>
                  <a:cubicBezTo>
                    <a:pt x="5754" y="19228"/>
                    <a:pt x="5459" y="19350"/>
                    <a:pt x="5292" y="19581"/>
                  </a:cubicBezTo>
                  <a:lnTo>
                    <a:pt x="5289" y="19549"/>
                  </a:lnTo>
                  <a:cubicBezTo>
                    <a:pt x="4761" y="20027"/>
                    <a:pt x="4370" y="20564"/>
                    <a:pt x="3927" y="21111"/>
                  </a:cubicBezTo>
                  <a:cubicBezTo>
                    <a:pt x="3929" y="21098"/>
                    <a:pt x="3919" y="21084"/>
                    <a:pt x="3921" y="21068"/>
                  </a:cubicBezTo>
                  <a:lnTo>
                    <a:pt x="3921" y="21068"/>
                  </a:lnTo>
                  <a:cubicBezTo>
                    <a:pt x="3913" y="21111"/>
                    <a:pt x="3919" y="21164"/>
                    <a:pt x="3889" y="21188"/>
                  </a:cubicBezTo>
                  <a:cubicBezTo>
                    <a:pt x="3871" y="21188"/>
                    <a:pt x="3873" y="21161"/>
                    <a:pt x="3876" y="21148"/>
                  </a:cubicBezTo>
                  <a:lnTo>
                    <a:pt x="3876" y="21148"/>
                  </a:lnTo>
                  <a:cubicBezTo>
                    <a:pt x="3698" y="21185"/>
                    <a:pt x="3632" y="21515"/>
                    <a:pt x="3512" y="21531"/>
                  </a:cubicBezTo>
                  <a:cubicBezTo>
                    <a:pt x="3491" y="21568"/>
                    <a:pt x="3512" y="21610"/>
                    <a:pt x="3555" y="21616"/>
                  </a:cubicBezTo>
                  <a:cubicBezTo>
                    <a:pt x="3215" y="22043"/>
                    <a:pt x="2851" y="22513"/>
                    <a:pt x="2638" y="23018"/>
                  </a:cubicBezTo>
                  <a:cubicBezTo>
                    <a:pt x="2631" y="23022"/>
                    <a:pt x="2624" y="23024"/>
                    <a:pt x="2616" y="23024"/>
                  </a:cubicBezTo>
                  <a:cubicBezTo>
                    <a:pt x="2598" y="23024"/>
                    <a:pt x="2578" y="23013"/>
                    <a:pt x="2559" y="22994"/>
                  </a:cubicBezTo>
                  <a:cubicBezTo>
                    <a:pt x="2466" y="23475"/>
                    <a:pt x="2203" y="23863"/>
                    <a:pt x="2192" y="24272"/>
                  </a:cubicBezTo>
                  <a:cubicBezTo>
                    <a:pt x="2196" y="24273"/>
                    <a:pt x="2200" y="24273"/>
                    <a:pt x="2204" y="24273"/>
                  </a:cubicBezTo>
                  <a:cubicBezTo>
                    <a:pt x="2228" y="24273"/>
                    <a:pt x="2237" y="24252"/>
                    <a:pt x="2258" y="24252"/>
                  </a:cubicBezTo>
                  <a:cubicBezTo>
                    <a:pt x="2266" y="24252"/>
                    <a:pt x="2275" y="24255"/>
                    <a:pt x="2288" y="24264"/>
                  </a:cubicBezTo>
                  <a:cubicBezTo>
                    <a:pt x="2309" y="24208"/>
                    <a:pt x="2285" y="24155"/>
                    <a:pt x="2269" y="24094"/>
                  </a:cubicBezTo>
                  <a:cubicBezTo>
                    <a:pt x="2245" y="24038"/>
                    <a:pt x="2240" y="23974"/>
                    <a:pt x="2296" y="23924"/>
                  </a:cubicBezTo>
                  <a:lnTo>
                    <a:pt x="2333" y="23948"/>
                  </a:lnTo>
                  <a:cubicBezTo>
                    <a:pt x="2381" y="23873"/>
                    <a:pt x="2229" y="23905"/>
                    <a:pt x="2306" y="23831"/>
                  </a:cubicBezTo>
                  <a:cubicBezTo>
                    <a:pt x="2317" y="23825"/>
                    <a:pt x="2325" y="23823"/>
                    <a:pt x="2332" y="23823"/>
                  </a:cubicBezTo>
                  <a:cubicBezTo>
                    <a:pt x="2351" y="23823"/>
                    <a:pt x="2357" y="23842"/>
                    <a:pt x="2363" y="23842"/>
                  </a:cubicBezTo>
                  <a:cubicBezTo>
                    <a:pt x="2365" y="23842"/>
                    <a:pt x="2366" y="23841"/>
                    <a:pt x="2367" y="23839"/>
                  </a:cubicBezTo>
                  <a:cubicBezTo>
                    <a:pt x="2405" y="23653"/>
                    <a:pt x="2524" y="23483"/>
                    <a:pt x="2527" y="23262"/>
                  </a:cubicBezTo>
                  <a:cubicBezTo>
                    <a:pt x="2528" y="23262"/>
                    <a:pt x="2528" y="23262"/>
                    <a:pt x="2529" y="23262"/>
                  </a:cubicBezTo>
                  <a:cubicBezTo>
                    <a:pt x="2628" y="23262"/>
                    <a:pt x="2644" y="23071"/>
                    <a:pt x="2758" y="23052"/>
                  </a:cubicBezTo>
                  <a:cubicBezTo>
                    <a:pt x="2755" y="22986"/>
                    <a:pt x="2795" y="22946"/>
                    <a:pt x="2753" y="22893"/>
                  </a:cubicBezTo>
                  <a:cubicBezTo>
                    <a:pt x="3207" y="22306"/>
                    <a:pt x="3658" y="21661"/>
                    <a:pt x="4203" y="21092"/>
                  </a:cubicBezTo>
                  <a:cubicBezTo>
                    <a:pt x="4325" y="20699"/>
                    <a:pt x="4792" y="20535"/>
                    <a:pt x="5061" y="20184"/>
                  </a:cubicBezTo>
                  <a:cubicBezTo>
                    <a:pt x="5066" y="20187"/>
                    <a:pt x="5071" y="20192"/>
                    <a:pt x="5074" y="20197"/>
                  </a:cubicBezTo>
                  <a:cubicBezTo>
                    <a:pt x="5143" y="20064"/>
                    <a:pt x="5278" y="19905"/>
                    <a:pt x="5417" y="19801"/>
                  </a:cubicBezTo>
                  <a:lnTo>
                    <a:pt x="5467" y="19645"/>
                  </a:lnTo>
                  <a:cubicBezTo>
                    <a:pt x="6317" y="19047"/>
                    <a:pt x="7013" y="18250"/>
                    <a:pt x="7831" y="17592"/>
                  </a:cubicBezTo>
                  <a:cubicBezTo>
                    <a:pt x="8739" y="16819"/>
                    <a:pt x="9600" y="16216"/>
                    <a:pt x="10293" y="15257"/>
                  </a:cubicBezTo>
                  <a:cubicBezTo>
                    <a:pt x="10306" y="15270"/>
                    <a:pt x="10320" y="15270"/>
                    <a:pt x="10301" y="15297"/>
                  </a:cubicBezTo>
                  <a:cubicBezTo>
                    <a:pt x="10524" y="15045"/>
                    <a:pt x="10792" y="14888"/>
                    <a:pt x="11000" y="14646"/>
                  </a:cubicBezTo>
                  <a:lnTo>
                    <a:pt x="11013" y="14659"/>
                  </a:lnTo>
                  <a:cubicBezTo>
                    <a:pt x="11249" y="14341"/>
                    <a:pt x="11552" y="14067"/>
                    <a:pt x="11852" y="13796"/>
                  </a:cubicBezTo>
                  <a:lnTo>
                    <a:pt x="12091" y="13576"/>
                  </a:lnTo>
                  <a:cubicBezTo>
                    <a:pt x="12187" y="13485"/>
                    <a:pt x="12282" y="13395"/>
                    <a:pt x="12375" y="13305"/>
                  </a:cubicBezTo>
                  <a:lnTo>
                    <a:pt x="12410" y="13273"/>
                  </a:lnTo>
                  <a:lnTo>
                    <a:pt x="12426" y="13257"/>
                  </a:lnTo>
                  <a:cubicBezTo>
                    <a:pt x="12421" y="13249"/>
                    <a:pt x="12413" y="13244"/>
                    <a:pt x="12407" y="13238"/>
                  </a:cubicBezTo>
                  <a:lnTo>
                    <a:pt x="12333" y="13172"/>
                  </a:lnTo>
                  <a:lnTo>
                    <a:pt x="12182" y="13045"/>
                  </a:lnTo>
                  <a:cubicBezTo>
                    <a:pt x="12083" y="12965"/>
                    <a:pt x="11985" y="12888"/>
                    <a:pt x="11911" y="12843"/>
                  </a:cubicBezTo>
                  <a:cubicBezTo>
                    <a:pt x="11265" y="12189"/>
                    <a:pt x="10532" y="11459"/>
                    <a:pt x="9826" y="10787"/>
                  </a:cubicBezTo>
                  <a:lnTo>
                    <a:pt x="9855" y="10766"/>
                  </a:lnTo>
                  <a:cubicBezTo>
                    <a:pt x="9263" y="10256"/>
                    <a:pt x="8891" y="9573"/>
                    <a:pt x="8322" y="9045"/>
                  </a:cubicBezTo>
                  <a:cubicBezTo>
                    <a:pt x="7842" y="8404"/>
                    <a:pt x="7058" y="7980"/>
                    <a:pt x="6599" y="7308"/>
                  </a:cubicBezTo>
                  <a:cubicBezTo>
                    <a:pt x="6397" y="6821"/>
                    <a:pt x="5674" y="6590"/>
                    <a:pt x="5499" y="6120"/>
                  </a:cubicBezTo>
                  <a:cubicBezTo>
                    <a:pt x="5063" y="5220"/>
                    <a:pt x="4306" y="4646"/>
                    <a:pt x="3541" y="4043"/>
                  </a:cubicBezTo>
                  <a:cubicBezTo>
                    <a:pt x="3024" y="3318"/>
                    <a:pt x="2243" y="2832"/>
                    <a:pt x="1818" y="2059"/>
                  </a:cubicBezTo>
                  <a:cubicBezTo>
                    <a:pt x="1448" y="1847"/>
                    <a:pt x="1361" y="1318"/>
                    <a:pt x="1029" y="1010"/>
                  </a:cubicBezTo>
                  <a:lnTo>
                    <a:pt x="1005" y="1053"/>
                  </a:lnTo>
                  <a:cubicBezTo>
                    <a:pt x="997" y="840"/>
                    <a:pt x="620" y="914"/>
                    <a:pt x="702" y="702"/>
                  </a:cubicBezTo>
                  <a:lnTo>
                    <a:pt x="702" y="702"/>
                  </a:lnTo>
                  <a:lnTo>
                    <a:pt x="718" y="710"/>
                  </a:lnTo>
                  <a:cubicBezTo>
                    <a:pt x="725" y="661"/>
                    <a:pt x="684" y="650"/>
                    <a:pt x="633" y="650"/>
                  </a:cubicBezTo>
                  <a:cubicBezTo>
                    <a:pt x="593" y="650"/>
                    <a:pt x="546" y="657"/>
                    <a:pt x="511" y="657"/>
                  </a:cubicBezTo>
                  <a:cubicBezTo>
                    <a:pt x="468" y="657"/>
                    <a:pt x="441" y="648"/>
                    <a:pt x="460" y="606"/>
                  </a:cubicBezTo>
                  <a:lnTo>
                    <a:pt x="460" y="606"/>
                  </a:lnTo>
                  <a:lnTo>
                    <a:pt x="413" y="630"/>
                  </a:lnTo>
                  <a:cubicBezTo>
                    <a:pt x="333" y="564"/>
                    <a:pt x="447" y="582"/>
                    <a:pt x="407" y="508"/>
                  </a:cubicBezTo>
                  <a:cubicBezTo>
                    <a:pt x="405" y="506"/>
                    <a:pt x="402" y="506"/>
                    <a:pt x="399" y="506"/>
                  </a:cubicBezTo>
                  <a:cubicBezTo>
                    <a:pt x="383" y="506"/>
                    <a:pt x="360" y="526"/>
                    <a:pt x="339" y="526"/>
                  </a:cubicBezTo>
                  <a:cubicBezTo>
                    <a:pt x="328" y="526"/>
                    <a:pt x="317" y="519"/>
                    <a:pt x="309" y="497"/>
                  </a:cubicBezTo>
                  <a:cubicBezTo>
                    <a:pt x="452" y="346"/>
                    <a:pt x="105" y="341"/>
                    <a:pt x="272" y="176"/>
                  </a:cubicBezTo>
                  <a:lnTo>
                    <a:pt x="272" y="176"/>
                  </a:lnTo>
                  <a:cubicBezTo>
                    <a:pt x="276" y="181"/>
                    <a:pt x="279" y="183"/>
                    <a:pt x="282" y="183"/>
                  </a:cubicBezTo>
                  <a:cubicBezTo>
                    <a:pt x="300" y="183"/>
                    <a:pt x="294" y="96"/>
                    <a:pt x="353" y="96"/>
                  </a:cubicBezTo>
                  <a:cubicBezTo>
                    <a:pt x="365" y="96"/>
                    <a:pt x="380" y="100"/>
                    <a:pt x="399" y="110"/>
                  </a:cubicBezTo>
                  <a:cubicBezTo>
                    <a:pt x="393" y="77"/>
                    <a:pt x="318" y="1"/>
                    <a:pt x="2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27"/>
            <p:cNvSpPr/>
            <p:nvPr/>
          </p:nvSpPr>
          <p:spPr>
            <a:xfrm>
              <a:off x="1590475" y="1835150"/>
              <a:ext cx="150" cy="200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4" y="0"/>
                  </a:moveTo>
                  <a:cubicBezTo>
                    <a:pt x="3" y="0"/>
                    <a:pt x="2" y="3"/>
                    <a:pt x="0" y="7"/>
                  </a:cubicBezTo>
                  <a:lnTo>
                    <a:pt x="5" y="7"/>
                  </a:lnTo>
                  <a:cubicBezTo>
                    <a:pt x="5" y="2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27"/>
            <p:cNvSpPr/>
            <p:nvPr/>
          </p:nvSpPr>
          <p:spPr>
            <a:xfrm>
              <a:off x="1495700" y="1321450"/>
              <a:ext cx="575" cy="875"/>
            </a:xfrm>
            <a:custGeom>
              <a:avLst/>
              <a:gdLst/>
              <a:ahLst/>
              <a:cxnLst/>
              <a:rect l="l" t="t" r="r" b="b"/>
              <a:pathLst>
                <a:path w="23" h="35" extrusionOk="0">
                  <a:moveTo>
                    <a:pt x="9" y="0"/>
                  </a:moveTo>
                  <a:cubicBezTo>
                    <a:pt x="1" y="11"/>
                    <a:pt x="17" y="24"/>
                    <a:pt x="22" y="35"/>
                  </a:cubicBezTo>
                  <a:cubicBezTo>
                    <a:pt x="17" y="21"/>
                    <a:pt x="12" y="11"/>
                    <a:pt x="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27"/>
            <p:cNvSpPr/>
            <p:nvPr/>
          </p:nvSpPr>
          <p:spPr>
            <a:xfrm>
              <a:off x="1884350" y="1634725"/>
              <a:ext cx="425" cy="1475"/>
            </a:xfrm>
            <a:custGeom>
              <a:avLst/>
              <a:gdLst/>
              <a:ahLst/>
              <a:cxnLst/>
              <a:rect l="l" t="t" r="r" b="b"/>
              <a:pathLst>
                <a:path w="17" h="59" extrusionOk="0">
                  <a:moveTo>
                    <a:pt x="1" y="0"/>
                  </a:moveTo>
                  <a:lnTo>
                    <a:pt x="17" y="59"/>
                  </a:lnTo>
                  <a:lnTo>
                    <a:pt x="9" y="2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27"/>
            <p:cNvSpPr/>
            <p:nvPr/>
          </p:nvSpPr>
          <p:spPr>
            <a:xfrm>
              <a:off x="1883975" y="1634925"/>
              <a:ext cx="1400" cy="4600"/>
            </a:xfrm>
            <a:custGeom>
              <a:avLst/>
              <a:gdLst/>
              <a:ahLst/>
              <a:cxnLst/>
              <a:rect l="l" t="t" r="r" b="b"/>
              <a:pathLst>
                <a:path w="56" h="184" extrusionOk="0">
                  <a:moveTo>
                    <a:pt x="6" y="1"/>
                  </a:moveTo>
                  <a:cubicBezTo>
                    <a:pt x="1" y="1"/>
                    <a:pt x="51" y="155"/>
                    <a:pt x="47" y="155"/>
                  </a:cubicBezTo>
                  <a:cubicBezTo>
                    <a:pt x="46" y="155"/>
                    <a:pt x="45" y="152"/>
                    <a:pt x="42" y="146"/>
                  </a:cubicBezTo>
                  <a:lnTo>
                    <a:pt x="42" y="146"/>
                  </a:lnTo>
                  <a:cubicBezTo>
                    <a:pt x="45" y="157"/>
                    <a:pt x="53" y="176"/>
                    <a:pt x="56" y="183"/>
                  </a:cubicBezTo>
                  <a:lnTo>
                    <a:pt x="16" y="19"/>
                  </a:lnTo>
                  <a:cubicBezTo>
                    <a:pt x="10" y="6"/>
                    <a:pt x="7" y="1"/>
                    <a:pt x="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27"/>
            <p:cNvSpPr/>
            <p:nvPr/>
          </p:nvSpPr>
          <p:spPr>
            <a:xfrm>
              <a:off x="1884525" y="1638000"/>
              <a:ext cx="600" cy="1925"/>
            </a:xfrm>
            <a:custGeom>
              <a:avLst/>
              <a:gdLst/>
              <a:ahLst/>
              <a:cxnLst/>
              <a:rect l="l" t="t" r="r" b="b"/>
              <a:pathLst>
                <a:path w="24" h="77" extrusionOk="0">
                  <a:moveTo>
                    <a:pt x="3" y="0"/>
                  </a:moveTo>
                  <a:cubicBezTo>
                    <a:pt x="0" y="0"/>
                    <a:pt x="10" y="35"/>
                    <a:pt x="16" y="60"/>
                  </a:cubicBezTo>
                  <a:lnTo>
                    <a:pt x="16" y="60"/>
                  </a:lnTo>
                  <a:cubicBezTo>
                    <a:pt x="15" y="53"/>
                    <a:pt x="16" y="51"/>
                    <a:pt x="17" y="51"/>
                  </a:cubicBezTo>
                  <a:cubicBezTo>
                    <a:pt x="18" y="51"/>
                    <a:pt x="20" y="52"/>
                    <a:pt x="21" y="52"/>
                  </a:cubicBezTo>
                  <a:cubicBezTo>
                    <a:pt x="23" y="52"/>
                    <a:pt x="23" y="47"/>
                    <a:pt x="10" y="10"/>
                  </a:cubicBezTo>
                  <a:cubicBezTo>
                    <a:pt x="6" y="3"/>
                    <a:pt x="4" y="0"/>
                    <a:pt x="3" y="0"/>
                  </a:cubicBezTo>
                  <a:close/>
                  <a:moveTo>
                    <a:pt x="16" y="60"/>
                  </a:moveTo>
                  <a:cubicBezTo>
                    <a:pt x="17" y="64"/>
                    <a:pt x="18" y="69"/>
                    <a:pt x="20" y="76"/>
                  </a:cubicBezTo>
                  <a:cubicBezTo>
                    <a:pt x="19" y="72"/>
                    <a:pt x="18" y="66"/>
                    <a:pt x="16" y="6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27"/>
            <p:cNvSpPr/>
            <p:nvPr/>
          </p:nvSpPr>
          <p:spPr>
            <a:xfrm>
              <a:off x="1871600" y="1642425"/>
              <a:ext cx="100" cy="225"/>
            </a:xfrm>
            <a:custGeom>
              <a:avLst/>
              <a:gdLst/>
              <a:ahLst/>
              <a:cxnLst/>
              <a:rect l="l" t="t" r="r" b="b"/>
              <a:pathLst>
                <a:path w="4" h="9" extrusionOk="0">
                  <a:moveTo>
                    <a:pt x="3" y="0"/>
                  </a:moveTo>
                  <a:cubicBezTo>
                    <a:pt x="1" y="0"/>
                    <a:pt x="1" y="0"/>
                    <a:pt x="1" y="8"/>
                  </a:cubicBezTo>
                  <a:cubicBezTo>
                    <a:pt x="1" y="8"/>
                    <a:pt x="3" y="3"/>
                    <a:pt x="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27"/>
            <p:cNvSpPr/>
            <p:nvPr/>
          </p:nvSpPr>
          <p:spPr>
            <a:xfrm>
              <a:off x="1795700" y="1633150"/>
              <a:ext cx="89000" cy="24175"/>
            </a:xfrm>
            <a:custGeom>
              <a:avLst/>
              <a:gdLst/>
              <a:ahLst/>
              <a:cxnLst/>
              <a:rect l="l" t="t" r="r" b="b"/>
              <a:pathLst>
                <a:path w="3560" h="967" extrusionOk="0">
                  <a:moveTo>
                    <a:pt x="1046" y="731"/>
                  </a:moveTo>
                  <a:cubicBezTo>
                    <a:pt x="1046" y="732"/>
                    <a:pt x="1045" y="732"/>
                    <a:pt x="1045" y="733"/>
                  </a:cubicBezTo>
                  <a:cubicBezTo>
                    <a:pt x="1045" y="733"/>
                    <a:pt x="1046" y="732"/>
                    <a:pt x="1046" y="731"/>
                  </a:cubicBezTo>
                  <a:close/>
                  <a:moveTo>
                    <a:pt x="1098" y="924"/>
                  </a:moveTo>
                  <a:lnTo>
                    <a:pt x="1098" y="924"/>
                  </a:lnTo>
                  <a:cubicBezTo>
                    <a:pt x="1098" y="925"/>
                    <a:pt x="1098" y="925"/>
                    <a:pt x="1099" y="925"/>
                  </a:cubicBezTo>
                  <a:cubicBezTo>
                    <a:pt x="1099" y="925"/>
                    <a:pt x="1099" y="925"/>
                    <a:pt x="1100" y="925"/>
                  </a:cubicBezTo>
                  <a:lnTo>
                    <a:pt x="1100" y="925"/>
                  </a:lnTo>
                  <a:cubicBezTo>
                    <a:pt x="1099" y="924"/>
                    <a:pt x="1098" y="924"/>
                    <a:pt x="1098" y="924"/>
                  </a:cubicBezTo>
                  <a:close/>
                  <a:moveTo>
                    <a:pt x="322" y="1"/>
                  </a:moveTo>
                  <a:cubicBezTo>
                    <a:pt x="315" y="1"/>
                    <a:pt x="294" y="19"/>
                    <a:pt x="253" y="71"/>
                  </a:cubicBezTo>
                  <a:cubicBezTo>
                    <a:pt x="187" y="154"/>
                    <a:pt x="123" y="220"/>
                    <a:pt x="83" y="292"/>
                  </a:cubicBezTo>
                  <a:lnTo>
                    <a:pt x="131" y="233"/>
                  </a:lnTo>
                  <a:lnTo>
                    <a:pt x="131" y="233"/>
                  </a:lnTo>
                  <a:cubicBezTo>
                    <a:pt x="89" y="294"/>
                    <a:pt x="110" y="265"/>
                    <a:pt x="75" y="310"/>
                  </a:cubicBezTo>
                  <a:cubicBezTo>
                    <a:pt x="83" y="329"/>
                    <a:pt x="17" y="419"/>
                    <a:pt x="1" y="462"/>
                  </a:cubicBezTo>
                  <a:cubicBezTo>
                    <a:pt x="1" y="462"/>
                    <a:pt x="4" y="459"/>
                    <a:pt x="6" y="456"/>
                  </a:cubicBezTo>
                  <a:cubicBezTo>
                    <a:pt x="30" y="430"/>
                    <a:pt x="41" y="421"/>
                    <a:pt x="45" y="421"/>
                  </a:cubicBezTo>
                  <a:cubicBezTo>
                    <a:pt x="52" y="421"/>
                    <a:pt x="43" y="443"/>
                    <a:pt x="43" y="451"/>
                  </a:cubicBezTo>
                  <a:lnTo>
                    <a:pt x="19" y="488"/>
                  </a:lnTo>
                  <a:cubicBezTo>
                    <a:pt x="12" y="500"/>
                    <a:pt x="10" y="505"/>
                    <a:pt x="11" y="505"/>
                  </a:cubicBezTo>
                  <a:cubicBezTo>
                    <a:pt x="17" y="505"/>
                    <a:pt x="71" y="440"/>
                    <a:pt x="73" y="440"/>
                  </a:cubicBezTo>
                  <a:lnTo>
                    <a:pt x="73" y="440"/>
                  </a:lnTo>
                  <a:cubicBezTo>
                    <a:pt x="74" y="440"/>
                    <a:pt x="66" y="451"/>
                    <a:pt x="43" y="480"/>
                  </a:cubicBezTo>
                  <a:cubicBezTo>
                    <a:pt x="52" y="478"/>
                    <a:pt x="61" y="478"/>
                    <a:pt x="69" y="478"/>
                  </a:cubicBezTo>
                  <a:cubicBezTo>
                    <a:pt x="107" y="478"/>
                    <a:pt x="134" y="497"/>
                    <a:pt x="163" y="515"/>
                  </a:cubicBezTo>
                  <a:cubicBezTo>
                    <a:pt x="197" y="470"/>
                    <a:pt x="184" y="536"/>
                    <a:pt x="237" y="435"/>
                  </a:cubicBezTo>
                  <a:lnTo>
                    <a:pt x="237" y="435"/>
                  </a:lnTo>
                  <a:cubicBezTo>
                    <a:pt x="179" y="549"/>
                    <a:pt x="187" y="592"/>
                    <a:pt x="200" y="592"/>
                  </a:cubicBezTo>
                  <a:cubicBezTo>
                    <a:pt x="196" y="601"/>
                    <a:pt x="189" y="612"/>
                    <a:pt x="187" y="612"/>
                  </a:cubicBezTo>
                  <a:cubicBezTo>
                    <a:pt x="187" y="612"/>
                    <a:pt x="187" y="611"/>
                    <a:pt x="187" y="610"/>
                  </a:cubicBezTo>
                  <a:cubicBezTo>
                    <a:pt x="172" y="647"/>
                    <a:pt x="169" y="659"/>
                    <a:pt x="173" y="659"/>
                  </a:cubicBezTo>
                  <a:cubicBezTo>
                    <a:pt x="182" y="659"/>
                    <a:pt x="217" y="607"/>
                    <a:pt x="225" y="607"/>
                  </a:cubicBezTo>
                  <a:cubicBezTo>
                    <a:pt x="230" y="607"/>
                    <a:pt x="225" y="623"/>
                    <a:pt x="203" y="674"/>
                  </a:cubicBezTo>
                  <a:cubicBezTo>
                    <a:pt x="223" y="638"/>
                    <a:pt x="233" y="628"/>
                    <a:pt x="239" y="628"/>
                  </a:cubicBezTo>
                  <a:cubicBezTo>
                    <a:pt x="247" y="628"/>
                    <a:pt x="247" y="647"/>
                    <a:pt x="256" y="647"/>
                  </a:cubicBezTo>
                  <a:cubicBezTo>
                    <a:pt x="263" y="647"/>
                    <a:pt x="276" y="635"/>
                    <a:pt x="304" y="589"/>
                  </a:cubicBezTo>
                  <a:lnTo>
                    <a:pt x="304" y="589"/>
                  </a:lnTo>
                  <a:cubicBezTo>
                    <a:pt x="290" y="618"/>
                    <a:pt x="280" y="645"/>
                    <a:pt x="266" y="666"/>
                  </a:cubicBezTo>
                  <a:cubicBezTo>
                    <a:pt x="296" y="685"/>
                    <a:pt x="309" y="751"/>
                    <a:pt x="336" y="772"/>
                  </a:cubicBezTo>
                  <a:cubicBezTo>
                    <a:pt x="354" y="746"/>
                    <a:pt x="366" y="737"/>
                    <a:pt x="374" y="737"/>
                  </a:cubicBezTo>
                  <a:cubicBezTo>
                    <a:pt x="388" y="737"/>
                    <a:pt x="392" y="761"/>
                    <a:pt x="405" y="761"/>
                  </a:cubicBezTo>
                  <a:cubicBezTo>
                    <a:pt x="416" y="761"/>
                    <a:pt x="431" y="747"/>
                    <a:pt x="460" y="698"/>
                  </a:cubicBezTo>
                  <a:cubicBezTo>
                    <a:pt x="462" y="728"/>
                    <a:pt x="463" y="781"/>
                    <a:pt x="484" y="781"/>
                  </a:cubicBezTo>
                  <a:cubicBezTo>
                    <a:pt x="490" y="781"/>
                    <a:pt x="499" y="775"/>
                    <a:pt x="511" y="762"/>
                  </a:cubicBezTo>
                  <a:lnTo>
                    <a:pt x="511" y="762"/>
                  </a:lnTo>
                  <a:lnTo>
                    <a:pt x="503" y="780"/>
                  </a:lnTo>
                  <a:cubicBezTo>
                    <a:pt x="506" y="780"/>
                    <a:pt x="509" y="780"/>
                    <a:pt x="512" y="780"/>
                  </a:cubicBezTo>
                  <a:cubicBezTo>
                    <a:pt x="540" y="780"/>
                    <a:pt x="575" y="776"/>
                    <a:pt x="622" y="690"/>
                  </a:cubicBezTo>
                  <a:lnTo>
                    <a:pt x="622" y="690"/>
                  </a:lnTo>
                  <a:cubicBezTo>
                    <a:pt x="575" y="849"/>
                    <a:pt x="598" y="823"/>
                    <a:pt x="591" y="876"/>
                  </a:cubicBezTo>
                  <a:cubicBezTo>
                    <a:pt x="636" y="810"/>
                    <a:pt x="665" y="844"/>
                    <a:pt x="713" y="786"/>
                  </a:cubicBezTo>
                  <a:lnTo>
                    <a:pt x="713" y="786"/>
                  </a:lnTo>
                  <a:cubicBezTo>
                    <a:pt x="706" y="811"/>
                    <a:pt x="708" y="816"/>
                    <a:pt x="712" y="816"/>
                  </a:cubicBezTo>
                  <a:cubicBezTo>
                    <a:pt x="714" y="816"/>
                    <a:pt x="718" y="814"/>
                    <a:pt x="720" y="814"/>
                  </a:cubicBezTo>
                  <a:cubicBezTo>
                    <a:pt x="725" y="814"/>
                    <a:pt x="726" y="822"/>
                    <a:pt x="713" y="868"/>
                  </a:cubicBezTo>
                  <a:cubicBezTo>
                    <a:pt x="766" y="799"/>
                    <a:pt x="808" y="770"/>
                    <a:pt x="842" y="770"/>
                  </a:cubicBezTo>
                  <a:cubicBezTo>
                    <a:pt x="898" y="770"/>
                    <a:pt x="932" y="847"/>
                    <a:pt x="962" y="956"/>
                  </a:cubicBezTo>
                  <a:lnTo>
                    <a:pt x="962" y="956"/>
                  </a:lnTo>
                  <a:cubicBezTo>
                    <a:pt x="988" y="894"/>
                    <a:pt x="1028" y="776"/>
                    <a:pt x="1053" y="706"/>
                  </a:cubicBezTo>
                  <a:lnTo>
                    <a:pt x="1053" y="706"/>
                  </a:lnTo>
                  <a:cubicBezTo>
                    <a:pt x="1053" y="713"/>
                    <a:pt x="1049" y="727"/>
                    <a:pt x="1046" y="731"/>
                  </a:cubicBezTo>
                  <a:lnTo>
                    <a:pt x="1046" y="731"/>
                  </a:lnTo>
                  <a:cubicBezTo>
                    <a:pt x="1047" y="731"/>
                    <a:pt x="1048" y="730"/>
                    <a:pt x="1049" y="730"/>
                  </a:cubicBezTo>
                  <a:cubicBezTo>
                    <a:pt x="1061" y="730"/>
                    <a:pt x="1055" y="811"/>
                    <a:pt x="1068" y="811"/>
                  </a:cubicBezTo>
                  <a:cubicBezTo>
                    <a:pt x="1069" y="811"/>
                    <a:pt x="1070" y="811"/>
                    <a:pt x="1071" y="810"/>
                  </a:cubicBezTo>
                  <a:lnTo>
                    <a:pt x="1071" y="810"/>
                  </a:lnTo>
                  <a:cubicBezTo>
                    <a:pt x="1069" y="820"/>
                    <a:pt x="1066" y="831"/>
                    <a:pt x="1063" y="844"/>
                  </a:cubicBezTo>
                  <a:cubicBezTo>
                    <a:pt x="1067" y="837"/>
                    <a:pt x="1070" y="835"/>
                    <a:pt x="1072" y="835"/>
                  </a:cubicBezTo>
                  <a:cubicBezTo>
                    <a:pt x="1081" y="835"/>
                    <a:pt x="1080" y="882"/>
                    <a:pt x="1090" y="882"/>
                  </a:cubicBezTo>
                  <a:cubicBezTo>
                    <a:pt x="1093" y="882"/>
                    <a:pt x="1098" y="874"/>
                    <a:pt x="1106" y="855"/>
                  </a:cubicBezTo>
                  <a:lnTo>
                    <a:pt x="1106" y="855"/>
                  </a:lnTo>
                  <a:lnTo>
                    <a:pt x="1100" y="884"/>
                  </a:lnTo>
                  <a:lnTo>
                    <a:pt x="1119" y="844"/>
                  </a:lnTo>
                  <a:lnTo>
                    <a:pt x="1119" y="844"/>
                  </a:lnTo>
                  <a:cubicBezTo>
                    <a:pt x="1112" y="876"/>
                    <a:pt x="1104" y="919"/>
                    <a:pt x="1100" y="925"/>
                  </a:cubicBezTo>
                  <a:lnTo>
                    <a:pt x="1100" y="925"/>
                  </a:lnTo>
                  <a:cubicBezTo>
                    <a:pt x="1117" y="933"/>
                    <a:pt x="1136" y="936"/>
                    <a:pt x="1156" y="936"/>
                  </a:cubicBezTo>
                  <a:cubicBezTo>
                    <a:pt x="1253" y="936"/>
                    <a:pt x="1365" y="849"/>
                    <a:pt x="1461" y="849"/>
                  </a:cubicBezTo>
                  <a:cubicBezTo>
                    <a:pt x="1475" y="849"/>
                    <a:pt x="1488" y="850"/>
                    <a:pt x="1502" y="855"/>
                  </a:cubicBezTo>
                  <a:lnTo>
                    <a:pt x="1494" y="889"/>
                  </a:lnTo>
                  <a:lnTo>
                    <a:pt x="1494" y="889"/>
                  </a:lnTo>
                  <a:lnTo>
                    <a:pt x="1525" y="828"/>
                  </a:lnTo>
                  <a:lnTo>
                    <a:pt x="1525" y="828"/>
                  </a:lnTo>
                  <a:cubicBezTo>
                    <a:pt x="1523" y="847"/>
                    <a:pt x="1520" y="857"/>
                    <a:pt x="1517" y="865"/>
                  </a:cubicBezTo>
                  <a:cubicBezTo>
                    <a:pt x="1524" y="881"/>
                    <a:pt x="1532" y="887"/>
                    <a:pt x="1540" y="887"/>
                  </a:cubicBezTo>
                  <a:cubicBezTo>
                    <a:pt x="1562" y="887"/>
                    <a:pt x="1587" y="847"/>
                    <a:pt x="1608" y="847"/>
                  </a:cubicBezTo>
                  <a:cubicBezTo>
                    <a:pt x="1610" y="847"/>
                    <a:pt x="1613" y="848"/>
                    <a:pt x="1616" y="849"/>
                  </a:cubicBezTo>
                  <a:cubicBezTo>
                    <a:pt x="1613" y="868"/>
                    <a:pt x="1605" y="903"/>
                    <a:pt x="1608" y="924"/>
                  </a:cubicBezTo>
                  <a:cubicBezTo>
                    <a:pt x="1614" y="905"/>
                    <a:pt x="1619" y="898"/>
                    <a:pt x="1623" y="898"/>
                  </a:cubicBezTo>
                  <a:cubicBezTo>
                    <a:pt x="1632" y="898"/>
                    <a:pt x="1636" y="939"/>
                    <a:pt x="1643" y="939"/>
                  </a:cubicBezTo>
                  <a:cubicBezTo>
                    <a:pt x="1648" y="939"/>
                    <a:pt x="1654" y="919"/>
                    <a:pt x="1664" y="849"/>
                  </a:cubicBezTo>
                  <a:lnTo>
                    <a:pt x="1664" y="849"/>
                  </a:lnTo>
                  <a:cubicBezTo>
                    <a:pt x="1664" y="857"/>
                    <a:pt x="1661" y="905"/>
                    <a:pt x="1656" y="921"/>
                  </a:cubicBezTo>
                  <a:cubicBezTo>
                    <a:pt x="1692" y="888"/>
                    <a:pt x="1727" y="874"/>
                    <a:pt x="1761" y="874"/>
                  </a:cubicBezTo>
                  <a:cubicBezTo>
                    <a:pt x="1792" y="874"/>
                    <a:pt x="1822" y="885"/>
                    <a:pt x="1852" y="903"/>
                  </a:cubicBezTo>
                  <a:cubicBezTo>
                    <a:pt x="1879" y="814"/>
                    <a:pt x="1906" y="805"/>
                    <a:pt x="1932" y="805"/>
                  </a:cubicBezTo>
                  <a:cubicBezTo>
                    <a:pt x="1939" y="805"/>
                    <a:pt x="1945" y="806"/>
                    <a:pt x="1952" y="806"/>
                  </a:cubicBezTo>
                  <a:cubicBezTo>
                    <a:pt x="1975" y="806"/>
                    <a:pt x="1998" y="799"/>
                    <a:pt x="2022" y="738"/>
                  </a:cubicBezTo>
                  <a:lnTo>
                    <a:pt x="2022" y="738"/>
                  </a:lnTo>
                  <a:lnTo>
                    <a:pt x="2019" y="775"/>
                  </a:lnTo>
                  <a:cubicBezTo>
                    <a:pt x="2043" y="732"/>
                    <a:pt x="2066" y="719"/>
                    <a:pt x="2090" y="719"/>
                  </a:cubicBezTo>
                  <a:cubicBezTo>
                    <a:pt x="2131" y="719"/>
                    <a:pt x="2173" y="761"/>
                    <a:pt x="2215" y="761"/>
                  </a:cubicBezTo>
                  <a:cubicBezTo>
                    <a:pt x="2223" y="761"/>
                    <a:pt x="2230" y="759"/>
                    <a:pt x="2237" y="756"/>
                  </a:cubicBezTo>
                  <a:cubicBezTo>
                    <a:pt x="2241" y="758"/>
                    <a:pt x="2245" y="759"/>
                    <a:pt x="2248" y="759"/>
                  </a:cubicBezTo>
                  <a:cubicBezTo>
                    <a:pt x="2271" y="759"/>
                    <a:pt x="2289" y="724"/>
                    <a:pt x="2314" y="722"/>
                  </a:cubicBezTo>
                  <a:lnTo>
                    <a:pt x="2317" y="770"/>
                  </a:lnTo>
                  <a:cubicBezTo>
                    <a:pt x="2327" y="729"/>
                    <a:pt x="2338" y="714"/>
                    <a:pt x="2350" y="714"/>
                  </a:cubicBezTo>
                  <a:cubicBezTo>
                    <a:pt x="2378" y="714"/>
                    <a:pt x="2411" y="790"/>
                    <a:pt x="2439" y="790"/>
                  </a:cubicBezTo>
                  <a:cubicBezTo>
                    <a:pt x="2452" y="790"/>
                    <a:pt x="2464" y="774"/>
                    <a:pt x="2474" y="725"/>
                  </a:cubicBezTo>
                  <a:lnTo>
                    <a:pt x="2476" y="788"/>
                  </a:lnTo>
                  <a:cubicBezTo>
                    <a:pt x="2476" y="750"/>
                    <a:pt x="2482" y="746"/>
                    <a:pt x="2487" y="746"/>
                  </a:cubicBezTo>
                  <a:cubicBezTo>
                    <a:pt x="2488" y="746"/>
                    <a:pt x="2489" y="747"/>
                    <a:pt x="2491" y="747"/>
                  </a:cubicBezTo>
                  <a:cubicBezTo>
                    <a:pt x="2498" y="747"/>
                    <a:pt x="2503" y="740"/>
                    <a:pt x="2495" y="653"/>
                  </a:cubicBezTo>
                  <a:lnTo>
                    <a:pt x="2495" y="653"/>
                  </a:lnTo>
                  <a:lnTo>
                    <a:pt x="2508" y="703"/>
                  </a:lnTo>
                  <a:cubicBezTo>
                    <a:pt x="2513" y="641"/>
                    <a:pt x="2520" y="621"/>
                    <a:pt x="2529" y="621"/>
                  </a:cubicBezTo>
                  <a:cubicBezTo>
                    <a:pt x="2546" y="621"/>
                    <a:pt x="2570" y="694"/>
                    <a:pt x="2590" y="694"/>
                  </a:cubicBezTo>
                  <a:cubicBezTo>
                    <a:pt x="2598" y="694"/>
                    <a:pt x="2605" y="683"/>
                    <a:pt x="2612" y="653"/>
                  </a:cubicBezTo>
                  <a:lnTo>
                    <a:pt x="2612" y="693"/>
                  </a:lnTo>
                  <a:cubicBezTo>
                    <a:pt x="2619" y="671"/>
                    <a:pt x="2626" y="653"/>
                    <a:pt x="2633" y="653"/>
                  </a:cubicBezTo>
                  <a:cubicBezTo>
                    <a:pt x="2637" y="653"/>
                    <a:pt x="2640" y="657"/>
                    <a:pt x="2644" y="669"/>
                  </a:cubicBezTo>
                  <a:cubicBezTo>
                    <a:pt x="2644" y="677"/>
                    <a:pt x="2646" y="687"/>
                    <a:pt x="2644" y="698"/>
                  </a:cubicBezTo>
                  <a:cubicBezTo>
                    <a:pt x="2660" y="745"/>
                    <a:pt x="2673" y="761"/>
                    <a:pt x="2684" y="761"/>
                  </a:cubicBezTo>
                  <a:cubicBezTo>
                    <a:pt x="2711" y="761"/>
                    <a:pt x="2730" y="674"/>
                    <a:pt x="2758" y="674"/>
                  </a:cubicBezTo>
                  <a:lnTo>
                    <a:pt x="2763" y="751"/>
                  </a:lnTo>
                  <a:cubicBezTo>
                    <a:pt x="2767" y="713"/>
                    <a:pt x="2776" y="705"/>
                    <a:pt x="2787" y="705"/>
                  </a:cubicBezTo>
                  <a:cubicBezTo>
                    <a:pt x="2796" y="705"/>
                    <a:pt x="2806" y="709"/>
                    <a:pt x="2814" y="709"/>
                  </a:cubicBezTo>
                  <a:cubicBezTo>
                    <a:pt x="2821" y="709"/>
                    <a:pt x="2827" y="706"/>
                    <a:pt x="2832" y="695"/>
                  </a:cubicBezTo>
                  <a:lnTo>
                    <a:pt x="2838" y="730"/>
                  </a:lnTo>
                  <a:lnTo>
                    <a:pt x="2843" y="679"/>
                  </a:lnTo>
                  <a:lnTo>
                    <a:pt x="2851" y="751"/>
                  </a:lnTo>
                  <a:cubicBezTo>
                    <a:pt x="2884" y="751"/>
                    <a:pt x="2905" y="689"/>
                    <a:pt x="2933" y="673"/>
                  </a:cubicBezTo>
                  <a:lnTo>
                    <a:pt x="2933" y="673"/>
                  </a:lnTo>
                  <a:lnTo>
                    <a:pt x="2941" y="735"/>
                  </a:lnTo>
                  <a:cubicBezTo>
                    <a:pt x="2946" y="690"/>
                    <a:pt x="2957" y="678"/>
                    <a:pt x="2970" y="678"/>
                  </a:cubicBezTo>
                  <a:cubicBezTo>
                    <a:pt x="2982" y="678"/>
                    <a:pt x="2996" y="690"/>
                    <a:pt x="3008" y="690"/>
                  </a:cubicBezTo>
                  <a:cubicBezTo>
                    <a:pt x="3015" y="690"/>
                    <a:pt x="3021" y="686"/>
                    <a:pt x="3026" y="674"/>
                  </a:cubicBezTo>
                  <a:lnTo>
                    <a:pt x="3029" y="695"/>
                  </a:lnTo>
                  <a:cubicBezTo>
                    <a:pt x="3033" y="696"/>
                    <a:pt x="3037" y="696"/>
                    <a:pt x="3041" y="696"/>
                  </a:cubicBezTo>
                  <a:cubicBezTo>
                    <a:pt x="3116" y="696"/>
                    <a:pt x="3165" y="583"/>
                    <a:pt x="3223" y="525"/>
                  </a:cubicBezTo>
                  <a:cubicBezTo>
                    <a:pt x="3225" y="531"/>
                    <a:pt x="3228" y="549"/>
                    <a:pt x="3228" y="557"/>
                  </a:cubicBezTo>
                  <a:cubicBezTo>
                    <a:pt x="3228" y="537"/>
                    <a:pt x="3223" y="498"/>
                    <a:pt x="3227" y="498"/>
                  </a:cubicBezTo>
                  <a:cubicBezTo>
                    <a:pt x="3227" y="498"/>
                    <a:pt x="3228" y="499"/>
                    <a:pt x="3228" y="499"/>
                  </a:cubicBezTo>
                  <a:cubicBezTo>
                    <a:pt x="3231" y="512"/>
                    <a:pt x="3233" y="528"/>
                    <a:pt x="3233" y="533"/>
                  </a:cubicBezTo>
                  <a:cubicBezTo>
                    <a:pt x="3242" y="557"/>
                    <a:pt x="3248" y="566"/>
                    <a:pt x="3253" y="566"/>
                  </a:cubicBezTo>
                  <a:cubicBezTo>
                    <a:pt x="3266" y="566"/>
                    <a:pt x="3270" y="516"/>
                    <a:pt x="3279" y="516"/>
                  </a:cubicBezTo>
                  <a:cubicBezTo>
                    <a:pt x="3283" y="516"/>
                    <a:pt x="3287" y="521"/>
                    <a:pt x="3292" y="536"/>
                  </a:cubicBezTo>
                  <a:cubicBezTo>
                    <a:pt x="3294" y="525"/>
                    <a:pt x="3286" y="480"/>
                    <a:pt x="3276" y="448"/>
                  </a:cubicBezTo>
                  <a:cubicBezTo>
                    <a:pt x="3326" y="409"/>
                    <a:pt x="3382" y="374"/>
                    <a:pt x="3414" y="278"/>
                  </a:cubicBezTo>
                  <a:cubicBezTo>
                    <a:pt x="3422" y="292"/>
                    <a:pt x="3430" y="321"/>
                    <a:pt x="3438" y="355"/>
                  </a:cubicBezTo>
                  <a:cubicBezTo>
                    <a:pt x="3438" y="247"/>
                    <a:pt x="3461" y="222"/>
                    <a:pt x="3492" y="222"/>
                  </a:cubicBezTo>
                  <a:cubicBezTo>
                    <a:pt x="3512" y="222"/>
                    <a:pt x="3537" y="233"/>
                    <a:pt x="3560" y="239"/>
                  </a:cubicBezTo>
                  <a:cubicBezTo>
                    <a:pt x="3547" y="193"/>
                    <a:pt x="3539" y="193"/>
                    <a:pt x="3528" y="148"/>
                  </a:cubicBezTo>
                  <a:cubicBezTo>
                    <a:pt x="3524" y="141"/>
                    <a:pt x="3521" y="138"/>
                    <a:pt x="3519" y="138"/>
                  </a:cubicBezTo>
                  <a:cubicBezTo>
                    <a:pt x="3509" y="138"/>
                    <a:pt x="3521" y="208"/>
                    <a:pt x="3511" y="208"/>
                  </a:cubicBezTo>
                  <a:cubicBezTo>
                    <a:pt x="3508" y="208"/>
                    <a:pt x="3504" y="202"/>
                    <a:pt x="3496" y="188"/>
                  </a:cubicBezTo>
                  <a:lnTo>
                    <a:pt x="3486" y="146"/>
                  </a:lnTo>
                  <a:cubicBezTo>
                    <a:pt x="3484" y="144"/>
                    <a:pt x="3483" y="143"/>
                    <a:pt x="3482" y="143"/>
                  </a:cubicBezTo>
                  <a:lnTo>
                    <a:pt x="3482" y="143"/>
                  </a:lnTo>
                  <a:cubicBezTo>
                    <a:pt x="3476" y="143"/>
                    <a:pt x="3502" y="213"/>
                    <a:pt x="3498" y="213"/>
                  </a:cubicBezTo>
                  <a:cubicBezTo>
                    <a:pt x="3498" y="213"/>
                    <a:pt x="3495" y="210"/>
                    <a:pt x="3491" y="201"/>
                  </a:cubicBezTo>
                  <a:cubicBezTo>
                    <a:pt x="3475" y="167"/>
                    <a:pt x="3475" y="148"/>
                    <a:pt x="3472" y="146"/>
                  </a:cubicBezTo>
                  <a:cubicBezTo>
                    <a:pt x="3456" y="169"/>
                    <a:pt x="3425" y="138"/>
                    <a:pt x="3435" y="247"/>
                  </a:cubicBezTo>
                  <a:cubicBezTo>
                    <a:pt x="3422" y="208"/>
                    <a:pt x="3415" y="203"/>
                    <a:pt x="3410" y="203"/>
                  </a:cubicBezTo>
                  <a:cubicBezTo>
                    <a:pt x="3408" y="203"/>
                    <a:pt x="3406" y="204"/>
                    <a:pt x="3404" y="204"/>
                  </a:cubicBezTo>
                  <a:cubicBezTo>
                    <a:pt x="3399" y="204"/>
                    <a:pt x="3392" y="199"/>
                    <a:pt x="3379" y="164"/>
                  </a:cubicBezTo>
                  <a:lnTo>
                    <a:pt x="3379" y="164"/>
                  </a:lnTo>
                  <a:cubicBezTo>
                    <a:pt x="3382" y="201"/>
                    <a:pt x="3374" y="193"/>
                    <a:pt x="3390" y="254"/>
                  </a:cubicBezTo>
                  <a:cubicBezTo>
                    <a:pt x="3380" y="251"/>
                    <a:pt x="3370" y="250"/>
                    <a:pt x="3360" y="250"/>
                  </a:cubicBezTo>
                  <a:cubicBezTo>
                    <a:pt x="3287" y="250"/>
                    <a:pt x="3237" y="338"/>
                    <a:pt x="3164" y="345"/>
                  </a:cubicBezTo>
                  <a:cubicBezTo>
                    <a:pt x="3164" y="407"/>
                    <a:pt x="3154" y="426"/>
                    <a:pt x="3140" y="426"/>
                  </a:cubicBezTo>
                  <a:cubicBezTo>
                    <a:pt x="3118" y="426"/>
                    <a:pt x="3085" y="382"/>
                    <a:pt x="3061" y="382"/>
                  </a:cubicBezTo>
                  <a:cubicBezTo>
                    <a:pt x="3054" y="382"/>
                    <a:pt x="3047" y="386"/>
                    <a:pt x="3042" y="398"/>
                  </a:cubicBezTo>
                  <a:cubicBezTo>
                    <a:pt x="3042" y="390"/>
                    <a:pt x="3039" y="385"/>
                    <a:pt x="3039" y="379"/>
                  </a:cubicBezTo>
                  <a:cubicBezTo>
                    <a:pt x="3033" y="415"/>
                    <a:pt x="3021" y="438"/>
                    <a:pt x="3007" y="438"/>
                  </a:cubicBezTo>
                  <a:cubicBezTo>
                    <a:pt x="3002" y="438"/>
                    <a:pt x="2997" y="435"/>
                    <a:pt x="2992" y="430"/>
                  </a:cubicBezTo>
                  <a:lnTo>
                    <a:pt x="2989" y="509"/>
                  </a:lnTo>
                  <a:cubicBezTo>
                    <a:pt x="2938" y="455"/>
                    <a:pt x="2892" y="442"/>
                    <a:pt x="2849" y="442"/>
                  </a:cubicBezTo>
                  <a:cubicBezTo>
                    <a:pt x="2805" y="442"/>
                    <a:pt x="2763" y="456"/>
                    <a:pt x="2719" y="456"/>
                  </a:cubicBezTo>
                  <a:cubicBezTo>
                    <a:pt x="2696" y="456"/>
                    <a:pt x="2673" y="452"/>
                    <a:pt x="2649" y="440"/>
                  </a:cubicBezTo>
                  <a:cubicBezTo>
                    <a:pt x="2580" y="424"/>
                    <a:pt x="2516" y="381"/>
                    <a:pt x="2455" y="381"/>
                  </a:cubicBezTo>
                  <a:cubicBezTo>
                    <a:pt x="2401" y="381"/>
                    <a:pt x="2350" y="414"/>
                    <a:pt x="2298" y="531"/>
                  </a:cubicBezTo>
                  <a:cubicBezTo>
                    <a:pt x="2296" y="512"/>
                    <a:pt x="2296" y="501"/>
                    <a:pt x="2298" y="496"/>
                  </a:cubicBezTo>
                  <a:lnTo>
                    <a:pt x="2298" y="496"/>
                  </a:lnTo>
                  <a:cubicBezTo>
                    <a:pt x="2290" y="505"/>
                    <a:pt x="2282" y="508"/>
                    <a:pt x="2274" y="508"/>
                  </a:cubicBezTo>
                  <a:cubicBezTo>
                    <a:pt x="2257" y="508"/>
                    <a:pt x="2240" y="494"/>
                    <a:pt x="2223" y="494"/>
                  </a:cubicBezTo>
                  <a:cubicBezTo>
                    <a:pt x="2214" y="494"/>
                    <a:pt x="2206" y="497"/>
                    <a:pt x="2197" y="507"/>
                  </a:cubicBezTo>
                  <a:lnTo>
                    <a:pt x="2197" y="488"/>
                  </a:lnTo>
                  <a:cubicBezTo>
                    <a:pt x="2167" y="549"/>
                    <a:pt x="2134" y="560"/>
                    <a:pt x="2101" y="560"/>
                  </a:cubicBezTo>
                  <a:cubicBezTo>
                    <a:pt x="2083" y="560"/>
                    <a:pt x="2064" y="556"/>
                    <a:pt x="2045" y="556"/>
                  </a:cubicBezTo>
                  <a:cubicBezTo>
                    <a:pt x="2011" y="556"/>
                    <a:pt x="1978" y="568"/>
                    <a:pt x="1945" y="632"/>
                  </a:cubicBezTo>
                  <a:cubicBezTo>
                    <a:pt x="1912" y="626"/>
                    <a:pt x="1877" y="623"/>
                    <a:pt x="1842" y="623"/>
                  </a:cubicBezTo>
                  <a:cubicBezTo>
                    <a:pt x="1773" y="623"/>
                    <a:pt x="1701" y="635"/>
                    <a:pt x="1629" y="661"/>
                  </a:cubicBezTo>
                  <a:lnTo>
                    <a:pt x="1632" y="624"/>
                  </a:lnTo>
                  <a:lnTo>
                    <a:pt x="1632" y="624"/>
                  </a:lnTo>
                  <a:cubicBezTo>
                    <a:pt x="1618" y="634"/>
                    <a:pt x="1605" y="638"/>
                    <a:pt x="1592" y="638"/>
                  </a:cubicBezTo>
                  <a:cubicBezTo>
                    <a:pt x="1530" y="638"/>
                    <a:pt x="1481" y="531"/>
                    <a:pt x="1420" y="531"/>
                  </a:cubicBezTo>
                  <a:cubicBezTo>
                    <a:pt x="1411" y="531"/>
                    <a:pt x="1402" y="534"/>
                    <a:pt x="1393" y="539"/>
                  </a:cubicBezTo>
                  <a:cubicBezTo>
                    <a:pt x="1382" y="524"/>
                    <a:pt x="1370" y="518"/>
                    <a:pt x="1357" y="518"/>
                  </a:cubicBezTo>
                  <a:cubicBezTo>
                    <a:pt x="1301" y="518"/>
                    <a:pt x="1224" y="624"/>
                    <a:pt x="1166" y="624"/>
                  </a:cubicBezTo>
                  <a:cubicBezTo>
                    <a:pt x="1148" y="624"/>
                    <a:pt x="1132" y="614"/>
                    <a:pt x="1119" y="589"/>
                  </a:cubicBezTo>
                  <a:cubicBezTo>
                    <a:pt x="1117" y="548"/>
                    <a:pt x="1107" y="534"/>
                    <a:pt x="1094" y="534"/>
                  </a:cubicBezTo>
                  <a:cubicBezTo>
                    <a:pt x="1060" y="534"/>
                    <a:pt x="1000" y="626"/>
                    <a:pt x="967" y="626"/>
                  </a:cubicBezTo>
                  <a:cubicBezTo>
                    <a:pt x="954" y="626"/>
                    <a:pt x="945" y="611"/>
                    <a:pt x="944" y="568"/>
                  </a:cubicBezTo>
                  <a:cubicBezTo>
                    <a:pt x="932" y="439"/>
                    <a:pt x="901" y="394"/>
                    <a:pt x="856" y="394"/>
                  </a:cubicBezTo>
                  <a:cubicBezTo>
                    <a:pt x="798" y="394"/>
                    <a:pt x="717" y="470"/>
                    <a:pt x="625" y="536"/>
                  </a:cubicBezTo>
                  <a:cubicBezTo>
                    <a:pt x="609" y="496"/>
                    <a:pt x="578" y="487"/>
                    <a:pt x="543" y="487"/>
                  </a:cubicBezTo>
                  <a:cubicBezTo>
                    <a:pt x="517" y="487"/>
                    <a:pt x="489" y="492"/>
                    <a:pt x="463" y="492"/>
                  </a:cubicBezTo>
                  <a:cubicBezTo>
                    <a:pt x="414" y="492"/>
                    <a:pt x="374" y="474"/>
                    <a:pt x="378" y="371"/>
                  </a:cubicBezTo>
                  <a:lnTo>
                    <a:pt x="378" y="371"/>
                  </a:lnTo>
                  <a:cubicBezTo>
                    <a:pt x="363" y="384"/>
                    <a:pt x="353" y="390"/>
                    <a:pt x="345" y="390"/>
                  </a:cubicBezTo>
                  <a:cubicBezTo>
                    <a:pt x="301" y="390"/>
                    <a:pt x="366" y="193"/>
                    <a:pt x="324" y="193"/>
                  </a:cubicBezTo>
                  <a:cubicBezTo>
                    <a:pt x="323" y="193"/>
                    <a:pt x="323" y="193"/>
                    <a:pt x="322" y="193"/>
                  </a:cubicBezTo>
                  <a:lnTo>
                    <a:pt x="298" y="233"/>
                  </a:lnTo>
                  <a:cubicBezTo>
                    <a:pt x="312" y="207"/>
                    <a:pt x="313" y="198"/>
                    <a:pt x="309" y="198"/>
                  </a:cubicBezTo>
                  <a:cubicBezTo>
                    <a:pt x="297" y="198"/>
                    <a:pt x="246" y="256"/>
                    <a:pt x="237" y="256"/>
                  </a:cubicBezTo>
                  <a:cubicBezTo>
                    <a:pt x="232" y="256"/>
                    <a:pt x="238" y="241"/>
                    <a:pt x="266" y="193"/>
                  </a:cubicBezTo>
                  <a:lnTo>
                    <a:pt x="272" y="188"/>
                  </a:lnTo>
                  <a:cubicBezTo>
                    <a:pt x="279" y="175"/>
                    <a:pt x="282" y="170"/>
                    <a:pt x="280" y="170"/>
                  </a:cubicBezTo>
                  <a:lnTo>
                    <a:pt x="280" y="170"/>
                  </a:lnTo>
                  <a:cubicBezTo>
                    <a:pt x="272" y="170"/>
                    <a:pt x="175" y="294"/>
                    <a:pt x="169" y="294"/>
                  </a:cubicBezTo>
                  <a:cubicBezTo>
                    <a:pt x="167" y="294"/>
                    <a:pt x="171" y="287"/>
                    <a:pt x="182" y="270"/>
                  </a:cubicBezTo>
                  <a:lnTo>
                    <a:pt x="182" y="270"/>
                  </a:lnTo>
                  <a:lnTo>
                    <a:pt x="150" y="310"/>
                  </a:lnTo>
                  <a:cubicBezTo>
                    <a:pt x="149" y="311"/>
                    <a:pt x="148" y="311"/>
                    <a:pt x="147" y="311"/>
                  </a:cubicBezTo>
                  <a:cubicBezTo>
                    <a:pt x="136" y="311"/>
                    <a:pt x="182" y="261"/>
                    <a:pt x="187" y="241"/>
                  </a:cubicBezTo>
                  <a:lnTo>
                    <a:pt x="187" y="241"/>
                  </a:lnTo>
                  <a:cubicBezTo>
                    <a:pt x="182" y="243"/>
                    <a:pt x="146" y="295"/>
                    <a:pt x="141" y="295"/>
                  </a:cubicBezTo>
                  <a:cubicBezTo>
                    <a:pt x="140" y="295"/>
                    <a:pt x="140" y="293"/>
                    <a:pt x="142" y="289"/>
                  </a:cubicBezTo>
                  <a:cubicBezTo>
                    <a:pt x="192" y="221"/>
                    <a:pt x="194" y="211"/>
                    <a:pt x="187" y="211"/>
                  </a:cubicBezTo>
                  <a:cubicBezTo>
                    <a:pt x="184" y="211"/>
                    <a:pt x="180" y="213"/>
                    <a:pt x="177" y="213"/>
                  </a:cubicBezTo>
                  <a:cubicBezTo>
                    <a:pt x="170" y="213"/>
                    <a:pt x="173" y="202"/>
                    <a:pt x="235" y="122"/>
                  </a:cubicBezTo>
                  <a:cubicBezTo>
                    <a:pt x="235" y="122"/>
                    <a:pt x="235" y="122"/>
                    <a:pt x="235" y="122"/>
                  </a:cubicBezTo>
                  <a:cubicBezTo>
                    <a:pt x="239" y="122"/>
                    <a:pt x="283" y="44"/>
                    <a:pt x="322" y="13"/>
                  </a:cubicBezTo>
                  <a:cubicBezTo>
                    <a:pt x="326" y="6"/>
                    <a:pt x="326" y="1"/>
                    <a:pt x="322" y="1"/>
                  </a:cubicBezTo>
                  <a:close/>
                  <a:moveTo>
                    <a:pt x="962" y="956"/>
                  </a:moveTo>
                  <a:lnTo>
                    <a:pt x="962" y="956"/>
                  </a:lnTo>
                  <a:cubicBezTo>
                    <a:pt x="960" y="959"/>
                    <a:pt x="959" y="963"/>
                    <a:pt x="957" y="966"/>
                  </a:cubicBezTo>
                  <a:lnTo>
                    <a:pt x="962" y="958"/>
                  </a:lnTo>
                  <a:cubicBezTo>
                    <a:pt x="962" y="957"/>
                    <a:pt x="962" y="957"/>
                    <a:pt x="962" y="95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27"/>
            <p:cNvSpPr/>
            <p:nvPr/>
          </p:nvSpPr>
          <p:spPr>
            <a:xfrm>
              <a:off x="1876525" y="1646475"/>
              <a:ext cx="25" cy="150"/>
            </a:xfrm>
            <a:custGeom>
              <a:avLst/>
              <a:gdLst/>
              <a:ahLst/>
              <a:cxnLst/>
              <a:rect l="l" t="t" r="r" b="b"/>
              <a:pathLst>
                <a:path w="1" h="6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6"/>
                    <a:pt x="0" y="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27"/>
            <p:cNvSpPr/>
            <p:nvPr/>
          </p:nvSpPr>
          <p:spPr>
            <a:xfrm>
              <a:off x="1795500" y="1644675"/>
              <a:ext cx="225" cy="425"/>
            </a:xfrm>
            <a:custGeom>
              <a:avLst/>
              <a:gdLst/>
              <a:ahLst/>
              <a:cxnLst/>
              <a:rect l="l" t="t" r="r" b="b"/>
              <a:pathLst>
                <a:path w="9" h="17" extrusionOk="0">
                  <a:moveTo>
                    <a:pt x="9" y="1"/>
                  </a:moveTo>
                  <a:cubicBezTo>
                    <a:pt x="1" y="11"/>
                    <a:pt x="4" y="11"/>
                    <a:pt x="4" y="17"/>
                  </a:cubicBezTo>
                  <a:cubicBezTo>
                    <a:pt x="4" y="11"/>
                    <a:pt x="6" y="6"/>
                    <a:pt x="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27"/>
            <p:cNvSpPr/>
            <p:nvPr/>
          </p:nvSpPr>
          <p:spPr>
            <a:xfrm>
              <a:off x="1759975" y="1696075"/>
              <a:ext cx="825" cy="1350"/>
            </a:xfrm>
            <a:custGeom>
              <a:avLst/>
              <a:gdLst/>
              <a:ahLst/>
              <a:cxnLst/>
              <a:rect l="l" t="t" r="r" b="b"/>
              <a:pathLst>
                <a:path w="33" h="54" extrusionOk="0">
                  <a:moveTo>
                    <a:pt x="1" y="0"/>
                  </a:moveTo>
                  <a:lnTo>
                    <a:pt x="33" y="54"/>
                  </a:lnTo>
                  <a:lnTo>
                    <a:pt x="33" y="54"/>
                  </a:lnTo>
                  <a:lnTo>
                    <a:pt x="20" y="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27"/>
            <p:cNvSpPr/>
            <p:nvPr/>
          </p:nvSpPr>
          <p:spPr>
            <a:xfrm>
              <a:off x="1758825" y="1696800"/>
              <a:ext cx="3250" cy="4150"/>
            </a:xfrm>
            <a:custGeom>
              <a:avLst/>
              <a:gdLst/>
              <a:ahLst/>
              <a:cxnLst/>
              <a:rect l="l" t="t" r="r" b="b"/>
              <a:pathLst>
                <a:path w="130" h="166" extrusionOk="0">
                  <a:moveTo>
                    <a:pt x="26" y="0"/>
                  </a:moveTo>
                  <a:cubicBezTo>
                    <a:pt x="1" y="0"/>
                    <a:pt x="124" y="145"/>
                    <a:pt x="106" y="145"/>
                  </a:cubicBezTo>
                  <a:cubicBezTo>
                    <a:pt x="104" y="145"/>
                    <a:pt x="102" y="144"/>
                    <a:pt x="97" y="141"/>
                  </a:cubicBezTo>
                  <a:lnTo>
                    <a:pt x="97" y="141"/>
                  </a:lnTo>
                  <a:cubicBezTo>
                    <a:pt x="105" y="149"/>
                    <a:pt x="119" y="157"/>
                    <a:pt x="129" y="165"/>
                  </a:cubicBezTo>
                  <a:lnTo>
                    <a:pt x="44" y="9"/>
                  </a:lnTo>
                  <a:cubicBezTo>
                    <a:pt x="35" y="3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27"/>
            <p:cNvSpPr/>
            <p:nvPr/>
          </p:nvSpPr>
          <p:spPr>
            <a:xfrm>
              <a:off x="1759900" y="1700200"/>
              <a:ext cx="2250" cy="1875"/>
            </a:xfrm>
            <a:custGeom>
              <a:avLst/>
              <a:gdLst/>
              <a:ahLst/>
              <a:cxnLst/>
              <a:rect l="l" t="t" r="r" b="b"/>
              <a:pathLst>
                <a:path w="90" h="75" extrusionOk="0">
                  <a:moveTo>
                    <a:pt x="21" y="1"/>
                  </a:moveTo>
                  <a:cubicBezTo>
                    <a:pt x="0" y="1"/>
                    <a:pt x="30" y="42"/>
                    <a:pt x="48" y="66"/>
                  </a:cubicBezTo>
                  <a:lnTo>
                    <a:pt x="48" y="66"/>
                  </a:lnTo>
                  <a:cubicBezTo>
                    <a:pt x="25" y="31"/>
                    <a:pt x="90" y="57"/>
                    <a:pt x="31" y="3"/>
                  </a:cubicBezTo>
                  <a:cubicBezTo>
                    <a:pt x="27" y="2"/>
                    <a:pt x="23" y="1"/>
                    <a:pt x="21" y="1"/>
                  </a:cubicBezTo>
                  <a:close/>
                  <a:moveTo>
                    <a:pt x="48" y="66"/>
                  </a:moveTo>
                  <a:cubicBezTo>
                    <a:pt x="50" y="68"/>
                    <a:pt x="52" y="71"/>
                    <a:pt x="54" y="74"/>
                  </a:cubicBezTo>
                  <a:cubicBezTo>
                    <a:pt x="53" y="72"/>
                    <a:pt x="50" y="69"/>
                    <a:pt x="48" y="6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27"/>
            <p:cNvSpPr/>
            <p:nvPr/>
          </p:nvSpPr>
          <p:spPr>
            <a:xfrm>
              <a:off x="1729300" y="1732925"/>
              <a:ext cx="175" cy="225"/>
            </a:xfrm>
            <a:custGeom>
              <a:avLst/>
              <a:gdLst/>
              <a:ahLst/>
              <a:cxnLst/>
              <a:rect l="l" t="t" r="r" b="b"/>
              <a:pathLst>
                <a:path w="7" h="9" extrusionOk="0">
                  <a:moveTo>
                    <a:pt x="6" y="1"/>
                  </a:moveTo>
                  <a:cubicBezTo>
                    <a:pt x="1" y="1"/>
                    <a:pt x="1" y="3"/>
                    <a:pt x="6" y="8"/>
                  </a:cubicBezTo>
                  <a:cubicBezTo>
                    <a:pt x="6" y="6"/>
                    <a:pt x="6" y="3"/>
                    <a:pt x="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27"/>
            <p:cNvSpPr/>
            <p:nvPr/>
          </p:nvSpPr>
          <p:spPr>
            <a:xfrm>
              <a:off x="1566600" y="1700050"/>
              <a:ext cx="193800" cy="206800"/>
            </a:xfrm>
            <a:custGeom>
              <a:avLst/>
              <a:gdLst/>
              <a:ahLst/>
              <a:cxnLst/>
              <a:rect l="l" t="t" r="r" b="b"/>
              <a:pathLst>
                <a:path w="7752" h="8272" extrusionOk="0">
                  <a:moveTo>
                    <a:pt x="2748" y="5933"/>
                  </a:moveTo>
                  <a:lnTo>
                    <a:pt x="2748" y="5933"/>
                  </a:lnTo>
                  <a:cubicBezTo>
                    <a:pt x="2746" y="5934"/>
                    <a:pt x="2744" y="5936"/>
                    <a:pt x="2743" y="5937"/>
                  </a:cubicBezTo>
                  <a:cubicBezTo>
                    <a:pt x="2746" y="5937"/>
                    <a:pt x="2747" y="5935"/>
                    <a:pt x="2748" y="5933"/>
                  </a:cubicBezTo>
                  <a:close/>
                  <a:moveTo>
                    <a:pt x="2433" y="6000"/>
                  </a:moveTo>
                  <a:lnTo>
                    <a:pt x="2433" y="6000"/>
                  </a:lnTo>
                  <a:cubicBezTo>
                    <a:pt x="2433" y="6001"/>
                    <a:pt x="2432" y="6002"/>
                    <a:pt x="2432" y="6003"/>
                  </a:cubicBezTo>
                  <a:cubicBezTo>
                    <a:pt x="2433" y="6003"/>
                    <a:pt x="2433" y="6002"/>
                    <a:pt x="2433" y="6000"/>
                  </a:cubicBezTo>
                  <a:close/>
                  <a:moveTo>
                    <a:pt x="2543" y="6234"/>
                  </a:moveTo>
                  <a:cubicBezTo>
                    <a:pt x="2543" y="6234"/>
                    <a:pt x="2543" y="6235"/>
                    <a:pt x="2543" y="6235"/>
                  </a:cubicBezTo>
                  <a:lnTo>
                    <a:pt x="2543" y="6235"/>
                  </a:lnTo>
                  <a:cubicBezTo>
                    <a:pt x="2544" y="6237"/>
                    <a:pt x="2545" y="6240"/>
                    <a:pt x="2546" y="6242"/>
                  </a:cubicBezTo>
                  <a:lnTo>
                    <a:pt x="2543" y="6234"/>
                  </a:lnTo>
                  <a:close/>
                  <a:moveTo>
                    <a:pt x="7681" y="1"/>
                  </a:moveTo>
                  <a:cubicBezTo>
                    <a:pt x="7613" y="1"/>
                    <a:pt x="7681" y="126"/>
                    <a:pt x="7618" y="126"/>
                  </a:cubicBezTo>
                  <a:cubicBezTo>
                    <a:pt x="7613" y="126"/>
                    <a:pt x="7607" y="125"/>
                    <a:pt x="7600" y="123"/>
                  </a:cubicBezTo>
                  <a:lnTo>
                    <a:pt x="7574" y="86"/>
                  </a:lnTo>
                  <a:lnTo>
                    <a:pt x="7574" y="86"/>
                  </a:lnTo>
                  <a:cubicBezTo>
                    <a:pt x="7535" y="91"/>
                    <a:pt x="7631" y="156"/>
                    <a:pt x="7594" y="156"/>
                  </a:cubicBezTo>
                  <a:cubicBezTo>
                    <a:pt x="7591" y="156"/>
                    <a:pt x="7587" y="156"/>
                    <a:pt x="7582" y="155"/>
                  </a:cubicBezTo>
                  <a:cubicBezTo>
                    <a:pt x="7549" y="140"/>
                    <a:pt x="7545" y="115"/>
                    <a:pt x="7540" y="115"/>
                  </a:cubicBezTo>
                  <a:cubicBezTo>
                    <a:pt x="7540" y="115"/>
                    <a:pt x="7540" y="115"/>
                    <a:pt x="7539" y="115"/>
                  </a:cubicBezTo>
                  <a:cubicBezTo>
                    <a:pt x="7500" y="181"/>
                    <a:pt x="7417" y="208"/>
                    <a:pt x="7444" y="333"/>
                  </a:cubicBezTo>
                  <a:cubicBezTo>
                    <a:pt x="7427" y="321"/>
                    <a:pt x="7414" y="316"/>
                    <a:pt x="7405" y="316"/>
                  </a:cubicBezTo>
                  <a:cubicBezTo>
                    <a:pt x="7377" y="316"/>
                    <a:pt x="7370" y="352"/>
                    <a:pt x="7337" y="352"/>
                  </a:cubicBezTo>
                  <a:cubicBezTo>
                    <a:pt x="7328" y="352"/>
                    <a:pt x="7316" y="349"/>
                    <a:pt x="7300" y="341"/>
                  </a:cubicBezTo>
                  <a:lnTo>
                    <a:pt x="7300" y="341"/>
                  </a:lnTo>
                  <a:cubicBezTo>
                    <a:pt x="7314" y="381"/>
                    <a:pt x="7295" y="389"/>
                    <a:pt x="7332" y="436"/>
                  </a:cubicBezTo>
                  <a:cubicBezTo>
                    <a:pt x="7114" y="585"/>
                    <a:pt x="6995" y="837"/>
                    <a:pt x="6804" y="1021"/>
                  </a:cubicBezTo>
                  <a:cubicBezTo>
                    <a:pt x="6846" y="1238"/>
                    <a:pt x="6586" y="1188"/>
                    <a:pt x="6525" y="1337"/>
                  </a:cubicBezTo>
                  <a:cubicBezTo>
                    <a:pt x="6519" y="1331"/>
                    <a:pt x="6517" y="1329"/>
                    <a:pt x="6512" y="1323"/>
                  </a:cubicBezTo>
                  <a:cubicBezTo>
                    <a:pt x="6512" y="1390"/>
                    <a:pt x="6477" y="1454"/>
                    <a:pt x="6421" y="1478"/>
                  </a:cubicBezTo>
                  <a:lnTo>
                    <a:pt x="6442" y="1568"/>
                  </a:lnTo>
                  <a:cubicBezTo>
                    <a:pt x="6087" y="1701"/>
                    <a:pt x="5919" y="2030"/>
                    <a:pt x="5624" y="2232"/>
                  </a:cubicBezTo>
                  <a:cubicBezTo>
                    <a:pt x="5314" y="2482"/>
                    <a:pt x="4974" y="2636"/>
                    <a:pt x="4873" y="3082"/>
                  </a:cubicBezTo>
                  <a:cubicBezTo>
                    <a:pt x="4862" y="3068"/>
                    <a:pt x="4852" y="3063"/>
                    <a:pt x="4854" y="3050"/>
                  </a:cubicBezTo>
                  <a:lnTo>
                    <a:pt x="4854" y="3050"/>
                  </a:lnTo>
                  <a:cubicBezTo>
                    <a:pt x="4801" y="3156"/>
                    <a:pt x="4684" y="3183"/>
                    <a:pt x="4636" y="3284"/>
                  </a:cubicBezTo>
                  <a:lnTo>
                    <a:pt x="4623" y="3270"/>
                  </a:lnTo>
                  <a:cubicBezTo>
                    <a:pt x="4549" y="3563"/>
                    <a:pt x="4227" y="3645"/>
                    <a:pt x="4169" y="3937"/>
                  </a:cubicBezTo>
                  <a:cubicBezTo>
                    <a:pt x="3940" y="4144"/>
                    <a:pt x="3709" y="4402"/>
                    <a:pt x="3516" y="4667"/>
                  </a:cubicBezTo>
                  <a:lnTo>
                    <a:pt x="3492" y="4641"/>
                  </a:lnTo>
                  <a:cubicBezTo>
                    <a:pt x="3364" y="4880"/>
                    <a:pt x="3051" y="4925"/>
                    <a:pt x="2913" y="5151"/>
                  </a:cubicBezTo>
                  <a:cubicBezTo>
                    <a:pt x="2666" y="5284"/>
                    <a:pt x="2679" y="5687"/>
                    <a:pt x="2413" y="5802"/>
                  </a:cubicBezTo>
                  <a:cubicBezTo>
                    <a:pt x="2412" y="5802"/>
                    <a:pt x="2410" y="5801"/>
                    <a:pt x="2409" y="5801"/>
                  </a:cubicBezTo>
                  <a:cubicBezTo>
                    <a:pt x="2175" y="5801"/>
                    <a:pt x="2285" y="6203"/>
                    <a:pt x="2062" y="6203"/>
                  </a:cubicBezTo>
                  <a:cubicBezTo>
                    <a:pt x="2058" y="6203"/>
                    <a:pt x="2054" y="6203"/>
                    <a:pt x="2049" y="6203"/>
                  </a:cubicBezTo>
                  <a:cubicBezTo>
                    <a:pt x="1627" y="6240"/>
                    <a:pt x="1539" y="6588"/>
                    <a:pt x="1439" y="6936"/>
                  </a:cubicBezTo>
                  <a:cubicBezTo>
                    <a:pt x="1160" y="7079"/>
                    <a:pt x="1144" y="7470"/>
                    <a:pt x="798" y="7536"/>
                  </a:cubicBezTo>
                  <a:cubicBezTo>
                    <a:pt x="801" y="7725"/>
                    <a:pt x="488" y="7637"/>
                    <a:pt x="413" y="7775"/>
                  </a:cubicBezTo>
                  <a:lnTo>
                    <a:pt x="450" y="7802"/>
                  </a:lnTo>
                  <a:cubicBezTo>
                    <a:pt x="438" y="7797"/>
                    <a:pt x="428" y="7794"/>
                    <a:pt x="420" y="7794"/>
                  </a:cubicBezTo>
                  <a:cubicBezTo>
                    <a:pt x="360" y="7794"/>
                    <a:pt x="445" y="7934"/>
                    <a:pt x="396" y="7934"/>
                  </a:cubicBezTo>
                  <a:cubicBezTo>
                    <a:pt x="385" y="7934"/>
                    <a:pt x="366" y="7926"/>
                    <a:pt x="336" y="7908"/>
                  </a:cubicBezTo>
                  <a:lnTo>
                    <a:pt x="334" y="7897"/>
                  </a:lnTo>
                  <a:cubicBezTo>
                    <a:pt x="326" y="7893"/>
                    <a:pt x="320" y="7892"/>
                    <a:pt x="316" y="7892"/>
                  </a:cubicBezTo>
                  <a:cubicBezTo>
                    <a:pt x="277" y="7892"/>
                    <a:pt x="418" y="8052"/>
                    <a:pt x="392" y="8052"/>
                  </a:cubicBezTo>
                  <a:cubicBezTo>
                    <a:pt x="388" y="8052"/>
                    <a:pt x="380" y="8048"/>
                    <a:pt x="368" y="8041"/>
                  </a:cubicBezTo>
                  <a:lnTo>
                    <a:pt x="368" y="8041"/>
                  </a:lnTo>
                  <a:lnTo>
                    <a:pt x="403" y="8075"/>
                  </a:lnTo>
                  <a:cubicBezTo>
                    <a:pt x="400" y="8083"/>
                    <a:pt x="397" y="8086"/>
                    <a:pt x="393" y="8086"/>
                  </a:cubicBezTo>
                  <a:cubicBezTo>
                    <a:pt x="379" y="8086"/>
                    <a:pt x="354" y="8048"/>
                    <a:pt x="331" y="8048"/>
                  </a:cubicBezTo>
                  <a:cubicBezTo>
                    <a:pt x="329" y="8048"/>
                    <a:pt x="327" y="8048"/>
                    <a:pt x="326" y="8049"/>
                  </a:cubicBezTo>
                  <a:cubicBezTo>
                    <a:pt x="323" y="8059"/>
                    <a:pt x="386" y="8107"/>
                    <a:pt x="362" y="8107"/>
                  </a:cubicBezTo>
                  <a:cubicBezTo>
                    <a:pt x="361" y="8107"/>
                    <a:pt x="359" y="8107"/>
                    <a:pt x="358" y="8107"/>
                  </a:cubicBezTo>
                  <a:cubicBezTo>
                    <a:pt x="317" y="8075"/>
                    <a:pt x="295" y="8064"/>
                    <a:pt x="282" y="8064"/>
                  </a:cubicBezTo>
                  <a:cubicBezTo>
                    <a:pt x="257" y="8064"/>
                    <a:pt x="268" y="8106"/>
                    <a:pt x="242" y="8106"/>
                  </a:cubicBezTo>
                  <a:cubicBezTo>
                    <a:pt x="228" y="8106"/>
                    <a:pt x="202" y="8093"/>
                    <a:pt x="153" y="8054"/>
                  </a:cubicBezTo>
                  <a:cubicBezTo>
                    <a:pt x="166" y="8038"/>
                    <a:pt x="63" y="8019"/>
                    <a:pt x="55" y="7956"/>
                  </a:cubicBezTo>
                  <a:cubicBezTo>
                    <a:pt x="53" y="7955"/>
                    <a:pt x="52" y="7955"/>
                    <a:pt x="51" y="7955"/>
                  </a:cubicBezTo>
                  <a:cubicBezTo>
                    <a:pt x="25" y="7955"/>
                    <a:pt x="0" y="8006"/>
                    <a:pt x="79" y="8062"/>
                  </a:cubicBezTo>
                  <a:cubicBezTo>
                    <a:pt x="158" y="8131"/>
                    <a:pt x="214" y="8205"/>
                    <a:pt x="302" y="8229"/>
                  </a:cubicBezTo>
                  <a:lnTo>
                    <a:pt x="246" y="8176"/>
                  </a:lnTo>
                  <a:lnTo>
                    <a:pt x="246" y="8176"/>
                  </a:lnTo>
                  <a:cubicBezTo>
                    <a:pt x="312" y="8216"/>
                    <a:pt x="280" y="8192"/>
                    <a:pt x="328" y="8226"/>
                  </a:cubicBezTo>
                  <a:cubicBezTo>
                    <a:pt x="335" y="8221"/>
                    <a:pt x="343" y="8219"/>
                    <a:pt x="353" y="8219"/>
                  </a:cubicBezTo>
                  <a:cubicBezTo>
                    <a:pt x="397" y="8219"/>
                    <a:pt x="466" y="8265"/>
                    <a:pt x="512" y="8272"/>
                  </a:cubicBezTo>
                  <a:cubicBezTo>
                    <a:pt x="512" y="8269"/>
                    <a:pt x="509" y="8269"/>
                    <a:pt x="506" y="8266"/>
                  </a:cubicBezTo>
                  <a:cubicBezTo>
                    <a:pt x="450" y="8189"/>
                    <a:pt x="512" y="8203"/>
                    <a:pt x="533" y="8197"/>
                  </a:cubicBezTo>
                  <a:lnTo>
                    <a:pt x="567" y="8221"/>
                  </a:lnTo>
                  <a:cubicBezTo>
                    <a:pt x="576" y="8227"/>
                    <a:pt x="581" y="8229"/>
                    <a:pt x="584" y="8229"/>
                  </a:cubicBezTo>
                  <a:cubicBezTo>
                    <a:pt x="600" y="8229"/>
                    <a:pt x="534" y="8146"/>
                    <a:pt x="540" y="8146"/>
                  </a:cubicBezTo>
                  <a:cubicBezTo>
                    <a:pt x="542" y="8146"/>
                    <a:pt x="552" y="8155"/>
                    <a:pt x="575" y="8179"/>
                  </a:cubicBezTo>
                  <a:cubicBezTo>
                    <a:pt x="602" y="8088"/>
                    <a:pt x="682" y="8009"/>
                    <a:pt x="748" y="7932"/>
                  </a:cubicBezTo>
                  <a:cubicBezTo>
                    <a:pt x="716" y="7881"/>
                    <a:pt x="806" y="7879"/>
                    <a:pt x="708" y="7817"/>
                  </a:cubicBezTo>
                  <a:lnTo>
                    <a:pt x="708" y="7817"/>
                  </a:lnTo>
                  <a:cubicBezTo>
                    <a:pt x="757" y="7848"/>
                    <a:pt x="799" y="7858"/>
                    <a:pt x="832" y="7858"/>
                  </a:cubicBezTo>
                  <a:cubicBezTo>
                    <a:pt x="875" y="7858"/>
                    <a:pt x="904" y="7840"/>
                    <a:pt x="913" y="7825"/>
                  </a:cubicBezTo>
                  <a:cubicBezTo>
                    <a:pt x="921" y="7836"/>
                    <a:pt x="931" y="7847"/>
                    <a:pt x="923" y="7847"/>
                  </a:cubicBezTo>
                  <a:cubicBezTo>
                    <a:pt x="946" y="7857"/>
                    <a:pt x="961" y="7861"/>
                    <a:pt x="970" y="7861"/>
                  </a:cubicBezTo>
                  <a:cubicBezTo>
                    <a:pt x="1014" y="7861"/>
                    <a:pt x="935" y="7767"/>
                    <a:pt x="974" y="7767"/>
                  </a:cubicBezTo>
                  <a:cubicBezTo>
                    <a:pt x="985" y="7767"/>
                    <a:pt x="1005" y="7775"/>
                    <a:pt x="1040" y="7794"/>
                  </a:cubicBezTo>
                  <a:cubicBezTo>
                    <a:pt x="942" y="7690"/>
                    <a:pt x="1138" y="7754"/>
                    <a:pt x="1037" y="7618"/>
                  </a:cubicBezTo>
                  <a:lnTo>
                    <a:pt x="1037" y="7618"/>
                  </a:lnTo>
                  <a:cubicBezTo>
                    <a:pt x="1064" y="7634"/>
                    <a:pt x="1085" y="7653"/>
                    <a:pt x="1104" y="7671"/>
                  </a:cubicBezTo>
                  <a:cubicBezTo>
                    <a:pt x="1170" y="7605"/>
                    <a:pt x="1279" y="7565"/>
                    <a:pt x="1340" y="7512"/>
                  </a:cubicBezTo>
                  <a:cubicBezTo>
                    <a:pt x="1295" y="7377"/>
                    <a:pt x="1494" y="7432"/>
                    <a:pt x="1409" y="7270"/>
                  </a:cubicBezTo>
                  <a:cubicBezTo>
                    <a:pt x="1470" y="7260"/>
                    <a:pt x="1577" y="7252"/>
                    <a:pt x="1574" y="7156"/>
                  </a:cubicBezTo>
                  <a:lnTo>
                    <a:pt x="1574" y="7156"/>
                  </a:lnTo>
                  <a:lnTo>
                    <a:pt x="1585" y="7175"/>
                  </a:lnTo>
                  <a:cubicBezTo>
                    <a:pt x="1630" y="7114"/>
                    <a:pt x="1691" y="7037"/>
                    <a:pt x="1648" y="6922"/>
                  </a:cubicBezTo>
                  <a:lnTo>
                    <a:pt x="1648" y="6922"/>
                  </a:lnTo>
                  <a:cubicBezTo>
                    <a:pt x="1725" y="6979"/>
                    <a:pt x="1758" y="6989"/>
                    <a:pt x="1783" y="6989"/>
                  </a:cubicBezTo>
                  <a:cubicBezTo>
                    <a:pt x="1797" y="6989"/>
                    <a:pt x="1808" y="6986"/>
                    <a:pt x="1822" y="6986"/>
                  </a:cubicBezTo>
                  <a:cubicBezTo>
                    <a:pt x="1828" y="6986"/>
                    <a:pt x="1836" y="6987"/>
                    <a:pt x="1845" y="6989"/>
                  </a:cubicBezTo>
                  <a:cubicBezTo>
                    <a:pt x="1824" y="6898"/>
                    <a:pt x="1911" y="6837"/>
                    <a:pt x="1917" y="6734"/>
                  </a:cubicBezTo>
                  <a:cubicBezTo>
                    <a:pt x="1928" y="6742"/>
                    <a:pt x="1936" y="6745"/>
                    <a:pt x="1942" y="6745"/>
                  </a:cubicBezTo>
                  <a:cubicBezTo>
                    <a:pt x="1961" y="6745"/>
                    <a:pt x="1959" y="6713"/>
                    <a:pt x="1977" y="6713"/>
                  </a:cubicBezTo>
                  <a:cubicBezTo>
                    <a:pt x="1986" y="6713"/>
                    <a:pt x="1999" y="6720"/>
                    <a:pt x="2020" y="6739"/>
                  </a:cubicBezTo>
                  <a:cubicBezTo>
                    <a:pt x="2020" y="6431"/>
                    <a:pt x="2262" y="6288"/>
                    <a:pt x="2543" y="6235"/>
                  </a:cubicBezTo>
                  <a:lnTo>
                    <a:pt x="2543" y="6235"/>
                  </a:lnTo>
                  <a:cubicBezTo>
                    <a:pt x="2517" y="6167"/>
                    <a:pt x="2449" y="6054"/>
                    <a:pt x="2416" y="5979"/>
                  </a:cubicBezTo>
                  <a:lnTo>
                    <a:pt x="2416" y="5979"/>
                  </a:lnTo>
                  <a:cubicBezTo>
                    <a:pt x="2423" y="5984"/>
                    <a:pt x="2433" y="5994"/>
                    <a:pt x="2433" y="6000"/>
                  </a:cubicBezTo>
                  <a:lnTo>
                    <a:pt x="2433" y="6000"/>
                  </a:lnTo>
                  <a:cubicBezTo>
                    <a:pt x="2441" y="5984"/>
                    <a:pt x="2462" y="5982"/>
                    <a:pt x="2486" y="5982"/>
                  </a:cubicBezTo>
                  <a:cubicBezTo>
                    <a:pt x="2496" y="5982"/>
                    <a:pt x="2506" y="5982"/>
                    <a:pt x="2516" y="5982"/>
                  </a:cubicBezTo>
                  <a:cubicBezTo>
                    <a:pt x="2541" y="5982"/>
                    <a:pt x="2563" y="5980"/>
                    <a:pt x="2570" y="5961"/>
                  </a:cubicBezTo>
                  <a:cubicBezTo>
                    <a:pt x="2578" y="5969"/>
                    <a:pt x="2586" y="5979"/>
                    <a:pt x="2591" y="5990"/>
                  </a:cubicBezTo>
                  <a:cubicBezTo>
                    <a:pt x="2583" y="5926"/>
                    <a:pt x="2711" y="5993"/>
                    <a:pt x="2684" y="5900"/>
                  </a:cubicBezTo>
                  <a:lnTo>
                    <a:pt x="2684" y="5900"/>
                  </a:lnTo>
                  <a:lnTo>
                    <a:pt x="2705" y="5918"/>
                  </a:lnTo>
                  <a:lnTo>
                    <a:pt x="2705" y="5918"/>
                  </a:lnTo>
                  <a:lnTo>
                    <a:pt x="2697" y="5868"/>
                  </a:lnTo>
                  <a:lnTo>
                    <a:pt x="2697" y="5868"/>
                  </a:lnTo>
                  <a:cubicBezTo>
                    <a:pt x="2720" y="5890"/>
                    <a:pt x="2749" y="5921"/>
                    <a:pt x="2748" y="5933"/>
                  </a:cubicBezTo>
                  <a:lnTo>
                    <a:pt x="2748" y="5933"/>
                  </a:lnTo>
                  <a:cubicBezTo>
                    <a:pt x="3026" y="5693"/>
                    <a:pt x="3153" y="5290"/>
                    <a:pt x="3438" y="5042"/>
                  </a:cubicBezTo>
                  <a:lnTo>
                    <a:pt x="3452" y="5076"/>
                  </a:lnTo>
                  <a:lnTo>
                    <a:pt x="3460" y="4981"/>
                  </a:lnTo>
                  <a:cubicBezTo>
                    <a:pt x="3473" y="4994"/>
                    <a:pt x="3476" y="5002"/>
                    <a:pt x="3481" y="5010"/>
                  </a:cubicBezTo>
                  <a:cubicBezTo>
                    <a:pt x="3590" y="4986"/>
                    <a:pt x="3585" y="4845"/>
                    <a:pt x="3659" y="4792"/>
                  </a:cubicBezTo>
                  <a:cubicBezTo>
                    <a:pt x="3672" y="4806"/>
                    <a:pt x="3686" y="4840"/>
                    <a:pt x="3709" y="4845"/>
                  </a:cubicBezTo>
                  <a:cubicBezTo>
                    <a:pt x="3686" y="4726"/>
                    <a:pt x="3879" y="4859"/>
                    <a:pt x="3755" y="4689"/>
                  </a:cubicBezTo>
                  <a:lnTo>
                    <a:pt x="3755" y="4689"/>
                  </a:lnTo>
                  <a:cubicBezTo>
                    <a:pt x="3763" y="4694"/>
                    <a:pt x="3797" y="4723"/>
                    <a:pt x="3805" y="4742"/>
                  </a:cubicBezTo>
                  <a:cubicBezTo>
                    <a:pt x="3887" y="4559"/>
                    <a:pt x="4025" y="4426"/>
                    <a:pt x="4182" y="4314"/>
                  </a:cubicBezTo>
                  <a:cubicBezTo>
                    <a:pt x="4156" y="4070"/>
                    <a:pt x="4403" y="4064"/>
                    <a:pt x="4411" y="3841"/>
                  </a:cubicBezTo>
                  <a:lnTo>
                    <a:pt x="4437" y="3868"/>
                  </a:lnTo>
                  <a:cubicBezTo>
                    <a:pt x="4490" y="3626"/>
                    <a:pt x="4748" y="3565"/>
                    <a:pt x="4883" y="3390"/>
                  </a:cubicBezTo>
                  <a:cubicBezTo>
                    <a:pt x="4958" y="3337"/>
                    <a:pt x="4971" y="3262"/>
                    <a:pt x="5032" y="3196"/>
                  </a:cubicBezTo>
                  <a:lnTo>
                    <a:pt x="5067" y="3225"/>
                  </a:lnTo>
                  <a:cubicBezTo>
                    <a:pt x="5048" y="2991"/>
                    <a:pt x="5409" y="3108"/>
                    <a:pt x="5383" y="2856"/>
                  </a:cubicBezTo>
                  <a:lnTo>
                    <a:pt x="5383" y="2856"/>
                  </a:lnTo>
                  <a:lnTo>
                    <a:pt x="5420" y="2909"/>
                  </a:lnTo>
                  <a:cubicBezTo>
                    <a:pt x="5367" y="2821"/>
                    <a:pt x="5513" y="2864"/>
                    <a:pt x="5385" y="2752"/>
                  </a:cubicBezTo>
                  <a:lnTo>
                    <a:pt x="5385" y="2752"/>
                  </a:lnTo>
                  <a:lnTo>
                    <a:pt x="5441" y="2768"/>
                  </a:lnTo>
                  <a:cubicBezTo>
                    <a:pt x="5359" y="2532"/>
                    <a:pt x="5654" y="2699"/>
                    <a:pt x="5646" y="2503"/>
                  </a:cubicBezTo>
                  <a:lnTo>
                    <a:pt x="5646" y="2503"/>
                  </a:lnTo>
                  <a:lnTo>
                    <a:pt x="5667" y="2537"/>
                  </a:lnTo>
                  <a:cubicBezTo>
                    <a:pt x="5669" y="2493"/>
                    <a:pt x="5681" y="2449"/>
                    <a:pt x="5716" y="2449"/>
                  </a:cubicBezTo>
                  <a:cubicBezTo>
                    <a:pt x="5719" y="2449"/>
                    <a:pt x="5722" y="2449"/>
                    <a:pt x="5725" y="2450"/>
                  </a:cubicBezTo>
                  <a:cubicBezTo>
                    <a:pt x="5728" y="2458"/>
                    <a:pt x="5739" y="2463"/>
                    <a:pt x="5739" y="2476"/>
                  </a:cubicBezTo>
                  <a:cubicBezTo>
                    <a:pt x="5753" y="2479"/>
                    <a:pt x="5766" y="2480"/>
                    <a:pt x="5778" y="2480"/>
                  </a:cubicBezTo>
                  <a:cubicBezTo>
                    <a:pt x="5925" y="2480"/>
                    <a:pt x="5899" y="2292"/>
                    <a:pt x="5980" y="2219"/>
                  </a:cubicBezTo>
                  <a:lnTo>
                    <a:pt x="6023" y="2282"/>
                  </a:lnTo>
                  <a:cubicBezTo>
                    <a:pt x="6002" y="2179"/>
                    <a:pt x="6132" y="2163"/>
                    <a:pt x="6156" y="2080"/>
                  </a:cubicBezTo>
                  <a:lnTo>
                    <a:pt x="6177" y="2110"/>
                  </a:lnTo>
                  <a:lnTo>
                    <a:pt x="6169" y="2049"/>
                  </a:lnTo>
                  <a:lnTo>
                    <a:pt x="6219" y="2096"/>
                  </a:lnTo>
                  <a:cubicBezTo>
                    <a:pt x="6291" y="2030"/>
                    <a:pt x="6312" y="1924"/>
                    <a:pt x="6373" y="1849"/>
                  </a:cubicBezTo>
                  <a:lnTo>
                    <a:pt x="6373" y="1852"/>
                  </a:lnTo>
                  <a:lnTo>
                    <a:pt x="6416" y="1900"/>
                  </a:lnTo>
                  <a:cubicBezTo>
                    <a:pt x="6397" y="1756"/>
                    <a:pt x="6549" y="1767"/>
                    <a:pt x="6581" y="1666"/>
                  </a:cubicBezTo>
                  <a:lnTo>
                    <a:pt x="6591" y="1687"/>
                  </a:lnTo>
                  <a:cubicBezTo>
                    <a:pt x="6774" y="1536"/>
                    <a:pt x="6854" y="1305"/>
                    <a:pt x="6984" y="1106"/>
                  </a:cubicBezTo>
                  <a:cubicBezTo>
                    <a:pt x="6987" y="1114"/>
                    <a:pt x="7000" y="1127"/>
                    <a:pt x="7003" y="1135"/>
                  </a:cubicBezTo>
                  <a:cubicBezTo>
                    <a:pt x="6995" y="1111"/>
                    <a:pt x="6974" y="1074"/>
                    <a:pt x="6987" y="1068"/>
                  </a:cubicBezTo>
                  <a:lnTo>
                    <a:pt x="6987" y="1068"/>
                  </a:lnTo>
                  <a:cubicBezTo>
                    <a:pt x="7000" y="1076"/>
                    <a:pt x="7006" y="1092"/>
                    <a:pt x="7008" y="1098"/>
                  </a:cubicBezTo>
                  <a:cubicBezTo>
                    <a:pt x="7019" y="1102"/>
                    <a:pt x="7028" y="1103"/>
                    <a:pt x="7035" y="1103"/>
                  </a:cubicBezTo>
                  <a:cubicBezTo>
                    <a:pt x="7101" y="1103"/>
                    <a:pt x="7075" y="979"/>
                    <a:pt x="7123" y="979"/>
                  </a:cubicBezTo>
                  <a:cubicBezTo>
                    <a:pt x="7128" y="979"/>
                    <a:pt x="7134" y="981"/>
                    <a:pt x="7141" y="984"/>
                  </a:cubicBezTo>
                  <a:cubicBezTo>
                    <a:pt x="7144" y="965"/>
                    <a:pt x="7117" y="930"/>
                    <a:pt x="7088" y="912"/>
                  </a:cubicBezTo>
                  <a:cubicBezTo>
                    <a:pt x="7197" y="763"/>
                    <a:pt x="7322" y="609"/>
                    <a:pt x="7396" y="418"/>
                  </a:cubicBezTo>
                  <a:cubicBezTo>
                    <a:pt x="7412" y="420"/>
                    <a:pt x="7433" y="439"/>
                    <a:pt x="7457" y="468"/>
                  </a:cubicBezTo>
                  <a:cubicBezTo>
                    <a:pt x="7449" y="232"/>
                    <a:pt x="7616" y="163"/>
                    <a:pt x="7752" y="67"/>
                  </a:cubicBezTo>
                  <a:cubicBezTo>
                    <a:pt x="7723" y="30"/>
                    <a:pt x="7704" y="43"/>
                    <a:pt x="7683" y="1"/>
                  </a:cubicBezTo>
                  <a:cubicBezTo>
                    <a:pt x="7682" y="1"/>
                    <a:pt x="7681" y="1"/>
                    <a:pt x="7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27"/>
            <p:cNvSpPr/>
            <p:nvPr/>
          </p:nvSpPr>
          <p:spPr>
            <a:xfrm>
              <a:off x="1741725" y="1727475"/>
              <a:ext cx="100" cy="12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1" y="1"/>
                  </a:moveTo>
                  <a:cubicBezTo>
                    <a:pt x="2" y="3"/>
                    <a:pt x="3" y="5"/>
                    <a:pt x="3" y="5"/>
                  </a:cubicBezTo>
                  <a:cubicBezTo>
                    <a:pt x="3" y="5"/>
                    <a:pt x="3" y="3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27"/>
            <p:cNvSpPr/>
            <p:nvPr/>
          </p:nvSpPr>
          <p:spPr>
            <a:xfrm>
              <a:off x="1579450" y="1906825"/>
              <a:ext cx="475" cy="125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cubicBezTo>
                    <a:pt x="4" y="3"/>
                    <a:pt x="6" y="4"/>
                    <a:pt x="9" y="4"/>
                  </a:cubicBezTo>
                  <a:cubicBezTo>
                    <a:pt x="13" y="4"/>
                    <a:pt x="15" y="1"/>
                    <a:pt x="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27"/>
            <p:cNvSpPr/>
            <p:nvPr/>
          </p:nvSpPr>
          <p:spPr>
            <a:xfrm>
              <a:off x="1810925" y="1680125"/>
              <a:ext cx="950" cy="1300"/>
            </a:xfrm>
            <a:custGeom>
              <a:avLst/>
              <a:gdLst/>
              <a:ahLst/>
              <a:cxnLst/>
              <a:rect l="l" t="t" r="r" b="b"/>
              <a:pathLst>
                <a:path w="38" h="52" extrusionOk="0">
                  <a:moveTo>
                    <a:pt x="0" y="1"/>
                  </a:moveTo>
                  <a:lnTo>
                    <a:pt x="37" y="51"/>
                  </a:lnTo>
                  <a:lnTo>
                    <a:pt x="19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27"/>
            <p:cNvSpPr/>
            <p:nvPr/>
          </p:nvSpPr>
          <p:spPr>
            <a:xfrm>
              <a:off x="1810000" y="1680725"/>
              <a:ext cx="3325" cy="4025"/>
            </a:xfrm>
            <a:custGeom>
              <a:avLst/>
              <a:gdLst/>
              <a:ahLst/>
              <a:cxnLst/>
              <a:rect l="l" t="t" r="r" b="b"/>
              <a:pathLst>
                <a:path w="133" h="161" extrusionOk="0">
                  <a:moveTo>
                    <a:pt x="22" y="0"/>
                  </a:moveTo>
                  <a:cubicBezTo>
                    <a:pt x="1" y="0"/>
                    <a:pt x="124" y="138"/>
                    <a:pt x="110" y="138"/>
                  </a:cubicBezTo>
                  <a:cubicBezTo>
                    <a:pt x="108" y="138"/>
                    <a:pt x="105" y="137"/>
                    <a:pt x="101" y="134"/>
                  </a:cubicBezTo>
                  <a:lnTo>
                    <a:pt x="101" y="134"/>
                  </a:lnTo>
                  <a:cubicBezTo>
                    <a:pt x="111" y="142"/>
                    <a:pt x="125" y="152"/>
                    <a:pt x="133" y="160"/>
                  </a:cubicBezTo>
                  <a:lnTo>
                    <a:pt x="40" y="9"/>
                  </a:lnTo>
                  <a:cubicBezTo>
                    <a:pt x="31" y="3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27"/>
            <p:cNvSpPr/>
            <p:nvPr/>
          </p:nvSpPr>
          <p:spPr>
            <a:xfrm>
              <a:off x="1811425" y="1683900"/>
              <a:ext cx="2075" cy="1775"/>
            </a:xfrm>
            <a:custGeom>
              <a:avLst/>
              <a:gdLst/>
              <a:ahLst/>
              <a:cxnLst/>
              <a:rect l="l" t="t" r="r" b="b"/>
              <a:pathLst>
                <a:path w="83" h="71" extrusionOk="0">
                  <a:moveTo>
                    <a:pt x="14" y="1"/>
                  </a:moveTo>
                  <a:cubicBezTo>
                    <a:pt x="1" y="1"/>
                    <a:pt x="26" y="35"/>
                    <a:pt x="45" y="58"/>
                  </a:cubicBezTo>
                  <a:lnTo>
                    <a:pt x="45" y="58"/>
                  </a:lnTo>
                  <a:cubicBezTo>
                    <a:pt x="27" y="30"/>
                    <a:pt x="82" y="56"/>
                    <a:pt x="25" y="4"/>
                  </a:cubicBezTo>
                  <a:cubicBezTo>
                    <a:pt x="20" y="2"/>
                    <a:pt x="17" y="1"/>
                    <a:pt x="14" y="1"/>
                  </a:cubicBezTo>
                  <a:close/>
                  <a:moveTo>
                    <a:pt x="45" y="58"/>
                  </a:moveTo>
                  <a:lnTo>
                    <a:pt x="45" y="58"/>
                  </a:lnTo>
                  <a:cubicBezTo>
                    <a:pt x="47" y="61"/>
                    <a:pt x="50" y="65"/>
                    <a:pt x="54" y="70"/>
                  </a:cubicBezTo>
                  <a:cubicBezTo>
                    <a:pt x="52" y="67"/>
                    <a:pt x="48" y="63"/>
                    <a:pt x="45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27"/>
            <p:cNvSpPr/>
            <p:nvPr/>
          </p:nvSpPr>
          <p:spPr>
            <a:xfrm>
              <a:off x="1787275" y="1709350"/>
              <a:ext cx="150" cy="225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3" y="1"/>
                  </a:moveTo>
                  <a:cubicBezTo>
                    <a:pt x="1" y="1"/>
                    <a:pt x="1" y="3"/>
                    <a:pt x="3" y="9"/>
                  </a:cubicBezTo>
                  <a:cubicBezTo>
                    <a:pt x="3" y="9"/>
                    <a:pt x="6" y="3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27"/>
            <p:cNvSpPr/>
            <p:nvPr/>
          </p:nvSpPr>
          <p:spPr>
            <a:xfrm>
              <a:off x="1653550" y="1683500"/>
              <a:ext cx="158375" cy="159675"/>
            </a:xfrm>
            <a:custGeom>
              <a:avLst/>
              <a:gdLst/>
              <a:ahLst/>
              <a:cxnLst/>
              <a:rect l="l" t="t" r="r" b="b"/>
              <a:pathLst>
                <a:path w="6335" h="6387" extrusionOk="0">
                  <a:moveTo>
                    <a:pt x="2308" y="4619"/>
                  </a:moveTo>
                  <a:cubicBezTo>
                    <a:pt x="2306" y="4620"/>
                    <a:pt x="2305" y="4622"/>
                    <a:pt x="2303" y="4623"/>
                  </a:cubicBezTo>
                  <a:cubicBezTo>
                    <a:pt x="2307" y="4623"/>
                    <a:pt x="2308" y="4622"/>
                    <a:pt x="2308" y="4619"/>
                  </a:cubicBezTo>
                  <a:close/>
                  <a:moveTo>
                    <a:pt x="2033" y="4633"/>
                  </a:moveTo>
                  <a:cubicBezTo>
                    <a:pt x="2033" y="4634"/>
                    <a:pt x="2032" y="4635"/>
                    <a:pt x="2032" y="4636"/>
                  </a:cubicBezTo>
                  <a:cubicBezTo>
                    <a:pt x="2033" y="4636"/>
                    <a:pt x="2034" y="4635"/>
                    <a:pt x="2033" y="4633"/>
                  </a:cubicBezTo>
                  <a:close/>
                  <a:moveTo>
                    <a:pt x="2146" y="4859"/>
                  </a:moveTo>
                  <a:cubicBezTo>
                    <a:pt x="2146" y="4859"/>
                    <a:pt x="2146" y="4859"/>
                    <a:pt x="2146" y="4859"/>
                  </a:cubicBezTo>
                  <a:lnTo>
                    <a:pt x="2146" y="4859"/>
                  </a:lnTo>
                  <a:cubicBezTo>
                    <a:pt x="2147" y="4862"/>
                    <a:pt x="2148" y="4865"/>
                    <a:pt x="2149" y="4867"/>
                  </a:cubicBezTo>
                  <a:lnTo>
                    <a:pt x="2146" y="4859"/>
                  </a:lnTo>
                  <a:close/>
                  <a:moveTo>
                    <a:pt x="6259" y="1"/>
                  </a:moveTo>
                  <a:cubicBezTo>
                    <a:pt x="6209" y="1"/>
                    <a:pt x="6273" y="107"/>
                    <a:pt x="6228" y="107"/>
                  </a:cubicBezTo>
                  <a:cubicBezTo>
                    <a:pt x="6223" y="107"/>
                    <a:pt x="6216" y="106"/>
                    <a:pt x="6207" y="102"/>
                  </a:cubicBezTo>
                  <a:lnTo>
                    <a:pt x="6181" y="68"/>
                  </a:lnTo>
                  <a:cubicBezTo>
                    <a:pt x="6146" y="68"/>
                    <a:pt x="6231" y="132"/>
                    <a:pt x="6209" y="132"/>
                  </a:cubicBezTo>
                  <a:cubicBezTo>
                    <a:pt x="6206" y="132"/>
                    <a:pt x="6201" y="131"/>
                    <a:pt x="6194" y="129"/>
                  </a:cubicBezTo>
                  <a:cubicBezTo>
                    <a:pt x="6160" y="110"/>
                    <a:pt x="6157" y="89"/>
                    <a:pt x="6152" y="89"/>
                  </a:cubicBezTo>
                  <a:cubicBezTo>
                    <a:pt x="6122" y="142"/>
                    <a:pt x="6053" y="158"/>
                    <a:pt x="6091" y="272"/>
                  </a:cubicBezTo>
                  <a:cubicBezTo>
                    <a:pt x="6072" y="258"/>
                    <a:pt x="6059" y="253"/>
                    <a:pt x="6050" y="253"/>
                  </a:cubicBezTo>
                  <a:cubicBezTo>
                    <a:pt x="6029" y="253"/>
                    <a:pt x="6025" y="278"/>
                    <a:pt x="6002" y="278"/>
                  </a:cubicBezTo>
                  <a:cubicBezTo>
                    <a:pt x="5993" y="278"/>
                    <a:pt x="5982" y="274"/>
                    <a:pt x="5966" y="264"/>
                  </a:cubicBezTo>
                  <a:lnTo>
                    <a:pt x="5966" y="264"/>
                  </a:lnTo>
                  <a:cubicBezTo>
                    <a:pt x="5979" y="302"/>
                    <a:pt x="5963" y="304"/>
                    <a:pt x="6003" y="352"/>
                  </a:cubicBezTo>
                  <a:cubicBezTo>
                    <a:pt x="5822" y="458"/>
                    <a:pt x="5740" y="668"/>
                    <a:pt x="5586" y="809"/>
                  </a:cubicBezTo>
                  <a:cubicBezTo>
                    <a:pt x="5642" y="1008"/>
                    <a:pt x="5405" y="931"/>
                    <a:pt x="5366" y="1056"/>
                  </a:cubicBezTo>
                  <a:cubicBezTo>
                    <a:pt x="5360" y="1051"/>
                    <a:pt x="5358" y="1045"/>
                    <a:pt x="5352" y="1043"/>
                  </a:cubicBezTo>
                  <a:lnTo>
                    <a:pt x="5352" y="1043"/>
                  </a:lnTo>
                  <a:cubicBezTo>
                    <a:pt x="5358" y="1101"/>
                    <a:pt x="5331" y="1154"/>
                    <a:pt x="5283" y="1167"/>
                  </a:cubicBezTo>
                  <a:lnTo>
                    <a:pt x="5310" y="1250"/>
                  </a:lnTo>
                  <a:cubicBezTo>
                    <a:pt x="5004" y="1321"/>
                    <a:pt x="4879" y="1592"/>
                    <a:pt x="4632" y="1730"/>
                  </a:cubicBezTo>
                  <a:cubicBezTo>
                    <a:pt x="4372" y="1911"/>
                    <a:pt x="4083" y="2001"/>
                    <a:pt x="4024" y="2384"/>
                  </a:cubicBezTo>
                  <a:cubicBezTo>
                    <a:pt x="4011" y="2371"/>
                    <a:pt x="4003" y="2365"/>
                    <a:pt x="4003" y="2355"/>
                  </a:cubicBezTo>
                  <a:cubicBezTo>
                    <a:pt x="3963" y="2442"/>
                    <a:pt x="3860" y="2448"/>
                    <a:pt x="3825" y="2533"/>
                  </a:cubicBezTo>
                  <a:lnTo>
                    <a:pt x="3814" y="2519"/>
                  </a:lnTo>
                  <a:cubicBezTo>
                    <a:pt x="3764" y="2769"/>
                    <a:pt x="3485" y="2793"/>
                    <a:pt x="3451" y="3048"/>
                  </a:cubicBezTo>
                  <a:cubicBezTo>
                    <a:pt x="3262" y="3199"/>
                    <a:pt x="3071" y="3396"/>
                    <a:pt x="2917" y="3603"/>
                  </a:cubicBezTo>
                  <a:lnTo>
                    <a:pt x="2890" y="3576"/>
                  </a:lnTo>
                  <a:cubicBezTo>
                    <a:pt x="2792" y="3770"/>
                    <a:pt x="2518" y="3765"/>
                    <a:pt x="2407" y="3946"/>
                  </a:cubicBezTo>
                  <a:cubicBezTo>
                    <a:pt x="2197" y="4028"/>
                    <a:pt x="2231" y="4392"/>
                    <a:pt x="2003" y="4456"/>
                  </a:cubicBezTo>
                  <a:cubicBezTo>
                    <a:pt x="1992" y="4453"/>
                    <a:pt x="1982" y="4452"/>
                    <a:pt x="1972" y="4452"/>
                  </a:cubicBezTo>
                  <a:cubicBezTo>
                    <a:pt x="1809" y="4452"/>
                    <a:pt x="1897" y="4763"/>
                    <a:pt x="1741" y="4763"/>
                  </a:cubicBezTo>
                  <a:cubicBezTo>
                    <a:pt x="1730" y="4763"/>
                    <a:pt x="1718" y="4761"/>
                    <a:pt x="1706" y="4758"/>
                  </a:cubicBezTo>
                  <a:cubicBezTo>
                    <a:pt x="1689" y="4757"/>
                    <a:pt x="1672" y="4756"/>
                    <a:pt x="1656" y="4756"/>
                  </a:cubicBezTo>
                  <a:cubicBezTo>
                    <a:pt x="1326" y="4756"/>
                    <a:pt x="1270" y="5043"/>
                    <a:pt x="1209" y="5324"/>
                  </a:cubicBezTo>
                  <a:cubicBezTo>
                    <a:pt x="970" y="5414"/>
                    <a:pt x="980" y="5757"/>
                    <a:pt x="680" y="5770"/>
                  </a:cubicBezTo>
                  <a:cubicBezTo>
                    <a:pt x="696" y="5938"/>
                    <a:pt x="407" y="5813"/>
                    <a:pt x="348" y="5927"/>
                  </a:cubicBezTo>
                  <a:lnTo>
                    <a:pt x="383" y="5954"/>
                  </a:lnTo>
                  <a:cubicBezTo>
                    <a:pt x="369" y="5947"/>
                    <a:pt x="359" y="5944"/>
                    <a:pt x="352" y="5944"/>
                  </a:cubicBezTo>
                  <a:cubicBezTo>
                    <a:pt x="308" y="5944"/>
                    <a:pt x="383" y="6067"/>
                    <a:pt x="349" y="6067"/>
                  </a:cubicBezTo>
                  <a:cubicBezTo>
                    <a:pt x="339" y="6067"/>
                    <a:pt x="321" y="6057"/>
                    <a:pt x="290" y="6033"/>
                  </a:cubicBezTo>
                  <a:lnTo>
                    <a:pt x="287" y="6023"/>
                  </a:lnTo>
                  <a:cubicBezTo>
                    <a:pt x="278" y="6017"/>
                    <a:pt x="273" y="6015"/>
                    <a:pt x="269" y="6015"/>
                  </a:cubicBezTo>
                  <a:cubicBezTo>
                    <a:pt x="242" y="6015"/>
                    <a:pt x="366" y="6169"/>
                    <a:pt x="347" y="6169"/>
                  </a:cubicBezTo>
                  <a:cubicBezTo>
                    <a:pt x="343" y="6169"/>
                    <a:pt x="336" y="6165"/>
                    <a:pt x="324" y="6155"/>
                  </a:cubicBezTo>
                  <a:lnTo>
                    <a:pt x="324" y="6155"/>
                  </a:lnTo>
                  <a:lnTo>
                    <a:pt x="359" y="6193"/>
                  </a:lnTo>
                  <a:cubicBezTo>
                    <a:pt x="357" y="6198"/>
                    <a:pt x="354" y="6200"/>
                    <a:pt x="351" y="6200"/>
                  </a:cubicBezTo>
                  <a:cubicBezTo>
                    <a:pt x="336" y="6200"/>
                    <a:pt x="308" y="6155"/>
                    <a:pt x="285" y="6155"/>
                  </a:cubicBezTo>
                  <a:cubicBezTo>
                    <a:pt x="285" y="6165"/>
                    <a:pt x="340" y="6215"/>
                    <a:pt x="322" y="6215"/>
                  </a:cubicBezTo>
                  <a:cubicBezTo>
                    <a:pt x="320" y="6215"/>
                    <a:pt x="319" y="6214"/>
                    <a:pt x="316" y="6214"/>
                  </a:cubicBezTo>
                  <a:cubicBezTo>
                    <a:pt x="275" y="6175"/>
                    <a:pt x="256" y="6163"/>
                    <a:pt x="245" y="6163"/>
                  </a:cubicBezTo>
                  <a:cubicBezTo>
                    <a:pt x="229" y="6163"/>
                    <a:pt x="236" y="6194"/>
                    <a:pt x="219" y="6194"/>
                  </a:cubicBezTo>
                  <a:cubicBezTo>
                    <a:pt x="207" y="6194"/>
                    <a:pt x="183" y="6179"/>
                    <a:pt x="133" y="6132"/>
                  </a:cubicBezTo>
                  <a:cubicBezTo>
                    <a:pt x="144" y="6121"/>
                    <a:pt x="53" y="6084"/>
                    <a:pt x="43" y="6025"/>
                  </a:cubicBezTo>
                  <a:cubicBezTo>
                    <a:pt x="40" y="6024"/>
                    <a:pt x="38" y="6024"/>
                    <a:pt x="35" y="6024"/>
                  </a:cubicBezTo>
                  <a:cubicBezTo>
                    <a:pt x="15" y="6024"/>
                    <a:pt x="0" y="6064"/>
                    <a:pt x="67" y="6124"/>
                  </a:cubicBezTo>
                  <a:cubicBezTo>
                    <a:pt x="138" y="6198"/>
                    <a:pt x="192" y="6275"/>
                    <a:pt x="271" y="6312"/>
                  </a:cubicBezTo>
                  <a:lnTo>
                    <a:pt x="221" y="6256"/>
                  </a:lnTo>
                  <a:lnTo>
                    <a:pt x="221" y="6256"/>
                  </a:lnTo>
                  <a:cubicBezTo>
                    <a:pt x="282" y="6302"/>
                    <a:pt x="253" y="6278"/>
                    <a:pt x="295" y="6315"/>
                  </a:cubicBezTo>
                  <a:cubicBezTo>
                    <a:pt x="299" y="6313"/>
                    <a:pt x="303" y="6312"/>
                    <a:pt x="307" y="6312"/>
                  </a:cubicBezTo>
                  <a:cubicBezTo>
                    <a:pt x="345" y="6312"/>
                    <a:pt x="418" y="6372"/>
                    <a:pt x="462" y="6387"/>
                  </a:cubicBezTo>
                  <a:cubicBezTo>
                    <a:pt x="460" y="6384"/>
                    <a:pt x="460" y="6384"/>
                    <a:pt x="457" y="6381"/>
                  </a:cubicBezTo>
                  <a:cubicBezTo>
                    <a:pt x="421" y="6329"/>
                    <a:pt x="435" y="6321"/>
                    <a:pt x="453" y="6321"/>
                  </a:cubicBezTo>
                  <a:cubicBezTo>
                    <a:pt x="462" y="6321"/>
                    <a:pt x="472" y="6323"/>
                    <a:pt x="478" y="6323"/>
                  </a:cubicBezTo>
                  <a:lnTo>
                    <a:pt x="513" y="6349"/>
                  </a:lnTo>
                  <a:cubicBezTo>
                    <a:pt x="521" y="6356"/>
                    <a:pt x="526" y="6359"/>
                    <a:pt x="529" y="6359"/>
                  </a:cubicBezTo>
                  <a:cubicBezTo>
                    <a:pt x="541" y="6359"/>
                    <a:pt x="480" y="6277"/>
                    <a:pt x="485" y="6277"/>
                  </a:cubicBezTo>
                  <a:cubicBezTo>
                    <a:pt x="486" y="6277"/>
                    <a:pt x="496" y="6287"/>
                    <a:pt x="518" y="6312"/>
                  </a:cubicBezTo>
                  <a:cubicBezTo>
                    <a:pt x="542" y="6235"/>
                    <a:pt x="603" y="6177"/>
                    <a:pt x="662" y="6116"/>
                  </a:cubicBezTo>
                  <a:cubicBezTo>
                    <a:pt x="627" y="6068"/>
                    <a:pt x="709" y="6076"/>
                    <a:pt x="617" y="6009"/>
                  </a:cubicBezTo>
                  <a:lnTo>
                    <a:pt x="617" y="6009"/>
                  </a:lnTo>
                  <a:cubicBezTo>
                    <a:pt x="675" y="6050"/>
                    <a:pt x="722" y="6063"/>
                    <a:pt x="754" y="6063"/>
                  </a:cubicBezTo>
                  <a:cubicBezTo>
                    <a:pt x="779" y="6063"/>
                    <a:pt x="795" y="6055"/>
                    <a:pt x="800" y="6047"/>
                  </a:cubicBezTo>
                  <a:cubicBezTo>
                    <a:pt x="808" y="6055"/>
                    <a:pt x="818" y="6065"/>
                    <a:pt x="813" y="6065"/>
                  </a:cubicBezTo>
                  <a:cubicBezTo>
                    <a:pt x="837" y="6079"/>
                    <a:pt x="851" y="6084"/>
                    <a:pt x="859" y="6084"/>
                  </a:cubicBezTo>
                  <a:cubicBezTo>
                    <a:pt x="889" y="6084"/>
                    <a:pt x="823" y="6001"/>
                    <a:pt x="850" y="6001"/>
                  </a:cubicBezTo>
                  <a:cubicBezTo>
                    <a:pt x="859" y="6001"/>
                    <a:pt x="878" y="6010"/>
                    <a:pt x="914" y="6033"/>
                  </a:cubicBezTo>
                  <a:cubicBezTo>
                    <a:pt x="818" y="5927"/>
                    <a:pt x="999" y="6015"/>
                    <a:pt x="898" y="5877"/>
                  </a:cubicBezTo>
                  <a:lnTo>
                    <a:pt x="898" y="5877"/>
                  </a:lnTo>
                  <a:cubicBezTo>
                    <a:pt x="922" y="5898"/>
                    <a:pt x="943" y="5916"/>
                    <a:pt x="962" y="5935"/>
                  </a:cubicBezTo>
                  <a:cubicBezTo>
                    <a:pt x="1018" y="5885"/>
                    <a:pt x="1111" y="5866"/>
                    <a:pt x="1161" y="5826"/>
                  </a:cubicBezTo>
                  <a:cubicBezTo>
                    <a:pt x="1111" y="5699"/>
                    <a:pt x="1294" y="5778"/>
                    <a:pt x="1206" y="5619"/>
                  </a:cubicBezTo>
                  <a:cubicBezTo>
                    <a:pt x="1217" y="5619"/>
                    <a:pt x="1229" y="5619"/>
                    <a:pt x="1241" y="5619"/>
                  </a:cubicBezTo>
                  <a:cubicBezTo>
                    <a:pt x="1293" y="5619"/>
                    <a:pt x="1353" y="5612"/>
                    <a:pt x="1344" y="5542"/>
                  </a:cubicBezTo>
                  <a:lnTo>
                    <a:pt x="1344" y="5542"/>
                  </a:lnTo>
                  <a:lnTo>
                    <a:pt x="1355" y="5560"/>
                  </a:lnTo>
                  <a:cubicBezTo>
                    <a:pt x="1392" y="5513"/>
                    <a:pt x="1440" y="5452"/>
                    <a:pt x="1395" y="5345"/>
                  </a:cubicBezTo>
                  <a:lnTo>
                    <a:pt x="1395" y="5345"/>
                  </a:lnTo>
                  <a:cubicBezTo>
                    <a:pt x="1522" y="5452"/>
                    <a:pt x="1520" y="5412"/>
                    <a:pt x="1575" y="5430"/>
                  </a:cubicBezTo>
                  <a:cubicBezTo>
                    <a:pt x="1551" y="5348"/>
                    <a:pt x="1626" y="5308"/>
                    <a:pt x="1621" y="5215"/>
                  </a:cubicBezTo>
                  <a:lnTo>
                    <a:pt x="1621" y="5215"/>
                  </a:lnTo>
                  <a:cubicBezTo>
                    <a:pt x="1633" y="5225"/>
                    <a:pt x="1641" y="5228"/>
                    <a:pt x="1646" y="5228"/>
                  </a:cubicBezTo>
                  <a:cubicBezTo>
                    <a:pt x="1661" y="5228"/>
                    <a:pt x="1659" y="5205"/>
                    <a:pt x="1673" y="5205"/>
                  </a:cubicBezTo>
                  <a:cubicBezTo>
                    <a:pt x="1681" y="5205"/>
                    <a:pt x="1693" y="5212"/>
                    <a:pt x="1716" y="5234"/>
                  </a:cubicBezTo>
                  <a:cubicBezTo>
                    <a:pt x="1692" y="4960"/>
                    <a:pt x="1899" y="4867"/>
                    <a:pt x="2146" y="4859"/>
                  </a:cubicBezTo>
                  <a:lnTo>
                    <a:pt x="2146" y="4859"/>
                  </a:lnTo>
                  <a:cubicBezTo>
                    <a:pt x="2119" y="4796"/>
                    <a:pt x="2052" y="4686"/>
                    <a:pt x="2016" y="4615"/>
                  </a:cubicBezTo>
                  <a:lnTo>
                    <a:pt x="2016" y="4615"/>
                  </a:lnTo>
                  <a:cubicBezTo>
                    <a:pt x="2023" y="4619"/>
                    <a:pt x="2032" y="4628"/>
                    <a:pt x="2033" y="4633"/>
                  </a:cubicBezTo>
                  <a:lnTo>
                    <a:pt x="2033" y="4633"/>
                  </a:lnTo>
                  <a:cubicBezTo>
                    <a:pt x="2037" y="4626"/>
                    <a:pt x="2045" y="4623"/>
                    <a:pt x="2056" y="4623"/>
                  </a:cubicBezTo>
                  <a:cubicBezTo>
                    <a:pt x="2077" y="4623"/>
                    <a:pt x="2107" y="4633"/>
                    <a:pt x="2128" y="4633"/>
                  </a:cubicBezTo>
                  <a:cubicBezTo>
                    <a:pt x="2140" y="4633"/>
                    <a:pt x="2149" y="4630"/>
                    <a:pt x="2152" y="4620"/>
                  </a:cubicBezTo>
                  <a:cubicBezTo>
                    <a:pt x="2160" y="4628"/>
                    <a:pt x="2168" y="4639"/>
                    <a:pt x="2173" y="4649"/>
                  </a:cubicBezTo>
                  <a:cubicBezTo>
                    <a:pt x="2169" y="4630"/>
                    <a:pt x="2181" y="4626"/>
                    <a:pt x="2196" y="4626"/>
                  </a:cubicBezTo>
                  <a:cubicBezTo>
                    <a:pt x="2206" y="4626"/>
                    <a:pt x="2218" y="4628"/>
                    <a:pt x="2229" y="4628"/>
                  </a:cubicBezTo>
                  <a:cubicBezTo>
                    <a:pt x="2249" y="4628"/>
                    <a:pt x="2264" y="4621"/>
                    <a:pt x="2250" y="4583"/>
                  </a:cubicBezTo>
                  <a:lnTo>
                    <a:pt x="2250" y="4583"/>
                  </a:lnTo>
                  <a:lnTo>
                    <a:pt x="2271" y="4602"/>
                  </a:lnTo>
                  <a:lnTo>
                    <a:pt x="2261" y="4557"/>
                  </a:lnTo>
                  <a:lnTo>
                    <a:pt x="2261" y="4557"/>
                  </a:lnTo>
                  <a:cubicBezTo>
                    <a:pt x="2280" y="4578"/>
                    <a:pt x="2309" y="4609"/>
                    <a:pt x="2308" y="4619"/>
                  </a:cubicBezTo>
                  <a:lnTo>
                    <a:pt x="2308" y="4619"/>
                  </a:lnTo>
                  <a:cubicBezTo>
                    <a:pt x="2541" y="4448"/>
                    <a:pt x="2631" y="4109"/>
                    <a:pt x="2866" y="3927"/>
                  </a:cubicBezTo>
                  <a:lnTo>
                    <a:pt x="2882" y="3962"/>
                  </a:lnTo>
                  <a:lnTo>
                    <a:pt x="2882" y="3877"/>
                  </a:lnTo>
                  <a:cubicBezTo>
                    <a:pt x="2895" y="3890"/>
                    <a:pt x="2898" y="3898"/>
                    <a:pt x="2903" y="3906"/>
                  </a:cubicBezTo>
                  <a:cubicBezTo>
                    <a:pt x="2999" y="3903"/>
                    <a:pt x="2983" y="3776"/>
                    <a:pt x="3047" y="3738"/>
                  </a:cubicBezTo>
                  <a:cubicBezTo>
                    <a:pt x="3060" y="3752"/>
                    <a:pt x="3076" y="3784"/>
                    <a:pt x="3097" y="3792"/>
                  </a:cubicBezTo>
                  <a:cubicBezTo>
                    <a:pt x="3087" y="3754"/>
                    <a:pt x="3102" y="3747"/>
                    <a:pt x="3121" y="3747"/>
                  </a:cubicBezTo>
                  <a:cubicBezTo>
                    <a:pt x="3132" y="3747"/>
                    <a:pt x="3144" y="3749"/>
                    <a:pt x="3153" y="3749"/>
                  </a:cubicBezTo>
                  <a:cubicBezTo>
                    <a:pt x="3175" y="3749"/>
                    <a:pt x="3182" y="3737"/>
                    <a:pt x="3126" y="3659"/>
                  </a:cubicBezTo>
                  <a:lnTo>
                    <a:pt x="3126" y="3659"/>
                  </a:lnTo>
                  <a:cubicBezTo>
                    <a:pt x="3134" y="3664"/>
                    <a:pt x="3166" y="3699"/>
                    <a:pt x="3174" y="3715"/>
                  </a:cubicBezTo>
                  <a:cubicBezTo>
                    <a:pt x="3235" y="3563"/>
                    <a:pt x="3350" y="3465"/>
                    <a:pt x="3482" y="3388"/>
                  </a:cubicBezTo>
                  <a:cubicBezTo>
                    <a:pt x="3445" y="3165"/>
                    <a:pt x="3663" y="3197"/>
                    <a:pt x="3658" y="3000"/>
                  </a:cubicBezTo>
                  <a:lnTo>
                    <a:pt x="3658" y="3000"/>
                  </a:lnTo>
                  <a:lnTo>
                    <a:pt x="3682" y="3027"/>
                  </a:lnTo>
                  <a:cubicBezTo>
                    <a:pt x="3713" y="2817"/>
                    <a:pt x="3939" y="2801"/>
                    <a:pt x="4048" y="2665"/>
                  </a:cubicBezTo>
                  <a:cubicBezTo>
                    <a:pt x="4112" y="2628"/>
                    <a:pt x="4117" y="2562"/>
                    <a:pt x="4168" y="2511"/>
                  </a:cubicBezTo>
                  <a:lnTo>
                    <a:pt x="4202" y="2543"/>
                  </a:lnTo>
                  <a:cubicBezTo>
                    <a:pt x="4170" y="2331"/>
                    <a:pt x="4497" y="2487"/>
                    <a:pt x="4457" y="2259"/>
                  </a:cubicBezTo>
                  <a:lnTo>
                    <a:pt x="4457" y="2259"/>
                  </a:lnTo>
                  <a:lnTo>
                    <a:pt x="4494" y="2312"/>
                  </a:lnTo>
                  <a:cubicBezTo>
                    <a:pt x="4441" y="2225"/>
                    <a:pt x="4574" y="2286"/>
                    <a:pt x="4454" y="2166"/>
                  </a:cubicBezTo>
                  <a:lnTo>
                    <a:pt x="4454" y="2166"/>
                  </a:lnTo>
                  <a:lnTo>
                    <a:pt x="4505" y="2187"/>
                  </a:lnTo>
                  <a:cubicBezTo>
                    <a:pt x="4415" y="1964"/>
                    <a:pt x="4691" y="2158"/>
                    <a:pt x="4667" y="1980"/>
                  </a:cubicBezTo>
                  <a:lnTo>
                    <a:pt x="4667" y="1980"/>
                  </a:lnTo>
                  <a:lnTo>
                    <a:pt x="4691" y="2012"/>
                  </a:lnTo>
                  <a:cubicBezTo>
                    <a:pt x="4691" y="1977"/>
                    <a:pt x="4695" y="1941"/>
                    <a:pt x="4722" y="1941"/>
                  </a:cubicBezTo>
                  <a:cubicBezTo>
                    <a:pt x="4726" y="1941"/>
                    <a:pt x="4731" y="1941"/>
                    <a:pt x="4736" y="1943"/>
                  </a:cubicBezTo>
                  <a:cubicBezTo>
                    <a:pt x="4739" y="1951"/>
                    <a:pt x="4747" y="1956"/>
                    <a:pt x="4749" y="1970"/>
                  </a:cubicBezTo>
                  <a:cubicBezTo>
                    <a:pt x="4771" y="1976"/>
                    <a:pt x="4789" y="1980"/>
                    <a:pt x="4804" y="1980"/>
                  </a:cubicBezTo>
                  <a:cubicBezTo>
                    <a:pt x="4912" y="1980"/>
                    <a:pt x="4883" y="1824"/>
                    <a:pt x="4946" y="1773"/>
                  </a:cubicBezTo>
                  <a:lnTo>
                    <a:pt x="4988" y="1834"/>
                  </a:lnTo>
                  <a:cubicBezTo>
                    <a:pt x="4962" y="1738"/>
                    <a:pt x="5079" y="1741"/>
                    <a:pt x="5095" y="1672"/>
                  </a:cubicBezTo>
                  <a:lnTo>
                    <a:pt x="5116" y="1701"/>
                  </a:lnTo>
                  <a:lnTo>
                    <a:pt x="5103" y="1646"/>
                  </a:lnTo>
                  <a:lnTo>
                    <a:pt x="5153" y="1696"/>
                  </a:lnTo>
                  <a:cubicBezTo>
                    <a:pt x="5211" y="1646"/>
                    <a:pt x="5222" y="1553"/>
                    <a:pt x="5270" y="1494"/>
                  </a:cubicBezTo>
                  <a:lnTo>
                    <a:pt x="5273" y="1497"/>
                  </a:lnTo>
                  <a:lnTo>
                    <a:pt x="5312" y="1545"/>
                  </a:lnTo>
                  <a:cubicBezTo>
                    <a:pt x="5286" y="1414"/>
                    <a:pt x="5421" y="1444"/>
                    <a:pt x="5440" y="1359"/>
                  </a:cubicBezTo>
                  <a:lnTo>
                    <a:pt x="5453" y="1377"/>
                  </a:lnTo>
                  <a:cubicBezTo>
                    <a:pt x="5605" y="1268"/>
                    <a:pt x="5655" y="1069"/>
                    <a:pt x="5753" y="907"/>
                  </a:cubicBezTo>
                  <a:cubicBezTo>
                    <a:pt x="5756" y="912"/>
                    <a:pt x="5769" y="928"/>
                    <a:pt x="5772" y="934"/>
                  </a:cubicBezTo>
                  <a:cubicBezTo>
                    <a:pt x="5764" y="912"/>
                    <a:pt x="5743" y="875"/>
                    <a:pt x="5753" y="873"/>
                  </a:cubicBezTo>
                  <a:lnTo>
                    <a:pt x="5753" y="873"/>
                  </a:lnTo>
                  <a:cubicBezTo>
                    <a:pt x="5764" y="883"/>
                    <a:pt x="5772" y="897"/>
                    <a:pt x="5775" y="904"/>
                  </a:cubicBezTo>
                  <a:cubicBezTo>
                    <a:pt x="5787" y="910"/>
                    <a:pt x="5797" y="913"/>
                    <a:pt x="5805" y="913"/>
                  </a:cubicBezTo>
                  <a:cubicBezTo>
                    <a:pt x="5855" y="913"/>
                    <a:pt x="5827" y="811"/>
                    <a:pt x="5865" y="811"/>
                  </a:cubicBezTo>
                  <a:cubicBezTo>
                    <a:pt x="5870" y="811"/>
                    <a:pt x="5876" y="813"/>
                    <a:pt x="5883" y="817"/>
                  </a:cubicBezTo>
                  <a:cubicBezTo>
                    <a:pt x="5883" y="801"/>
                    <a:pt x="5857" y="766"/>
                    <a:pt x="5830" y="748"/>
                  </a:cubicBezTo>
                  <a:cubicBezTo>
                    <a:pt x="5913" y="626"/>
                    <a:pt x="6011" y="503"/>
                    <a:pt x="6056" y="341"/>
                  </a:cubicBezTo>
                  <a:cubicBezTo>
                    <a:pt x="6072" y="347"/>
                    <a:pt x="6093" y="365"/>
                    <a:pt x="6117" y="395"/>
                  </a:cubicBezTo>
                  <a:cubicBezTo>
                    <a:pt x="6085" y="185"/>
                    <a:pt x="6223" y="140"/>
                    <a:pt x="6335" y="68"/>
                  </a:cubicBezTo>
                  <a:cubicBezTo>
                    <a:pt x="6306" y="33"/>
                    <a:pt x="6292" y="44"/>
                    <a:pt x="6266" y="1"/>
                  </a:cubicBezTo>
                  <a:cubicBezTo>
                    <a:pt x="6263" y="1"/>
                    <a:pt x="6261" y="1"/>
                    <a:pt x="62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27"/>
            <p:cNvSpPr/>
            <p:nvPr/>
          </p:nvSpPr>
          <p:spPr>
            <a:xfrm>
              <a:off x="1797825" y="1706025"/>
              <a:ext cx="100" cy="175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1"/>
                  </a:moveTo>
                  <a:lnTo>
                    <a:pt x="1" y="1"/>
                  </a:lnTo>
                  <a:cubicBezTo>
                    <a:pt x="2" y="5"/>
                    <a:pt x="3" y="6"/>
                    <a:pt x="3" y="6"/>
                  </a:cubicBezTo>
                  <a:cubicBezTo>
                    <a:pt x="4" y="6"/>
                    <a:pt x="4" y="5"/>
                    <a:pt x="4" y="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27"/>
            <p:cNvSpPr/>
            <p:nvPr/>
          </p:nvSpPr>
          <p:spPr>
            <a:xfrm>
              <a:off x="1665100" y="1843150"/>
              <a:ext cx="425" cy="175"/>
            </a:xfrm>
            <a:custGeom>
              <a:avLst/>
              <a:gdLst/>
              <a:ahLst/>
              <a:cxnLst/>
              <a:rect l="l" t="t" r="r" b="b"/>
              <a:pathLst>
                <a:path w="17" h="7" extrusionOk="0">
                  <a:moveTo>
                    <a:pt x="0" y="1"/>
                  </a:moveTo>
                  <a:cubicBezTo>
                    <a:pt x="5" y="5"/>
                    <a:pt x="8" y="6"/>
                    <a:pt x="10" y="6"/>
                  </a:cubicBezTo>
                  <a:cubicBezTo>
                    <a:pt x="13" y="6"/>
                    <a:pt x="15" y="3"/>
                    <a:pt x="16" y="3"/>
                  </a:cubicBezTo>
                  <a:cubicBezTo>
                    <a:pt x="11" y="3"/>
                    <a:pt x="6" y="3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27"/>
            <p:cNvSpPr/>
            <p:nvPr/>
          </p:nvSpPr>
          <p:spPr>
            <a:xfrm>
              <a:off x="1825050" y="1618925"/>
              <a:ext cx="1300" cy="875"/>
            </a:xfrm>
            <a:custGeom>
              <a:avLst/>
              <a:gdLst/>
              <a:ahLst/>
              <a:cxnLst/>
              <a:rect l="l" t="t" r="r" b="b"/>
              <a:pathLst>
                <a:path w="52" h="35" extrusionOk="0">
                  <a:moveTo>
                    <a:pt x="51" y="0"/>
                  </a:moveTo>
                  <a:lnTo>
                    <a:pt x="1" y="35"/>
                  </a:lnTo>
                  <a:lnTo>
                    <a:pt x="1" y="35"/>
                  </a:lnTo>
                  <a:lnTo>
                    <a:pt x="38" y="1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27"/>
            <p:cNvSpPr/>
            <p:nvPr/>
          </p:nvSpPr>
          <p:spPr>
            <a:xfrm>
              <a:off x="1821875" y="1618525"/>
              <a:ext cx="4000" cy="2800"/>
            </a:xfrm>
            <a:custGeom>
              <a:avLst/>
              <a:gdLst/>
              <a:ahLst/>
              <a:cxnLst/>
              <a:rect l="l" t="t" r="r" b="b"/>
              <a:pathLst>
                <a:path w="160" h="112" extrusionOk="0">
                  <a:moveTo>
                    <a:pt x="156" y="0"/>
                  </a:moveTo>
                  <a:cubicBezTo>
                    <a:pt x="143" y="0"/>
                    <a:pt x="35" y="92"/>
                    <a:pt x="23" y="92"/>
                  </a:cubicBezTo>
                  <a:cubicBezTo>
                    <a:pt x="21" y="92"/>
                    <a:pt x="22" y="89"/>
                    <a:pt x="27" y="83"/>
                  </a:cubicBezTo>
                  <a:lnTo>
                    <a:pt x="27" y="83"/>
                  </a:lnTo>
                  <a:cubicBezTo>
                    <a:pt x="19" y="90"/>
                    <a:pt x="6" y="104"/>
                    <a:pt x="0" y="112"/>
                  </a:cubicBezTo>
                  <a:lnTo>
                    <a:pt x="146" y="19"/>
                  </a:lnTo>
                  <a:cubicBezTo>
                    <a:pt x="157" y="6"/>
                    <a:pt x="159" y="0"/>
                    <a:pt x="1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27"/>
            <p:cNvSpPr/>
            <p:nvPr/>
          </p:nvSpPr>
          <p:spPr>
            <a:xfrm>
              <a:off x="1821000" y="1619775"/>
              <a:ext cx="1825" cy="1100"/>
            </a:xfrm>
            <a:custGeom>
              <a:avLst/>
              <a:gdLst/>
              <a:ahLst/>
              <a:cxnLst/>
              <a:rect l="l" t="t" r="r" b="b"/>
              <a:pathLst>
                <a:path w="73" h="44" extrusionOk="0">
                  <a:moveTo>
                    <a:pt x="68" y="1"/>
                  </a:moveTo>
                  <a:cubicBezTo>
                    <a:pt x="59" y="1"/>
                    <a:pt x="33" y="20"/>
                    <a:pt x="14" y="34"/>
                  </a:cubicBezTo>
                  <a:lnTo>
                    <a:pt x="14" y="34"/>
                  </a:lnTo>
                  <a:cubicBezTo>
                    <a:pt x="18" y="31"/>
                    <a:pt x="21" y="30"/>
                    <a:pt x="24" y="30"/>
                  </a:cubicBezTo>
                  <a:cubicBezTo>
                    <a:pt x="30" y="30"/>
                    <a:pt x="29" y="40"/>
                    <a:pt x="34" y="40"/>
                  </a:cubicBezTo>
                  <a:cubicBezTo>
                    <a:pt x="38" y="40"/>
                    <a:pt x="47" y="34"/>
                    <a:pt x="67" y="14"/>
                  </a:cubicBezTo>
                  <a:cubicBezTo>
                    <a:pt x="72" y="4"/>
                    <a:pt x="72" y="1"/>
                    <a:pt x="68" y="1"/>
                  </a:cubicBezTo>
                  <a:close/>
                  <a:moveTo>
                    <a:pt x="14" y="34"/>
                  </a:moveTo>
                  <a:cubicBezTo>
                    <a:pt x="10" y="36"/>
                    <a:pt x="6" y="39"/>
                    <a:pt x="1" y="43"/>
                  </a:cubicBezTo>
                  <a:cubicBezTo>
                    <a:pt x="4" y="41"/>
                    <a:pt x="9" y="38"/>
                    <a:pt x="14" y="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27"/>
            <p:cNvSpPr/>
            <p:nvPr/>
          </p:nvSpPr>
          <p:spPr>
            <a:xfrm>
              <a:off x="1801275" y="1598850"/>
              <a:ext cx="175" cy="10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5" y="1"/>
                  </a:moveTo>
                  <a:cubicBezTo>
                    <a:pt x="4" y="1"/>
                    <a:pt x="3" y="2"/>
                    <a:pt x="1" y="4"/>
                  </a:cubicBezTo>
                  <a:lnTo>
                    <a:pt x="6" y="4"/>
                  </a:lnTo>
                  <a:cubicBezTo>
                    <a:pt x="6" y="1"/>
                    <a:pt x="6" y="1"/>
                    <a:pt x="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27"/>
            <p:cNvSpPr/>
            <p:nvPr/>
          </p:nvSpPr>
          <p:spPr>
            <a:xfrm>
              <a:off x="1686675" y="1486875"/>
              <a:ext cx="136725" cy="133200"/>
            </a:xfrm>
            <a:custGeom>
              <a:avLst/>
              <a:gdLst/>
              <a:ahLst/>
              <a:cxnLst/>
              <a:rect l="l" t="t" r="r" b="b"/>
              <a:pathLst>
                <a:path w="5469" h="5328" extrusionOk="0">
                  <a:moveTo>
                    <a:pt x="4652" y="4857"/>
                  </a:moveTo>
                  <a:lnTo>
                    <a:pt x="4652" y="4857"/>
                  </a:lnTo>
                  <a:cubicBezTo>
                    <a:pt x="4650" y="4858"/>
                    <a:pt x="4648" y="4859"/>
                    <a:pt x="4646" y="4860"/>
                  </a:cubicBezTo>
                  <a:cubicBezTo>
                    <a:pt x="4648" y="4859"/>
                    <a:pt x="4650" y="4858"/>
                    <a:pt x="4652" y="4857"/>
                  </a:cubicBezTo>
                  <a:close/>
                  <a:moveTo>
                    <a:pt x="367" y="0"/>
                  </a:moveTo>
                  <a:cubicBezTo>
                    <a:pt x="351" y="0"/>
                    <a:pt x="324" y="12"/>
                    <a:pt x="288" y="50"/>
                  </a:cubicBezTo>
                  <a:cubicBezTo>
                    <a:pt x="208" y="119"/>
                    <a:pt x="131" y="172"/>
                    <a:pt x="88" y="244"/>
                  </a:cubicBezTo>
                  <a:lnTo>
                    <a:pt x="147" y="193"/>
                  </a:lnTo>
                  <a:lnTo>
                    <a:pt x="147" y="193"/>
                  </a:lnTo>
                  <a:cubicBezTo>
                    <a:pt x="99" y="252"/>
                    <a:pt x="123" y="225"/>
                    <a:pt x="83" y="268"/>
                  </a:cubicBezTo>
                  <a:cubicBezTo>
                    <a:pt x="99" y="297"/>
                    <a:pt x="19" y="376"/>
                    <a:pt x="1" y="424"/>
                  </a:cubicBezTo>
                  <a:cubicBezTo>
                    <a:pt x="3" y="422"/>
                    <a:pt x="3" y="419"/>
                    <a:pt x="6" y="419"/>
                  </a:cubicBezTo>
                  <a:cubicBezTo>
                    <a:pt x="31" y="402"/>
                    <a:pt x="45" y="396"/>
                    <a:pt x="53" y="396"/>
                  </a:cubicBezTo>
                  <a:cubicBezTo>
                    <a:pt x="70" y="396"/>
                    <a:pt x="58" y="424"/>
                    <a:pt x="56" y="435"/>
                  </a:cubicBezTo>
                  <a:lnTo>
                    <a:pt x="30" y="469"/>
                  </a:lnTo>
                  <a:cubicBezTo>
                    <a:pt x="19" y="481"/>
                    <a:pt x="17" y="486"/>
                    <a:pt x="20" y="486"/>
                  </a:cubicBezTo>
                  <a:cubicBezTo>
                    <a:pt x="30" y="486"/>
                    <a:pt x="95" y="439"/>
                    <a:pt x="99" y="439"/>
                  </a:cubicBezTo>
                  <a:lnTo>
                    <a:pt x="99" y="439"/>
                  </a:lnTo>
                  <a:cubicBezTo>
                    <a:pt x="100" y="439"/>
                    <a:pt x="91" y="448"/>
                    <a:pt x="62" y="472"/>
                  </a:cubicBezTo>
                  <a:cubicBezTo>
                    <a:pt x="133" y="491"/>
                    <a:pt x="181" y="544"/>
                    <a:pt x="232" y="594"/>
                  </a:cubicBezTo>
                  <a:cubicBezTo>
                    <a:pt x="241" y="588"/>
                    <a:pt x="248" y="586"/>
                    <a:pt x="254" y="586"/>
                  </a:cubicBezTo>
                  <a:cubicBezTo>
                    <a:pt x="265" y="586"/>
                    <a:pt x="271" y="594"/>
                    <a:pt x="281" y="594"/>
                  </a:cubicBezTo>
                  <a:cubicBezTo>
                    <a:pt x="291" y="594"/>
                    <a:pt x="306" y="585"/>
                    <a:pt x="335" y="549"/>
                  </a:cubicBezTo>
                  <a:lnTo>
                    <a:pt x="335" y="549"/>
                  </a:lnTo>
                  <a:cubicBezTo>
                    <a:pt x="253" y="650"/>
                    <a:pt x="266" y="708"/>
                    <a:pt x="282" y="719"/>
                  </a:cubicBezTo>
                  <a:cubicBezTo>
                    <a:pt x="276" y="725"/>
                    <a:pt x="269" y="732"/>
                    <a:pt x="265" y="732"/>
                  </a:cubicBezTo>
                  <a:cubicBezTo>
                    <a:pt x="264" y="732"/>
                    <a:pt x="264" y="732"/>
                    <a:pt x="264" y="730"/>
                  </a:cubicBezTo>
                  <a:cubicBezTo>
                    <a:pt x="237" y="770"/>
                    <a:pt x="236" y="782"/>
                    <a:pt x="247" y="782"/>
                  </a:cubicBezTo>
                  <a:cubicBezTo>
                    <a:pt x="262" y="782"/>
                    <a:pt x="300" y="757"/>
                    <a:pt x="314" y="757"/>
                  </a:cubicBezTo>
                  <a:cubicBezTo>
                    <a:pt x="325" y="757"/>
                    <a:pt x="321" y="772"/>
                    <a:pt x="282" y="823"/>
                  </a:cubicBezTo>
                  <a:cubicBezTo>
                    <a:pt x="308" y="800"/>
                    <a:pt x="322" y="793"/>
                    <a:pt x="330" y="793"/>
                  </a:cubicBezTo>
                  <a:cubicBezTo>
                    <a:pt x="349" y="793"/>
                    <a:pt x="340" y="832"/>
                    <a:pt x="365" y="832"/>
                  </a:cubicBezTo>
                  <a:cubicBezTo>
                    <a:pt x="376" y="832"/>
                    <a:pt x="395" y="823"/>
                    <a:pt x="428" y="799"/>
                  </a:cubicBezTo>
                  <a:lnTo>
                    <a:pt x="428" y="799"/>
                  </a:lnTo>
                  <a:cubicBezTo>
                    <a:pt x="410" y="823"/>
                    <a:pt x="388" y="844"/>
                    <a:pt x="370" y="860"/>
                  </a:cubicBezTo>
                  <a:cubicBezTo>
                    <a:pt x="410" y="908"/>
                    <a:pt x="420" y="995"/>
                    <a:pt x="452" y="1038"/>
                  </a:cubicBezTo>
                  <a:cubicBezTo>
                    <a:pt x="469" y="1030"/>
                    <a:pt x="482" y="1027"/>
                    <a:pt x="492" y="1027"/>
                  </a:cubicBezTo>
                  <a:cubicBezTo>
                    <a:pt x="539" y="1027"/>
                    <a:pt x="525" y="1094"/>
                    <a:pt x="571" y="1094"/>
                  </a:cubicBezTo>
                  <a:cubicBezTo>
                    <a:pt x="586" y="1094"/>
                    <a:pt x="608" y="1086"/>
                    <a:pt x="641" y="1067"/>
                  </a:cubicBezTo>
                  <a:lnTo>
                    <a:pt x="641" y="1067"/>
                  </a:lnTo>
                  <a:cubicBezTo>
                    <a:pt x="636" y="1111"/>
                    <a:pt x="622" y="1191"/>
                    <a:pt x="686" y="1191"/>
                  </a:cubicBezTo>
                  <a:cubicBezTo>
                    <a:pt x="691" y="1191"/>
                    <a:pt x="696" y="1190"/>
                    <a:pt x="702" y="1189"/>
                  </a:cubicBezTo>
                  <a:lnTo>
                    <a:pt x="702" y="1189"/>
                  </a:lnTo>
                  <a:lnTo>
                    <a:pt x="683" y="1200"/>
                  </a:lnTo>
                  <a:cubicBezTo>
                    <a:pt x="712" y="1219"/>
                    <a:pt x="743" y="1243"/>
                    <a:pt x="792" y="1243"/>
                  </a:cubicBezTo>
                  <a:cubicBezTo>
                    <a:pt x="816" y="1243"/>
                    <a:pt x="845" y="1237"/>
                    <a:pt x="880" y="1221"/>
                  </a:cubicBezTo>
                  <a:lnTo>
                    <a:pt x="880" y="1221"/>
                  </a:lnTo>
                  <a:cubicBezTo>
                    <a:pt x="768" y="1346"/>
                    <a:pt x="808" y="1338"/>
                    <a:pt x="784" y="1391"/>
                  </a:cubicBezTo>
                  <a:cubicBezTo>
                    <a:pt x="798" y="1386"/>
                    <a:pt x="811" y="1384"/>
                    <a:pt x="822" y="1384"/>
                  </a:cubicBezTo>
                  <a:cubicBezTo>
                    <a:pt x="871" y="1384"/>
                    <a:pt x="902" y="1419"/>
                    <a:pt x="961" y="1419"/>
                  </a:cubicBezTo>
                  <a:cubicBezTo>
                    <a:pt x="967" y="1419"/>
                    <a:pt x="974" y="1418"/>
                    <a:pt x="981" y="1418"/>
                  </a:cubicBezTo>
                  <a:lnTo>
                    <a:pt x="981" y="1418"/>
                  </a:lnTo>
                  <a:cubicBezTo>
                    <a:pt x="930" y="1476"/>
                    <a:pt x="1034" y="1428"/>
                    <a:pt x="954" y="1505"/>
                  </a:cubicBezTo>
                  <a:cubicBezTo>
                    <a:pt x="978" y="1501"/>
                    <a:pt x="1001" y="1500"/>
                    <a:pt x="1022" y="1500"/>
                  </a:cubicBezTo>
                  <a:cubicBezTo>
                    <a:pt x="1224" y="1500"/>
                    <a:pt x="1280" y="1667"/>
                    <a:pt x="1270" y="1872"/>
                  </a:cubicBezTo>
                  <a:lnTo>
                    <a:pt x="1262" y="1877"/>
                  </a:lnTo>
                  <a:cubicBezTo>
                    <a:pt x="1321" y="1848"/>
                    <a:pt x="1435" y="1773"/>
                    <a:pt x="1507" y="1734"/>
                  </a:cubicBezTo>
                  <a:lnTo>
                    <a:pt x="1507" y="1734"/>
                  </a:lnTo>
                  <a:cubicBezTo>
                    <a:pt x="1503" y="1740"/>
                    <a:pt x="1494" y="1749"/>
                    <a:pt x="1489" y="1751"/>
                  </a:cubicBezTo>
                  <a:lnTo>
                    <a:pt x="1489" y="1751"/>
                  </a:lnTo>
                  <a:cubicBezTo>
                    <a:pt x="1488" y="1750"/>
                    <a:pt x="1487" y="1750"/>
                    <a:pt x="1485" y="1750"/>
                  </a:cubicBezTo>
                  <a:lnTo>
                    <a:pt x="1485" y="1750"/>
                  </a:lnTo>
                  <a:cubicBezTo>
                    <a:pt x="1486" y="1750"/>
                    <a:pt x="1487" y="1751"/>
                    <a:pt x="1487" y="1751"/>
                  </a:cubicBezTo>
                  <a:cubicBezTo>
                    <a:pt x="1488" y="1751"/>
                    <a:pt x="1488" y="1751"/>
                    <a:pt x="1489" y="1751"/>
                  </a:cubicBezTo>
                  <a:lnTo>
                    <a:pt x="1489" y="1751"/>
                  </a:lnTo>
                  <a:cubicBezTo>
                    <a:pt x="1516" y="1764"/>
                    <a:pt x="1460" y="1851"/>
                    <a:pt x="1493" y="1858"/>
                  </a:cubicBezTo>
                  <a:cubicBezTo>
                    <a:pt x="1483" y="1866"/>
                    <a:pt x="1475" y="1874"/>
                    <a:pt x="1464" y="1880"/>
                  </a:cubicBezTo>
                  <a:cubicBezTo>
                    <a:pt x="1468" y="1879"/>
                    <a:pt x="1470" y="1878"/>
                    <a:pt x="1473" y="1878"/>
                  </a:cubicBezTo>
                  <a:cubicBezTo>
                    <a:pt x="1502" y="1878"/>
                    <a:pt x="1458" y="1951"/>
                    <a:pt x="1493" y="1951"/>
                  </a:cubicBezTo>
                  <a:cubicBezTo>
                    <a:pt x="1500" y="1951"/>
                    <a:pt x="1508" y="1949"/>
                    <a:pt x="1520" y="1943"/>
                  </a:cubicBezTo>
                  <a:lnTo>
                    <a:pt x="1520" y="1943"/>
                  </a:lnTo>
                  <a:lnTo>
                    <a:pt x="1501" y="1967"/>
                  </a:lnTo>
                  <a:lnTo>
                    <a:pt x="1544" y="1951"/>
                  </a:lnTo>
                  <a:lnTo>
                    <a:pt x="1544" y="1951"/>
                  </a:lnTo>
                  <a:cubicBezTo>
                    <a:pt x="1522" y="1973"/>
                    <a:pt x="1490" y="2002"/>
                    <a:pt x="1480" y="2003"/>
                  </a:cubicBezTo>
                  <a:lnTo>
                    <a:pt x="1480" y="2003"/>
                  </a:lnTo>
                  <a:cubicBezTo>
                    <a:pt x="1479" y="2002"/>
                    <a:pt x="1478" y="2001"/>
                    <a:pt x="1477" y="1999"/>
                  </a:cubicBezTo>
                  <a:lnTo>
                    <a:pt x="1477" y="1999"/>
                  </a:lnTo>
                  <a:cubicBezTo>
                    <a:pt x="1477" y="2002"/>
                    <a:pt x="1478" y="2003"/>
                    <a:pt x="1480" y="2003"/>
                  </a:cubicBezTo>
                  <a:cubicBezTo>
                    <a:pt x="1480" y="2003"/>
                    <a:pt x="1480" y="2003"/>
                    <a:pt x="1480" y="2003"/>
                  </a:cubicBezTo>
                  <a:lnTo>
                    <a:pt x="1480" y="2003"/>
                  </a:lnTo>
                  <a:cubicBezTo>
                    <a:pt x="1622" y="2202"/>
                    <a:pt x="1933" y="2255"/>
                    <a:pt x="2083" y="2453"/>
                  </a:cubicBezTo>
                  <a:lnTo>
                    <a:pt x="2051" y="2472"/>
                  </a:lnTo>
                  <a:lnTo>
                    <a:pt x="2131" y="2464"/>
                  </a:lnTo>
                  <a:lnTo>
                    <a:pt x="2131" y="2464"/>
                  </a:lnTo>
                  <a:cubicBezTo>
                    <a:pt x="2118" y="2477"/>
                    <a:pt x="2110" y="2483"/>
                    <a:pt x="2102" y="2485"/>
                  </a:cubicBezTo>
                  <a:cubicBezTo>
                    <a:pt x="2099" y="2573"/>
                    <a:pt x="2218" y="2549"/>
                    <a:pt x="2248" y="2602"/>
                  </a:cubicBezTo>
                  <a:cubicBezTo>
                    <a:pt x="2234" y="2615"/>
                    <a:pt x="2203" y="2634"/>
                    <a:pt x="2195" y="2653"/>
                  </a:cubicBezTo>
                  <a:cubicBezTo>
                    <a:pt x="2204" y="2649"/>
                    <a:pt x="2211" y="2648"/>
                    <a:pt x="2217" y="2648"/>
                  </a:cubicBezTo>
                  <a:cubicBezTo>
                    <a:pt x="2257" y="2648"/>
                    <a:pt x="2215" y="2715"/>
                    <a:pt x="2239" y="2715"/>
                  </a:cubicBezTo>
                  <a:cubicBezTo>
                    <a:pt x="2249" y="2715"/>
                    <a:pt x="2271" y="2703"/>
                    <a:pt x="2317" y="2669"/>
                  </a:cubicBezTo>
                  <a:lnTo>
                    <a:pt x="2317" y="2669"/>
                  </a:lnTo>
                  <a:cubicBezTo>
                    <a:pt x="2311" y="2677"/>
                    <a:pt x="2277" y="2711"/>
                    <a:pt x="2261" y="2719"/>
                  </a:cubicBezTo>
                  <a:cubicBezTo>
                    <a:pt x="2396" y="2762"/>
                    <a:pt x="2481" y="2857"/>
                    <a:pt x="2545" y="2971"/>
                  </a:cubicBezTo>
                  <a:cubicBezTo>
                    <a:pt x="2569" y="2965"/>
                    <a:pt x="2590" y="2962"/>
                    <a:pt x="2608" y="2962"/>
                  </a:cubicBezTo>
                  <a:cubicBezTo>
                    <a:pt x="2737" y="2962"/>
                    <a:pt x="2732" y="3098"/>
                    <a:pt x="2864" y="3098"/>
                  </a:cubicBezTo>
                  <a:cubicBezTo>
                    <a:pt x="2873" y="3098"/>
                    <a:pt x="2883" y="3098"/>
                    <a:pt x="2893" y="3096"/>
                  </a:cubicBezTo>
                  <a:lnTo>
                    <a:pt x="2893" y="3096"/>
                  </a:lnTo>
                  <a:lnTo>
                    <a:pt x="2864" y="3120"/>
                  </a:lnTo>
                  <a:cubicBezTo>
                    <a:pt x="3058" y="3131"/>
                    <a:pt x="3058" y="3338"/>
                    <a:pt x="3177" y="3426"/>
                  </a:cubicBezTo>
                  <a:cubicBezTo>
                    <a:pt x="3207" y="3479"/>
                    <a:pt x="3268" y="3479"/>
                    <a:pt x="3310" y="3521"/>
                  </a:cubicBezTo>
                  <a:lnTo>
                    <a:pt x="3278" y="3553"/>
                  </a:lnTo>
                  <a:cubicBezTo>
                    <a:pt x="3292" y="3550"/>
                    <a:pt x="3305" y="3548"/>
                    <a:pt x="3315" y="3548"/>
                  </a:cubicBezTo>
                  <a:cubicBezTo>
                    <a:pt x="3442" y="3548"/>
                    <a:pt x="3345" y="3770"/>
                    <a:pt x="3478" y="3770"/>
                  </a:cubicBezTo>
                  <a:cubicBezTo>
                    <a:pt x="3491" y="3770"/>
                    <a:pt x="3507" y="3768"/>
                    <a:pt x="3525" y="3763"/>
                  </a:cubicBezTo>
                  <a:lnTo>
                    <a:pt x="3525" y="3763"/>
                  </a:lnTo>
                  <a:lnTo>
                    <a:pt x="3472" y="3800"/>
                  </a:lnTo>
                  <a:cubicBezTo>
                    <a:pt x="3489" y="3789"/>
                    <a:pt x="3500" y="3785"/>
                    <a:pt x="3507" y="3785"/>
                  </a:cubicBezTo>
                  <a:cubicBezTo>
                    <a:pt x="3525" y="3785"/>
                    <a:pt x="3525" y="3805"/>
                    <a:pt x="3539" y="3805"/>
                  </a:cubicBezTo>
                  <a:cubicBezTo>
                    <a:pt x="3550" y="3805"/>
                    <a:pt x="3569" y="3794"/>
                    <a:pt x="3610" y="3752"/>
                  </a:cubicBezTo>
                  <a:lnTo>
                    <a:pt x="3610" y="3752"/>
                  </a:lnTo>
                  <a:lnTo>
                    <a:pt x="3586" y="3800"/>
                  </a:lnTo>
                  <a:cubicBezTo>
                    <a:pt x="3620" y="3784"/>
                    <a:pt x="3644" y="3777"/>
                    <a:pt x="3660" y="3777"/>
                  </a:cubicBezTo>
                  <a:cubicBezTo>
                    <a:pt x="3738" y="3777"/>
                    <a:pt x="3646" y="3934"/>
                    <a:pt x="3739" y="3934"/>
                  </a:cubicBezTo>
                  <a:cubicBezTo>
                    <a:pt x="3747" y="3934"/>
                    <a:pt x="3756" y="3933"/>
                    <a:pt x="3767" y="3930"/>
                  </a:cubicBezTo>
                  <a:lnTo>
                    <a:pt x="3767" y="3930"/>
                  </a:lnTo>
                  <a:lnTo>
                    <a:pt x="3735" y="3954"/>
                  </a:lnTo>
                  <a:cubicBezTo>
                    <a:pt x="3742" y="3954"/>
                    <a:pt x="3748" y="3953"/>
                    <a:pt x="3755" y="3953"/>
                  </a:cubicBezTo>
                  <a:cubicBezTo>
                    <a:pt x="3785" y="3953"/>
                    <a:pt x="3807" y="3960"/>
                    <a:pt x="3796" y="3991"/>
                  </a:cubicBezTo>
                  <a:cubicBezTo>
                    <a:pt x="3791" y="3994"/>
                    <a:pt x="3783" y="4002"/>
                    <a:pt x="3770" y="4005"/>
                  </a:cubicBezTo>
                  <a:cubicBezTo>
                    <a:pt x="3706" y="4169"/>
                    <a:pt x="3889" y="4108"/>
                    <a:pt x="3940" y="4169"/>
                  </a:cubicBezTo>
                  <a:lnTo>
                    <a:pt x="3878" y="4214"/>
                  </a:lnTo>
                  <a:cubicBezTo>
                    <a:pt x="3891" y="4210"/>
                    <a:pt x="3902" y="4208"/>
                    <a:pt x="3911" y="4208"/>
                  </a:cubicBezTo>
                  <a:cubicBezTo>
                    <a:pt x="3967" y="4208"/>
                    <a:pt x="3964" y="4288"/>
                    <a:pt x="4019" y="4297"/>
                  </a:cubicBezTo>
                  <a:lnTo>
                    <a:pt x="3993" y="4318"/>
                  </a:lnTo>
                  <a:lnTo>
                    <a:pt x="3993" y="4318"/>
                  </a:lnTo>
                  <a:lnTo>
                    <a:pt x="4046" y="4302"/>
                  </a:lnTo>
                  <a:lnTo>
                    <a:pt x="3995" y="4350"/>
                  </a:lnTo>
                  <a:cubicBezTo>
                    <a:pt x="4035" y="4400"/>
                    <a:pt x="4123" y="4403"/>
                    <a:pt x="4171" y="4443"/>
                  </a:cubicBezTo>
                  <a:lnTo>
                    <a:pt x="4123" y="4483"/>
                  </a:lnTo>
                  <a:cubicBezTo>
                    <a:pt x="4137" y="4479"/>
                    <a:pt x="4150" y="4477"/>
                    <a:pt x="4160" y="4477"/>
                  </a:cubicBezTo>
                  <a:cubicBezTo>
                    <a:pt x="4237" y="4477"/>
                    <a:pt x="4215" y="4577"/>
                    <a:pt x="4285" y="4586"/>
                  </a:cubicBezTo>
                  <a:lnTo>
                    <a:pt x="4266" y="4600"/>
                  </a:lnTo>
                  <a:cubicBezTo>
                    <a:pt x="4354" y="4730"/>
                    <a:pt x="4532" y="4762"/>
                    <a:pt x="4675" y="4841"/>
                  </a:cubicBezTo>
                  <a:cubicBezTo>
                    <a:pt x="4669" y="4843"/>
                    <a:pt x="4659" y="4852"/>
                    <a:pt x="4652" y="4857"/>
                  </a:cubicBezTo>
                  <a:lnTo>
                    <a:pt x="4652" y="4857"/>
                  </a:lnTo>
                  <a:cubicBezTo>
                    <a:pt x="4669" y="4848"/>
                    <a:pt x="4692" y="4836"/>
                    <a:pt x="4701" y="4836"/>
                  </a:cubicBezTo>
                  <a:cubicBezTo>
                    <a:pt x="4703" y="4836"/>
                    <a:pt x="4705" y="4837"/>
                    <a:pt x="4705" y="4839"/>
                  </a:cubicBezTo>
                  <a:cubicBezTo>
                    <a:pt x="4697" y="4849"/>
                    <a:pt x="4683" y="4857"/>
                    <a:pt x="4675" y="4860"/>
                  </a:cubicBezTo>
                  <a:cubicBezTo>
                    <a:pt x="4622" y="4955"/>
                    <a:pt x="4792" y="4884"/>
                    <a:pt x="4747" y="4955"/>
                  </a:cubicBezTo>
                  <a:cubicBezTo>
                    <a:pt x="4760" y="4953"/>
                    <a:pt x="4795" y="4926"/>
                    <a:pt x="4816" y="4900"/>
                  </a:cubicBezTo>
                  <a:cubicBezTo>
                    <a:pt x="4920" y="4969"/>
                    <a:pt x="5023" y="5051"/>
                    <a:pt x="5169" y="5083"/>
                  </a:cubicBezTo>
                  <a:cubicBezTo>
                    <a:pt x="5164" y="5099"/>
                    <a:pt x="5143" y="5117"/>
                    <a:pt x="5116" y="5141"/>
                  </a:cubicBezTo>
                  <a:cubicBezTo>
                    <a:pt x="5142" y="5136"/>
                    <a:pt x="5164" y="5134"/>
                    <a:pt x="5184" y="5134"/>
                  </a:cubicBezTo>
                  <a:cubicBezTo>
                    <a:pt x="5320" y="5134"/>
                    <a:pt x="5346" y="5242"/>
                    <a:pt x="5395" y="5327"/>
                  </a:cubicBezTo>
                  <a:cubicBezTo>
                    <a:pt x="5430" y="5301"/>
                    <a:pt x="5422" y="5287"/>
                    <a:pt x="5464" y="5264"/>
                  </a:cubicBezTo>
                  <a:cubicBezTo>
                    <a:pt x="5469" y="5244"/>
                    <a:pt x="5460" y="5238"/>
                    <a:pt x="5446" y="5238"/>
                  </a:cubicBezTo>
                  <a:cubicBezTo>
                    <a:pt x="5428" y="5238"/>
                    <a:pt x="5403" y="5247"/>
                    <a:pt x="5387" y="5247"/>
                  </a:cubicBezTo>
                  <a:cubicBezTo>
                    <a:pt x="5372" y="5247"/>
                    <a:pt x="5364" y="5240"/>
                    <a:pt x="5376" y="5213"/>
                  </a:cubicBezTo>
                  <a:lnTo>
                    <a:pt x="5411" y="5186"/>
                  </a:lnTo>
                  <a:cubicBezTo>
                    <a:pt x="5412" y="5181"/>
                    <a:pt x="5410" y="5179"/>
                    <a:pt x="5408" y="5179"/>
                  </a:cubicBezTo>
                  <a:cubicBezTo>
                    <a:pt x="5396" y="5179"/>
                    <a:pt x="5359" y="5219"/>
                    <a:pt x="5350" y="5219"/>
                  </a:cubicBezTo>
                  <a:cubicBezTo>
                    <a:pt x="5347" y="5219"/>
                    <a:pt x="5348" y="5214"/>
                    <a:pt x="5353" y="5202"/>
                  </a:cubicBezTo>
                  <a:cubicBezTo>
                    <a:pt x="5374" y="5171"/>
                    <a:pt x="5395" y="5165"/>
                    <a:pt x="5395" y="5160"/>
                  </a:cubicBezTo>
                  <a:cubicBezTo>
                    <a:pt x="5358" y="5141"/>
                    <a:pt x="5347" y="5099"/>
                    <a:pt x="5293" y="5099"/>
                  </a:cubicBezTo>
                  <a:cubicBezTo>
                    <a:pt x="5277" y="5099"/>
                    <a:pt x="5258" y="5103"/>
                    <a:pt x="5233" y="5112"/>
                  </a:cubicBezTo>
                  <a:cubicBezTo>
                    <a:pt x="5294" y="5038"/>
                    <a:pt x="5199" y="5072"/>
                    <a:pt x="5252" y="4995"/>
                  </a:cubicBezTo>
                  <a:lnTo>
                    <a:pt x="5252" y="4995"/>
                  </a:lnTo>
                  <a:cubicBezTo>
                    <a:pt x="5217" y="5011"/>
                    <a:pt x="5214" y="4995"/>
                    <a:pt x="5164" y="5035"/>
                  </a:cubicBezTo>
                  <a:cubicBezTo>
                    <a:pt x="5084" y="4876"/>
                    <a:pt x="4896" y="4812"/>
                    <a:pt x="4782" y="4679"/>
                  </a:cubicBezTo>
                  <a:cubicBezTo>
                    <a:pt x="4757" y="4688"/>
                    <a:pt x="4737" y="4692"/>
                    <a:pt x="4720" y="4692"/>
                  </a:cubicBezTo>
                  <a:cubicBezTo>
                    <a:pt x="4611" y="4692"/>
                    <a:pt x="4669" y="4521"/>
                    <a:pt x="4572" y="4496"/>
                  </a:cubicBezTo>
                  <a:cubicBezTo>
                    <a:pt x="4574" y="4491"/>
                    <a:pt x="4580" y="4485"/>
                    <a:pt x="4585" y="4483"/>
                  </a:cubicBezTo>
                  <a:lnTo>
                    <a:pt x="4585" y="4483"/>
                  </a:lnTo>
                  <a:cubicBezTo>
                    <a:pt x="4577" y="4484"/>
                    <a:pt x="4568" y="4484"/>
                    <a:pt x="4560" y="4484"/>
                  </a:cubicBezTo>
                  <a:cubicBezTo>
                    <a:pt x="4516" y="4484"/>
                    <a:pt x="4480" y="4466"/>
                    <a:pt x="4473" y="4430"/>
                  </a:cubicBezTo>
                  <a:lnTo>
                    <a:pt x="4394" y="4459"/>
                  </a:lnTo>
                  <a:cubicBezTo>
                    <a:pt x="4354" y="4183"/>
                    <a:pt x="4112" y="4090"/>
                    <a:pt x="4001" y="3877"/>
                  </a:cubicBezTo>
                  <a:cubicBezTo>
                    <a:pt x="3852" y="3654"/>
                    <a:pt x="3788" y="3394"/>
                    <a:pt x="3438" y="3372"/>
                  </a:cubicBezTo>
                  <a:cubicBezTo>
                    <a:pt x="3451" y="3362"/>
                    <a:pt x="3456" y="3354"/>
                    <a:pt x="3467" y="3354"/>
                  </a:cubicBezTo>
                  <a:cubicBezTo>
                    <a:pt x="3387" y="3325"/>
                    <a:pt x="3390" y="3229"/>
                    <a:pt x="3313" y="3205"/>
                  </a:cubicBezTo>
                  <a:lnTo>
                    <a:pt x="3326" y="3194"/>
                  </a:lnTo>
                  <a:cubicBezTo>
                    <a:pt x="3098" y="3171"/>
                    <a:pt x="3095" y="2918"/>
                    <a:pt x="2861" y="2908"/>
                  </a:cubicBezTo>
                  <a:cubicBezTo>
                    <a:pt x="2734" y="2748"/>
                    <a:pt x="2564" y="2594"/>
                    <a:pt x="2380" y="2469"/>
                  </a:cubicBezTo>
                  <a:lnTo>
                    <a:pt x="2407" y="2445"/>
                  </a:lnTo>
                  <a:cubicBezTo>
                    <a:pt x="2234" y="2371"/>
                    <a:pt x="2261" y="2119"/>
                    <a:pt x="2099" y="2034"/>
                  </a:cubicBezTo>
                  <a:cubicBezTo>
                    <a:pt x="2038" y="1848"/>
                    <a:pt x="1698" y="1912"/>
                    <a:pt x="1658" y="1707"/>
                  </a:cubicBezTo>
                  <a:cubicBezTo>
                    <a:pt x="1711" y="1505"/>
                    <a:pt x="1334" y="1662"/>
                    <a:pt x="1398" y="1460"/>
                  </a:cubicBezTo>
                  <a:cubicBezTo>
                    <a:pt x="1454" y="1115"/>
                    <a:pt x="1180" y="1088"/>
                    <a:pt x="914" y="1048"/>
                  </a:cubicBezTo>
                  <a:cubicBezTo>
                    <a:pt x="851" y="836"/>
                    <a:pt x="532" y="870"/>
                    <a:pt x="548" y="592"/>
                  </a:cubicBezTo>
                  <a:lnTo>
                    <a:pt x="548" y="592"/>
                  </a:lnTo>
                  <a:cubicBezTo>
                    <a:pt x="541" y="593"/>
                    <a:pt x="535" y="593"/>
                    <a:pt x="530" y="593"/>
                  </a:cubicBezTo>
                  <a:cubicBezTo>
                    <a:pt x="403" y="593"/>
                    <a:pt x="531" y="343"/>
                    <a:pt x="439" y="297"/>
                  </a:cubicBezTo>
                  <a:lnTo>
                    <a:pt x="439" y="297"/>
                  </a:lnTo>
                  <a:lnTo>
                    <a:pt x="407" y="331"/>
                  </a:lnTo>
                  <a:cubicBezTo>
                    <a:pt x="427" y="299"/>
                    <a:pt x="422" y="290"/>
                    <a:pt x="407" y="290"/>
                  </a:cubicBezTo>
                  <a:cubicBezTo>
                    <a:pt x="384" y="290"/>
                    <a:pt x="337" y="312"/>
                    <a:pt x="317" y="312"/>
                  </a:cubicBezTo>
                  <a:cubicBezTo>
                    <a:pt x="302" y="312"/>
                    <a:pt x="303" y="298"/>
                    <a:pt x="346" y="249"/>
                  </a:cubicBezTo>
                  <a:lnTo>
                    <a:pt x="357" y="244"/>
                  </a:lnTo>
                  <a:cubicBezTo>
                    <a:pt x="367" y="229"/>
                    <a:pt x="368" y="224"/>
                    <a:pt x="363" y="224"/>
                  </a:cubicBezTo>
                  <a:cubicBezTo>
                    <a:pt x="343" y="224"/>
                    <a:pt x="232" y="309"/>
                    <a:pt x="216" y="309"/>
                  </a:cubicBezTo>
                  <a:cubicBezTo>
                    <a:pt x="212" y="309"/>
                    <a:pt x="215" y="303"/>
                    <a:pt x="229" y="286"/>
                  </a:cubicBezTo>
                  <a:lnTo>
                    <a:pt x="229" y="286"/>
                  </a:lnTo>
                  <a:lnTo>
                    <a:pt x="192" y="318"/>
                  </a:lnTo>
                  <a:cubicBezTo>
                    <a:pt x="165" y="313"/>
                    <a:pt x="232" y="278"/>
                    <a:pt x="234" y="249"/>
                  </a:cubicBezTo>
                  <a:lnTo>
                    <a:pt x="234" y="249"/>
                  </a:lnTo>
                  <a:cubicBezTo>
                    <a:pt x="226" y="249"/>
                    <a:pt x="187" y="290"/>
                    <a:pt x="177" y="290"/>
                  </a:cubicBezTo>
                  <a:cubicBezTo>
                    <a:pt x="175" y="290"/>
                    <a:pt x="174" y="287"/>
                    <a:pt x="176" y="281"/>
                  </a:cubicBezTo>
                  <a:cubicBezTo>
                    <a:pt x="325" y="137"/>
                    <a:pt x="104" y="273"/>
                    <a:pt x="274" y="111"/>
                  </a:cubicBezTo>
                  <a:lnTo>
                    <a:pt x="274" y="111"/>
                  </a:lnTo>
                  <a:cubicBezTo>
                    <a:pt x="275" y="111"/>
                    <a:pt x="275" y="111"/>
                    <a:pt x="276" y="111"/>
                  </a:cubicBezTo>
                  <a:cubicBezTo>
                    <a:pt x="286" y="111"/>
                    <a:pt x="327" y="33"/>
                    <a:pt x="381" y="21"/>
                  </a:cubicBezTo>
                  <a:cubicBezTo>
                    <a:pt x="387" y="10"/>
                    <a:pt x="382" y="0"/>
                    <a:pt x="3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27"/>
            <p:cNvSpPr/>
            <p:nvPr/>
          </p:nvSpPr>
          <p:spPr>
            <a:xfrm>
              <a:off x="1803425" y="1608300"/>
              <a:ext cx="200" cy="75"/>
            </a:xfrm>
            <a:custGeom>
              <a:avLst/>
              <a:gdLst/>
              <a:ahLst/>
              <a:cxnLst/>
              <a:rect l="l" t="t" r="r" b="b"/>
              <a:pathLst>
                <a:path w="8" h="3" extrusionOk="0">
                  <a:moveTo>
                    <a:pt x="8" y="0"/>
                  </a:moveTo>
                  <a:cubicBezTo>
                    <a:pt x="7" y="0"/>
                    <a:pt x="7" y="0"/>
                    <a:pt x="6" y="1"/>
                  </a:cubicBezTo>
                  <a:lnTo>
                    <a:pt x="6" y="1"/>
                  </a:lnTo>
                  <a:cubicBezTo>
                    <a:pt x="7" y="1"/>
                    <a:pt x="7" y="0"/>
                    <a:pt x="8" y="0"/>
                  </a:cubicBezTo>
                  <a:close/>
                  <a:moveTo>
                    <a:pt x="6" y="1"/>
                  </a:moveTo>
                  <a:cubicBezTo>
                    <a:pt x="0" y="3"/>
                    <a:pt x="3" y="3"/>
                    <a:pt x="5" y="3"/>
                  </a:cubicBezTo>
                  <a:cubicBezTo>
                    <a:pt x="5" y="3"/>
                    <a:pt x="5" y="2"/>
                    <a:pt x="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27"/>
            <p:cNvSpPr/>
            <p:nvPr/>
          </p:nvSpPr>
          <p:spPr>
            <a:xfrm>
              <a:off x="1686425" y="1497475"/>
              <a:ext cx="275" cy="350"/>
            </a:xfrm>
            <a:custGeom>
              <a:avLst/>
              <a:gdLst/>
              <a:ahLst/>
              <a:cxnLst/>
              <a:rect l="l" t="t" r="r" b="b"/>
              <a:pathLst>
                <a:path w="11" h="14" extrusionOk="0">
                  <a:moveTo>
                    <a:pt x="11" y="0"/>
                  </a:moveTo>
                  <a:lnTo>
                    <a:pt x="11" y="0"/>
                  </a:lnTo>
                  <a:cubicBezTo>
                    <a:pt x="0" y="8"/>
                    <a:pt x="8" y="11"/>
                    <a:pt x="5" y="14"/>
                  </a:cubicBezTo>
                  <a:cubicBezTo>
                    <a:pt x="8" y="11"/>
                    <a:pt x="8" y="6"/>
                    <a:pt x="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27"/>
            <p:cNvSpPr/>
            <p:nvPr/>
          </p:nvSpPr>
          <p:spPr>
            <a:xfrm>
              <a:off x="1854750" y="1623500"/>
              <a:ext cx="1400" cy="750"/>
            </a:xfrm>
            <a:custGeom>
              <a:avLst/>
              <a:gdLst/>
              <a:ahLst/>
              <a:cxnLst/>
              <a:rect l="l" t="t" r="r" b="b"/>
              <a:pathLst>
                <a:path w="56" h="30" extrusionOk="0">
                  <a:moveTo>
                    <a:pt x="56" y="0"/>
                  </a:moveTo>
                  <a:lnTo>
                    <a:pt x="0" y="30"/>
                  </a:lnTo>
                  <a:lnTo>
                    <a:pt x="43" y="22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27"/>
            <p:cNvSpPr/>
            <p:nvPr/>
          </p:nvSpPr>
          <p:spPr>
            <a:xfrm>
              <a:off x="1850950" y="1622775"/>
              <a:ext cx="4450" cy="2400"/>
            </a:xfrm>
            <a:custGeom>
              <a:avLst/>
              <a:gdLst/>
              <a:ahLst/>
              <a:cxnLst/>
              <a:rect l="l" t="t" r="r" b="b"/>
              <a:pathLst>
                <a:path w="178" h="96" extrusionOk="0">
                  <a:moveTo>
                    <a:pt x="170" y="0"/>
                  </a:moveTo>
                  <a:cubicBezTo>
                    <a:pt x="145" y="0"/>
                    <a:pt x="45" y="75"/>
                    <a:pt x="27" y="75"/>
                  </a:cubicBezTo>
                  <a:cubicBezTo>
                    <a:pt x="23" y="75"/>
                    <a:pt x="22" y="72"/>
                    <a:pt x="27" y="64"/>
                  </a:cubicBezTo>
                  <a:lnTo>
                    <a:pt x="25" y="64"/>
                  </a:lnTo>
                  <a:cubicBezTo>
                    <a:pt x="19" y="75"/>
                    <a:pt x="6" y="85"/>
                    <a:pt x="1" y="96"/>
                  </a:cubicBezTo>
                  <a:lnTo>
                    <a:pt x="168" y="24"/>
                  </a:lnTo>
                  <a:cubicBezTo>
                    <a:pt x="178" y="7"/>
                    <a:pt x="177" y="0"/>
                    <a:pt x="1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27"/>
            <p:cNvSpPr/>
            <p:nvPr/>
          </p:nvSpPr>
          <p:spPr>
            <a:xfrm>
              <a:off x="1849700" y="1623300"/>
              <a:ext cx="1975" cy="1100"/>
            </a:xfrm>
            <a:custGeom>
              <a:avLst/>
              <a:gdLst/>
              <a:ahLst/>
              <a:cxnLst/>
              <a:rect l="l" t="t" r="r" b="b"/>
              <a:pathLst>
                <a:path w="79" h="44" extrusionOk="0">
                  <a:moveTo>
                    <a:pt x="10" y="29"/>
                  </a:moveTo>
                  <a:cubicBezTo>
                    <a:pt x="7" y="30"/>
                    <a:pt x="4" y="32"/>
                    <a:pt x="0" y="35"/>
                  </a:cubicBezTo>
                  <a:cubicBezTo>
                    <a:pt x="3" y="33"/>
                    <a:pt x="6" y="31"/>
                    <a:pt x="10" y="29"/>
                  </a:cubicBezTo>
                  <a:close/>
                  <a:moveTo>
                    <a:pt x="68" y="0"/>
                  </a:moveTo>
                  <a:cubicBezTo>
                    <a:pt x="54" y="0"/>
                    <a:pt x="27" y="17"/>
                    <a:pt x="10" y="29"/>
                  </a:cubicBezTo>
                  <a:lnTo>
                    <a:pt x="10" y="29"/>
                  </a:lnTo>
                  <a:cubicBezTo>
                    <a:pt x="15" y="26"/>
                    <a:pt x="18" y="25"/>
                    <a:pt x="21" y="25"/>
                  </a:cubicBezTo>
                  <a:cubicBezTo>
                    <a:pt x="34" y="25"/>
                    <a:pt x="33" y="44"/>
                    <a:pt x="43" y="44"/>
                  </a:cubicBezTo>
                  <a:cubicBezTo>
                    <a:pt x="48" y="44"/>
                    <a:pt x="58" y="38"/>
                    <a:pt x="75" y="19"/>
                  </a:cubicBezTo>
                  <a:cubicBezTo>
                    <a:pt x="79" y="5"/>
                    <a:pt x="75" y="0"/>
                    <a:pt x="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27"/>
            <p:cNvSpPr/>
            <p:nvPr/>
          </p:nvSpPr>
          <p:spPr>
            <a:xfrm>
              <a:off x="1814225" y="1585625"/>
              <a:ext cx="225" cy="125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7" y="0"/>
                  </a:moveTo>
                  <a:cubicBezTo>
                    <a:pt x="6" y="0"/>
                    <a:pt x="4" y="1"/>
                    <a:pt x="1" y="4"/>
                  </a:cubicBezTo>
                  <a:lnTo>
                    <a:pt x="9" y="4"/>
                  </a:lnTo>
                  <a:cubicBezTo>
                    <a:pt x="9" y="1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27"/>
            <p:cNvSpPr/>
            <p:nvPr/>
          </p:nvSpPr>
          <p:spPr>
            <a:xfrm>
              <a:off x="1617700" y="1388325"/>
              <a:ext cx="234075" cy="234925"/>
            </a:xfrm>
            <a:custGeom>
              <a:avLst/>
              <a:gdLst/>
              <a:ahLst/>
              <a:cxnLst/>
              <a:rect l="l" t="t" r="r" b="b"/>
              <a:pathLst>
                <a:path w="9363" h="9397" extrusionOk="0">
                  <a:moveTo>
                    <a:pt x="0" y="474"/>
                  </a:moveTo>
                  <a:lnTo>
                    <a:pt x="0" y="474"/>
                  </a:lnTo>
                  <a:cubicBezTo>
                    <a:pt x="0" y="474"/>
                    <a:pt x="0" y="474"/>
                    <a:pt x="0" y="475"/>
                  </a:cubicBezTo>
                  <a:cubicBezTo>
                    <a:pt x="0" y="475"/>
                    <a:pt x="0" y="474"/>
                    <a:pt x="0" y="474"/>
                  </a:cubicBezTo>
                  <a:close/>
                  <a:moveTo>
                    <a:pt x="2563" y="2871"/>
                  </a:moveTo>
                  <a:cubicBezTo>
                    <a:pt x="2564" y="2872"/>
                    <a:pt x="2565" y="2872"/>
                    <a:pt x="2566" y="2872"/>
                  </a:cubicBezTo>
                  <a:lnTo>
                    <a:pt x="2566" y="2872"/>
                  </a:lnTo>
                  <a:cubicBezTo>
                    <a:pt x="2565" y="2872"/>
                    <a:pt x="2564" y="2871"/>
                    <a:pt x="2563" y="2871"/>
                  </a:cubicBezTo>
                  <a:close/>
                  <a:moveTo>
                    <a:pt x="2651" y="3216"/>
                  </a:moveTo>
                  <a:lnTo>
                    <a:pt x="2651" y="3216"/>
                  </a:lnTo>
                  <a:cubicBezTo>
                    <a:pt x="2652" y="3220"/>
                    <a:pt x="2653" y="3221"/>
                    <a:pt x="2656" y="3222"/>
                  </a:cubicBezTo>
                  <a:lnTo>
                    <a:pt x="2656" y="3222"/>
                  </a:lnTo>
                  <a:cubicBezTo>
                    <a:pt x="2654" y="3220"/>
                    <a:pt x="2652" y="3218"/>
                    <a:pt x="2651" y="3216"/>
                  </a:cubicBezTo>
                  <a:close/>
                  <a:moveTo>
                    <a:pt x="300" y="0"/>
                  </a:moveTo>
                  <a:cubicBezTo>
                    <a:pt x="279" y="0"/>
                    <a:pt x="253" y="12"/>
                    <a:pt x="226" y="45"/>
                  </a:cubicBezTo>
                  <a:cubicBezTo>
                    <a:pt x="149" y="117"/>
                    <a:pt x="66" y="164"/>
                    <a:pt x="40" y="255"/>
                  </a:cubicBezTo>
                  <a:lnTo>
                    <a:pt x="98" y="204"/>
                  </a:lnTo>
                  <a:lnTo>
                    <a:pt x="98" y="204"/>
                  </a:lnTo>
                  <a:cubicBezTo>
                    <a:pt x="56" y="268"/>
                    <a:pt x="80" y="239"/>
                    <a:pt x="45" y="284"/>
                  </a:cubicBezTo>
                  <a:cubicBezTo>
                    <a:pt x="74" y="329"/>
                    <a:pt x="4" y="413"/>
                    <a:pt x="0" y="474"/>
                  </a:cubicBezTo>
                  <a:lnTo>
                    <a:pt x="0" y="474"/>
                  </a:lnTo>
                  <a:cubicBezTo>
                    <a:pt x="0" y="472"/>
                    <a:pt x="1" y="472"/>
                    <a:pt x="5" y="470"/>
                  </a:cubicBezTo>
                  <a:cubicBezTo>
                    <a:pt x="27" y="457"/>
                    <a:pt x="42" y="453"/>
                    <a:pt x="52" y="453"/>
                  </a:cubicBezTo>
                  <a:cubicBezTo>
                    <a:pt x="82" y="453"/>
                    <a:pt x="76" y="492"/>
                    <a:pt x="80" y="510"/>
                  </a:cubicBezTo>
                  <a:lnTo>
                    <a:pt x="56" y="547"/>
                  </a:lnTo>
                  <a:cubicBezTo>
                    <a:pt x="45" y="561"/>
                    <a:pt x="46" y="567"/>
                    <a:pt x="52" y="567"/>
                  </a:cubicBezTo>
                  <a:cubicBezTo>
                    <a:pt x="70" y="567"/>
                    <a:pt x="131" y="529"/>
                    <a:pt x="139" y="529"/>
                  </a:cubicBezTo>
                  <a:cubicBezTo>
                    <a:pt x="143" y="529"/>
                    <a:pt x="134" y="537"/>
                    <a:pt x="104" y="563"/>
                  </a:cubicBezTo>
                  <a:cubicBezTo>
                    <a:pt x="207" y="608"/>
                    <a:pt x="295" y="701"/>
                    <a:pt x="383" y="786"/>
                  </a:cubicBezTo>
                  <a:cubicBezTo>
                    <a:pt x="389" y="783"/>
                    <a:pt x="395" y="781"/>
                    <a:pt x="401" y="781"/>
                  </a:cubicBezTo>
                  <a:cubicBezTo>
                    <a:pt x="423" y="781"/>
                    <a:pt x="437" y="804"/>
                    <a:pt x="456" y="804"/>
                  </a:cubicBezTo>
                  <a:cubicBezTo>
                    <a:pt x="468" y="804"/>
                    <a:pt x="483" y="794"/>
                    <a:pt x="505" y="759"/>
                  </a:cubicBezTo>
                  <a:lnTo>
                    <a:pt x="505" y="759"/>
                  </a:lnTo>
                  <a:cubicBezTo>
                    <a:pt x="436" y="871"/>
                    <a:pt x="478" y="959"/>
                    <a:pt x="505" y="980"/>
                  </a:cubicBezTo>
                  <a:cubicBezTo>
                    <a:pt x="499" y="985"/>
                    <a:pt x="491" y="991"/>
                    <a:pt x="486" y="991"/>
                  </a:cubicBezTo>
                  <a:cubicBezTo>
                    <a:pt x="485" y="991"/>
                    <a:pt x="483" y="990"/>
                    <a:pt x="483" y="988"/>
                  </a:cubicBezTo>
                  <a:lnTo>
                    <a:pt x="483" y="988"/>
                  </a:lnTo>
                  <a:cubicBezTo>
                    <a:pt x="460" y="1041"/>
                    <a:pt x="469" y="1055"/>
                    <a:pt x="489" y="1055"/>
                  </a:cubicBezTo>
                  <a:cubicBezTo>
                    <a:pt x="509" y="1055"/>
                    <a:pt x="538" y="1042"/>
                    <a:pt x="556" y="1042"/>
                  </a:cubicBezTo>
                  <a:cubicBezTo>
                    <a:pt x="576" y="1042"/>
                    <a:pt x="583" y="1058"/>
                    <a:pt x="547" y="1123"/>
                  </a:cubicBezTo>
                  <a:cubicBezTo>
                    <a:pt x="568" y="1105"/>
                    <a:pt x="583" y="1098"/>
                    <a:pt x="594" y="1098"/>
                  </a:cubicBezTo>
                  <a:cubicBezTo>
                    <a:pt x="628" y="1098"/>
                    <a:pt x="626" y="1167"/>
                    <a:pt x="674" y="1167"/>
                  </a:cubicBezTo>
                  <a:cubicBezTo>
                    <a:pt x="690" y="1167"/>
                    <a:pt x="710" y="1160"/>
                    <a:pt x="738" y="1142"/>
                  </a:cubicBezTo>
                  <a:lnTo>
                    <a:pt x="738" y="1142"/>
                  </a:lnTo>
                  <a:cubicBezTo>
                    <a:pt x="720" y="1171"/>
                    <a:pt x="701" y="1192"/>
                    <a:pt x="680" y="1208"/>
                  </a:cubicBezTo>
                  <a:cubicBezTo>
                    <a:pt x="757" y="1291"/>
                    <a:pt x="805" y="1415"/>
                    <a:pt x="866" y="1487"/>
                  </a:cubicBezTo>
                  <a:cubicBezTo>
                    <a:pt x="876" y="1485"/>
                    <a:pt x="886" y="1484"/>
                    <a:pt x="894" y="1484"/>
                  </a:cubicBezTo>
                  <a:cubicBezTo>
                    <a:pt x="988" y="1484"/>
                    <a:pt x="980" y="1608"/>
                    <a:pt x="1071" y="1608"/>
                  </a:cubicBezTo>
                  <a:cubicBezTo>
                    <a:pt x="1088" y="1608"/>
                    <a:pt x="1109" y="1604"/>
                    <a:pt x="1134" y="1593"/>
                  </a:cubicBezTo>
                  <a:cubicBezTo>
                    <a:pt x="1147" y="1662"/>
                    <a:pt x="1161" y="1779"/>
                    <a:pt x="1267" y="1787"/>
                  </a:cubicBezTo>
                  <a:lnTo>
                    <a:pt x="1246" y="1798"/>
                  </a:lnTo>
                  <a:cubicBezTo>
                    <a:pt x="1306" y="1847"/>
                    <a:pt x="1375" y="1906"/>
                    <a:pt x="1465" y="1906"/>
                  </a:cubicBezTo>
                  <a:cubicBezTo>
                    <a:pt x="1483" y="1906"/>
                    <a:pt x="1502" y="1904"/>
                    <a:pt x="1522" y="1899"/>
                  </a:cubicBezTo>
                  <a:lnTo>
                    <a:pt x="1522" y="1899"/>
                  </a:lnTo>
                  <a:cubicBezTo>
                    <a:pt x="1421" y="2034"/>
                    <a:pt x="1474" y="2040"/>
                    <a:pt x="1461" y="2103"/>
                  </a:cubicBezTo>
                  <a:cubicBezTo>
                    <a:pt x="1466" y="2103"/>
                    <a:pt x="1470" y="2103"/>
                    <a:pt x="1475" y="2103"/>
                  </a:cubicBezTo>
                  <a:cubicBezTo>
                    <a:pt x="1566" y="2103"/>
                    <a:pt x="1634" y="2197"/>
                    <a:pt x="1742" y="2215"/>
                  </a:cubicBezTo>
                  <a:cubicBezTo>
                    <a:pt x="1697" y="2279"/>
                    <a:pt x="1819" y="2247"/>
                    <a:pt x="1742" y="2329"/>
                  </a:cubicBezTo>
                  <a:cubicBezTo>
                    <a:pt x="2074" y="2366"/>
                    <a:pt x="2242" y="2648"/>
                    <a:pt x="2316" y="2961"/>
                  </a:cubicBezTo>
                  <a:lnTo>
                    <a:pt x="2308" y="2964"/>
                  </a:lnTo>
                  <a:cubicBezTo>
                    <a:pt x="2377" y="2945"/>
                    <a:pt x="2505" y="2882"/>
                    <a:pt x="2587" y="2855"/>
                  </a:cubicBezTo>
                  <a:lnTo>
                    <a:pt x="2587" y="2855"/>
                  </a:lnTo>
                  <a:cubicBezTo>
                    <a:pt x="2583" y="2862"/>
                    <a:pt x="2572" y="2872"/>
                    <a:pt x="2566" y="2872"/>
                  </a:cubicBezTo>
                  <a:cubicBezTo>
                    <a:pt x="2566" y="2872"/>
                    <a:pt x="2566" y="2872"/>
                    <a:pt x="2566" y="2872"/>
                  </a:cubicBezTo>
                  <a:lnTo>
                    <a:pt x="2566" y="2872"/>
                  </a:lnTo>
                  <a:cubicBezTo>
                    <a:pt x="2612" y="2896"/>
                    <a:pt x="2567" y="3001"/>
                    <a:pt x="2616" y="3025"/>
                  </a:cubicBezTo>
                  <a:cubicBezTo>
                    <a:pt x="2606" y="3033"/>
                    <a:pt x="2595" y="3038"/>
                    <a:pt x="2584" y="3044"/>
                  </a:cubicBezTo>
                  <a:cubicBezTo>
                    <a:pt x="2649" y="3044"/>
                    <a:pt x="2595" y="3157"/>
                    <a:pt x="2670" y="3157"/>
                  </a:cubicBezTo>
                  <a:cubicBezTo>
                    <a:pt x="2675" y="3157"/>
                    <a:pt x="2681" y="3156"/>
                    <a:pt x="2688" y="3155"/>
                  </a:cubicBezTo>
                  <a:lnTo>
                    <a:pt x="2688" y="3155"/>
                  </a:lnTo>
                  <a:lnTo>
                    <a:pt x="2669" y="3179"/>
                  </a:lnTo>
                  <a:lnTo>
                    <a:pt x="2723" y="3176"/>
                  </a:lnTo>
                  <a:lnTo>
                    <a:pt x="2723" y="3176"/>
                  </a:lnTo>
                  <a:cubicBezTo>
                    <a:pt x="2701" y="3195"/>
                    <a:pt x="2672" y="3222"/>
                    <a:pt x="2658" y="3222"/>
                  </a:cubicBezTo>
                  <a:cubicBezTo>
                    <a:pt x="2657" y="3222"/>
                    <a:pt x="2656" y="3222"/>
                    <a:pt x="2656" y="3222"/>
                  </a:cubicBezTo>
                  <a:lnTo>
                    <a:pt x="2656" y="3222"/>
                  </a:lnTo>
                  <a:cubicBezTo>
                    <a:pt x="2930" y="3556"/>
                    <a:pt x="3372" y="3747"/>
                    <a:pt x="3657" y="4085"/>
                  </a:cubicBezTo>
                  <a:lnTo>
                    <a:pt x="3620" y="4098"/>
                  </a:lnTo>
                  <a:lnTo>
                    <a:pt x="3726" y="4117"/>
                  </a:lnTo>
                  <a:cubicBezTo>
                    <a:pt x="3713" y="4130"/>
                    <a:pt x="3703" y="4133"/>
                    <a:pt x="3695" y="4135"/>
                  </a:cubicBezTo>
                  <a:cubicBezTo>
                    <a:pt x="3724" y="4257"/>
                    <a:pt x="3878" y="4268"/>
                    <a:pt x="3942" y="4358"/>
                  </a:cubicBezTo>
                  <a:cubicBezTo>
                    <a:pt x="3928" y="4369"/>
                    <a:pt x="3891" y="4382"/>
                    <a:pt x="3886" y="4406"/>
                  </a:cubicBezTo>
                  <a:cubicBezTo>
                    <a:pt x="3889" y="4406"/>
                    <a:pt x="3893" y="4406"/>
                    <a:pt x="3896" y="4406"/>
                  </a:cubicBezTo>
                  <a:cubicBezTo>
                    <a:pt x="3980" y="4406"/>
                    <a:pt x="3929" y="4511"/>
                    <a:pt x="3978" y="4511"/>
                  </a:cubicBezTo>
                  <a:cubicBezTo>
                    <a:pt x="3993" y="4511"/>
                    <a:pt x="4018" y="4501"/>
                    <a:pt x="4058" y="4475"/>
                  </a:cubicBezTo>
                  <a:lnTo>
                    <a:pt x="4058" y="4475"/>
                  </a:lnTo>
                  <a:cubicBezTo>
                    <a:pt x="4053" y="4483"/>
                    <a:pt x="4021" y="4518"/>
                    <a:pt x="4003" y="4523"/>
                  </a:cubicBezTo>
                  <a:cubicBezTo>
                    <a:pt x="4205" y="4634"/>
                    <a:pt x="4359" y="4802"/>
                    <a:pt x="4489" y="4985"/>
                  </a:cubicBezTo>
                  <a:cubicBezTo>
                    <a:pt x="4752" y="4990"/>
                    <a:pt x="4770" y="5259"/>
                    <a:pt x="5012" y="5293"/>
                  </a:cubicBezTo>
                  <a:lnTo>
                    <a:pt x="4983" y="5320"/>
                  </a:lnTo>
                  <a:cubicBezTo>
                    <a:pt x="5251" y="5407"/>
                    <a:pt x="5331" y="5697"/>
                    <a:pt x="5527" y="5864"/>
                  </a:cubicBezTo>
                  <a:cubicBezTo>
                    <a:pt x="5591" y="5955"/>
                    <a:pt x="5673" y="5976"/>
                    <a:pt x="5748" y="6053"/>
                  </a:cubicBezTo>
                  <a:lnTo>
                    <a:pt x="5716" y="6085"/>
                  </a:lnTo>
                  <a:cubicBezTo>
                    <a:pt x="5971" y="6095"/>
                    <a:pt x="5862" y="6472"/>
                    <a:pt x="6136" y="6475"/>
                  </a:cubicBezTo>
                  <a:lnTo>
                    <a:pt x="6080" y="6510"/>
                  </a:lnTo>
                  <a:cubicBezTo>
                    <a:pt x="6093" y="6503"/>
                    <a:pt x="6103" y="6500"/>
                    <a:pt x="6111" y="6500"/>
                  </a:cubicBezTo>
                  <a:cubicBezTo>
                    <a:pt x="6144" y="6500"/>
                    <a:pt x="6151" y="6541"/>
                    <a:pt x="6177" y="6541"/>
                  </a:cubicBezTo>
                  <a:cubicBezTo>
                    <a:pt x="6192" y="6541"/>
                    <a:pt x="6212" y="6529"/>
                    <a:pt x="6247" y="6491"/>
                  </a:cubicBezTo>
                  <a:lnTo>
                    <a:pt x="6247" y="6491"/>
                  </a:lnTo>
                  <a:lnTo>
                    <a:pt x="6234" y="6549"/>
                  </a:lnTo>
                  <a:cubicBezTo>
                    <a:pt x="6257" y="6544"/>
                    <a:pt x="6276" y="6541"/>
                    <a:pt x="6292" y="6541"/>
                  </a:cubicBezTo>
                  <a:cubicBezTo>
                    <a:pt x="6457" y="6541"/>
                    <a:pt x="6338" y="6792"/>
                    <a:pt x="6534" y="6804"/>
                  </a:cubicBezTo>
                  <a:lnTo>
                    <a:pt x="6497" y="6826"/>
                  </a:lnTo>
                  <a:cubicBezTo>
                    <a:pt x="6547" y="6834"/>
                    <a:pt x="6600" y="6852"/>
                    <a:pt x="6595" y="6900"/>
                  </a:cubicBezTo>
                  <a:cubicBezTo>
                    <a:pt x="6587" y="6900"/>
                    <a:pt x="6579" y="6911"/>
                    <a:pt x="6566" y="6911"/>
                  </a:cubicBezTo>
                  <a:cubicBezTo>
                    <a:pt x="6539" y="7115"/>
                    <a:pt x="6768" y="7099"/>
                    <a:pt x="6858" y="7206"/>
                  </a:cubicBezTo>
                  <a:lnTo>
                    <a:pt x="6794" y="7245"/>
                  </a:lnTo>
                  <a:cubicBezTo>
                    <a:pt x="6799" y="7245"/>
                    <a:pt x="6803" y="7245"/>
                    <a:pt x="6808" y="7245"/>
                  </a:cubicBezTo>
                  <a:cubicBezTo>
                    <a:pt x="6905" y="7245"/>
                    <a:pt x="6931" y="7380"/>
                    <a:pt x="7017" y="7413"/>
                  </a:cubicBezTo>
                  <a:lnTo>
                    <a:pt x="6988" y="7434"/>
                  </a:lnTo>
                  <a:lnTo>
                    <a:pt x="6988" y="7434"/>
                  </a:lnTo>
                  <a:lnTo>
                    <a:pt x="7054" y="7431"/>
                  </a:lnTo>
                  <a:lnTo>
                    <a:pt x="7004" y="7482"/>
                  </a:lnTo>
                  <a:cubicBezTo>
                    <a:pt x="7078" y="7567"/>
                    <a:pt x="7198" y="7604"/>
                    <a:pt x="7280" y="7678"/>
                  </a:cubicBezTo>
                  <a:lnTo>
                    <a:pt x="7230" y="7718"/>
                  </a:lnTo>
                  <a:cubicBezTo>
                    <a:pt x="7231" y="7718"/>
                    <a:pt x="7232" y="7718"/>
                    <a:pt x="7233" y="7718"/>
                  </a:cubicBezTo>
                  <a:cubicBezTo>
                    <a:pt x="7384" y="7718"/>
                    <a:pt x="7382" y="7881"/>
                    <a:pt x="7493" y="7925"/>
                  </a:cubicBezTo>
                  <a:lnTo>
                    <a:pt x="7471" y="7936"/>
                  </a:lnTo>
                  <a:cubicBezTo>
                    <a:pt x="7644" y="8156"/>
                    <a:pt x="7899" y="8268"/>
                    <a:pt x="8125" y="8435"/>
                  </a:cubicBezTo>
                  <a:cubicBezTo>
                    <a:pt x="8117" y="8438"/>
                    <a:pt x="8101" y="8449"/>
                    <a:pt x="8093" y="8451"/>
                  </a:cubicBezTo>
                  <a:cubicBezTo>
                    <a:pt x="8110" y="8447"/>
                    <a:pt x="8136" y="8437"/>
                    <a:pt x="8152" y="8437"/>
                  </a:cubicBezTo>
                  <a:cubicBezTo>
                    <a:pt x="8159" y="8437"/>
                    <a:pt x="8163" y="8439"/>
                    <a:pt x="8165" y="8443"/>
                  </a:cubicBezTo>
                  <a:cubicBezTo>
                    <a:pt x="8157" y="8454"/>
                    <a:pt x="8141" y="8459"/>
                    <a:pt x="8133" y="8459"/>
                  </a:cubicBezTo>
                  <a:cubicBezTo>
                    <a:pt x="8096" y="8576"/>
                    <a:pt x="8298" y="8539"/>
                    <a:pt x="8266" y="8621"/>
                  </a:cubicBezTo>
                  <a:cubicBezTo>
                    <a:pt x="8267" y="8622"/>
                    <a:pt x="8269" y="8622"/>
                    <a:pt x="8271" y="8622"/>
                  </a:cubicBezTo>
                  <a:cubicBezTo>
                    <a:pt x="8291" y="8622"/>
                    <a:pt x="8323" y="8597"/>
                    <a:pt x="8340" y="8571"/>
                  </a:cubicBezTo>
                  <a:cubicBezTo>
                    <a:pt x="8507" y="8709"/>
                    <a:pt x="8680" y="8863"/>
                    <a:pt x="8892" y="8966"/>
                  </a:cubicBezTo>
                  <a:cubicBezTo>
                    <a:pt x="8890" y="8985"/>
                    <a:pt x="8871" y="9006"/>
                    <a:pt x="8842" y="9028"/>
                  </a:cubicBezTo>
                  <a:cubicBezTo>
                    <a:pt x="9097" y="9046"/>
                    <a:pt x="9182" y="9237"/>
                    <a:pt x="9294" y="9397"/>
                  </a:cubicBezTo>
                  <a:cubicBezTo>
                    <a:pt x="9331" y="9370"/>
                    <a:pt x="9315" y="9349"/>
                    <a:pt x="9363" y="9330"/>
                  </a:cubicBezTo>
                  <a:cubicBezTo>
                    <a:pt x="9360" y="9248"/>
                    <a:pt x="9203" y="9325"/>
                    <a:pt x="9224" y="9227"/>
                  </a:cubicBezTo>
                  <a:lnTo>
                    <a:pt x="9262" y="9203"/>
                  </a:lnTo>
                  <a:cubicBezTo>
                    <a:pt x="9260" y="9194"/>
                    <a:pt x="9256" y="9190"/>
                    <a:pt x="9251" y="9190"/>
                  </a:cubicBezTo>
                  <a:cubicBezTo>
                    <a:pt x="9235" y="9190"/>
                    <a:pt x="9205" y="9225"/>
                    <a:pt x="9192" y="9225"/>
                  </a:cubicBezTo>
                  <a:cubicBezTo>
                    <a:pt x="9187" y="9225"/>
                    <a:pt x="9185" y="9219"/>
                    <a:pt x="9187" y="9203"/>
                  </a:cubicBezTo>
                  <a:cubicBezTo>
                    <a:pt x="9203" y="9166"/>
                    <a:pt x="9230" y="9168"/>
                    <a:pt x="9227" y="9160"/>
                  </a:cubicBezTo>
                  <a:cubicBezTo>
                    <a:pt x="9160" y="9113"/>
                    <a:pt x="9126" y="9029"/>
                    <a:pt x="9013" y="9029"/>
                  </a:cubicBezTo>
                  <a:cubicBezTo>
                    <a:pt x="9005" y="9029"/>
                    <a:pt x="8997" y="9029"/>
                    <a:pt x="8988" y="9030"/>
                  </a:cubicBezTo>
                  <a:cubicBezTo>
                    <a:pt x="9044" y="8951"/>
                    <a:pt x="8927" y="8959"/>
                    <a:pt x="8969" y="8874"/>
                  </a:cubicBezTo>
                  <a:lnTo>
                    <a:pt x="8969" y="8874"/>
                  </a:lnTo>
                  <a:cubicBezTo>
                    <a:pt x="8961" y="8875"/>
                    <a:pt x="8955" y="8875"/>
                    <a:pt x="8948" y="8875"/>
                  </a:cubicBezTo>
                  <a:cubicBezTo>
                    <a:pt x="8939" y="8875"/>
                    <a:pt x="8932" y="8874"/>
                    <a:pt x="8924" y="8874"/>
                  </a:cubicBezTo>
                  <a:cubicBezTo>
                    <a:pt x="8910" y="8874"/>
                    <a:pt x="8895" y="8878"/>
                    <a:pt x="8869" y="8897"/>
                  </a:cubicBezTo>
                  <a:cubicBezTo>
                    <a:pt x="8696" y="8642"/>
                    <a:pt x="8414" y="8478"/>
                    <a:pt x="8205" y="8247"/>
                  </a:cubicBezTo>
                  <a:cubicBezTo>
                    <a:pt x="8196" y="8247"/>
                    <a:pt x="8188" y="8248"/>
                    <a:pt x="8180" y="8248"/>
                  </a:cubicBezTo>
                  <a:cubicBezTo>
                    <a:pt x="7976" y="8248"/>
                    <a:pt x="8005" y="7989"/>
                    <a:pt x="7849" y="7907"/>
                  </a:cubicBezTo>
                  <a:cubicBezTo>
                    <a:pt x="7851" y="7901"/>
                    <a:pt x="7857" y="7896"/>
                    <a:pt x="7862" y="7893"/>
                  </a:cubicBezTo>
                  <a:cubicBezTo>
                    <a:pt x="7790" y="7885"/>
                    <a:pt x="7718" y="7840"/>
                    <a:pt x="7687" y="7777"/>
                  </a:cubicBezTo>
                  <a:lnTo>
                    <a:pt x="7591" y="7787"/>
                  </a:lnTo>
                  <a:cubicBezTo>
                    <a:pt x="7429" y="7383"/>
                    <a:pt x="7062" y="7160"/>
                    <a:pt x="6829" y="6815"/>
                  </a:cubicBezTo>
                  <a:cubicBezTo>
                    <a:pt x="6539" y="6446"/>
                    <a:pt x="6353" y="6058"/>
                    <a:pt x="5865" y="5893"/>
                  </a:cubicBezTo>
                  <a:cubicBezTo>
                    <a:pt x="5876" y="5884"/>
                    <a:pt x="5882" y="5874"/>
                    <a:pt x="5893" y="5874"/>
                  </a:cubicBezTo>
                  <a:cubicBezTo>
                    <a:pt x="5894" y="5874"/>
                    <a:pt x="5895" y="5875"/>
                    <a:pt x="5896" y="5875"/>
                  </a:cubicBezTo>
                  <a:cubicBezTo>
                    <a:pt x="5780" y="5806"/>
                    <a:pt x="5745" y="5673"/>
                    <a:pt x="5631" y="5609"/>
                  </a:cubicBezTo>
                  <a:lnTo>
                    <a:pt x="5644" y="5599"/>
                  </a:lnTo>
                  <a:cubicBezTo>
                    <a:pt x="5323" y="5479"/>
                    <a:pt x="5219" y="5121"/>
                    <a:pt x="4898" y="5020"/>
                  </a:cubicBezTo>
                  <a:cubicBezTo>
                    <a:pt x="4661" y="4746"/>
                    <a:pt x="4367" y="4462"/>
                    <a:pt x="4072" y="4217"/>
                  </a:cubicBezTo>
                  <a:lnTo>
                    <a:pt x="4098" y="4194"/>
                  </a:lnTo>
                  <a:cubicBezTo>
                    <a:pt x="3833" y="4026"/>
                    <a:pt x="3766" y="3681"/>
                    <a:pt x="3514" y="3500"/>
                  </a:cubicBezTo>
                  <a:cubicBezTo>
                    <a:pt x="3357" y="3216"/>
                    <a:pt x="2919" y="3179"/>
                    <a:pt x="2781" y="2874"/>
                  </a:cubicBezTo>
                  <a:cubicBezTo>
                    <a:pt x="2776" y="2608"/>
                    <a:pt x="2321" y="2688"/>
                    <a:pt x="2327" y="2427"/>
                  </a:cubicBezTo>
                  <a:cubicBezTo>
                    <a:pt x="2268" y="1963"/>
                    <a:pt x="1883" y="1824"/>
                    <a:pt x="1501" y="1668"/>
                  </a:cubicBezTo>
                  <a:cubicBezTo>
                    <a:pt x="1331" y="1349"/>
                    <a:pt x="906" y="1280"/>
                    <a:pt x="818" y="895"/>
                  </a:cubicBezTo>
                  <a:cubicBezTo>
                    <a:pt x="614" y="874"/>
                    <a:pt x="696" y="544"/>
                    <a:pt x="545" y="443"/>
                  </a:cubicBezTo>
                  <a:lnTo>
                    <a:pt x="515" y="480"/>
                  </a:lnTo>
                  <a:cubicBezTo>
                    <a:pt x="534" y="430"/>
                    <a:pt x="510" y="419"/>
                    <a:pt x="477" y="419"/>
                  </a:cubicBezTo>
                  <a:cubicBezTo>
                    <a:pt x="453" y="419"/>
                    <a:pt x="425" y="424"/>
                    <a:pt x="403" y="424"/>
                  </a:cubicBezTo>
                  <a:cubicBezTo>
                    <a:pt x="368" y="424"/>
                    <a:pt x="350" y="411"/>
                    <a:pt x="396" y="342"/>
                  </a:cubicBezTo>
                  <a:lnTo>
                    <a:pt x="406" y="342"/>
                  </a:lnTo>
                  <a:cubicBezTo>
                    <a:pt x="416" y="323"/>
                    <a:pt x="413" y="316"/>
                    <a:pt x="403" y="316"/>
                  </a:cubicBezTo>
                  <a:cubicBezTo>
                    <a:pt x="371" y="316"/>
                    <a:pt x="269" y="386"/>
                    <a:pt x="245" y="386"/>
                  </a:cubicBezTo>
                  <a:cubicBezTo>
                    <a:pt x="238" y="386"/>
                    <a:pt x="238" y="378"/>
                    <a:pt x="252" y="358"/>
                  </a:cubicBezTo>
                  <a:lnTo>
                    <a:pt x="252" y="358"/>
                  </a:lnTo>
                  <a:lnTo>
                    <a:pt x="213" y="390"/>
                  </a:lnTo>
                  <a:cubicBezTo>
                    <a:pt x="173" y="372"/>
                    <a:pt x="250" y="345"/>
                    <a:pt x="242" y="308"/>
                  </a:cubicBezTo>
                  <a:cubicBezTo>
                    <a:pt x="242" y="308"/>
                    <a:pt x="241" y="308"/>
                    <a:pt x="241" y="308"/>
                  </a:cubicBezTo>
                  <a:cubicBezTo>
                    <a:pt x="230" y="308"/>
                    <a:pt x="195" y="346"/>
                    <a:pt x="181" y="346"/>
                  </a:cubicBezTo>
                  <a:cubicBezTo>
                    <a:pt x="177" y="346"/>
                    <a:pt x="175" y="343"/>
                    <a:pt x="175" y="334"/>
                  </a:cubicBezTo>
                  <a:cubicBezTo>
                    <a:pt x="316" y="180"/>
                    <a:pt x="74" y="297"/>
                    <a:pt x="234" y="127"/>
                  </a:cubicBezTo>
                  <a:lnTo>
                    <a:pt x="234" y="127"/>
                  </a:lnTo>
                  <a:cubicBezTo>
                    <a:pt x="235" y="128"/>
                    <a:pt x="236" y="129"/>
                    <a:pt x="237" y="129"/>
                  </a:cubicBezTo>
                  <a:cubicBezTo>
                    <a:pt x="253" y="129"/>
                    <a:pt x="275" y="37"/>
                    <a:pt x="338" y="37"/>
                  </a:cubicBezTo>
                  <a:cubicBezTo>
                    <a:pt x="338" y="37"/>
                    <a:pt x="339" y="37"/>
                    <a:pt x="340" y="37"/>
                  </a:cubicBezTo>
                  <a:cubicBezTo>
                    <a:pt x="343" y="20"/>
                    <a:pt x="326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27"/>
            <p:cNvSpPr/>
            <p:nvPr/>
          </p:nvSpPr>
          <p:spPr>
            <a:xfrm>
              <a:off x="1820800" y="1599800"/>
              <a:ext cx="225" cy="75"/>
            </a:xfrm>
            <a:custGeom>
              <a:avLst/>
              <a:gdLst/>
              <a:ahLst/>
              <a:cxnLst/>
              <a:rect l="l" t="t" r="r" b="b"/>
              <a:pathLst>
                <a:path w="9" h="3" extrusionOk="0">
                  <a:moveTo>
                    <a:pt x="9" y="0"/>
                  </a:moveTo>
                  <a:cubicBezTo>
                    <a:pt x="1" y="0"/>
                    <a:pt x="4" y="3"/>
                    <a:pt x="9" y="3"/>
                  </a:cubicBezTo>
                  <a:cubicBezTo>
                    <a:pt x="9" y="3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27"/>
            <p:cNvSpPr/>
            <p:nvPr/>
          </p:nvSpPr>
          <p:spPr>
            <a:xfrm>
              <a:off x="1617425" y="1400200"/>
              <a:ext cx="300" cy="475"/>
            </a:xfrm>
            <a:custGeom>
              <a:avLst/>
              <a:gdLst/>
              <a:ahLst/>
              <a:cxnLst/>
              <a:rect l="l" t="t" r="r" b="b"/>
              <a:pathLst>
                <a:path w="12" h="19" extrusionOk="0">
                  <a:moveTo>
                    <a:pt x="11" y="0"/>
                  </a:moveTo>
                  <a:cubicBezTo>
                    <a:pt x="0" y="11"/>
                    <a:pt x="8" y="13"/>
                    <a:pt x="11" y="19"/>
                  </a:cubicBezTo>
                  <a:cubicBezTo>
                    <a:pt x="8" y="13"/>
                    <a:pt x="8" y="5"/>
                    <a:pt x="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27"/>
            <p:cNvSpPr/>
            <p:nvPr/>
          </p:nvSpPr>
          <p:spPr>
            <a:xfrm>
              <a:off x="1505075" y="1439175"/>
              <a:ext cx="875" cy="1275"/>
            </a:xfrm>
            <a:custGeom>
              <a:avLst/>
              <a:gdLst/>
              <a:ahLst/>
              <a:cxnLst/>
              <a:rect l="l" t="t" r="r" b="b"/>
              <a:pathLst>
                <a:path w="35" h="51" extrusionOk="0">
                  <a:moveTo>
                    <a:pt x="0" y="0"/>
                  </a:moveTo>
                  <a:lnTo>
                    <a:pt x="35" y="51"/>
                  </a:lnTo>
                  <a:lnTo>
                    <a:pt x="19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27"/>
            <p:cNvSpPr/>
            <p:nvPr/>
          </p:nvSpPr>
          <p:spPr>
            <a:xfrm>
              <a:off x="1504325" y="1439700"/>
              <a:ext cx="3175" cy="4000"/>
            </a:xfrm>
            <a:custGeom>
              <a:avLst/>
              <a:gdLst/>
              <a:ahLst/>
              <a:cxnLst/>
              <a:rect l="l" t="t" r="r" b="b"/>
              <a:pathLst>
                <a:path w="127" h="160" extrusionOk="0">
                  <a:moveTo>
                    <a:pt x="97" y="133"/>
                  </a:moveTo>
                  <a:cubicBezTo>
                    <a:pt x="98" y="135"/>
                    <a:pt x="100" y="135"/>
                    <a:pt x="101" y="136"/>
                  </a:cubicBezTo>
                  <a:lnTo>
                    <a:pt x="101" y="136"/>
                  </a:lnTo>
                  <a:cubicBezTo>
                    <a:pt x="99" y="135"/>
                    <a:pt x="98" y="134"/>
                    <a:pt x="97" y="133"/>
                  </a:cubicBezTo>
                  <a:close/>
                  <a:moveTo>
                    <a:pt x="16" y="0"/>
                  </a:moveTo>
                  <a:cubicBezTo>
                    <a:pt x="1" y="0"/>
                    <a:pt x="116" y="138"/>
                    <a:pt x="105" y="138"/>
                  </a:cubicBezTo>
                  <a:cubicBezTo>
                    <a:pt x="104" y="138"/>
                    <a:pt x="103" y="137"/>
                    <a:pt x="101" y="136"/>
                  </a:cubicBezTo>
                  <a:lnTo>
                    <a:pt x="101" y="136"/>
                  </a:lnTo>
                  <a:cubicBezTo>
                    <a:pt x="109" y="143"/>
                    <a:pt x="119" y="153"/>
                    <a:pt x="126" y="160"/>
                  </a:cubicBezTo>
                  <a:lnTo>
                    <a:pt x="33" y="11"/>
                  </a:lnTo>
                  <a:cubicBezTo>
                    <a:pt x="24" y="4"/>
                    <a:pt x="18" y="0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27"/>
            <p:cNvSpPr/>
            <p:nvPr/>
          </p:nvSpPr>
          <p:spPr>
            <a:xfrm>
              <a:off x="1505600" y="1442775"/>
              <a:ext cx="2225" cy="1725"/>
            </a:xfrm>
            <a:custGeom>
              <a:avLst/>
              <a:gdLst/>
              <a:ahLst/>
              <a:cxnLst/>
              <a:rect l="l" t="t" r="r" b="b"/>
              <a:pathLst>
                <a:path w="89" h="69" extrusionOk="0">
                  <a:moveTo>
                    <a:pt x="14" y="1"/>
                  </a:moveTo>
                  <a:cubicBezTo>
                    <a:pt x="1" y="1"/>
                    <a:pt x="40" y="50"/>
                    <a:pt x="56" y="69"/>
                  </a:cubicBezTo>
                  <a:cubicBezTo>
                    <a:pt x="17" y="21"/>
                    <a:pt x="88" y="66"/>
                    <a:pt x="25" y="5"/>
                  </a:cubicBezTo>
                  <a:cubicBezTo>
                    <a:pt x="19" y="2"/>
                    <a:pt x="16" y="1"/>
                    <a:pt x="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27"/>
            <p:cNvSpPr/>
            <p:nvPr/>
          </p:nvSpPr>
          <p:spPr>
            <a:xfrm>
              <a:off x="1484350" y="1464400"/>
              <a:ext cx="175" cy="150"/>
            </a:xfrm>
            <a:custGeom>
              <a:avLst/>
              <a:gdLst/>
              <a:ahLst/>
              <a:cxnLst/>
              <a:rect l="l" t="t" r="r" b="b"/>
              <a:pathLst>
                <a:path w="7" h="6" extrusionOk="0">
                  <a:moveTo>
                    <a:pt x="3" y="1"/>
                  </a:moveTo>
                  <a:cubicBezTo>
                    <a:pt x="1" y="1"/>
                    <a:pt x="1" y="3"/>
                    <a:pt x="3" y="6"/>
                  </a:cubicBezTo>
                  <a:cubicBezTo>
                    <a:pt x="3" y="6"/>
                    <a:pt x="6" y="3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27"/>
            <p:cNvSpPr/>
            <p:nvPr/>
          </p:nvSpPr>
          <p:spPr>
            <a:xfrm>
              <a:off x="1370375" y="1442250"/>
              <a:ext cx="135775" cy="140225"/>
            </a:xfrm>
            <a:custGeom>
              <a:avLst/>
              <a:gdLst/>
              <a:ahLst/>
              <a:cxnLst/>
              <a:rect l="l" t="t" r="r" b="b"/>
              <a:pathLst>
                <a:path w="5431" h="5609" extrusionOk="0">
                  <a:moveTo>
                    <a:pt x="1759" y="4052"/>
                  </a:moveTo>
                  <a:cubicBezTo>
                    <a:pt x="1758" y="4053"/>
                    <a:pt x="1758" y="4054"/>
                    <a:pt x="1758" y="4055"/>
                  </a:cubicBezTo>
                  <a:cubicBezTo>
                    <a:pt x="1759" y="4055"/>
                    <a:pt x="1759" y="4053"/>
                    <a:pt x="1759" y="4052"/>
                  </a:cubicBezTo>
                  <a:close/>
                  <a:moveTo>
                    <a:pt x="2014" y="4053"/>
                  </a:moveTo>
                  <a:cubicBezTo>
                    <a:pt x="2012" y="4053"/>
                    <a:pt x="2011" y="4054"/>
                    <a:pt x="2010" y="4055"/>
                  </a:cubicBezTo>
                  <a:cubicBezTo>
                    <a:pt x="2010" y="4055"/>
                    <a:pt x="2011" y="4055"/>
                    <a:pt x="2011" y="4055"/>
                  </a:cubicBezTo>
                  <a:cubicBezTo>
                    <a:pt x="2013" y="4055"/>
                    <a:pt x="2014" y="4054"/>
                    <a:pt x="2014" y="4053"/>
                  </a:cubicBezTo>
                  <a:close/>
                  <a:moveTo>
                    <a:pt x="5357" y="0"/>
                  </a:moveTo>
                  <a:cubicBezTo>
                    <a:pt x="5317" y="0"/>
                    <a:pt x="5374" y="96"/>
                    <a:pt x="5336" y="96"/>
                  </a:cubicBezTo>
                  <a:cubicBezTo>
                    <a:pt x="5331" y="96"/>
                    <a:pt x="5324" y="94"/>
                    <a:pt x="5314" y="90"/>
                  </a:cubicBezTo>
                  <a:lnTo>
                    <a:pt x="5288" y="55"/>
                  </a:lnTo>
                  <a:cubicBezTo>
                    <a:pt x="5287" y="55"/>
                    <a:pt x="5286" y="55"/>
                    <a:pt x="5285" y="55"/>
                  </a:cubicBezTo>
                  <a:cubicBezTo>
                    <a:pt x="5262" y="55"/>
                    <a:pt x="5335" y="118"/>
                    <a:pt x="5317" y="118"/>
                  </a:cubicBezTo>
                  <a:cubicBezTo>
                    <a:pt x="5315" y="118"/>
                    <a:pt x="5310" y="117"/>
                    <a:pt x="5303" y="114"/>
                  </a:cubicBezTo>
                  <a:cubicBezTo>
                    <a:pt x="5272" y="92"/>
                    <a:pt x="5269" y="71"/>
                    <a:pt x="5264" y="71"/>
                  </a:cubicBezTo>
                  <a:cubicBezTo>
                    <a:pt x="5237" y="119"/>
                    <a:pt x="5173" y="127"/>
                    <a:pt x="5211" y="236"/>
                  </a:cubicBezTo>
                  <a:cubicBezTo>
                    <a:pt x="5192" y="220"/>
                    <a:pt x="5180" y="215"/>
                    <a:pt x="5172" y="215"/>
                  </a:cubicBezTo>
                  <a:cubicBezTo>
                    <a:pt x="5156" y="215"/>
                    <a:pt x="5152" y="234"/>
                    <a:pt x="5133" y="234"/>
                  </a:cubicBezTo>
                  <a:cubicBezTo>
                    <a:pt x="5124" y="234"/>
                    <a:pt x="5112" y="230"/>
                    <a:pt x="5094" y="217"/>
                  </a:cubicBezTo>
                  <a:lnTo>
                    <a:pt x="5094" y="217"/>
                  </a:lnTo>
                  <a:cubicBezTo>
                    <a:pt x="5110" y="252"/>
                    <a:pt x="5094" y="254"/>
                    <a:pt x="5133" y="305"/>
                  </a:cubicBezTo>
                  <a:cubicBezTo>
                    <a:pt x="4971" y="387"/>
                    <a:pt x="4902" y="576"/>
                    <a:pt x="4767" y="693"/>
                  </a:cubicBezTo>
                  <a:cubicBezTo>
                    <a:pt x="4831" y="884"/>
                    <a:pt x="4608" y="794"/>
                    <a:pt x="4576" y="905"/>
                  </a:cubicBezTo>
                  <a:cubicBezTo>
                    <a:pt x="4570" y="902"/>
                    <a:pt x="4568" y="897"/>
                    <a:pt x="4565" y="892"/>
                  </a:cubicBezTo>
                  <a:lnTo>
                    <a:pt x="4565" y="892"/>
                  </a:lnTo>
                  <a:cubicBezTo>
                    <a:pt x="4570" y="948"/>
                    <a:pt x="4552" y="995"/>
                    <a:pt x="4507" y="1006"/>
                  </a:cubicBezTo>
                  <a:lnTo>
                    <a:pt x="4536" y="1086"/>
                  </a:lnTo>
                  <a:cubicBezTo>
                    <a:pt x="4257" y="1128"/>
                    <a:pt x="4156" y="1373"/>
                    <a:pt x="3938" y="1484"/>
                  </a:cubicBezTo>
                  <a:cubicBezTo>
                    <a:pt x="3710" y="1636"/>
                    <a:pt x="3447" y="1699"/>
                    <a:pt x="3418" y="2055"/>
                  </a:cubicBezTo>
                  <a:cubicBezTo>
                    <a:pt x="3407" y="2042"/>
                    <a:pt x="3399" y="2037"/>
                    <a:pt x="3399" y="2029"/>
                  </a:cubicBezTo>
                  <a:cubicBezTo>
                    <a:pt x="3367" y="2106"/>
                    <a:pt x="3272" y="2106"/>
                    <a:pt x="3245" y="2183"/>
                  </a:cubicBezTo>
                  <a:lnTo>
                    <a:pt x="3234" y="2169"/>
                  </a:lnTo>
                  <a:cubicBezTo>
                    <a:pt x="3208" y="2400"/>
                    <a:pt x="2950" y="2406"/>
                    <a:pt x="2937" y="2642"/>
                  </a:cubicBezTo>
                  <a:cubicBezTo>
                    <a:pt x="2775" y="2772"/>
                    <a:pt x="2616" y="2948"/>
                    <a:pt x="2488" y="3134"/>
                  </a:cubicBezTo>
                  <a:lnTo>
                    <a:pt x="2464" y="3107"/>
                  </a:lnTo>
                  <a:cubicBezTo>
                    <a:pt x="2387" y="3282"/>
                    <a:pt x="2132" y="3261"/>
                    <a:pt x="2045" y="3426"/>
                  </a:cubicBezTo>
                  <a:cubicBezTo>
                    <a:pt x="1856" y="3492"/>
                    <a:pt x="1922" y="3832"/>
                    <a:pt x="1715" y="3880"/>
                  </a:cubicBezTo>
                  <a:cubicBezTo>
                    <a:pt x="1703" y="3877"/>
                    <a:pt x="1692" y="3876"/>
                    <a:pt x="1682" y="3876"/>
                  </a:cubicBezTo>
                  <a:cubicBezTo>
                    <a:pt x="1538" y="3876"/>
                    <a:pt x="1639" y="4157"/>
                    <a:pt x="1504" y="4157"/>
                  </a:cubicBezTo>
                  <a:cubicBezTo>
                    <a:pt x="1493" y="4157"/>
                    <a:pt x="1480" y="4155"/>
                    <a:pt x="1466" y="4151"/>
                  </a:cubicBezTo>
                  <a:cubicBezTo>
                    <a:pt x="1440" y="4148"/>
                    <a:pt x="1416" y="4146"/>
                    <a:pt x="1394" y="4146"/>
                  </a:cubicBezTo>
                  <a:cubicBezTo>
                    <a:pt x="1111" y="4146"/>
                    <a:pt x="1089" y="4404"/>
                    <a:pt x="1056" y="4655"/>
                  </a:cubicBezTo>
                  <a:cubicBezTo>
                    <a:pt x="844" y="4730"/>
                    <a:pt x="886" y="5049"/>
                    <a:pt x="608" y="5049"/>
                  </a:cubicBezTo>
                  <a:cubicBezTo>
                    <a:pt x="625" y="5134"/>
                    <a:pt x="550" y="5135"/>
                    <a:pt x="471" y="5135"/>
                  </a:cubicBezTo>
                  <a:cubicBezTo>
                    <a:pt x="468" y="5135"/>
                    <a:pt x="466" y="5135"/>
                    <a:pt x="463" y="5135"/>
                  </a:cubicBezTo>
                  <a:cubicBezTo>
                    <a:pt x="399" y="5135"/>
                    <a:pt x="334" y="5136"/>
                    <a:pt x="315" y="5181"/>
                  </a:cubicBezTo>
                  <a:lnTo>
                    <a:pt x="350" y="5211"/>
                  </a:lnTo>
                  <a:cubicBezTo>
                    <a:pt x="335" y="5203"/>
                    <a:pt x="325" y="5199"/>
                    <a:pt x="319" y="5199"/>
                  </a:cubicBezTo>
                  <a:cubicBezTo>
                    <a:pt x="281" y="5199"/>
                    <a:pt x="362" y="5312"/>
                    <a:pt x="330" y="5312"/>
                  </a:cubicBezTo>
                  <a:cubicBezTo>
                    <a:pt x="321" y="5312"/>
                    <a:pt x="303" y="5303"/>
                    <a:pt x="270" y="5280"/>
                  </a:cubicBezTo>
                  <a:lnTo>
                    <a:pt x="268" y="5272"/>
                  </a:lnTo>
                  <a:cubicBezTo>
                    <a:pt x="258" y="5266"/>
                    <a:pt x="253" y="5263"/>
                    <a:pt x="250" y="5263"/>
                  </a:cubicBezTo>
                  <a:cubicBezTo>
                    <a:pt x="226" y="5263"/>
                    <a:pt x="358" y="5407"/>
                    <a:pt x="341" y="5407"/>
                  </a:cubicBezTo>
                  <a:cubicBezTo>
                    <a:pt x="338" y="5407"/>
                    <a:pt x="331" y="5403"/>
                    <a:pt x="318" y="5394"/>
                  </a:cubicBezTo>
                  <a:lnTo>
                    <a:pt x="318" y="5394"/>
                  </a:lnTo>
                  <a:lnTo>
                    <a:pt x="353" y="5428"/>
                  </a:lnTo>
                  <a:cubicBezTo>
                    <a:pt x="352" y="5434"/>
                    <a:pt x="349" y="5436"/>
                    <a:pt x="346" y="5436"/>
                  </a:cubicBezTo>
                  <a:cubicBezTo>
                    <a:pt x="333" y="5436"/>
                    <a:pt x="303" y="5394"/>
                    <a:pt x="281" y="5394"/>
                  </a:cubicBezTo>
                  <a:cubicBezTo>
                    <a:pt x="281" y="5401"/>
                    <a:pt x="336" y="5448"/>
                    <a:pt x="322" y="5448"/>
                  </a:cubicBezTo>
                  <a:cubicBezTo>
                    <a:pt x="320" y="5448"/>
                    <a:pt x="318" y="5448"/>
                    <a:pt x="315" y="5447"/>
                  </a:cubicBezTo>
                  <a:cubicBezTo>
                    <a:pt x="273" y="5410"/>
                    <a:pt x="253" y="5399"/>
                    <a:pt x="244" y="5399"/>
                  </a:cubicBezTo>
                  <a:cubicBezTo>
                    <a:pt x="229" y="5399"/>
                    <a:pt x="238" y="5427"/>
                    <a:pt x="223" y="5427"/>
                  </a:cubicBezTo>
                  <a:cubicBezTo>
                    <a:pt x="211" y="5427"/>
                    <a:pt x="188" y="5413"/>
                    <a:pt x="135" y="5367"/>
                  </a:cubicBezTo>
                  <a:cubicBezTo>
                    <a:pt x="145" y="5357"/>
                    <a:pt x="55" y="5322"/>
                    <a:pt x="37" y="5266"/>
                  </a:cubicBezTo>
                  <a:cubicBezTo>
                    <a:pt x="34" y="5266"/>
                    <a:pt x="32" y="5265"/>
                    <a:pt x="30" y="5265"/>
                  </a:cubicBezTo>
                  <a:cubicBezTo>
                    <a:pt x="10" y="5265"/>
                    <a:pt x="1" y="5301"/>
                    <a:pt x="71" y="5359"/>
                  </a:cubicBezTo>
                  <a:cubicBezTo>
                    <a:pt x="148" y="5431"/>
                    <a:pt x="207" y="5503"/>
                    <a:pt x="284" y="5540"/>
                  </a:cubicBezTo>
                  <a:lnTo>
                    <a:pt x="230" y="5484"/>
                  </a:lnTo>
                  <a:lnTo>
                    <a:pt x="230" y="5484"/>
                  </a:lnTo>
                  <a:cubicBezTo>
                    <a:pt x="294" y="5529"/>
                    <a:pt x="262" y="5505"/>
                    <a:pt x="307" y="5540"/>
                  </a:cubicBezTo>
                  <a:cubicBezTo>
                    <a:pt x="310" y="5538"/>
                    <a:pt x="314" y="5538"/>
                    <a:pt x="318" y="5538"/>
                  </a:cubicBezTo>
                  <a:cubicBezTo>
                    <a:pt x="353" y="5538"/>
                    <a:pt x="425" y="5596"/>
                    <a:pt x="471" y="5609"/>
                  </a:cubicBezTo>
                  <a:lnTo>
                    <a:pt x="471" y="5609"/>
                  </a:lnTo>
                  <a:cubicBezTo>
                    <a:pt x="469" y="5608"/>
                    <a:pt x="468" y="5606"/>
                    <a:pt x="464" y="5604"/>
                  </a:cubicBezTo>
                  <a:cubicBezTo>
                    <a:pt x="429" y="5559"/>
                    <a:pt x="437" y="5550"/>
                    <a:pt x="452" y="5550"/>
                  </a:cubicBezTo>
                  <a:cubicBezTo>
                    <a:pt x="462" y="5550"/>
                    <a:pt x="473" y="5553"/>
                    <a:pt x="480" y="5553"/>
                  </a:cubicBezTo>
                  <a:lnTo>
                    <a:pt x="515" y="5577"/>
                  </a:lnTo>
                  <a:cubicBezTo>
                    <a:pt x="524" y="5584"/>
                    <a:pt x="529" y="5587"/>
                    <a:pt x="531" y="5587"/>
                  </a:cubicBezTo>
                  <a:cubicBezTo>
                    <a:pt x="542" y="5587"/>
                    <a:pt x="476" y="5512"/>
                    <a:pt x="480" y="5512"/>
                  </a:cubicBezTo>
                  <a:lnTo>
                    <a:pt x="480" y="5512"/>
                  </a:lnTo>
                  <a:cubicBezTo>
                    <a:pt x="481" y="5512"/>
                    <a:pt x="491" y="5521"/>
                    <a:pt x="515" y="5545"/>
                  </a:cubicBezTo>
                  <a:cubicBezTo>
                    <a:pt x="531" y="5473"/>
                    <a:pt x="578" y="5420"/>
                    <a:pt x="626" y="5367"/>
                  </a:cubicBezTo>
                  <a:cubicBezTo>
                    <a:pt x="589" y="5322"/>
                    <a:pt x="666" y="5333"/>
                    <a:pt x="573" y="5266"/>
                  </a:cubicBezTo>
                  <a:lnTo>
                    <a:pt x="573" y="5266"/>
                  </a:lnTo>
                  <a:cubicBezTo>
                    <a:pt x="635" y="5309"/>
                    <a:pt x="680" y="5322"/>
                    <a:pt x="710" y="5322"/>
                  </a:cubicBezTo>
                  <a:cubicBezTo>
                    <a:pt x="731" y="5322"/>
                    <a:pt x="744" y="5316"/>
                    <a:pt x="748" y="5309"/>
                  </a:cubicBezTo>
                  <a:cubicBezTo>
                    <a:pt x="755" y="5316"/>
                    <a:pt x="765" y="5325"/>
                    <a:pt x="763" y="5325"/>
                  </a:cubicBezTo>
                  <a:cubicBezTo>
                    <a:pt x="763" y="5325"/>
                    <a:pt x="762" y="5325"/>
                    <a:pt x="762" y="5325"/>
                  </a:cubicBezTo>
                  <a:lnTo>
                    <a:pt x="762" y="5325"/>
                  </a:lnTo>
                  <a:cubicBezTo>
                    <a:pt x="787" y="5340"/>
                    <a:pt x="801" y="5346"/>
                    <a:pt x="808" y="5346"/>
                  </a:cubicBezTo>
                  <a:cubicBezTo>
                    <a:pt x="833" y="5346"/>
                    <a:pt x="765" y="5269"/>
                    <a:pt x="789" y="5269"/>
                  </a:cubicBezTo>
                  <a:cubicBezTo>
                    <a:pt x="797" y="5269"/>
                    <a:pt x="816" y="5278"/>
                    <a:pt x="852" y="5301"/>
                  </a:cubicBezTo>
                  <a:cubicBezTo>
                    <a:pt x="751" y="5200"/>
                    <a:pt x="929" y="5288"/>
                    <a:pt x="820" y="5157"/>
                  </a:cubicBezTo>
                  <a:lnTo>
                    <a:pt x="820" y="5157"/>
                  </a:lnTo>
                  <a:cubicBezTo>
                    <a:pt x="847" y="5176"/>
                    <a:pt x="868" y="5195"/>
                    <a:pt x="886" y="5213"/>
                  </a:cubicBezTo>
                  <a:cubicBezTo>
                    <a:pt x="932" y="5168"/>
                    <a:pt x="1017" y="5155"/>
                    <a:pt x="1059" y="5120"/>
                  </a:cubicBezTo>
                  <a:cubicBezTo>
                    <a:pt x="1001" y="5001"/>
                    <a:pt x="1179" y="5080"/>
                    <a:pt x="1083" y="4932"/>
                  </a:cubicBezTo>
                  <a:cubicBezTo>
                    <a:pt x="1095" y="4932"/>
                    <a:pt x="1109" y="4932"/>
                    <a:pt x="1123" y="4932"/>
                  </a:cubicBezTo>
                  <a:cubicBezTo>
                    <a:pt x="1168" y="4932"/>
                    <a:pt x="1217" y="4925"/>
                    <a:pt x="1203" y="4863"/>
                  </a:cubicBezTo>
                  <a:lnTo>
                    <a:pt x="1203" y="4863"/>
                  </a:lnTo>
                  <a:lnTo>
                    <a:pt x="1216" y="4881"/>
                  </a:lnTo>
                  <a:cubicBezTo>
                    <a:pt x="1242" y="4839"/>
                    <a:pt x="1282" y="4786"/>
                    <a:pt x="1232" y="4682"/>
                  </a:cubicBezTo>
                  <a:lnTo>
                    <a:pt x="1232" y="4682"/>
                  </a:lnTo>
                  <a:cubicBezTo>
                    <a:pt x="1359" y="4788"/>
                    <a:pt x="1351" y="4751"/>
                    <a:pt x="1404" y="4772"/>
                  </a:cubicBezTo>
                  <a:cubicBezTo>
                    <a:pt x="1375" y="4693"/>
                    <a:pt x="1442" y="4661"/>
                    <a:pt x="1428" y="4573"/>
                  </a:cubicBezTo>
                  <a:lnTo>
                    <a:pt x="1428" y="4573"/>
                  </a:lnTo>
                  <a:cubicBezTo>
                    <a:pt x="1441" y="4583"/>
                    <a:pt x="1449" y="4587"/>
                    <a:pt x="1454" y="4587"/>
                  </a:cubicBezTo>
                  <a:cubicBezTo>
                    <a:pt x="1466" y="4587"/>
                    <a:pt x="1463" y="4567"/>
                    <a:pt x="1475" y="4567"/>
                  </a:cubicBezTo>
                  <a:cubicBezTo>
                    <a:pt x="1482" y="4567"/>
                    <a:pt x="1494" y="4574"/>
                    <a:pt x="1519" y="4597"/>
                  </a:cubicBezTo>
                  <a:cubicBezTo>
                    <a:pt x="1472" y="4348"/>
                    <a:pt x="1645" y="4267"/>
                    <a:pt x="1861" y="4267"/>
                  </a:cubicBezTo>
                  <a:cubicBezTo>
                    <a:pt x="1868" y="4267"/>
                    <a:pt x="1875" y="4267"/>
                    <a:pt x="1882" y="4268"/>
                  </a:cubicBezTo>
                  <a:lnTo>
                    <a:pt x="1888" y="4276"/>
                  </a:lnTo>
                  <a:cubicBezTo>
                    <a:pt x="1859" y="4217"/>
                    <a:pt x="1782" y="4103"/>
                    <a:pt x="1742" y="4034"/>
                  </a:cubicBezTo>
                  <a:lnTo>
                    <a:pt x="1742" y="4034"/>
                  </a:lnTo>
                  <a:cubicBezTo>
                    <a:pt x="1748" y="4038"/>
                    <a:pt x="1757" y="4047"/>
                    <a:pt x="1759" y="4052"/>
                  </a:cubicBezTo>
                  <a:lnTo>
                    <a:pt x="1759" y="4052"/>
                  </a:lnTo>
                  <a:cubicBezTo>
                    <a:pt x="1762" y="4045"/>
                    <a:pt x="1769" y="4043"/>
                    <a:pt x="1778" y="4043"/>
                  </a:cubicBezTo>
                  <a:cubicBezTo>
                    <a:pt x="1798" y="4043"/>
                    <a:pt x="1830" y="4056"/>
                    <a:pt x="1850" y="4056"/>
                  </a:cubicBezTo>
                  <a:cubicBezTo>
                    <a:pt x="1859" y="4056"/>
                    <a:pt x="1865" y="4053"/>
                    <a:pt x="1867" y="4045"/>
                  </a:cubicBezTo>
                  <a:cubicBezTo>
                    <a:pt x="1875" y="4053"/>
                    <a:pt x="1882" y="4063"/>
                    <a:pt x="1888" y="4074"/>
                  </a:cubicBezTo>
                  <a:cubicBezTo>
                    <a:pt x="1883" y="4056"/>
                    <a:pt x="1891" y="4052"/>
                    <a:pt x="1904" y="4052"/>
                  </a:cubicBezTo>
                  <a:cubicBezTo>
                    <a:pt x="1915" y="4052"/>
                    <a:pt x="1929" y="4055"/>
                    <a:pt x="1940" y="4055"/>
                  </a:cubicBezTo>
                  <a:cubicBezTo>
                    <a:pt x="1958" y="4055"/>
                    <a:pt x="1970" y="4048"/>
                    <a:pt x="1954" y="4013"/>
                  </a:cubicBezTo>
                  <a:lnTo>
                    <a:pt x="1954" y="4013"/>
                  </a:lnTo>
                  <a:lnTo>
                    <a:pt x="1975" y="4034"/>
                  </a:lnTo>
                  <a:lnTo>
                    <a:pt x="1975" y="4034"/>
                  </a:lnTo>
                  <a:lnTo>
                    <a:pt x="1962" y="3989"/>
                  </a:lnTo>
                  <a:lnTo>
                    <a:pt x="1962" y="3989"/>
                  </a:lnTo>
                  <a:cubicBezTo>
                    <a:pt x="1982" y="4011"/>
                    <a:pt x="2012" y="4043"/>
                    <a:pt x="2014" y="4053"/>
                  </a:cubicBezTo>
                  <a:lnTo>
                    <a:pt x="2014" y="4053"/>
                  </a:lnTo>
                  <a:cubicBezTo>
                    <a:pt x="2212" y="3905"/>
                    <a:pt x="2266" y="3592"/>
                    <a:pt x="2469" y="3436"/>
                  </a:cubicBezTo>
                  <a:lnTo>
                    <a:pt x="2488" y="3468"/>
                  </a:lnTo>
                  <a:lnTo>
                    <a:pt x="2480" y="3389"/>
                  </a:lnTo>
                  <a:lnTo>
                    <a:pt x="2480" y="3389"/>
                  </a:lnTo>
                  <a:cubicBezTo>
                    <a:pt x="2493" y="3402"/>
                    <a:pt x="2499" y="3410"/>
                    <a:pt x="2501" y="3418"/>
                  </a:cubicBezTo>
                  <a:cubicBezTo>
                    <a:pt x="2592" y="3418"/>
                    <a:pt x="2565" y="3298"/>
                    <a:pt x="2621" y="3266"/>
                  </a:cubicBezTo>
                  <a:cubicBezTo>
                    <a:pt x="2634" y="3280"/>
                    <a:pt x="2653" y="3311"/>
                    <a:pt x="2671" y="3319"/>
                  </a:cubicBezTo>
                  <a:cubicBezTo>
                    <a:pt x="2660" y="3286"/>
                    <a:pt x="2671" y="3279"/>
                    <a:pt x="2687" y="3279"/>
                  </a:cubicBezTo>
                  <a:cubicBezTo>
                    <a:pt x="2699" y="3279"/>
                    <a:pt x="2713" y="3283"/>
                    <a:pt x="2723" y="3283"/>
                  </a:cubicBezTo>
                  <a:cubicBezTo>
                    <a:pt x="2740" y="3283"/>
                    <a:pt x="2743" y="3270"/>
                    <a:pt x="2687" y="3197"/>
                  </a:cubicBezTo>
                  <a:lnTo>
                    <a:pt x="2687" y="3197"/>
                  </a:lnTo>
                  <a:cubicBezTo>
                    <a:pt x="2695" y="3203"/>
                    <a:pt x="2730" y="3237"/>
                    <a:pt x="2738" y="3253"/>
                  </a:cubicBezTo>
                  <a:cubicBezTo>
                    <a:pt x="2783" y="3115"/>
                    <a:pt x="2881" y="3027"/>
                    <a:pt x="2995" y="2964"/>
                  </a:cubicBezTo>
                  <a:cubicBezTo>
                    <a:pt x="2945" y="2754"/>
                    <a:pt x="3149" y="2796"/>
                    <a:pt x="3126" y="2610"/>
                  </a:cubicBezTo>
                  <a:lnTo>
                    <a:pt x="3126" y="2610"/>
                  </a:lnTo>
                  <a:lnTo>
                    <a:pt x="3152" y="2640"/>
                  </a:lnTo>
                  <a:cubicBezTo>
                    <a:pt x="3165" y="2446"/>
                    <a:pt x="3373" y="2443"/>
                    <a:pt x="3463" y="2321"/>
                  </a:cubicBezTo>
                  <a:cubicBezTo>
                    <a:pt x="3519" y="2292"/>
                    <a:pt x="3519" y="2230"/>
                    <a:pt x="3564" y="2185"/>
                  </a:cubicBezTo>
                  <a:lnTo>
                    <a:pt x="3596" y="2220"/>
                  </a:lnTo>
                  <a:cubicBezTo>
                    <a:pt x="3550" y="2015"/>
                    <a:pt x="3867" y="2185"/>
                    <a:pt x="3813" y="1968"/>
                  </a:cubicBezTo>
                  <a:lnTo>
                    <a:pt x="3813" y="1968"/>
                  </a:lnTo>
                  <a:lnTo>
                    <a:pt x="3851" y="2021"/>
                  </a:lnTo>
                  <a:cubicBezTo>
                    <a:pt x="3795" y="1936"/>
                    <a:pt x="3922" y="1999"/>
                    <a:pt x="3803" y="1880"/>
                  </a:cubicBezTo>
                  <a:lnTo>
                    <a:pt x="3803" y="1880"/>
                  </a:lnTo>
                  <a:lnTo>
                    <a:pt x="3851" y="1906"/>
                  </a:lnTo>
                  <a:cubicBezTo>
                    <a:pt x="3805" y="1806"/>
                    <a:pt x="3838" y="1795"/>
                    <a:pt x="3884" y="1795"/>
                  </a:cubicBezTo>
                  <a:cubicBezTo>
                    <a:pt x="3897" y="1795"/>
                    <a:pt x="3911" y="1796"/>
                    <a:pt x="3925" y="1796"/>
                  </a:cubicBezTo>
                  <a:cubicBezTo>
                    <a:pt x="3966" y="1796"/>
                    <a:pt x="4002" y="1788"/>
                    <a:pt x="3989" y="1721"/>
                  </a:cubicBezTo>
                  <a:lnTo>
                    <a:pt x="3989" y="1721"/>
                  </a:lnTo>
                  <a:lnTo>
                    <a:pt x="4010" y="1755"/>
                  </a:lnTo>
                  <a:cubicBezTo>
                    <a:pt x="4008" y="1721"/>
                    <a:pt x="4009" y="1689"/>
                    <a:pt x="4035" y="1689"/>
                  </a:cubicBezTo>
                  <a:cubicBezTo>
                    <a:pt x="4039" y="1689"/>
                    <a:pt x="4044" y="1689"/>
                    <a:pt x="4050" y="1691"/>
                  </a:cubicBezTo>
                  <a:cubicBezTo>
                    <a:pt x="4050" y="1699"/>
                    <a:pt x="4060" y="1707"/>
                    <a:pt x="4063" y="1718"/>
                  </a:cubicBezTo>
                  <a:cubicBezTo>
                    <a:pt x="4088" y="1728"/>
                    <a:pt x="4107" y="1732"/>
                    <a:pt x="4123" y="1732"/>
                  </a:cubicBezTo>
                  <a:cubicBezTo>
                    <a:pt x="4213" y="1732"/>
                    <a:pt x="4178" y="1591"/>
                    <a:pt x="4230" y="1548"/>
                  </a:cubicBezTo>
                  <a:lnTo>
                    <a:pt x="4276" y="1609"/>
                  </a:lnTo>
                  <a:cubicBezTo>
                    <a:pt x="4244" y="1519"/>
                    <a:pt x="4353" y="1529"/>
                    <a:pt x="4361" y="1466"/>
                  </a:cubicBezTo>
                  <a:lnTo>
                    <a:pt x="4384" y="1492"/>
                  </a:lnTo>
                  <a:lnTo>
                    <a:pt x="4369" y="1439"/>
                  </a:lnTo>
                  <a:lnTo>
                    <a:pt x="4369" y="1439"/>
                  </a:lnTo>
                  <a:lnTo>
                    <a:pt x="4416" y="1492"/>
                  </a:lnTo>
                  <a:cubicBezTo>
                    <a:pt x="4469" y="1450"/>
                    <a:pt x="4472" y="1362"/>
                    <a:pt x="4515" y="1311"/>
                  </a:cubicBezTo>
                  <a:lnTo>
                    <a:pt x="4554" y="1359"/>
                  </a:lnTo>
                  <a:cubicBezTo>
                    <a:pt x="4523" y="1234"/>
                    <a:pt x="4650" y="1274"/>
                    <a:pt x="4663" y="1195"/>
                  </a:cubicBezTo>
                  <a:lnTo>
                    <a:pt x="4674" y="1216"/>
                  </a:lnTo>
                  <a:cubicBezTo>
                    <a:pt x="4809" y="1123"/>
                    <a:pt x="4847" y="945"/>
                    <a:pt x="4929" y="799"/>
                  </a:cubicBezTo>
                  <a:cubicBezTo>
                    <a:pt x="4934" y="807"/>
                    <a:pt x="4942" y="820"/>
                    <a:pt x="4948" y="828"/>
                  </a:cubicBezTo>
                  <a:cubicBezTo>
                    <a:pt x="4937" y="807"/>
                    <a:pt x="4916" y="770"/>
                    <a:pt x="4926" y="770"/>
                  </a:cubicBezTo>
                  <a:cubicBezTo>
                    <a:pt x="4937" y="778"/>
                    <a:pt x="4945" y="791"/>
                    <a:pt x="4948" y="799"/>
                  </a:cubicBezTo>
                  <a:cubicBezTo>
                    <a:pt x="4961" y="807"/>
                    <a:pt x="4971" y="810"/>
                    <a:pt x="4979" y="810"/>
                  </a:cubicBezTo>
                  <a:cubicBezTo>
                    <a:pt x="5020" y="810"/>
                    <a:pt x="4994" y="720"/>
                    <a:pt x="5026" y="720"/>
                  </a:cubicBezTo>
                  <a:cubicBezTo>
                    <a:pt x="5031" y="720"/>
                    <a:pt x="5037" y="722"/>
                    <a:pt x="5046" y="727"/>
                  </a:cubicBezTo>
                  <a:cubicBezTo>
                    <a:pt x="5043" y="714"/>
                    <a:pt x="5017" y="679"/>
                    <a:pt x="4990" y="655"/>
                  </a:cubicBezTo>
                  <a:cubicBezTo>
                    <a:pt x="5064" y="552"/>
                    <a:pt x="5147" y="446"/>
                    <a:pt x="5181" y="300"/>
                  </a:cubicBezTo>
                  <a:cubicBezTo>
                    <a:pt x="5197" y="305"/>
                    <a:pt x="5218" y="326"/>
                    <a:pt x="5242" y="353"/>
                  </a:cubicBezTo>
                  <a:cubicBezTo>
                    <a:pt x="5203" y="153"/>
                    <a:pt x="5333" y="127"/>
                    <a:pt x="5431" y="71"/>
                  </a:cubicBezTo>
                  <a:cubicBezTo>
                    <a:pt x="5404" y="34"/>
                    <a:pt x="5391" y="42"/>
                    <a:pt x="5367" y="2"/>
                  </a:cubicBezTo>
                  <a:cubicBezTo>
                    <a:pt x="5363" y="1"/>
                    <a:pt x="5360" y="0"/>
                    <a:pt x="5357" y="0"/>
                  </a:cubicBezTo>
                  <a:close/>
                  <a:moveTo>
                    <a:pt x="471" y="5609"/>
                  </a:moveTo>
                  <a:cubicBezTo>
                    <a:pt x="471" y="5609"/>
                    <a:pt x="472" y="5609"/>
                    <a:pt x="472" y="5609"/>
                  </a:cubicBezTo>
                  <a:cubicBezTo>
                    <a:pt x="472" y="5609"/>
                    <a:pt x="471" y="5609"/>
                    <a:pt x="471" y="560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27"/>
            <p:cNvSpPr/>
            <p:nvPr/>
          </p:nvSpPr>
          <p:spPr>
            <a:xfrm>
              <a:off x="1493975" y="1462200"/>
              <a:ext cx="100" cy="10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1" y="1"/>
                  </a:moveTo>
                  <a:cubicBezTo>
                    <a:pt x="2" y="3"/>
                    <a:pt x="3" y="4"/>
                    <a:pt x="3" y="4"/>
                  </a:cubicBezTo>
                  <a:cubicBezTo>
                    <a:pt x="4" y="4"/>
                    <a:pt x="4" y="2"/>
                    <a:pt x="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27"/>
            <p:cNvSpPr/>
            <p:nvPr/>
          </p:nvSpPr>
          <p:spPr>
            <a:xfrm>
              <a:off x="1382175" y="1582450"/>
              <a:ext cx="425" cy="200"/>
            </a:xfrm>
            <a:custGeom>
              <a:avLst/>
              <a:gdLst/>
              <a:ahLst/>
              <a:cxnLst/>
              <a:rect l="l" t="t" r="r" b="b"/>
              <a:pathLst>
                <a:path w="17" h="8" extrusionOk="0">
                  <a:moveTo>
                    <a:pt x="0" y="1"/>
                  </a:moveTo>
                  <a:lnTo>
                    <a:pt x="0" y="1"/>
                  </a:lnTo>
                  <a:cubicBezTo>
                    <a:pt x="7" y="6"/>
                    <a:pt x="10" y="8"/>
                    <a:pt x="12" y="8"/>
                  </a:cubicBezTo>
                  <a:cubicBezTo>
                    <a:pt x="14" y="8"/>
                    <a:pt x="15" y="6"/>
                    <a:pt x="16" y="6"/>
                  </a:cubicBezTo>
                  <a:cubicBezTo>
                    <a:pt x="13" y="4"/>
                    <a:pt x="8" y="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27"/>
            <p:cNvSpPr/>
            <p:nvPr/>
          </p:nvSpPr>
          <p:spPr>
            <a:xfrm>
              <a:off x="1529100" y="1465325"/>
              <a:ext cx="775" cy="1300"/>
            </a:xfrm>
            <a:custGeom>
              <a:avLst/>
              <a:gdLst/>
              <a:ahLst/>
              <a:cxnLst/>
              <a:rect l="l" t="t" r="r" b="b"/>
              <a:pathLst>
                <a:path w="31" h="52" extrusionOk="0">
                  <a:moveTo>
                    <a:pt x="1" y="1"/>
                  </a:moveTo>
                  <a:lnTo>
                    <a:pt x="30" y="51"/>
                  </a:lnTo>
                  <a:lnTo>
                    <a:pt x="17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27"/>
            <p:cNvSpPr/>
            <p:nvPr/>
          </p:nvSpPr>
          <p:spPr>
            <a:xfrm>
              <a:off x="1528300" y="1465775"/>
              <a:ext cx="2825" cy="4225"/>
            </a:xfrm>
            <a:custGeom>
              <a:avLst/>
              <a:gdLst/>
              <a:ahLst/>
              <a:cxnLst/>
              <a:rect l="l" t="t" r="r" b="b"/>
              <a:pathLst>
                <a:path w="113" h="169" extrusionOk="0">
                  <a:moveTo>
                    <a:pt x="16" y="1"/>
                  </a:moveTo>
                  <a:cubicBezTo>
                    <a:pt x="0" y="1"/>
                    <a:pt x="106" y="145"/>
                    <a:pt x="94" y="145"/>
                  </a:cubicBezTo>
                  <a:cubicBezTo>
                    <a:pt x="93" y="145"/>
                    <a:pt x="90" y="143"/>
                    <a:pt x="86" y="139"/>
                  </a:cubicBezTo>
                  <a:lnTo>
                    <a:pt x="86" y="139"/>
                  </a:lnTo>
                  <a:cubicBezTo>
                    <a:pt x="94" y="147"/>
                    <a:pt x="105" y="161"/>
                    <a:pt x="113" y="169"/>
                  </a:cubicBezTo>
                  <a:lnTo>
                    <a:pt x="33" y="12"/>
                  </a:lnTo>
                  <a:cubicBezTo>
                    <a:pt x="24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27"/>
            <p:cNvSpPr/>
            <p:nvPr/>
          </p:nvSpPr>
          <p:spPr>
            <a:xfrm>
              <a:off x="1529425" y="1468975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11" y="1"/>
                  </a:moveTo>
                  <a:cubicBezTo>
                    <a:pt x="0" y="1"/>
                    <a:pt x="23" y="37"/>
                    <a:pt x="38" y="61"/>
                  </a:cubicBezTo>
                  <a:lnTo>
                    <a:pt x="38" y="61"/>
                  </a:lnTo>
                  <a:cubicBezTo>
                    <a:pt x="21" y="30"/>
                    <a:pt x="73" y="64"/>
                    <a:pt x="22" y="6"/>
                  </a:cubicBezTo>
                  <a:cubicBezTo>
                    <a:pt x="17" y="3"/>
                    <a:pt x="13" y="1"/>
                    <a:pt x="11" y="1"/>
                  </a:cubicBezTo>
                  <a:close/>
                  <a:moveTo>
                    <a:pt x="38" y="61"/>
                  </a:moveTo>
                  <a:cubicBezTo>
                    <a:pt x="40" y="64"/>
                    <a:pt x="43" y="68"/>
                    <a:pt x="46" y="73"/>
                  </a:cubicBezTo>
                  <a:cubicBezTo>
                    <a:pt x="44" y="69"/>
                    <a:pt x="41" y="65"/>
                    <a:pt x="38" y="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27"/>
            <p:cNvSpPr/>
            <p:nvPr/>
          </p:nvSpPr>
          <p:spPr>
            <a:xfrm>
              <a:off x="1506150" y="1490275"/>
              <a:ext cx="75" cy="175"/>
            </a:xfrm>
            <a:custGeom>
              <a:avLst/>
              <a:gdLst/>
              <a:ahLst/>
              <a:cxnLst/>
              <a:rect l="l" t="t" r="r" b="b"/>
              <a:pathLst>
                <a:path w="3" h="7" extrusionOk="0">
                  <a:moveTo>
                    <a:pt x="1" y="0"/>
                  </a:moveTo>
                  <a:cubicBezTo>
                    <a:pt x="0" y="0"/>
                    <a:pt x="1" y="3"/>
                    <a:pt x="3" y="7"/>
                  </a:cubicBezTo>
                  <a:cubicBezTo>
                    <a:pt x="3" y="7"/>
                    <a:pt x="3" y="4"/>
                    <a:pt x="3" y="1"/>
                  </a:cubicBezTo>
                  <a:cubicBezTo>
                    <a:pt x="2" y="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27"/>
            <p:cNvSpPr/>
            <p:nvPr/>
          </p:nvSpPr>
          <p:spPr>
            <a:xfrm>
              <a:off x="1383900" y="1468400"/>
              <a:ext cx="145900" cy="139775"/>
            </a:xfrm>
            <a:custGeom>
              <a:avLst/>
              <a:gdLst/>
              <a:ahLst/>
              <a:cxnLst/>
              <a:rect l="l" t="t" r="r" b="b"/>
              <a:pathLst>
                <a:path w="5836" h="5591" extrusionOk="0">
                  <a:moveTo>
                    <a:pt x="1860" y="4036"/>
                  </a:moveTo>
                  <a:cubicBezTo>
                    <a:pt x="1860" y="4036"/>
                    <a:pt x="1860" y="4037"/>
                    <a:pt x="1859" y="4037"/>
                  </a:cubicBezTo>
                  <a:cubicBezTo>
                    <a:pt x="1860" y="4037"/>
                    <a:pt x="1860" y="4036"/>
                    <a:pt x="1860" y="4036"/>
                  </a:cubicBezTo>
                  <a:close/>
                  <a:moveTo>
                    <a:pt x="2118" y="4042"/>
                  </a:moveTo>
                  <a:cubicBezTo>
                    <a:pt x="2117" y="4043"/>
                    <a:pt x="2116" y="4044"/>
                    <a:pt x="2114" y="4045"/>
                  </a:cubicBezTo>
                  <a:cubicBezTo>
                    <a:pt x="2117" y="4045"/>
                    <a:pt x="2118" y="4044"/>
                    <a:pt x="2118" y="4042"/>
                  </a:cubicBezTo>
                  <a:close/>
                  <a:moveTo>
                    <a:pt x="1973" y="4257"/>
                  </a:moveTo>
                  <a:cubicBezTo>
                    <a:pt x="1974" y="4260"/>
                    <a:pt x="1975" y="4263"/>
                    <a:pt x="1976" y="4265"/>
                  </a:cubicBezTo>
                  <a:lnTo>
                    <a:pt x="1974" y="4258"/>
                  </a:lnTo>
                  <a:cubicBezTo>
                    <a:pt x="1973" y="4257"/>
                    <a:pt x="1973" y="4257"/>
                    <a:pt x="1973" y="4257"/>
                  </a:cubicBezTo>
                  <a:close/>
                  <a:moveTo>
                    <a:pt x="5763" y="0"/>
                  </a:moveTo>
                  <a:cubicBezTo>
                    <a:pt x="5727" y="0"/>
                    <a:pt x="5774" y="95"/>
                    <a:pt x="5739" y="95"/>
                  </a:cubicBezTo>
                  <a:cubicBezTo>
                    <a:pt x="5733" y="95"/>
                    <a:pt x="5726" y="93"/>
                    <a:pt x="5716" y="88"/>
                  </a:cubicBezTo>
                  <a:lnTo>
                    <a:pt x="5692" y="53"/>
                  </a:lnTo>
                  <a:cubicBezTo>
                    <a:pt x="5691" y="53"/>
                    <a:pt x="5690" y="53"/>
                    <a:pt x="5689" y="53"/>
                  </a:cubicBezTo>
                  <a:cubicBezTo>
                    <a:pt x="5664" y="53"/>
                    <a:pt x="5734" y="119"/>
                    <a:pt x="5717" y="119"/>
                  </a:cubicBezTo>
                  <a:cubicBezTo>
                    <a:pt x="5714" y="119"/>
                    <a:pt x="5710" y="117"/>
                    <a:pt x="5703" y="114"/>
                  </a:cubicBezTo>
                  <a:cubicBezTo>
                    <a:pt x="5671" y="90"/>
                    <a:pt x="5668" y="69"/>
                    <a:pt x="5663" y="69"/>
                  </a:cubicBezTo>
                  <a:cubicBezTo>
                    <a:pt x="5634" y="117"/>
                    <a:pt x="5567" y="122"/>
                    <a:pt x="5599" y="234"/>
                  </a:cubicBezTo>
                  <a:cubicBezTo>
                    <a:pt x="5580" y="217"/>
                    <a:pt x="5568" y="211"/>
                    <a:pt x="5559" y="211"/>
                  </a:cubicBezTo>
                  <a:cubicBezTo>
                    <a:pt x="5543" y="211"/>
                    <a:pt x="5537" y="229"/>
                    <a:pt x="5520" y="229"/>
                  </a:cubicBezTo>
                  <a:cubicBezTo>
                    <a:pt x="5510" y="229"/>
                    <a:pt x="5498" y="224"/>
                    <a:pt x="5480" y="210"/>
                  </a:cubicBezTo>
                  <a:lnTo>
                    <a:pt x="5480" y="210"/>
                  </a:lnTo>
                  <a:cubicBezTo>
                    <a:pt x="5493" y="247"/>
                    <a:pt x="5477" y="250"/>
                    <a:pt x="5514" y="300"/>
                  </a:cubicBezTo>
                  <a:cubicBezTo>
                    <a:pt x="5341" y="380"/>
                    <a:pt x="5259" y="571"/>
                    <a:pt x="5113" y="685"/>
                  </a:cubicBezTo>
                  <a:cubicBezTo>
                    <a:pt x="5166" y="882"/>
                    <a:pt x="4943" y="783"/>
                    <a:pt x="4906" y="895"/>
                  </a:cubicBezTo>
                  <a:cubicBezTo>
                    <a:pt x="4901" y="892"/>
                    <a:pt x="4895" y="887"/>
                    <a:pt x="4893" y="882"/>
                  </a:cubicBezTo>
                  <a:lnTo>
                    <a:pt x="4893" y="882"/>
                  </a:lnTo>
                  <a:cubicBezTo>
                    <a:pt x="4895" y="937"/>
                    <a:pt x="4874" y="985"/>
                    <a:pt x="4826" y="996"/>
                  </a:cubicBezTo>
                  <a:lnTo>
                    <a:pt x="4853" y="1076"/>
                  </a:lnTo>
                  <a:cubicBezTo>
                    <a:pt x="4563" y="1113"/>
                    <a:pt x="4449" y="1360"/>
                    <a:pt x="4218" y="1469"/>
                  </a:cubicBezTo>
                  <a:cubicBezTo>
                    <a:pt x="3976" y="1617"/>
                    <a:pt x="3703" y="1679"/>
                    <a:pt x="3658" y="2040"/>
                  </a:cubicBezTo>
                  <a:cubicBezTo>
                    <a:pt x="3644" y="2026"/>
                    <a:pt x="3636" y="2018"/>
                    <a:pt x="3636" y="2008"/>
                  </a:cubicBezTo>
                  <a:cubicBezTo>
                    <a:pt x="3602" y="2088"/>
                    <a:pt x="3506" y="2085"/>
                    <a:pt x="3474" y="2165"/>
                  </a:cubicBezTo>
                  <a:lnTo>
                    <a:pt x="3464" y="2149"/>
                  </a:lnTo>
                  <a:cubicBezTo>
                    <a:pt x="3424" y="2385"/>
                    <a:pt x="3161" y="2385"/>
                    <a:pt x="3134" y="2627"/>
                  </a:cubicBezTo>
                  <a:cubicBezTo>
                    <a:pt x="2962" y="2754"/>
                    <a:pt x="2792" y="2929"/>
                    <a:pt x="2651" y="3115"/>
                  </a:cubicBezTo>
                  <a:lnTo>
                    <a:pt x="2627" y="3086"/>
                  </a:lnTo>
                  <a:cubicBezTo>
                    <a:pt x="2542" y="3267"/>
                    <a:pt x="2282" y="3240"/>
                    <a:pt x="2183" y="3405"/>
                  </a:cubicBezTo>
                  <a:cubicBezTo>
                    <a:pt x="1990" y="3469"/>
                    <a:pt x="2037" y="3817"/>
                    <a:pt x="1822" y="3859"/>
                  </a:cubicBezTo>
                  <a:cubicBezTo>
                    <a:pt x="1809" y="3856"/>
                    <a:pt x="1797" y="3854"/>
                    <a:pt x="1786" y="3854"/>
                  </a:cubicBezTo>
                  <a:cubicBezTo>
                    <a:pt x="1645" y="3854"/>
                    <a:pt x="1731" y="4137"/>
                    <a:pt x="1596" y="4137"/>
                  </a:cubicBezTo>
                  <a:cubicBezTo>
                    <a:pt x="1584" y="4137"/>
                    <a:pt x="1570" y="4135"/>
                    <a:pt x="1554" y="4130"/>
                  </a:cubicBezTo>
                  <a:cubicBezTo>
                    <a:pt x="1525" y="4126"/>
                    <a:pt x="1498" y="4124"/>
                    <a:pt x="1472" y="4124"/>
                  </a:cubicBezTo>
                  <a:cubicBezTo>
                    <a:pt x="1194" y="4124"/>
                    <a:pt x="1154" y="4381"/>
                    <a:pt x="1108" y="4635"/>
                  </a:cubicBezTo>
                  <a:cubicBezTo>
                    <a:pt x="892" y="4706"/>
                    <a:pt x="914" y="5025"/>
                    <a:pt x="637" y="5025"/>
                  </a:cubicBezTo>
                  <a:cubicBezTo>
                    <a:pt x="634" y="5025"/>
                    <a:pt x="632" y="5025"/>
                    <a:pt x="630" y="5025"/>
                  </a:cubicBezTo>
                  <a:lnTo>
                    <a:pt x="630" y="5025"/>
                  </a:lnTo>
                  <a:cubicBezTo>
                    <a:pt x="640" y="5099"/>
                    <a:pt x="584" y="5110"/>
                    <a:pt x="518" y="5110"/>
                  </a:cubicBezTo>
                  <a:cubicBezTo>
                    <a:pt x="492" y="5110"/>
                    <a:pt x="465" y="5108"/>
                    <a:pt x="439" y="5108"/>
                  </a:cubicBezTo>
                  <a:cubicBezTo>
                    <a:pt x="387" y="5108"/>
                    <a:pt x="341" y="5114"/>
                    <a:pt x="324" y="5150"/>
                  </a:cubicBezTo>
                  <a:lnTo>
                    <a:pt x="359" y="5179"/>
                  </a:lnTo>
                  <a:cubicBezTo>
                    <a:pt x="344" y="5171"/>
                    <a:pt x="334" y="5167"/>
                    <a:pt x="327" y="5167"/>
                  </a:cubicBezTo>
                  <a:cubicBezTo>
                    <a:pt x="288" y="5167"/>
                    <a:pt x="361" y="5283"/>
                    <a:pt x="330" y="5283"/>
                  </a:cubicBezTo>
                  <a:cubicBezTo>
                    <a:pt x="321" y="5283"/>
                    <a:pt x="303" y="5274"/>
                    <a:pt x="271" y="5248"/>
                  </a:cubicBezTo>
                  <a:lnTo>
                    <a:pt x="268" y="5240"/>
                  </a:lnTo>
                  <a:cubicBezTo>
                    <a:pt x="260" y="5234"/>
                    <a:pt x="254" y="5232"/>
                    <a:pt x="251" y="5232"/>
                  </a:cubicBezTo>
                  <a:cubicBezTo>
                    <a:pt x="227" y="5232"/>
                    <a:pt x="350" y="5380"/>
                    <a:pt x="334" y="5380"/>
                  </a:cubicBezTo>
                  <a:cubicBezTo>
                    <a:pt x="331" y="5380"/>
                    <a:pt x="324" y="5376"/>
                    <a:pt x="311" y="5365"/>
                  </a:cubicBezTo>
                  <a:lnTo>
                    <a:pt x="311" y="5365"/>
                  </a:lnTo>
                  <a:lnTo>
                    <a:pt x="345" y="5405"/>
                  </a:lnTo>
                  <a:cubicBezTo>
                    <a:pt x="344" y="5409"/>
                    <a:pt x="342" y="5411"/>
                    <a:pt x="339" y="5411"/>
                  </a:cubicBezTo>
                  <a:cubicBezTo>
                    <a:pt x="326" y="5411"/>
                    <a:pt x="298" y="5365"/>
                    <a:pt x="274" y="5365"/>
                  </a:cubicBezTo>
                  <a:cubicBezTo>
                    <a:pt x="274" y="5372"/>
                    <a:pt x="327" y="5422"/>
                    <a:pt x="312" y="5422"/>
                  </a:cubicBezTo>
                  <a:cubicBezTo>
                    <a:pt x="310" y="5422"/>
                    <a:pt x="308" y="5422"/>
                    <a:pt x="306" y="5421"/>
                  </a:cubicBezTo>
                  <a:cubicBezTo>
                    <a:pt x="264" y="5381"/>
                    <a:pt x="245" y="5369"/>
                    <a:pt x="236" y="5369"/>
                  </a:cubicBezTo>
                  <a:cubicBezTo>
                    <a:pt x="222" y="5369"/>
                    <a:pt x="229" y="5396"/>
                    <a:pt x="214" y="5396"/>
                  </a:cubicBezTo>
                  <a:cubicBezTo>
                    <a:pt x="203" y="5396"/>
                    <a:pt x="181" y="5382"/>
                    <a:pt x="130" y="5333"/>
                  </a:cubicBezTo>
                  <a:cubicBezTo>
                    <a:pt x="138" y="5323"/>
                    <a:pt x="51" y="5283"/>
                    <a:pt x="37" y="5227"/>
                  </a:cubicBezTo>
                  <a:cubicBezTo>
                    <a:pt x="35" y="5226"/>
                    <a:pt x="32" y="5225"/>
                    <a:pt x="29" y="5225"/>
                  </a:cubicBezTo>
                  <a:cubicBezTo>
                    <a:pt x="10" y="5225"/>
                    <a:pt x="1" y="5261"/>
                    <a:pt x="67" y="5320"/>
                  </a:cubicBezTo>
                  <a:cubicBezTo>
                    <a:pt x="138" y="5397"/>
                    <a:pt x="191" y="5474"/>
                    <a:pt x="268" y="5511"/>
                  </a:cubicBezTo>
                  <a:lnTo>
                    <a:pt x="218" y="5455"/>
                  </a:lnTo>
                  <a:lnTo>
                    <a:pt x="218" y="5455"/>
                  </a:lnTo>
                  <a:cubicBezTo>
                    <a:pt x="276" y="5503"/>
                    <a:pt x="250" y="5477"/>
                    <a:pt x="292" y="5516"/>
                  </a:cubicBezTo>
                  <a:cubicBezTo>
                    <a:pt x="295" y="5515"/>
                    <a:pt x="298" y="5514"/>
                    <a:pt x="302" y="5514"/>
                  </a:cubicBezTo>
                  <a:cubicBezTo>
                    <a:pt x="337" y="5514"/>
                    <a:pt x="407" y="5575"/>
                    <a:pt x="453" y="5590"/>
                  </a:cubicBezTo>
                  <a:lnTo>
                    <a:pt x="453" y="5590"/>
                  </a:lnTo>
                  <a:cubicBezTo>
                    <a:pt x="451" y="5589"/>
                    <a:pt x="450" y="5587"/>
                    <a:pt x="446" y="5586"/>
                  </a:cubicBezTo>
                  <a:cubicBezTo>
                    <a:pt x="414" y="5540"/>
                    <a:pt x="421" y="5530"/>
                    <a:pt x="436" y="5530"/>
                  </a:cubicBezTo>
                  <a:cubicBezTo>
                    <a:pt x="446" y="5530"/>
                    <a:pt x="458" y="5534"/>
                    <a:pt x="465" y="5535"/>
                  </a:cubicBezTo>
                  <a:lnTo>
                    <a:pt x="500" y="5562"/>
                  </a:lnTo>
                  <a:cubicBezTo>
                    <a:pt x="508" y="5569"/>
                    <a:pt x="513" y="5571"/>
                    <a:pt x="515" y="5571"/>
                  </a:cubicBezTo>
                  <a:cubicBezTo>
                    <a:pt x="527" y="5571"/>
                    <a:pt x="465" y="5492"/>
                    <a:pt x="469" y="5492"/>
                  </a:cubicBezTo>
                  <a:lnTo>
                    <a:pt x="469" y="5492"/>
                  </a:lnTo>
                  <a:cubicBezTo>
                    <a:pt x="470" y="5492"/>
                    <a:pt x="479" y="5501"/>
                    <a:pt x="502" y="5527"/>
                  </a:cubicBezTo>
                  <a:cubicBezTo>
                    <a:pt x="523" y="5455"/>
                    <a:pt x="577" y="5402"/>
                    <a:pt x="627" y="5349"/>
                  </a:cubicBezTo>
                  <a:cubicBezTo>
                    <a:pt x="593" y="5302"/>
                    <a:pt x="669" y="5314"/>
                    <a:pt x="588" y="5250"/>
                  </a:cubicBezTo>
                  <a:lnTo>
                    <a:pt x="588" y="5250"/>
                  </a:lnTo>
                  <a:cubicBezTo>
                    <a:pt x="645" y="5294"/>
                    <a:pt x="688" y="5306"/>
                    <a:pt x="718" y="5306"/>
                  </a:cubicBezTo>
                  <a:cubicBezTo>
                    <a:pt x="738" y="5306"/>
                    <a:pt x="752" y="5300"/>
                    <a:pt x="757" y="5293"/>
                  </a:cubicBezTo>
                  <a:cubicBezTo>
                    <a:pt x="764" y="5300"/>
                    <a:pt x="771" y="5310"/>
                    <a:pt x="769" y="5310"/>
                  </a:cubicBezTo>
                  <a:cubicBezTo>
                    <a:pt x="769" y="5310"/>
                    <a:pt x="768" y="5310"/>
                    <a:pt x="768" y="5309"/>
                  </a:cubicBezTo>
                  <a:lnTo>
                    <a:pt x="768" y="5309"/>
                  </a:lnTo>
                  <a:cubicBezTo>
                    <a:pt x="793" y="5325"/>
                    <a:pt x="807" y="5332"/>
                    <a:pt x="814" y="5332"/>
                  </a:cubicBezTo>
                  <a:cubicBezTo>
                    <a:pt x="839" y="5332"/>
                    <a:pt x="776" y="5253"/>
                    <a:pt x="799" y="5253"/>
                  </a:cubicBezTo>
                  <a:cubicBezTo>
                    <a:pt x="807" y="5253"/>
                    <a:pt x="825" y="5263"/>
                    <a:pt x="861" y="5288"/>
                  </a:cubicBezTo>
                  <a:cubicBezTo>
                    <a:pt x="765" y="5182"/>
                    <a:pt x="940" y="5275"/>
                    <a:pt x="840" y="5139"/>
                  </a:cubicBezTo>
                  <a:lnTo>
                    <a:pt x="840" y="5139"/>
                  </a:lnTo>
                  <a:cubicBezTo>
                    <a:pt x="863" y="5158"/>
                    <a:pt x="885" y="5179"/>
                    <a:pt x="903" y="5198"/>
                  </a:cubicBezTo>
                  <a:cubicBezTo>
                    <a:pt x="951" y="5155"/>
                    <a:pt x="1039" y="5142"/>
                    <a:pt x="1087" y="5107"/>
                  </a:cubicBezTo>
                  <a:cubicBezTo>
                    <a:pt x="1033" y="4983"/>
                    <a:pt x="1209" y="5070"/>
                    <a:pt x="1118" y="4916"/>
                  </a:cubicBezTo>
                  <a:lnTo>
                    <a:pt x="1118" y="4916"/>
                  </a:lnTo>
                  <a:cubicBezTo>
                    <a:pt x="1134" y="4917"/>
                    <a:pt x="1153" y="4919"/>
                    <a:pt x="1172" y="4919"/>
                  </a:cubicBezTo>
                  <a:cubicBezTo>
                    <a:pt x="1215" y="4919"/>
                    <a:pt x="1255" y="4909"/>
                    <a:pt x="1246" y="4850"/>
                  </a:cubicBezTo>
                  <a:lnTo>
                    <a:pt x="1246" y="4850"/>
                  </a:lnTo>
                  <a:lnTo>
                    <a:pt x="1257" y="4868"/>
                  </a:lnTo>
                  <a:cubicBezTo>
                    <a:pt x="1291" y="4823"/>
                    <a:pt x="1334" y="4773"/>
                    <a:pt x="1286" y="4667"/>
                  </a:cubicBezTo>
                  <a:lnTo>
                    <a:pt x="1286" y="4667"/>
                  </a:lnTo>
                  <a:cubicBezTo>
                    <a:pt x="1411" y="4778"/>
                    <a:pt x="1405" y="4738"/>
                    <a:pt x="1458" y="4759"/>
                  </a:cubicBezTo>
                  <a:cubicBezTo>
                    <a:pt x="1432" y="4680"/>
                    <a:pt x="1501" y="4648"/>
                    <a:pt x="1493" y="4558"/>
                  </a:cubicBezTo>
                  <a:lnTo>
                    <a:pt x="1493" y="4558"/>
                  </a:lnTo>
                  <a:cubicBezTo>
                    <a:pt x="1505" y="4568"/>
                    <a:pt x="1513" y="4572"/>
                    <a:pt x="1518" y="4572"/>
                  </a:cubicBezTo>
                  <a:cubicBezTo>
                    <a:pt x="1530" y="4572"/>
                    <a:pt x="1529" y="4553"/>
                    <a:pt x="1541" y="4553"/>
                  </a:cubicBezTo>
                  <a:cubicBezTo>
                    <a:pt x="1548" y="4553"/>
                    <a:pt x="1560" y="4560"/>
                    <a:pt x="1583" y="4584"/>
                  </a:cubicBezTo>
                  <a:cubicBezTo>
                    <a:pt x="1551" y="4337"/>
                    <a:pt x="1720" y="4257"/>
                    <a:pt x="1932" y="4257"/>
                  </a:cubicBezTo>
                  <a:cubicBezTo>
                    <a:pt x="1946" y="4257"/>
                    <a:pt x="1959" y="4257"/>
                    <a:pt x="1973" y="4257"/>
                  </a:cubicBezTo>
                  <a:lnTo>
                    <a:pt x="1973" y="4257"/>
                  </a:lnTo>
                  <a:cubicBezTo>
                    <a:pt x="1946" y="4195"/>
                    <a:pt x="1876" y="4085"/>
                    <a:pt x="1841" y="4016"/>
                  </a:cubicBezTo>
                  <a:lnTo>
                    <a:pt x="1841" y="4016"/>
                  </a:lnTo>
                  <a:cubicBezTo>
                    <a:pt x="1848" y="4021"/>
                    <a:pt x="1859" y="4032"/>
                    <a:pt x="1860" y="4036"/>
                  </a:cubicBezTo>
                  <a:lnTo>
                    <a:pt x="1860" y="4036"/>
                  </a:lnTo>
                  <a:cubicBezTo>
                    <a:pt x="1862" y="4029"/>
                    <a:pt x="1868" y="4026"/>
                    <a:pt x="1877" y="4026"/>
                  </a:cubicBezTo>
                  <a:cubicBezTo>
                    <a:pt x="1898" y="4026"/>
                    <a:pt x="1931" y="4040"/>
                    <a:pt x="1952" y="4040"/>
                  </a:cubicBezTo>
                  <a:cubicBezTo>
                    <a:pt x="1961" y="4040"/>
                    <a:pt x="1968" y="4037"/>
                    <a:pt x="1971" y="4029"/>
                  </a:cubicBezTo>
                  <a:cubicBezTo>
                    <a:pt x="1979" y="4040"/>
                    <a:pt x="1984" y="4048"/>
                    <a:pt x="1990" y="4058"/>
                  </a:cubicBezTo>
                  <a:cubicBezTo>
                    <a:pt x="1986" y="4042"/>
                    <a:pt x="1993" y="4038"/>
                    <a:pt x="2005" y="4038"/>
                  </a:cubicBezTo>
                  <a:cubicBezTo>
                    <a:pt x="2017" y="4038"/>
                    <a:pt x="2033" y="4042"/>
                    <a:pt x="2046" y="4042"/>
                  </a:cubicBezTo>
                  <a:cubicBezTo>
                    <a:pt x="2062" y="4042"/>
                    <a:pt x="2072" y="4035"/>
                    <a:pt x="2059" y="4000"/>
                  </a:cubicBezTo>
                  <a:lnTo>
                    <a:pt x="2059" y="4000"/>
                  </a:lnTo>
                  <a:lnTo>
                    <a:pt x="2080" y="4021"/>
                  </a:lnTo>
                  <a:lnTo>
                    <a:pt x="2069" y="3976"/>
                  </a:lnTo>
                  <a:lnTo>
                    <a:pt x="2069" y="3976"/>
                  </a:lnTo>
                  <a:cubicBezTo>
                    <a:pt x="2090" y="3999"/>
                    <a:pt x="2120" y="4033"/>
                    <a:pt x="2118" y="4042"/>
                  </a:cubicBezTo>
                  <a:lnTo>
                    <a:pt x="2118" y="4042"/>
                  </a:lnTo>
                  <a:cubicBezTo>
                    <a:pt x="2330" y="3895"/>
                    <a:pt x="2400" y="3577"/>
                    <a:pt x="2616" y="3421"/>
                  </a:cubicBezTo>
                  <a:lnTo>
                    <a:pt x="2632" y="3455"/>
                  </a:lnTo>
                  <a:lnTo>
                    <a:pt x="2630" y="3373"/>
                  </a:lnTo>
                  <a:lnTo>
                    <a:pt x="2630" y="3373"/>
                  </a:lnTo>
                  <a:cubicBezTo>
                    <a:pt x="2643" y="3386"/>
                    <a:pt x="2646" y="3397"/>
                    <a:pt x="2651" y="3402"/>
                  </a:cubicBezTo>
                  <a:cubicBezTo>
                    <a:pt x="2653" y="3402"/>
                    <a:pt x="2655" y="3402"/>
                    <a:pt x="2656" y="3402"/>
                  </a:cubicBezTo>
                  <a:cubicBezTo>
                    <a:pt x="2740" y="3402"/>
                    <a:pt x="2724" y="3282"/>
                    <a:pt x="2781" y="3254"/>
                  </a:cubicBezTo>
                  <a:cubicBezTo>
                    <a:pt x="2792" y="3267"/>
                    <a:pt x="2808" y="3299"/>
                    <a:pt x="2829" y="3309"/>
                  </a:cubicBezTo>
                  <a:cubicBezTo>
                    <a:pt x="2819" y="3275"/>
                    <a:pt x="2830" y="3268"/>
                    <a:pt x="2845" y="3268"/>
                  </a:cubicBezTo>
                  <a:cubicBezTo>
                    <a:pt x="2857" y="3268"/>
                    <a:pt x="2873" y="3273"/>
                    <a:pt x="2883" y="3273"/>
                  </a:cubicBezTo>
                  <a:cubicBezTo>
                    <a:pt x="2900" y="3273"/>
                    <a:pt x="2903" y="3259"/>
                    <a:pt x="2850" y="3184"/>
                  </a:cubicBezTo>
                  <a:lnTo>
                    <a:pt x="2850" y="3184"/>
                  </a:lnTo>
                  <a:cubicBezTo>
                    <a:pt x="2858" y="3190"/>
                    <a:pt x="2893" y="3224"/>
                    <a:pt x="2898" y="3240"/>
                  </a:cubicBezTo>
                  <a:cubicBezTo>
                    <a:pt x="2951" y="3102"/>
                    <a:pt x="3055" y="3014"/>
                    <a:pt x="3177" y="2953"/>
                  </a:cubicBezTo>
                  <a:cubicBezTo>
                    <a:pt x="3137" y="2738"/>
                    <a:pt x="3341" y="2786"/>
                    <a:pt x="3328" y="2595"/>
                  </a:cubicBezTo>
                  <a:lnTo>
                    <a:pt x="3328" y="2595"/>
                  </a:lnTo>
                  <a:lnTo>
                    <a:pt x="3355" y="2624"/>
                  </a:lnTo>
                  <a:cubicBezTo>
                    <a:pt x="3379" y="2428"/>
                    <a:pt x="3591" y="2430"/>
                    <a:pt x="3689" y="2308"/>
                  </a:cubicBezTo>
                  <a:cubicBezTo>
                    <a:pt x="3748" y="2279"/>
                    <a:pt x="3751" y="2215"/>
                    <a:pt x="3798" y="2173"/>
                  </a:cubicBezTo>
                  <a:lnTo>
                    <a:pt x="3830" y="2207"/>
                  </a:lnTo>
                  <a:cubicBezTo>
                    <a:pt x="3793" y="2000"/>
                    <a:pt x="4106" y="2180"/>
                    <a:pt x="4064" y="1957"/>
                  </a:cubicBezTo>
                  <a:lnTo>
                    <a:pt x="4064" y="1957"/>
                  </a:lnTo>
                  <a:lnTo>
                    <a:pt x="4098" y="2011"/>
                  </a:lnTo>
                  <a:cubicBezTo>
                    <a:pt x="4048" y="1923"/>
                    <a:pt x="4173" y="1992"/>
                    <a:pt x="4059" y="1867"/>
                  </a:cubicBezTo>
                  <a:lnTo>
                    <a:pt x="4059" y="1867"/>
                  </a:lnTo>
                  <a:lnTo>
                    <a:pt x="4106" y="1894"/>
                  </a:lnTo>
                  <a:cubicBezTo>
                    <a:pt x="4068" y="1797"/>
                    <a:pt x="4097" y="1782"/>
                    <a:pt x="4139" y="1782"/>
                  </a:cubicBezTo>
                  <a:cubicBezTo>
                    <a:pt x="4156" y="1782"/>
                    <a:pt x="4176" y="1785"/>
                    <a:pt x="4195" y="1785"/>
                  </a:cubicBezTo>
                  <a:cubicBezTo>
                    <a:pt x="4233" y="1785"/>
                    <a:pt x="4264" y="1774"/>
                    <a:pt x="4255" y="1710"/>
                  </a:cubicBezTo>
                  <a:lnTo>
                    <a:pt x="4255" y="1710"/>
                  </a:lnTo>
                  <a:lnTo>
                    <a:pt x="4279" y="1745"/>
                  </a:lnTo>
                  <a:cubicBezTo>
                    <a:pt x="4277" y="1711"/>
                    <a:pt x="4280" y="1678"/>
                    <a:pt x="4305" y="1678"/>
                  </a:cubicBezTo>
                  <a:cubicBezTo>
                    <a:pt x="4310" y="1678"/>
                    <a:pt x="4315" y="1679"/>
                    <a:pt x="4322" y="1681"/>
                  </a:cubicBezTo>
                  <a:cubicBezTo>
                    <a:pt x="4322" y="1689"/>
                    <a:pt x="4330" y="1697"/>
                    <a:pt x="4332" y="1708"/>
                  </a:cubicBezTo>
                  <a:cubicBezTo>
                    <a:pt x="4357" y="1718"/>
                    <a:pt x="4377" y="1723"/>
                    <a:pt x="4393" y="1723"/>
                  </a:cubicBezTo>
                  <a:cubicBezTo>
                    <a:pt x="4484" y="1723"/>
                    <a:pt x="4457" y="1581"/>
                    <a:pt x="4515" y="1538"/>
                  </a:cubicBezTo>
                  <a:lnTo>
                    <a:pt x="4555" y="1601"/>
                  </a:lnTo>
                  <a:cubicBezTo>
                    <a:pt x="4529" y="1509"/>
                    <a:pt x="4638" y="1522"/>
                    <a:pt x="4651" y="1458"/>
                  </a:cubicBezTo>
                  <a:lnTo>
                    <a:pt x="4672" y="1487"/>
                  </a:lnTo>
                  <a:lnTo>
                    <a:pt x="4659" y="1431"/>
                  </a:lnTo>
                  <a:lnTo>
                    <a:pt x="4707" y="1485"/>
                  </a:lnTo>
                  <a:cubicBezTo>
                    <a:pt x="4760" y="1445"/>
                    <a:pt x="4770" y="1357"/>
                    <a:pt x="4816" y="1307"/>
                  </a:cubicBezTo>
                  <a:lnTo>
                    <a:pt x="4855" y="1357"/>
                  </a:lnTo>
                  <a:cubicBezTo>
                    <a:pt x="4829" y="1230"/>
                    <a:pt x="4956" y="1272"/>
                    <a:pt x="4975" y="1192"/>
                  </a:cubicBezTo>
                  <a:lnTo>
                    <a:pt x="4986" y="1211"/>
                  </a:lnTo>
                  <a:cubicBezTo>
                    <a:pt x="5129" y="1123"/>
                    <a:pt x="5177" y="943"/>
                    <a:pt x="5270" y="797"/>
                  </a:cubicBezTo>
                  <a:cubicBezTo>
                    <a:pt x="5275" y="805"/>
                    <a:pt x="5283" y="818"/>
                    <a:pt x="5288" y="826"/>
                  </a:cubicBezTo>
                  <a:cubicBezTo>
                    <a:pt x="5280" y="805"/>
                    <a:pt x="5259" y="767"/>
                    <a:pt x="5270" y="767"/>
                  </a:cubicBezTo>
                  <a:cubicBezTo>
                    <a:pt x="5280" y="775"/>
                    <a:pt x="5288" y="791"/>
                    <a:pt x="5288" y="797"/>
                  </a:cubicBezTo>
                  <a:cubicBezTo>
                    <a:pt x="5302" y="805"/>
                    <a:pt x="5313" y="809"/>
                    <a:pt x="5321" y="809"/>
                  </a:cubicBezTo>
                  <a:cubicBezTo>
                    <a:pt x="5362" y="809"/>
                    <a:pt x="5342" y="719"/>
                    <a:pt x="5374" y="719"/>
                  </a:cubicBezTo>
                  <a:cubicBezTo>
                    <a:pt x="5379" y="719"/>
                    <a:pt x="5386" y="722"/>
                    <a:pt x="5395" y="728"/>
                  </a:cubicBezTo>
                  <a:cubicBezTo>
                    <a:pt x="5395" y="714"/>
                    <a:pt x="5368" y="677"/>
                    <a:pt x="5341" y="653"/>
                  </a:cubicBezTo>
                  <a:cubicBezTo>
                    <a:pt x="5424" y="550"/>
                    <a:pt x="5517" y="446"/>
                    <a:pt x="5565" y="297"/>
                  </a:cubicBezTo>
                  <a:cubicBezTo>
                    <a:pt x="5578" y="303"/>
                    <a:pt x="5599" y="324"/>
                    <a:pt x="5620" y="353"/>
                  </a:cubicBezTo>
                  <a:cubicBezTo>
                    <a:pt x="5596" y="149"/>
                    <a:pt x="5729" y="127"/>
                    <a:pt x="5835" y="74"/>
                  </a:cubicBezTo>
                  <a:cubicBezTo>
                    <a:pt x="5812" y="37"/>
                    <a:pt x="5796" y="45"/>
                    <a:pt x="5774" y="3"/>
                  </a:cubicBezTo>
                  <a:cubicBezTo>
                    <a:pt x="5770" y="1"/>
                    <a:pt x="5767" y="0"/>
                    <a:pt x="5763" y="0"/>
                  </a:cubicBezTo>
                  <a:close/>
                  <a:moveTo>
                    <a:pt x="453" y="5590"/>
                  </a:moveTo>
                  <a:cubicBezTo>
                    <a:pt x="453" y="5591"/>
                    <a:pt x="454" y="5591"/>
                    <a:pt x="454" y="5591"/>
                  </a:cubicBezTo>
                  <a:cubicBezTo>
                    <a:pt x="454" y="5591"/>
                    <a:pt x="453" y="5590"/>
                    <a:pt x="453" y="559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27"/>
            <p:cNvSpPr/>
            <p:nvPr/>
          </p:nvSpPr>
          <p:spPr>
            <a:xfrm>
              <a:off x="1516025" y="1488300"/>
              <a:ext cx="100" cy="12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1" y="1"/>
                  </a:moveTo>
                  <a:cubicBezTo>
                    <a:pt x="2" y="3"/>
                    <a:pt x="3" y="5"/>
                    <a:pt x="3" y="5"/>
                  </a:cubicBezTo>
                  <a:cubicBezTo>
                    <a:pt x="3" y="5"/>
                    <a:pt x="3" y="3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27"/>
            <p:cNvSpPr/>
            <p:nvPr/>
          </p:nvSpPr>
          <p:spPr>
            <a:xfrm>
              <a:off x="1395250" y="1608150"/>
              <a:ext cx="425" cy="200"/>
            </a:xfrm>
            <a:custGeom>
              <a:avLst/>
              <a:gdLst/>
              <a:ahLst/>
              <a:cxnLst/>
              <a:rect l="l" t="t" r="r" b="b"/>
              <a:pathLst>
                <a:path w="17" h="8" extrusionOk="0">
                  <a:moveTo>
                    <a:pt x="0" y="1"/>
                  </a:moveTo>
                  <a:cubicBezTo>
                    <a:pt x="6" y="6"/>
                    <a:pt x="8" y="7"/>
                    <a:pt x="10" y="7"/>
                  </a:cubicBezTo>
                  <a:cubicBezTo>
                    <a:pt x="12" y="7"/>
                    <a:pt x="14" y="6"/>
                    <a:pt x="16" y="6"/>
                  </a:cubicBezTo>
                  <a:cubicBezTo>
                    <a:pt x="11" y="6"/>
                    <a:pt x="6" y="3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27"/>
            <p:cNvSpPr/>
            <p:nvPr/>
          </p:nvSpPr>
          <p:spPr>
            <a:xfrm>
              <a:off x="1492525" y="1540500"/>
              <a:ext cx="875" cy="1225"/>
            </a:xfrm>
            <a:custGeom>
              <a:avLst/>
              <a:gdLst/>
              <a:ahLst/>
              <a:cxnLst/>
              <a:rect l="l" t="t" r="r" b="b"/>
              <a:pathLst>
                <a:path w="35" h="49" extrusionOk="0">
                  <a:moveTo>
                    <a:pt x="0" y="0"/>
                  </a:moveTo>
                  <a:lnTo>
                    <a:pt x="35" y="48"/>
                  </a:lnTo>
                  <a:lnTo>
                    <a:pt x="1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27"/>
            <p:cNvSpPr/>
            <p:nvPr/>
          </p:nvSpPr>
          <p:spPr>
            <a:xfrm>
              <a:off x="1492075" y="1540775"/>
              <a:ext cx="3000" cy="3925"/>
            </a:xfrm>
            <a:custGeom>
              <a:avLst/>
              <a:gdLst/>
              <a:ahLst/>
              <a:cxnLst/>
              <a:rect l="l" t="t" r="r" b="b"/>
              <a:pathLst>
                <a:path w="120" h="157" extrusionOk="0">
                  <a:moveTo>
                    <a:pt x="9" y="1"/>
                  </a:moveTo>
                  <a:cubicBezTo>
                    <a:pt x="0" y="1"/>
                    <a:pt x="109" y="135"/>
                    <a:pt x="100" y="135"/>
                  </a:cubicBezTo>
                  <a:cubicBezTo>
                    <a:pt x="99" y="135"/>
                    <a:pt x="97" y="134"/>
                    <a:pt x="93" y="130"/>
                  </a:cubicBezTo>
                  <a:lnTo>
                    <a:pt x="93" y="130"/>
                  </a:lnTo>
                  <a:cubicBezTo>
                    <a:pt x="101" y="138"/>
                    <a:pt x="111" y="149"/>
                    <a:pt x="119" y="157"/>
                  </a:cubicBezTo>
                  <a:lnTo>
                    <a:pt x="24" y="13"/>
                  </a:lnTo>
                  <a:cubicBezTo>
                    <a:pt x="15" y="5"/>
                    <a:pt x="10" y="1"/>
                    <a:pt x="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27"/>
            <p:cNvSpPr/>
            <p:nvPr/>
          </p:nvSpPr>
          <p:spPr>
            <a:xfrm>
              <a:off x="1493550" y="1543625"/>
              <a:ext cx="1925" cy="1750"/>
            </a:xfrm>
            <a:custGeom>
              <a:avLst/>
              <a:gdLst/>
              <a:ahLst/>
              <a:cxnLst/>
              <a:rect l="l" t="t" r="r" b="b"/>
              <a:pathLst>
                <a:path w="77" h="70" extrusionOk="0">
                  <a:moveTo>
                    <a:pt x="8" y="0"/>
                  </a:moveTo>
                  <a:cubicBezTo>
                    <a:pt x="0" y="0"/>
                    <a:pt x="37" y="49"/>
                    <a:pt x="52" y="67"/>
                  </a:cubicBezTo>
                  <a:cubicBezTo>
                    <a:pt x="13" y="16"/>
                    <a:pt x="76" y="69"/>
                    <a:pt x="18" y="5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27"/>
            <p:cNvSpPr/>
            <p:nvPr/>
          </p:nvSpPr>
          <p:spPr>
            <a:xfrm>
              <a:off x="1480900" y="1556625"/>
              <a:ext cx="150" cy="175"/>
            </a:xfrm>
            <a:custGeom>
              <a:avLst/>
              <a:gdLst/>
              <a:ahLst/>
              <a:cxnLst/>
              <a:rect l="l" t="t" r="r" b="b"/>
              <a:pathLst>
                <a:path w="6" h="7" extrusionOk="0">
                  <a:moveTo>
                    <a:pt x="3" y="1"/>
                  </a:moveTo>
                  <a:cubicBezTo>
                    <a:pt x="1" y="1"/>
                    <a:pt x="3" y="3"/>
                    <a:pt x="6" y="6"/>
                  </a:cubicBezTo>
                  <a:cubicBezTo>
                    <a:pt x="6" y="6"/>
                    <a:pt x="6" y="3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27"/>
            <p:cNvSpPr/>
            <p:nvPr/>
          </p:nvSpPr>
          <p:spPr>
            <a:xfrm>
              <a:off x="1414100" y="1542775"/>
              <a:ext cx="80050" cy="87925"/>
            </a:xfrm>
            <a:custGeom>
              <a:avLst/>
              <a:gdLst/>
              <a:ahLst/>
              <a:cxnLst/>
              <a:rect l="l" t="t" r="r" b="b"/>
              <a:pathLst>
                <a:path w="3202" h="3517" extrusionOk="0">
                  <a:moveTo>
                    <a:pt x="1172" y="2572"/>
                  </a:moveTo>
                  <a:lnTo>
                    <a:pt x="1172" y="2572"/>
                  </a:lnTo>
                  <a:cubicBezTo>
                    <a:pt x="1172" y="2573"/>
                    <a:pt x="1172" y="2573"/>
                    <a:pt x="1172" y="2573"/>
                  </a:cubicBezTo>
                  <a:cubicBezTo>
                    <a:pt x="1172" y="2573"/>
                    <a:pt x="1172" y="2573"/>
                    <a:pt x="1172" y="2572"/>
                  </a:cubicBezTo>
                  <a:close/>
                  <a:moveTo>
                    <a:pt x="1374" y="2625"/>
                  </a:moveTo>
                  <a:cubicBezTo>
                    <a:pt x="1373" y="2625"/>
                    <a:pt x="1372" y="2626"/>
                    <a:pt x="1371" y="2626"/>
                  </a:cubicBezTo>
                  <a:cubicBezTo>
                    <a:pt x="1372" y="2627"/>
                    <a:pt x="1372" y="2627"/>
                    <a:pt x="1372" y="2627"/>
                  </a:cubicBezTo>
                  <a:cubicBezTo>
                    <a:pt x="1374" y="2627"/>
                    <a:pt x="1374" y="2626"/>
                    <a:pt x="1374" y="2625"/>
                  </a:cubicBezTo>
                  <a:close/>
                  <a:moveTo>
                    <a:pt x="3129" y="1"/>
                  </a:moveTo>
                  <a:cubicBezTo>
                    <a:pt x="3108" y="1"/>
                    <a:pt x="3155" y="76"/>
                    <a:pt x="3135" y="76"/>
                  </a:cubicBezTo>
                  <a:cubicBezTo>
                    <a:pt x="3131" y="76"/>
                    <a:pt x="3124" y="73"/>
                    <a:pt x="3114" y="66"/>
                  </a:cubicBezTo>
                  <a:lnTo>
                    <a:pt x="3087" y="32"/>
                  </a:lnTo>
                  <a:cubicBezTo>
                    <a:pt x="3085" y="31"/>
                    <a:pt x="3084" y="30"/>
                    <a:pt x="3083" y="30"/>
                  </a:cubicBezTo>
                  <a:cubicBezTo>
                    <a:pt x="3072" y="30"/>
                    <a:pt x="3130" y="89"/>
                    <a:pt x="3122" y="89"/>
                  </a:cubicBezTo>
                  <a:cubicBezTo>
                    <a:pt x="3120" y="89"/>
                    <a:pt x="3116" y="87"/>
                    <a:pt x="3108" y="82"/>
                  </a:cubicBezTo>
                  <a:cubicBezTo>
                    <a:pt x="3082" y="58"/>
                    <a:pt x="3074" y="39"/>
                    <a:pt x="3068" y="39"/>
                  </a:cubicBezTo>
                  <a:cubicBezTo>
                    <a:pt x="3058" y="71"/>
                    <a:pt x="3010" y="63"/>
                    <a:pt x="3058" y="162"/>
                  </a:cubicBezTo>
                  <a:cubicBezTo>
                    <a:pt x="3037" y="140"/>
                    <a:pt x="3026" y="135"/>
                    <a:pt x="3020" y="135"/>
                  </a:cubicBezTo>
                  <a:cubicBezTo>
                    <a:pt x="3012" y="135"/>
                    <a:pt x="3010" y="143"/>
                    <a:pt x="3001" y="143"/>
                  </a:cubicBezTo>
                  <a:cubicBezTo>
                    <a:pt x="2994" y="143"/>
                    <a:pt x="2983" y="138"/>
                    <a:pt x="2962" y="119"/>
                  </a:cubicBezTo>
                  <a:lnTo>
                    <a:pt x="2962" y="119"/>
                  </a:lnTo>
                  <a:cubicBezTo>
                    <a:pt x="2983" y="154"/>
                    <a:pt x="2970" y="151"/>
                    <a:pt x="3010" y="199"/>
                  </a:cubicBezTo>
                  <a:cubicBezTo>
                    <a:pt x="2898" y="233"/>
                    <a:pt x="2880" y="374"/>
                    <a:pt x="2797" y="441"/>
                  </a:cubicBezTo>
                  <a:cubicBezTo>
                    <a:pt x="2847" y="536"/>
                    <a:pt x="2806" y="538"/>
                    <a:pt x="2762" y="538"/>
                  </a:cubicBezTo>
                  <a:cubicBezTo>
                    <a:pt x="2759" y="538"/>
                    <a:pt x="2756" y="538"/>
                    <a:pt x="2754" y="538"/>
                  </a:cubicBezTo>
                  <a:cubicBezTo>
                    <a:pt x="2722" y="538"/>
                    <a:pt x="2691" y="539"/>
                    <a:pt x="2691" y="573"/>
                  </a:cubicBezTo>
                  <a:cubicBezTo>
                    <a:pt x="2686" y="571"/>
                    <a:pt x="2681" y="565"/>
                    <a:pt x="2678" y="560"/>
                  </a:cubicBezTo>
                  <a:lnTo>
                    <a:pt x="2678" y="560"/>
                  </a:lnTo>
                  <a:cubicBezTo>
                    <a:pt x="2694" y="608"/>
                    <a:pt x="2689" y="642"/>
                    <a:pt x="2657" y="642"/>
                  </a:cubicBezTo>
                  <a:lnTo>
                    <a:pt x="2694" y="711"/>
                  </a:lnTo>
                  <a:cubicBezTo>
                    <a:pt x="2682" y="710"/>
                    <a:pt x="2671" y="710"/>
                    <a:pt x="2661" y="710"/>
                  </a:cubicBezTo>
                  <a:cubicBezTo>
                    <a:pt x="2483" y="710"/>
                    <a:pt x="2452" y="871"/>
                    <a:pt x="2314" y="921"/>
                  </a:cubicBezTo>
                  <a:cubicBezTo>
                    <a:pt x="2165" y="998"/>
                    <a:pt x="1974" y="1004"/>
                    <a:pt x="2033" y="1285"/>
                  </a:cubicBezTo>
                  <a:cubicBezTo>
                    <a:pt x="2022" y="1272"/>
                    <a:pt x="2014" y="1267"/>
                    <a:pt x="2011" y="1259"/>
                  </a:cubicBezTo>
                  <a:cubicBezTo>
                    <a:pt x="2006" y="1317"/>
                    <a:pt x="1929" y="1298"/>
                    <a:pt x="1926" y="1354"/>
                  </a:cubicBezTo>
                  <a:lnTo>
                    <a:pt x="1916" y="1344"/>
                  </a:lnTo>
                  <a:lnTo>
                    <a:pt x="1916" y="1344"/>
                  </a:lnTo>
                  <a:cubicBezTo>
                    <a:pt x="1948" y="1524"/>
                    <a:pt x="1746" y="1482"/>
                    <a:pt x="1791" y="1668"/>
                  </a:cubicBezTo>
                  <a:cubicBezTo>
                    <a:pt x="1693" y="1745"/>
                    <a:pt x="1608" y="1854"/>
                    <a:pt x="1549" y="1978"/>
                  </a:cubicBezTo>
                  <a:lnTo>
                    <a:pt x="1523" y="1952"/>
                  </a:lnTo>
                  <a:cubicBezTo>
                    <a:pt x="1504" y="2079"/>
                    <a:pt x="1297" y="2016"/>
                    <a:pt x="1265" y="2127"/>
                  </a:cubicBezTo>
                  <a:cubicBezTo>
                    <a:pt x="1133" y="2143"/>
                    <a:pt x="1256" y="2427"/>
                    <a:pt x="1105" y="2427"/>
                  </a:cubicBezTo>
                  <a:cubicBezTo>
                    <a:pt x="1104" y="2427"/>
                    <a:pt x="1104" y="2427"/>
                    <a:pt x="1103" y="2427"/>
                  </a:cubicBezTo>
                  <a:cubicBezTo>
                    <a:pt x="1084" y="2418"/>
                    <a:pt x="1069" y="2414"/>
                    <a:pt x="1058" y="2414"/>
                  </a:cubicBezTo>
                  <a:cubicBezTo>
                    <a:pt x="983" y="2414"/>
                    <a:pt x="1080" y="2605"/>
                    <a:pt x="1008" y="2605"/>
                  </a:cubicBezTo>
                  <a:cubicBezTo>
                    <a:pt x="996" y="2605"/>
                    <a:pt x="981" y="2600"/>
                    <a:pt x="960" y="2589"/>
                  </a:cubicBezTo>
                  <a:cubicBezTo>
                    <a:pt x="905" y="2568"/>
                    <a:pt x="863" y="2559"/>
                    <a:pt x="830" y="2559"/>
                  </a:cubicBezTo>
                  <a:cubicBezTo>
                    <a:pt x="688" y="2559"/>
                    <a:pt x="713" y="2731"/>
                    <a:pt x="728" y="2903"/>
                  </a:cubicBezTo>
                  <a:cubicBezTo>
                    <a:pt x="595" y="2910"/>
                    <a:pt x="643" y="3117"/>
                    <a:pt x="506" y="3117"/>
                  </a:cubicBezTo>
                  <a:cubicBezTo>
                    <a:pt x="487" y="3117"/>
                    <a:pt x="465" y="3113"/>
                    <a:pt x="439" y="3105"/>
                  </a:cubicBezTo>
                  <a:lnTo>
                    <a:pt x="439" y="3105"/>
                  </a:lnTo>
                  <a:cubicBezTo>
                    <a:pt x="452" y="3143"/>
                    <a:pt x="441" y="3155"/>
                    <a:pt x="419" y="3155"/>
                  </a:cubicBezTo>
                  <a:cubicBezTo>
                    <a:pt x="378" y="3155"/>
                    <a:pt x="297" y="3112"/>
                    <a:pt x="254" y="3112"/>
                  </a:cubicBezTo>
                  <a:cubicBezTo>
                    <a:pt x="240" y="3112"/>
                    <a:pt x="230" y="3116"/>
                    <a:pt x="226" y="3128"/>
                  </a:cubicBezTo>
                  <a:lnTo>
                    <a:pt x="258" y="3160"/>
                  </a:lnTo>
                  <a:cubicBezTo>
                    <a:pt x="243" y="3147"/>
                    <a:pt x="233" y="3142"/>
                    <a:pt x="229" y="3142"/>
                  </a:cubicBezTo>
                  <a:cubicBezTo>
                    <a:pt x="209" y="3142"/>
                    <a:pt x="271" y="3236"/>
                    <a:pt x="255" y="3236"/>
                  </a:cubicBezTo>
                  <a:cubicBezTo>
                    <a:pt x="250" y="3236"/>
                    <a:pt x="234" y="3224"/>
                    <a:pt x="203" y="3192"/>
                  </a:cubicBezTo>
                  <a:lnTo>
                    <a:pt x="200" y="3184"/>
                  </a:lnTo>
                  <a:cubicBezTo>
                    <a:pt x="191" y="3176"/>
                    <a:pt x="186" y="3172"/>
                    <a:pt x="184" y="3172"/>
                  </a:cubicBezTo>
                  <a:cubicBezTo>
                    <a:pt x="172" y="3172"/>
                    <a:pt x="281" y="3313"/>
                    <a:pt x="273" y="3313"/>
                  </a:cubicBezTo>
                  <a:cubicBezTo>
                    <a:pt x="271" y="3313"/>
                    <a:pt x="265" y="3308"/>
                    <a:pt x="253" y="3296"/>
                  </a:cubicBezTo>
                  <a:lnTo>
                    <a:pt x="253" y="3296"/>
                  </a:lnTo>
                  <a:lnTo>
                    <a:pt x="285" y="3336"/>
                  </a:lnTo>
                  <a:cubicBezTo>
                    <a:pt x="285" y="3339"/>
                    <a:pt x="284" y="3340"/>
                    <a:pt x="283" y="3340"/>
                  </a:cubicBezTo>
                  <a:cubicBezTo>
                    <a:pt x="274" y="3340"/>
                    <a:pt x="242" y="3292"/>
                    <a:pt x="224" y="3285"/>
                  </a:cubicBezTo>
                  <a:lnTo>
                    <a:pt x="224" y="3285"/>
                  </a:lnTo>
                  <a:cubicBezTo>
                    <a:pt x="224" y="3292"/>
                    <a:pt x="270" y="3342"/>
                    <a:pt x="265" y="3342"/>
                  </a:cubicBezTo>
                  <a:cubicBezTo>
                    <a:pt x="264" y="3342"/>
                    <a:pt x="262" y="3341"/>
                    <a:pt x="258" y="3338"/>
                  </a:cubicBezTo>
                  <a:cubicBezTo>
                    <a:pt x="216" y="3291"/>
                    <a:pt x="200" y="3278"/>
                    <a:pt x="193" y="3278"/>
                  </a:cubicBezTo>
                  <a:cubicBezTo>
                    <a:pt x="186" y="3278"/>
                    <a:pt x="192" y="3295"/>
                    <a:pt x="185" y="3295"/>
                  </a:cubicBezTo>
                  <a:cubicBezTo>
                    <a:pt x="178" y="3295"/>
                    <a:pt x="160" y="3280"/>
                    <a:pt x="110" y="3221"/>
                  </a:cubicBezTo>
                  <a:cubicBezTo>
                    <a:pt x="115" y="3216"/>
                    <a:pt x="41" y="3160"/>
                    <a:pt x="22" y="3113"/>
                  </a:cubicBezTo>
                  <a:cubicBezTo>
                    <a:pt x="18" y="3109"/>
                    <a:pt x="14" y="3108"/>
                    <a:pt x="11" y="3108"/>
                  </a:cubicBezTo>
                  <a:cubicBezTo>
                    <a:pt x="0" y="3108"/>
                    <a:pt x="6" y="3135"/>
                    <a:pt x="59" y="3195"/>
                  </a:cubicBezTo>
                  <a:cubicBezTo>
                    <a:pt x="126" y="3275"/>
                    <a:pt x="179" y="3352"/>
                    <a:pt x="242" y="3402"/>
                  </a:cubicBezTo>
                  <a:lnTo>
                    <a:pt x="195" y="3344"/>
                  </a:lnTo>
                  <a:lnTo>
                    <a:pt x="195" y="3344"/>
                  </a:lnTo>
                  <a:cubicBezTo>
                    <a:pt x="248" y="3397"/>
                    <a:pt x="221" y="3370"/>
                    <a:pt x="261" y="3413"/>
                  </a:cubicBezTo>
                  <a:cubicBezTo>
                    <a:pt x="262" y="3412"/>
                    <a:pt x="262" y="3412"/>
                    <a:pt x="263" y="3412"/>
                  </a:cubicBezTo>
                  <a:cubicBezTo>
                    <a:pt x="287" y="3412"/>
                    <a:pt x="358" y="3490"/>
                    <a:pt x="396" y="3516"/>
                  </a:cubicBezTo>
                  <a:cubicBezTo>
                    <a:pt x="396" y="3514"/>
                    <a:pt x="394" y="3514"/>
                    <a:pt x="391" y="3508"/>
                  </a:cubicBezTo>
                  <a:cubicBezTo>
                    <a:pt x="364" y="3470"/>
                    <a:pt x="362" y="3460"/>
                    <a:pt x="370" y="3460"/>
                  </a:cubicBezTo>
                  <a:cubicBezTo>
                    <a:pt x="377" y="3460"/>
                    <a:pt x="391" y="3469"/>
                    <a:pt x="399" y="3471"/>
                  </a:cubicBezTo>
                  <a:lnTo>
                    <a:pt x="428" y="3503"/>
                  </a:lnTo>
                  <a:cubicBezTo>
                    <a:pt x="437" y="3512"/>
                    <a:pt x="441" y="3515"/>
                    <a:pt x="442" y="3515"/>
                  </a:cubicBezTo>
                  <a:cubicBezTo>
                    <a:pt x="448" y="3515"/>
                    <a:pt x="392" y="3439"/>
                    <a:pt x="394" y="3439"/>
                  </a:cubicBezTo>
                  <a:lnTo>
                    <a:pt x="394" y="3439"/>
                  </a:lnTo>
                  <a:cubicBezTo>
                    <a:pt x="395" y="3439"/>
                    <a:pt x="404" y="3449"/>
                    <a:pt x="426" y="3476"/>
                  </a:cubicBezTo>
                  <a:cubicBezTo>
                    <a:pt x="428" y="3423"/>
                    <a:pt x="463" y="3394"/>
                    <a:pt x="495" y="3365"/>
                  </a:cubicBezTo>
                  <a:cubicBezTo>
                    <a:pt x="460" y="3317"/>
                    <a:pt x="521" y="3346"/>
                    <a:pt x="443" y="3271"/>
                  </a:cubicBezTo>
                  <a:lnTo>
                    <a:pt x="443" y="3271"/>
                  </a:lnTo>
                  <a:cubicBezTo>
                    <a:pt x="511" y="3336"/>
                    <a:pt x="553" y="3355"/>
                    <a:pt x="572" y="3355"/>
                  </a:cubicBezTo>
                  <a:cubicBezTo>
                    <a:pt x="580" y="3355"/>
                    <a:pt x="584" y="3352"/>
                    <a:pt x="585" y="3349"/>
                  </a:cubicBezTo>
                  <a:cubicBezTo>
                    <a:pt x="592" y="3358"/>
                    <a:pt x="599" y="3368"/>
                    <a:pt x="597" y="3368"/>
                  </a:cubicBezTo>
                  <a:cubicBezTo>
                    <a:pt x="597" y="3368"/>
                    <a:pt x="596" y="3368"/>
                    <a:pt x="596" y="3367"/>
                  </a:cubicBezTo>
                  <a:lnTo>
                    <a:pt x="596" y="3367"/>
                  </a:lnTo>
                  <a:cubicBezTo>
                    <a:pt x="621" y="3389"/>
                    <a:pt x="633" y="3397"/>
                    <a:pt x="638" y="3397"/>
                  </a:cubicBezTo>
                  <a:cubicBezTo>
                    <a:pt x="651" y="3397"/>
                    <a:pt x="598" y="3329"/>
                    <a:pt x="609" y="3329"/>
                  </a:cubicBezTo>
                  <a:cubicBezTo>
                    <a:pt x="614" y="3329"/>
                    <a:pt x="629" y="3340"/>
                    <a:pt x="665" y="3373"/>
                  </a:cubicBezTo>
                  <a:cubicBezTo>
                    <a:pt x="572" y="3264"/>
                    <a:pt x="726" y="3378"/>
                    <a:pt x="622" y="3245"/>
                  </a:cubicBezTo>
                  <a:lnTo>
                    <a:pt x="622" y="3245"/>
                  </a:lnTo>
                  <a:cubicBezTo>
                    <a:pt x="646" y="3267"/>
                    <a:pt x="665" y="3288"/>
                    <a:pt x="681" y="3309"/>
                  </a:cubicBezTo>
                  <a:cubicBezTo>
                    <a:pt x="713" y="3285"/>
                    <a:pt x="779" y="3293"/>
                    <a:pt x="808" y="3277"/>
                  </a:cubicBezTo>
                  <a:cubicBezTo>
                    <a:pt x="742" y="3166"/>
                    <a:pt x="896" y="3275"/>
                    <a:pt x="795" y="3128"/>
                  </a:cubicBezTo>
                  <a:lnTo>
                    <a:pt x="795" y="3128"/>
                  </a:lnTo>
                  <a:cubicBezTo>
                    <a:pt x="816" y="3135"/>
                    <a:pt x="846" y="3147"/>
                    <a:pt x="866" y="3147"/>
                  </a:cubicBezTo>
                  <a:cubicBezTo>
                    <a:pt x="884" y="3147"/>
                    <a:pt x="894" y="3137"/>
                    <a:pt x="880" y="3105"/>
                  </a:cubicBezTo>
                  <a:lnTo>
                    <a:pt x="880" y="3105"/>
                  </a:lnTo>
                  <a:lnTo>
                    <a:pt x="893" y="3120"/>
                  </a:lnTo>
                  <a:cubicBezTo>
                    <a:pt x="909" y="3094"/>
                    <a:pt x="933" y="3059"/>
                    <a:pt x="872" y="2966"/>
                  </a:cubicBezTo>
                  <a:lnTo>
                    <a:pt x="872" y="2966"/>
                  </a:lnTo>
                  <a:cubicBezTo>
                    <a:pt x="994" y="3081"/>
                    <a:pt x="981" y="3046"/>
                    <a:pt x="1026" y="3075"/>
                  </a:cubicBezTo>
                  <a:cubicBezTo>
                    <a:pt x="989" y="3006"/>
                    <a:pt x="1037" y="2993"/>
                    <a:pt x="1010" y="2921"/>
                  </a:cubicBezTo>
                  <a:lnTo>
                    <a:pt x="1010" y="2921"/>
                  </a:lnTo>
                  <a:cubicBezTo>
                    <a:pt x="1024" y="2934"/>
                    <a:pt x="1030" y="2938"/>
                    <a:pt x="1034" y="2938"/>
                  </a:cubicBezTo>
                  <a:cubicBezTo>
                    <a:pt x="1040" y="2938"/>
                    <a:pt x="1037" y="2925"/>
                    <a:pt x="1044" y="2925"/>
                  </a:cubicBezTo>
                  <a:cubicBezTo>
                    <a:pt x="1049" y="2925"/>
                    <a:pt x="1059" y="2933"/>
                    <a:pt x="1084" y="2958"/>
                  </a:cubicBezTo>
                  <a:cubicBezTo>
                    <a:pt x="1026" y="2803"/>
                    <a:pt x="1075" y="2749"/>
                    <a:pt x="1173" y="2749"/>
                  </a:cubicBezTo>
                  <a:cubicBezTo>
                    <a:pt x="1213" y="2749"/>
                    <a:pt x="1261" y="2758"/>
                    <a:pt x="1313" y="2773"/>
                  </a:cubicBezTo>
                  <a:lnTo>
                    <a:pt x="1318" y="2778"/>
                  </a:lnTo>
                  <a:cubicBezTo>
                    <a:pt x="1284" y="2725"/>
                    <a:pt x="1201" y="2618"/>
                    <a:pt x="1153" y="2555"/>
                  </a:cubicBezTo>
                  <a:lnTo>
                    <a:pt x="1153" y="2555"/>
                  </a:lnTo>
                  <a:cubicBezTo>
                    <a:pt x="1160" y="2559"/>
                    <a:pt x="1170" y="2569"/>
                    <a:pt x="1172" y="2572"/>
                  </a:cubicBezTo>
                  <a:lnTo>
                    <a:pt x="1172" y="2572"/>
                  </a:lnTo>
                  <a:cubicBezTo>
                    <a:pt x="1172" y="2569"/>
                    <a:pt x="1175" y="2567"/>
                    <a:pt x="1178" y="2567"/>
                  </a:cubicBezTo>
                  <a:cubicBezTo>
                    <a:pt x="1195" y="2567"/>
                    <a:pt x="1237" y="2595"/>
                    <a:pt x="1252" y="2595"/>
                  </a:cubicBezTo>
                  <a:cubicBezTo>
                    <a:pt x="1255" y="2595"/>
                    <a:pt x="1257" y="2594"/>
                    <a:pt x="1257" y="2589"/>
                  </a:cubicBezTo>
                  <a:lnTo>
                    <a:pt x="1257" y="2589"/>
                  </a:lnTo>
                  <a:cubicBezTo>
                    <a:pt x="1265" y="2597"/>
                    <a:pt x="1273" y="2605"/>
                    <a:pt x="1281" y="2616"/>
                  </a:cubicBezTo>
                  <a:cubicBezTo>
                    <a:pt x="1275" y="2604"/>
                    <a:pt x="1277" y="2601"/>
                    <a:pt x="1283" y="2601"/>
                  </a:cubicBezTo>
                  <a:cubicBezTo>
                    <a:pt x="1293" y="2601"/>
                    <a:pt x="1315" y="2613"/>
                    <a:pt x="1326" y="2613"/>
                  </a:cubicBezTo>
                  <a:cubicBezTo>
                    <a:pt x="1334" y="2613"/>
                    <a:pt x="1336" y="2606"/>
                    <a:pt x="1321" y="2581"/>
                  </a:cubicBezTo>
                  <a:lnTo>
                    <a:pt x="1321" y="2581"/>
                  </a:lnTo>
                  <a:lnTo>
                    <a:pt x="1342" y="2603"/>
                  </a:lnTo>
                  <a:lnTo>
                    <a:pt x="1321" y="2563"/>
                  </a:lnTo>
                  <a:lnTo>
                    <a:pt x="1321" y="2563"/>
                  </a:lnTo>
                  <a:cubicBezTo>
                    <a:pt x="1343" y="2585"/>
                    <a:pt x="1373" y="2617"/>
                    <a:pt x="1374" y="2625"/>
                  </a:cubicBezTo>
                  <a:lnTo>
                    <a:pt x="1374" y="2625"/>
                  </a:lnTo>
                  <a:cubicBezTo>
                    <a:pt x="1504" y="2543"/>
                    <a:pt x="1478" y="2302"/>
                    <a:pt x="1605" y="2217"/>
                  </a:cubicBezTo>
                  <a:lnTo>
                    <a:pt x="1624" y="2244"/>
                  </a:lnTo>
                  <a:lnTo>
                    <a:pt x="1602" y="2180"/>
                  </a:lnTo>
                  <a:lnTo>
                    <a:pt x="1602" y="2180"/>
                  </a:lnTo>
                  <a:cubicBezTo>
                    <a:pt x="1613" y="2194"/>
                    <a:pt x="1618" y="2201"/>
                    <a:pt x="1624" y="2207"/>
                  </a:cubicBezTo>
                  <a:cubicBezTo>
                    <a:pt x="1630" y="2208"/>
                    <a:pt x="1635" y="2209"/>
                    <a:pt x="1639" y="2209"/>
                  </a:cubicBezTo>
                  <a:cubicBezTo>
                    <a:pt x="1688" y="2209"/>
                    <a:pt x="1653" y="2123"/>
                    <a:pt x="1685" y="2109"/>
                  </a:cubicBezTo>
                  <a:lnTo>
                    <a:pt x="1685" y="2109"/>
                  </a:lnTo>
                  <a:cubicBezTo>
                    <a:pt x="1698" y="2122"/>
                    <a:pt x="1719" y="2151"/>
                    <a:pt x="1738" y="2162"/>
                  </a:cubicBezTo>
                  <a:cubicBezTo>
                    <a:pt x="1723" y="2137"/>
                    <a:pt x="1726" y="2131"/>
                    <a:pt x="1734" y="2131"/>
                  </a:cubicBezTo>
                  <a:cubicBezTo>
                    <a:pt x="1744" y="2131"/>
                    <a:pt x="1764" y="2141"/>
                    <a:pt x="1773" y="2141"/>
                  </a:cubicBezTo>
                  <a:cubicBezTo>
                    <a:pt x="1782" y="2141"/>
                    <a:pt x="1776" y="2127"/>
                    <a:pt x="1722" y="2066"/>
                  </a:cubicBezTo>
                  <a:lnTo>
                    <a:pt x="1722" y="2066"/>
                  </a:lnTo>
                  <a:cubicBezTo>
                    <a:pt x="1730" y="2071"/>
                    <a:pt x="1764" y="2106"/>
                    <a:pt x="1772" y="2119"/>
                  </a:cubicBezTo>
                  <a:cubicBezTo>
                    <a:pt x="1778" y="2016"/>
                    <a:pt x="1833" y="1965"/>
                    <a:pt x="1910" y="1936"/>
                  </a:cubicBezTo>
                  <a:cubicBezTo>
                    <a:pt x="1823" y="1758"/>
                    <a:pt x="1993" y="1827"/>
                    <a:pt x="1932" y="1676"/>
                  </a:cubicBezTo>
                  <a:lnTo>
                    <a:pt x="1932" y="1676"/>
                  </a:lnTo>
                  <a:lnTo>
                    <a:pt x="1958" y="1702"/>
                  </a:lnTo>
                  <a:cubicBezTo>
                    <a:pt x="1924" y="1551"/>
                    <a:pt x="2088" y="1585"/>
                    <a:pt x="2131" y="1506"/>
                  </a:cubicBezTo>
                  <a:cubicBezTo>
                    <a:pt x="2168" y="1490"/>
                    <a:pt x="2152" y="1442"/>
                    <a:pt x="2179" y="1415"/>
                  </a:cubicBezTo>
                  <a:lnTo>
                    <a:pt x="2211" y="1447"/>
                  </a:lnTo>
                  <a:cubicBezTo>
                    <a:pt x="2179" y="1382"/>
                    <a:pt x="2202" y="1370"/>
                    <a:pt x="2237" y="1370"/>
                  </a:cubicBezTo>
                  <a:cubicBezTo>
                    <a:pt x="2256" y="1370"/>
                    <a:pt x="2278" y="1374"/>
                    <a:pt x="2297" y="1374"/>
                  </a:cubicBezTo>
                  <a:cubicBezTo>
                    <a:pt x="2335" y="1374"/>
                    <a:pt x="2360" y="1361"/>
                    <a:pt x="2322" y="1285"/>
                  </a:cubicBezTo>
                  <a:lnTo>
                    <a:pt x="2322" y="1285"/>
                  </a:lnTo>
                  <a:lnTo>
                    <a:pt x="2365" y="1333"/>
                  </a:lnTo>
                  <a:cubicBezTo>
                    <a:pt x="2303" y="1256"/>
                    <a:pt x="2418" y="1330"/>
                    <a:pt x="2296" y="1213"/>
                  </a:cubicBezTo>
                  <a:lnTo>
                    <a:pt x="2296" y="1213"/>
                  </a:lnTo>
                  <a:lnTo>
                    <a:pt x="2341" y="1243"/>
                  </a:lnTo>
                  <a:cubicBezTo>
                    <a:pt x="2294" y="1173"/>
                    <a:pt x="2299" y="1156"/>
                    <a:pt x="2320" y="1156"/>
                  </a:cubicBezTo>
                  <a:cubicBezTo>
                    <a:pt x="2339" y="1156"/>
                    <a:pt x="2374" y="1171"/>
                    <a:pt x="2395" y="1171"/>
                  </a:cubicBezTo>
                  <a:cubicBezTo>
                    <a:pt x="2414" y="1171"/>
                    <a:pt x="2423" y="1160"/>
                    <a:pt x="2404" y="1118"/>
                  </a:cubicBezTo>
                  <a:lnTo>
                    <a:pt x="2404" y="1118"/>
                  </a:lnTo>
                  <a:lnTo>
                    <a:pt x="2431" y="1150"/>
                  </a:lnTo>
                  <a:cubicBezTo>
                    <a:pt x="2421" y="1125"/>
                    <a:pt x="2415" y="1101"/>
                    <a:pt x="2430" y="1101"/>
                  </a:cubicBezTo>
                  <a:cubicBezTo>
                    <a:pt x="2434" y="1101"/>
                    <a:pt x="2439" y="1103"/>
                    <a:pt x="2447" y="1107"/>
                  </a:cubicBezTo>
                  <a:cubicBezTo>
                    <a:pt x="2450" y="1113"/>
                    <a:pt x="2458" y="1120"/>
                    <a:pt x="2463" y="1131"/>
                  </a:cubicBezTo>
                  <a:cubicBezTo>
                    <a:pt x="2492" y="1148"/>
                    <a:pt x="2511" y="1154"/>
                    <a:pt x="2524" y="1154"/>
                  </a:cubicBezTo>
                  <a:cubicBezTo>
                    <a:pt x="2576" y="1154"/>
                    <a:pt x="2527" y="1048"/>
                    <a:pt x="2558" y="1025"/>
                  </a:cubicBezTo>
                  <a:lnTo>
                    <a:pt x="2558" y="1025"/>
                  </a:lnTo>
                  <a:lnTo>
                    <a:pt x="2606" y="1083"/>
                  </a:lnTo>
                  <a:cubicBezTo>
                    <a:pt x="2561" y="1004"/>
                    <a:pt x="2649" y="1033"/>
                    <a:pt x="2641" y="985"/>
                  </a:cubicBezTo>
                  <a:lnTo>
                    <a:pt x="2641" y="985"/>
                  </a:lnTo>
                  <a:lnTo>
                    <a:pt x="2665" y="1012"/>
                  </a:lnTo>
                  <a:lnTo>
                    <a:pt x="2665" y="1012"/>
                  </a:lnTo>
                  <a:lnTo>
                    <a:pt x="2641" y="964"/>
                  </a:lnTo>
                  <a:lnTo>
                    <a:pt x="2641" y="964"/>
                  </a:lnTo>
                  <a:lnTo>
                    <a:pt x="2689" y="1014"/>
                  </a:lnTo>
                  <a:cubicBezTo>
                    <a:pt x="2720" y="993"/>
                    <a:pt x="2705" y="921"/>
                    <a:pt x="2726" y="889"/>
                  </a:cubicBezTo>
                  <a:lnTo>
                    <a:pt x="2728" y="889"/>
                  </a:lnTo>
                  <a:lnTo>
                    <a:pt x="2771" y="937"/>
                  </a:lnTo>
                  <a:cubicBezTo>
                    <a:pt x="2718" y="831"/>
                    <a:pt x="2824" y="887"/>
                    <a:pt x="2819" y="826"/>
                  </a:cubicBezTo>
                  <a:lnTo>
                    <a:pt x="2819" y="826"/>
                  </a:lnTo>
                  <a:lnTo>
                    <a:pt x="2832" y="844"/>
                  </a:lnTo>
                  <a:cubicBezTo>
                    <a:pt x="2917" y="799"/>
                    <a:pt x="2909" y="661"/>
                    <a:pt x="2944" y="560"/>
                  </a:cubicBezTo>
                  <a:cubicBezTo>
                    <a:pt x="2949" y="565"/>
                    <a:pt x="2960" y="581"/>
                    <a:pt x="2965" y="587"/>
                  </a:cubicBezTo>
                  <a:cubicBezTo>
                    <a:pt x="2952" y="568"/>
                    <a:pt x="2928" y="534"/>
                    <a:pt x="2936" y="534"/>
                  </a:cubicBezTo>
                  <a:cubicBezTo>
                    <a:pt x="2946" y="544"/>
                    <a:pt x="2954" y="557"/>
                    <a:pt x="2960" y="563"/>
                  </a:cubicBezTo>
                  <a:cubicBezTo>
                    <a:pt x="2975" y="575"/>
                    <a:pt x="2985" y="580"/>
                    <a:pt x="2991" y="580"/>
                  </a:cubicBezTo>
                  <a:cubicBezTo>
                    <a:pt x="3013" y="580"/>
                    <a:pt x="2984" y="515"/>
                    <a:pt x="3001" y="515"/>
                  </a:cubicBezTo>
                  <a:cubicBezTo>
                    <a:pt x="3005" y="515"/>
                    <a:pt x="3011" y="518"/>
                    <a:pt x="3021" y="526"/>
                  </a:cubicBezTo>
                  <a:cubicBezTo>
                    <a:pt x="3018" y="515"/>
                    <a:pt x="2989" y="480"/>
                    <a:pt x="2965" y="456"/>
                  </a:cubicBezTo>
                  <a:cubicBezTo>
                    <a:pt x="3002" y="387"/>
                    <a:pt x="3045" y="318"/>
                    <a:pt x="3047" y="207"/>
                  </a:cubicBezTo>
                  <a:cubicBezTo>
                    <a:pt x="3058" y="215"/>
                    <a:pt x="3079" y="236"/>
                    <a:pt x="3103" y="265"/>
                  </a:cubicBezTo>
                  <a:cubicBezTo>
                    <a:pt x="3037" y="93"/>
                    <a:pt x="3135" y="101"/>
                    <a:pt x="3201" y="77"/>
                  </a:cubicBezTo>
                  <a:cubicBezTo>
                    <a:pt x="3175" y="42"/>
                    <a:pt x="3164" y="45"/>
                    <a:pt x="3140" y="5"/>
                  </a:cubicBezTo>
                  <a:cubicBezTo>
                    <a:pt x="3135" y="2"/>
                    <a:pt x="3131" y="1"/>
                    <a:pt x="3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27"/>
            <p:cNvSpPr/>
            <p:nvPr/>
          </p:nvSpPr>
          <p:spPr>
            <a:xfrm>
              <a:off x="1488000" y="1556825"/>
              <a:ext cx="100" cy="10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1" y="1"/>
                  </a:moveTo>
                  <a:cubicBezTo>
                    <a:pt x="2" y="3"/>
                    <a:pt x="3" y="4"/>
                    <a:pt x="3" y="4"/>
                  </a:cubicBezTo>
                  <a:cubicBezTo>
                    <a:pt x="4" y="4"/>
                    <a:pt x="4" y="2"/>
                    <a:pt x="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27"/>
            <p:cNvSpPr/>
            <p:nvPr/>
          </p:nvSpPr>
          <p:spPr>
            <a:xfrm>
              <a:off x="1424075" y="1630675"/>
              <a:ext cx="275" cy="225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0" y="0"/>
                  </a:moveTo>
                  <a:cubicBezTo>
                    <a:pt x="5" y="7"/>
                    <a:pt x="7" y="7"/>
                    <a:pt x="9" y="7"/>
                  </a:cubicBezTo>
                  <a:lnTo>
                    <a:pt x="9" y="7"/>
                  </a:lnTo>
                  <a:cubicBezTo>
                    <a:pt x="9" y="7"/>
                    <a:pt x="10" y="7"/>
                    <a:pt x="11" y="8"/>
                  </a:cubicBezTo>
                  <a:lnTo>
                    <a:pt x="11" y="8"/>
                  </a:lnTo>
                  <a:cubicBezTo>
                    <a:pt x="8" y="6"/>
                    <a:pt x="3" y="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27"/>
            <p:cNvSpPr/>
            <p:nvPr/>
          </p:nvSpPr>
          <p:spPr>
            <a:xfrm>
              <a:off x="1604675" y="1502525"/>
              <a:ext cx="1950" cy="675"/>
            </a:xfrm>
            <a:custGeom>
              <a:avLst/>
              <a:gdLst/>
              <a:ahLst/>
              <a:cxnLst/>
              <a:rect l="l" t="t" r="r" b="b"/>
              <a:pathLst>
                <a:path w="78" h="27" extrusionOk="0">
                  <a:moveTo>
                    <a:pt x="78" y="0"/>
                  </a:moveTo>
                  <a:lnTo>
                    <a:pt x="0" y="3"/>
                  </a:lnTo>
                  <a:lnTo>
                    <a:pt x="72" y="27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27"/>
            <p:cNvSpPr/>
            <p:nvPr/>
          </p:nvSpPr>
          <p:spPr>
            <a:xfrm>
              <a:off x="1598975" y="1500150"/>
              <a:ext cx="5850" cy="1250"/>
            </a:xfrm>
            <a:custGeom>
              <a:avLst/>
              <a:gdLst/>
              <a:ahLst/>
              <a:cxnLst/>
              <a:rect l="l" t="t" r="r" b="b"/>
              <a:pathLst>
                <a:path w="234" h="50" extrusionOk="0">
                  <a:moveTo>
                    <a:pt x="24" y="15"/>
                  </a:moveTo>
                  <a:cubicBezTo>
                    <a:pt x="24" y="16"/>
                    <a:pt x="24" y="16"/>
                    <a:pt x="24" y="16"/>
                  </a:cubicBezTo>
                  <a:lnTo>
                    <a:pt x="24" y="16"/>
                  </a:lnTo>
                  <a:cubicBezTo>
                    <a:pt x="24" y="16"/>
                    <a:pt x="24" y="16"/>
                    <a:pt x="24" y="15"/>
                  </a:cubicBezTo>
                  <a:close/>
                  <a:moveTo>
                    <a:pt x="197" y="1"/>
                  </a:moveTo>
                  <a:cubicBezTo>
                    <a:pt x="153" y="1"/>
                    <a:pt x="75" y="36"/>
                    <a:pt x="40" y="36"/>
                  </a:cubicBezTo>
                  <a:cubicBezTo>
                    <a:pt x="27" y="36"/>
                    <a:pt x="20" y="31"/>
                    <a:pt x="24" y="16"/>
                  </a:cubicBezTo>
                  <a:lnTo>
                    <a:pt x="24" y="16"/>
                  </a:lnTo>
                  <a:cubicBezTo>
                    <a:pt x="21" y="26"/>
                    <a:pt x="5" y="37"/>
                    <a:pt x="0" y="50"/>
                  </a:cubicBezTo>
                  <a:lnTo>
                    <a:pt x="226" y="42"/>
                  </a:lnTo>
                  <a:cubicBezTo>
                    <a:pt x="234" y="11"/>
                    <a:pt x="220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27"/>
            <p:cNvSpPr/>
            <p:nvPr/>
          </p:nvSpPr>
          <p:spPr>
            <a:xfrm>
              <a:off x="1596300" y="1498375"/>
              <a:ext cx="2900" cy="1600"/>
            </a:xfrm>
            <a:custGeom>
              <a:avLst/>
              <a:gdLst/>
              <a:ahLst/>
              <a:cxnLst/>
              <a:rect l="l" t="t" r="r" b="b"/>
              <a:pathLst>
                <a:path w="116" h="64" extrusionOk="0">
                  <a:moveTo>
                    <a:pt x="12" y="14"/>
                  </a:moveTo>
                  <a:cubicBezTo>
                    <a:pt x="8" y="15"/>
                    <a:pt x="5" y="16"/>
                    <a:pt x="1" y="17"/>
                  </a:cubicBezTo>
                  <a:cubicBezTo>
                    <a:pt x="4" y="17"/>
                    <a:pt x="8" y="15"/>
                    <a:pt x="12" y="14"/>
                  </a:cubicBezTo>
                  <a:close/>
                  <a:moveTo>
                    <a:pt x="72" y="0"/>
                  </a:moveTo>
                  <a:cubicBezTo>
                    <a:pt x="51" y="0"/>
                    <a:pt x="28" y="9"/>
                    <a:pt x="12" y="14"/>
                  </a:cubicBezTo>
                  <a:lnTo>
                    <a:pt x="12" y="14"/>
                  </a:lnTo>
                  <a:cubicBezTo>
                    <a:pt x="14" y="14"/>
                    <a:pt x="16" y="13"/>
                    <a:pt x="18" y="13"/>
                  </a:cubicBezTo>
                  <a:cubicBezTo>
                    <a:pt x="51" y="13"/>
                    <a:pt x="61" y="63"/>
                    <a:pt x="84" y="63"/>
                  </a:cubicBezTo>
                  <a:cubicBezTo>
                    <a:pt x="92" y="63"/>
                    <a:pt x="102" y="57"/>
                    <a:pt x="115" y="41"/>
                  </a:cubicBezTo>
                  <a:cubicBezTo>
                    <a:pt x="111" y="10"/>
                    <a:pt x="93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27"/>
            <p:cNvSpPr/>
            <p:nvPr/>
          </p:nvSpPr>
          <p:spPr>
            <a:xfrm>
              <a:off x="1515300" y="1407725"/>
              <a:ext cx="350" cy="250"/>
            </a:xfrm>
            <a:custGeom>
              <a:avLst/>
              <a:gdLst/>
              <a:ahLst/>
              <a:cxnLst/>
              <a:rect l="l" t="t" r="r" b="b"/>
              <a:pathLst>
                <a:path w="14" h="10" extrusionOk="0">
                  <a:moveTo>
                    <a:pt x="4" y="1"/>
                  </a:moveTo>
                  <a:cubicBezTo>
                    <a:pt x="3" y="1"/>
                    <a:pt x="2" y="1"/>
                    <a:pt x="0" y="2"/>
                  </a:cubicBezTo>
                  <a:cubicBezTo>
                    <a:pt x="3" y="5"/>
                    <a:pt x="8" y="7"/>
                    <a:pt x="14" y="10"/>
                  </a:cubicBezTo>
                  <a:cubicBezTo>
                    <a:pt x="12" y="4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27"/>
            <p:cNvSpPr/>
            <p:nvPr/>
          </p:nvSpPr>
          <p:spPr>
            <a:xfrm>
              <a:off x="1327175" y="1395850"/>
              <a:ext cx="276525" cy="279425"/>
            </a:xfrm>
            <a:custGeom>
              <a:avLst/>
              <a:gdLst/>
              <a:ahLst/>
              <a:cxnLst/>
              <a:rect l="l" t="t" r="r" b="b"/>
              <a:pathLst>
                <a:path w="11061" h="11177" extrusionOk="0">
                  <a:moveTo>
                    <a:pt x="4601" y="10310"/>
                  </a:moveTo>
                  <a:cubicBezTo>
                    <a:pt x="4599" y="10311"/>
                    <a:pt x="4598" y="10313"/>
                    <a:pt x="4597" y="10315"/>
                  </a:cubicBezTo>
                  <a:lnTo>
                    <a:pt x="4597" y="10315"/>
                  </a:lnTo>
                  <a:cubicBezTo>
                    <a:pt x="4598" y="10313"/>
                    <a:pt x="4600" y="10311"/>
                    <a:pt x="4601" y="10310"/>
                  </a:cubicBezTo>
                  <a:close/>
                  <a:moveTo>
                    <a:pt x="4022" y="10652"/>
                  </a:moveTo>
                  <a:cubicBezTo>
                    <a:pt x="4020" y="10652"/>
                    <a:pt x="4018" y="10654"/>
                    <a:pt x="4018" y="10656"/>
                  </a:cubicBezTo>
                  <a:lnTo>
                    <a:pt x="4018" y="10656"/>
                  </a:lnTo>
                  <a:cubicBezTo>
                    <a:pt x="4019" y="10655"/>
                    <a:pt x="4021" y="10653"/>
                    <a:pt x="4022" y="10652"/>
                  </a:cubicBezTo>
                  <a:close/>
                  <a:moveTo>
                    <a:pt x="7046" y="0"/>
                  </a:moveTo>
                  <a:cubicBezTo>
                    <a:pt x="7043" y="0"/>
                    <a:pt x="7040" y="1"/>
                    <a:pt x="7037" y="4"/>
                  </a:cubicBezTo>
                  <a:lnTo>
                    <a:pt x="7002" y="60"/>
                  </a:lnTo>
                  <a:lnTo>
                    <a:pt x="6939" y="166"/>
                  </a:lnTo>
                  <a:cubicBezTo>
                    <a:pt x="6827" y="235"/>
                    <a:pt x="6705" y="318"/>
                    <a:pt x="6580" y="411"/>
                  </a:cubicBezTo>
                  <a:cubicBezTo>
                    <a:pt x="6466" y="496"/>
                    <a:pt x="6381" y="557"/>
                    <a:pt x="6282" y="634"/>
                  </a:cubicBezTo>
                  <a:cubicBezTo>
                    <a:pt x="6094" y="780"/>
                    <a:pt x="5913" y="936"/>
                    <a:pt x="5733" y="1096"/>
                  </a:cubicBezTo>
                  <a:cubicBezTo>
                    <a:pt x="5371" y="1412"/>
                    <a:pt x="5021" y="1744"/>
                    <a:pt x="4641" y="2041"/>
                  </a:cubicBezTo>
                  <a:cubicBezTo>
                    <a:pt x="3802" y="2740"/>
                    <a:pt x="3008" y="3298"/>
                    <a:pt x="2407" y="4211"/>
                  </a:cubicBezTo>
                  <a:cubicBezTo>
                    <a:pt x="2397" y="4198"/>
                    <a:pt x="2383" y="4198"/>
                    <a:pt x="2397" y="4174"/>
                  </a:cubicBezTo>
                  <a:lnTo>
                    <a:pt x="2397" y="4174"/>
                  </a:lnTo>
                  <a:cubicBezTo>
                    <a:pt x="2203" y="4413"/>
                    <a:pt x="1956" y="4562"/>
                    <a:pt x="1778" y="4793"/>
                  </a:cubicBezTo>
                  <a:lnTo>
                    <a:pt x="1765" y="4780"/>
                  </a:lnTo>
                  <a:cubicBezTo>
                    <a:pt x="1364" y="5391"/>
                    <a:pt x="697" y="5831"/>
                    <a:pt x="354" y="6461"/>
                  </a:cubicBezTo>
                  <a:cubicBezTo>
                    <a:pt x="277" y="6546"/>
                    <a:pt x="200" y="6634"/>
                    <a:pt x="120" y="6721"/>
                  </a:cubicBezTo>
                  <a:cubicBezTo>
                    <a:pt x="83" y="6769"/>
                    <a:pt x="33" y="6817"/>
                    <a:pt x="1" y="6865"/>
                  </a:cubicBezTo>
                  <a:lnTo>
                    <a:pt x="123" y="7011"/>
                  </a:lnTo>
                  <a:cubicBezTo>
                    <a:pt x="296" y="7221"/>
                    <a:pt x="426" y="7369"/>
                    <a:pt x="580" y="7547"/>
                  </a:cubicBezTo>
                  <a:cubicBezTo>
                    <a:pt x="880" y="7887"/>
                    <a:pt x="1194" y="8227"/>
                    <a:pt x="1502" y="8546"/>
                  </a:cubicBezTo>
                  <a:lnTo>
                    <a:pt x="1475" y="8570"/>
                  </a:lnTo>
                  <a:cubicBezTo>
                    <a:pt x="2001" y="9053"/>
                    <a:pt x="2317" y="9696"/>
                    <a:pt x="2840" y="10182"/>
                  </a:cubicBezTo>
                  <a:cubicBezTo>
                    <a:pt x="3058" y="10480"/>
                    <a:pt x="3348" y="10716"/>
                    <a:pt x="3650" y="10966"/>
                  </a:cubicBezTo>
                  <a:cubicBezTo>
                    <a:pt x="3759" y="11034"/>
                    <a:pt x="3855" y="11176"/>
                    <a:pt x="3943" y="11176"/>
                  </a:cubicBezTo>
                  <a:cubicBezTo>
                    <a:pt x="3985" y="11176"/>
                    <a:pt x="4025" y="11145"/>
                    <a:pt x="4065" y="11059"/>
                  </a:cubicBezTo>
                  <a:cubicBezTo>
                    <a:pt x="4184" y="10915"/>
                    <a:pt x="4309" y="10790"/>
                    <a:pt x="4460" y="10673"/>
                  </a:cubicBezTo>
                  <a:cubicBezTo>
                    <a:pt x="4904" y="10472"/>
                    <a:pt x="5061" y="9781"/>
                    <a:pt x="5496" y="9614"/>
                  </a:cubicBezTo>
                  <a:cubicBezTo>
                    <a:pt x="6320" y="9197"/>
                    <a:pt x="6811" y="8482"/>
                    <a:pt x="7337" y="7754"/>
                  </a:cubicBezTo>
                  <a:cubicBezTo>
                    <a:pt x="7996" y="7271"/>
                    <a:pt x="8413" y="6530"/>
                    <a:pt x="9124" y="6142"/>
                  </a:cubicBezTo>
                  <a:cubicBezTo>
                    <a:pt x="9308" y="5794"/>
                    <a:pt x="9807" y="5725"/>
                    <a:pt x="10083" y="5414"/>
                  </a:cubicBezTo>
                  <a:lnTo>
                    <a:pt x="10043" y="5391"/>
                  </a:lnTo>
                  <a:cubicBezTo>
                    <a:pt x="10224" y="5388"/>
                    <a:pt x="10171" y="5096"/>
                    <a:pt x="10304" y="5096"/>
                  </a:cubicBezTo>
                  <a:cubicBezTo>
                    <a:pt x="10320" y="5096"/>
                    <a:pt x="10338" y="5100"/>
                    <a:pt x="10359" y="5109"/>
                  </a:cubicBezTo>
                  <a:lnTo>
                    <a:pt x="10354" y="5125"/>
                  </a:lnTo>
                  <a:cubicBezTo>
                    <a:pt x="10358" y="5126"/>
                    <a:pt x="10362" y="5126"/>
                    <a:pt x="10366" y="5126"/>
                  </a:cubicBezTo>
                  <a:cubicBezTo>
                    <a:pt x="10465" y="5126"/>
                    <a:pt x="10349" y="4874"/>
                    <a:pt x="10418" y="4874"/>
                  </a:cubicBezTo>
                  <a:cubicBezTo>
                    <a:pt x="10424" y="4874"/>
                    <a:pt x="10432" y="4876"/>
                    <a:pt x="10442" y="4881"/>
                  </a:cubicBezTo>
                  <a:lnTo>
                    <a:pt x="10415" y="4835"/>
                  </a:lnTo>
                  <a:cubicBezTo>
                    <a:pt x="10431" y="4815"/>
                    <a:pt x="10442" y="4808"/>
                    <a:pt x="10450" y="4808"/>
                  </a:cubicBezTo>
                  <a:cubicBezTo>
                    <a:pt x="10469" y="4808"/>
                    <a:pt x="10477" y="4841"/>
                    <a:pt x="10504" y="4841"/>
                  </a:cubicBezTo>
                  <a:cubicBezTo>
                    <a:pt x="10511" y="4841"/>
                    <a:pt x="10519" y="4838"/>
                    <a:pt x="10529" y="4833"/>
                  </a:cubicBezTo>
                  <a:cubicBezTo>
                    <a:pt x="10545" y="4809"/>
                    <a:pt x="10474" y="4758"/>
                    <a:pt x="10537" y="4740"/>
                  </a:cubicBezTo>
                  <a:lnTo>
                    <a:pt x="10537" y="4740"/>
                  </a:lnTo>
                  <a:cubicBezTo>
                    <a:pt x="10565" y="4766"/>
                    <a:pt x="10587" y="4776"/>
                    <a:pt x="10606" y="4776"/>
                  </a:cubicBezTo>
                  <a:cubicBezTo>
                    <a:pt x="10669" y="4776"/>
                    <a:pt x="10694" y="4664"/>
                    <a:pt x="10758" y="4664"/>
                  </a:cubicBezTo>
                  <a:cubicBezTo>
                    <a:pt x="10780" y="4664"/>
                    <a:pt x="10806" y="4677"/>
                    <a:pt x="10840" y="4711"/>
                  </a:cubicBezTo>
                  <a:cubicBezTo>
                    <a:pt x="10803" y="4748"/>
                    <a:pt x="10962" y="4721"/>
                    <a:pt x="10912" y="4838"/>
                  </a:cubicBezTo>
                  <a:cubicBezTo>
                    <a:pt x="10952" y="4833"/>
                    <a:pt x="11061" y="4713"/>
                    <a:pt x="10981" y="4652"/>
                  </a:cubicBezTo>
                  <a:cubicBezTo>
                    <a:pt x="10919" y="4568"/>
                    <a:pt x="10902" y="4463"/>
                    <a:pt x="10787" y="4463"/>
                  </a:cubicBezTo>
                  <a:cubicBezTo>
                    <a:pt x="10783" y="4463"/>
                    <a:pt x="10778" y="4463"/>
                    <a:pt x="10774" y="4464"/>
                  </a:cubicBezTo>
                  <a:lnTo>
                    <a:pt x="10811" y="4533"/>
                  </a:lnTo>
                  <a:cubicBezTo>
                    <a:pt x="10737" y="4501"/>
                    <a:pt x="10768" y="4522"/>
                    <a:pt x="10721" y="4488"/>
                  </a:cubicBezTo>
                  <a:cubicBezTo>
                    <a:pt x="10680" y="4520"/>
                    <a:pt x="10642" y="4528"/>
                    <a:pt x="10604" y="4528"/>
                  </a:cubicBezTo>
                  <a:cubicBezTo>
                    <a:pt x="10566" y="4528"/>
                    <a:pt x="10529" y="4520"/>
                    <a:pt x="10491" y="4520"/>
                  </a:cubicBezTo>
                  <a:cubicBezTo>
                    <a:pt x="10472" y="4520"/>
                    <a:pt x="10453" y="4522"/>
                    <a:pt x="10434" y="4527"/>
                  </a:cubicBezTo>
                  <a:cubicBezTo>
                    <a:pt x="10436" y="4530"/>
                    <a:pt x="10439" y="4530"/>
                    <a:pt x="10439" y="4533"/>
                  </a:cubicBezTo>
                  <a:cubicBezTo>
                    <a:pt x="10458" y="4644"/>
                    <a:pt x="10359" y="4663"/>
                    <a:pt x="10314" y="4687"/>
                  </a:cubicBezTo>
                  <a:lnTo>
                    <a:pt x="10269" y="4668"/>
                  </a:lnTo>
                  <a:cubicBezTo>
                    <a:pt x="10263" y="4665"/>
                    <a:pt x="10258" y="4664"/>
                    <a:pt x="10254" y="4664"/>
                  </a:cubicBezTo>
                  <a:cubicBezTo>
                    <a:pt x="10212" y="4664"/>
                    <a:pt x="10251" y="4797"/>
                    <a:pt x="10236" y="4797"/>
                  </a:cubicBezTo>
                  <a:cubicBezTo>
                    <a:pt x="10232" y="4797"/>
                    <a:pt x="10224" y="4786"/>
                    <a:pt x="10208" y="4758"/>
                  </a:cubicBezTo>
                  <a:cubicBezTo>
                    <a:pt x="10046" y="4963"/>
                    <a:pt x="9828" y="5162"/>
                    <a:pt x="9621" y="5361"/>
                  </a:cubicBezTo>
                  <a:cubicBezTo>
                    <a:pt x="9632" y="5430"/>
                    <a:pt x="9456" y="5507"/>
                    <a:pt x="9579" y="5547"/>
                  </a:cubicBezTo>
                  <a:cubicBezTo>
                    <a:pt x="9557" y="5540"/>
                    <a:pt x="9535" y="5537"/>
                    <a:pt x="9513" y="5537"/>
                  </a:cubicBezTo>
                  <a:cubicBezTo>
                    <a:pt x="9387" y="5537"/>
                    <a:pt x="9251" y="5633"/>
                    <a:pt x="9204" y="5683"/>
                  </a:cubicBezTo>
                  <a:cubicBezTo>
                    <a:pt x="9199" y="5672"/>
                    <a:pt x="9193" y="5662"/>
                    <a:pt x="9204" y="5656"/>
                  </a:cubicBezTo>
                  <a:cubicBezTo>
                    <a:pt x="9197" y="5656"/>
                    <a:pt x="9191" y="5655"/>
                    <a:pt x="9184" y="5655"/>
                  </a:cubicBezTo>
                  <a:cubicBezTo>
                    <a:pt x="9007" y="5655"/>
                    <a:pt x="9139" y="5851"/>
                    <a:pt x="8985" y="5851"/>
                  </a:cubicBezTo>
                  <a:cubicBezTo>
                    <a:pt x="8970" y="5851"/>
                    <a:pt x="8952" y="5849"/>
                    <a:pt x="8931" y="5845"/>
                  </a:cubicBezTo>
                  <a:lnTo>
                    <a:pt x="8931" y="5845"/>
                  </a:lnTo>
                  <a:cubicBezTo>
                    <a:pt x="9013" y="5964"/>
                    <a:pt x="8707" y="5991"/>
                    <a:pt x="8763" y="6169"/>
                  </a:cubicBezTo>
                  <a:cubicBezTo>
                    <a:pt x="8729" y="6158"/>
                    <a:pt x="8705" y="6142"/>
                    <a:pt x="8691" y="6118"/>
                  </a:cubicBezTo>
                  <a:cubicBezTo>
                    <a:pt x="8500" y="6294"/>
                    <a:pt x="8253" y="6453"/>
                    <a:pt x="8089" y="6599"/>
                  </a:cubicBezTo>
                  <a:cubicBezTo>
                    <a:pt x="8035" y="6820"/>
                    <a:pt x="7717" y="6870"/>
                    <a:pt x="7717" y="7106"/>
                  </a:cubicBezTo>
                  <a:cubicBezTo>
                    <a:pt x="7592" y="7173"/>
                    <a:pt x="7385" y="7268"/>
                    <a:pt x="7297" y="7449"/>
                  </a:cubicBezTo>
                  <a:lnTo>
                    <a:pt x="7294" y="7420"/>
                  </a:lnTo>
                  <a:cubicBezTo>
                    <a:pt x="7148" y="7574"/>
                    <a:pt x="6962" y="7762"/>
                    <a:pt x="6931" y="7940"/>
                  </a:cubicBezTo>
                  <a:cubicBezTo>
                    <a:pt x="6884" y="7918"/>
                    <a:pt x="6847" y="7909"/>
                    <a:pt x="6816" y="7909"/>
                  </a:cubicBezTo>
                  <a:cubicBezTo>
                    <a:pt x="6741" y="7909"/>
                    <a:pt x="6698" y="7958"/>
                    <a:pt x="6625" y="7975"/>
                  </a:cubicBezTo>
                  <a:cubicBezTo>
                    <a:pt x="6575" y="8129"/>
                    <a:pt x="6352" y="8310"/>
                    <a:pt x="6245" y="8509"/>
                  </a:cubicBezTo>
                  <a:cubicBezTo>
                    <a:pt x="6239" y="8506"/>
                    <a:pt x="6233" y="8505"/>
                    <a:pt x="6227" y="8505"/>
                  </a:cubicBezTo>
                  <a:cubicBezTo>
                    <a:pt x="6175" y="8505"/>
                    <a:pt x="6145" y="8600"/>
                    <a:pt x="6093" y="8600"/>
                  </a:cubicBezTo>
                  <a:cubicBezTo>
                    <a:pt x="6081" y="8600"/>
                    <a:pt x="6069" y="8595"/>
                    <a:pt x="6054" y="8583"/>
                  </a:cubicBezTo>
                  <a:cubicBezTo>
                    <a:pt x="5765" y="9157"/>
                    <a:pt x="5178" y="9621"/>
                    <a:pt x="4605" y="9966"/>
                  </a:cubicBezTo>
                  <a:lnTo>
                    <a:pt x="4605" y="9966"/>
                  </a:lnTo>
                  <a:cubicBezTo>
                    <a:pt x="4605" y="9962"/>
                    <a:pt x="4606" y="9958"/>
                    <a:pt x="4607" y="9954"/>
                  </a:cubicBezTo>
                  <a:lnTo>
                    <a:pt x="4607" y="9954"/>
                  </a:lnTo>
                  <a:lnTo>
                    <a:pt x="4604" y="9967"/>
                  </a:lnTo>
                  <a:cubicBezTo>
                    <a:pt x="4604" y="9967"/>
                    <a:pt x="4604" y="9967"/>
                    <a:pt x="4605" y="9966"/>
                  </a:cubicBezTo>
                  <a:lnTo>
                    <a:pt x="4605" y="9966"/>
                  </a:lnTo>
                  <a:cubicBezTo>
                    <a:pt x="4593" y="10070"/>
                    <a:pt x="4617" y="10226"/>
                    <a:pt x="4612" y="10336"/>
                  </a:cubicBezTo>
                  <a:cubicBezTo>
                    <a:pt x="4603" y="10336"/>
                    <a:pt x="4592" y="10326"/>
                    <a:pt x="4597" y="10315"/>
                  </a:cubicBezTo>
                  <a:lnTo>
                    <a:pt x="4597" y="10315"/>
                  </a:lnTo>
                  <a:cubicBezTo>
                    <a:pt x="4526" y="10408"/>
                    <a:pt x="4377" y="10412"/>
                    <a:pt x="4309" y="10509"/>
                  </a:cubicBezTo>
                  <a:cubicBezTo>
                    <a:pt x="4301" y="10501"/>
                    <a:pt x="4296" y="10488"/>
                    <a:pt x="4298" y="10472"/>
                  </a:cubicBezTo>
                  <a:lnTo>
                    <a:pt x="4298" y="10472"/>
                  </a:lnTo>
                  <a:cubicBezTo>
                    <a:pt x="4277" y="10527"/>
                    <a:pt x="4221" y="10554"/>
                    <a:pt x="4166" y="10583"/>
                  </a:cubicBezTo>
                  <a:cubicBezTo>
                    <a:pt x="4110" y="10615"/>
                    <a:pt x="4051" y="10655"/>
                    <a:pt x="4073" y="10700"/>
                  </a:cubicBezTo>
                  <a:lnTo>
                    <a:pt x="4051" y="10676"/>
                  </a:lnTo>
                  <a:cubicBezTo>
                    <a:pt x="4051" y="10697"/>
                    <a:pt x="4051" y="10719"/>
                    <a:pt x="4049" y="10740"/>
                  </a:cubicBezTo>
                  <a:cubicBezTo>
                    <a:pt x="4035" y="10711"/>
                    <a:pt x="4015" y="10669"/>
                    <a:pt x="4018" y="10656"/>
                  </a:cubicBezTo>
                  <a:lnTo>
                    <a:pt x="4018" y="10656"/>
                  </a:lnTo>
                  <a:cubicBezTo>
                    <a:pt x="3990" y="10679"/>
                    <a:pt x="3965" y="10707"/>
                    <a:pt x="3940" y="10732"/>
                  </a:cubicBezTo>
                  <a:cubicBezTo>
                    <a:pt x="3921" y="10716"/>
                    <a:pt x="3903" y="10703"/>
                    <a:pt x="3879" y="10684"/>
                  </a:cubicBezTo>
                  <a:cubicBezTo>
                    <a:pt x="3701" y="10517"/>
                    <a:pt x="3520" y="10349"/>
                    <a:pt x="3340" y="10182"/>
                  </a:cubicBezTo>
                  <a:cubicBezTo>
                    <a:pt x="2960" y="9829"/>
                    <a:pt x="2580" y="9473"/>
                    <a:pt x="2245" y="9077"/>
                  </a:cubicBezTo>
                  <a:lnTo>
                    <a:pt x="2245" y="9077"/>
                  </a:lnTo>
                  <a:lnTo>
                    <a:pt x="2296" y="9082"/>
                  </a:lnTo>
                  <a:lnTo>
                    <a:pt x="2118" y="8974"/>
                  </a:lnTo>
                  <a:cubicBezTo>
                    <a:pt x="2127" y="8966"/>
                    <a:pt x="2136" y="8964"/>
                    <a:pt x="2144" y="8964"/>
                  </a:cubicBezTo>
                  <a:cubicBezTo>
                    <a:pt x="2149" y="8964"/>
                    <a:pt x="2153" y="8965"/>
                    <a:pt x="2158" y="8966"/>
                  </a:cubicBezTo>
                  <a:cubicBezTo>
                    <a:pt x="2033" y="8732"/>
                    <a:pt x="1780" y="8602"/>
                    <a:pt x="1629" y="8405"/>
                  </a:cubicBezTo>
                  <a:cubicBezTo>
                    <a:pt x="1642" y="8395"/>
                    <a:pt x="1696" y="8397"/>
                    <a:pt x="1688" y="8360"/>
                  </a:cubicBezTo>
                  <a:cubicBezTo>
                    <a:pt x="1515" y="8295"/>
                    <a:pt x="1572" y="8104"/>
                    <a:pt x="1438" y="8104"/>
                  </a:cubicBezTo>
                  <a:cubicBezTo>
                    <a:pt x="1420" y="8104"/>
                    <a:pt x="1398" y="8108"/>
                    <a:pt x="1371" y="8116"/>
                  </a:cubicBezTo>
                  <a:cubicBezTo>
                    <a:pt x="1374" y="8106"/>
                    <a:pt x="1402" y="8073"/>
                    <a:pt x="1425" y="8073"/>
                  </a:cubicBezTo>
                  <a:cubicBezTo>
                    <a:pt x="1427" y="8073"/>
                    <a:pt x="1428" y="8073"/>
                    <a:pt x="1430" y="8073"/>
                  </a:cubicBezTo>
                  <a:cubicBezTo>
                    <a:pt x="1236" y="7901"/>
                    <a:pt x="1055" y="7715"/>
                    <a:pt x="883" y="7518"/>
                  </a:cubicBezTo>
                  <a:cubicBezTo>
                    <a:pt x="798" y="7420"/>
                    <a:pt x="715" y="7319"/>
                    <a:pt x="633" y="7218"/>
                  </a:cubicBezTo>
                  <a:cubicBezTo>
                    <a:pt x="559" y="7120"/>
                    <a:pt x="455" y="6987"/>
                    <a:pt x="439" y="6955"/>
                  </a:cubicBezTo>
                  <a:cubicBezTo>
                    <a:pt x="399" y="6944"/>
                    <a:pt x="360" y="6923"/>
                    <a:pt x="322" y="6899"/>
                  </a:cubicBezTo>
                  <a:cubicBezTo>
                    <a:pt x="306" y="6886"/>
                    <a:pt x="272" y="6873"/>
                    <a:pt x="275" y="6859"/>
                  </a:cubicBezTo>
                  <a:cubicBezTo>
                    <a:pt x="282" y="6843"/>
                    <a:pt x="288" y="6830"/>
                    <a:pt x="298" y="6814"/>
                  </a:cubicBezTo>
                  <a:cubicBezTo>
                    <a:pt x="317" y="6785"/>
                    <a:pt x="338" y="6753"/>
                    <a:pt x="365" y="6721"/>
                  </a:cubicBezTo>
                  <a:lnTo>
                    <a:pt x="460" y="6607"/>
                  </a:lnTo>
                  <a:cubicBezTo>
                    <a:pt x="615" y="6437"/>
                    <a:pt x="774" y="6270"/>
                    <a:pt x="872" y="6055"/>
                  </a:cubicBezTo>
                  <a:lnTo>
                    <a:pt x="896" y="6081"/>
                  </a:lnTo>
                  <a:cubicBezTo>
                    <a:pt x="1196" y="5566"/>
                    <a:pt x="1733" y="5229"/>
                    <a:pt x="2142" y="4788"/>
                  </a:cubicBezTo>
                  <a:cubicBezTo>
                    <a:pt x="2330" y="4623"/>
                    <a:pt x="2418" y="4474"/>
                    <a:pt x="2599" y="4296"/>
                  </a:cubicBezTo>
                  <a:lnTo>
                    <a:pt x="2636" y="4328"/>
                  </a:lnTo>
                  <a:cubicBezTo>
                    <a:pt x="2816" y="3906"/>
                    <a:pt x="3387" y="3832"/>
                    <a:pt x="3573" y="3388"/>
                  </a:cubicBezTo>
                  <a:lnTo>
                    <a:pt x="3595" y="3454"/>
                  </a:lnTo>
                  <a:cubicBezTo>
                    <a:pt x="3579" y="3335"/>
                    <a:pt x="3815" y="3298"/>
                    <a:pt x="3680" y="3191"/>
                  </a:cubicBezTo>
                  <a:lnTo>
                    <a:pt x="3773" y="3175"/>
                  </a:lnTo>
                  <a:cubicBezTo>
                    <a:pt x="3839" y="2806"/>
                    <a:pt x="4243" y="2883"/>
                    <a:pt x="4415" y="2527"/>
                  </a:cubicBezTo>
                  <a:lnTo>
                    <a:pt x="4423" y="2573"/>
                  </a:lnTo>
                  <a:cubicBezTo>
                    <a:pt x="4474" y="2485"/>
                    <a:pt x="4543" y="2389"/>
                    <a:pt x="4620" y="2368"/>
                  </a:cubicBezTo>
                  <a:lnTo>
                    <a:pt x="4620" y="2368"/>
                  </a:lnTo>
                  <a:cubicBezTo>
                    <a:pt x="4617" y="2381"/>
                    <a:pt x="4628" y="2387"/>
                    <a:pt x="4617" y="2408"/>
                  </a:cubicBezTo>
                  <a:cubicBezTo>
                    <a:pt x="4952" y="2320"/>
                    <a:pt x="5085" y="1964"/>
                    <a:pt x="5329" y="1752"/>
                  </a:cubicBezTo>
                  <a:lnTo>
                    <a:pt x="5353" y="1832"/>
                  </a:lnTo>
                  <a:cubicBezTo>
                    <a:pt x="5409" y="1664"/>
                    <a:pt x="5680" y="1534"/>
                    <a:pt x="5804" y="1369"/>
                  </a:cubicBezTo>
                  <a:lnTo>
                    <a:pt x="5818" y="1404"/>
                  </a:lnTo>
                  <a:lnTo>
                    <a:pt x="5863" y="1298"/>
                  </a:lnTo>
                  <a:lnTo>
                    <a:pt x="5913" y="1348"/>
                  </a:lnTo>
                  <a:cubicBezTo>
                    <a:pt x="6115" y="1176"/>
                    <a:pt x="6263" y="964"/>
                    <a:pt x="6454" y="788"/>
                  </a:cubicBezTo>
                  <a:lnTo>
                    <a:pt x="6454" y="788"/>
                  </a:lnTo>
                  <a:lnTo>
                    <a:pt x="6484" y="843"/>
                  </a:lnTo>
                  <a:cubicBezTo>
                    <a:pt x="6535" y="724"/>
                    <a:pt x="6644" y="631"/>
                    <a:pt x="6734" y="562"/>
                  </a:cubicBezTo>
                  <a:cubicBezTo>
                    <a:pt x="6827" y="493"/>
                    <a:pt x="6909" y="445"/>
                    <a:pt x="6994" y="339"/>
                  </a:cubicBezTo>
                  <a:lnTo>
                    <a:pt x="6994" y="339"/>
                  </a:lnTo>
                  <a:lnTo>
                    <a:pt x="6981" y="379"/>
                  </a:lnTo>
                  <a:cubicBezTo>
                    <a:pt x="6991" y="377"/>
                    <a:pt x="7002" y="357"/>
                    <a:pt x="7011" y="357"/>
                  </a:cubicBezTo>
                  <a:cubicBezTo>
                    <a:pt x="7014" y="357"/>
                    <a:pt x="7016" y="359"/>
                    <a:pt x="7018" y="365"/>
                  </a:cubicBezTo>
                  <a:lnTo>
                    <a:pt x="7050" y="403"/>
                  </a:lnTo>
                  <a:lnTo>
                    <a:pt x="7111" y="477"/>
                  </a:lnTo>
                  <a:cubicBezTo>
                    <a:pt x="7154" y="525"/>
                    <a:pt x="7191" y="565"/>
                    <a:pt x="7241" y="618"/>
                  </a:cubicBezTo>
                  <a:cubicBezTo>
                    <a:pt x="7350" y="735"/>
                    <a:pt x="7462" y="843"/>
                    <a:pt x="7576" y="950"/>
                  </a:cubicBezTo>
                  <a:cubicBezTo>
                    <a:pt x="7807" y="1165"/>
                    <a:pt x="8041" y="1369"/>
                    <a:pt x="8274" y="1595"/>
                  </a:cubicBezTo>
                  <a:cubicBezTo>
                    <a:pt x="8272" y="1594"/>
                    <a:pt x="8270" y="1594"/>
                    <a:pt x="8267" y="1594"/>
                  </a:cubicBezTo>
                  <a:cubicBezTo>
                    <a:pt x="8259" y="1594"/>
                    <a:pt x="8249" y="1598"/>
                    <a:pt x="8239" y="1598"/>
                  </a:cubicBezTo>
                  <a:cubicBezTo>
                    <a:pt x="8238" y="1598"/>
                    <a:pt x="8236" y="1598"/>
                    <a:pt x="8235" y="1598"/>
                  </a:cubicBezTo>
                  <a:lnTo>
                    <a:pt x="8235" y="1598"/>
                  </a:lnTo>
                  <a:cubicBezTo>
                    <a:pt x="8272" y="1606"/>
                    <a:pt x="8325" y="1606"/>
                    <a:pt x="8344" y="1635"/>
                  </a:cubicBezTo>
                  <a:cubicBezTo>
                    <a:pt x="8342" y="1644"/>
                    <a:pt x="8334" y="1647"/>
                    <a:pt x="8324" y="1647"/>
                  </a:cubicBezTo>
                  <a:cubicBezTo>
                    <a:pt x="8317" y="1647"/>
                    <a:pt x="8309" y="1645"/>
                    <a:pt x="8304" y="1643"/>
                  </a:cubicBezTo>
                  <a:lnTo>
                    <a:pt x="8304" y="1643"/>
                  </a:lnTo>
                  <a:cubicBezTo>
                    <a:pt x="8314" y="1816"/>
                    <a:pt x="8620" y="1895"/>
                    <a:pt x="8617" y="2015"/>
                  </a:cubicBezTo>
                  <a:cubicBezTo>
                    <a:pt x="8627" y="2020"/>
                    <a:pt x="8637" y="2023"/>
                    <a:pt x="8648" y="2023"/>
                  </a:cubicBezTo>
                  <a:cubicBezTo>
                    <a:pt x="8673" y="2023"/>
                    <a:pt x="8697" y="2007"/>
                    <a:pt x="8705" y="1980"/>
                  </a:cubicBezTo>
                  <a:cubicBezTo>
                    <a:pt x="9063" y="2336"/>
                    <a:pt x="9440" y="2721"/>
                    <a:pt x="9847" y="3048"/>
                  </a:cubicBezTo>
                  <a:cubicBezTo>
                    <a:pt x="9855" y="3075"/>
                    <a:pt x="9836" y="3098"/>
                    <a:pt x="9804" y="3117"/>
                  </a:cubicBezTo>
                  <a:cubicBezTo>
                    <a:pt x="10227" y="3327"/>
                    <a:pt x="10484" y="3715"/>
                    <a:pt x="10766" y="4065"/>
                  </a:cubicBezTo>
                  <a:cubicBezTo>
                    <a:pt x="10810" y="4047"/>
                    <a:pt x="10773" y="4001"/>
                    <a:pt x="10830" y="4001"/>
                  </a:cubicBezTo>
                  <a:cubicBezTo>
                    <a:pt x="10832" y="4001"/>
                    <a:pt x="10833" y="4001"/>
                    <a:pt x="10835" y="4001"/>
                  </a:cubicBezTo>
                  <a:cubicBezTo>
                    <a:pt x="10782" y="3855"/>
                    <a:pt x="10577" y="3879"/>
                    <a:pt x="10548" y="3728"/>
                  </a:cubicBezTo>
                  <a:lnTo>
                    <a:pt x="10593" y="3709"/>
                  </a:lnTo>
                  <a:cubicBezTo>
                    <a:pt x="10582" y="3687"/>
                    <a:pt x="10570" y="3680"/>
                    <a:pt x="10559" y="3680"/>
                  </a:cubicBezTo>
                  <a:cubicBezTo>
                    <a:pt x="10538" y="3680"/>
                    <a:pt x="10518" y="3702"/>
                    <a:pt x="10502" y="3702"/>
                  </a:cubicBezTo>
                  <a:cubicBezTo>
                    <a:pt x="10490" y="3702"/>
                    <a:pt x="10481" y="3692"/>
                    <a:pt x="10474" y="3659"/>
                  </a:cubicBezTo>
                  <a:cubicBezTo>
                    <a:pt x="10474" y="3606"/>
                    <a:pt x="10521" y="3627"/>
                    <a:pt x="10511" y="3614"/>
                  </a:cubicBezTo>
                  <a:cubicBezTo>
                    <a:pt x="10362" y="3476"/>
                    <a:pt x="10248" y="3292"/>
                    <a:pt x="10041" y="3221"/>
                  </a:cubicBezTo>
                  <a:cubicBezTo>
                    <a:pt x="10081" y="3122"/>
                    <a:pt x="9897" y="3059"/>
                    <a:pt x="9913" y="2942"/>
                  </a:cubicBezTo>
                  <a:cubicBezTo>
                    <a:pt x="9866" y="2931"/>
                    <a:pt x="9837" y="2902"/>
                    <a:pt x="9798" y="2902"/>
                  </a:cubicBezTo>
                  <a:cubicBezTo>
                    <a:pt x="9787" y="2902"/>
                    <a:pt x="9775" y="2904"/>
                    <a:pt x="9762" y="2910"/>
                  </a:cubicBezTo>
                  <a:cubicBezTo>
                    <a:pt x="9324" y="2352"/>
                    <a:pt x="8771" y="1877"/>
                    <a:pt x="8290" y="1330"/>
                  </a:cubicBezTo>
                  <a:cubicBezTo>
                    <a:pt x="7927" y="1199"/>
                    <a:pt x="7820" y="748"/>
                    <a:pt x="7510" y="488"/>
                  </a:cubicBezTo>
                  <a:cubicBezTo>
                    <a:pt x="7515" y="480"/>
                    <a:pt x="7520" y="477"/>
                    <a:pt x="7525" y="474"/>
                  </a:cubicBezTo>
                  <a:cubicBezTo>
                    <a:pt x="7494" y="456"/>
                    <a:pt x="7467" y="440"/>
                    <a:pt x="7430" y="411"/>
                  </a:cubicBezTo>
                  <a:cubicBezTo>
                    <a:pt x="7387" y="371"/>
                    <a:pt x="7342" y="331"/>
                    <a:pt x="7302" y="288"/>
                  </a:cubicBezTo>
                  <a:cubicBezTo>
                    <a:pt x="7217" y="201"/>
                    <a:pt x="7140" y="110"/>
                    <a:pt x="7069" y="7"/>
                  </a:cubicBezTo>
                  <a:cubicBezTo>
                    <a:pt x="7061" y="7"/>
                    <a:pt x="7053" y="0"/>
                    <a:pt x="70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8" name="Google Shape;1528;p27"/>
            <p:cNvSpPr/>
            <p:nvPr/>
          </p:nvSpPr>
          <p:spPr>
            <a:xfrm>
              <a:off x="1534550" y="1436825"/>
              <a:ext cx="225" cy="100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3" y="0"/>
                  </a:moveTo>
                  <a:cubicBezTo>
                    <a:pt x="0" y="0"/>
                    <a:pt x="3" y="2"/>
                    <a:pt x="9" y="4"/>
                  </a:cubicBezTo>
                  <a:cubicBezTo>
                    <a:pt x="9" y="4"/>
                    <a:pt x="9" y="1"/>
                    <a:pt x="9" y="1"/>
                  </a:cubicBezTo>
                  <a:cubicBezTo>
                    <a:pt x="6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27"/>
            <p:cNvSpPr/>
            <p:nvPr/>
          </p:nvSpPr>
          <p:spPr>
            <a:xfrm>
              <a:off x="1587150" y="1508975"/>
              <a:ext cx="875" cy="400"/>
            </a:xfrm>
            <a:custGeom>
              <a:avLst/>
              <a:gdLst/>
              <a:ahLst/>
              <a:cxnLst/>
              <a:rect l="l" t="t" r="r" b="b"/>
              <a:pathLst>
                <a:path w="35" h="16" extrusionOk="0">
                  <a:moveTo>
                    <a:pt x="28" y="0"/>
                  </a:moveTo>
                  <a:cubicBezTo>
                    <a:pt x="19" y="0"/>
                    <a:pt x="9" y="11"/>
                    <a:pt x="0" y="16"/>
                  </a:cubicBezTo>
                  <a:cubicBezTo>
                    <a:pt x="14" y="10"/>
                    <a:pt x="24" y="5"/>
                    <a:pt x="35" y="2"/>
                  </a:cubicBezTo>
                  <a:cubicBezTo>
                    <a:pt x="33" y="1"/>
                    <a:pt x="31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0" name="Google Shape;1530;p27"/>
          <p:cNvGrpSpPr/>
          <p:nvPr/>
        </p:nvGrpSpPr>
        <p:grpSpPr>
          <a:xfrm>
            <a:off x="6867550" y="758263"/>
            <a:ext cx="611700" cy="488125"/>
            <a:chOff x="1382100" y="813400"/>
            <a:chExt cx="611700" cy="488125"/>
          </a:xfrm>
        </p:grpSpPr>
        <p:sp>
          <p:nvSpPr>
            <p:cNvPr id="1531" name="Google Shape;1531;p27"/>
            <p:cNvSpPr/>
            <p:nvPr/>
          </p:nvSpPr>
          <p:spPr>
            <a:xfrm>
              <a:off x="1459525" y="1023425"/>
              <a:ext cx="1475" cy="2025"/>
            </a:xfrm>
            <a:custGeom>
              <a:avLst/>
              <a:gdLst/>
              <a:ahLst/>
              <a:cxnLst/>
              <a:rect l="l" t="t" r="r" b="b"/>
              <a:pathLst>
                <a:path w="59" h="81" extrusionOk="0">
                  <a:moveTo>
                    <a:pt x="0" y="1"/>
                  </a:moveTo>
                  <a:lnTo>
                    <a:pt x="35" y="81"/>
                  </a:lnTo>
                  <a:lnTo>
                    <a:pt x="59" y="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27"/>
            <p:cNvSpPr/>
            <p:nvPr/>
          </p:nvSpPr>
          <p:spPr>
            <a:xfrm>
              <a:off x="1455875" y="1016075"/>
              <a:ext cx="7325" cy="6050"/>
            </a:xfrm>
            <a:custGeom>
              <a:avLst/>
              <a:gdLst/>
              <a:ahLst/>
              <a:cxnLst/>
              <a:rect l="l" t="t" r="r" b="b"/>
              <a:pathLst>
                <a:path w="293" h="242" extrusionOk="0">
                  <a:moveTo>
                    <a:pt x="69" y="0"/>
                  </a:moveTo>
                  <a:lnTo>
                    <a:pt x="69" y="0"/>
                  </a:lnTo>
                  <a:cubicBezTo>
                    <a:pt x="59" y="8"/>
                    <a:pt x="40" y="3"/>
                    <a:pt x="30" y="11"/>
                  </a:cubicBezTo>
                  <a:lnTo>
                    <a:pt x="189" y="242"/>
                  </a:lnTo>
                  <a:cubicBezTo>
                    <a:pt x="293" y="154"/>
                    <a:pt x="0" y="56"/>
                    <a:pt x="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27"/>
            <p:cNvSpPr/>
            <p:nvPr/>
          </p:nvSpPr>
          <p:spPr>
            <a:xfrm>
              <a:off x="1456225" y="1010950"/>
              <a:ext cx="3000" cy="3550"/>
            </a:xfrm>
            <a:custGeom>
              <a:avLst/>
              <a:gdLst/>
              <a:ahLst/>
              <a:cxnLst/>
              <a:rect l="l" t="t" r="r" b="b"/>
              <a:pathLst>
                <a:path w="120" h="142" extrusionOk="0">
                  <a:moveTo>
                    <a:pt x="18" y="1"/>
                  </a:moveTo>
                  <a:cubicBezTo>
                    <a:pt x="21" y="3"/>
                    <a:pt x="24" y="5"/>
                    <a:pt x="27" y="7"/>
                  </a:cubicBezTo>
                  <a:lnTo>
                    <a:pt x="27" y="7"/>
                  </a:lnTo>
                  <a:cubicBezTo>
                    <a:pt x="25" y="5"/>
                    <a:pt x="22" y="3"/>
                    <a:pt x="18" y="1"/>
                  </a:cubicBezTo>
                  <a:close/>
                  <a:moveTo>
                    <a:pt x="27" y="7"/>
                  </a:moveTo>
                  <a:lnTo>
                    <a:pt x="27" y="7"/>
                  </a:lnTo>
                  <a:cubicBezTo>
                    <a:pt x="67" y="46"/>
                    <a:pt x="1" y="142"/>
                    <a:pt x="66" y="142"/>
                  </a:cubicBezTo>
                  <a:cubicBezTo>
                    <a:pt x="69" y="142"/>
                    <a:pt x="73" y="142"/>
                    <a:pt x="77" y="141"/>
                  </a:cubicBezTo>
                  <a:cubicBezTo>
                    <a:pt x="120" y="69"/>
                    <a:pt x="59" y="30"/>
                    <a:pt x="27" y="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27"/>
            <p:cNvSpPr/>
            <p:nvPr/>
          </p:nvSpPr>
          <p:spPr>
            <a:xfrm>
              <a:off x="1401425" y="863475"/>
              <a:ext cx="425" cy="1075"/>
            </a:xfrm>
            <a:custGeom>
              <a:avLst/>
              <a:gdLst/>
              <a:ahLst/>
              <a:cxnLst/>
              <a:rect l="l" t="t" r="r" b="b"/>
              <a:pathLst>
                <a:path w="17" h="43" extrusionOk="0">
                  <a:moveTo>
                    <a:pt x="16" y="0"/>
                  </a:moveTo>
                  <a:lnTo>
                    <a:pt x="16" y="0"/>
                  </a:lnTo>
                  <a:cubicBezTo>
                    <a:pt x="6" y="16"/>
                    <a:pt x="0" y="30"/>
                    <a:pt x="0" y="43"/>
                  </a:cubicBezTo>
                  <a:cubicBezTo>
                    <a:pt x="6" y="30"/>
                    <a:pt x="14" y="14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27"/>
            <p:cNvSpPr/>
            <p:nvPr/>
          </p:nvSpPr>
          <p:spPr>
            <a:xfrm>
              <a:off x="1382100" y="813400"/>
              <a:ext cx="285025" cy="288550"/>
            </a:xfrm>
            <a:custGeom>
              <a:avLst/>
              <a:gdLst/>
              <a:ahLst/>
              <a:cxnLst/>
              <a:rect l="l" t="t" r="r" b="b"/>
              <a:pathLst>
                <a:path w="11401" h="11542" extrusionOk="0">
                  <a:moveTo>
                    <a:pt x="10975" y="628"/>
                  </a:moveTo>
                  <a:lnTo>
                    <a:pt x="10975" y="628"/>
                  </a:lnTo>
                  <a:cubicBezTo>
                    <a:pt x="10977" y="628"/>
                    <a:pt x="10979" y="629"/>
                    <a:pt x="10980" y="630"/>
                  </a:cubicBezTo>
                  <a:lnTo>
                    <a:pt x="10980" y="630"/>
                  </a:lnTo>
                  <a:cubicBezTo>
                    <a:pt x="10979" y="629"/>
                    <a:pt x="10977" y="628"/>
                    <a:pt x="10975" y="628"/>
                  </a:cubicBezTo>
                  <a:close/>
                  <a:moveTo>
                    <a:pt x="10660" y="749"/>
                  </a:moveTo>
                  <a:cubicBezTo>
                    <a:pt x="10657" y="749"/>
                    <a:pt x="10653" y="750"/>
                    <a:pt x="10649" y="750"/>
                  </a:cubicBezTo>
                  <a:lnTo>
                    <a:pt x="10662" y="750"/>
                  </a:lnTo>
                  <a:cubicBezTo>
                    <a:pt x="10661" y="749"/>
                    <a:pt x="10661" y="749"/>
                    <a:pt x="10660" y="749"/>
                  </a:cubicBezTo>
                  <a:close/>
                  <a:moveTo>
                    <a:pt x="10492" y="1124"/>
                  </a:moveTo>
                  <a:cubicBezTo>
                    <a:pt x="10483" y="1132"/>
                    <a:pt x="10477" y="1139"/>
                    <a:pt x="10473" y="1147"/>
                  </a:cubicBezTo>
                  <a:lnTo>
                    <a:pt x="10473" y="1147"/>
                  </a:lnTo>
                  <a:cubicBezTo>
                    <a:pt x="10479" y="1139"/>
                    <a:pt x="10486" y="1132"/>
                    <a:pt x="10492" y="1124"/>
                  </a:cubicBezTo>
                  <a:close/>
                  <a:moveTo>
                    <a:pt x="9610" y="1"/>
                  </a:moveTo>
                  <a:cubicBezTo>
                    <a:pt x="8651" y="888"/>
                    <a:pt x="7982" y="1956"/>
                    <a:pt x="7275" y="3061"/>
                  </a:cubicBezTo>
                  <a:cubicBezTo>
                    <a:pt x="6425" y="3908"/>
                    <a:pt x="5841" y="4981"/>
                    <a:pt x="4941" y="5733"/>
                  </a:cubicBezTo>
                  <a:cubicBezTo>
                    <a:pt x="4691" y="6240"/>
                    <a:pt x="4075" y="6516"/>
                    <a:pt x="3722" y="7018"/>
                  </a:cubicBezTo>
                  <a:lnTo>
                    <a:pt x="3772" y="7031"/>
                  </a:lnTo>
                  <a:cubicBezTo>
                    <a:pt x="3530" y="7114"/>
                    <a:pt x="3614" y="7515"/>
                    <a:pt x="3389" y="7515"/>
                  </a:cubicBezTo>
                  <a:cubicBezTo>
                    <a:pt x="3384" y="7515"/>
                    <a:pt x="3379" y="7515"/>
                    <a:pt x="3374" y="7515"/>
                  </a:cubicBezTo>
                  <a:lnTo>
                    <a:pt x="3379" y="7491"/>
                  </a:lnTo>
                  <a:lnTo>
                    <a:pt x="3379" y="7491"/>
                  </a:lnTo>
                  <a:cubicBezTo>
                    <a:pt x="3230" y="7517"/>
                    <a:pt x="3397" y="7834"/>
                    <a:pt x="3279" y="7834"/>
                  </a:cubicBezTo>
                  <a:cubicBezTo>
                    <a:pt x="3276" y="7834"/>
                    <a:pt x="3272" y="7834"/>
                    <a:pt x="3267" y="7833"/>
                  </a:cubicBezTo>
                  <a:lnTo>
                    <a:pt x="3267" y="7833"/>
                  </a:lnTo>
                  <a:lnTo>
                    <a:pt x="3297" y="7879"/>
                  </a:lnTo>
                  <a:cubicBezTo>
                    <a:pt x="3272" y="7918"/>
                    <a:pt x="3258" y="7930"/>
                    <a:pt x="3247" y="7930"/>
                  </a:cubicBezTo>
                  <a:cubicBezTo>
                    <a:pt x="3231" y="7930"/>
                    <a:pt x="3221" y="7908"/>
                    <a:pt x="3199" y="7908"/>
                  </a:cubicBezTo>
                  <a:cubicBezTo>
                    <a:pt x="3188" y="7908"/>
                    <a:pt x="3175" y="7913"/>
                    <a:pt x="3156" y="7929"/>
                  </a:cubicBezTo>
                  <a:cubicBezTo>
                    <a:pt x="3137" y="7966"/>
                    <a:pt x="3222" y="8001"/>
                    <a:pt x="3148" y="8049"/>
                  </a:cubicBezTo>
                  <a:cubicBezTo>
                    <a:pt x="3126" y="8035"/>
                    <a:pt x="3107" y="8029"/>
                    <a:pt x="3090" y="8029"/>
                  </a:cubicBezTo>
                  <a:cubicBezTo>
                    <a:pt x="2987" y="8029"/>
                    <a:pt x="2961" y="8245"/>
                    <a:pt x="2853" y="8245"/>
                  </a:cubicBezTo>
                  <a:cubicBezTo>
                    <a:pt x="2833" y="8245"/>
                    <a:pt x="2809" y="8237"/>
                    <a:pt x="2781" y="8219"/>
                  </a:cubicBezTo>
                  <a:cubicBezTo>
                    <a:pt x="2797" y="8197"/>
                    <a:pt x="2786" y="8195"/>
                    <a:pt x="2767" y="8195"/>
                  </a:cubicBezTo>
                  <a:cubicBezTo>
                    <a:pt x="2762" y="8195"/>
                    <a:pt x="2755" y="8195"/>
                    <a:pt x="2749" y="8195"/>
                  </a:cubicBezTo>
                  <a:cubicBezTo>
                    <a:pt x="2710" y="8195"/>
                    <a:pt x="2663" y="8188"/>
                    <a:pt x="2699" y="8091"/>
                  </a:cubicBezTo>
                  <a:lnTo>
                    <a:pt x="2699" y="8091"/>
                  </a:lnTo>
                  <a:cubicBezTo>
                    <a:pt x="2651" y="8118"/>
                    <a:pt x="2518" y="8314"/>
                    <a:pt x="2611" y="8357"/>
                  </a:cubicBezTo>
                  <a:cubicBezTo>
                    <a:pt x="2672" y="8421"/>
                    <a:pt x="2697" y="8517"/>
                    <a:pt x="2785" y="8517"/>
                  </a:cubicBezTo>
                  <a:cubicBezTo>
                    <a:pt x="2806" y="8517"/>
                    <a:pt x="2830" y="8512"/>
                    <a:pt x="2858" y="8500"/>
                  </a:cubicBezTo>
                  <a:lnTo>
                    <a:pt x="2813" y="8431"/>
                  </a:lnTo>
                  <a:lnTo>
                    <a:pt x="2813" y="8431"/>
                  </a:lnTo>
                  <a:cubicBezTo>
                    <a:pt x="2832" y="8432"/>
                    <a:pt x="2845" y="8432"/>
                    <a:pt x="2855" y="8432"/>
                  </a:cubicBezTo>
                  <a:cubicBezTo>
                    <a:pt x="2870" y="8432"/>
                    <a:pt x="2877" y="8432"/>
                    <a:pt x="2882" y="8432"/>
                  </a:cubicBezTo>
                  <a:cubicBezTo>
                    <a:pt x="2891" y="8432"/>
                    <a:pt x="2896" y="8434"/>
                    <a:pt x="2925" y="8444"/>
                  </a:cubicBezTo>
                  <a:cubicBezTo>
                    <a:pt x="3044" y="8301"/>
                    <a:pt x="3151" y="8349"/>
                    <a:pt x="3267" y="8272"/>
                  </a:cubicBezTo>
                  <a:cubicBezTo>
                    <a:pt x="3265" y="8272"/>
                    <a:pt x="3262" y="8272"/>
                    <a:pt x="3259" y="8266"/>
                  </a:cubicBezTo>
                  <a:cubicBezTo>
                    <a:pt x="3241" y="8139"/>
                    <a:pt x="3360" y="8070"/>
                    <a:pt x="3413" y="8022"/>
                  </a:cubicBezTo>
                  <a:lnTo>
                    <a:pt x="3467" y="8025"/>
                  </a:lnTo>
                  <a:cubicBezTo>
                    <a:pt x="3470" y="8025"/>
                    <a:pt x="3473" y="8026"/>
                    <a:pt x="3476" y="8026"/>
                  </a:cubicBezTo>
                  <a:cubicBezTo>
                    <a:pt x="3541" y="8026"/>
                    <a:pt x="3491" y="7852"/>
                    <a:pt x="3512" y="7852"/>
                  </a:cubicBezTo>
                  <a:cubicBezTo>
                    <a:pt x="3517" y="7852"/>
                    <a:pt x="3527" y="7863"/>
                    <a:pt x="3544" y="7889"/>
                  </a:cubicBezTo>
                  <a:cubicBezTo>
                    <a:pt x="3743" y="7568"/>
                    <a:pt x="4016" y="7231"/>
                    <a:pt x="4282" y="6899"/>
                  </a:cubicBezTo>
                  <a:cubicBezTo>
                    <a:pt x="4274" y="6816"/>
                    <a:pt x="4492" y="6652"/>
                    <a:pt x="4343" y="6652"/>
                  </a:cubicBezTo>
                  <a:cubicBezTo>
                    <a:pt x="4513" y="6652"/>
                    <a:pt x="4736" y="6428"/>
                    <a:pt x="4808" y="6338"/>
                  </a:cubicBezTo>
                  <a:cubicBezTo>
                    <a:pt x="4816" y="6349"/>
                    <a:pt x="4824" y="6362"/>
                    <a:pt x="4808" y="6373"/>
                  </a:cubicBezTo>
                  <a:cubicBezTo>
                    <a:pt x="5081" y="6306"/>
                    <a:pt x="4858" y="6065"/>
                    <a:pt x="5156" y="6035"/>
                  </a:cubicBezTo>
                  <a:cubicBezTo>
                    <a:pt x="5063" y="5913"/>
                    <a:pt x="5440" y="5767"/>
                    <a:pt x="5384" y="5565"/>
                  </a:cubicBezTo>
                  <a:lnTo>
                    <a:pt x="5384" y="5565"/>
                  </a:lnTo>
                  <a:cubicBezTo>
                    <a:pt x="5427" y="5568"/>
                    <a:pt x="5456" y="5578"/>
                    <a:pt x="5469" y="5602"/>
                  </a:cubicBezTo>
                  <a:cubicBezTo>
                    <a:pt x="5719" y="5313"/>
                    <a:pt x="6035" y="5023"/>
                    <a:pt x="6250" y="4782"/>
                  </a:cubicBezTo>
                  <a:cubicBezTo>
                    <a:pt x="6332" y="4487"/>
                    <a:pt x="6731" y="4306"/>
                    <a:pt x="6749" y="4011"/>
                  </a:cubicBezTo>
                  <a:cubicBezTo>
                    <a:pt x="6909" y="3884"/>
                    <a:pt x="7172" y="3687"/>
                    <a:pt x="7297" y="3430"/>
                  </a:cubicBezTo>
                  <a:lnTo>
                    <a:pt x="7297" y="3464"/>
                  </a:lnTo>
                  <a:cubicBezTo>
                    <a:pt x="7490" y="3220"/>
                    <a:pt x="7735" y="2917"/>
                    <a:pt x="7788" y="2681"/>
                  </a:cubicBezTo>
                  <a:cubicBezTo>
                    <a:pt x="7812" y="2685"/>
                    <a:pt x="7833" y="2688"/>
                    <a:pt x="7853" y="2688"/>
                  </a:cubicBezTo>
                  <a:cubicBezTo>
                    <a:pt x="7993" y="2688"/>
                    <a:pt x="8054" y="2584"/>
                    <a:pt x="8165" y="2524"/>
                  </a:cubicBezTo>
                  <a:cubicBezTo>
                    <a:pt x="8239" y="2312"/>
                    <a:pt x="8526" y="2003"/>
                    <a:pt x="8670" y="1709"/>
                  </a:cubicBezTo>
                  <a:cubicBezTo>
                    <a:pt x="8672" y="1709"/>
                    <a:pt x="8674" y="1709"/>
                    <a:pt x="8676" y="1709"/>
                  </a:cubicBezTo>
                  <a:cubicBezTo>
                    <a:pt x="8755" y="1709"/>
                    <a:pt x="8802" y="1530"/>
                    <a:pt x="8879" y="1530"/>
                  </a:cubicBezTo>
                  <a:cubicBezTo>
                    <a:pt x="8889" y="1530"/>
                    <a:pt x="8898" y="1533"/>
                    <a:pt x="8909" y="1539"/>
                  </a:cubicBezTo>
                  <a:cubicBezTo>
                    <a:pt x="9004" y="1326"/>
                    <a:pt x="9124" y="1119"/>
                    <a:pt x="9254" y="912"/>
                  </a:cubicBezTo>
                  <a:cubicBezTo>
                    <a:pt x="9320" y="806"/>
                    <a:pt x="9390" y="702"/>
                    <a:pt x="9461" y="598"/>
                  </a:cubicBezTo>
                  <a:lnTo>
                    <a:pt x="9573" y="444"/>
                  </a:lnTo>
                  <a:lnTo>
                    <a:pt x="9658" y="328"/>
                  </a:lnTo>
                  <a:lnTo>
                    <a:pt x="9706" y="266"/>
                  </a:lnTo>
                  <a:cubicBezTo>
                    <a:pt x="9708" y="266"/>
                    <a:pt x="9710" y="266"/>
                    <a:pt x="9713" y="266"/>
                  </a:cubicBezTo>
                  <a:cubicBezTo>
                    <a:pt x="9734" y="266"/>
                    <a:pt x="9761" y="283"/>
                    <a:pt x="9780" y="290"/>
                  </a:cubicBezTo>
                  <a:cubicBezTo>
                    <a:pt x="9793" y="304"/>
                    <a:pt x="9953" y="359"/>
                    <a:pt x="10054" y="405"/>
                  </a:cubicBezTo>
                  <a:cubicBezTo>
                    <a:pt x="10273" y="500"/>
                    <a:pt x="10475" y="616"/>
                    <a:pt x="10660" y="749"/>
                  </a:cubicBezTo>
                  <a:lnTo>
                    <a:pt x="10660" y="749"/>
                  </a:lnTo>
                  <a:cubicBezTo>
                    <a:pt x="10682" y="743"/>
                    <a:pt x="10679" y="722"/>
                    <a:pt x="10702" y="710"/>
                  </a:cubicBezTo>
                  <a:cubicBezTo>
                    <a:pt x="10720" y="694"/>
                    <a:pt x="10744" y="678"/>
                    <a:pt x="10776" y="662"/>
                  </a:cubicBezTo>
                  <a:cubicBezTo>
                    <a:pt x="10840" y="636"/>
                    <a:pt x="10930" y="617"/>
                    <a:pt x="11018" y="617"/>
                  </a:cubicBezTo>
                  <a:cubicBezTo>
                    <a:pt x="11016" y="623"/>
                    <a:pt x="11002" y="630"/>
                    <a:pt x="10988" y="630"/>
                  </a:cubicBezTo>
                  <a:cubicBezTo>
                    <a:pt x="10986" y="630"/>
                    <a:pt x="10983" y="630"/>
                    <a:pt x="10980" y="630"/>
                  </a:cubicBezTo>
                  <a:lnTo>
                    <a:pt x="10980" y="630"/>
                  </a:lnTo>
                  <a:cubicBezTo>
                    <a:pt x="11037" y="651"/>
                    <a:pt x="11087" y="680"/>
                    <a:pt x="10991" y="726"/>
                  </a:cubicBezTo>
                  <a:cubicBezTo>
                    <a:pt x="10927" y="768"/>
                    <a:pt x="10880" y="795"/>
                    <a:pt x="10866" y="827"/>
                  </a:cubicBezTo>
                  <a:cubicBezTo>
                    <a:pt x="10845" y="822"/>
                    <a:pt x="10848" y="822"/>
                    <a:pt x="10834" y="808"/>
                  </a:cubicBezTo>
                  <a:lnTo>
                    <a:pt x="10834" y="808"/>
                  </a:lnTo>
                  <a:cubicBezTo>
                    <a:pt x="10837" y="824"/>
                    <a:pt x="10826" y="840"/>
                    <a:pt x="10813" y="851"/>
                  </a:cubicBezTo>
                  <a:cubicBezTo>
                    <a:pt x="10797" y="864"/>
                    <a:pt x="10787" y="861"/>
                    <a:pt x="10744" y="899"/>
                  </a:cubicBezTo>
                  <a:cubicBezTo>
                    <a:pt x="10675" y="954"/>
                    <a:pt x="10609" y="1018"/>
                    <a:pt x="10585" y="1122"/>
                  </a:cubicBezTo>
                  <a:lnTo>
                    <a:pt x="10553" y="1111"/>
                  </a:lnTo>
                  <a:lnTo>
                    <a:pt x="10510" y="1231"/>
                  </a:lnTo>
                  <a:cubicBezTo>
                    <a:pt x="10489" y="1211"/>
                    <a:pt x="10456" y="1180"/>
                    <a:pt x="10473" y="1147"/>
                  </a:cubicBezTo>
                  <a:lnTo>
                    <a:pt x="10473" y="1147"/>
                  </a:lnTo>
                  <a:cubicBezTo>
                    <a:pt x="9527" y="2275"/>
                    <a:pt x="8690" y="3562"/>
                    <a:pt x="7663" y="4683"/>
                  </a:cubicBezTo>
                  <a:lnTo>
                    <a:pt x="7674" y="4620"/>
                  </a:lnTo>
                  <a:lnTo>
                    <a:pt x="7674" y="4620"/>
                  </a:lnTo>
                  <a:lnTo>
                    <a:pt x="7525" y="4883"/>
                  </a:lnTo>
                  <a:cubicBezTo>
                    <a:pt x="7514" y="4869"/>
                    <a:pt x="7514" y="4853"/>
                    <a:pt x="7520" y="4837"/>
                  </a:cubicBezTo>
                  <a:lnTo>
                    <a:pt x="7520" y="4837"/>
                  </a:lnTo>
                  <a:cubicBezTo>
                    <a:pt x="7222" y="5077"/>
                    <a:pt x="7042" y="5440"/>
                    <a:pt x="6784" y="5703"/>
                  </a:cubicBezTo>
                  <a:cubicBezTo>
                    <a:pt x="6773" y="5692"/>
                    <a:pt x="6779" y="5642"/>
                    <a:pt x="6750" y="5642"/>
                  </a:cubicBezTo>
                  <a:cubicBezTo>
                    <a:pt x="6745" y="5642"/>
                    <a:pt x="6738" y="5644"/>
                    <a:pt x="6731" y="5648"/>
                  </a:cubicBezTo>
                  <a:cubicBezTo>
                    <a:pt x="6625" y="5921"/>
                    <a:pt x="6340" y="5884"/>
                    <a:pt x="6407" y="6128"/>
                  </a:cubicBezTo>
                  <a:cubicBezTo>
                    <a:pt x="6406" y="6128"/>
                    <a:pt x="6405" y="6128"/>
                    <a:pt x="6404" y="6128"/>
                  </a:cubicBezTo>
                  <a:cubicBezTo>
                    <a:pt x="6387" y="6128"/>
                    <a:pt x="6349" y="6105"/>
                    <a:pt x="6356" y="6075"/>
                  </a:cubicBezTo>
                  <a:lnTo>
                    <a:pt x="6356" y="6075"/>
                  </a:lnTo>
                  <a:cubicBezTo>
                    <a:pt x="5902" y="6683"/>
                    <a:pt x="5374" y="7257"/>
                    <a:pt x="4834" y="7799"/>
                  </a:cubicBezTo>
                  <a:cubicBezTo>
                    <a:pt x="4548" y="8399"/>
                    <a:pt x="3939" y="8806"/>
                    <a:pt x="3607" y="9398"/>
                  </a:cubicBezTo>
                  <a:lnTo>
                    <a:pt x="3581" y="9369"/>
                  </a:lnTo>
                  <a:cubicBezTo>
                    <a:pt x="3352" y="9714"/>
                    <a:pt x="3071" y="10025"/>
                    <a:pt x="2779" y="10330"/>
                  </a:cubicBezTo>
                  <a:cubicBezTo>
                    <a:pt x="2630" y="10482"/>
                    <a:pt x="2481" y="10633"/>
                    <a:pt x="2332" y="10787"/>
                  </a:cubicBezTo>
                  <a:lnTo>
                    <a:pt x="2112" y="11018"/>
                  </a:lnTo>
                  <a:lnTo>
                    <a:pt x="1934" y="11215"/>
                  </a:lnTo>
                  <a:lnTo>
                    <a:pt x="1838" y="11172"/>
                  </a:lnTo>
                  <a:cubicBezTo>
                    <a:pt x="1708" y="11103"/>
                    <a:pt x="1554" y="11039"/>
                    <a:pt x="1413" y="10984"/>
                  </a:cubicBezTo>
                  <a:cubicBezTo>
                    <a:pt x="1273" y="10928"/>
                    <a:pt x="1116" y="10869"/>
                    <a:pt x="965" y="10798"/>
                  </a:cubicBezTo>
                  <a:lnTo>
                    <a:pt x="986" y="10755"/>
                  </a:lnTo>
                  <a:cubicBezTo>
                    <a:pt x="951" y="10752"/>
                    <a:pt x="914" y="10744"/>
                    <a:pt x="877" y="10736"/>
                  </a:cubicBezTo>
                  <a:lnTo>
                    <a:pt x="819" y="10721"/>
                  </a:lnTo>
                  <a:cubicBezTo>
                    <a:pt x="803" y="10713"/>
                    <a:pt x="811" y="10691"/>
                    <a:pt x="808" y="10675"/>
                  </a:cubicBezTo>
                  <a:cubicBezTo>
                    <a:pt x="803" y="10606"/>
                    <a:pt x="805" y="10532"/>
                    <a:pt x="811" y="10455"/>
                  </a:cubicBezTo>
                  <a:cubicBezTo>
                    <a:pt x="821" y="10293"/>
                    <a:pt x="856" y="10131"/>
                    <a:pt x="888" y="9966"/>
                  </a:cubicBezTo>
                  <a:cubicBezTo>
                    <a:pt x="951" y="9640"/>
                    <a:pt x="1015" y="9313"/>
                    <a:pt x="949" y="8981"/>
                  </a:cubicBezTo>
                  <a:lnTo>
                    <a:pt x="949" y="8981"/>
                  </a:lnTo>
                  <a:lnTo>
                    <a:pt x="1007" y="9031"/>
                  </a:lnTo>
                  <a:cubicBezTo>
                    <a:pt x="920" y="8924"/>
                    <a:pt x="1070" y="8664"/>
                    <a:pt x="924" y="8664"/>
                  </a:cubicBezTo>
                  <a:cubicBezTo>
                    <a:pt x="919" y="8664"/>
                    <a:pt x="913" y="8664"/>
                    <a:pt x="906" y="8665"/>
                  </a:cubicBezTo>
                  <a:lnTo>
                    <a:pt x="970" y="8556"/>
                  </a:lnTo>
                  <a:cubicBezTo>
                    <a:pt x="789" y="8091"/>
                    <a:pt x="1161" y="7770"/>
                    <a:pt x="1079" y="7215"/>
                  </a:cubicBezTo>
                  <a:lnTo>
                    <a:pt x="1079" y="7215"/>
                  </a:lnTo>
                  <a:lnTo>
                    <a:pt x="1116" y="7254"/>
                  </a:lnTo>
                  <a:cubicBezTo>
                    <a:pt x="1100" y="7108"/>
                    <a:pt x="1095" y="6938"/>
                    <a:pt x="1145" y="6837"/>
                  </a:cubicBezTo>
                  <a:cubicBezTo>
                    <a:pt x="1151" y="6856"/>
                    <a:pt x="1164" y="6848"/>
                    <a:pt x="1169" y="6885"/>
                  </a:cubicBezTo>
                  <a:cubicBezTo>
                    <a:pt x="1384" y="6458"/>
                    <a:pt x="1270" y="5937"/>
                    <a:pt x="1339" y="5467"/>
                  </a:cubicBezTo>
                  <a:lnTo>
                    <a:pt x="1339" y="5467"/>
                  </a:lnTo>
                  <a:lnTo>
                    <a:pt x="1408" y="5531"/>
                  </a:lnTo>
                  <a:cubicBezTo>
                    <a:pt x="1350" y="5292"/>
                    <a:pt x="1488" y="4893"/>
                    <a:pt x="1496" y="4540"/>
                  </a:cubicBezTo>
                  <a:lnTo>
                    <a:pt x="1533" y="4540"/>
                  </a:lnTo>
                  <a:cubicBezTo>
                    <a:pt x="1523" y="4514"/>
                    <a:pt x="1533" y="4472"/>
                    <a:pt x="1496" y="4472"/>
                  </a:cubicBezTo>
                  <a:cubicBezTo>
                    <a:pt x="1492" y="4472"/>
                    <a:pt x="1488" y="4473"/>
                    <a:pt x="1483" y="4474"/>
                  </a:cubicBezTo>
                  <a:cubicBezTo>
                    <a:pt x="1453" y="4476"/>
                    <a:pt x="1427" y="4482"/>
                    <a:pt x="1400" y="4482"/>
                  </a:cubicBezTo>
                  <a:lnTo>
                    <a:pt x="1469" y="4418"/>
                  </a:lnTo>
                  <a:cubicBezTo>
                    <a:pt x="1344" y="4402"/>
                    <a:pt x="1193" y="4365"/>
                    <a:pt x="1119" y="4333"/>
                  </a:cubicBezTo>
                  <a:cubicBezTo>
                    <a:pt x="1034" y="4301"/>
                    <a:pt x="949" y="4269"/>
                    <a:pt x="864" y="4229"/>
                  </a:cubicBezTo>
                  <a:cubicBezTo>
                    <a:pt x="696" y="4155"/>
                    <a:pt x="521" y="4057"/>
                    <a:pt x="391" y="3956"/>
                  </a:cubicBezTo>
                  <a:lnTo>
                    <a:pt x="394" y="3956"/>
                  </a:lnTo>
                  <a:lnTo>
                    <a:pt x="465" y="3929"/>
                  </a:lnTo>
                  <a:cubicBezTo>
                    <a:pt x="410" y="3911"/>
                    <a:pt x="327" y="3876"/>
                    <a:pt x="301" y="3831"/>
                  </a:cubicBezTo>
                  <a:cubicBezTo>
                    <a:pt x="383" y="3618"/>
                    <a:pt x="582" y="3321"/>
                    <a:pt x="654" y="3031"/>
                  </a:cubicBezTo>
                  <a:lnTo>
                    <a:pt x="665" y="3063"/>
                  </a:lnTo>
                  <a:cubicBezTo>
                    <a:pt x="728" y="2914"/>
                    <a:pt x="789" y="2768"/>
                    <a:pt x="850" y="2622"/>
                  </a:cubicBezTo>
                  <a:cubicBezTo>
                    <a:pt x="906" y="2487"/>
                    <a:pt x="949" y="2386"/>
                    <a:pt x="1007" y="2258"/>
                  </a:cubicBezTo>
                  <a:cubicBezTo>
                    <a:pt x="1127" y="2296"/>
                    <a:pt x="1238" y="2335"/>
                    <a:pt x="1376" y="2391"/>
                  </a:cubicBezTo>
                  <a:lnTo>
                    <a:pt x="1801" y="2561"/>
                  </a:lnTo>
                  <a:cubicBezTo>
                    <a:pt x="2085" y="2678"/>
                    <a:pt x="2367" y="2798"/>
                    <a:pt x="2659" y="2920"/>
                  </a:cubicBezTo>
                  <a:cubicBezTo>
                    <a:pt x="2643" y="2920"/>
                    <a:pt x="2630" y="2933"/>
                    <a:pt x="2611" y="2933"/>
                  </a:cubicBezTo>
                  <a:cubicBezTo>
                    <a:pt x="2640" y="2933"/>
                    <a:pt x="2672" y="2928"/>
                    <a:pt x="2703" y="2928"/>
                  </a:cubicBezTo>
                  <a:cubicBezTo>
                    <a:pt x="2728" y="2928"/>
                    <a:pt x="2751" y="2932"/>
                    <a:pt x="2771" y="2944"/>
                  </a:cubicBezTo>
                  <a:cubicBezTo>
                    <a:pt x="2776" y="2962"/>
                    <a:pt x="2744" y="2965"/>
                    <a:pt x="2728" y="2965"/>
                  </a:cubicBezTo>
                  <a:cubicBezTo>
                    <a:pt x="2800" y="3061"/>
                    <a:pt x="2946" y="3103"/>
                    <a:pt x="3111" y="3143"/>
                  </a:cubicBezTo>
                  <a:cubicBezTo>
                    <a:pt x="3127" y="3262"/>
                    <a:pt x="3132" y="3411"/>
                    <a:pt x="3089" y="3467"/>
                  </a:cubicBezTo>
                  <a:cubicBezTo>
                    <a:pt x="3095" y="3510"/>
                    <a:pt x="3120" y="3537"/>
                    <a:pt x="3147" y="3537"/>
                  </a:cubicBezTo>
                  <a:cubicBezTo>
                    <a:pt x="3157" y="3537"/>
                    <a:pt x="3167" y="3533"/>
                    <a:pt x="3177" y="3525"/>
                  </a:cubicBezTo>
                  <a:lnTo>
                    <a:pt x="3177" y="3525"/>
                  </a:lnTo>
                  <a:cubicBezTo>
                    <a:pt x="3156" y="4269"/>
                    <a:pt x="3124" y="5066"/>
                    <a:pt x="3159" y="5828"/>
                  </a:cubicBezTo>
                  <a:cubicBezTo>
                    <a:pt x="3148" y="5852"/>
                    <a:pt x="3132" y="5862"/>
                    <a:pt x="3112" y="5862"/>
                  </a:cubicBezTo>
                  <a:cubicBezTo>
                    <a:pt x="3101" y="5862"/>
                    <a:pt x="3089" y="5859"/>
                    <a:pt x="3076" y="5855"/>
                  </a:cubicBezTo>
                  <a:lnTo>
                    <a:pt x="3076" y="5855"/>
                  </a:lnTo>
                  <a:cubicBezTo>
                    <a:pt x="3209" y="6516"/>
                    <a:pt x="3095" y="7188"/>
                    <a:pt x="3023" y="7847"/>
                  </a:cubicBezTo>
                  <a:cubicBezTo>
                    <a:pt x="3030" y="7851"/>
                    <a:pt x="3035" y="7853"/>
                    <a:pt x="3040" y="7853"/>
                  </a:cubicBezTo>
                  <a:cubicBezTo>
                    <a:pt x="3061" y="7853"/>
                    <a:pt x="3073" y="7826"/>
                    <a:pt x="3089" y="7826"/>
                  </a:cubicBezTo>
                  <a:cubicBezTo>
                    <a:pt x="3097" y="7826"/>
                    <a:pt x="3107" y="7832"/>
                    <a:pt x="3119" y="7852"/>
                  </a:cubicBezTo>
                  <a:cubicBezTo>
                    <a:pt x="3190" y="7645"/>
                    <a:pt x="3031" y="7454"/>
                    <a:pt x="3129" y="7268"/>
                  </a:cubicBezTo>
                  <a:lnTo>
                    <a:pt x="3129" y="7268"/>
                  </a:lnTo>
                  <a:lnTo>
                    <a:pt x="3172" y="7297"/>
                  </a:lnTo>
                  <a:cubicBezTo>
                    <a:pt x="3209" y="7159"/>
                    <a:pt x="3060" y="7257"/>
                    <a:pt x="3127" y="7116"/>
                  </a:cubicBezTo>
                  <a:cubicBezTo>
                    <a:pt x="3139" y="7101"/>
                    <a:pt x="3148" y="7096"/>
                    <a:pt x="3156" y="7096"/>
                  </a:cubicBezTo>
                  <a:cubicBezTo>
                    <a:pt x="3172" y="7096"/>
                    <a:pt x="3180" y="7116"/>
                    <a:pt x="3185" y="7116"/>
                  </a:cubicBezTo>
                  <a:cubicBezTo>
                    <a:pt x="3186" y="7116"/>
                    <a:pt x="3187" y="7115"/>
                    <a:pt x="3188" y="7111"/>
                  </a:cubicBezTo>
                  <a:cubicBezTo>
                    <a:pt x="3190" y="6811"/>
                    <a:pt x="3251" y="6503"/>
                    <a:pt x="3161" y="6213"/>
                  </a:cubicBezTo>
                  <a:cubicBezTo>
                    <a:pt x="3262" y="6152"/>
                    <a:pt x="3185" y="5892"/>
                    <a:pt x="3283" y="5791"/>
                  </a:cubicBezTo>
                  <a:cubicBezTo>
                    <a:pt x="3251" y="5709"/>
                    <a:pt x="3267" y="5634"/>
                    <a:pt x="3204" y="5600"/>
                  </a:cubicBezTo>
                  <a:cubicBezTo>
                    <a:pt x="3249" y="5201"/>
                    <a:pt x="3275" y="4800"/>
                    <a:pt x="3291" y="4397"/>
                  </a:cubicBezTo>
                  <a:cubicBezTo>
                    <a:pt x="3299" y="4195"/>
                    <a:pt x="3307" y="3993"/>
                    <a:pt x="3315" y="3788"/>
                  </a:cubicBezTo>
                  <a:cubicBezTo>
                    <a:pt x="3326" y="3525"/>
                    <a:pt x="3336" y="3260"/>
                    <a:pt x="3347" y="2994"/>
                  </a:cubicBezTo>
                  <a:lnTo>
                    <a:pt x="3060" y="2883"/>
                  </a:lnTo>
                  <a:lnTo>
                    <a:pt x="2837" y="2790"/>
                  </a:lnTo>
                  <a:cubicBezTo>
                    <a:pt x="2723" y="2739"/>
                    <a:pt x="2611" y="2683"/>
                    <a:pt x="2497" y="2628"/>
                  </a:cubicBezTo>
                  <a:cubicBezTo>
                    <a:pt x="2253" y="2604"/>
                    <a:pt x="2027" y="2484"/>
                    <a:pt x="1796" y="2349"/>
                  </a:cubicBezTo>
                  <a:cubicBezTo>
                    <a:pt x="1682" y="2280"/>
                    <a:pt x="1562" y="2208"/>
                    <a:pt x="1443" y="2136"/>
                  </a:cubicBezTo>
                  <a:cubicBezTo>
                    <a:pt x="1265" y="2043"/>
                    <a:pt x="1063" y="1953"/>
                    <a:pt x="869" y="1884"/>
                  </a:cubicBezTo>
                  <a:lnTo>
                    <a:pt x="784" y="2065"/>
                  </a:lnTo>
                  <a:cubicBezTo>
                    <a:pt x="779" y="2065"/>
                    <a:pt x="773" y="2057"/>
                    <a:pt x="773" y="2043"/>
                  </a:cubicBezTo>
                  <a:cubicBezTo>
                    <a:pt x="723" y="2179"/>
                    <a:pt x="665" y="2341"/>
                    <a:pt x="601" y="2513"/>
                  </a:cubicBezTo>
                  <a:cubicBezTo>
                    <a:pt x="558" y="2633"/>
                    <a:pt x="508" y="2752"/>
                    <a:pt x="455" y="2856"/>
                  </a:cubicBezTo>
                  <a:lnTo>
                    <a:pt x="452" y="3066"/>
                  </a:lnTo>
                  <a:lnTo>
                    <a:pt x="261" y="3419"/>
                  </a:lnTo>
                  <a:cubicBezTo>
                    <a:pt x="176" y="3573"/>
                    <a:pt x="88" y="3730"/>
                    <a:pt x="0" y="3887"/>
                  </a:cubicBezTo>
                  <a:cubicBezTo>
                    <a:pt x="91" y="4003"/>
                    <a:pt x="221" y="4118"/>
                    <a:pt x="351" y="4224"/>
                  </a:cubicBezTo>
                  <a:cubicBezTo>
                    <a:pt x="463" y="4309"/>
                    <a:pt x="556" y="4373"/>
                    <a:pt x="665" y="4439"/>
                  </a:cubicBezTo>
                  <a:cubicBezTo>
                    <a:pt x="771" y="4503"/>
                    <a:pt x="882" y="4564"/>
                    <a:pt x="999" y="4614"/>
                  </a:cubicBezTo>
                  <a:cubicBezTo>
                    <a:pt x="1068" y="4644"/>
                    <a:pt x="1087" y="4652"/>
                    <a:pt x="1116" y="4660"/>
                  </a:cubicBezTo>
                  <a:cubicBezTo>
                    <a:pt x="1145" y="4667"/>
                    <a:pt x="1174" y="4675"/>
                    <a:pt x="1204" y="4678"/>
                  </a:cubicBezTo>
                  <a:lnTo>
                    <a:pt x="1220" y="4678"/>
                  </a:lnTo>
                  <a:lnTo>
                    <a:pt x="1217" y="4694"/>
                  </a:lnTo>
                  <a:lnTo>
                    <a:pt x="1214" y="4726"/>
                  </a:lnTo>
                  <a:lnTo>
                    <a:pt x="1204" y="4792"/>
                  </a:lnTo>
                  <a:lnTo>
                    <a:pt x="1182" y="4965"/>
                  </a:lnTo>
                  <a:lnTo>
                    <a:pt x="1113" y="5467"/>
                  </a:lnTo>
                  <a:cubicBezTo>
                    <a:pt x="1068" y="5799"/>
                    <a:pt x="1018" y="6134"/>
                    <a:pt x="962" y="6466"/>
                  </a:cubicBezTo>
                  <a:cubicBezTo>
                    <a:pt x="837" y="7262"/>
                    <a:pt x="704" y="8009"/>
                    <a:pt x="622" y="8755"/>
                  </a:cubicBezTo>
                  <a:cubicBezTo>
                    <a:pt x="580" y="9130"/>
                    <a:pt x="550" y="9504"/>
                    <a:pt x="540" y="9884"/>
                  </a:cubicBezTo>
                  <a:cubicBezTo>
                    <a:pt x="537" y="10078"/>
                    <a:pt x="537" y="10261"/>
                    <a:pt x="545" y="10468"/>
                  </a:cubicBezTo>
                  <a:lnTo>
                    <a:pt x="550" y="10689"/>
                  </a:lnTo>
                  <a:lnTo>
                    <a:pt x="553" y="10795"/>
                  </a:lnTo>
                  <a:lnTo>
                    <a:pt x="556" y="10848"/>
                  </a:lnTo>
                  <a:cubicBezTo>
                    <a:pt x="556" y="10856"/>
                    <a:pt x="556" y="10864"/>
                    <a:pt x="556" y="10872"/>
                  </a:cubicBezTo>
                  <a:lnTo>
                    <a:pt x="582" y="10883"/>
                  </a:lnTo>
                  <a:cubicBezTo>
                    <a:pt x="720" y="10933"/>
                    <a:pt x="877" y="10991"/>
                    <a:pt x="986" y="11023"/>
                  </a:cubicBezTo>
                  <a:cubicBezTo>
                    <a:pt x="980" y="11036"/>
                    <a:pt x="982" y="11048"/>
                    <a:pt x="964" y="11048"/>
                  </a:cubicBezTo>
                  <a:cubicBezTo>
                    <a:pt x="959" y="11048"/>
                    <a:pt x="952" y="11047"/>
                    <a:pt x="943" y="11045"/>
                  </a:cubicBezTo>
                  <a:lnTo>
                    <a:pt x="943" y="11045"/>
                  </a:lnTo>
                  <a:cubicBezTo>
                    <a:pt x="1113" y="11106"/>
                    <a:pt x="1270" y="11183"/>
                    <a:pt x="1421" y="11257"/>
                  </a:cubicBezTo>
                  <a:cubicBezTo>
                    <a:pt x="1504" y="11300"/>
                    <a:pt x="1589" y="11342"/>
                    <a:pt x="1671" y="11382"/>
                  </a:cubicBezTo>
                  <a:lnTo>
                    <a:pt x="2003" y="11541"/>
                  </a:lnTo>
                  <a:cubicBezTo>
                    <a:pt x="2091" y="11446"/>
                    <a:pt x="2176" y="11345"/>
                    <a:pt x="2255" y="11244"/>
                  </a:cubicBezTo>
                  <a:lnTo>
                    <a:pt x="2266" y="11260"/>
                  </a:lnTo>
                  <a:lnTo>
                    <a:pt x="2309" y="11201"/>
                  </a:lnTo>
                  <a:lnTo>
                    <a:pt x="2338" y="11159"/>
                  </a:lnTo>
                  <a:lnTo>
                    <a:pt x="2396" y="11076"/>
                  </a:lnTo>
                  <a:lnTo>
                    <a:pt x="2516" y="10917"/>
                  </a:lnTo>
                  <a:cubicBezTo>
                    <a:pt x="2598" y="10811"/>
                    <a:pt x="2683" y="10705"/>
                    <a:pt x="2771" y="10601"/>
                  </a:cubicBezTo>
                  <a:cubicBezTo>
                    <a:pt x="2946" y="10394"/>
                    <a:pt x="3132" y="10195"/>
                    <a:pt x="3315" y="9993"/>
                  </a:cubicBezTo>
                  <a:cubicBezTo>
                    <a:pt x="3684" y="9592"/>
                    <a:pt x="4051" y="9193"/>
                    <a:pt x="4332" y="8763"/>
                  </a:cubicBezTo>
                  <a:cubicBezTo>
                    <a:pt x="5180" y="7857"/>
                    <a:pt x="6112" y="6814"/>
                    <a:pt x="6951" y="5804"/>
                  </a:cubicBezTo>
                  <a:lnTo>
                    <a:pt x="6978" y="5831"/>
                  </a:lnTo>
                  <a:cubicBezTo>
                    <a:pt x="7621" y="4997"/>
                    <a:pt x="8439" y="4365"/>
                    <a:pt x="9073" y="3528"/>
                  </a:cubicBezTo>
                  <a:cubicBezTo>
                    <a:pt x="9838" y="2758"/>
                    <a:pt x="10332" y="1695"/>
                    <a:pt x="11095" y="907"/>
                  </a:cubicBezTo>
                  <a:cubicBezTo>
                    <a:pt x="11172" y="848"/>
                    <a:pt x="11249" y="771"/>
                    <a:pt x="11320" y="691"/>
                  </a:cubicBezTo>
                  <a:lnTo>
                    <a:pt x="11374" y="630"/>
                  </a:lnTo>
                  <a:cubicBezTo>
                    <a:pt x="11379" y="620"/>
                    <a:pt x="11400" y="606"/>
                    <a:pt x="11390" y="601"/>
                  </a:cubicBezTo>
                  <a:lnTo>
                    <a:pt x="11358" y="583"/>
                  </a:lnTo>
                  <a:cubicBezTo>
                    <a:pt x="11310" y="559"/>
                    <a:pt x="11259" y="537"/>
                    <a:pt x="11212" y="513"/>
                  </a:cubicBezTo>
                  <a:cubicBezTo>
                    <a:pt x="11007" y="420"/>
                    <a:pt x="10808" y="351"/>
                    <a:pt x="10627" y="306"/>
                  </a:cubicBezTo>
                  <a:cubicBezTo>
                    <a:pt x="10247" y="208"/>
                    <a:pt x="9886" y="150"/>
                    <a:pt x="96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27"/>
            <p:cNvSpPr/>
            <p:nvPr/>
          </p:nvSpPr>
          <p:spPr>
            <a:xfrm>
              <a:off x="1449900" y="887375"/>
              <a:ext cx="425" cy="150"/>
            </a:xfrm>
            <a:custGeom>
              <a:avLst/>
              <a:gdLst/>
              <a:ahLst/>
              <a:cxnLst/>
              <a:rect l="l" t="t" r="r" b="b"/>
              <a:pathLst>
                <a:path w="17" h="6" extrusionOk="0">
                  <a:moveTo>
                    <a:pt x="14" y="1"/>
                  </a:moveTo>
                  <a:lnTo>
                    <a:pt x="14" y="1"/>
                  </a:lnTo>
                  <a:cubicBezTo>
                    <a:pt x="0" y="3"/>
                    <a:pt x="6" y="3"/>
                    <a:pt x="16" y="6"/>
                  </a:cubicBezTo>
                  <a:cubicBezTo>
                    <a:pt x="16" y="6"/>
                    <a:pt x="14" y="3"/>
                    <a:pt x="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27"/>
            <p:cNvSpPr/>
            <p:nvPr/>
          </p:nvSpPr>
          <p:spPr>
            <a:xfrm>
              <a:off x="1463850" y="1019450"/>
              <a:ext cx="1000" cy="800"/>
            </a:xfrm>
            <a:custGeom>
              <a:avLst/>
              <a:gdLst/>
              <a:ahLst/>
              <a:cxnLst/>
              <a:rect l="l" t="t" r="r" b="b"/>
              <a:pathLst>
                <a:path w="40" h="32" extrusionOk="0">
                  <a:moveTo>
                    <a:pt x="40" y="0"/>
                  </a:moveTo>
                  <a:lnTo>
                    <a:pt x="40" y="0"/>
                  </a:lnTo>
                  <a:cubicBezTo>
                    <a:pt x="38" y="2"/>
                    <a:pt x="36" y="4"/>
                    <a:pt x="34" y="6"/>
                  </a:cubicBezTo>
                  <a:lnTo>
                    <a:pt x="34" y="6"/>
                  </a:lnTo>
                  <a:cubicBezTo>
                    <a:pt x="36" y="4"/>
                    <a:pt x="38" y="2"/>
                    <a:pt x="40" y="0"/>
                  </a:cubicBezTo>
                  <a:close/>
                  <a:moveTo>
                    <a:pt x="34" y="6"/>
                  </a:moveTo>
                  <a:lnTo>
                    <a:pt x="34" y="6"/>
                  </a:lnTo>
                  <a:cubicBezTo>
                    <a:pt x="23" y="16"/>
                    <a:pt x="11" y="23"/>
                    <a:pt x="0" y="30"/>
                  </a:cubicBezTo>
                  <a:cubicBezTo>
                    <a:pt x="2" y="31"/>
                    <a:pt x="3" y="31"/>
                    <a:pt x="5" y="31"/>
                  </a:cubicBezTo>
                  <a:cubicBezTo>
                    <a:pt x="15" y="31"/>
                    <a:pt x="25" y="16"/>
                    <a:pt x="34" y="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27"/>
            <p:cNvSpPr/>
            <p:nvPr/>
          </p:nvSpPr>
          <p:spPr>
            <a:xfrm>
              <a:off x="1621600" y="953050"/>
              <a:ext cx="1700" cy="1225"/>
            </a:xfrm>
            <a:custGeom>
              <a:avLst/>
              <a:gdLst/>
              <a:ahLst/>
              <a:cxnLst/>
              <a:rect l="l" t="t" r="r" b="b"/>
              <a:pathLst>
                <a:path w="68" h="49" extrusionOk="0">
                  <a:moveTo>
                    <a:pt x="19" y="0"/>
                  </a:moveTo>
                  <a:lnTo>
                    <a:pt x="1" y="19"/>
                  </a:lnTo>
                  <a:lnTo>
                    <a:pt x="67" y="4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27"/>
            <p:cNvSpPr/>
            <p:nvPr/>
          </p:nvSpPr>
          <p:spPr>
            <a:xfrm>
              <a:off x="1620225" y="955375"/>
              <a:ext cx="7575" cy="3600"/>
            </a:xfrm>
            <a:custGeom>
              <a:avLst/>
              <a:gdLst/>
              <a:ahLst/>
              <a:cxnLst/>
              <a:rect l="l" t="t" r="r" b="b"/>
              <a:pathLst>
                <a:path w="303" h="144" extrusionOk="0">
                  <a:moveTo>
                    <a:pt x="90" y="0"/>
                  </a:moveTo>
                  <a:lnTo>
                    <a:pt x="90" y="0"/>
                  </a:lnTo>
                  <a:cubicBezTo>
                    <a:pt x="0" y="80"/>
                    <a:pt x="303" y="91"/>
                    <a:pt x="244" y="144"/>
                  </a:cubicBezTo>
                  <a:cubicBezTo>
                    <a:pt x="255" y="136"/>
                    <a:pt x="274" y="136"/>
                    <a:pt x="282" y="128"/>
                  </a:cubicBezTo>
                  <a:lnTo>
                    <a:pt x="9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27"/>
            <p:cNvSpPr/>
            <p:nvPr/>
          </p:nvSpPr>
          <p:spPr>
            <a:xfrm>
              <a:off x="1625300" y="960050"/>
              <a:ext cx="2775" cy="2250"/>
            </a:xfrm>
            <a:custGeom>
              <a:avLst/>
              <a:gdLst/>
              <a:ahLst/>
              <a:cxnLst/>
              <a:rect l="l" t="t" r="r" b="b"/>
              <a:pathLst>
                <a:path w="111" h="90" extrusionOk="0">
                  <a:moveTo>
                    <a:pt x="53" y="0"/>
                  </a:moveTo>
                  <a:cubicBezTo>
                    <a:pt x="46" y="0"/>
                    <a:pt x="38" y="2"/>
                    <a:pt x="28" y="5"/>
                  </a:cubicBezTo>
                  <a:cubicBezTo>
                    <a:pt x="0" y="58"/>
                    <a:pt x="61" y="75"/>
                    <a:pt x="97" y="85"/>
                  </a:cubicBezTo>
                  <a:lnTo>
                    <a:pt x="97" y="85"/>
                  </a:lnTo>
                  <a:cubicBezTo>
                    <a:pt x="60" y="66"/>
                    <a:pt x="96" y="0"/>
                    <a:pt x="53" y="0"/>
                  </a:cubicBezTo>
                  <a:close/>
                  <a:moveTo>
                    <a:pt x="97" y="85"/>
                  </a:moveTo>
                  <a:cubicBezTo>
                    <a:pt x="100" y="87"/>
                    <a:pt x="105" y="89"/>
                    <a:pt x="110" y="90"/>
                  </a:cubicBezTo>
                  <a:cubicBezTo>
                    <a:pt x="107" y="88"/>
                    <a:pt x="102" y="87"/>
                    <a:pt x="97" y="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27"/>
            <p:cNvSpPr/>
            <p:nvPr/>
          </p:nvSpPr>
          <p:spPr>
            <a:xfrm>
              <a:off x="1601875" y="1063800"/>
              <a:ext cx="300" cy="425"/>
            </a:xfrm>
            <a:custGeom>
              <a:avLst/>
              <a:gdLst/>
              <a:ahLst/>
              <a:cxnLst/>
              <a:rect l="l" t="t" r="r" b="b"/>
              <a:pathLst>
                <a:path w="12" h="17" extrusionOk="0">
                  <a:moveTo>
                    <a:pt x="12" y="1"/>
                  </a:moveTo>
                  <a:lnTo>
                    <a:pt x="12" y="1"/>
                  </a:lnTo>
                  <a:cubicBezTo>
                    <a:pt x="4" y="6"/>
                    <a:pt x="1" y="11"/>
                    <a:pt x="1" y="17"/>
                  </a:cubicBezTo>
                  <a:cubicBezTo>
                    <a:pt x="4" y="14"/>
                    <a:pt x="9" y="9"/>
                    <a:pt x="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27"/>
            <p:cNvSpPr/>
            <p:nvPr/>
          </p:nvSpPr>
          <p:spPr>
            <a:xfrm>
              <a:off x="1570400" y="946425"/>
              <a:ext cx="206000" cy="208300"/>
            </a:xfrm>
            <a:custGeom>
              <a:avLst/>
              <a:gdLst/>
              <a:ahLst/>
              <a:cxnLst/>
              <a:rect l="l" t="t" r="r" b="b"/>
              <a:pathLst>
                <a:path w="8240" h="8332" extrusionOk="0">
                  <a:moveTo>
                    <a:pt x="3892" y="1070"/>
                  </a:moveTo>
                  <a:cubicBezTo>
                    <a:pt x="3892" y="1070"/>
                    <a:pt x="3891" y="1071"/>
                    <a:pt x="3891" y="1071"/>
                  </a:cubicBezTo>
                  <a:lnTo>
                    <a:pt x="3891" y="1071"/>
                  </a:lnTo>
                  <a:cubicBezTo>
                    <a:pt x="3892" y="1071"/>
                    <a:pt x="3892" y="1070"/>
                    <a:pt x="3892" y="1070"/>
                  </a:cubicBezTo>
                  <a:close/>
                  <a:moveTo>
                    <a:pt x="7762" y="2576"/>
                  </a:moveTo>
                  <a:lnTo>
                    <a:pt x="7762" y="2576"/>
                  </a:lnTo>
                  <a:cubicBezTo>
                    <a:pt x="7764" y="2577"/>
                    <a:pt x="7767" y="2578"/>
                    <a:pt x="7771" y="2578"/>
                  </a:cubicBezTo>
                  <a:lnTo>
                    <a:pt x="7771" y="2578"/>
                  </a:lnTo>
                  <a:cubicBezTo>
                    <a:pt x="7768" y="2578"/>
                    <a:pt x="7765" y="2577"/>
                    <a:pt x="7762" y="2576"/>
                  </a:cubicBezTo>
                  <a:close/>
                  <a:moveTo>
                    <a:pt x="7291" y="2611"/>
                  </a:moveTo>
                  <a:cubicBezTo>
                    <a:pt x="7285" y="2613"/>
                    <a:pt x="7280" y="2614"/>
                    <a:pt x="7276" y="2616"/>
                  </a:cubicBezTo>
                  <a:lnTo>
                    <a:pt x="7286" y="2613"/>
                  </a:lnTo>
                  <a:cubicBezTo>
                    <a:pt x="7288" y="2613"/>
                    <a:pt x="7290" y="2612"/>
                    <a:pt x="7291" y="2611"/>
                  </a:cubicBezTo>
                  <a:close/>
                  <a:moveTo>
                    <a:pt x="7314" y="2690"/>
                  </a:moveTo>
                  <a:cubicBezTo>
                    <a:pt x="7312" y="2690"/>
                    <a:pt x="7312" y="2691"/>
                    <a:pt x="7312" y="2692"/>
                  </a:cubicBezTo>
                  <a:lnTo>
                    <a:pt x="7312" y="2692"/>
                  </a:lnTo>
                  <a:cubicBezTo>
                    <a:pt x="7313" y="2691"/>
                    <a:pt x="7314" y="2691"/>
                    <a:pt x="7316" y="2690"/>
                  </a:cubicBezTo>
                  <a:cubicBezTo>
                    <a:pt x="7315" y="2690"/>
                    <a:pt x="7314" y="2690"/>
                    <a:pt x="7314" y="2690"/>
                  </a:cubicBezTo>
                  <a:close/>
                  <a:moveTo>
                    <a:pt x="2600" y="0"/>
                  </a:moveTo>
                  <a:cubicBezTo>
                    <a:pt x="2556" y="0"/>
                    <a:pt x="2515" y="16"/>
                    <a:pt x="2506" y="64"/>
                  </a:cubicBezTo>
                  <a:cubicBezTo>
                    <a:pt x="2460" y="162"/>
                    <a:pt x="2370" y="231"/>
                    <a:pt x="2439" y="342"/>
                  </a:cubicBezTo>
                  <a:lnTo>
                    <a:pt x="2484" y="273"/>
                  </a:lnTo>
                  <a:cubicBezTo>
                    <a:pt x="2492" y="358"/>
                    <a:pt x="2495" y="319"/>
                    <a:pt x="2490" y="377"/>
                  </a:cubicBezTo>
                  <a:cubicBezTo>
                    <a:pt x="2612" y="427"/>
                    <a:pt x="2593" y="542"/>
                    <a:pt x="2668" y="616"/>
                  </a:cubicBezTo>
                  <a:cubicBezTo>
                    <a:pt x="2668" y="613"/>
                    <a:pt x="2668" y="611"/>
                    <a:pt x="2670" y="608"/>
                  </a:cubicBezTo>
                  <a:cubicBezTo>
                    <a:pt x="2696" y="588"/>
                    <a:pt x="2721" y="581"/>
                    <a:pt x="2743" y="581"/>
                  </a:cubicBezTo>
                  <a:cubicBezTo>
                    <a:pt x="2798" y="581"/>
                    <a:pt x="2842" y="626"/>
                    <a:pt x="2872" y="645"/>
                  </a:cubicBezTo>
                  <a:lnTo>
                    <a:pt x="2880" y="693"/>
                  </a:lnTo>
                  <a:cubicBezTo>
                    <a:pt x="2880" y="712"/>
                    <a:pt x="2888" y="719"/>
                    <a:pt x="2899" y="719"/>
                  </a:cubicBezTo>
                  <a:cubicBezTo>
                    <a:pt x="2931" y="719"/>
                    <a:pt x="2996" y="661"/>
                    <a:pt x="3009" y="661"/>
                  </a:cubicBezTo>
                  <a:cubicBezTo>
                    <a:pt x="3015" y="661"/>
                    <a:pt x="3011" y="673"/>
                    <a:pt x="2989" y="706"/>
                  </a:cubicBezTo>
                  <a:cubicBezTo>
                    <a:pt x="3257" y="752"/>
                    <a:pt x="3547" y="847"/>
                    <a:pt x="3831" y="937"/>
                  </a:cubicBezTo>
                  <a:cubicBezTo>
                    <a:pt x="3848" y="927"/>
                    <a:pt x="3863" y="925"/>
                    <a:pt x="3876" y="925"/>
                  </a:cubicBezTo>
                  <a:cubicBezTo>
                    <a:pt x="3890" y="925"/>
                    <a:pt x="3901" y="928"/>
                    <a:pt x="3913" y="928"/>
                  </a:cubicBezTo>
                  <a:cubicBezTo>
                    <a:pt x="3932" y="928"/>
                    <a:pt x="3949" y="919"/>
                    <a:pt x="3972" y="868"/>
                  </a:cubicBezTo>
                  <a:lnTo>
                    <a:pt x="3972" y="868"/>
                  </a:lnTo>
                  <a:cubicBezTo>
                    <a:pt x="3958" y="921"/>
                    <a:pt x="3953" y="959"/>
                    <a:pt x="3948" y="985"/>
                  </a:cubicBezTo>
                  <a:cubicBezTo>
                    <a:pt x="3919" y="1038"/>
                    <a:pt x="3908" y="1057"/>
                    <a:pt x="3913" y="1068"/>
                  </a:cubicBezTo>
                  <a:cubicBezTo>
                    <a:pt x="3904" y="1069"/>
                    <a:pt x="3895" y="1071"/>
                    <a:pt x="3892" y="1071"/>
                  </a:cubicBezTo>
                  <a:cubicBezTo>
                    <a:pt x="3891" y="1071"/>
                    <a:pt x="3891" y="1071"/>
                    <a:pt x="3891" y="1071"/>
                  </a:cubicBezTo>
                  <a:lnTo>
                    <a:pt x="3891" y="1071"/>
                  </a:lnTo>
                  <a:cubicBezTo>
                    <a:pt x="3849" y="1094"/>
                    <a:pt x="3836" y="1068"/>
                    <a:pt x="3842" y="1105"/>
                  </a:cubicBezTo>
                  <a:cubicBezTo>
                    <a:pt x="3847" y="1134"/>
                    <a:pt x="3866" y="1155"/>
                    <a:pt x="3884" y="1176"/>
                  </a:cubicBezTo>
                  <a:cubicBezTo>
                    <a:pt x="3921" y="1222"/>
                    <a:pt x="3953" y="1264"/>
                    <a:pt x="3855" y="1346"/>
                  </a:cubicBezTo>
                  <a:cubicBezTo>
                    <a:pt x="4001" y="1362"/>
                    <a:pt x="3820" y="1620"/>
                    <a:pt x="3996" y="1697"/>
                  </a:cubicBezTo>
                  <a:cubicBezTo>
                    <a:pt x="3970" y="1712"/>
                    <a:pt x="3947" y="1720"/>
                    <a:pt x="3925" y="1720"/>
                  </a:cubicBezTo>
                  <a:cubicBezTo>
                    <a:pt x="3919" y="1720"/>
                    <a:pt x="3913" y="1719"/>
                    <a:pt x="3908" y="1718"/>
                  </a:cubicBezTo>
                  <a:lnTo>
                    <a:pt x="3908" y="1718"/>
                  </a:lnTo>
                  <a:cubicBezTo>
                    <a:pt x="3919" y="1989"/>
                    <a:pt x="3881" y="2289"/>
                    <a:pt x="3884" y="2518"/>
                  </a:cubicBezTo>
                  <a:cubicBezTo>
                    <a:pt x="3919" y="2566"/>
                    <a:pt x="3935" y="2619"/>
                    <a:pt x="3940" y="2674"/>
                  </a:cubicBezTo>
                  <a:cubicBezTo>
                    <a:pt x="3943" y="2701"/>
                    <a:pt x="3943" y="2730"/>
                    <a:pt x="3943" y="2759"/>
                  </a:cubicBezTo>
                  <a:lnTo>
                    <a:pt x="3945" y="2908"/>
                  </a:lnTo>
                  <a:cubicBezTo>
                    <a:pt x="3948" y="3126"/>
                    <a:pt x="3956" y="3362"/>
                    <a:pt x="4046" y="3421"/>
                  </a:cubicBezTo>
                  <a:cubicBezTo>
                    <a:pt x="4033" y="3588"/>
                    <a:pt x="4009" y="3856"/>
                    <a:pt x="4012" y="4106"/>
                  </a:cubicBezTo>
                  <a:cubicBezTo>
                    <a:pt x="4126" y="4040"/>
                    <a:pt x="4261" y="3949"/>
                    <a:pt x="4386" y="3838"/>
                  </a:cubicBezTo>
                  <a:lnTo>
                    <a:pt x="4386" y="3838"/>
                  </a:lnTo>
                  <a:lnTo>
                    <a:pt x="4346" y="3888"/>
                  </a:lnTo>
                  <a:cubicBezTo>
                    <a:pt x="4522" y="3771"/>
                    <a:pt x="4715" y="3644"/>
                    <a:pt x="4885" y="3516"/>
                  </a:cubicBezTo>
                  <a:cubicBezTo>
                    <a:pt x="4970" y="3453"/>
                    <a:pt x="5053" y="3386"/>
                    <a:pt x="5109" y="3331"/>
                  </a:cubicBezTo>
                  <a:cubicBezTo>
                    <a:pt x="5143" y="3291"/>
                    <a:pt x="5170" y="3248"/>
                    <a:pt x="5186" y="3206"/>
                  </a:cubicBezTo>
                  <a:cubicBezTo>
                    <a:pt x="5244" y="3249"/>
                    <a:pt x="5289" y="3263"/>
                    <a:pt x="5329" y="3263"/>
                  </a:cubicBezTo>
                  <a:cubicBezTo>
                    <a:pt x="5388" y="3263"/>
                    <a:pt x="5436" y="3233"/>
                    <a:pt x="5502" y="3230"/>
                  </a:cubicBezTo>
                  <a:cubicBezTo>
                    <a:pt x="5584" y="3086"/>
                    <a:pt x="5847" y="2948"/>
                    <a:pt x="5998" y="2767"/>
                  </a:cubicBezTo>
                  <a:cubicBezTo>
                    <a:pt x="6007" y="2773"/>
                    <a:pt x="6016" y="2776"/>
                    <a:pt x="6024" y="2776"/>
                  </a:cubicBezTo>
                  <a:cubicBezTo>
                    <a:pt x="6070" y="2776"/>
                    <a:pt x="6116" y="2705"/>
                    <a:pt x="6162" y="2705"/>
                  </a:cubicBezTo>
                  <a:cubicBezTo>
                    <a:pt x="6177" y="2705"/>
                    <a:pt x="6191" y="2712"/>
                    <a:pt x="6205" y="2730"/>
                  </a:cubicBezTo>
                  <a:cubicBezTo>
                    <a:pt x="6298" y="2613"/>
                    <a:pt x="6407" y="2504"/>
                    <a:pt x="6527" y="2404"/>
                  </a:cubicBezTo>
                  <a:cubicBezTo>
                    <a:pt x="6585" y="2353"/>
                    <a:pt x="6646" y="2305"/>
                    <a:pt x="6713" y="2260"/>
                  </a:cubicBezTo>
                  <a:cubicBezTo>
                    <a:pt x="6745" y="2234"/>
                    <a:pt x="6769" y="2215"/>
                    <a:pt x="6800" y="2196"/>
                  </a:cubicBezTo>
                  <a:lnTo>
                    <a:pt x="6856" y="2228"/>
                  </a:lnTo>
                  <a:cubicBezTo>
                    <a:pt x="6872" y="2239"/>
                    <a:pt x="6885" y="2250"/>
                    <a:pt x="6939" y="2279"/>
                  </a:cubicBezTo>
                  <a:cubicBezTo>
                    <a:pt x="7021" y="2329"/>
                    <a:pt x="7103" y="2382"/>
                    <a:pt x="7183" y="2438"/>
                  </a:cubicBezTo>
                  <a:lnTo>
                    <a:pt x="7302" y="2523"/>
                  </a:lnTo>
                  <a:cubicBezTo>
                    <a:pt x="7313" y="2536"/>
                    <a:pt x="7316" y="2547"/>
                    <a:pt x="7318" y="2560"/>
                  </a:cubicBezTo>
                  <a:cubicBezTo>
                    <a:pt x="7321" y="2580"/>
                    <a:pt x="7314" y="2598"/>
                    <a:pt x="7291" y="2611"/>
                  </a:cubicBezTo>
                  <a:lnTo>
                    <a:pt x="7291" y="2611"/>
                  </a:lnTo>
                  <a:cubicBezTo>
                    <a:pt x="7362" y="2589"/>
                    <a:pt x="7521" y="2568"/>
                    <a:pt x="7685" y="2568"/>
                  </a:cubicBezTo>
                  <a:cubicBezTo>
                    <a:pt x="7731" y="2568"/>
                    <a:pt x="7778" y="2570"/>
                    <a:pt x="7823" y="2574"/>
                  </a:cubicBezTo>
                  <a:cubicBezTo>
                    <a:pt x="7815" y="2577"/>
                    <a:pt x="7797" y="2579"/>
                    <a:pt x="7783" y="2579"/>
                  </a:cubicBezTo>
                  <a:cubicBezTo>
                    <a:pt x="7779" y="2579"/>
                    <a:pt x="7774" y="2579"/>
                    <a:pt x="7771" y="2578"/>
                  </a:cubicBezTo>
                  <a:lnTo>
                    <a:pt x="7771" y="2578"/>
                  </a:lnTo>
                  <a:cubicBezTo>
                    <a:pt x="7789" y="2584"/>
                    <a:pt x="7800" y="2591"/>
                    <a:pt x="7804" y="2597"/>
                  </a:cubicBezTo>
                  <a:cubicBezTo>
                    <a:pt x="7709" y="2635"/>
                    <a:pt x="7560" y="2648"/>
                    <a:pt x="7552" y="2674"/>
                  </a:cubicBezTo>
                  <a:cubicBezTo>
                    <a:pt x="7523" y="2669"/>
                    <a:pt x="7526" y="2669"/>
                    <a:pt x="7504" y="2661"/>
                  </a:cubicBezTo>
                  <a:lnTo>
                    <a:pt x="7504" y="2661"/>
                  </a:lnTo>
                  <a:cubicBezTo>
                    <a:pt x="7523" y="2677"/>
                    <a:pt x="7464" y="2688"/>
                    <a:pt x="7427" y="2688"/>
                  </a:cubicBezTo>
                  <a:cubicBezTo>
                    <a:pt x="7385" y="2693"/>
                    <a:pt x="7364" y="2690"/>
                    <a:pt x="7379" y="2733"/>
                  </a:cubicBezTo>
                  <a:lnTo>
                    <a:pt x="7353" y="2714"/>
                  </a:lnTo>
                  <a:lnTo>
                    <a:pt x="7353" y="2714"/>
                  </a:lnTo>
                  <a:cubicBezTo>
                    <a:pt x="7356" y="2728"/>
                    <a:pt x="7356" y="2744"/>
                    <a:pt x="7356" y="2762"/>
                  </a:cubicBezTo>
                  <a:cubicBezTo>
                    <a:pt x="7338" y="2736"/>
                    <a:pt x="7311" y="2700"/>
                    <a:pt x="7312" y="2692"/>
                  </a:cubicBezTo>
                  <a:lnTo>
                    <a:pt x="7312" y="2692"/>
                  </a:lnTo>
                  <a:cubicBezTo>
                    <a:pt x="7307" y="2693"/>
                    <a:pt x="7305" y="2694"/>
                    <a:pt x="7294" y="2698"/>
                  </a:cubicBezTo>
                  <a:lnTo>
                    <a:pt x="7215" y="2746"/>
                  </a:lnTo>
                  <a:lnTo>
                    <a:pt x="7061" y="2842"/>
                  </a:lnTo>
                  <a:lnTo>
                    <a:pt x="6753" y="3041"/>
                  </a:lnTo>
                  <a:cubicBezTo>
                    <a:pt x="6551" y="3176"/>
                    <a:pt x="6349" y="3320"/>
                    <a:pt x="6147" y="3463"/>
                  </a:cubicBezTo>
                  <a:lnTo>
                    <a:pt x="5541" y="3896"/>
                  </a:lnTo>
                  <a:lnTo>
                    <a:pt x="5233" y="4106"/>
                  </a:lnTo>
                  <a:lnTo>
                    <a:pt x="5047" y="4228"/>
                  </a:lnTo>
                  <a:lnTo>
                    <a:pt x="4814" y="4372"/>
                  </a:lnTo>
                  <a:lnTo>
                    <a:pt x="4854" y="4736"/>
                  </a:lnTo>
                  <a:lnTo>
                    <a:pt x="4811" y="4677"/>
                  </a:lnTo>
                  <a:lnTo>
                    <a:pt x="4838" y="4757"/>
                  </a:lnTo>
                  <a:lnTo>
                    <a:pt x="4859" y="4810"/>
                  </a:lnTo>
                  <a:lnTo>
                    <a:pt x="4904" y="4908"/>
                  </a:lnTo>
                  <a:cubicBezTo>
                    <a:pt x="4902" y="4908"/>
                    <a:pt x="4900" y="4909"/>
                    <a:pt x="4898" y="4909"/>
                  </a:cubicBezTo>
                  <a:cubicBezTo>
                    <a:pt x="4883" y="4909"/>
                    <a:pt x="4874" y="4899"/>
                    <a:pt x="4864" y="4892"/>
                  </a:cubicBezTo>
                  <a:lnTo>
                    <a:pt x="4864" y="4892"/>
                  </a:lnTo>
                  <a:cubicBezTo>
                    <a:pt x="4832" y="5163"/>
                    <a:pt x="4970" y="5426"/>
                    <a:pt x="4984" y="5684"/>
                  </a:cubicBezTo>
                  <a:cubicBezTo>
                    <a:pt x="4972" y="5684"/>
                    <a:pt x="4952" y="5670"/>
                    <a:pt x="4934" y="5670"/>
                  </a:cubicBezTo>
                  <a:cubicBezTo>
                    <a:pt x="4924" y="5670"/>
                    <a:pt x="4915" y="5674"/>
                    <a:pt x="4909" y="5689"/>
                  </a:cubicBezTo>
                  <a:cubicBezTo>
                    <a:pt x="5032" y="5867"/>
                    <a:pt x="4811" y="6010"/>
                    <a:pt x="5034" y="6080"/>
                  </a:cubicBezTo>
                  <a:cubicBezTo>
                    <a:pt x="5029" y="6086"/>
                    <a:pt x="5008" y="6093"/>
                    <a:pt x="4989" y="6093"/>
                  </a:cubicBezTo>
                  <a:cubicBezTo>
                    <a:pt x="4977" y="6093"/>
                    <a:pt x="4967" y="6091"/>
                    <a:pt x="4960" y="6085"/>
                  </a:cubicBezTo>
                  <a:lnTo>
                    <a:pt x="4960" y="6085"/>
                  </a:lnTo>
                  <a:cubicBezTo>
                    <a:pt x="5026" y="6345"/>
                    <a:pt x="5074" y="6611"/>
                    <a:pt x="5109" y="6879"/>
                  </a:cubicBezTo>
                  <a:cubicBezTo>
                    <a:pt x="5140" y="7129"/>
                    <a:pt x="5172" y="7490"/>
                    <a:pt x="5164" y="7551"/>
                  </a:cubicBezTo>
                  <a:cubicBezTo>
                    <a:pt x="5255" y="7678"/>
                    <a:pt x="5294" y="7856"/>
                    <a:pt x="5316" y="7994"/>
                  </a:cubicBezTo>
                  <a:cubicBezTo>
                    <a:pt x="5228" y="7949"/>
                    <a:pt x="5135" y="7891"/>
                    <a:pt x="5047" y="7848"/>
                  </a:cubicBezTo>
                  <a:cubicBezTo>
                    <a:pt x="4957" y="7803"/>
                    <a:pt x="4877" y="7779"/>
                    <a:pt x="4737" y="7750"/>
                  </a:cubicBezTo>
                  <a:lnTo>
                    <a:pt x="4758" y="7718"/>
                  </a:lnTo>
                  <a:cubicBezTo>
                    <a:pt x="4567" y="7662"/>
                    <a:pt x="4386" y="7578"/>
                    <a:pt x="4211" y="7479"/>
                  </a:cubicBezTo>
                  <a:cubicBezTo>
                    <a:pt x="4038" y="7381"/>
                    <a:pt x="3858" y="7264"/>
                    <a:pt x="3722" y="7174"/>
                  </a:cubicBezTo>
                  <a:cubicBezTo>
                    <a:pt x="3735" y="6988"/>
                    <a:pt x="3749" y="6762"/>
                    <a:pt x="3741" y="6542"/>
                  </a:cubicBezTo>
                  <a:cubicBezTo>
                    <a:pt x="3757" y="6281"/>
                    <a:pt x="3711" y="6106"/>
                    <a:pt x="3709" y="5846"/>
                  </a:cubicBezTo>
                  <a:lnTo>
                    <a:pt x="3757" y="5840"/>
                  </a:lnTo>
                  <a:cubicBezTo>
                    <a:pt x="3674" y="5633"/>
                    <a:pt x="3701" y="5450"/>
                    <a:pt x="3738" y="5187"/>
                  </a:cubicBezTo>
                  <a:cubicBezTo>
                    <a:pt x="3773" y="4940"/>
                    <a:pt x="3815" y="4566"/>
                    <a:pt x="3765" y="4406"/>
                  </a:cubicBezTo>
                  <a:lnTo>
                    <a:pt x="3765" y="4406"/>
                  </a:lnTo>
                  <a:cubicBezTo>
                    <a:pt x="3717" y="4457"/>
                    <a:pt x="3666" y="4510"/>
                    <a:pt x="3619" y="4571"/>
                  </a:cubicBezTo>
                  <a:lnTo>
                    <a:pt x="3701" y="4425"/>
                  </a:lnTo>
                  <a:lnTo>
                    <a:pt x="3701" y="4425"/>
                  </a:lnTo>
                  <a:cubicBezTo>
                    <a:pt x="3624" y="4547"/>
                    <a:pt x="3571" y="4579"/>
                    <a:pt x="3518" y="4619"/>
                  </a:cubicBezTo>
                  <a:cubicBezTo>
                    <a:pt x="3464" y="4661"/>
                    <a:pt x="3419" y="4706"/>
                    <a:pt x="3401" y="4829"/>
                  </a:cubicBezTo>
                  <a:cubicBezTo>
                    <a:pt x="3387" y="4818"/>
                    <a:pt x="3371" y="4807"/>
                    <a:pt x="3353" y="4799"/>
                  </a:cubicBezTo>
                  <a:cubicBezTo>
                    <a:pt x="3207" y="5057"/>
                    <a:pt x="3154" y="5065"/>
                    <a:pt x="3008" y="5131"/>
                  </a:cubicBezTo>
                  <a:cubicBezTo>
                    <a:pt x="2867" y="5192"/>
                    <a:pt x="2713" y="5253"/>
                    <a:pt x="2607" y="5429"/>
                  </a:cubicBezTo>
                  <a:lnTo>
                    <a:pt x="2601" y="5381"/>
                  </a:lnTo>
                  <a:cubicBezTo>
                    <a:pt x="2543" y="5466"/>
                    <a:pt x="2463" y="5559"/>
                    <a:pt x="2381" y="5575"/>
                  </a:cubicBezTo>
                  <a:cubicBezTo>
                    <a:pt x="2386" y="5562"/>
                    <a:pt x="2375" y="5556"/>
                    <a:pt x="2389" y="5532"/>
                  </a:cubicBezTo>
                  <a:lnTo>
                    <a:pt x="2389" y="5532"/>
                  </a:lnTo>
                  <a:cubicBezTo>
                    <a:pt x="2038" y="5599"/>
                    <a:pt x="1868" y="5955"/>
                    <a:pt x="1600" y="6154"/>
                  </a:cubicBezTo>
                  <a:lnTo>
                    <a:pt x="1581" y="6072"/>
                  </a:lnTo>
                  <a:cubicBezTo>
                    <a:pt x="1541" y="6162"/>
                    <a:pt x="1459" y="6223"/>
                    <a:pt x="1369" y="6287"/>
                  </a:cubicBezTo>
                  <a:cubicBezTo>
                    <a:pt x="1281" y="6231"/>
                    <a:pt x="1212" y="6178"/>
                    <a:pt x="1117" y="6146"/>
                  </a:cubicBezTo>
                  <a:lnTo>
                    <a:pt x="1148" y="6122"/>
                  </a:lnTo>
                  <a:lnTo>
                    <a:pt x="1029" y="6109"/>
                  </a:lnTo>
                  <a:lnTo>
                    <a:pt x="1063" y="6045"/>
                  </a:lnTo>
                  <a:cubicBezTo>
                    <a:pt x="1008" y="6010"/>
                    <a:pt x="944" y="5976"/>
                    <a:pt x="891" y="5949"/>
                  </a:cubicBezTo>
                  <a:lnTo>
                    <a:pt x="745" y="5886"/>
                  </a:lnTo>
                  <a:cubicBezTo>
                    <a:pt x="641" y="5840"/>
                    <a:pt x="519" y="5787"/>
                    <a:pt x="407" y="5726"/>
                  </a:cubicBezTo>
                  <a:lnTo>
                    <a:pt x="415" y="5718"/>
                  </a:lnTo>
                  <a:lnTo>
                    <a:pt x="418" y="5718"/>
                  </a:lnTo>
                  <a:lnTo>
                    <a:pt x="524" y="5721"/>
                  </a:lnTo>
                  <a:cubicBezTo>
                    <a:pt x="495" y="5668"/>
                    <a:pt x="607" y="5583"/>
                    <a:pt x="702" y="5519"/>
                  </a:cubicBezTo>
                  <a:lnTo>
                    <a:pt x="848" y="5421"/>
                  </a:lnTo>
                  <a:cubicBezTo>
                    <a:pt x="901" y="5384"/>
                    <a:pt x="955" y="5338"/>
                    <a:pt x="1000" y="5288"/>
                  </a:cubicBezTo>
                  <a:lnTo>
                    <a:pt x="1000" y="5317"/>
                  </a:lnTo>
                  <a:cubicBezTo>
                    <a:pt x="1547" y="4924"/>
                    <a:pt x="1969" y="4457"/>
                    <a:pt x="2466" y="4008"/>
                  </a:cubicBezTo>
                  <a:lnTo>
                    <a:pt x="2466" y="4008"/>
                  </a:lnTo>
                  <a:cubicBezTo>
                    <a:pt x="2463" y="4021"/>
                    <a:pt x="2471" y="4037"/>
                    <a:pt x="2468" y="4050"/>
                  </a:cubicBezTo>
                  <a:cubicBezTo>
                    <a:pt x="2479" y="4013"/>
                    <a:pt x="2482" y="3957"/>
                    <a:pt x="2514" y="3939"/>
                  </a:cubicBezTo>
                  <a:cubicBezTo>
                    <a:pt x="2530" y="3944"/>
                    <a:pt x="2524" y="3971"/>
                    <a:pt x="2519" y="3981"/>
                  </a:cubicBezTo>
                  <a:cubicBezTo>
                    <a:pt x="2601" y="3981"/>
                    <a:pt x="2670" y="3915"/>
                    <a:pt x="2729" y="3846"/>
                  </a:cubicBezTo>
                  <a:cubicBezTo>
                    <a:pt x="2787" y="3779"/>
                    <a:pt x="2819" y="3721"/>
                    <a:pt x="2880" y="3702"/>
                  </a:cubicBezTo>
                  <a:cubicBezTo>
                    <a:pt x="2883" y="3694"/>
                    <a:pt x="2885" y="3689"/>
                    <a:pt x="2891" y="3686"/>
                  </a:cubicBezTo>
                  <a:cubicBezTo>
                    <a:pt x="2876" y="3648"/>
                    <a:pt x="2836" y="3625"/>
                    <a:pt x="2802" y="3625"/>
                  </a:cubicBezTo>
                  <a:cubicBezTo>
                    <a:pt x="2799" y="3625"/>
                    <a:pt x="2796" y="3625"/>
                    <a:pt x="2792" y="3625"/>
                  </a:cubicBezTo>
                  <a:cubicBezTo>
                    <a:pt x="2745" y="3384"/>
                    <a:pt x="2697" y="3134"/>
                    <a:pt x="2649" y="2884"/>
                  </a:cubicBezTo>
                  <a:cubicBezTo>
                    <a:pt x="2596" y="2616"/>
                    <a:pt x="2532" y="2350"/>
                    <a:pt x="2455" y="2090"/>
                  </a:cubicBezTo>
                  <a:cubicBezTo>
                    <a:pt x="2467" y="2067"/>
                    <a:pt x="2489" y="2058"/>
                    <a:pt x="2521" y="2058"/>
                  </a:cubicBezTo>
                  <a:cubicBezTo>
                    <a:pt x="2525" y="2058"/>
                    <a:pt x="2530" y="2058"/>
                    <a:pt x="2535" y="2058"/>
                  </a:cubicBezTo>
                  <a:cubicBezTo>
                    <a:pt x="2301" y="1628"/>
                    <a:pt x="2309" y="1147"/>
                    <a:pt x="2275" y="680"/>
                  </a:cubicBezTo>
                  <a:cubicBezTo>
                    <a:pt x="2271" y="679"/>
                    <a:pt x="2268" y="679"/>
                    <a:pt x="2265" y="679"/>
                  </a:cubicBezTo>
                  <a:cubicBezTo>
                    <a:pt x="2237" y="679"/>
                    <a:pt x="2230" y="709"/>
                    <a:pt x="2208" y="709"/>
                  </a:cubicBezTo>
                  <a:cubicBezTo>
                    <a:pt x="2201" y="709"/>
                    <a:pt x="2191" y="705"/>
                    <a:pt x="2179" y="696"/>
                  </a:cubicBezTo>
                  <a:lnTo>
                    <a:pt x="2179" y="696"/>
                  </a:lnTo>
                  <a:cubicBezTo>
                    <a:pt x="2142" y="852"/>
                    <a:pt x="2328" y="953"/>
                    <a:pt x="2261" y="1097"/>
                  </a:cubicBezTo>
                  <a:lnTo>
                    <a:pt x="2216" y="1086"/>
                  </a:lnTo>
                  <a:lnTo>
                    <a:pt x="2216" y="1086"/>
                  </a:lnTo>
                  <a:cubicBezTo>
                    <a:pt x="2200" y="1187"/>
                    <a:pt x="2330" y="1091"/>
                    <a:pt x="2288" y="1200"/>
                  </a:cubicBezTo>
                  <a:cubicBezTo>
                    <a:pt x="2277" y="1216"/>
                    <a:pt x="2266" y="1220"/>
                    <a:pt x="2258" y="1220"/>
                  </a:cubicBezTo>
                  <a:cubicBezTo>
                    <a:pt x="2245" y="1220"/>
                    <a:pt x="2236" y="1212"/>
                    <a:pt x="2232" y="1212"/>
                  </a:cubicBezTo>
                  <a:cubicBezTo>
                    <a:pt x="2230" y="1212"/>
                    <a:pt x="2229" y="1213"/>
                    <a:pt x="2229" y="1216"/>
                  </a:cubicBezTo>
                  <a:cubicBezTo>
                    <a:pt x="2275" y="1423"/>
                    <a:pt x="2261" y="1647"/>
                    <a:pt x="2397" y="1827"/>
                  </a:cubicBezTo>
                  <a:cubicBezTo>
                    <a:pt x="2306" y="1888"/>
                    <a:pt x="2421" y="2053"/>
                    <a:pt x="2341" y="2141"/>
                  </a:cubicBezTo>
                  <a:cubicBezTo>
                    <a:pt x="2386" y="2188"/>
                    <a:pt x="2383" y="2244"/>
                    <a:pt x="2450" y="2257"/>
                  </a:cubicBezTo>
                  <a:cubicBezTo>
                    <a:pt x="2463" y="2507"/>
                    <a:pt x="2495" y="2754"/>
                    <a:pt x="2535" y="3004"/>
                  </a:cubicBezTo>
                  <a:lnTo>
                    <a:pt x="2599" y="3378"/>
                  </a:lnTo>
                  <a:lnTo>
                    <a:pt x="2615" y="3471"/>
                  </a:lnTo>
                  <a:lnTo>
                    <a:pt x="2622" y="3519"/>
                  </a:lnTo>
                  <a:lnTo>
                    <a:pt x="2628" y="3535"/>
                  </a:lnTo>
                  <a:lnTo>
                    <a:pt x="2646" y="3607"/>
                  </a:lnTo>
                  <a:cubicBezTo>
                    <a:pt x="2636" y="3628"/>
                    <a:pt x="2375" y="3840"/>
                    <a:pt x="2198" y="3976"/>
                  </a:cubicBezTo>
                  <a:cubicBezTo>
                    <a:pt x="2033" y="4340"/>
                    <a:pt x="1563" y="4422"/>
                    <a:pt x="1271" y="4728"/>
                  </a:cubicBezTo>
                  <a:cubicBezTo>
                    <a:pt x="1265" y="4725"/>
                    <a:pt x="1263" y="4720"/>
                    <a:pt x="1260" y="4712"/>
                  </a:cubicBezTo>
                  <a:cubicBezTo>
                    <a:pt x="1180" y="4834"/>
                    <a:pt x="1037" y="4972"/>
                    <a:pt x="896" y="5054"/>
                  </a:cubicBezTo>
                  <a:lnTo>
                    <a:pt x="835" y="5200"/>
                  </a:lnTo>
                  <a:cubicBezTo>
                    <a:pt x="742" y="5248"/>
                    <a:pt x="591" y="5346"/>
                    <a:pt x="447" y="5439"/>
                  </a:cubicBezTo>
                  <a:cubicBezTo>
                    <a:pt x="301" y="5538"/>
                    <a:pt x="152" y="5644"/>
                    <a:pt x="1" y="5750"/>
                  </a:cubicBezTo>
                  <a:cubicBezTo>
                    <a:pt x="232" y="5904"/>
                    <a:pt x="490" y="6064"/>
                    <a:pt x="747" y="6218"/>
                  </a:cubicBezTo>
                  <a:lnTo>
                    <a:pt x="1390" y="6603"/>
                  </a:lnTo>
                  <a:lnTo>
                    <a:pt x="1911" y="6204"/>
                  </a:lnTo>
                  <a:cubicBezTo>
                    <a:pt x="2049" y="6103"/>
                    <a:pt x="2190" y="6002"/>
                    <a:pt x="2333" y="5907"/>
                  </a:cubicBezTo>
                  <a:cubicBezTo>
                    <a:pt x="2604" y="5721"/>
                    <a:pt x="2864" y="5540"/>
                    <a:pt x="3119" y="5365"/>
                  </a:cubicBezTo>
                  <a:cubicBezTo>
                    <a:pt x="3204" y="5307"/>
                    <a:pt x="3196" y="5315"/>
                    <a:pt x="3223" y="5299"/>
                  </a:cubicBezTo>
                  <a:lnTo>
                    <a:pt x="3279" y="5269"/>
                  </a:lnTo>
                  <a:cubicBezTo>
                    <a:pt x="3310" y="5251"/>
                    <a:pt x="3340" y="5230"/>
                    <a:pt x="3374" y="5203"/>
                  </a:cubicBezTo>
                  <a:cubicBezTo>
                    <a:pt x="3374" y="5259"/>
                    <a:pt x="3385" y="5299"/>
                    <a:pt x="3406" y="5365"/>
                  </a:cubicBezTo>
                  <a:lnTo>
                    <a:pt x="3427" y="5423"/>
                  </a:lnTo>
                  <a:lnTo>
                    <a:pt x="3451" y="5585"/>
                  </a:lnTo>
                  <a:cubicBezTo>
                    <a:pt x="3467" y="5697"/>
                    <a:pt x="3488" y="5811"/>
                    <a:pt x="3515" y="5928"/>
                  </a:cubicBezTo>
                  <a:cubicBezTo>
                    <a:pt x="3512" y="5928"/>
                    <a:pt x="3510" y="5928"/>
                    <a:pt x="3508" y="5928"/>
                  </a:cubicBezTo>
                  <a:cubicBezTo>
                    <a:pt x="3504" y="5928"/>
                    <a:pt x="3501" y="5928"/>
                    <a:pt x="3498" y="5928"/>
                  </a:cubicBezTo>
                  <a:cubicBezTo>
                    <a:pt x="3489" y="5928"/>
                    <a:pt x="3483" y="5926"/>
                    <a:pt x="3478" y="5907"/>
                  </a:cubicBezTo>
                  <a:lnTo>
                    <a:pt x="3478" y="5907"/>
                  </a:lnTo>
                  <a:cubicBezTo>
                    <a:pt x="3515" y="6226"/>
                    <a:pt x="3449" y="6515"/>
                    <a:pt x="3486" y="6813"/>
                  </a:cubicBezTo>
                  <a:lnTo>
                    <a:pt x="3467" y="6813"/>
                  </a:lnTo>
                  <a:lnTo>
                    <a:pt x="3486" y="6908"/>
                  </a:lnTo>
                  <a:lnTo>
                    <a:pt x="3494" y="6956"/>
                  </a:lnTo>
                  <a:lnTo>
                    <a:pt x="3499" y="7025"/>
                  </a:lnTo>
                  <a:cubicBezTo>
                    <a:pt x="3507" y="7113"/>
                    <a:pt x="3512" y="7203"/>
                    <a:pt x="3520" y="7293"/>
                  </a:cubicBezTo>
                  <a:lnTo>
                    <a:pt x="3807" y="7439"/>
                  </a:lnTo>
                  <a:lnTo>
                    <a:pt x="4017" y="7554"/>
                  </a:lnTo>
                  <a:cubicBezTo>
                    <a:pt x="4155" y="7633"/>
                    <a:pt x="4293" y="7713"/>
                    <a:pt x="4429" y="7790"/>
                  </a:cubicBezTo>
                  <a:cubicBezTo>
                    <a:pt x="4654" y="7917"/>
                    <a:pt x="5124" y="8172"/>
                    <a:pt x="5353" y="8220"/>
                  </a:cubicBezTo>
                  <a:cubicBezTo>
                    <a:pt x="5411" y="8255"/>
                    <a:pt x="5470" y="8289"/>
                    <a:pt x="5541" y="8332"/>
                  </a:cubicBezTo>
                  <a:cubicBezTo>
                    <a:pt x="5435" y="7336"/>
                    <a:pt x="5321" y="6502"/>
                    <a:pt x="5175" y="5636"/>
                  </a:cubicBezTo>
                  <a:lnTo>
                    <a:pt x="5212" y="5633"/>
                  </a:lnTo>
                  <a:cubicBezTo>
                    <a:pt x="5167" y="5439"/>
                    <a:pt x="5143" y="5246"/>
                    <a:pt x="5130" y="5052"/>
                  </a:cubicBezTo>
                  <a:lnTo>
                    <a:pt x="5114" y="4757"/>
                  </a:lnTo>
                  <a:lnTo>
                    <a:pt x="5109" y="4515"/>
                  </a:lnTo>
                  <a:lnTo>
                    <a:pt x="5294" y="4427"/>
                  </a:lnTo>
                  <a:lnTo>
                    <a:pt x="5515" y="4311"/>
                  </a:lnTo>
                  <a:cubicBezTo>
                    <a:pt x="5664" y="4228"/>
                    <a:pt x="5807" y="4141"/>
                    <a:pt x="5945" y="4040"/>
                  </a:cubicBezTo>
                  <a:cubicBezTo>
                    <a:pt x="6641" y="3713"/>
                    <a:pt x="7154" y="3052"/>
                    <a:pt x="7884" y="2738"/>
                  </a:cubicBezTo>
                  <a:cubicBezTo>
                    <a:pt x="8017" y="2698"/>
                    <a:pt x="8139" y="2640"/>
                    <a:pt x="8240" y="2579"/>
                  </a:cubicBezTo>
                  <a:cubicBezTo>
                    <a:pt x="8022" y="2470"/>
                    <a:pt x="7714" y="2380"/>
                    <a:pt x="7518" y="2324"/>
                  </a:cubicBezTo>
                  <a:cubicBezTo>
                    <a:pt x="7324" y="2268"/>
                    <a:pt x="7119" y="2188"/>
                    <a:pt x="6997" y="2042"/>
                  </a:cubicBezTo>
                  <a:cubicBezTo>
                    <a:pt x="6939" y="1987"/>
                    <a:pt x="6864" y="1925"/>
                    <a:pt x="6784" y="1867"/>
                  </a:cubicBezTo>
                  <a:cubicBezTo>
                    <a:pt x="6734" y="1886"/>
                    <a:pt x="6681" y="1907"/>
                    <a:pt x="6625" y="1931"/>
                  </a:cubicBezTo>
                  <a:lnTo>
                    <a:pt x="6468" y="2002"/>
                  </a:lnTo>
                  <a:cubicBezTo>
                    <a:pt x="6373" y="2045"/>
                    <a:pt x="6282" y="2093"/>
                    <a:pt x="6192" y="2146"/>
                  </a:cubicBezTo>
                  <a:cubicBezTo>
                    <a:pt x="6014" y="2247"/>
                    <a:pt x="5844" y="2364"/>
                    <a:pt x="5682" y="2489"/>
                  </a:cubicBezTo>
                  <a:cubicBezTo>
                    <a:pt x="5518" y="2613"/>
                    <a:pt x="5361" y="2749"/>
                    <a:pt x="5204" y="2887"/>
                  </a:cubicBezTo>
                  <a:cubicBezTo>
                    <a:pt x="5047" y="3028"/>
                    <a:pt x="4909" y="3161"/>
                    <a:pt x="4692" y="3344"/>
                  </a:cubicBezTo>
                  <a:cubicBezTo>
                    <a:pt x="4553" y="3410"/>
                    <a:pt x="4429" y="3482"/>
                    <a:pt x="4296" y="3564"/>
                  </a:cubicBezTo>
                  <a:cubicBezTo>
                    <a:pt x="4288" y="3365"/>
                    <a:pt x="4269" y="3179"/>
                    <a:pt x="4248" y="2980"/>
                  </a:cubicBezTo>
                  <a:cubicBezTo>
                    <a:pt x="4229" y="2794"/>
                    <a:pt x="4208" y="2611"/>
                    <a:pt x="4190" y="2427"/>
                  </a:cubicBezTo>
                  <a:cubicBezTo>
                    <a:pt x="4158" y="2080"/>
                    <a:pt x="4144" y="1737"/>
                    <a:pt x="4216" y="1392"/>
                  </a:cubicBezTo>
                  <a:cubicBezTo>
                    <a:pt x="4176" y="1296"/>
                    <a:pt x="4166" y="1198"/>
                    <a:pt x="4171" y="1094"/>
                  </a:cubicBezTo>
                  <a:cubicBezTo>
                    <a:pt x="4174" y="1001"/>
                    <a:pt x="4195" y="908"/>
                    <a:pt x="4216" y="781"/>
                  </a:cubicBezTo>
                  <a:cubicBezTo>
                    <a:pt x="4144" y="730"/>
                    <a:pt x="4046" y="669"/>
                    <a:pt x="3943" y="616"/>
                  </a:cubicBezTo>
                  <a:cubicBezTo>
                    <a:pt x="3847" y="563"/>
                    <a:pt x="3749" y="520"/>
                    <a:pt x="3645" y="497"/>
                  </a:cubicBezTo>
                  <a:lnTo>
                    <a:pt x="3645" y="497"/>
                  </a:lnTo>
                  <a:lnTo>
                    <a:pt x="3648" y="544"/>
                  </a:lnTo>
                  <a:cubicBezTo>
                    <a:pt x="3616" y="492"/>
                    <a:pt x="3570" y="477"/>
                    <a:pt x="3519" y="477"/>
                  </a:cubicBezTo>
                  <a:cubicBezTo>
                    <a:pt x="3458" y="477"/>
                    <a:pt x="3390" y="498"/>
                    <a:pt x="3336" y="498"/>
                  </a:cubicBezTo>
                  <a:cubicBezTo>
                    <a:pt x="3282" y="498"/>
                    <a:pt x="3241" y="478"/>
                    <a:pt x="3231" y="398"/>
                  </a:cubicBezTo>
                  <a:lnTo>
                    <a:pt x="3249" y="396"/>
                  </a:lnTo>
                  <a:cubicBezTo>
                    <a:pt x="3241" y="373"/>
                    <a:pt x="3228" y="365"/>
                    <a:pt x="3212" y="365"/>
                  </a:cubicBezTo>
                  <a:cubicBezTo>
                    <a:pt x="3153" y="365"/>
                    <a:pt x="3055" y="474"/>
                    <a:pt x="3009" y="474"/>
                  </a:cubicBezTo>
                  <a:cubicBezTo>
                    <a:pt x="2995" y="474"/>
                    <a:pt x="2986" y="464"/>
                    <a:pt x="2984" y="438"/>
                  </a:cubicBezTo>
                  <a:lnTo>
                    <a:pt x="2957" y="483"/>
                  </a:lnTo>
                  <a:cubicBezTo>
                    <a:pt x="2859" y="467"/>
                    <a:pt x="2962" y="425"/>
                    <a:pt x="2896" y="382"/>
                  </a:cubicBezTo>
                  <a:cubicBezTo>
                    <a:pt x="2896" y="382"/>
                    <a:pt x="2895" y="382"/>
                    <a:pt x="2895" y="382"/>
                  </a:cubicBezTo>
                  <a:cubicBezTo>
                    <a:pt x="2872" y="382"/>
                    <a:pt x="2863" y="435"/>
                    <a:pt x="2835" y="435"/>
                  </a:cubicBezTo>
                  <a:cubicBezTo>
                    <a:pt x="2827" y="435"/>
                    <a:pt x="2819" y="431"/>
                    <a:pt x="2808" y="422"/>
                  </a:cubicBezTo>
                  <a:cubicBezTo>
                    <a:pt x="2862" y="215"/>
                    <a:pt x="2564" y="390"/>
                    <a:pt x="2630" y="162"/>
                  </a:cubicBezTo>
                  <a:lnTo>
                    <a:pt x="2630" y="162"/>
                  </a:lnTo>
                  <a:cubicBezTo>
                    <a:pt x="2634" y="163"/>
                    <a:pt x="2636" y="163"/>
                    <a:pt x="2638" y="163"/>
                  </a:cubicBezTo>
                  <a:cubicBezTo>
                    <a:pt x="2672" y="163"/>
                    <a:pt x="2587" y="47"/>
                    <a:pt x="2710" y="37"/>
                  </a:cubicBezTo>
                  <a:cubicBezTo>
                    <a:pt x="2696" y="19"/>
                    <a:pt x="2647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27"/>
            <p:cNvSpPr/>
            <p:nvPr/>
          </p:nvSpPr>
          <p:spPr>
            <a:xfrm>
              <a:off x="1633250" y="1045950"/>
              <a:ext cx="125" cy="200"/>
            </a:xfrm>
            <a:custGeom>
              <a:avLst/>
              <a:gdLst/>
              <a:ahLst/>
              <a:cxnLst/>
              <a:rect l="l" t="t" r="r" b="b"/>
              <a:pathLst>
                <a:path w="5" h="8" extrusionOk="0">
                  <a:moveTo>
                    <a:pt x="2" y="0"/>
                  </a:moveTo>
                  <a:cubicBezTo>
                    <a:pt x="1" y="5"/>
                    <a:pt x="1" y="7"/>
                    <a:pt x="1" y="7"/>
                  </a:cubicBezTo>
                  <a:cubicBezTo>
                    <a:pt x="2" y="7"/>
                    <a:pt x="3" y="5"/>
                    <a:pt x="5" y="0"/>
                  </a:cubicBezTo>
                  <a:lnTo>
                    <a:pt x="5" y="0"/>
                  </a:lnTo>
                  <a:cubicBezTo>
                    <a:pt x="5" y="0"/>
                    <a:pt x="4" y="1"/>
                    <a:pt x="3" y="1"/>
                  </a:cubicBezTo>
                  <a:cubicBezTo>
                    <a:pt x="3" y="1"/>
                    <a:pt x="2" y="1"/>
                    <a:pt x="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27"/>
            <p:cNvSpPr/>
            <p:nvPr/>
          </p:nvSpPr>
          <p:spPr>
            <a:xfrm>
              <a:off x="1637075" y="961825"/>
              <a:ext cx="750" cy="600"/>
            </a:xfrm>
            <a:custGeom>
              <a:avLst/>
              <a:gdLst/>
              <a:ahLst/>
              <a:cxnLst/>
              <a:rect l="l" t="t" r="r" b="b"/>
              <a:pathLst>
                <a:path w="30" h="24" extrusionOk="0">
                  <a:moveTo>
                    <a:pt x="1" y="0"/>
                  </a:moveTo>
                  <a:cubicBezTo>
                    <a:pt x="1" y="13"/>
                    <a:pt x="19" y="16"/>
                    <a:pt x="30" y="24"/>
                  </a:cubicBezTo>
                  <a:cubicBezTo>
                    <a:pt x="19" y="16"/>
                    <a:pt x="9" y="8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27"/>
            <p:cNvSpPr/>
            <p:nvPr/>
          </p:nvSpPr>
          <p:spPr>
            <a:xfrm>
              <a:off x="1749300" y="1151250"/>
              <a:ext cx="1550" cy="175"/>
            </a:xfrm>
            <a:custGeom>
              <a:avLst/>
              <a:gdLst/>
              <a:ahLst/>
              <a:cxnLst/>
              <a:rect l="l" t="t" r="r" b="b"/>
              <a:pathLst>
                <a:path w="62" h="7" extrusionOk="0">
                  <a:moveTo>
                    <a:pt x="0" y="1"/>
                  </a:moveTo>
                  <a:lnTo>
                    <a:pt x="38" y="6"/>
                  </a:lnTo>
                  <a:lnTo>
                    <a:pt x="61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27"/>
            <p:cNvSpPr/>
            <p:nvPr/>
          </p:nvSpPr>
          <p:spPr>
            <a:xfrm>
              <a:off x="1745250" y="1150650"/>
              <a:ext cx="7450" cy="575"/>
            </a:xfrm>
            <a:custGeom>
              <a:avLst/>
              <a:gdLst/>
              <a:ahLst/>
              <a:cxnLst/>
              <a:rect l="l" t="t" r="r" b="b"/>
              <a:pathLst>
                <a:path w="298" h="23" extrusionOk="0">
                  <a:moveTo>
                    <a:pt x="27" y="1"/>
                  </a:moveTo>
                  <a:cubicBezTo>
                    <a:pt x="29" y="1"/>
                    <a:pt x="32" y="2"/>
                    <a:pt x="34" y="2"/>
                  </a:cubicBezTo>
                  <a:lnTo>
                    <a:pt x="34" y="2"/>
                  </a:lnTo>
                  <a:cubicBezTo>
                    <a:pt x="32" y="2"/>
                    <a:pt x="29" y="1"/>
                    <a:pt x="27" y="1"/>
                  </a:cubicBezTo>
                  <a:close/>
                  <a:moveTo>
                    <a:pt x="34" y="2"/>
                  </a:moveTo>
                  <a:cubicBezTo>
                    <a:pt x="90" y="12"/>
                    <a:pt x="144" y="17"/>
                    <a:pt x="200" y="22"/>
                  </a:cubicBezTo>
                  <a:cubicBezTo>
                    <a:pt x="298" y="22"/>
                    <a:pt x="0" y="6"/>
                    <a:pt x="67" y="3"/>
                  </a:cubicBezTo>
                  <a:cubicBezTo>
                    <a:pt x="58" y="3"/>
                    <a:pt x="45" y="3"/>
                    <a:pt x="34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27"/>
            <p:cNvSpPr/>
            <p:nvPr/>
          </p:nvSpPr>
          <p:spPr>
            <a:xfrm>
              <a:off x="1745475" y="1150250"/>
              <a:ext cx="2800" cy="425"/>
            </a:xfrm>
            <a:custGeom>
              <a:avLst/>
              <a:gdLst/>
              <a:ahLst/>
              <a:cxnLst/>
              <a:rect l="l" t="t" r="r" b="b"/>
              <a:pathLst>
                <a:path w="112" h="17" extrusionOk="0">
                  <a:moveTo>
                    <a:pt x="10" y="1"/>
                  </a:moveTo>
                  <a:cubicBezTo>
                    <a:pt x="14" y="2"/>
                    <a:pt x="20" y="3"/>
                    <a:pt x="27" y="4"/>
                  </a:cubicBezTo>
                  <a:lnTo>
                    <a:pt x="27" y="4"/>
                  </a:lnTo>
                  <a:cubicBezTo>
                    <a:pt x="23" y="3"/>
                    <a:pt x="18" y="2"/>
                    <a:pt x="10" y="1"/>
                  </a:cubicBezTo>
                  <a:close/>
                  <a:moveTo>
                    <a:pt x="27" y="4"/>
                  </a:moveTo>
                  <a:cubicBezTo>
                    <a:pt x="52" y="10"/>
                    <a:pt x="0" y="12"/>
                    <a:pt x="76" y="17"/>
                  </a:cubicBezTo>
                  <a:cubicBezTo>
                    <a:pt x="112" y="15"/>
                    <a:pt x="61" y="9"/>
                    <a:pt x="27" y="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27"/>
            <p:cNvSpPr/>
            <p:nvPr/>
          </p:nvSpPr>
          <p:spPr>
            <a:xfrm>
              <a:off x="1753550" y="1139425"/>
              <a:ext cx="75" cy="200"/>
            </a:xfrm>
            <a:custGeom>
              <a:avLst/>
              <a:gdLst/>
              <a:ahLst/>
              <a:cxnLst/>
              <a:rect l="l" t="t" r="r" b="b"/>
              <a:pathLst>
                <a:path w="3" h="8" extrusionOk="0">
                  <a:moveTo>
                    <a:pt x="0" y="1"/>
                  </a:moveTo>
                  <a:cubicBezTo>
                    <a:pt x="0" y="1"/>
                    <a:pt x="0" y="6"/>
                    <a:pt x="0" y="6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3" y="7"/>
                    <a:pt x="2" y="5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27"/>
            <p:cNvSpPr/>
            <p:nvPr/>
          </p:nvSpPr>
          <p:spPr>
            <a:xfrm>
              <a:off x="1730250" y="1128625"/>
              <a:ext cx="56850" cy="48875"/>
            </a:xfrm>
            <a:custGeom>
              <a:avLst/>
              <a:gdLst/>
              <a:ahLst/>
              <a:cxnLst/>
              <a:rect l="l" t="t" r="r" b="b"/>
              <a:pathLst>
                <a:path w="2274" h="1955" extrusionOk="0">
                  <a:moveTo>
                    <a:pt x="1393" y="1672"/>
                  </a:moveTo>
                  <a:cubicBezTo>
                    <a:pt x="1392" y="1672"/>
                    <a:pt x="1392" y="1673"/>
                    <a:pt x="1392" y="1673"/>
                  </a:cubicBezTo>
                  <a:cubicBezTo>
                    <a:pt x="1392" y="1673"/>
                    <a:pt x="1392" y="1673"/>
                    <a:pt x="1393" y="1672"/>
                  </a:cubicBezTo>
                  <a:close/>
                  <a:moveTo>
                    <a:pt x="1591" y="1783"/>
                  </a:moveTo>
                  <a:cubicBezTo>
                    <a:pt x="1589" y="1784"/>
                    <a:pt x="1587" y="1784"/>
                    <a:pt x="1586" y="1785"/>
                  </a:cubicBezTo>
                  <a:cubicBezTo>
                    <a:pt x="1587" y="1785"/>
                    <a:pt x="1588" y="1786"/>
                    <a:pt x="1589" y="1786"/>
                  </a:cubicBezTo>
                  <a:cubicBezTo>
                    <a:pt x="1590" y="1786"/>
                    <a:pt x="1591" y="1785"/>
                    <a:pt x="1591" y="1783"/>
                  </a:cubicBezTo>
                  <a:close/>
                  <a:moveTo>
                    <a:pt x="1330" y="1"/>
                  </a:moveTo>
                  <a:cubicBezTo>
                    <a:pt x="1294" y="1"/>
                    <a:pt x="1250" y="80"/>
                    <a:pt x="1219" y="80"/>
                  </a:cubicBezTo>
                  <a:lnTo>
                    <a:pt x="1222" y="3"/>
                  </a:lnTo>
                  <a:lnTo>
                    <a:pt x="1222" y="3"/>
                  </a:lnTo>
                  <a:cubicBezTo>
                    <a:pt x="1214" y="42"/>
                    <a:pt x="1199" y="50"/>
                    <a:pt x="1183" y="50"/>
                  </a:cubicBezTo>
                  <a:cubicBezTo>
                    <a:pt x="1171" y="50"/>
                    <a:pt x="1158" y="46"/>
                    <a:pt x="1147" y="46"/>
                  </a:cubicBezTo>
                  <a:cubicBezTo>
                    <a:pt x="1136" y="46"/>
                    <a:pt x="1126" y="49"/>
                    <a:pt x="1118" y="64"/>
                  </a:cubicBezTo>
                  <a:lnTo>
                    <a:pt x="1113" y="27"/>
                  </a:lnTo>
                  <a:lnTo>
                    <a:pt x="1105" y="82"/>
                  </a:lnTo>
                  <a:lnTo>
                    <a:pt x="1092" y="11"/>
                  </a:lnTo>
                  <a:cubicBezTo>
                    <a:pt x="1044" y="16"/>
                    <a:pt x="1017" y="85"/>
                    <a:pt x="983" y="109"/>
                  </a:cubicBezTo>
                  <a:lnTo>
                    <a:pt x="980" y="106"/>
                  </a:lnTo>
                  <a:lnTo>
                    <a:pt x="962" y="45"/>
                  </a:lnTo>
                  <a:cubicBezTo>
                    <a:pt x="962" y="106"/>
                    <a:pt x="940" y="113"/>
                    <a:pt x="917" y="113"/>
                  </a:cubicBezTo>
                  <a:cubicBezTo>
                    <a:pt x="910" y="113"/>
                    <a:pt x="903" y="112"/>
                    <a:pt x="897" y="112"/>
                  </a:cubicBezTo>
                  <a:cubicBezTo>
                    <a:pt x="880" y="112"/>
                    <a:pt x="865" y="116"/>
                    <a:pt x="858" y="141"/>
                  </a:cubicBezTo>
                  <a:lnTo>
                    <a:pt x="853" y="117"/>
                  </a:lnTo>
                  <a:cubicBezTo>
                    <a:pt x="736" y="141"/>
                    <a:pt x="715" y="300"/>
                    <a:pt x="683" y="396"/>
                  </a:cubicBezTo>
                  <a:cubicBezTo>
                    <a:pt x="677" y="390"/>
                    <a:pt x="667" y="377"/>
                    <a:pt x="661" y="369"/>
                  </a:cubicBezTo>
                  <a:lnTo>
                    <a:pt x="661" y="369"/>
                  </a:lnTo>
                  <a:cubicBezTo>
                    <a:pt x="672" y="390"/>
                    <a:pt x="699" y="422"/>
                    <a:pt x="691" y="422"/>
                  </a:cubicBezTo>
                  <a:cubicBezTo>
                    <a:pt x="680" y="412"/>
                    <a:pt x="669" y="398"/>
                    <a:pt x="667" y="393"/>
                  </a:cubicBezTo>
                  <a:cubicBezTo>
                    <a:pt x="651" y="383"/>
                    <a:pt x="641" y="379"/>
                    <a:pt x="635" y="379"/>
                  </a:cubicBezTo>
                  <a:cubicBezTo>
                    <a:pt x="609" y="379"/>
                    <a:pt x="648" y="447"/>
                    <a:pt x="628" y="447"/>
                  </a:cubicBezTo>
                  <a:cubicBezTo>
                    <a:pt x="624" y="447"/>
                    <a:pt x="618" y="444"/>
                    <a:pt x="608" y="438"/>
                  </a:cubicBezTo>
                  <a:lnTo>
                    <a:pt x="608" y="438"/>
                  </a:lnTo>
                  <a:cubicBezTo>
                    <a:pt x="614" y="449"/>
                    <a:pt x="645" y="481"/>
                    <a:pt x="675" y="499"/>
                  </a:cubicBezTo>
                  <a:cubicBezTo>
                    <a:pt x="653" y="568"/>
                    <a:pt x="635" y="643"/>
                    <a:pt x="693" y="728"/>
                  </a:cubicBezTo>
                  <a:cubicBezTo>
                    <a:pt x="677" y="722"/>
                    <a:pt x="651" y="714"/>
                    <a:pt x="616" y="699"/>
                  </a:cubicBezTo>
                  <a:lnTo>
                    <a:pt x="616" y="699"/>
                  </a:lnTo>
                  <a:cubicBezTo>
                    <a:pt x="762" y="807"/>
                    <a:pt x="685" y="813"/>
                    <a:pt x="656" y="863"/>
                  </a:cubicBezTo>
                  <a:cubicBezTo>
                    <a:pt x="701" y="871"/>
                    <a:pt x="704" y="866"/>
                    <a:pt x="752" y="874"/>
                  </a:cubicBezTo>
                  <a:cubicBezTo>
                    <a:pt x="810" y="869"/>
                    <a:pt x="640" y="834"/>
                    <a:pt x="725" y="834"/>
                  </a:cubicBezTo>
                  <a:lnTo>
                    <a:pt x="768" y="845"/>
                  </a:lnTo>
                  <a:cubicBezTo>
                    <a:pt x="798" y="842"/>
                    <a:pt x="675" y="823"/>
                    <a:pt x="709" y="823"/>
                  </a:cubicBezTo>
                  <a:cubicBezTo>
                    <a:pt x="711" y="823"/>
                    <a:pt x="714" y="823"/>
                    <a:pt x="717" y="823"/>
                  </a:cubicBezTo>
                  <a:cubicBezTo>
                    <a:pt x="749" y="828"/>
                    <a:pt x="768" y="835"/>
                    <a:pt x="774" y="835"/>
                  </a:cubicBezTo>
                  <a:cubicBezTo>
                    <a:pt x="775" y="835"/>
                    <a:pt x="775" y="834"/>
                    <a:pt x="776" y="834"/>
                  </a:cubicBezTo>
                  <a:cubicBezTo>
                    <a:pt x="765" y="813"/>
                    <a:pt x="805" y="810"/>
                    <a:pt x="707" y="760"/>
                  </a:cubicBezTo>
                  <a:lnTo>
                    <a:pt x="707" y="760"/>
                  </a:lnTo>
                  <a:cubicBezTo>
                    <a:pt x="729" y="766"/>
                    <a:pt x="741" y="768"/>
                    <a:pt x="748" y="768"/>
                  </a:cubicBezTo>
                  <a:cubicBezTo>
                    <a:pt x="761" y="768"/>
                    <a:pt x="755" y="760"/>
                    <a:pt x="766" y="760"/>
                  </a:cubicBezTo>
                  <a:cubicBezTo>
                    <a:pt x="773" y="760"/>
                    <a:pt x="784" y="762"/>
                    <a:pt x="807" y="770"/>
                  </a:cubicBezTo>
                  <a:cubicBezTo>
                    <a:pt x="773" y="752"/>
                    <a:pt x="784" y="752"/>
                    <a:pt x="728" y="722"/>
                  </a:cubicBezTo>
                  <a:cubicBezTo>
                    <a:pt x="794" y="685"/>
                    <a:pt x="762" y="576"/>
                    <a:pt x="831" y="521"/>
                  </a:cubicBezTo>
                  <a:cubicBezTo>
                    <a:pt x="793" y="447"/>
                    <a:pt x="804" y="431"/>
                    <a:pt x="830" y="431"/>
                  </a:cubicBezTo>
                  <a:cubicBezTo>
                    <a:pt x="850" y="431"/>
                    <a:pt x="878" y="440"/>
                    <a:pt x="898" y="440"/>
                  </a:cubicBezTo>
                  <a:cubicBezTo>
                    <a:pt x="914" y="440"/>
                    <a:pt x="924" y="435"/>
                    <a:pt x="924" y="417"/>
                  </a:cubicBezTo>
                  <a:cubicBezTo>
                    <a:pt x="927" y="422"/>
                    <a:pt x="930" y="428"/>
                    <a:pt x="932" y="433"/>
                  </a:cubicBezTo>
                  <a:cubicBezTo>
                    <a:pt x="923" y="392"/>
                    <a:pt x="932" y="364"/>
                    <a:pt x="951" y="364"/>
                  </a:cubicBezTo>
                  <a:cubicBezTo>
                    <a:pt x="954" y="364"/>
                    <a:pt x="958" y="365"/>
                    <a:pt x="962" y="367"/>
                  </a:cubicBezTo>
                  <a:lnTo>
                    <a:pt x="943" y="290"/>
                  </a:lnTo>
                  <a:lnTo>
                    <a:pt x="943" y="290"/>
                  </a:lnTo>
                  <a:cubicBezTo>
                    <a:pt x="1000" y="317"/>
                    <a:pt x="1043" y="326"/>
                    <a:pt x="1080" y="326"/>
                  </a:cubicBezTo>
                  <a:cubicBezTo>
                    <a:pt x="1104" y="326"/>
                    <a:pt x="1125" y="323"/>
                    <a:pt x="1147" y="319"/>
                  </a:cubicBezTo>
                  <a:cubicBezTo>
                    <a:pt x="1177" y="312"/>
                    <a:pt x="1207" y="304"/>
                    <a:pt x="1238" y="304"/>
                  </a:cubicBezTo>
                  <a:cubicBezTo>
                    <a:pt x="1265" y="304"/>
                    <a:pt x="1292" y="310"/>
                    <a:pt x="1317" y="329"/>
                  </a:cubicBezTo>
                  <a:cubicBezTo>
                    <a:pt x="1379" y="353"/>
                    <a:pt x="1416" y="412"/>
                    <a:pt x="1456" y="438"/>
                  </a:cubicBezTo>
                  <a:cubicBezTo>
                    <a:pt x="1470" y="447"/>
                    <a:pt x="1484" y="451"/>
                    <a:pt x="1503" y="451"/>
                  </a:cubicBezTo>
                  <a:cubicBezTo>
                    <a:pt x="1536" y="451"/>
                    <a:pt x="1583" y="436"/>
                    <a:pt x="1665" y="404"/>
                  </a:cubicBezTo>
                  <a:lnTo>
                    <a:pt x="1665" y="404"/>
                  </a:lnTo>
                  <a:cubicBezTo>
                    <a:pt x="1655" y="417"/>
                    <a:pt x="1649" y="425"/>
                    <a:pt x="1641" y="428"/>
                  </a:cubicBezTo>
                  <a:cubicBezTo>
                    <a:pt x="1643" y="427"/>
                    <a:pt x="1645" y="427"/>
                    <a:pt x="1647" y="427"/>
                  </a:cubicBezTo>
                  <a:cubicBezTo>
                    <a:pt x="1695" y="427"/>
                    <a:pt x="1670" y="494"/>
                    <a:pt x="1719" y="494"/>
                  </a:cubicBezTo>
                  <a:lnTo>
                    <a:pt x="1705" y="505"/>
                  </a:lnTo>
                  <a:cubicBezTo>
                    <a:pt x="1719" y="502"/>
                    <a:pt x="1730" y="501"/>
                    <a:pt x="1740" y="501"/>
                  </a:cubicBezTo>
                  <a:cubicBezTo>
                    <a:pt x="1800" y="501"/>
                    <a:pt x="1814" y="542"/>
                    <a:pt x="1830" y="576"/>
                  </a:cubicBezTo>
                  <a:cubicBezTo>
                    <a:pt x="1838" y="622"/>
                    <a:pt x="1857" y="651"/>
                    <a:pt x="1939" y="688"/>
                  </a:cubicBezTo>
                  <a:cubicBezTo>
                    <a:pt x="1936" y="805"/>
                    <a:pt x="1920" y="932"/>
                    <a:pt x="1894" y="1076"/>
                  </a:cubicBezTo>
                  <a:lnTo>
                    <a:pt x="1862" y="1057"/>
                  </a:lnTo>
                  <a:lnTo>
                    <a:pt x="1862" y="1057"/>
                  </a:lnTo>
                  <a:cubicBezTo>
                    <a:pt x="1865" y="1195"/>
                    <a:pt x="1652" y="1147"/>
                    <a:pt x="1620" y="1248"/>
                  </a:cubicBezTo>
                  <a:cubicBezTo>
                    <a:pt x="1556" y="1248"/>
                    <a:pt x="1546" y="1317"/>
                    <a:pt x="1525" y="1392"/>
                  </a:cubicBezTo>
                  <a:cubicBezTo>
                    <a:pt x="1507" y="1449"/>
                    <a:pt x="1478" y="1511"/>
                    <a:pt x="1424" y="1511"/>
                  </a:cubicBezTo>
                  <a:cubicBezTo>
                    <a:pt x="1413" y="1511"/>
                    <a:pt x="1402" y="1509"/>
                    <a:pt x="1389" y="1503"/>
                  </a:cubicBezTo>
                  <a:cubicBezTo>
                    <a:pt x="1369" y="1480"/>
                    <a:pt x="1353" y="1471"/>
                    <a:pt x="1340" y="1471"/>
                  </a:cubicBezTo>
                  <a:cubicBezTo>
                    <a:pt x="1314" y="1471"/>
                    <a:pt x="1301" y="1512"/>
                    <a:pt x="1283" y="1551"/>
                  </a:cubicBezTo>
                  <a:cubicBezTo>
                    <a:pt x="1268" y="1590"/>
                    <a:pt x="1247" y="1629"/>
                    <a:pt x="1221" y="1629"/>
                  </a:cubicBezTo>
                  <a:cubicBezTo>
                    <a:pt x="1206" y="1629"/>
                    <a:pt x="1190" y="1616"/>
                    <a:pt x="1171" y="1583"/>
                  </a:cubicBezTo>
                  <a:cubicBezTo>
                    <a:pt x="1108" y="1479"/>
                    <a:pt x="1065" y="1444"/>
                    <a:pt x="1022" y="1444"/>
                  </a:cubicBezTo>
                  <a:cubicBezTo>
                    <a:pt x="952" y="1444"/>
                    <a:pt x="884" y="1536"/>
                    <a:pt x="738" y="1586"/>
                  </a:cubicBezTo>
                  <a:cubicBezTo>
                    <a:pt x="701" y="1509"/>
                    <a:pt x="627" y="1506"/>
                    <a:pt x="555" y="1474"/>
                  </a:cubicBezTo>
                  <a:cubicBezTo>
                    <a:pt x="489" y="1445"/>
                    <a:pt x="425" y="1386"/>
                    <a:pt x="481" y="1275"/>
                  </a:cubicBezTo>
                  <a:lnTo>
                    <a:pt x="481" y="1275"/>
                  </a:lnTo>
                  <a:cubicBezTo>
                    <a:pt x="476" y="1275"/>
                    <a:pt x="471" y="1276"/>
                    <a:pt x="467" y="1276"/>
                  </a:cubicBezTo>
                  <a:cubicBezTo>
                    <a:pt x="411" y="1276"/>
                    <a:pt x="428" y="1226"/>
                    <a:pt x="462" y="1179"/>
                  </a:cubicBezTo>
                  <a:cubicBezTo>
                    <a:pt x="497" y="1129"/>
                    <a:pt x="550" y="1084"/>
                    <a:pt x="523" y="1062"/>
                  </a:cubicBezTo>
                  <a:lnTo>
                    <a:pt x="523" y="1062"/>
                  </a:lnTo>
                  <a:lnTo>
                    <a:pt x="481" y="1078"/>
                  </a:lnTo>
                  <a:cubicBezTo>
                    <a:pt x="611" y="1025"/>
                    <a:pt x="279" y="1073"/>
                    <a:pt x="478" y="1015"/>
                  </a:cubicBezTo>
                  <a:lnTo>
                    <a:pt x="486" y="1015"/>
                  </a:lnTo>
                  <a:cubicBezTo>
                    <a:pt x="514" y="1008"/>
                    <a:pt x="509" y="1006"/>
                    <a:pt x="488" y="1006"/>
                  </a:cubicBezTo>
                  <a:cubicBezTo>
                    <a:pt x="457" y="1006"/>
                    <a:pt x="392" y="1010"/>
                    <a:pt x="358" y="1010"/>
                  </a:cubicBezTo>
                  <a:cubicBezTo>
                    <a:pt x="331" y="1010"/>
                    <a:pt x="323" y="1008"/>
                    <a:pt x="361" y="999"/>
                  </a:cubicBezTo>
                  <a:lnTo>
                    <a:pt x="361" y="999"/>
                  </a:lnTo>
                  <a:lnTo>
                    <a:pt x="311" y="1004"/>
                  </a:lnTo>
                  <a:cubicBezTo>
                    <a:pt x="292" y="988"/>
                    <a:pt x="369" y="996"/>
                    <a:pt x="388" y="980"/>
                  </a:cubicBezTo>
                  <a:cubicBezTo>
                    <a:pt x="387" y="980"/>
                    <a:pt x="385" y="980"/>
                    <a:pt x="382" y="980"/>
                  </a:cubicBezTo>
                  <a:cubicBezTo>
                    <a:pt x="370" y="980"/>
                    <a:pt x="346" y="982"/>
                    <a:pt x="330" y="982"/>
                  </a:cubicBezTo>
                  <a:cubicBezTo>
                    <a:pt x="317" y="982"/>
                    <a:pt x="310" y="980"/>
                    <a:pt x="321" y="975"/>
                  </a:cubicBezTo>
                  <a:cubicBezTo>
                    <a:pt x="534" y="956"/>
                    <a:pt x="274" y="938"/>
                    <a:pt x="513" y="927"/>
                  </a:cubicBezTo>
                  <a:lnTo>
                    <a:pt x="513" y="927"/>
                  </a:lnTo>
                  <a:cubicBezTo>
                    <a:pt x="513" y="928"/>
                    <a:pt x="515" y="928"/>
                    <a:pt x="518" y="928"/>
                  </a:cubicBezTo>
                  <a:cubicBezTo>
                    <a:pt x="533" y="928"/>
                    <a:pt x="571" y="923"/>
                    <a:pt x="608" y="923"/>
                  </a:cubicBezTo>
                  <a:cubicBezTo>
                    <a:pt x="624" y="923"/>
                    <a:pt x="640" y="924"/>
                    <a:pt x="653" y="927"/>
                  </a:cubicBezTo>
                  <a:cubicBezTo>
                    <a:pt x="677" y="922"/>
                    <a:pt x="667" y="908"/>
                    <a:pt x="566" y="908"/>
                  </a:cubicBezTo>
                  <a:cubicBezTo>
                    <a:pt x="501" y="907"/>
                    <a:pt x="443" y="902"/>
                    <a:pt x="388" y="902"/>
                  </a:cubicBezTo>
                  <a:cubicBezTo>
                    <a:pt x="351" y="902"/>
                    <a:pt x="315" y="905"/>
                    <a:pt x="282" y="911"/>
                  </a:cubicBezTo>
                  <a:lnTo>
                    <a:pt x="359" y="914"/>
                  </a:lnTo>
                  <a:cubicBezTo>
                    <a:pt x="282" y="919"/>
                    <a:pt x="321" y="916"/>
                    <a:pt x="263" y="922"/>
                  </a:cubicBezTo>
                  <a:cubicBezTo>
                    <a:pt x="252" y="946"/>
                    <a:pt x="138" y="954"/>
                    <a:pt x="93" y="980"/>
                  </a:cubicBezTo>
                  <a:cubicBezTo>
                    <a:pt x="96" y="980"/>
                    <a:pt x="98" y="980"/>
                    <a:pt x="101" y="977"/>
                  </a:cubicBezTo>
                  <a:cubicBezTo>
                    <a:pt x="197" y="985"/>
                    <a:pt x="143" y="1007"/>
                    <a:pt x="130" y="1020"/>
                  </a:cubicBezTo>
                  <a:lnTo>
                    <a:pt x="88" y="1031"/>
                  </a:lnTo>
                  <a:cubicBezTo>
                    <a:pt x="0" y="1052"/>
                    <a:pt x="268" y="1039"/>
                    <a:pt x="114" y="1052"/>
                  </a:cubicBezTo>
                  <a:cubicBezTo>
                    <a:pt x="159" y="1105"/>
                    <a:pt x="175" y="1166"/>
                    <a:pt x="197" y="1224"/>
                  </a:cubicBezTo>
                  <a:cubicBezTo>
                    <a:pt x="203" y="1223"/>
                    <a:pt x="208" y="1222"/>
                    <a:pt x="212" y="1222"/>
                  </a:cubicBezTo>
                  <a:cubicBezTo>
                    <a:pt x="234" y="1222"/>
                    <a:pt x="232" y="1239"/>
                    <a:pt x="250" y="1239"/>
                  </a:cubicBezTo>
                  <a:cubicBezTo>
                    <a:pt x="260" y="1239"/>
                    <a:pt x="274" y="1235"/>
                    <a:pt x="301" y="1222"/>
                  </a:cubicBezTo>
                  <a:lnTo>
                    <a:pt x="301" y="1222"/>
                  </a:lnTo>
                  <a:cubicBezTo>
                    <a:pt x="193" y="1278"/>
                    <a:pt x="184" y="1336"/>
                    <a:pt x="197" y="1349"/>
                  </a:cubicBezTo>
                  <a:cubicBezTo>
                    <a:pt x="189" y="1353"/>
                    <a:pt x="180" y="1357"/>
                    <a:pt x="177" y="1357"/>
                  </a:cubicBezTo>
                  <a:cubicBezTo>
                    <a:pt x="175" y="1357"/>
                    <a:pt x="175" y="1356"/>
                    <a:pt x="175" y="1355"/>
                  </a:cubicBezTo>
                  <a:lnTo>
                    <a:pt x="175" y="1355"/>
                  </a:lnTo>
                  <a:cubicBezTo>
                    <a:pt x="133" y="1390"/>
                    <a:pt x="134" y="1399"/>
                    <a:pt x="149" y="1399"/>
                  </a:cubicBezTo>
                  <a:cubicBezTo>
                    <a:pt x="165" y="1399"/>
                    <a:pt x="195" y="1390"/>
                    <a:pt x="210" y="1390"/>
                  </a:cubicBezTo>
                  <a:cubicBezTo>
                    <a:pt x="227" y="1390"/>
                    <a:pt x="226" y="1401"/>
                    <a:pt x="167" y="1448"/>
                  </a:cubicBezTo>
                  <a:cubicBezTo>
                    <a:pt x="194" y="1433"/>
                    <a:pt x="209" y="1427"/>
                    <a:pt x="218" y="1427"/>
                  </a:cubicBezTo>
                  <a:cubicBezTo>
                    <a:pt x="243" y="1427"/>
                    <a:pt x="219" y="1469"/>
                    <a:pt x="248" y="1469"/>
                  </a:cubicBezTo>
                  <a:cubicBezTo>
                    <a:pt x="260" y="1469"/>
                    <a:pt x="280" y="1463"/>
                    <a:pt x="313" y="1445"/>
                  </a:cubicBezTo>
                  <a:lnTo>
                    <a:pt x="313" y="1445"/>
                  </a:lnTo>
                  <a:cubicBezTo>
                    <a:pt x="290" y="1466"/>
                    <a:pt x="266" y="1485"/>
                    <a:pt x="244" y="1498"/>
                  </a:cubicBezTo>
                  <a:cubicBezTo>
                    <a:pt x="274" y="1548"/>
                    <a:pt x="279" y="1636"/>
                    <a:pt x="313" y="1681"/>
                  </a:cubicBezTo>
                  <a:cubicBezTo>
                    <a:pt x="331" y="1672"/>
                    <a:pt x="345" y="1668"/>
                    <a:pt x="356" y="1668"/>
                  </a:cubicBezTo>
                  <a:cubicBezTo>
                    <a:pt x="398" y="1668"/>
                    <a:pt x="393" y="1728"/>
                    <a:pt x="429" y="1728"/>
                  </a:cubicBezTo>
                  <a:cubicBezTo>
                    <a:pt x="444" y="1728"/>
                    <a:pt x="466" y="1718"/>
                    <a:pt x="502" y="1689"/>
                  </a:cubicBezTo>
                  <a:lnTo>
                    <a:pt x="502" y="1689"/>
                  </a:lnTo>
                  <a:cubicBezTo>
                    <a:pt x="500" y="1729"/>
                    <a:pt x="503" y="1801"/>
                    <a:pt x="550" y="1801"/>
                  </a:cubicBezTo>
                  <a:cubicBezTo>
                    <a:pt x="559" y="1801"/>
                    <a:pt x="569" y="1799"/>
                    <a:pt x="582" y="1793"/>
                  </a:cubicBezTo>
                  <a:lnTo>
                    <a:pt x="582" y="1793"/>
                  </a:lnTo>
                  <a:lnTo>
                    <a:pt x="568" y="1809"/>
                  </a:lnTo>
                  <a:cubicBezTo>
                    <a:pt x="589" y="1817"/>
                    <a:pt x="612" y="1825"/>
                    <a:pt x="638" y="1825"/>
                  </a:cubicBezTo>
                  <a:cubicBezTo>
                    <a:pt x="673" y="1825"/>
                    <a:pt x="713" y="1809"/>
                    <a:pt x="754" y="1756"/>
                  </a:cubicBezTo>
                  <a:lnTo>
                    <a:pt x="754" y="1756"/>
                  </a:lnTo>
                  <a:cubicBezTo>
                    <a:pt x="707" y="1918"/>
                    <a:pt x="741" y="1896"/>
                    <a:pt x="746" y="1955"/>
                  </a:cubicBezTo>
                  <a:cubicBezTo>
                    <a:pt x="805" y="1891"/>
                    <a:pt x="871" y="1931"/>
                    <a:pt x="935" y="1865"/>
                  </a:cubicBezTo>
                  <a:cubicBezTo>
                    <a:pt x="935" y="1891"/>
                    <a:pt x="940" y="1897"/>
                    <a:pt x="946" y="1897"/>
                  </a:cubicBezTo>
                  <a:cubicBezTo>
                    <a:pt x="950" y="1897"/>
                    <a:pt x="955" y="1893"/>
                    <a:pt x="960" y="1893"/>
                  </a:cubicBezTo>
                  <a:cubicBezTo>
                    <a:pt x="967" y="1893"/>
                    <a:pt x="973" y="1902"/>
                    <a:pt x="970" y="1950"/>
                  </a:cubicBezTo>
                  <a:cubicBezTo>
                    <a:pt x="1041" y="1849"/>
                    <a:pt x="1103" y="1811"/>
                    <a:pt x="1168" y="1811"/>
                  </a:cubicBezTo>
                  <a:cubicBezTo>
                    <a:pt x="1242" y="1811"/>
                    <a:pt x="1319" y="1859"/>
                    <a:pt x="1418" y="1920"/>
                  </a:cubicBezTo>
                  <a:lnTo>
                    <a:pt x="1418" y="1928"/>
                  </a:lnTo>
                  <a:cubicBezTo>
                    <a:pt x="1421" y="1862"/>
                    <a:pt x="1397" y="1726"/>
                    <a:pt x="1384" y="1647"/>
                  </a:cubicBezTo>
                  <a:lnTo>
                    <a:pt x="1384" y="1647"/>
                  </a:lnTo>
                  <a:cubicBezTo>
                    <a:pt x="1388" y="1653"/>
                    <a:pt x="1393" y="1667"/>
                    <a:pt x="1393" y="1672"/>
                  </a:cubicBezTo>
                  <a:lnTo>
                    <a:pt x="1393" y="1672"/>
                  </a:lnTo>
                  <a:cubicBezTo>
                    <a:pt x="1394" y="1670"/>
                    <a:pt x="1396" y="1669"/>
                    <a:pt x="1398" y="1669"/>
                  </a:cubicBezTo>
                  <a:cubicBezTo>
                    <a:pt x="1414" y="1669"/>
                    <a:pt x="1450" y="1721"/>
                    <a:pt x="1467" y="1721"/>
                  </a:cubicBezTo>
                  <a:cubicBezTo>
                    <a:pt x="1470" y="1721"/>
                    <a:pt x="1472" y="1719"/>
                    <a:pt x="1474" y="1716"/>
                  </a:cubicBezTo>
                  <a:cubicBezTo>
                    <a:pt x="1479" y="1726"/>
                    <a:pt x="1482" y="1737"/>
                    <a:pt x="1485" y="1750"/>
                  </a:cubicBezTo>
                  <a:cubicBezTo>
                    <a:pt x="1485" y="1739"/>
                    <a:pt x="1488" y="1735"/>
                    <a:pt x="1493" y="1735"/>
                  </a:cubicBezTo>
                  <a:cubicBezTo>
                    <a:pt x="1505" y="1735"/>
                    <a:pt x="1529" y="1761"/>
                    <a:pt x="1541" y="1761"/>
                  </a:cubicBezTo>
                  <a:cubicBezTo>
                    <a:pt x="1549" y="1761"/>
                    <a:pt x="1552" y="1753"/>
                    <a:pt x="1549" y="1726"/>
                  </a:cubicBezTo>
                  <a:lnTo>
                    <a:pt x="1549" y="1726"/>
                  </a:lnTo>
                  <a:lnTo>
                    <a:pt x="1564" y="1753"/>
                  </a:lnTo>
                  <a:lnTo>
                    <a:pt x="1562" y="1708"/>
                  </a:lnTo>
                  <a:lnTo>
                    <a:pt x="1562" y="1708"/>
                  </a:lnTo>
                  <a:cubicBezTo>
                    <a:pt x="1575" y="1736"/>
                    <a:pt x="1593" y="1774"/>
                    <a:pt x="1591" y="1783"/>
                  </a:cubicBezTo>
                  <a:lnTo>
                    <a:pt x="1591" y="1783"/>
                  </a:lnTo>
                  <a:cubicBezTo>
                    <a:pt x="1689" y="1755"/>
                    <a:pt x="1759" y="1666"/>
                    <a:pt x="1814" y="1575"/>
                  </a:cubicBezTo>
                  <a:cubicBezTo>
                    <a:pt x="1867" y="1479"/>
                    <a:pt x="1904" y="1386"/>
                    <a:pt x="1979" y="1320"/>
                  </a:cubicBezTo>
                  <a:lnTo>
                    <a:pt x="2000" y="1349"/>
                  </a:lnTo>
                  <a:lnTo>
                    <a:pt x="1976" y="1280"/>
                  </a:lnTo>
                  <a:lnTo>
                    <a:pt x="1976" y="1280"/>
                  </a:lnTo>
                  <a:cubicBezTo>
                    <a:pt x="1989" y="1291"/>
                    <a:pt x="1997" y="1299"/>
                    <a:pt x="2003" y="1304"/>
                  </a:cubicBezTo>
                  <a:cubicBezTo>
                    <a:pt x="2082" y="1301"/>
                    <a:pt x="2024" y="1198"/>
                    <a:pt x="2061" y="1169"/>
                  </a:cubicBezTo>
                  <a:lnTo>
                    <a:pt x="2061" y="1169"/>
                  </a:lnTo>
                  <a:cubicBezTo>
                    <a:pt x="2077" y="1179"/>
                    <a:pt x="2106" y="1203"/>
                    <a:pt x="2128" y="1208"/>
                  </a:cubicBezTo>
                  <a:cubicBezTo>
                    <a:pt x="2053" y="1126"/>
                    <a:pt x="2274" y="1214"/>
                    <a:pt x="2090" y="1102"/>
                  </a:cubicBezTo>
                  <a:lnTo>
                    <a:pt x="2090" y="1102"/>
                  </a:lnTo>
                  <a:cubicBezTo>
                    <a:pt x="2101" y="1105"/>
                    <a:pt x="2143" y="1123"/>
                    <a:pt x="2159" y="1134"/>
                  </a:cubicBezTo>
                  <a:cubicBezTo>
                    <a:pt x="2143" y="1012"/>
                    <a:pt x="2173" y="922"/>
                    <a:pt x="2218" y="813"/>
                  </a:cubicBezTo>
                  <a:cubicBezTo>
                    <a:pt x="2130" y="760"/>
                    <a:pt x="2120" y="722"/>
                    <a:pt x="2117" y="677"/>
                  </a:cubicBezTo>
                  <a:cubicBezTo>
                    <a:pt x="2117" y="635"/>
                    <a:pt x="2109" y="584"/>
                    <a:pt x="2024" y="571"/>
                  </a:cubicBezTo>
                  <a:lnTo>
                    <a:pt x="2061" y="560"/>
                  </a:lnTo>
                  <a:cubicBezTo>
                    <a:pt x="1984" y="529"/>
                    <a:pt x="1966" y="491"/>
                    <a:pt x="1955" y="441"/>
                  </a:cubicBezTo>
                  <a:cubicBezTo>
                    <a:pt x="1947" y="385"/>
                    <a:pt x="1931" y="332"/>
                    <a:pt x="1888" y="300"/>
                  </a:cubicBezTo>
                  <a:cubicBezTo>
                    <a:pt x="1873" y="255"/>
                    <a:pt x="1819" y="271"/>
                    <a:pt x="1785" y="247"/>
                  </a:cubicBezTo>
                  <a:lnTo>
                    <a:pt x="1817" y="207"/>
                  </a:lnTo>
                  <a:lnTo>
                    <a:pt x="1817" y="207"/>
                  </a:lnTo>
                  <a:cubicBezTo>
                    <a:pt x="1793" y="220"/>
                    <a:pt x="1776" y="226"/>
                    <a:pt x="1764" y="226"/>
                  </a:cubicBezTo>
                  <a:cubicBezTo>
                    <a:pt x="1731" y="226"/>
                    <a:pt x="1728" y="188"/>
                    <a:pt x="1719" y="151"/>
                  </a:cubicBezTo>
                  <a:cubicBezTo>
                    <a:pt x="1710" y="118"/>
                    <a:pt x="1697" y="81"/>
                    <a:pt x="1668" y="81"/>
                  </a:cubicBezTo>
                  <a:cubicBezTo>
                    <a:pt x="1653" y="81"/>
                    <a:pt x="1633" y="92"/>
                    <a:pt x="1607" y="120"/>
                  </a:cubicBezTo>
                  <a:lnTo>
                    <a:pt x="1636" y="64"/>
                  </a:lnTo>
                  <a:lnTo>
                    <a:pt x="1636" y="64"/>
                  </a:lnTo>
                  <a:cubicBezTo>
                    <a:pt x="1621" y="90"/>
                    <a:pt x="1612" y="96"/>
                    <a:pt x="1606" y="96"/>
                  </a:cubicBezTo>
                  <a:cubicBezTo>
                    <a:pt x="1600" y="96"/>
                    <a:pt x="1596" y="91"/>
                    <a:pt x="1591" y="91"/>
                  </a:cubicBezTo>
                  <a:cubicBezTo>
                    <a:pt x="1583" y="91"/>
                    <a:pt x="1573" y="104"/>
                    <a:pt x="1549" y="175"/>
                  </a:cubicBezTo>
                  <a:lnTo>
                    <a:pt x="1554" y="122"/>
                  </a:lnTo>
                  <a:lnTo>
                    <a:pt x="1554" y="122"/>
                  </a:lnTo>
                  <a:cubicBezTo>
                    <a:pt x="1527" y="172"/>
                    <a:pt x="1510" y="189"/>
                    <a:pt x="1498" y="189"/>
                  </a:cubicBezTo>
                  <a:cubicBezTo>
                    <a:pt x="1471" y="189"/>
                    <a:pt x="1472" y="96"/>
                    <a:pt x="1442" y="96"/>
                  </a:cubicBezTo>
                  <a:cubicBezTo>
                    <a:pt x="1433" y="96"/>
                    <a:pt x="1422" y="104"/>
                    <a:pt x="1405" y="127"/>
                  </a:cubicBezTo>
                  <a:lnTo>
                    <a:pt x="1416" y="88"/>
                  </a:lnTo>
                  <a:lnTo>
                    <a:pt x="1416" y="88"/>
                  </a:lnTo>
                  <a:cubicBezTo>
                    <a:pt x="1402" y="104"/>
                    <a:pt x="1390" y="120"/>
                    <a:pt x="1381" y="120"/>
                  </a:cubicBezTo>
                  <a:cubicBezTo>
                    <a:pt x="1375" y="120"/>
                    <a:pt x="1371" y="115"/>
                    <a:pt x="1368" y="101"/>
                  </a:cubicBezTo>
                  <a:cubicBezTo>
                    <a:pt x="1371" y="93"/>
                    <a:pt x="1371" y="82"/>
                    <a:pt x="1376" y="72"/>
                  </a:cubicBezTo>
                  <a:cubicBezTo>
                    <a:pt x="1364" y="19"/>
                    <a:pt x="1348" y="1"/>
                    <a:pt x="1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7"/>
            <p:cNvSpPr/>
            <p:nvPr/>
          </p:nvSpPr>
          <p:spPr>
            <a:xfrm>
              <a:off x="1746850" y="1138375"/>
              <a:ext cx="150" cy="150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3" y="3"/>
                  </a:moveTo>
                  <a:lnTo>
                    <a:pt x="5" y="6"/>
                  </a:lnTo>
                  <a:cubicBezTo>
                    <a:pt x="0" y="0"/>
                    <a:pt x="0" y="0"/>
                    <a:pt x="3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27"/>
            <p:cNvSpPr/>
            <p:nvPr/>
          </p:nvSpPr>
          <p:spPr>
            <a:xfrm>
              <a:off x="1732175" y="1153125"/>
              <a:ext cx="425" cy="225"/>
            </a:xfrm>
            <a:custGeom>
              <a:avLst/>
              <a:gdLst/>
              <a:ahLst/>
              <a:cxnLst/>
              <a:rect l="l" t="t" r="r" b="b"/>
              <a:pathLst>
                <a:path w="17" h="9" extrusionOk="0">
                  <a:moveTo>
                    <a:pt x="16" y="0"/>
                  </a:moveTo>
                  <a:cubicBezTo>
                    <a:pt x="0" y="0"/>
                    <a:pt x="5" y="5"/>
                    <a:pt x="0" y="8"/>
                  </a:cubicBezTo>
                  <a:cubicBezTo>
                    <a:pt x="5" y="5"/>
                    <a:pt x="11" y="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27"/>
            <p:cNvSpPr/>
            <p:nvPr/>
          </p:nvSpPr>
          <p:spPr>
            <a:xfrm>
              <a:off x="1821400" y="1052325"/>
              <a:ext cx="1625" cy="1350"/>
            </a:xfrm>
            <a:custGeom>
              <a:avLst/>
              <a:gdLst/>
              <a:ahLst/>
              <a:cxnLst/>
              <a:rect l="l" t="t" r="r" b="b"/>
              <a:pathLst>
                <a:path w="65" h="54" extrusionOk="0">
                  <a:moveTo>
                    <a:pt x="19" y="0"/>
                  </a:moveTo>
                  <a:lnTo>
                    <a:pt x="1" y="19"/>
                  </a:lnTo>
                  <a:lnTo>
                    <a:pt x="65" y="5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7"/>
            <p:cNvSpPr/>
            <p:nvPr/>
          </p:nvSpPr>
          <p:spPr>
            <a:xfrm>
              <a:off x="1819875" y="1054775"/>
              <a:ext cx="7525" cy="3950"/>
            </a:xfrm>
            <a:custGeom>
              <a:avLst/>
              <a:gdLst/>
              <a:ahLst/>
              <a:cxnLst/>
              <a:rect l="l" t="t" r="r" b="b"/>
              <a:pathLst>
                <a:path w="301" h="158" extrusionOk="0">
                  <a:moveTo>
                    <a:pt x="94" y="0"/>
                  </a:moveTo>
                  <a:lnTo>
                    <a:pt x="94" y="0"/>
                  </a:lnTo>
                  <a:cubicBezTo>
                    <a:pt x="1" y="80"/>
                    <a:pt x="301" y="104"/>
                    <a:pt x="240" y="157"/>
                  </a:cubicBezTo>
                  <a:cubicBezTo>
                    <a:pt x="250" y="149"/>
                    <a:pt x="269" y="149"/>
                    <a:pt x="280" y="141"/>
                  </a:cubicBezTo>
                  <a:lnTo>
                    <a:pt x="9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27"/>
            <p:cNvSpPr/>
            <p:nvPr/>
          </p:nvSpPr>
          <p:spPr>
            <a:xfrm>
              <a:off x="1824750" y="1059825"/>
              <a:ext cx="2725" cy="2400"/>
            </a:xfrm>
            <a:custGeom>
              <a:avLst/>
              <a:gdLst/>
              <a:ahLst/>
              <a:cxnLst/>
              <a:rect l="l" t="t" r="r" b="b"/>
              <a:pathLst>
                <a:path w="109" h="96" extrusionOk="0">
                  <a:moveTo>
                    <a:pt x="52" y="0"/>
                  </a:moveTo>
                  <a:cubicBezTo>
                    <a:pt x="47" y="0"/>
                    <a:pt x="40" y="1"/>
                    <a:pt x="31" y="3"/>
                  </a:cubicBezTo>
                  <a:cubicBezTo>
                    <a:pt x="0" y="63"/>
                    <a:pt x="64" y="82"/>
                    <a:pt x="98" y="93"/>
                  </a:cubicBezTo>
                  <a:lnTo>
                    <a:pt x="98" y="93"/>
                  </a:lnTo>
                  <a:cubicBezTo>
                    <a:pt x="58" y="73"/>
                    <a:pt x="103" y="0"/>
                    <a:pt x="52" y="0"/>
                  </a:cubicBezTo>
                  <a:close/>
                  <a:moveTo>
                    <a:pt x="98" y="93"/>
                  </a:moveTo>
                  <a:cubicBezTo>
                    <a:pt x="101" y="94"/>
                    <a:pt x="105" y="95"/>
                    <a:pt x="108" y="96"/>
                  </a:cubicBezTo>
                  <a:cubicBezTo>
                    <a:pt x="106" y="95"/>
                    <a:pt x="102" y="94"/>
                    <a:pt x="98" y="9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27"/>
            <p:cNvSpPr/>
            <p:nvPr/>
          </p:nvSpPr>
          <p:spPr>
            <a:xfrm>
              <a:off x="1818075" y="1184525"/>
              <a:ext cx="300" cy="475"/>
            </a:xfrm>
            <a:custGeom>
              <a:avLst/>
              <a:gdLst/>
              <a:ahLst/>
              <a:cxnLst/>
              <a:rect l="l" t="t" r="r" b="b"/>
              <a:pathLst>
                <a:path w="12" h="19" extrusionOk="0">
                  <a:moveTo>
                    <a:pt x="12" y="0"/>
                  </a:moveTo>
                  <a:cubicBezTo>
                    <a:pt x="1" y="8"/>
                    <a:pt x="1" y="14"/>
                    <a:pt x="1" y="19"/>
                  </a:cubicBezTo>
                  <a:cubicBezTo>
                    <a:pt x="6" y="14"/>
                    <a:pt x="9" y="8"/>
                    <a:pt x="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27"/>
            <p:cNvSpPr/>
            <p:nvPr/>
          </p:nvSpPr>
          <p:spPr>
            <a:xfrm>
              <a:off x="1743000" y="1045925"/>
              <a:ext cx="250800" cy="255600"/>
            </a:xfrm>
            <a:custGeom>
              <a:avLst/>
              <a:gdLst/>
              <a:ahLst/>
              <a:cxnLst/>
              <a:rect l="l" t="t" r="r" b="b"/>
              <a:pathLst>
                <a:path w="10032" h="10224" extrusionOk="0">
                  <a:moveTo>
                    <a:pt x="8345" y="2192"/>
                  </a:moveTo>
                  <a:lnTo>
                    <a:pt x="8345" y="2192"/>
                  </a:lnTo>
                  <a:cubicBezTo>
                    <a:pt x="8349" y="2194"/>
                    <a:pt x="8351" y="2195"/>
                    <a:pt x="8354" y="2196"/>
                  </a:cubicBezTo>
                  <a:lnTo>
                    <a:pt x="8354" y="2196"/>
                  </a:lnTo>
                  <a:cubicBezTo>
                    <a:pt x="8351" y="2195"/>
                    <a:pt x="8348" y="2193"/>
                    <a:pt x="8345" y="2192"/>
                  </a:cubicBezTo>
                  <a:close/>
                  <a:moveTo>
                    <a:pt x="8186" y="2384"/>
                  </a:moveTo>
                  <a:cubicBezTo>
                    <a:pt x="8186" y="2386"/>
                    <a:pt x="8186" y="2389"/>
                    <a:pt x="8186" y="2392"/>
                  </a:cubicBezTo>
                  <a:lnTo>
                    <a:pt x="8186" y="2384"/>
                  </a:lnTo>
                  <a:cubicBezTo>
                    <a:pt x="8186" y="2384"/>
                    <a:pt x="8186" y="2384"/>
                    <a:pt x="8186" y="2384"/>
                  </a:cubicBezTo>
                  <a:close/>
                  <a:moveTo>
                    <a:pt x="8946" y="2721"/>
                  </a:moveTo>
                  <a:cubicBezTo>
                    <a:pt x="8952" y="2728"/>
                    <a:pt x="8959" y="2732"/>
                    <a:pt x="8966" y="2733"/>
                  </a:cubicBezTo>
                  <a:lnTo>
                    <a:pt x="8966" y="2733"/>
                  </a:lnTo>
                  <a:lnTo>
                    <a:pt x="8946" y="2721"/>
                  </a:lnTo>
                  <a:close/>
                  <a:moveTo>
                    <a:pt x="3843" y="4489"/>
                  </a:moveTo>
                  <a:cubicBezTo>
                    <a:pt x="3843" y="4489"/>
                    <a:pt x="3843" y="4490"/>
                    <a:pt x="3843" y="4490"/>
                  </a:cubicBezTo>
                  <a:cubicBezTo>
                    <a:pt x="3843" y="4490"/>
                    <a:pt x="3843" y="4489"/>
                    <a:pt x="3843" y="4489"/>
                  </a:cubicBezTo>
                  <a:close/>
                  <a:moveTo>
                    <a:pt x="3688" y="1"/>
                  </a:moveTo>
                  <a:cubicBezTo>
                    <a:pt x="3642" y="1"/>
                    <a:pt x="3600" y="17"/>
                    <a:pt x="3594" y="65"/>
                  </a:cubicBezTo>
                  <a:cubicBezTo>
                    <a:pt x="3548" y="166"/>
                    <a:pt x="3458" y="235"/>
                    <a:pt x="3535" y="344"/>
                  </a:cubicBezTo>
                  <a:lnTo>
                    <a:pt x="3578" y="275"/>
                  </a:lnTo>
                  <a:cubicBezTo>
                    <a:pt x="3588" y="360"/>
                    <a:pt x="3591" y="320"/>
                    <a:pt x="3586" y="381"/>
                  </a:cubicBezTo>
                  <a:cubicBezTo>
                    <a:pt x="3713" y="432"/>
                    <a:pt x="3697" y="543"/>
                    <a:pt x="3772" y="617"/>
                  </a:cubicBezTo>
                  <a:cubicBezTo>
                    <a:pt x="3772" y="615"/>
                    <a:pt x="3772" y="615"/>
                    <a:pt x="3774" y="609"/>
                  </a:cubicBezTo>
                  <a:cubicBezTo>
                    <a:pt x="3800" y="590"/>
                    <a:pt x="3824" y="583"/>
                    <a:pt x="3847" y="583"/>
                  </a:cubicBezTo>
                  <a:cubicBezTo>
                    <a:pt x="3904" y="583"/>
                    <a:pt x="3948" y="632"/>
                    <a:pt x="3979" y="655"/>
                  </a:cubicBezTo>
                  <a:lnTo>
                    <a:pt x="3984" y="702"/>
                  </a:lnTo>
                  <a:cubicBezTo>
                    <a:pt x="3984" y="721"/>
                    <a:pt x="3991" y="728"/>
                    <a:pt x="4003" y="728"/>
                  </a:cubicBezTo>
                  <a:cubicBezTo>
                    <a:pt x="4036" y="728"/>
                    <a:pt x="4100" y="676"/>
                    <a:pt x="4114" y="676"/>
                  </a:cubicBezTo>
                  <a:cubicBezTo>
                    <a:pt x="4121" y="676"/>
                    <a:pt x="4117" y="687"/>
                    <a:pt x="4093" y="721"/>
                  </a:cubicBezTo>
                  <a:cubicBezTo>
                    <a:pt x="4359" y="779"/>
                    <a:pt x="4643" y="907"/>
                    <a:pt x="4916" y="1045"/>
                  </a:cubicBezTo>
                  <a:cubicBezTo>
                    <a:pt x="4926" y="1043"/>
                    <a:pt x="4935" y="1042"/>
                    <a:pt x="4944" y="1042"/>
                  </a:cubicBezTo>
                  <a:cubicBezTo>
                    <a:pt x="4984" y="1042"/>
                    <a:pt x="5012" y="1063"/>
                    <a:pt x="5036" y="1063"/>
                  </a:cubicBezTo>
                  <a:cubicBezTo>
                    <a:pt x="5053" y="1063"/>
                    <a:pt x="5069" y="1051"/>
                    <a:pt x="5086" y="1011"/>
                  </a:cubicBezTo>
                  <a:lnTo>
                    <a:pt x="5086" y="1011"/>
                  </a:lnTo>
                  <a:cubicBezTo>
                    <a:pt x="5073" y="1064"/>
                    <a:pt x="5065" y="1103"/>
                    <a:pt x="5060" y="1130"/>
                  </a:cubicBezTo>
                  <a:cubicBezTo>
                    <a:pt x="5028" y="1181"/>
                    <a:pt x="5020" y="1196"/>
                    <a:pt x="5023" y="1212"/>
                  </a:cubicBezTo>
                  <a:cubicBezTo>
                    <a:pt x="5012" y="1210"/>
                    <a:pt x="4996" y="1212"/>
                    <a:pt x="5001" y="1207"/>
                  </a:cubicBezTo>
                  <a:lnTo>
                    <a:pt x="5001" y="1207"/>
                  </a:lnTo>
                  <a:cubicBezTo>
                    <a:pt x="4839" y="1353"/>
                    <a:pt x="5166" y="1390"/>
                    <a:pt x="4967" y="1550"/>
                  </a:cubicBezTo>
                  <a:cubicBezTo>
                    <a:pt x="5116" y="1568"/>
                    <a:pt x="4932" y="1837"/>
                    <a:pt x="5110" y="1919"/>
                  </a:cubicBezTo>
                  <a:cubicBezTo>
                    <a:pt x="5086" y="1935"/>
                    <a:pt x="5064" y="1943"/>
                    <a:pt x="5043" y="1943"/>
                  </a:cubicBezTo>
                  <a:cubicBezTo>
                    <a:pt x="5036" y="1943"/>
                    <a:pt x="5029" y="1942"/>
                    <a:pt x="5023" y="1940"/>
                  </a:cubicBezTo>
                  <a:lnTo>
                    <a:pt x="5023" y="1940"/>
                  </a:lnTo>
                  <a:cubicBezTo>
                    <a:pt x="5031" y="2224"/>
                    <a:pt x="4993" y="2538"/>
                    <a:pt x="4996" y="2777"/>
                  </a:cubicBezTo>
                  <a:cubicBezTo>
                    <a:pt x="5131" y="2979"/>
                    <a:pt x="4959" y="3265"/>
                    <a:pt x="5142" y="3446"/>
                  </a:cubicBezTo>
                  <a:cubicBezTo>
                    <a:pt x="5126" y="3608"/>
                    <a:pt x="5078" y="3903"/>
                    <a:pt x="5102" y="4163"/>
                  </a:cubicBezTo>
                  <a:cubicBezTo>
                    <a:pt x="5155" y="4208"/>
                    <a:pt x="5240" y="4256"/>
                    <a:pt x="5283" y="4269"/>
                  </a:cubicBezTo>
                  <a:lnTo>
                    <a:pt x="5262" y="4275"/>
                  </a:lnTo>
                  <a:cubicBezTo>
                    <a:pt x="5288" y="4296"/>
                    <a:pt x="5315" y="4320"/>
                    <a:pt x="5344" y="4341"/>
                  </a:cubicBezTo>
                  <a:cubicBezTo>
                    <a:pt x="5368" y="4362"/>
                    <a:pt x="5386" y="4381"/>
                    <a:pt x="5405" y="4397"/>
                  </a:cubicBezTo>
                  <a:cubicBezTo>
                    <a:pt x="5408" y="4413"/>
                    <a:pt x="5437" y="4418"/>
                    <a:pt x="5463" y="4424"/>
                  </a:cubicBezTo>
                  <a:cubicBezTo>
                    <a:pt x="5482" y="4425"/>
                    <a:pt x="5500" y="4427"/>
                    <a:pt x="5518" y="4427"/>
                  </a:cubicBezTo>
                  <a:cubicBezTo>
                    <a:pt x="5525" y="4427"/>
                    <a:pt x="5533" y="4427"/>
                    <a:pt x="5540" y="4426"/>
                  </a:cubicBezTo>
                  <a:cubicBezTo>
                    <a:pt x="5588" y="4424"/>
                    <a:pt x="5633" y="4405"/>
                    <a:pt x="5673" y="4362"/>
                  </a:cubicBezTo>
                  <a:cubicBezTo>
                    <a:pt x="5687" y="4455"/>
                    <a:pt x="5710" y="4514"/>
                    <a:pt x="5740" y="4556"/>
                  </a:cubicBezTo>
                  <a:cubicBezTo>
                    <a:pt x="5801" y="4527"/>
                    <a:pt x="5872" y="4469"/>
                    <a:pt x="5952" y="4434"/>
                  </a:cubicBezTo>
                  <a:cubicBezTo>
                    <a:pt x="6058" y="4285"/>
                    <a:pt x="6220" y="4121"/>
                    <a:pt x="6372" y="3967"/>
                  </a:cubicBezTo>
                  <a:cubicBezTo>
                    <a:pt x="6457" y="3871"/>
                    <a:pt x="6550" y="3770"/>
                    <a:pt x="6611" y="3667"/>
                  </a:cubicBezTo>
                  <a:cubicBezTo>
                    <a:pt x="6618" y="3670"/>
                    <a:pt x="6624" y="3671"/>
                    <a:pt x="6631" y="3671"/>
                  </a:cubicBezTo>
                  <a:cubicBezTo>
                    <a:pt x="6685" y="3671"/>
                    <a:pt x="6723" y="3571"/>
                    <a:pt x="6777" y="3571"/>
                  </a:cubicBezTo>
                  <a:cubicBezTo>
                    <a:pt x="6790" y="3571"/>
                    <a:pt x="6803" y="3576"/>
                    <a:pt x="6818" y="3590"/>
                  </a:cubicBezTo>
                  <a:cubicBezTo>
                    <a:pt x="6985" y="3287"/>
                    <a:pt x="7232" y="3016"/>
                    <a:pt x="7517" y="2774"/>
                  </a:cubicBezTo>
                  <a:cubicBezTo>
                    <a:pt x="7660" y="2655"/>
                    <a:pt x="7811" y="2543"/>
                    <a:pt x="7965" y="2437"/>
                  </a:cubicBezTo>
                  <a:cubicBezTo>
                    <a:pt x="8069" y="2363"/>
                    <a:pt x="8120" y="2338"/>
                    <a:pt x="8147" y="2338"/>
                  </a:cubicBezTo>
                  <a:cubicBezTo>
                    <a:pt x="8172" y="2338"/>
                    <a:pt x="8177" y="2360"/>
                    <a:pt x="8186" y="2384"/>
                  </a:cubicBezTo>
                  <a:lnTo>
                    <a:pt x="8186" y="2384"/>
                  </a:lnTo>
                  <a:cubicBezTo>
                    <a:pt x="8187" y="2311"/>
                    <a:pt x="8241" y="2192"/>
                    <a:pt x="8369" y="2174"/>
                  </a:cubicBezTo>
                  <a:lnTo>
                    <a:pt x="8369" y="2174"/>
                  </a:lnTo>
                  <a:cubicBezTo>
                    <a:pt x="8371" y="2184"/>
                    <a:pt x="8367" y="2196"/>
                    <a:pt x="8356" y="2196"/>
                  </a:cubicBezTo>
                  <a:cubicBezTo>
                    <a:pt x="8356" y="2196"/>
                    <a:pt x="8355" y="2196"/>
                    <a:pt x="8354" y="2196"/>
                  </a:cubicBezTo>
                  <a:lnTo>
                    <a:pt x="8354" y="2196"/>
                  </a:lnTo>
                  <a:cubicBezTo>
                    <a:pt x="8470" y="2242"/>
                    <a:pt x="8523" y="2390"/>
                    <a:pt x="8640" y="2432"/>
                  </a:cubicBezTo>
                  <a:cubicBezTo>
                    <a:pt x="8635" y="2442"/>
                    <a:pt x="8621" y="2450"/>
                    <a:pt x="8603" y="2453"/>
                  </a:cubicBezTo>
                  <a:cubicBezTo>
                    <a:pt x="8729" y="2466"/>
                    <a:pt x="8773" y="2639"/>
                    <a:pt x="8929" y="2639"/>
                  </a:cubicBezTo>
                  <a:cubicBezTo>
                    <a:pt x="8934" y="2639"/>
                    <a:pt x="8938" y="2639"/>
                    <a:pt x="8943" y="2639"/>
                  </a:cubicBezTo>
                  <a:lnTo>
                    <a:pt x="8943" y="2639"/>
                  </a:lnTo>
                  <a:lnTo>
                    <a:pt x="8935" y="2671"/>
                  </a:lnTo>
                  <a:lnTo>
                    <a:pt x="9033" y="2676"/>
                  </a:lnTo>
                  <a:cubicBezTo>
                    <a:pt x="9017" y="2700"/>
                    <a:pt x="8995" y="2733"/>
                    <a:pt x="8970" y="2733"/>
                  </a:cubicBezTo>
                  <a:cubicBezTo>
                    <a:pt x="8969" y="2733"/>
                    <a:pt x="8968" y="2733"/>
                    <a:pt x="8966" y="2733"/>
                  </a:cubicBezTo>
                  <a:lnTo>
                    <a:pt x="8966" y="2733"/>
                  </a:lnTo>
                  <a:lnTo>
                    <a:pt x="9123" y="2822"/>
                  </a:lnTo>
                  <a:lnTo>
                    <a:pt x="9240" y="2886"/>
                  </a:lnTo>
                  <a:cubicBezTo>
                    <a:pt x="9272" y="2899"/>
                    <a:pt x="9304" y="2912"/>
                    <a:pt x="9341" y="2926"/>
                  </a:cubicBezTo>
                  <a:lnTo>
                    <a:pt x="9370" y="2936"/>
                  </a:lnTo>
                  <a:lnTo>
                    <a:pt x="9357" y="2955"/>
                  </a:lnTo>
                  <a:lnTo>
                    <a:pt x="9325" y="2997"/>
                  </a:lnTo>
                  <a:lnTo>
                    <a:pt x="9288" y="3048"/>
                  </a:lnTo>
                  <a:lnTo>
                    <a:pt x="9264" y="3077"/>
                  </a:lnTo>
                  <a:lnTo>
                    <a:pt x="9193" y="3146"/>
                  </a:lnTo>
                  <a:cubicBezTo>
                    <a:pt x="8786" y="3531"/>
                    <a:pt x="8372" y="3919"/>
                    <a:pt x="7923" y="4256"/>
                  </a:cubicBezTo>
                  <a:lnTo>
                    <a:pt x="7934" y="4203"/>
                  </a:lnTo>
                  <a:lnTo>
                    <a:pt x="7803" y="4389"/>
                  </a:lnTo>
                  <a:cubicBezTo>
                    <a:pt x="7790" y="4373"/>
                    <a:pt x="7793" y="4360"/>
                    <a:pt x="7795" y="4347"/>
                  </a:cubicBezTo>
                  <a:lnTo>
                    <a:pt x="7795" y="4347"/>
                  </a:lnTo>
                  <a:cubicBezTo>
                    <a:pt x="7540" y="4471"/>
                    <a:pt x="7378" y="4732"/>
                    <a:pt x="7158" y="4888"/>
                  </a:cubicBezTo>
                  <a:cubicBezTo>
                    <a:pt x="7148" y="4876"/>
                    <a:pt x="7154" y="4826"/>
                    <a:pt x="7121" y="4826"/>
                  </a:cubicBezTo>
                  <a:cubicBezTo>
                    <a:pt x="7118" y="4826"/>
                    <a:pt x="7116" y="4827"/>
                    <a:pt x="7113" y="4827"/>
                  </a:cubicBezTo>
                  <a:cubicBezTo>
                    <a:pt x="7020" y="5034"/>
                    <a:pt x="6778" y="4926"/>
                    <a:pt x="6831" y="5154"/>
                  </a:cubicBezTo>
                  <a:cubicBezTo>
                    <a:pt x="6818" y="5151"/>
                    <a:pt x="6784" y="5119"/>
                    <a:pt x="6789" y="5093"/>
                  </a:cubicBezTo>
                  <a:lnTo>
                    <a:pt x="6789" y="5093"/>
                  </a:lnTo>
                  <a:cubicBezTo>
                    <a:pt x="6396" y="5497"/>
                    <a:pt x="5947" y="5855"/>
                    <a:pt x="5493" y="6190"/>
                  </a:cubicBezTo>
                  <a:cubicBezTo>
                    <a:pt x="5256" y="6639"/>
                    <a:pt x="4741" y="6843"/>
                    <a:pt x="4478" y="7284"/>
                  </a:cubicBezTo>
                  <a:lnTo>
                    <a:pt x="4454" y="7255"/>
                  </a:lnTo>
                  <a:cubicBezTo>
                    <a:pt x="4074" y="7773"/>
                    <a:pt x="3487" y="8123"/>
                    <a:pt x="3049" y="8615"/>
                  </a:cubicBezTo>
                  <a:cubicBezTo>
                    <a:pt x="2847" y="8798"/>
                    <a:pt x="2754" y="8963"/>
                    <a:pt x="2574" y="9167"/>
                  </a:cubicBezTo>
                  <a:lnTo>
                    <a:pt x="2534" y="9141"/>
                  </a:lnTo>
                  <a:cubicBezTo>
                    <a:pt x="2489" y="9255"/>
                    <a:pt x="2417" y="9348"/>
                    <a:pt x="2337" y="9438"/>
                  </a:cubicBezTo>
                  <a:cubicBezTo>
                    <a:pt x="2260" y="9523"/>
                    <a:pt x="2157" y="9616"/>
                    <a:pt x="2082" y="9672"/>
                  </a:cubicBezTo>
                  <a:lnTo>
                    <a:pt x="1976" y="9754"/>
                  </a:lnTo>
                  <a:cubicBezTo>
                    <a:pt x="1934" y="9736"/>
                    <a:pt x="1891" y="9706"/>
                    <a:pt x="1851" y="9690"/>
                  </a:cubicBezTo>
                  <a:cubicBezTo>
                    <a:pt x="1780" y="9659"/>
                    <a:pt x="1649" y="9619"/>
                    <a:pt x="1525" y="9619"/>
                  </a:cubicBezTo>
                  <a:lnTo>
                    <a:pt x="1578" y="9571"/>
                  </a:lnTo>
                  <a:lnTo>
                    <a:pt x="1578" y="9571"/>
                  </a:lnTo>
                  <a:cubicBezTo>
                    <a:pt x="1563" y="9580"/>
                    <a:pt x="1547" y="9583"/>
                    <a:pt x="1531" y="9583"/>
                  </a:cubicBezTo>
                  <a:cubicBezTo>
                    <a:pt x="1468" y="9583"/>
                    <a:pt x="1399" y="9527"/>
                    <a:pt x="1348" y="9527"/>
                  </a:cubicBezTo>
                  <a:cubicBezTo>
                    <a:pt x="1320" y="9527"/>
                    <a:pt x="1298" y="9543"/>
                    <a:pt x="1286" y="9595"/>
                  </a:cubicBezTo>
                  <a:lnTo>
                    <a:pt x="1230" y="9512"/>
                  </a:lnTo>
                  <a:cubicBezTo>
                    <a:pt x="1195" y="9520"/>
                    <a:pt x="1162" y="9524"/>
                    <a:pt x="1131" y="9524"/>
                  </a:cubicBezTo>
                  <a:cubicBezTo>
                    <a:pt x="990" y="9524"/>
                    <a:pt x="881" y="9452"/>
                    <a:pt x="770" y="9372"/>
                  </a:cubicBezTo>
                  <a:cubicBezTo>
                    <a:pt x="707" y="9324"/>
                    <a:pt x="656" y="9281"/>
                    <a:pt x="590" y="9244"/>
                  </a:cubicBezTo>
                  <a:cubicBezTo>
                    <a:pt x="558" y="9226"/>
                    <a:pt x="521" y="9210"/>
                    <a:pt x="470" y="9196"/>
                  </a:cubicBezTo>
                  <a:cubicBezTo>
                    <a:pt x="465" y="9194"/>
                    <a:pt x="457" y="9191"/>
                    <a:pt x="454" y="9188"/>
                  </a:cubicBezTo>
                  <a:lnTo>
                    <a:pt x="460" y="9178"/>
                  </a:lnTo>
                  <a:lnTo>
                    <a:pt x="470" y="9154"/>
                  </a:lnTo>
                  <a:cubicBezTo>
                    <a:pt x="478" y="9138"/>
                    <a:pt x="483" y="9119"/>
                    <a:pt x="486" y="9101"/>
                  </a:cubicBezTo>
                  <a:cubicBezTo>
                    <a:pt x="499" y="9106"/>
                    <a:pt x="513" y="9111"/>
                    <a:pt x="529" y="9114"/>
                  </a:cubicBezTo>
                  <a:cubicBezTo>
                    <a:pt x="544" y="9048"/>
                    <a:pt x="608" y="8933"/>
                    <a:pt x="696" y="8886"/>
                  </a:cubicBezTo>
                  <a:cubicBezTo>
                    <a:pt x="696" y="8896"/>
                    <a:pt x="709" y="8896"/>
                    <a:pt x="707" y="8918"/>
                  </a:cubicBezTo>
                  <a:cubicBezTo>
                    <a:pt x="1025" y="8790"/>
                    <a:pt x="1134" y="8370"/>
                    <a:pt x="1349" y="8105"/>
                  </a:cubicBezTo>
                  <a:lnTo>
                    <a:pt x="1384" y="8184"/>
                  </a:lnTo>
                  <a:cubicBezTo>
                    <a:pt x="1418" y="7996"/>
                    <a:pt x="1673" y="7799"/>
                    <a:pt x="1777" y="7600"/>
                  </a:cubicBezTo>
                  <a:lnTo>
                    <a:pt x="1798" y="7632"/>
                  </a:lnTo>
                  <a:lnTo>
                    <a:pt x="1825" y="7512"/>
                  </a:lnTo>
                  <a:lnTo>
                    <a:pt x="1886" y="7552"/>
                  </a:lnTo>
                  <a:cubicBezTo>
                    <a:pt x="2064" y="7327"/>
                    <a:pt x="2181" y="7072"/>
                    <a:pt x="2345" y="6843"/>
                  </a:cubicBezTo>
                  <a:lnTo>
                    <a:pt x="2388" y="6894"/>
                  </a:lnTo>
                  <a:cubicBezTo>
                    <a:pt x="2457" y="6615"/>
                    <a:pt x="2730" y="6453"/>
                    <a:pt x="2863" y="6206"/>
                  </a:cubicBezTo>
                  <a:lnTo>
                    <a:pt x="2871" y="6235"/>
                  </a:lnTo>
                  <a:cubicBezTo>
                    <a:pt x="3100" y="5967"/>
                    <a:pt x="3296" y="5693"/>
                    <a:pt x="3493" y="5417"/>
                  </a:cubicBezTo>
                  <a:cubicBezTo>
                    <a:pt x="3710" y="5143"/>
                    <a:pt x="3811" y="4801"/>
                    <a:pt x="3814" y="4461"/>
                  </a:cubicBezTo>
                  <a:cubicBezTo>
                    <a:pt x="3819" y="4471"/>
                    <a:pt x="3837" y="4476"/>
                    <a:pt x="3843" y="4489"/>
                  </a:cubicBezTo>
                  <a:lnTo>
                    <a:pt x="3843" y="4489"/>
                  </a:lnTo>
                  <a:cubicBezTo>
                    <a:pt x="3827" y="4452"/>
                    <a:pt x="3788" y="4413"/>
                    <a:pt x="3795" y="4378"/>
                  </a:cubicBezTo>
                  <a:cubicBezTo>
                    <a:pt x="3798" y="4377"/>
                    <a:pt x="3801" y="4376"/>
                    <a:pt x="3803" y="4376"/>
                  </a:cubicBezTo>
                  <a:cubicBezTo>
                    <a:pt x="3816" y="4376"/>
                    <a:pt x="3826" y="4391"/>
                    <a:pt x="3830" y="4402"/>
                  </a:cubicBezTo>
                  <a:cubicBezTo>
                    <a:pt x="3952" y="4259"/>
                    <a:pt x="3764" y="3975"/>
                    <a:pt x="3838" y="3882"/>
                  </a:cubicBezTo>
                  <a:cubicBezTo>
                    <a:pt x="3829" y="3855"/>
                    <a:pt x="3805" y="3839"/>
                    <a:pt x="3781" y="3839"/>
                  </a:cubicBezTo>
                  <a:cubicBezTo>
                    <a:pt x="3768" y="3839"/>
                    <a:pt x="3756" y="3844"/>
                    <a:pt x="3745" y="3852"/>
                  </a:cubicBezTo>
                  <a:cubicBezTo>
                    <a:pt x="3671" y="3313"/>
                    <a:pt x="3602" y="2729"/>
                    <a:pt x="3469" y="2182"/>
                  </a:cubicBezTo>
                  <a:cubicBezTo>
                    <a:pt x="3480" y="2158"/>
                    <a:pt x="3502" y="2149"/>
                    <a:pt x="3535" y="2149"/>
                  </a:cubicBezTo>
                  <a:cubicBezTo>
                    <a:pt x="3539" y="2149"/>
                    <a:pt x="3544" y="2150"/>
                    <a:pt x="3548" y="2150"/>
                  </a:cubicBezTo>
                  <a:cubicBezTo>
                    <a:pt x="3333" y="1693"/>
                    <a:pt x="3360" y="1188"/>
                    <a:pt x="3347" y="700"/>
                  </a:cubicBezTo>
                  <a:cubicBezTo>
                    <a:pt x="3341" y="698"/>
                    <a:pt x="3337" y="697"/>
                    <a:pt x="3333" y="697"/>
                  </a:cubicBezTo>
                  <a:cubicBezTo>
                    <a:pt x="3308" y="697"/>
                    <a:pt x="3300" y="724"/>
                    <a:pt x="3280" y="724"/>
                  </a:cubicBezTo>
                  <a:cubicBezTo>
                    <a:pt x="3272" y="724"/>
                    <a:pt x="3263" y="721"/>
                    <a:pt x="3251" y="710"/>
                  </a:cubicBezTo>
                  <a:lnTo>
                    <a:pt x="3251" y="710"/>
                  </a:lnTo>
                  <a:cubicBezTo>
                    <a:pt x="3206" y="872"/>
                    <a:pt x="3386" y="984"/>
                    <a:pt x="3315" y="1135"/>
                  </a:cubicBezTo>
                  <a:lnTo>
                    <a:pt x="3270" y="1122"/>
                  </a:lnTo>
                  <a:lnTo>
                    <a:pt x="3270" y="1122"/>
                  </a:lnTo>
                  <a:cubicBezTo>
                    <a:pt x="3251" y="1228"/>
                    <a:pt x="3384" y="1130"/>
                    <a:pt x="3336" y="1244"/>
                  </a:cubicBezTo>
                  <a:cubicBezTo>
                    <a:pt x="3325" y="1259"/>
                    <a:pt x="3314" y="1264"/>
                    <a:pt x="3306" y="1264"/>
                  </a:cubicBezTo>
                  <a:cubicBezTo>
                    <a:pt x="3292" y="1264"/>
                    <a:pt x="3283" y="1253"/>
                    <a:pt x="3278" y="1253"/>
                  </a:cubicBezTo>
                  <a:cubicBezTo>
                    <a:pt x="3276" y="1253"/>
                    <a:pt x="3275" y="1254"/>
                    <a:pt x="3275" y="1258"/>
                  </a:cubicBezTo>
                  <a:cubicBezTo>
                    <a:pt x="3312" y="1475"/>
                    <a:pt x="3293" y="1709"/>
                    <a:pt x="3418" y="1903"/>
                  </a:cubicBezTo>
                  <a:cubicBezTo>
                    <a:pt x="3325" y="1964"/>
                    <a:pt x="3434" y="2139"/>
                    <a:pt x="3349" y="2230"/>
                  </a:cubicBezTo>
                  <a:cubicBezTo>
                    <a:pt x="3392" y="2283"/>
                    <a:pt x="3389" y="2341"/>
                    <a:pt x="3453" y="2357"/>
                  </a:cubicBezTo>
                  <a:cubicBezTo>
                    <a:pt x="3461" y="2742"/>
                    <a:pt x="3503" y="3130"/>
                    <a:pt x="3554" y="3518"/>
                  </a:cubicBezTo>
                  <a:cubicBezTo>
                    <a:pt x="3604" y="3906"/>
                    <a:pt x="3671" y="4280"/>
                    <a:pt x="3596" y="4615"/>
                  </a:cubicBezTo>
                  <a:cubicBezTo>
                    <a:pt x="3655" y="4790"/>
                    <a:pt x="3578" y="4973"/>
                    <a:pt x="3450" y="5106"/>
                  </a:cubicBezTo>
                  <a:cubicBezTo>
                    <a:pt x="3392" y="5170"/>
                    <a:pt x="3309" y="5239"/>
                    <a:pt x="3230" y="5319"/>
                  </a:cubicBezTo>
                  <a:cubicBezTo>
                    <a:pt x="3150" y="5396"/>
                    <a:pt x="3078" y="5481"/>
                    <a:pt x="3020" y="5574"/>
                  </a:cubicBezTo>
                  <a:cubicBezTo>
                    <a:pt x="3012" y="5574"/>
                    <a:pt x="3007" y="5568"/>
                    <a:pt x="3004" y="5563"/>
                  </a:cubicBezTo>
                  <a:cubicBezTo>
                    <a:pt x="2948" y="5701"/>
                    <a:pt x="2834" y="5879"/>
                    <a:pt x="2709" y="5999"/>
                  </a:cubicBezTo>
                  <a:lnTo>
                    <a:pt x="2680" y="6161"/>
                  </a:lnTo>
                  <a:cubicBezTo>
                    <a:pt x="1912" y="6867"/>
                    <a:pt x="1384" y="7783"/>
                    <a:pt x="677" y="8543"/>
                  </a:cubicBezTo>
                  <a:cubicBezTo>
                    <a:pt x="534" y="8702"/>
                    <a:pt x="393" y="8859"/>
                    <a:pt x="255" y="9016"/>
                  </a:cubicBezTo>
                  <a:cubicBezTo>
                    <a:pt x="175" y="9103"/>
                    <a:pt x="96" y="9191"/>
                    <a:pt x="16" y="9279"/>
                  </a:cubicBezTo>
                  <a:cubicBezTo>
                    <a:pt x="13" y="9284"/>
                    <a:pt x="0" y="9292"/>
                    <a:pt x="5" y="9295"/>
                  </a:cubicBezTo>
                  <a:lnTo>
                    <a:pt x="24" y="9305"/>
                  </a:lnTo>
                  <a:lnTo>
                    <a:pt x="61" y="9321"/>
                  </a:lnTo>
                  <a:lnTo>
                    <a:pt x="135" y="9358"/>
                  </a:lnTo>
                  <a:lnTo>
                    <a:pt x="290" y="9430"/>
                  </a:lnTo>
                  <a:cubicBezTo>
                    <a:pt x="616" y="9584"/>
                    <a:pt x="938" y="9736"/>
                    <a:pt x="1259" y="9884"/>
                  </a:cubicBezTo>
                  <a:lnTo>
                    <a:pt x="1450" y="9969"/>
                  </a:lnTo>
                  <a:lnTo>
                    <a:pt x="1668" y="10060"/>
                  </a:lnTo>
                  <a:lnTo>
                    <a:pt x="1989" y="10190"/>
                  </a:lnTo>
                  <a:lnTo>
                    <a:pt x="2069" y="10222"/>
                  </a:lnTo>
                  <a:cubicBezTo>
                    <a:pt x="2072" y="10223"/>
                    <a:pt x="2074" y="10223"/>
                    <a:pt x="2077" y="10223"/>
                  </a:cubicBezTo>
                  <a:cubicBezTo>
                    <a:pt x="2098" y="10223"/>
                    <a:pt x="2111" y="10183"/>
                    <a:pt x="2130" y="10169"/>
                  </a:cubicBezTo>
                  <a:lnTo>
                    <a:pt x="2242" y="10028"/>
                  </a:lnTo>
                  <a:lnTo>
                    <a:pt x="2348" y="9887"/>
                  </a:lnTo>
                  <a:lnTo>
                    <a:pt x="2401" y="9818"/>
                  </a:lnTo>
                  <a:lnTo>
                    <a:pt x="2433" y="9773"/>
                  </a:lnTo>
                  <a:lnTo>
                    <a:pt x="2547" y="9600"/>
                  </a:lnTo>
                  <a:cubicBezTo>
                    <a:pt x="2622" y="9481"/>
                    <a:pt x="2701" y="9361"/>
                    <a:pt x="2773" y="9236"/>
                  </a:cubicBezTo>
                  <a:cubicBezTo>
                    <a:pt x="2786" y="9250"/>
                    <a:pt x="2799" y="9250"/>
                    <a:pt x="2786" y="9276"/>
                  </a:cubicBezTo>
                  <a:cubicBezTo>
                    <a:pt x="2977" y="9003"/>
                    <a:pt x="3240" y="8841"/>
                    <a:pt x="3429" y="8588"/>
                  </a:cubicBezTo>
                  <a:lnTo>
                    <a:pt x="3440" y="8601"/>
                  </a:lnTo>
                  <a:cubicBezTo>
                    <a:pt x="3880" y="7945"/>
                    <a:pt x="4621" y="7512"/>
                    <a:pt x="5078" y="6902"/>
                  </a:cubicBezTo>
                  <a:cubicBezTo>
                    <a:pt x="5780" y="6320"/>
                    <a:pt x="6571" y="5661"/>
                    <a:pt x="7296" y="5021"/>
                  </a:cubicBezTo>
                  <a:lnTo>
                    <a:pt x="7317" y="5053"/>
                  </a:lnTo>
                  <a:cubicBezTo>
                    <a:pt x="7872" y="4511"/>
                    <a:pt x="8582" y="4200"/>
                    <a:pt x="9145" y="3667"/>
                  </a:cubicBezTo>
                  <a:cubicBezTo>
                    <a:pt x="9227" y="3611"/>
                    <a:pt x="9307" y="3552"/>
                    <a:pt x="9386" y="3489"/>
                  </a:cubicBezTo>
                  <a:lnTo>
                    <a:pt x="9501" y="3390"/>
                  </a:lnTo>
                  <a:lnTo>
                    <a:pt x="9639" y="3263"/>
                  </a:lnTo>
                  <a:cubicBezTo>
                    <a:pt x="9732" y="3178"/>
                    <a:pt x="9817" y="3093"/>
                    <a:pt x="9894" y="3013"/>
                  </a:cubicBezTo>
                  <a:lnTo>
                    <a:pt x="10005" y="2899"/>
                  </a:lnTo>
                  <a:lnTo>
                    <a:pt x="10032" y="2870"/>
                  </a:lnTo>
                  <a:cubicBezTo>
                    <a:pt x="10032" y="2862"/>
                    <a:pt x="10005" y="2856"/>
                    <a:pt x="9995" y="2851"/>
                  </a:cubicBezTo>
                  <a:lnTo>
                    <a:pt x="9902" y="2811"/>
                  </a:lnTo>
                  <a:cubicBezTo>
                    <a:pt x="9663" y="2708"/>
                    <a:pt x="9466" y="2628"/>
                    <a:pt x="9283" y="2543"/>
                  </a:cubicBezTo>
                  <a:cubicBezTo>
                    <a:pt x="9100" y="2455"/>
                    <a:pt x="8924" y="2357"/>
                    <a:pt x="8762" y="2238"/>
                  </a:cubicBezTo>
                  <a:cubicBezTo>
                    <a:pt x="8675" y="2139"/>
                    <a:pt x="8560" y="2068"/>
                    <a:pt x="8436" y="2007"/>
                  </a:cubicBezTo>
                  <a:cubicBezTo>
                    <a:pt x="8372" y="1977"/>
                    <a:pt x="8295" y="1945"/>
                    <a:pt x="8228" y="1922"/>
                  </a:cubicBezTo>
                  <a:lnTo>
                    <a:pt x="8130" y="1887"/>
                  </a:lnTo>
                  <a:cubicBezTo>
                    <a:pt x="8101" y="1898"/>
                    <a:pt x="8077" y="1945"/>
                    <a:pt x="8053" y="1972"/>
                  </a:cubicBezTo>
                  <a:cubicBezTo>
                    <a:pt x="7880" y="2198"/>
                    <a:pt x="7705" y="2424"/>
                    <a:pt x="7471" y="2509"/>
                  </a:cubicBezTo>
                  <a:cubicBezTo>
                    <a:pt x="7113" y="2681"/>
                    <a:pt x="6807" y="2904"/>
                    <a:pt x="6534" y="3159"/>
                  </a:cubicBezTo>
                  <a:cubicBezTo>
                    <a:pt x="6396" y="3289"/>
                    <a:pt x="6266" y="3425"/>
                    <a:pt x="6141" y="3566"/>
                  </a:cubicBezTo>
                  <a:cubicBezTo>
                    <a:pt x="6072" y="3643"/>
                    <a:pt x="6029" y="3696"/>
                    <a:pt x="5976" y="3762"/>
                  </a:cubicBezTo>
                  <a:lnTo>
                    <a:pt x="5793" y="3988"/>
                  </a:lnTo>
                  <a:cubicBezTo>
                    <a:pt x="5734" y="4062"/>
                    <a:pt x="5665" y="4145"/>
                    <a:pt x="5602" y="4206"/>
                  </a:cubicBezTo>
                  <a:cubicBezTo>
                    <a:pt x="5570" y="4238"/>
                    <a:pt x="5538" y="4267"/>
                    <a:pt x="5509" y="4293"/>
                  </a:cubicBezTo>
                  <a:cubicBezTo>
                    <a:pt x="5488" y="4309"/>
                    <a:pt x="5462" y="4335"/>
                    <a:pt x="5449" y="4335"/>
                  </a:cubicBezTo>
                  <a:cubicBezTo>
                    <a:pt x="5443" y="4335"/>
                    <a:pt x="5440" y="4327"/>
                    <a:pt x="5445" y="4307"/>
                  </a:cubicBezTo>
                  <a:cubicBezTo>
                    <a:pt x="5445" y="4285"/>
                    <a:pt x="5440" y="4267"/>
                    <a:pt x="5437" y="4248"/>
                  </a:cubicBezTo>
                  <a:cubicBezTo>
                    <a:pt x="5429" y="4123"/>
                    <a:pt x="5416" y="3993"/>
                    <a:pt x="5397" y="3866"/>
                  </a:cubicBezTo>
                  <a:cubicBezTo>
                    <a:pt x="5386" y="3425"/>
                    <a:pt x="5333" y="3072"/>
                    <a:pt x="5301" y="2702"/>
                  </a:cubicBezTo>
                  <a:cubicBezTo>
                    <a:pt x="5270" y="2333"/>
                    <a:pt x="5256" y="1967"/>
                    <a:pt x="5328" y="1603"/>
                  </a:cubicBezTo>
                  <a:cubicBezTo>
                    <a:pt x="5288" y="1502"/>
                    <a:pt x="5278" y="1396"/>
                    <a:pt x="5283" y="1289"/>
                  </a:cubicBezTo>
                  <a:cubicBezTo>
                    <a:pt x="5286" y="1175"/>
                    <a:pt x="5307" y="1093"/>
                    <a:pt x="5325" y="960"/>
                  </a:cubicBezTo>
                  <a:cubicBezTo>
                    <a:pt x="5262" y="896"/>
                    <a:pt x="5161" y="809"/>
                    <a:pt x="5073" y="742"/>
                  </a:cubicBezTo>
                  <a:cubicBezTo>
                    <a:pt x="4983" y="673"/>
                    <a:pt x="4887" y="615"/>
                    <a:pt x="4781" y="575"/>
                  </a:cubicBezTo>
                  <a:lnTo>
                    <a:pt x="4776" y="625"/>
                  </a:lnTo>
                  <a:cubicBezTo>
                    <a:pt x="4741" y="549"/>
                    <a:pt x="4673" y="536"/>
                    <a:pt x="4602" y="536"/>
                  </a:cubicBezTo>
                  <a:cubicBezTo>
                    <a:pt x="4566" y="536"/>
                    <a:pt x="4528" y="539"/>
                    <a:pt x="4493" y="539"/>
                  </a:cubicBezTo>
                  <a:cubicBezTo>
                    <a:pt x="4421" y="539"/>
                    <a:pt x="4363" y="524"/>
                    <a:pt x="4356" y="429"/>
                  </a:cubicBezTo>
                  <a:lnTo>
                    <a:pt x="4377" y="426"/>
                  </a:lnTo>
                  <a:cubicBezTo>
                    <a:pt x="4368" y="401"/>
                    <a:pt x="4353" y="392"/>
                    <a:pt x="4333" y="392"/>
                  </a:cubicBezTo>
                  <a:cubicBezTo>
                    <a:pt x="4272" y="392"/>
                    <a:pt x="4171" y="487"/>
                    <a:pt x="4124" y="487"/>
                  </a:cubicBezTo>
                  <a:cubicBezTo>
                    <a:pt x="4108" y="487"/>
                    <a:pt x="4099" y="477"/>
                    <a:pt x="4098" y="450"/>
                  </a:cubicBezTo>
                  <a:lnTo>
                    <a:pt x="4066" y="495"/>
                  </a:lnTo>
                  <a:cubicBezTo>
                    <a:pt x="3965" y="474"/>
                    <a:pt x="4077" y="434"/>
                    <a:pt x="4008" y="389"/>
                  </a:cubicBezTo>
                  <a:cubicBezTo>
                    <a:pt x="4008" y="389"/>
                    <a:pt x="4007" y="389"/>
                    <a:pt x="4007" y="389"/>
                  </a:cubicBezTo>
                  <a:cubicBezTo>
                    <a:pt x="3985" y="389"/>
                    <a:pt x="3971" y="441"/>
                    <a:pt x="3944" y="441"/>
                  </a:cubicBezTo>
                  <a:cubicBezTo>
                    <a:pt x="3937" y="441"/>
                    <a:pt x="3928" y="436"/>
                    <a:pt x="3918" y="426"/>
                  </a:cubicBezTo>
                  <a:cubicBezTo>
                    <a:pt x="3973" y="219"/>
                    <a:pt x="3665" y="392"/>
                    <a:pt x="3729" y="163"/>
                  </a:cubicBezTo>
                  <a:lnTo>
                    <a:pt x="3729" y="163"/>
                  </a:lnTo>
                  <a:cubicBezTo>
                    <a:pt x="3732" y="164"/>
                    <a:pt x="3735" y="165"/>
                    <a:pt x="3737" y="165"/>
                  </a:cubicBezTo>
                  <a:cubicBezTo>
                    <a:pt x="3773" y="165"/>
                    <a:pt x="3678" y="46"/>
                    <a:pt x="3809" y="38"/>
                  </a:cubicBezTo>
                  <a:cubicBezTo>
                    <a:pt x="3793" y="20"/>
                    <a:pt x="3739" y="1"/>
                    <a:pt x="36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27"/>
            <p:cNvSpPr/>
            <p:nvPr/>
          </p:nvSpPr>
          <p:spPr>
            <a:xfrm>
              <a:off x="1838675" y="1155975"/>
              <a:ext cx="150" cy="225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3" y="0"/>
                  </a:moveTo>
                  <a:cubicBezTo>
                    <a:pt x="3" y="0"/>
                    <a:pt x="3" y="3"/>
                    <a:pt x="0" y="3"/>
                  </a:cubicBezTo>
                  <a:cubicBezTo>
                    <a:pt x="2" y="7"/>
                    <a:pt x="4" y="9"/>
                    <a:pt x="4" y="9"/>
                  </a:cubicBezTo>
                  <a:cubicBezTo>
                    <a:pt x="5" y="9"/>
                    <a:pt x="5" y="5"/>
                    <a:pt x="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27"/>
            <p:cNvSpPr/>
            <p:nvPr/>
          </p:nvSpPr>
          <p:spPr>
            <a:xfrm>
              <a:off x="1837200" y="1061425"/>
              <a:ext cx="825" cy="600"/>
            </a:xfrm>
            <a:custGeom>
              <a:avLst/>
              <a:gdLst/>
              <a:ahLst/>
              <a:cxnLst/>
              <a:rect l="l" t="t" r="r" b="b"/>
              <a:pathLst>
                <a:path w="33" h="24" extrusionOk="0">
                  <a:moveTo>
                    <a:pt x="4" y="0"/>
                  </a:moveTo>
                  <a:cubicBezTo>
                    <a:pt x="1" y="13"/>
                    <a:pt x="22" y="19"/>
                    <a:pt x="33" y="24"/>
                  </a:cubicBezTo>
                  <a:cubicBezTo>
                    <a:pt x="22" y="16"/>
                    <a:pt x="12" y="8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9" name="Google Shape;1559;p27"/>
          <p:cNvGrpSpPr/>
          <p:nvPr/>
        </p:nvGrpSpPr>
        <p:grpSpPr>
          <a:xfrm>
            <a:off x="7667875" y="827063"/>
            <a:ext cx="268900" cy="210725"/>
            <a:chOff x="1616275" y="1381375"/>
            <a:chExt cx="268900" cy="210725"/>
          </a:xfrm>
        </p:grpSpPr>
        <p:sp>
          <p:nvSpPr>
            <p:cNvPr id="1560" name="Google Shape;1560;p27"/>
            <p:cNvSpPr/>
            <p:nvPr/>
          </p:nvSpPr>
          <p:spPr>
            <a:xfrm>
              <a:off x="1840600" y="1381375"/>
              <a:ext cx="800" cy="1625"/>
            </a:xfrm>
            <a:custGeom>
              <a:avLst/>
              <a:gdLst/>
              <a:ahLst/>
              <a:cxnLst/>
              <a:rect l="l" t="t" r="r" b="b"/>
              <a:pathLst>
                <a:path w="32" h="65" extrusionOk="0">
                  <a:moveTo>
                    <a:pt x="16" y="1"/>
                  </a:moveTo>
                  <a:lnTo>
                    <a:pt x="0" y="64"/>
                  </a:lnTo>
                  <a:lnTo>
                    <a:pt x="32" y="16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7"/>
            <p:cNvSpPr/>
            <p:nvPr/>
          </p:nvSpPr>
          <p:spPr>
            <a:xfrm>
              <a:off x="1837600" y="1381950"/>
              <a:ext cx="2150" cy="5025"/>
            </a:xfrm>
            <a:custGeom>
              <a:avLst/>
              <a:gdLst/>
              <a:ahLst/>
              <a:cxnLst/>
              <a:rect l="l" t="t" r="r" b="b"/>
              <a:pathLst>
                <a:path w="86" h="201" extrusionOk="0">
                  <a:moveTo>
                    <a:pt x="1" y="166"/>
                  </a:moveTo>
                  <a:lnTo>
                    <a:pt x="1" y="166"/>
                  </a:lnTo>
                  <a:cubicBezTo>
                    <a:pt x="1" y="167"/>
                    <a:pt x="1" y="167"/>
                    <a:pt x="2" y="167"/>
                  </a:cubicBezTo>
                  <a:lnTo>
                    <a:pt x="2" y="167"/>
                  </a:lnTo>
                  <a:cubicBezTo>
                    <a:pt x="1" y="167"/>
                    <a:pt x="1" y="167"/>
                    <a:pt x="1" y="166"/>
                  </a:cubicBezTo>
                  <a:close/>
                  <a:moveTo>
                    <a:pt x="63" y="1"/>
                  </a:moveTo>
                  <a:cubicBezTo>
                    <a:pt x="25" y="1"/>
                    <a:pt x="37" y="173"/>
                    <a:pt x="11" y="173"/>
                  </a:cubicBezTo>
                  <a:cubicBezTo>
                    <a:pt x="8" y="173"/>
                    <a:pt x="5" y="171"/>
                    <a:pt x="2" y="167"/>
                  </a:cubicBezTo>
                  <a:lnTo>
                    <a:pt x="2" y="167"/>
                  </a:lnTo>
                  <a:cubicBezTo>
                    <a:pt x="9" y="176"/>
                    <a:pt x="9" y="193"/>
                    <a:pt x="19" y="201"/>
                  </a:cubicBezTo>
                  <a:lnTo>
                    <a:pt x="86" y="15"/>
                  </a:lnTo>
                  <a:cubicBezTo>
                    <a:pt x="77" y="5"/>
                    <a:pt x="69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27"/>
            <p:cNvSpPr/>
            <p:nvPr/>
          </p:nvSpPr>
          <p:spPr>
            <a:xfrm>
              <a:off x="1835475" y="1385725"/>
              <a:ext cx="1950" cy="2175"/>
            </a:xfrm>
            <a:custGeom>
              <a:avLst/>
              <a:gdLst/>
              <a:ahLst/>
              <a:cxnLst/>
              <a:rect l="l" t="t" r="r" b="b"/>
              <a:pathLst>
                <a:path w="78" h="87" extrusionOk="0">
                  <a:moveTo>
                    <a:pt x="32" y="1"/>
                  </a:moveTo>
                  <a:cubicBezTo>
                    <a:pt x="5" y="1"/>
                    <a:pt x="3" y="46"/>
                    <a:pt x="1" y="75"/>
                  </a:cubicBezTo>
                  <a:lnTo>
                    <a:pt x="1" y="75"/>
                  </a:lnTo>
                  <a:cubicBezTo>
                    <a:pt x="10" y="34"/>
                    <a:pt x="78" y="81"/>
                    <a:pt x="51" y="7"/>
                  </a:cubicBezTo>
                  <a:cubicBezTo>
                    <a:pt x="43" y="3"/>
                    <a:pt x="37" y="1"/>
                    <a:pt x="32" y="1"/>
                  </a:cubicBezTo>
                  <a:close/>
                  <a:moveTo>
                    <a:pt x="1" y="75"/>
                  </a:moveTo>
                  <a:lnTo>
                    <a:pt x="1" y="75"/>
                  </a:lnTo>
                  <a:cubicBezTo>
                    <a:pt x="1" y="78"/>
                    <a:pt x="0" y="82"/>
                    <a:pt x="1" y="87"/>
                  </a:cubicBezTo>
                  <a:cubicBezTo>
                    <a:pt x="1" y="83"/>
                    <a:pt x="1" y="79"/>
                    <a:pt x="1" y="7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27"/>
            <p:cNvSpPr/>
            <p:nvPr/>
          </p:nvSpPr>
          <p:spPr>
            <a:xfrm>
              <a:off x="1750350" y="1411975"/>
              <a:ext cx="300" cy="225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1" y="1"/>
                  </a:moveTo>
                  <a:cubicBezTo>
                    <a:pt x="3" y="1"/>
                    <a:pt x="1" y="4"/>
                    <a:pt x="1" y="9"/>
                  </a:cubicBezTo>
                  <a:cubicBezTo>
                    <a:pt x="3" y="9"/>
                    <a:pt x="8" y="6"/>
                    <a:pt x="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27"/>
            <p:cNvSpPr/>
            <p:nvPr/>
          </p:nvSpPr>
          <p:spPr>
            <a:xfrm>
              <a:off x="1616275" y="1384900"/>
              <a:ext cx="237825" cy="123125"/>
            </a:xfrm>
            <a:custGeom>
              <a:avLst/>
              <a:gdLst/>
              <a:ahLst/>
              <a:cxnLst/>
              <a:rect l="l" t="t" r="r" b="b"/>
              <a:pathLst>
                <a:path w="9513" h="4925" extrusionOk="0">
                  <a:moveTo>
                    <a:pt x="6334" y="1014"/>
                  </a:moveTo>
                  <a:cubicBezTo>
                    <a:pt x="6333" y="1014"/>
                    <a:pt x="6333" y="1015"/>
                    <a:pt x="6333" y="1015"/>
                  </a:cubicBezTo>
                  <a:cubicBezTo>
                    <a:pt x="6333" y="1015"/>
                    <a:pt x="6333" y="1014"/>
                    <a:pt x="6334" y="1014"/>
                  </a:cubicBezTo>
                  <a:close/>
                  <a:moveTo>
                    <a:pt x="5640" y="2967"/>
                  </a:moveTo>
                  <a:cubicBezTo>
                    <a:pt x="5639" y="2969"/>
                    <a:pt x="5637" y="2972"/>
                    <a:pt x="5636" y="2974"/>
                  </a:cubicBezTo>
                  <a:lnTo>
                    <a:pt x="5636" y="2974"/>
                  </a:lnTo>
                  <a:lnTo>
                    <a:pt x="5640" y="2967"/>
                  </a:lnTo>
                  <a:close/>
                  <a:moveTo>
                    <a:pt x="5636" y="2974"/>
                  </a:moveTo>
                  <a:lnTo>
                    <a:pt x="5634" y="2978"/>
                  </a:lnTo>
                  <a:cubicBezTo>
                    <a:pt x="5634" y="2978"/>
                    <a:pt x="5634" y="2978"/>
                    <a:pt x="5635" y="2978"/>
                  </a:cubicBezTo>
                  <a:lnTo>
                    <a:pt x="5635" y="2978"/>
                  </a:lnTo>
                  <a:cubicBezTo>
                    <a:pt x="5635" y="2977"/>
                    <a:pt x="5636" y="2975"/>
                    <a:pt x="5636" y="2974"/>
                  </a:cubicBezTo>
                  <a:close/>
                  <a:moveTo>
                    <a:pt x="4984" y="3249"/>
                  </a:moveTo>
                  <a:cubicBezTo>
                    <a:pt x="4979" y="3249"/>
                    <a:pt x="4974" y="3250"/>
                    <a:pt x="4971" y="3252"/>
                  </a:cubicBezTo>
                  <a:lnTo>
                    <a:pt x="4971" y="3252"/>
                  </a:lnTo>
                  <a:cubicBezTo>
                    <a:pt x="4975" y="3251"/>
                    <a:pt x="4980" y="3250"/>
                    <a:pt x="4984" y="3249"/>
                  </a:cubicBezTo>
                  <a:close/>
                  <a:moveTo>
                    <a:pt x="5533" y="3254"/>
                  </a:moveTo>
                  <a:cubicBezTo>
                    <a:pt x="5531" y="3254"/>
                    <a:pt x="5529" y="3256"/>
                    <a:pt x="5528" y="3257"/>
                  </a:cubicBezTo>
                  <a:lnTo>
                    <a:pt x="5528" y="3257"/>
                  </a:lnTo>
                  <a:cubicBezTo>
                    <a:pt x="5530" y="3256"/>
                    <a:pt x="5532" y="3255"/>
                    <a:pt x="5533" y="3254"/>
                  </a:cubicBezTo>
                  <a:close/>
                  <a:moveTo>
                    <a:pt x="8682" y="0"/>
                  </a:moveTo>
                  <a:cubicBezTo>
                    <a:pt x="8596" y="0"/>
                    <a:pt x="8553" y="116"/>
                    <a:pt x="8474" y="116"/>
                  </a:cubicBezTo>
                  <a:cubicBezTo>
                    <a:pt x="8462" y="116"/>
                    <a:pt x="8448" y="113"/>
                    <a:pt x="8434" y="107"/>
                  </a:cubicBezTo>
                  <a:lnTo>
                    <a:pt x="8434" y="61"/>
                  </a:lnTo>
                  <a:cubicBezTo>
                    <a:pt x="8431" y="61"/>
                    <a:pt x="8429" y="61"/>
                    <a:pt x="8427" y="61"/>
                  </a:cubicBezTo>
                  <a:cubicBezTo>
                    <a:pt x="8374" y="61"/>
                    <a:pt x="8428" y="142"/>
                    <a:pt x="8390" y="142"/>
                  </a:cubicBezTo>
                  <a:cubicBezTo>
                    <a:pt x="8384" y="142"/>
                    <a:pt x="8376" y="140"/>
                    <a:pt x="8365" y="136"/>
                  </a:cubicBezTo>
                  <a:cubicBezTo>
                    <a:pt x="8328" y="109"/>
                    <a:pt x="8357" y="83"/>
                    <a:pt x="8344" y="83"/>
                  </a:cubicBezTo>
                  <a:lnTo>
                    <a:pt x="8344" y="83"/>
                  </a:lnTo>
                  <a:cubicBezTo>
                    <a:pt x="8203" y="138"/>
                    <a:pt x="8046" y="144"/>
                    <a:pt x="7943" y="282"/>
                  </a:cubicBezTo>
                  <a:cubicBezTo>
                    <a:pt x="7927" y="260"/>
                    <a:pt x="7908" y="253"/>
                    <a:pt x="7888" y="253"/>
                  </a:cubicBezTo>
                  <a:cubicBezTo>
                    <a:pt x="7852" y="253"/>
                    <a:pt x="7810" y="275"/>
                    <a:pt x="7770" y="275"/>
                  </a:cubicBezTo>
                  <a:cubicBezTo>
                    <a:pt x="7750" y="275"/>
                    <a:pt x="7730" y="270"/>
                    <a:pt x="7711" y="253"/>
                  </a:cubicBezTo>
                  <a:cubicBezTo>
                    <a:pt x="7685" y="298"/>
                    <a:pt x="7645" y="300"/>
                    <a:pt x="7650" y="362"/>
                  </a:cubicBezTo>
                  <a:cubicBezTo>
                    <a:pt x="7143" y="460"/>
                    <a:pt x="6665" y="696"/>
                    <a:pt x="6158" y="842"/>
                  </a:cubicBezTo>
                  <a:cubicBezTo>
                    <a:pt x="5974" y="1084"/>
                    <a:pt x="5632" y="967"/>
                    <a:pt x="5369" y="1111"/>
                  </a:cubicBezTo>
                  <a:cubicBezTo>
                    <a:pt x="5366" y="1105"/>
                    <a:pt x="5364" y="1097"/>
                    <a:pt x="5364" y="1092"/>
                  </a:cubicBezTo>
                  <a:cubicBezTo>
                    <a:pt x="5286" y="1161"/>
                    <a:pt x="5159" y="1222"/>
                    <a:pt x="5045" y="1235"/>
                  </a:cubicBezTo>
                  <a:lnTo>
                    <a:pt x="4973" y="1336"/>
                  </a:lnTo>
                  <a:cubicBezTo>
                    <a:pt x="4275" y="1389"/>
                    <a:pt x="3637" y="1700"/>
                    <a:pt x="2957" y="1844"/>
                  </a:cubicBezTo>
                  <a:cubicBezTo>
                    <a:pt x="2190" y="2037"/>
                    <a:pt x="1491" y="2122"/>
                    <a:pt x="827" y="2577"/>
                  </a:cubicBezTo>
                  <a:cubicBezTo>
                    <a:pt x="824" y="2561"/>
                    <a:pt x="814" y="2553"/>
                    <a:pt x="832" y="2539"/>
                  </a:cubicBezTo>
                  <a:lnTo>
                    <a:pt x="832" y="2539"/>
                  </a:lnTo>
                  <a:cubicBezTo>
                    <a:pt x="782" y="2566"/>
                    <a:pt x="731" y="2585"/>
                    <a:pt x="678" y="2598"/>
                  </a:cubicBezTo>
                  <a:cubicBezTo>
                    <a:pt x="617" y="2616"/>
                    <a:pt x="556" y="2632"/>
                    <a:pt x="495" y="2648"/>
                  </a:cubicBezTo>
                  <a:cubicBezTo>
                    <a:pt x="349" y="2688"/>
                    <a:pt x="190" y="2731"/>
                    <a:pt x="67" y="2792"/>
                  </a:cubicBezTo>
                  <a:lnTo>
                    <a:pt x="46" y="2779"/>
                  </a:lnTo>
                  <a:lnTo>
                    <a:pt x="20" y="2794"/>
                  </a:lnTo>
                  <a:cubicBezTo>
                    <a:pt x="9" y="2797"/>
                    <a:pt x="1" y="2802"/>
                    <a:pt x="12" y="2818"/>
                  </a:cubicBezTo>
                  <a:lnTo>
                    <a:pt x="51" y="2890"/>
                  </a:lnTo>
                  <a:lnTo>
                    <a:pt x="123" y="3028"/>
                  </a:lnTo>
                  <a:cubicBezTo>
                    <a:pt x="166" y="3116"/>
                    <a:pt x="206" y="3198"/>
                    <a:pt x="240" y="3283"/>
                  </a:cubicBezTo>
                  <a:lnTo>
                    <a:pt x="322" y="3488"/>
                  </a:lnTo>
                  <a:lnTo>
                    <a:pt x="391" y="3676"/>
                  </a:lnTo>
                  <a:cubicBezTo>
                    <a:pt x="484" y="3929"/>
                    <a:pt x="575" y="4176"/>
                    <a:pt x="737" y="4383"/>
                  </a:cubicBezTo>
                  <a:cubicBezTo>
                    <a:pt x="795" y="4542"/>
                    <a:pt x="856" y="4704"/>
                    <a:pt x="917" y="4871"/>
                  </a:cubicBezTo>
                  <a:cubicBezTo>
                    <a:pt x="928" y="4887"/>
                    <a:pt x="928" y="4925"/>
                    <a:pt x="945" y="4925"/>
                  </a:cubicBezTo>
                  <a:cubicBezTo>
                    <a:pt x="945" y="4925"/>
                    <a:pt x="946" y="4925"/>
                    <a:pt x="947" y="4925"/>
                  </a:cubicBezTo>
                  <a:lnTo>
                    <a:pt x="1013" y="4903"/>
                  </a:lnTo>
                  <a:lnTo>
                    <a:pt x="1148" y="4861"/>
                  </a:lnTo>
                  <a:cubicBezTo>
                    <a:pt x="1236" y="4832"/>
                    <a:pt x="1321" y="4802"/>
                    <a:pt x="1409" y="4773"/>
                  </a:cubicBezTo>
                  <a:cubicBezTo>
                    <a:pt x="1719" y="4667"/>
                    <a:pt x="2033" y="4550"/>
                    <a:pt x="2333" y="4431"/>
                  </a:cubicBezTo>
                  <a:lnTo>
                    <a:pt x="2341" y="4465"/>
                  </a:lnTo>
                  <a:cubicBezTo>
                    <a:pt x="2811" y="4239"/>
                    <a:pt x="3340" y="4266"/>
                    <a:pt x="3812" y="4056"/>
                  </a:cubicBezTo>
                  <a:cubicBezTo>
                    <a:pt x="4341" y="3974"/>
                    <a:pt x="4790" y="3535"/>
                    <a:pt x="5329" y="3474"/>
                  </a:cubicBezTo>
                  <a:cubicBezTo>
                    <a:pt x="5352" y="3479"/>
                    <a:pt x="5376" y="3481"/>
                    <a:pt x="5398" y="3481"/>
                  </a:cubicBezTo>
                  <a:cubicBezTo>
                    <a:pt x="5706" y="3481"/>
                    <a:pt x="5977" y="3123"/>
                    <a:pt x="6270" y="3123"/>
                  </a:cubicBezTo>
                  <a:cubicBezTo>
                    <a:pt x="6295" y="3123"/>
                    <a:pt x="6321" y="3126"/>
                    <a:pt x="6346" y="3132"/>
                  </a:cubicBezTo>
                  <a:cubicBezTo>
                    <a:pt x="6404" y="3138"/>
                    <a:pt x="6461" y="3140"/>
                    <a:pt x="6517" y="3140"/>
                  </a:cubicBezTo>
                  <a:cubicBezTo>
                    <a:pt x="7121" y="3140"/>
                    <a:pt x="7616" y="2815"/>
                    <a:pt x="8131" y="2497"/>
                  </a:cubicBezTo>
                  <a:cubicBezTo>
                    <a:pt x="8423" y="2454"/>
                    <a:pt x="8694" y="2330"/>
                    <a:pt x="8962" y="2218"/>
                  </a:cubicBezTo>
                  <a:lnTo>
                    <a:pt x="9167" y="2136"/>
                  </a:lnTo>
                  <a:cubicBezTo>
                    <a:pt x="9241" y="2109"/>
                    <a:pt x="9271" y="2099"/>
                    <a:pt x="9326" y="2085"/>
                  </a:cubicBezTo>
                  <a:cubicBezTo>
                    <a:pt x="9374" y="2069"/>
                    <a:pt x="9441" y="2064"/>
                    <a:pt x="9496" y="2048"/>
                  </a:cubicBezTo>
                  <a:cubicBezTo>
                    <a:pt x="9496" y="2003"/>
                    <a:pt x="9502" y="1952"/>
                    <a:pt x="9510" y="1891"/>
                  </a:cubicBezTo>
                  <a:cubicBezTo>
                    <a:pt x="9324" y="1690"/>
                    <a:pt x="9512" y="1310"/>
                    <a:pt x="9398" y="1036"/>
                  </a:cubicBezTo>
                  <a:lnTo>
                    <a:pt x="9398" y="1036"/>
                  </a:lnTo>
                  <a:lnTo>
                    <a:pt x="9361" y="1057"/>
                  </a:lnTo>
                  <a:cubicBezTo>
                    <a:pt x="9459" y="919"/>
                    <a:pt x="9116" y="877"/>
                    <a:pt x="9289" y="760"/>
                  </a:cubicBezTo>
                  <a:lnTo>
                    <a:pt x="9289" y="760"/>
                  </a:lnTo>
                  <a:lnTo>
                    <a:pt x="9300" y="768"/>
                  </a:lnTo>
                  <a:cubicBezTo>
                    <a:pt x="9382" y="686"/>
                    <a:pt x="9039" y="704"/>
                    <a:pt x="9143" y="638"/>
                  </a:cubicBezTo>
                  <a:lnTo>
                    <a:pt x="9143" y="638"/>
                  </a:lnTo>
                  <a:lnTo>
                    <a:pt x="9093" y="643"/>
                  </a:lnTo>
                  <a:cubicBezTo>
                    <a:pt x="9061" y="579"/>
                    <a:pt x="9146" y="619"/>
                    <a:pt x="9151" y="563"/>
                  </a:cubicBezTo>
                  <a:cubicBezTo>
                    <a:pt x="9148" y="558"/>
                    <a:pt x="9141" y="557"/>
                    <a:pt x="9131" y="557"/>
                  </a:cubicBezTo>
                  <a:cubicBezTo>
                    <a:pt x="9122" y="557"/>
                    <a:pt x="9111" y="558"/>
                    <a:pt x="9101" y="558"/>
                  </a:cubicBezTo>
                  <a:cubicBezTo>
                    <a:pt x="9083" y="558"/>
                    <a:pt x="9069" y="554"/>
                    <a:pt x="9077" y="532"/>
                  </a:cubicBezTo>
                  <a:cubicBezTo>
                    <a:pt x="9271" y="470"/>
                    <a:pt x="8992" y="380"/>
                    <a:pt x="9209" y="316"/>
                  </a:cubicBezTo>
                  <a:lnTo>
                    <a:pt x="9209" y="316"/>
                  </a:lnTo>
                  <a:cubicBezTo>
                    <a:pt x="9211" y="322"/>
                    <a:pt x="9213" y="324"/>
                    <a:pt x="9216" y="324"/>
                  </a:cubicBezTo>
                  <a:cubicBezTo>
                    <a:pt x="9230" y="324"/>
                    <a:pt x="9261" y="283"/>
                    <a:pt x="9299" y="283"/>
                  </a:cubicBezTo>
                  <a:cubicBezTo>
                    <a:pt x="9314" y="283"/>
                    <a:pt x="9329" y="289"/>
                    <a:pt x="9345" y="306"/>
                  </a:cubicBezTo>
                  <a:cubicBezTo>
                    <a:pt x="9359" y="280"/>
                    <a:pt x="9331" y="195"/>
                    <a:pt x="9264" y="195"/>
                  </a:cubicBezTo>
                  <a:cubicBezTo>
                    <a:pt x="9254" y="195"/>
                    <a:pt x="9243" y="198"/>
                    <a:pt x="9231" y="202"/>
                  </a:cubicBezTo>
                  <a:cubicBezTo>
                    <a:pt x="9130" y="221"/>
                    <a:pt x="9031" y="200"/>
                    <a:pt x="8973" y="290"/>
                  </a:cubicBezTo>
                  <a:lnTo>
                    <a:pt x="9047" y="282"/>
                  </a:lnTo>
                  <a:lnTo>
                    <a:pt x="9047" y="282"/>
                  </a:lnTo>
                  <a:cubicBezTo>
                    <a:pt x="8984" y="324"/>
                    <a:pt x="9018" y="311"/>
                    <a:pt x="8965" y="332"/>
                  </a:cubicBezTo>
                  <a:cubicBezTo>
                    <a:pt x="8981" y="425"/>
                    <a:pt x="8880" y="465"/>
                    <a:pt x="8854" y="539"/>
                  </a:cubicBezTo>
                  <a:cubicBezTo>
                    <a:pt x="8856" y="539"/>
                    <a:pt x="8856" y="537"/>
                    <a:pt x="8861" y="537"/>
                  </a:cubicBezTo>
                  <a:cubicBezTo>
                    <a:pt x="8960" y="558"/>
                    <a:pt x="8925" y="632"/>
                    <a:pt x="8923" y="670"/>
                  </a:cubicBezTo>
                  <a:lnTo>
                    <a:pt x="8885" y="694"/>
                  </a:lnTo>
                  <a:cubicBezTo>
                    <a:pt x="8808" y="739"/>
                    <a:pt x="9077" y="749"/>
                    <a:pt x="8925" y="763"/>
                  </a:cubicBezTo>
                  <a:cubicBezTo>
                    <a:pt x="9010" y="933"/>
                    <a:pt x="9066" y="1140"/>
                    <a:pt x="9124" y="1339"/>
                  </a:cubicBezTo>
                  <a:cubicBezTo>
                    <a:pt x="9173" y="1350"/>
                    <a:pt x="9168" y="1443"/>
                    <a:pt x="9211" y="1443"/>
                  </a:cubicBezTo>
                  <a:cubicBezTo>
                    <a:pt x="9222" y="1443"/>
                    <a:pt x="9236" y="1436"/>
                    <a:pt x="9255" y="1421"/>
                  </a:cubicBezTo>
                  <a:lnTo>
                    <a:pt x="9255" y="1421"/>
                  </a:lnTo>
                  <a:cubicBezTo>
                    <a:pt x="9148" y="1506"/>
                    <a:pt x="9159" y="1663"/>
                    <a:pt x="9180" y="1719"/>
                  </a:cubicBezTo>
                  <a:cubicBezTo>
                    <a:pt x="9176" y="1719"/>
                    <a:pt x="9171" y="1719"/>
                    <a:pt x="9168" y="1719"/>
                  </a:cubicBezTo>
                  <a:cubicBezTo>
                    <a:pt x="9160" y="1719"/>
                    <a:pt x="9155" y="1718"/>
                    <a:pt x="9156" y="1711"/>
                  </a:cubicBezTo>
                  <a:lnTo>
                    <a:pt x="9156" y="1711"/>
                  </a:lnTo>
                  <a:cubicBezTo>
                    <a:pt x="9093" y="1785"/>
                    <a:pt x="9138" y="1809"/>
                    <a:pt x="9178" y="1830"/>
                  </a:cubicBezTo>
                  <a:cubicBezTo>
                    <a:pt x="9182" y="1830"/>
                    <a:pt x="9186" y="1829"/>
                    <a:pt x="9191" y="1829"/>
                  </a:cubicBezTo>
                  <a:cubicBezTo>
                    <a:pt x="9216" y="1829"/>
                    <a:pt x="9230" y="1842"/>
                    <a:pt x="9143" y="1849"/>
                  </a:cubicBezTo>
                  <a:cubicBezTo>
                    <a:pt x="9217" y="1849"/>
                    <a:pt x="9209" y="1862"/>
                    <a:pt x="9201" y="1870"/>
                  </a:cubicBezTo>
                  <a:cubicBezTo>
                    <a:pt x="9196" y="1878"/>
                    <a:pt x="9191" y="1878"/>
                    <a:pt x="9292" y="1939"/>
                  </a:cubicBezTo>
                  <a:cubicBezTo>
                    <a:pt x="9257" y="1923"/>
                    <a:pt x="9223" y="1905"/>
                    <a:pt x="9191" y="1889"/>
                  </a:cubicBezTo>
                  <a:cubicBezTo>
                    <a:pt x="9188" y="1889"/>
                    <a:pt x="9184" y="1890"/>
                    <a:pt x="9180" y="1890"/>
                  </a:cubicBezTo>
                  <a:cubicBezTo>
                    <a:pt x="9165" y="1890"/>
                    <a:pt x="9144" y="1886"/>
                    <a:pt x="9140" y="1875"/>
                  </a:cubicBezTo>
                  <a:cubicBezTo>
                    <a:pt x="9150" y="1868"/>
                    <a:pt x="9145" y="1865"/>
                    <a:pt x="9132" y="1865"/>
                  </a:cubicBezTo>
                  <a:cubicBezTo>
                    <a:pt x="9100" y="1865"/>
                    <a:pt x="9017" y="1883"/>
                    <a:pt x="8968" y="1897"/>
                  </a:cubicBezTo>
                  <a:cubicBezTo>
                    <a:pt x="8869" y="2056"/>
                    <a:pt x="8636" y="1945"/>
                    <a:pt x="8572" y="2141"/>
                  </a:cubicBezTo>
                  <a:cubicBezTo>
                    <a:pt x="8540" y="2140"/>
                    <a:pt x="8501" y="2138"/>
                    <a:pt x="8459" y="2138"/>
                  </a:cubicBezTo>
                  <a:cubicBezTo>
                    <a:pt x="8368" y="2138"/>
                    <a:pt x="8264" y="2150"/>
                    <a:pt x="8187" y="2223"/>
                  </a:cubicBezTo>
                  <a:lnTo>
                    <a:pt x="8195" y="2199"/>
                  </a:lnTo>
                  <a:lnTo>
                    <a:pt x="8195" y="2199"/>
                  </a:lnTo>
                  <a:cubicBezTo>
                    <a:pt x="8051" y="2255"/>
                    <a:pt x="7871" y="2322"/>
                    <a:pt x="7802" y="2457"/>
                  </a:cubicBezTo>
                  <a:cubicBezTo>
                    <a:pt x="7714" y="2314"/>
                    <a:pt x="7658" y="2364"/>
                    <a:pt x="7581" y="2335"/>
                  </a:cubicBezTo>
                  <a:cubicBezTo>
                    <a:pt x="7504" y="2439"/>
                    <a:pt x="7302" y="2481"/>
                    <a:pt x="7172" y="2593"/>
                  </a:cubicBezTo>
                  <a:cubicBezTo>
                    <a:pt x="7163" y="2579"/>
                    <a:pt x="7152" y="2574"/>
                    <a:pt x="7141" y="2574"/>
                  </a:cubicBezTo>
                  <a:cubicBezTo>
                    <a:pt x="7115" y="2574"/>
                    <a:pt x="7086" y="2600"/>
                    <a:pt x="7061" y="2600"/>
                  </a:cubicBezTo>
                  <a:cubicBezTo>
                    <a:pt x="7046" y="2600"/>
                    <a:pt x="7032" y="2591"/>
                    <a:pt x="7021" y="2561"/>
                  </a:cubicBezTo>
                  <a:cubicBezTo>
                    <a:pt x="6680" y="2877"/>
                    <a:pt x="6177" y="2978"/>
                    <a:pt x="5706" y="2978"/>
                  </a:cubicBezTo>
                  <a:cubicBezTo>
                    <a:pt x="5682" y="2978"/>
                    <a:pt x="5658" y="2978"/>
                    <a:pt x="5635" y="2978"/>
                  </a:cubicBezTo>
                  <a:lnTo>
                    <a:pt x="5635" y="2978"/>
                  </a:lnTo>
                  <a:cubicBezTo>
                    <a:pt x="5597" y="3057"/>
                    <a:pt x="5569" y="3194"/>
                    <a:pt x="5533" y="3283"/>
                  </a:cubicBezTo>
                  <a:cubicBezTo>
                    <a:pt x="5527" y="3277"/>
                    <a:pt x="5522" y="3263"/>
                    <a:pt x="5528" y="3257"/>
                  </a:cubicBezTo>
                  <a:lnTo>
                    <a:pt x="5528" y="3257"/>
                  </a:lnTo>
                  <a:cubicBezTo>
                    <a:pt x="5511" y="3266"/>
                    <a:pt x="5492" y="3269"/>
                    <a:pt x="5473" y="3269"/>
                  </a:cubicBezTo>
                  <a:cubicBezTo>
                    <a:pt x="5428" y="3269"/>
                    <a:pt x="5379" y="3252"/>
                    <a:pt x="5335" y="3252"/>
                  </a:cubicBezTo>
                  <a:cubicBezTo>
                    <a:pt x="5314" y="3252"/>
                    <a:pt x="5294" y="3256"/>
                    <a:pt x="5276" y="3267"/>
                  </a:cubicBezTo>
                  <a:cubicBezTo>
                    <a:pt x="5273" y="3254"/>
                    <a:pt x="5273" y="3243"/>
                    <a:pt x="5279" y="3227"/>
                  </a:cubicBezTo>
                  <a:lnTo>
                    <a:pt x="5279" y="3227"/>
                  </a:lnTo>
                  <a:cubicBezTo>
                    <a:pt x="5259" y="3250"/>
                    <a:pt x="5234" y="3255"/>
                    <a:pt x="5207" y="3255"/>
                  </a:cubicBezTo>
                  <a:cubicBezTo>
                    <a:pt x="5183" y="3255"/>
                    <a:pt x="5156" y="3251"/>
                    <a:pt x="5131" y="3251"/>
                  </a:cubicBezTo>
                  <a:cubicBezTo>
                    <a:pt x="5093" y="3251"/>
                    <a:pt x="5058" y="3260"/>
                    <a:pt x="5032" y="3304"/>
                  </a:cubicBezTo>
                  <a:lnTo>
                    <a:pt x="5018" y="3278"/>
                  </a:lnTo>
                  <a:lnTo>
                    <a:pt x="4973" y="3336"/>
                  </a:lnTo>
                  <a:cubicBezTo>
                    <a:pt x="4964" y="3307"/>
                    <a:pt x="4953" y="3264"/>
                    <a:pt x="4971" y="3252"/>
                  </a:cubicBezTo>
                  <a:lnTo>
                    <a:pt x="4971" y="3252"/>
                  </a:lnTo>
                  <a:cubicBezTo>
                    <a:pt x="4267" y="3442"/>
                    <a:pt x="3606" y="3845"/>
                    <a:pt x="2885" y="4045"/>
                  </a:cubicBezTo>
                  <a:lnTo>
                    <a:pt x="2901" y="4006"/>
                  </a:lnTo>
                  <a:lnTo>
                    <a:pt x="2901" y="4006"/>
                  </a:lnTo>
                  <a:lnTo>
                    <a:pt x="2782" y="4109"/>
                  </a:lnTo>
                  <a:cubicBezTo>
                    <a:pt x="2777" y="4091"/>
                    <a:pt x="2779" y="4080"/>
                    <a:pt x="2785" y="4069"/>
                  </a:cubicBezTo>
                  <a:cubicBezTo>
                    <a:pt x="2588" y="4069"/>
                    <a:pt x="2437" y="4223"/>
                    <a:pt x="2259" y="4263"/>
                  </a:cubicBezTo>
                  <a:cubicBezTo>
                    <a:pt x="2256" y="4247"/>
                    <a:pt x="2269" y="4205"/>
                    <a:pt x="2240" y="4194"/>
                  </a:cubicBezTo>
                  <a:cubicBezTo>
                    <a:pt x="2208" y="4237"/>
                    <a:pt x="2171" y="4247"/>
                    <a:pt x="2135" y="4247"/>
                  </a:cubicBezTo>
                  <a:cubicBezTo>
                    <a:pt x="2109" y="4247"/>
                    <a:pt x="2084" y="4242"/>
                    <a:pt x="2063" y="4242"/>
                  </a:cubicBezTo>
                  <a:cubicBezTo>
                    <a:pt x="2023" y="4242"/>
                    <a:pt x="1994" y="4258"/>
                    <a:pt x="1993" y="4351"/>
                  </a:cubicBezTo>
                  <a:cubicBezTo>
                    <a:pt x="1985" y="4346"/>
                    <a:pt x="1966" y="4303"/>
                    <a:pt x="1974" y="4282"/>
                  </a:cubicBezTo>
                  <a:lnTo>
                    <a:pt x="1974" y="4282"/>
                  </a:lnTo>
                  <a:cubicBezTo>
                    <a:pt x="1679" y="4445"/>
                    <a:pt x="1222" y="4591"/>
                    <a:pt x="1113" y="4591"/>
                  </a:cubicBezTo>
                  <a:cubicBezTo>
                    <a:pt x="1108" y="4591"/>
                    <a:pt x="1104" y="4590"/>
                    <a:pt x="1101" y="4590"/>
                  </a:cubicBezTo>
                  <a:cubicBezTo>
                    <a:pt x="1091" y="4595"/>
                    <a:pt x="1081" y="4597"/>
                    <a:pt x="1072" y="4597"/>
                  </a:cubicBezTo>
                  <a:cubicBezTo>
                    <a:pt x="1041" y="4597"/>
                    <a:pt x="1014" y="4572"/>
                    <a:pt x="992" y="4539"/>
                  </a:cubicBezTo>
                  <a:cubicBezTo>
                    <a:pt x="976" y="4516"/>
                    <a:pt x="962" y="4492"/>
                    <a:pt x="952" y="4462"/>
                  </a:cubicBezTo>
                  <a:lnTo>
                    <a:pt x="907" y="4351"/>
                  </a:lnTo>
                  <a:cubicBezTo>
                    <a:pt x="848" y="4194"/>
                    <a:pt x="792" y="4035"/>
                    <a:pt x="668" y="3907"/>
                  </a:cubicBezTo>
                  <a:lnTo>
                    <a:pt x="702" y="3897"/>
                  </a:lnTo>
                  <a:cubicBezTo>
                    <a:pt x="569" y="3724"/>
                    <a:pt x="495" y="3520"/>
                    <a:pt x="431" y="3310"/>
                  </a:cubicBezTo>
                  <a:lnTo>
                    <a:pt x="357" y="3039"/>
                  </a:lnTo>
                  <a:lnTo>
                    <a:pt x="338" y="2978"/>
                  </a:lnTo>
                  <a:cubicBezTo>
                    <a:pt x="328" y="2964"/>
                    <a:pt x="341" y="2959"/>
                    <a:pt x="354" y="2959"/>
                  </a:cubicBezTo>
                  <a:lnTo>
                    <a:pt x="386" y="2948"/>
                  </a:lnTo>
                  <a:cubicBezTo>
                    <a:pt x="431" y="2935"/>
                    <a:pt x="474" y="2922"/>
                    <a:pt x="514" y="2906"/>
                  </a:cubicBezTo>
                  <a:cubicBezTo>
                    <a:pt x="654" y="2877"/>
                    <a:pt x="766" y="2797"/>
                    <a:pt x="939" y="2739"/>
                  </a:cubicBezTo>
                  <a:lnTo>
                    <a:pt x="955" y="2781"/>
                  </a:lnTo>
                  <a:cubicBezTo>
                    <a:pt x="1196" y="2524"/>
                    <a:pt x="1616" y="2739"/>
                    <a:pt x="1863" y="2460"/>
                  </a:cubicBezTo>
                  <a:lnTo>
                    <a:pt x="1863" y="2460"/>
                  </a:lnTo>
                  <a:lnTo>
                    <a:pt x="1860" y="2526"/>
                  </a:lnTo>
                  <a:cubicBezTo>
                    <a:pt x="1879" y="2420"/>
                    <a:pt x="2054" y="2500"/>
                    <a:pt x="1988" y="2348"/>
                  </a:cubicBezTo>
                  <a:lnTo>
                    <a:pt x="1988" y="2348"/>
                  </a:lnTo>
                  <a:lnTo>
                    <a:pt x="2057" y="2380"/>
                  </a:lnTo>
                  <a:cubicBezTo>
                    <a:pt x="2122" y="2253"/>
                    <a:pt x="2215" y="2239"/>
                    <a:pt x="2316" y="2239"/>
                  </a:cubicBezTo>
                  <a:cubicBezTo>
                    <a:pt x="2345" y="2239"/>
                    <a:pt x="2374" y="2240"/>
                    <a:pt x="2404" y="2240"/>
                  </a:cubicBezTo>
                  <a:cubicBezTo>
                    <a:pt x="2495" y="2240"/>
                    <a:pt x="2588" y="2229"/>
                    <a:pt x="2673" y="2144"/>
                  </a:cubicBezTo>
                  <a:lnTo>
                    <a:pt x="2673" y="2144"/>
                  </a:lnTo>
                  <a:lnTo>
                    <a:pt x="2668" y="2186"/>
                  </a:lnTo>
                  <a:cubicBezTo>
                    <a:pt x="2717" y="2143"/>
                    <a:pt x="2776" y="2102"/>
                    <a:pt x="2831" y="2102"/>
                  </a:cubicBezTo>
                  <a:cubicBezTo>
                    <a:pt x="2840" y="2102"/>
                    <a:pt x="2850" y="2104"/>
                    <a:pt x="2859" y="2107"/>
                  </a:cubicBezTo>
                  <a:cubicBezTo>
                    <a:pt x="2854" y="2115"/>
                    <a:pt x="2862" y="2125"/>
                    <a:pt x="2848" y="2138"/>
                  </a:cubicBezTo>
                  <a:cubicBezTo>
                    <a:pt x="2886" y="2150"/>
                    <a:pt x="2922" y="2156"/>
                    <a:pt x="2956" y="2156"/>
                  </a:cubicBezTo>
                  <a:cubicBezTo>
                    <a:pt x="3160" y="2156"/>
                    <a:pt x="3322" y="1975"/>
                    <a:pt x="3512" y="1921"/>
                  </a:cubicBezTo>
                  <a:lnTo>
                    <a:pt x="3512" y="1921"/>
                  </a:lnTo>
                  <a:lnTo>
                    <a:pt x="3510" y="1998"/>
                  </a:lnTo>
                  <a:cubicBezTo>
                    <a:pt x="3592" y="1883"/>
                    <a:pt x="3812" y="1899"/>
                    <a:pt x="3943" y="1817"/>
                  </a:cubicBezTo>
                  <a:lnTo>
                    <a:pt x="3945" y="1852"/>
                  </a:lnTo>
                  <a:lnTo>
                    <a:pt x="4004" y="1785"/>
                  </a:lnTo>
                  <a:lnTo>
                    <a:pt x="4025" y="1849"/>
                  </a:lnTo>
                  <a:cubicBezTo>
                    <a:pt x="4211" y="1796"/>
                    <a:pt x="4367" y="1687"/>
                    <a:pt x="4543" y="1623"/>
                  </a:cubicBezTo>
                  <a:lnTo>
                    <a:pt x="4553" y="1684"/>
                  </a:lnTo>
                  <a:cubicBezTo>
                    <a:pt x="4686" y="1528"/>
                    <a:pt x="4909" y="1578"/>
                    <a:pt x="5071" y="1477"/>
                  </a:cubicBezTo>
                  <a:lnTo>
                    <a:pt x="5071" y="1477"/>
                  </a:lnTo>
                  <a:lnTo>
                    <a:pt x="5066" y="1501"/>
                  </a:lnTo>
                  <a:cubicBezTo>
                    <a:pt x="5523" y="1387"/>
                    <a:pt x="5908" y="1161"/>
                    <a:pt x="6341" y="980"/>
                  </a:cubicBezTo>
                  <a:lnTo>
                    <a:pt x="6341" y="980"/>
                  </a:lnTo>
                  <a:cubicBezTo>
                    <a:pt x="6336" y="988"/>
                    <a:pt x="6338" y="1005"/>
                    <a:pt x="6334" y="1014"/>
                  </a:cubicBezTo>
                  <a:lnTo>
                    <a:pt x="6334" y="1014"/>
                  </a:lnTo>
                  <a:cubicBezTo>
                    <a:pt x="6349" y="987"/>
                    <a:pt x="6360" y="943"/>
                    <a:pt x="6386" y="941"/>
                  </a:cubicBezTo>
                  <a:lnTo>
                    <a:pt x="6386" y="941"/>
                  </a:lnTo>
                  <a:cubicBezTo>
                    <a:pt x="6397" y="951"/>
                    <a:pt x="6389" y="970"/>
                    <a:pt x="6381" y="978"/>
                  </a:cubicBezTo>
                  <a:cubicBezTo>
                    <a:pt x="6399" y="988"/>
                    <a:pt x="6417" y="992"/>
                    <a:pt x="6435" y="992"/>
                  </a:cubicBezTo>
                  <a:cubicBezTo>
                    <a:pt x="6528" y="992"/>
                    <a:pt x="6622" y="880"/>
                    <a:pt x="6691" y="880"/>
                  </a:cubicBezTo>
                  <a:cubicBezTo>
                    <a:pt x="6703" y="880"/>
                    <a:pt x="6713" y="883"/>
                    <a:pt x="6723" y="890"/>
                  </a:cubicBezTo>
                  <a:cubicBezTo>
                    <a:pt x="6745" y="871"/>
                    <a:pt x="6745" y="826"/>
                    <a:pt x="6721" y="800"/>
                  </a:cubicBezTo>
                  <a:cubicBezTo>
                    <a:pt x="7063" y="670"/>
                    <a:pt x="7433" y="539"/>
                    <a:pt x="7767" y="359"/>
                  </a:cubicBezTo>
                  <a:cubicBezTo>
                    <a:pt x="7788" y="367"/>
                    <a:pt x="7799" y="393"/>
                    <a:pt x="7804" y="428"/>
                  </a:cubicBezTo>
                  <a:cubicBezTo>
                    <a:pt x="8065" y="178"/>
                    <a:pt x="8405" y="152"/>
                    <a:pt x="8731" y="93"/>
                  </a:cubicBezTo>
                  <a:cubicBezTo>
                    <a:pt x="8731" y="45"/>
                    <a:pt x="8686" y="56"/>
                    <a:pt x="8705" y="3"/>
                  </a:cubicBezTo>
                  <a:cubicBezTo>
                    <a:pt x="8697" y="1"/>
                    <a:pt x="8689" y="0"/>
                    <a:pt x="86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27"/>
            <p:cNvSpPr/>
            <p:nvPr/>
          </p:nvSpPr>
          <p:spPr>
            <a:xfrm>
              <a:off x="1775700" y="1409325"/>
              <a:ext cx="175" cy="125"/>
            </a:xfrm>
            <a:custGeom>
              <a:avLst/>
              <a:gdLst/>
              <a:ahLst/>
              <a:cxnLst/>
              <a:rect l="l" t="t" r="r" b="b"/>
              <a:pathLst>
                <a:path w="7" h="5" extrusionOk="0">
                  <a:moveTo>
                    <a:pt x="4" y="1"/>
                  </a:moveTo>
                  <a:cubicBezTo>
                    <a:pt x="1" y="3"/>
                    <a:pt x="0" y="5"/>
                    <a:pt x="1" y="5"/>
                  </a:cubicBezTo>
                  <a:cubicBezTo>
                    <a:pt x="2" y="5"/>
                    <a:pt x="4" y="3"/>
                    <a:pt x="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7"/>
            <p:cNvSpPr/>
            <p:nvPr/>
          </p:nvSpPr>
          <p:spPr>
            <a:xfrm>
              <a:off x="1837325" y="1398450"/>
              <a:ext cx="300" cy="675"/>
            </a:xfrm>
            <a:custGeom>
              <a:avLst/>
              <a:gdLst/>
              <a:ahLst/>
              <a:cxnLst/>
              <a:rect l="l" t="t" r="r" b="b"/>
              <a:pathLst>
                <a:path w="12" h="27" extrusionOk="0">
                  <a:moveTo>
                    <a:pt x="12" y="0"/>
                  </a:moveTo>
                  <a:cubicBezTo>
                    <a:pt x="1" y="5"/>
                    <a:pt x="6" y="16"/>
                    <a:pt x="6" y="27"/>
                  </a:cubicBezTo>
                  <a:cubicBezTo>
                    <a:pt x="6" y="16"/>
                    <a:pt x="9" y="8"/>
                    <a:pt x="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7"/>
            <p:cNvSpPr/>
            <p:nvPr/>
          </p:nvSpPr>
          <p:spPr>
            <a:xfrm>
              <a:off x="1781425" y="1496025"/>
              <a:ext cx="300" cy="250"/>
            </a:xfrm>
            <a:custGeom>
              <a:avLst/>
              <a:gdLst/>
              <a:ahLst/>
              <a:cxnLst/>
              <a:rect l="l" t="t" r="r" b="b"/>
              <a:pathLst>
                <a:path w="12" h="10" extrusionOk="0">
                  <a:moveTo>
                    <a:pt x="8" y="1"/>
                  </a:moveTo>
                  <a:cubicBezTo>
                    <a:pt x="4" y="1"/>
                    <a:pt x="1" y="5"/>
                    <a:pt x="1" y="9"/>
                  </a:cubicBezTo>
                  <a:cubicBezTo>
                    <a:pt x="6" y="7"/>
                    <a:pt x="8" y="4"/>
                    <a:pt x="11" y="1"/>
                  </a:cubicBezTo>
                  <a:cubicBezTo>
                    <a:pt x="10" y="1"/>
                    <a:pt x="9" y="1"/>
                    <a:pt x="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7"/>
            <p:cNvSpPr/>
            <p:nvPr/>
          </p:nvSpPr>
          <p:spPr>
            <a:xfrm>
              <a:off x="1647375" y="1468950"/>
              <a:ext cx="237800" cy="123150"/>
            </a:xfrm>
            <a:custGeom>
              <a:avLst/>
              <a:gdLst/>
              <a:ahLst/>
              <a:cxnLst/>
              <a:rect l="l" t="t" r="r" b="b"/>
              <a:pathLst>
                <a:path w="9512" h="4926" extrusionOk="0">
                  <a:moveTo>
                    <a:pt x="4980" y="3249"/>
                  </a:moveTo>
                  <a:cubicBezTo>
                    <a:pt x="4975" y="3249"/>
                    <a:pt x="4971" y="3251"/>
                    <a:pt x="4968" y="3253"/>
                  </a:cubicBezTo>
                  <a:lnTo>
                    <a:pt x="4968" y="3253"/>
                  </a:lnTo>
                  <a:cubicBezTo>
                    <a:pt x="4973" y="3252"/>
                    <a:pt x="4978" y="3250"/>
                    <a:pt x="4983" y="3249"/>
                  </a:cubicBezTo>
                  <a:cubicBezTo>
                    <a:pt x="4982" y="3249"/>
                    <a:pt x="4981" y="3249"/>
                    <a:pt x="4980" y="3249"/>
                  </a:cubicBezTo>
                  <a:close/>
                  <a:moveTo>
                    <a:pt x="5533" y="3254"/>
                  </a:moveTo>
                  <a:cubicBezTo>
                    <a:pt x="5530" y="3255"/>
                    <a:pt x="5528" y="3256"/>
                    <a:pt x="5526" y="3258"/>
                  </a:cubicBezTo>
                  <a:lnTo>
                    <a:pt x="5526" y="3258"/>
                  </a:lnTo>
                  <a:cubicBezTo>
                    <a:pt x="5528" y="3257"/>
                    <a:pt x="5530" y="3256"/>
                    <a:pt x="5533" y="3254"/>
                  </a:cubicBezTo>
                  <a:close/>
                  <a:moveTo>
                    <a:pt x="8683" y="1"/>
                  </a:moveTo>
                  <a:cubicBezTo>
                    <a:pt x="8595" y="1"/>
                    <a:pt x="8552" y="114"/>
                    <a:pt x="8474" y="114"/>
                  </a:cubicBezTo>
                  <a:cubicBezTo>
                    <a:pt x="8461" y="114"/>
                    <a:pt x="8448" y="111"/>
                    <a:pt x="8433" y="104"/>
                  </a:cubicBezTo>
                  <a:lnTo>
                    <a:pt x="8433" y="62"/>
                  </a:lnTo>
                  <a:cubicBezTo>
                    <a:pt x="8430" y="62"/>
                    <a:pt x="8428" y="62"/>
                    <a:pt x="8426" y="62"/>
                  </a:cubicBezTo>
                  <a:cubicBezTo>
                    <a:pt x="8373" y="62"/>
                    <a:pt x="8426" y="140"/>
                    <a:pt x="8389" y="140"/>
                  </a:cubicBezTo>
                  <a:cubicBezTo>
                    <a:pt x="8383" y="140"/>
                    <a:pt x="8375" y="138"/>
                    <a:pt x="8364" y="134"/>
                  </a:cubicBezTo>
                  <a:cubicBezTo>
                    <a:pt x="8327" y="107"/>
                    <a:pt x="8356" y="81"/>
                    <a:pt x="8343" y="81"/>
                  </a:cubicBezTo>
                  <a:lnTo>
                    <a:pt x="8343" y="81"/>
                  </a:lnTo>
                  <a:cubicBezTo>
                    <a:pt x="8204" y="136"/>
                    <a:pt x="8048" y="144"/>
                    <a:pt x="7942" y="280"/>
                  </a:cubicBezTo>
                  <a:cubicBezTo>
                    <a:pt x="7926" y="259"/>
                    <a:pt x="7908" y="253"/>
                    <a:pt x="7888" y="253"/>
                  </a:cubicBezTo>
                  <a:cubicBezTo>
                    <a:pt x="7852" y="253"/>
                    <a:pt x="7810" y="276"/>
                    <a:pt x="7769" y="276"/>
                  </a:cubicBezTo>
                  <a:cubicBezTo>
                    <a:pt x="7749" y="276"/>
                    <a:pt x="7729" y="270"/>
                    <a:pt x="7710" y="253"/>
                  </a:cubicBezTo>
                  <a:cubicBezTo>
                    <a:pt x="7684" y="298"/>
                    <a:pt x="7647" y="298"/>
                    <a:pt x="7649" y="362"/>
                  </a:cubicBezTo>
                  <a:cubicBezTo>
                    <a:pt x="7142" y="460"/>
                    <a:pt x="6664" y="697"/>
                    <a:pt x="6159" y="843"/>
                  </a:cubicBezTo>
                  <a:cubicBezTo>
                    <a:pt x="5973" y="1084"/>
                    <a:pt x="5631" y="968"/>
                    <a:pt x="5368" y="1108"/>
                  </a:cubicBezTo>
                  <a:cubicBezTo>
                    <a:pt x="5365" y="1103"/>
                    <a:pt x="5363" y="1098"/>
                    <a:pt x="5363" y="1092"/>
                  </a:cubicBezTo>
                  <a:cubicBezTo>
                    <a:pt x="5286" y="1162"/>
                    <a:pt x="5158" y="1223"/>
                    <a:pt x="5044" y="1233"/>
                  </a:cubicBezTo>
                  <a:lnTo>
                    <a:pt x="4972" y="1334"/>
                  </a:lnTo>
                  <a:cubicBezTo>
                    <a:pt x="4274" y="1387"/>
                    <a:pt x="3639" y="1698"/>
                    <a:pt x="2956" y="1844"/>
                  </a:cubicBezTo>
                  <a:cubicBezTo>
                    <a:pt x="2189" y="2035"/>
                    <a:pt x="1490" y="2120"/>
                    <a:pt x="826" y="2577"/>
                  </a:cubicBezTo>
                  <a:cubicBezTo>
                    <a:pt x="823" y="2559"/>
                    <a:pt x="815" y="2553"/>
                    <a:pt x="831" y="2540"/>
                  </a:cubicBezTo>
                  <a:lnTo>
                    <a:pt x="831" y="2540"/>
                  </a:lnTo>
                  <a:cubicBezTo>
                    <a:pt x="781" y="2564"/>
                    <a:pt x="730" y="2582"/>
                    <a:pt x="680" y="2598"/>
                  </a:cubicBezTo>
                  <a:cubicBezTo>
                    <a:pt x="616" y="2617"/>
                    <a:pt x="555" y="2633"/>
                    <a:pt x="494" y="2649"/>
                  </a:cubicBezTo>
                  <a:cubicBezTo>
                    <a:pt x="348" y="2689"/>
                    <a:pt x="189" y="2731"/>
                    <a:pt x="66" y="2790"/>
                  </a:cubicBezTo>
                  <a:lnTo>
                    <a:pt x="45" y="2779"/>
                  </a:lnTo>
                  <a:lnTo>
                    <a:pt x="19" y="2795"/>
                  </a:lnTo>
                  <a:cubicBezTo>
                    <a:pt x="8" y="2798"/>
                    <a:pt x="0" y="2803"/>
                    <a:pt x="13" y="2819"/>
                  </a:cubicBezTo>
                  <a:lnTo>
                    <a:pt x="50" y="2891"/>
                  </a:lnTo>
                  <a:lnTo>
                    <a:pt x="122" y="3026"/>
                  </a:lnTo>
                  <a:cubicBezTo>
                    <a:pt x="165" y="3116"/>
                    <a:pt x="205" y="3199"/>
                    <a:pt x="239" y="3281"/>
                  </a:cubicBezTo>
                  <a:lnTo>
                    <a:pt x="321" y="3488"/>
                  </a:lnTo>
                  <a:lnTo>
                    <a:pt x="393" y="3677"/>
                  </a:lnTo>
                  <a:cubicBezTo>
                    <a:pt x="483" y="3926"/>
                    <a:pt x="574" y="4176"/>
                    <a:pt x="738" y="4383"/>
                  </a:cubicBezTo>
                  <a:cubicBezTo>
                    <a:pt x="794" y="4540"/>
                    <a:pt x="855" y="4705"/>
                    <a:pt x="916" y="4872"/>
                  </a:cubicBezTo>
                  <a:cubicBezTo>
                    <a:pt x="927" y="4887"/>
                    <a:pt x="927" y="4925"/>
                    <a:pt x="944" y="4925"/>
                  </a:cubicBezTo>
                  <a:cubicBezTo>
                    <a:pt x="944" y="4925"/>
                    <a:pt x="945" y="4925"/>
                    <a:pt x="946" y="4925"/>
                  </a:cubicBezTo>
                  <a:lnTo>
                    <a:pt x="1015" y="4904"/>
                  </a:lnTo>
                  <a:lnTo>
                    <a:pt x="1147" y="4859"/>
                  </a:lnTo>
                  <a:cubicBezTo>
                    <a:pt x="1235" y="4832"/>
                    <a:pt x="1323" y="4803"/>
                    <a:pt x="1408" y="4774"/>
                  </a:cubicBezTo>
                  <a:cubicBezTo>
                    <a:pt x="1718" y="4665"/>
                    <a:pt x="2032" y="4551"/>
                    <a:pt x="2332" y="4431"/>
                  </a:cubicBezTo>
                  <a:lnTo>
                    <a:pt x="2340" y="4466"/>
                  </a:lnTo>
                  <a:cubicBezTo>
                    <a:pt x="2810" y="4237"/>
                    <a:pt x="3341" y="4266"/>
                    <a:pt x="3814" y="4057"/>
                  </a:cubicBezTo>
                  <a:cubicBezTo>
                    <a:pt x="4340" y="3974"/>
                    <a:pt x="4789" y="3533"/>
                    <a:pt x="5328" y="3475"/>
                  </a:cubicBezTo>
                  <a:cubicBezTo>
                    <a:pt x="5351" y="3479"/>
                    <a:pt x="5375" y="3481"/>
                    <a:pt x="5397" y="3481"/>
                  </a:cubicBezTo>
                  <a:cubicBezTo>
                    <a:pt x="5705" y="3481"/>
                    <a:pt x="5976" y="3124"/>
                    <a:pt x="6269" y="3124"/>
                  </a:cubicBezTo>
                  <a:cubicBezTo>
                    <a:pt x="6295" y="3124"/>
                    <a:pt x="6320" y="3127"/>
                    <a:pt x="6345" y="3132"/>
                  </a:cubicBezTo>
                  <a:cubicBezTo>
                    <a:pt x="6402" y="3138"/>
                    <a:pt x="6457" y="3140"/>
                    <a:pt x="6512" y="3140"/>
                  </a:cubicBezTo>
                  <a:cubicBezTo>
                    <a:pt x="7119" y="3140"/>
                    <a:pt x="7614" y="2817"/>
                    <a:pt x="8130" y="2498"/>
                  </a:cubicBezTo>
                  <a:cubicBezTo>
                    <a:pt x="8422" y="2455"/>
                    <a:pt x="8693" y="2330"/>
                    <a:pt x="8964" y="2216"/>
                  </a:cubicBezTo>
                  <a:lnTo>
                    <a:pt x="9166" y="2136"/>
                  </a:lnTo>
                  <a:cubicBezTo>
                    <a:pt x="9240" y="2110"/>
                    <a:pt x="9270" y="2099"/>
                    <a:pt x="9325" y="2083"/>
                  </a:cubicBezTo>
                  <a:cubicBezTo>
                    <a:pt x="9376" y="2070"/>
                    <a:pt x="9440" y="2065"/>
                    <a:pt x="9498" y="2049"/>
                  </a:cubicBezTo>
                  <a:cubicBezTo>
                    <a:pt x="9498" y="2001"/>
                    <a:pt x="9501" y="1953"/>
                    <a:pt x="9511" y="1892"/>
                  </a:cubicBezTo>
                  <a:cubicBezTo>
                    <a:pt x="9323" y="1690"/>
                    <a:pt x="9511" y="1310"/>
                    <a:pt x="9400" y="1037"/>
                  </a:cubicBezTo>
                  <a:lnTo>
                    <a:pt x="9400" y="1037"/>
                  </a:lnTo>
                  <a:lnTo>
                    <a:pt x="9360" y="1058"/>
                  </a:lnTo>
                  <a:cubicBezTo>
                    <a:pt x="9458" y="920"/>
                    <a:pt x="9115" y="877"/>
                    <a:pt x="9288" y="758"/>
                  </a:cubicBezTo>
                  <a:lnTo>
                    <a:pt x="9288" y="758"/>
                  </a:lnTo>
                  <a:lnTo>
                    <a:pt x="9301" y="768"/>
                  </a:lnTo>
                  <a:cubicBezTo>
                    <a:pt x="9381" y="686"/>
                    <a:pt x="9038" y="702"/>
                    <a:pt x="9145" y="638"/>
                  </a:cubicBezTo>
                  <a:lnTo>
                    <a:pt x="9145" y="638"/>
                  </a:lnTo>
                  <a:lnTo>
                    <a:pt x="9094" y="641"/>
                  </a:lnTo>
                  <a:cubicBezTo>
                    <a:pt x="9062" y="580"/>
                    <a:pt x="9145" y="620"/>
                    <a:pt x="9150" y="564"/>
                  </a:cubicBezTo>
                  <a:cubicBezTo>
                    <a:pt x="9147" y="559"/>
                    <a:pt x="9140" y="558"/>
                    <a:pt x="9131" y="558"/>
                  </a:cubicBezTo>
                  <a:cubicBezTo>
                    <a:pt x="9122" y="558"/>
                    <a:pt x="9111" y="559"/>
                    <a:pt x="9102" y="559"/>
                  </a:cubicBezTo>
                  <a:cubicBezTo>
                    <a:pt x="9084" y="559"/>
                    <a:pt x="9071" y="555"/>
                    <a:pt x="9078" y="532"/>
                  </a:cubicBezTo>
                  <a:cubicBezTo>
                    <a:pt x="9270" y="468"/>
                    <a:pt x="8991" y="381"/>
                    <a:pt x="9208" y="314"/>
                  </a:cubicBezTo>
                  <a:lnTo>
                    <a:pt x="9208" y="314"/>
                  </a:lnTo>
                  <a:cubicBezTo>
                    <a:pt x="9210" y="320"/>
                    <a:pt x="9212" y="322"/>
                    <a:pt x="9216" y="322"/>
                  </a:cubicBezTo>
                  <a:cubicBezTo>
                    <a:pt x="9230" y="322"/>
                    <a:pt x="9261" y="281"/>
                    <a:pt x="9300" y="281"/>
                  </a:cubicBezTo>
                  <a:cubicBezTo>
                    <a:pt x="9314" y="281"/>
                    <a:pt x="9330" y="287"/>
                    <a:pt x="9347" y="304"/>
                  </a:cubicBezTo>
                  <a:cubicBezTo>
                    <a:pt x="9360" y="279"/>
                    <a:pt x="9331" y="195"/>
                    <a:pt x="9266" y="195"/>
                  </a:cubicBezTo>
                  <a:cubicBezTo>
                    <a:pt x="9255" y="195"/>
                    <a:pt x="9243" y="197"/>
                    <a:pt x="9230" y="203"/>
                  </a:cubicBezTo>
                  <a:cubicBezTo>
                    <a:pt x="9129" y="219"/>
                    <a:pt x="9031" y="200"/>
                    <a:pt x="8972" y="288"/>
                  </a:cubicBezTo>
                  <a:lnTo>
                    <a:pt x="9049" y="282"/>
                  </a:lnTo>
                  <a:lnTo>
                    <a:pt x="9049" y="282"/>
                  </a:lnTo>
                  <a:cubicBezTo>
                    <a:pt x="8983" y="325"/>
                    <a:pt x="9017" y="309"/>
                    <a:pt x="8967" y="333"/>
                  </a:cubicBezTo>
                  <a:cubicBezTo>
                    <a:pt x="8980" y="423"/>
                    <a:pt x="8879" y="463"/>
                    <a:pt x="8853" y="540"/>
                  </a:cubicBezTo>
                  <a:cubicBezTo>
                    <a:pt x="8855" y="537"/>
                    <a:pt x="8858" y="537"/>
                    <a:pt x="8861" y="537"/>
                  </a:cubicBezTo>
                  <a:cubicBezTo>
                    <a:pt x="8959" y="556"/>
                    <a:pt x="8924" y="630"/>
                    <a:pt x="8922" y="667"/>
                  </a:cubicBezTo>
                  <a:lnTo>
                    <a:pt x="8884" y="694"/>
                  </a:lnTo>
                  <a:cubicBezTo>
                    <a:pt x="8807" y="737"/>
                    <a:pt x="9076" y="750"/>
                    <a:pt x="8927" y="763"/>
                  </a:cubicBezTo>
                  <a:cubicBezTo>
                    <a:pt x="9012" y="933"/>
                    <a:pt x="9065" y="1138"/>
                    <a:pt x="9123" y="1339"/>
                  </a:cubicBezTo>
                  <a:cubicBezTo>
                    <a:pt x="9172" y="1350"/>
                    <a:pt x="9167" y="1442"/>
                    <a:pt x="9210" y="1442"/>
                  </a:cubicBezTo>
                  <a:cubicBezTo>
                    <a:pt x="9221" y="1442"/>
                    <a:pt x="9235" y="1436"/>
                    <a:pt x="9254" y="1422"/>
                  </a:cubicBezTo>
                  <a:lnTo>
                    <a:pt x="9254" y="1422"/>
                  </a:lnTo>
                  <a:cubicBezTo>
                    <a:pt x="9147" y="1504"/>
                    <a:pt x="9158" y="1664"/>
                    <a:pt x="9179" y="1717"/>
                  </a:cubicBezTo>
                  <a:cubicBezTo>
                    <a:pt x="9175" y="1718"/>
                    <a:pt x="9170" y="1718"/>
                    <a:pt x="9167" y="1718"/>
                  </a:cubicBezTo>
                  <a:cubicBezTo>
                    <a:pt x="9159" y="1718"/>
                    <a:pt x="9154" y="1716"/>
                    <a:pt x="9155" y="1709"/>
                  </a:cubicBezTo>
                  <a:lnTo>
                    <a:pt x="9155" y="1709"/>
                  </a:lnTo>
                  <a:cubicBezTo>
                    <a:pt x="9092" y="1786"/>
                    <a:pt x="9137" y="1807"/>
                    <a:pt x="9177" y="1831"/>
                  </a:cubicBezTo>
                  <a:cubicBezTo>
                    <a:pt x="9182" y="1829"/>
                    <a:pt x="9188" y="1829"/>
                    <a:pt x="9193" y="1829"/>
                  </a:cubicBezTo>
                  <a:cubicBezTo>
                    <a:pt x="9216" y="1829"/>
                    <a:pt x="9226" y="1842"/>
                    <a:pt x="9145" y="1847"/>
                  </a:cubicBezTo>
                  <a:cubicBezTo>
                    <a:pt x="9216" y="1847"/>
                    <a:pt x="9208" y="1860"/>
                    <a:pt x="9200" y="1868"/>
                  </a:cubicBezTo>
                  <a:cubicBezTo>
                    <a:pt x="9195" y="1876"/>
                    <a:pt x="9190" y="1876"/>
                    <a:pt x="9293" y="1937"/>
                  </a:cubicBezTo>
                  <a:cubicBezTo>
                    <a:pt x="9256" y="1924"/>
                    <a:pt x="9222" y="1905"/>
                    <a:pt x="9193" y="1887"/>
                  </a:cubicBezTo>
                  <a:cubicBezTo>
                    <a:pt x="9188" y="1888"/>
                    <a:pt x="9183" y="1889"/>
                    <a:pt x="9178" y="1889"/>
                  </a:cubicBezTo>
                  <a:cubicBezTo>
                    <a:pt x="9162" y="1889"/>
                    <a:pt x="9143" y="1883"/>
                    <a:pt x="9139" y="1873"/>
                  </a:cubicBezTo>
                  <a:cubicBezTo>
                    <a:pt x="9148" y="1867"/>
                    <a:pt x="9144" y="1864"/>
                    <a:pt x="9133" y="1864"/>
                  </a:cubicBezTo>
                  <a:cubicBezTo>
                    <a:pt x="9103" y="1864"/>
                    <a:pt x="9017" y="1884"/>
                    <a:pt x="8967" y="1897"/>
                  </a:cubicBezTo>
                  <a:cubicBezTo>
                    <a:pt x="8868" y="2057"/>
                    <a:pt x="8637" y="1942"/>
                    <a:pt x="8571" y="2142"/>
                  </a:cubicBezTo>
                  <a:cubicBezTo>
                    <a:pt x="8538" y="2140"/>
                    <a:pt x="8500" y="2137"/>
                    <a:pt x="8458" y="2137"/>
                  </a:cubicBezTo>
                  <a:cubicBezTo>
                    <a:pt x="8368" y="2137"/>
                    <a:pt x="8265" y="2151"/>
                    <a:pt x="8189" y="2224"/>
                  </a:cubicBezTo>
                  <a:lnTo>
                    <a:pt x="8194" y="2200"/>
                  </a:lnTo>
                  <a:lnTo>
                    <a:pt x="8194" y="2200"/>
                  </a:lnTo>
                  <a:cubicBezTo>
                    <a:pt x="8050" y="2256"/>
                    <a:pt x="7870" y="2322"/>
                    <a:pt x="7801" y="2455"/>
                  </a:cubicBezTo>
                  <a:cubicBezTo>
                    <a:pt x="7713" y="2314"/>
                    <a:pt x="7657" y="2365"/>
                    <a:pt x="7580" y="2335"/>
                  </a:cubicBezTo>
                  <a:cubicBezTo>
                    <a:pt x="7503" y="2439"/>
                    <a:pt x="7301" y="2479"/>
                    <a:pt x="7171" y="2593"/>
                  </a:cubicBezTo>
                  <a:cubicBezTo>
                    <a:pt x="7162" y="2579"/>
                    <a:pt x="7152" y="2574"/>
                    <a:pt x="7140" y="2574"/>
                  </a:cubicBezTo>
                  <a:cubicBezTo>
                    <a:pt x="7115" y="2574"/>
                    <a:pt x="7086" y="2599"/>
                    <a:pt x="7061" y="2599"/>
                  </a:cubicBezTo>
                  <a:cubicBezTo>
                    <a:pt x="7045" y="2599"/>
                    <a:pt x="7031" y="2590"/>
                    <a:pt x="7020" y="2559"/>
                  </a:cubicBezTo>
                  <a:cubicBezTo>
                    <a:pt x="6679" y="2877"/>
                    <a:pt x="6178" y="2976"/>
                    <a:pt x="5709" y="2976"/>
                  </a:cubicBezTo>
                  <a:cubicBezTo>
                    <a:pt x="5685" y="2976"/>
                    <a:pt x="5660" y="2976"/>
                    <a:pt x="5636" y="2976"/>
                  </a:cubicBezTo>
                  <a:lnTo>
                    <a:pt x="5639" y="2968"/>
                  </a:lnTo>
                  <a:lnTo>
                    <a:pt x="5639" y="2968"/>
                  </a:lnTo>
                  <a:cubicBezTo>
                    <a:pt x="5599" y="3042"/>
                    <a:pt x="5570" y="3191"/>
                    <a:pt x="5533" y="3281"/>
                  </a:cubicBezTo>
                  <a:cubicBezTo>
                    <a:pt x="5526" y="3275"/>
                    <a:pt x="5522" y="3264"/>
                    <a:pt x="5526" y="3258"/>
                  </a:cubicBezTo>
                  <a:lnTo>
                    <a:pt x="5526" y="3258"/>
                  </a:lnTo>
                  <a:cubicBezTo>
                    <a:pt x="5510" y="3266"/>
                    <a:pt x="5493" y="3269"/>
                    <a:pt x="5475" y="3269"/>
                  </a:cubicBezTo>
                  <a:cubicBezTo>
                    <a:pt x="5430" y="3269"/>
                    <a:pt x="5380" y="3251"/>
                    <a:pt x="5334" y="3251"/>
                  </a:cubicBezTo>
                  <a:cubicBezTo>
                    <a:pt x="5313" y="3251"/>
                    <a:pt x="5293" y="3254"/>
                    <a:pt x="5275" y="3265"/>
                  </a:cubicBezTo>
                  <a:cubicBezTo>
                    <a:pt x="5272" y="3254"/>
                    <a:pt x="5272" y="3241"/>
                    <a:pt x="5278" y="3228"/>
                  </a:cubicBezTo>
                  <a:lnTo>
                    <a:pt x="5278" y="3228"/>
                  </a:lnTo>
                  <a:cubicBezTo>
                    <a:pt x="5259" y="3249"/>
                    <a:pt x="5235" y="3254"/>
                    <a:pt x="5209" y="3254"/>
                  </a:cubicBezTo>
                  <a:cubicBezTo>
                    <a:pt x="5184" y="3254"/>
                    <a:pt x="5157" y="3249"/>
                    <a:pt x="5130" y="3249"/>
                  </a:cubicBezTo>
                  <a:cubicBezTo>
                    <a:pt x="5093" y="3249"/>
                    <a:pt x="5057" y="3258"/>
                    <a:pt x="5031" y="3302"/>
                  </a:cubicBezTo>
                  <a:lnTo>
                    <a:pt x="5017" y="3278"/>
                  </a:lnTo>
                  <a:lnTo>
                    <a:pt x="4972" y="3334"/>
                  </a:lnTo>
                  <a:cubicBezTo>
                    <a:pt x="4963" y="3306"/>
                    <a:pt x="4953" y="3266"/>
                    <a:pt x="4968" y="3253"/>
                  </a:cubicBezTo>
                  <a:lnTo>
                    <a:pt x="4968" y="3253"/>
                  </a:lnTo>
                  <a:cubicBezTo>
                    <a:pt x="4264" y="3443"/>
                    <a:pt x="3605" y="3846"/>
                    <a:pt x="2884" y="4046"/>
                  </a:cubicBezTo>
                  <a:lnTo>
                    <a:pt x="2900" y="4003"/>
                  </a:lnTo>
                  <a:lnTo>
                    <a:pt x="2781" y="4107"/>
                  </a:lnTo>
                  <a:cubicBezTo>
                    <a:pt x="2776" y="4088"/>
                    <a:pt x="2781" y="4078"/>
                    <a:pt x="2784" y="4070"/>
                  </a:cubicBezTo>
                  <a:cubicBezTo>
                    <a:pt x="2782" y="4070"/>
                    <a:pt x="2780" y="4070"/>
                    <a:pt x="2779" y="4070"/>
                  </a:cubicBezTo>
                  <a:cubicBezTo>
                    <a:pt x="2587" y="4070"/>
                    <a:pt x="2434" y="4222"/>
                    <a:pt x="2258" y="4261"/>
                  </a:cubicBezTo>
                  <a:cubicBezTo>
                    <a:pt x="2255" y="4245"/>
                    <a:pt x="2268" y="4205"/>
                    <a:pt x="2239" y="4192"/>
                  </a:cubicBezTo>
                  <a:cubicBezTo>
                    <a:pt x="2207" y="4236"/>
                    <a:pt x="2169" y="4246"/>
                    <a:pt x="2134" y="4246"/>
                  </a:cubicBezTo>
                  <a:cubicBezTo>
                    <a:pt x="2108" y="4246"/>
                    <a:pt x="2083" y="4241"/>
                    <a:pt x="2062" y="4241"/>
                  </a:cubicBezTo>
                  <a:cubicBezTo>
                    <a:pt x="2023" y="4241"/>
                    <a:pt x="1995" y="4257"/>
                    <a:pt x="1995" y="4351"/>
                  </a:cubicBezTo>
                  <a:cubicBezTo>
                    <a:pt x="1984" y="4343"/>
                    <a:pt x="1965" y="4301"/>
                    <a:pt x="1976" y="4282"/>
                  </a:cubicBezTo>
                  <a:lnTo>
                    <a:pt x="1976" y="4282"/>
                  </a:lnTo>
                  <a:cubicBezTo>
                    <a:pt x="1676" y="4444"/>
                    <a:pt x="1214" y="4591"/>
                    <a:pt x="1109" y="4591"/>
                  </a:cubicBezTo>
                  <a:cubicBezTo>
                    <a:pt x="1106" y="4591"/>
                    <a:pt x="1102" y="4591"/>
                    <a:pt x="1100" y="4590"/>
                  </a:cubicBezTo>
                  <a:cubicBezTo>
                    <a:pt x="1090" y="4595"/>
                    <a:pt x="1081" y="4597"/>
                    <a:pt x="1072" y="4597"/>
                  </a:cubicBezTo>
                  <a:cubicBezTo>
                    <a:pt x="1041" y="4597"/>
                    <a:pt x="1014" y="4571"/>
                    <a:pt x="991" y="4537"/>
                  </a:cubicBezTo>
                  <a:cubicBezTo>
                    <a:pt x="977" y="4516"/>
                    <a:pt x="964" y="4490"/>
                    <a:pt x="951" y="4463"/>
                  </a:cubicBezTo>
                  <a:lnTo>
                    <a:pt x="906" y="4349"/>
                  </a:lnTo>
                  <a:cubicBezTo>
                    <a:pt x="847" y="4192"/>
                    <a:pt x="792" y="4033"/>
                    <a:pt x="667" y="3908"/>
                  </a:cubicBezTo>
                  <a:lnTo>
                    <a:pt x="701" y="3895"/>
                  </a:lnTo>
                  <a:cubicBezTo>
                    <a:pt x="568" y="3722"/>
                    <a:pt x="494" y="3517"/>
                    <a:pt x="430" y="3310"/>
                  </a:cubicBezTo>
                  <a:lnTo>
                    <a:pt x="356" y="3037"/>
                  </a:lnTo>
                  <a:lnTo>
                    <a:pt x="337" y="2976"/>
                  </a:lnTo>
                  <a:cubicBezTo>
                    <a:pt x="327" y="2962"/>
                    <a:pt x="340" y="2960"/>
                    <a:pt x="353" y="2957"/>
                  </a:cubicBezTo>
                  <a:lnTo>
                    <a:pt x="385" y="2946"/>
                  </a:lnTo>
                  <a:cubicBezTo>
                    <a:pt x="430" y="2933"/>
                    <a:pt x="473" y="2920"/>
                    <a:pt x="513" y="2904"/>
                  </a:cubicBezTo>
                  <a:cubicBezTo>
                    <a:pt x="653" y="2875"/>
                    <a:pt x="765" y="2795"/>
                    <a:pt x="938" y="2739"/>
                  </a:cubicBezTo>
                  <a:lnTo>
                    <a:pt x="956" y="2779"/>
                  </a:lnTo>
                  <a:cubicBezTo>
                    <a:pt x="1195" y="2521"/>
                    <a:pt x="1615" y="2737"/>
                    <a:pt x="1862" y="2458"/>
                  </a:cubicBezTo>
                  <a:lnTo>
                    <a:pt x="1862" y="2458"/>
                  </a:lnTo>
                  <a:lnTo>
                    <a:pt x="1859" y="2524"/>
                  </a:lnTo>
                  <a:cubicBezTo>
                    <a:pt x="1878" y="2418"/>
                    <a:pt x="2053" y="2497"/>
                    <a:pt x="1987" y="2346"/>
                  </a:cubicBezTo>
                  <a:lnTo>
                    <a:pt x="1987" y="2346"/>
                  </a:lnTo>
                  <a:lnTo>
                    <a:pt x="2056" y="2378"/>
                  </a:lnTo>
                  <a:cubicBezTo>
                    <a:pt x="2121" y="2252"/>
                    <a:pt x="2213" y="2239"/>
                    <a:pt x="2314" y="2239"/>
                  </a:cubicBezTo>
                  <a:cubicBezTo>
                    <a:pt x="2342" y="2239"/>
                    <a:pt x="2371" y="2240"/>
                    <a:pt x="2400" y="2240"/>
                  </a:cubicBezTo>
                  <a:cubicBezTo>
                    <a:pt x="2492" y="2240"/>
                    <a:pt x="2587" y="2229"/>
                    <a:pt x="2672" y="2142"/>
                  </a:cubicBezTo>
                  <a:lnTo>
                    <a:pt x="2672" y="2142"/>
                  </a:lnTo>
                  <a:lnTo>
                    <a:pt x="2667" y="2184"/>
                  </a:lnTo>
                  <a:cubicBezTo>
                    <a:pt x="2716" y="2142"/>
                    <a:pt x="2775" y="2103"/>
                    <a:pt x="2828" y="2103"/>
                  </a:cubicBezTo>
                  <a:cubicBezTo>
                    <a:pt x="2838" y="2103"/>
                    <a:pt x="2848" y="2104"/>
                    <a:pt x="2858" y="2107"/>
                  </a:cubicBezTo>
                  <a:cubicBezTo>
                    <a:pt x="2853" y="2115"/>
                    <a:pt x="2861" y="2123"/>
                    <a:pt x="2847" y="2139"/>
                  </a:cubicBezTo>
                  <a:cubicBezTo>
                    <a:pt x="2885" y="2151"/>
                    <a:pt x="2921" y="2156"/>
                    <a:pt x="2955" y="2156"/>
                  </a:cubicBezTo>
                  <a:cubicBezTo>
                    <a:pt x="3159" y="2156"/>
                    <a:pt x="3321" y="1976"/>
                    <a:pt x="3511" y="1921"/>
                  </a:cubicBezTo>
                  <a:lnTo>
                    <a:pt x="3511" y="1921"/>
                  </a:lnTo>
                  <a:lnTo>
                    <a:pt x="3509" y="1998"/>
                  </a:lnTo>
                  <a:cubicBezTo>
                    <a:pt x="3591" y="1884"/>
                    <a:pt x="3811" y="1897"/>
                    <a:pt x="3942" y="1815"/>
                  </a:cubicBezTo>
                  <a:lnTo>
                    <a:pt x="3944" y="1852"/>
                  </a:lnTo>
                  <a:lnTo>
                    <a:pt x="4003" y="1783"/>
                  </a:lnTo>
                  <a:lnTo>
                    <a:pt x="4024" y="1849"/>
                  </a:lnTo>
                  <a:cubicBezTo>
                    <a:pt x="4210" y="1796"/>
                    <a:pt x="4367" y="1685"/>
                    <a:pt x="4542" y="1621"/>
                  </a:cubicBezTo>
                  <a:lnTo>
                    <a:pt x="4544" y="1621"/>
                  </a:lnTo>
                  <a:lnTo>
                    <a:pt x="4552" y="1685"/>
                  </a:lnTo>
                  <a:cubicBezTo>
                    <a:pt x="4688" y="1525"/>
                    <a:pt x="4908" y="1576"/>
                    <a:pt x="5073" y="1475"/>
                  </a:cubicBezTo>
                  <a:lnTo>
                    <a:pt x="5073" y="1475"/>
                  </a:lnTo>
                  <a:lnTo>
                    <a:pt x="5065" y="1499"/>
                  </a:lnTo>
                  <a:cubicBezTo>
                    <a:pt x="5522" y="1385"/>
                    <a:pt x="5907" y="1159"/>
                    <a:pt x="6340" y="978"/>
                  </a:cubicBezTo>
                  <a:lnTo>
                    <a:pt x="6340" y="978"/>
                  </a:lnTo>
                  <a:cubicBezTo>
                    <a:pt x="6335" y="986"/>
                    <a:pt x="6337" y="1005"/>
                    <a:pt x="6332" y="1015"/>
                  </a:cubicBezTo>
                  <a:cubicBezTo>
                    <a:pt x="6348" y="986"/>
                    <a:pt x="6361" y="941"/>
                    <a:pt x="6385" y="938"/>
                  </a:cubicBezTo>
                  <a:lnTo>
                    <a:pt x="6385" y="938"/>
                  </a:lnTo>
                  <a:cubicBezTo>
                    <a:pt x="6396" y="952"/>
                    <a:pt x="6388" y="970"/>
                    <a:pt x="6382" y="978"/>
                  </a:cubicBezTo>
                  <a:cubicBezTo>
                    <a:pt x="6400" y="988"/>
                    <a:pt x="6417" y="992"/>
                    <a:pt x="6435" y="992"/>
                  </a:cubicBezTo>
                  <a:cubicBezTo>
                    <a:pt x="6527" y="992"/>
                    <a:pt x="6621" y="880"/>
                    <a:pt x="6690" y="880"/>
                  </a:cubicBezTo>
                  <a:cubicBezTo>
                    <a:pt x="6702" y="880"/>
                    <a:pt x="6712" y="883"/>
                    <a:pt x="6722" y="891"/>
                  </a:cubicBezTo>
                  <a:cubicBezTo>
                    <a:pt x="6746" y="872"/>
                    <a:pt x="6744" y="827"/>
                    <a:pt x="6720" y="800"/>
                  </a:cubicBezTo>
                  <a:cubicBezTo>
                    <a:pt x="7062" y="667"/>
                    <a:pt x="7432" y="540"/>
                    <a:pt x="7766" y="357"/>
                  </a:cubicBezTo>
                  <a:cubicBezTo>
                    <a:pt x="7787" y="365"/>
                    <a:pt x="7801" y="391"/>
                    <a:pt x="7806" y="428"/>
                  </a:cubicBezTo>
                  <a:cubicBezTo>
                    <a:pt x="8064" y="179"/>
                    <a:pt x="8406" y="150"/>
                    <a:pt x="8730" y="91"/>
                  </a:cubicBezTo>
                  <a:cubicBezTo>
                    <a:pt x="8730" y="46"/>
                    <a:pt x="8685" y="54"/>
                    <a:pt x="8706" y="3"/>
                  </a:cubicBezTo>
                  <a:cubicBezTo>
                    <a:pt x="8698" y="2"/>
                    <a:pt x="8690" y="1"/>
                    <a:pt x="86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27"/>
            <p:cNvSpPr/>
            <p:nvPr/>
          </p:nvSpPr>
          <p:spPr>
            <a:xfrm>
              <a:off x="1806775" y="1493325"/>
              <a:ext cx="175" cy="150"/>
            </a:xfrm>
            <a:custGeom>
              <a:avLst/>
              <a:gdLst/>
              <a:ahLst/>
              <a:cxnLst/>
              <a:rect l="l" t="t" r="r" b="b"/>
              <a:pathLst>
                <a:path w="7" h="6" extrusionOk="0">
                  <a:moveTo>
                    <a:pt x="4" y="1"/>
                  </a:moveTo>
                  <a:cubicBezTo>
                    <a:pt x="1" y="5"/>
                    <a:pt x="0" y="6"/>
                    <a:pt x="1" y="6"/>
                  </a:cubicBezTo>
                  <a:cubicBezTo>
                    <a:pt x="2" y="6"/>
                    <a:pt x="4" y="5"/>
                    <a:pt x="6" y="3"/>
                  </a:cubicBezTo>
                  <a:cubicBezTo>
                    <a:pt x="6" y="3"/>
                    <a:pt x="4" y="3"/>
                    <a:pt x="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5174AF38-BC8D-A014-3679-CE1079926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70" y="1380908"/>
            <a:ext cx="3723979" cy="1578738"/>
          </a:xfrm>
        </p:spPr>
        <p:txBody>
          <a:bodyPr>
            <a:noAutofit/>
          </a:bodyPr>
          <a:lstStyle/>
          <a:p>
            <a:pPr algn="ctr"/>
            <a:r>
              <a:rPr lang="en-ZA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Franklin Gothic Demi" panose="020B0703020102020204" pitchFamily="34" charset="0"/>
              </a:rPr>
              <a:t>Respect and Tolerance 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18B659F7-9DB7-3D0D-76A6-DB749F36DC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566" t="26447" r="17448" b="27240"/>
          <a:stretch/>
        </p:blipFill>
        <p:spPr>
          <a:xfrm>
            <a:off x="2626263" y="3733423"/>
            <a:ext cx="1875001" cy="13786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E14F97-6AEE-1E74-AFEA-4FE865A903A4}"/>
              </a:ext>
            </a:extLst>
          </p:cNvPr>
          <p:cNvSpPr txBox="1"/>
          <p:nvPr/>
        </p:nvSpPr>
        <p:spPr>
          <a:xfrm>
            <a:off x="4501264" y="4036858"/>
            <a:ext cx="3404436" cy="571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ZA" sz="1100" u="sng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https://www.youtube.com/watch?v=ArNrrmprUZ0</a:t>
            </a:r>
            <a:r>
              <a:rPr lang="en-ZA" sz="11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ZA" sz="1100" dirty="0">
                <a:ln>
                  <a:noFill/>
                </a:ln>
                <a:solidFill>
                  <a:schemeClr val="bg2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 min 39 sec)</a:t>
            </a:r>
            <a:endParaRPr lang="en-ZA" sz="110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9BED8F-73FE-14F6-FA89-53F30A1AE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606" y="561810"/>
            <a:ext cx="4645152" cy="309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43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B246A3-8C1C-D396-B767-68ED0CAB8E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250892" y="473724"/>
            <a:ext cx="8910458" cy="4513639"/>
          </a:xfrm>
        </p:spPr>
        <p:txBody>
          <a:bodyPr>
            <a:normAutofit/>
          </a:bodyPr>
          <a:lstStyle/>
          <a:p>
            <a:pPr marL="139700" indent="0" algn="ctr">
              <a:buNone/>
            </a:pPr>
            <a:r>
              <a:rPr lang="en-US" sz="4400" dirty="0">
                <a:solidFill>
                  <a:schemeClr val="accent4">
                    <a:lumMod val="75000"/>
                  </a:schemeClr>
                </a:solidFill>
                <a:latin typeface="Franklin Gothic Demi" panose="020B0703020102020204" pitchFamily="34" charset="0"/>
              </a:rPr>
              <a:t>Disabilities &amp; Disability Etiquette</a:t>
            </a:r>
            <a:endParaRPr lang="en-ZA" sz="4400" dirty="0">
              <a:solidFill>
                <a:schemeClr val="accent4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078956-6EDE-A06D-DBAC-6ED51EDB7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Graphical user interface, application, icon&#10;&#10;Description automatically generated">
            <a:extLst>
              <a:ext uri="{FF2B5EF4-FFF2-40B4-BE49-F238E27FC236}">
                <a16:creationId xmlns:a16="http://schemas.microsoft.com/office/drawing/2014/main" id="{E62ADE1D-E302-A930-FE9B-C00642A515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8215" y="1432112"/>
            <a:ext cx="3746512" cy="371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689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2" name="Google Shape;1452;p27"/>
          <p:cNvGrpSpPr/>
          <p:nvPr/>
        </p:nvGrpSpPr>
        <p:grpSpPr>
          <a:xfrm rot="953088">
            <a:off x="1277806" y="634204"/>
            <a:ext cx="658515" cy="639016"/>
            <a:chOff x="1241125" y="1300600"/>
            <a:chExt cx="658525" cy="639025"/>
          </a:xfrm>
        </p:grpSpPr>
        <p:sp>
          <p:nvSpPr>
            <p:cNvPr id="1453" name="Google Shape;1453;p27"/>
            <p:cNvSpPr/>
            <p:nvPr/>
          </p:nvSpPr>
          <p:spPr>
            <a:xfrm>
              <a:off x="1860525" y="1682725"/>
              <a:ext cx="1275" cy="2875"/>
            </a:xfrm>
            <a:custGeom>
              <a:avLst/>
              <a:gdLst/>
              <a:ahLst/>
              <a:cxnLst/>
              <a:rect l="l" t="t" r="r" b="b"/>
              <a:pathLst>
                <a:path w="51" h="115" extrusionOk="0">
                  <a:moveTo>
                    <a:pt x="51" y="1"/>
                  </a:moveTo>
                  <a:lnTo>
                    <a:pt x="0" y="115"/>
                  </a:lnTo>
                  <a:lnTo>
                    <a:pt x="37" y="104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27"/>
            <p:cNvSpPr/>
            <p:nvPr/>
          </p:nvSpPr>
          <p:spPr>
            <a:xfrm>
              <a:off x="1863975" y="1672700"/>
              <a:ext cx="4300" cy="9050"/>
            </a:xfrm>
            <a:custGeom>
              <a:avLst/>
              <a:gdLst/>
              <a:ahLst/>
              <a:cxnLst/>
              <a:rect l="l" t="t" r="r" b="b"/>
              <a:pathLst>
                <a:path w="172" h="362" extrusionOk="0">
                  <a:moveTo>
                    <a:pt x="165" y="11"/>
                  </a:moveTo>
                  <a:lnTo>
                    <a:pt x="165" y="11"/>
                  </a:lnTo>
                  <a:cubicBezTo>
                    <a:pt x="164" y="11"/>
                    <a:pt x="164" y="11"/>
                    <a:pt x="163" y="12"/>
                  </a:cubicBezTo>
                  <a:lnTo>
                    <a:pt x="163" y="12"/>
                  </a:lnTo>
                  <a:cubicBezTo>
                    <a:pt x="164" y="11"/>
                    <a:pt x="164" y="11"/>
                    <a:pt x="165" y="11"/>
                  </a:cubicBezTo>
                  <a:close/>
                  <a:moveTo>
                    <a:pt x="123" y="0"/>
                  </a:moveTo>
                  <a:cubicBezTo>
                    <a:pt x="122" y="0"/>
                    <a:pt x="121" y="0"/>
                    <a:pt x="120" y="0"/>
                  </a:cubicBezTo>
                  <a:lnTo>
                    <a:pt x="0" y="362"/>
                  </a:lnTo>
                  <a:cubicBezTo>
                    <a:pt x="172" y="325"/>
                    <a:pt x="50" y="41"/>
                    <a:pt x="163" y="12"/>
                  </a:cubicBezTo>
                  <a:lnTo>
                    <a:pt x="163" y="12"/>
                  </a:lnTo>
                  <a:cubicBezTo>
                    <a:pt x="161" y="12"/>
                    <a:pt x="160" y="12"/>
                    <a:pt x="158" y="12"/>
                  </a:cubicBezTo>
                  <a:cubicBezTo>
                    <a:pt x="145" y="12"/>
                    <a:pt x="137" y="0"/>
                    <a:pt x="1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27"/>
            <p:cNvSpPr/>
            <p:nvPr/>
          </p:nvSpPr>
          <p:spPr>
            <a:xfrm>
              <a:off x="1868300" y="1666400"/>
              <a:ext cx="4750" cy="5125"/>
            </a:xfrm>
            <a:custGeom>
              <a:avLst/>
              <a:gdLst/>
              <a:ahLst/>
              <a:cxnLst/>
              <a:rect l="l" t="t" r="r" b="b"/>
              <a:pathLst>
                <a:path w="190" h="205" extrusionOk="0">
                  <a:moveTo>
                    <a:pt x="189" y="0"/>
                  </a:moveTo>
                  <a:cubicBezTo>
                    <a:pt x="188" y="5"/>
                    <a:pt x="188" y="10"/>
                    <a:pt x="187" y="16"/>
                  </a:cubicBezTo>
                  <a:lnTo>
                    <a:pt x="187" y="16"/>
                  </a:lnTo>
                  <a:cubicBezTo>
                    <a:pt x="189" y="11"/>
                    <a:pt x="189" y="6"/>
                    <a:pt x="189" y="0"/>
                  </a:cubicBezTo>
                  <a:close/>
                  <a:moveTo>
                    <a:pt x="187" y="16"/>
                  </a:moveTo>
                  <a:cubicBezTo>
                    <a:pt x="170" y="91"/>
                    <a:pt x="0" y="165"/>
                    <a:pt x="77" y="205"/>
                  </a:cubicBezTo>
                  <a:cubicBezTo>
                    <a:pt x="188" y="146"/>
                    <a:pt x="186" y="64"/>
                    <a:pt x="187" y="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27"/>
            <p:cNvSpPr/>
            <p:nvPr/>
          </p:nvSpPr>
          <p:spPr>
            <a:xfrm>
              <a:off x="1712100" y="1446200"/>
              <a:ext cx="825" cy="750"/>
            </a:xfrm>
            <a:custGeom>
              <a:avLst/>
              <a:gdLst/>
              <a:ahLst/>
              <a:cxnLst/>
              <a:rect l="l" t="t" r="r" b="b"/>
              <a:pathLst>
                <a:path w="33" h="30" extrusionOk="0">
                  <a:moveTo>
                    <a:pt x="1" y="1"/>
                  </a:moveTo>
                  <a:lnTo>
                    <a:pt x="1" y="1"/>
                  </a:lnTo>
                  <a:cubicBezTo>
                    <a:pt x="9" y="11"/>
                    <a:pt x="22" y="22"/>
                    <a:pt x="33" y="30"/>
                  </a:cubicBezTo>
                  <a:cubicBezTo>
                    <a:pt x="20" y="11"/>
                    <a:pt x="9" y="3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27"/>
            <p:cNvSpPr/>
            <p:nvPr/>
          </p:nvSpPr>
          <p:spPr>
            <a:xfrm>
              <a:off x="1241125" y="1300600"/>
              <a:ext cx="658525" cy="639025"/>
            </a:xfrm>
            <a:custGeom>
              <a:avLst/>
              <a:gdLst/>
              <a:ahLst/>
              <a:cxnLst/>
              <a:rect l="l" t="t" r="r" b="b"/>
              <a:pathLst>
                <a:path w="26341" h="25561" extrusionOk="0">
                  <a:moveTo>
                    <a:pt x="20808" y="8266"/>
                  </a:moveTo>
                  <a:lnTo>
                    <a:pt x="20808" y="8266"/>
                  </a:lnTo>
                  <a:cubicBezTo>
                    <a:pt x="20809" y="8266"/>
                    <a:pt x="20809" y="8266"/>
                    <a:pt x="20810" y="8267"/>
                  </a:cubicBezTo>
                  <a:lnTo>
                    <a:pt x="20810" y="8267"/>
                  </a:lnTo>
                  <a:cubicBezTo>
                    <a:pt x="20809" y="8266"/>
                    <a:pt x="20809" y="8266"/>
                    <a:pt x="20808" y="8266"/>
                  </a:cubicBezTo>
                  <a:close/>
                  <a:moveTo>
                    <a:pt x="8865" y="20550"/>
                  </a:moveTo>
                  <a:cubicBezTo>
                    <a:pt x="8875" y="20561"/>
                    <a:pt x="8884" y="20573"/>
                    <a:pt x="8893" y="20584"/>
                  </a:cubicBezTo>
                  <a:cubicBezTo>
                    <a:pt x="8884" y="20570"/>
                    <a:pt x="8874" y="20559"/>
                    <a:pt x="8865" y="20550"/>
                  </a:cubicBezTo>
                  <a:close/>
                  <a:moveTo>
                    <a:pt x="9854" y="22007"/>
                  </a:moveTo>
                  <a:lnTo>
                    <a:pt x="9854" y="22007"/>
                  </a:lnTo>
                  <a:cubicBezTo>
                    <a:pt x="9858" y="22011"/>
                    <a:pt x="9861" y="22015"/>
                    <a:pt x="9865" y="22019"/>
                  </a:cubicBezTo>
                  <a:cubicBezTo>
                    <a:pt x="9861" y="22014"/>
                    <a:pt x="9857" y="22010"/>
                    <a:pt x="9854" y="22007"/>
                  </a:cubicBezTo>
                  <a:close/>
                  <a:moveTo>
                    <a:pt x="10211" y="0"/>
                  </a:moveTo>
                  <a:lnTo>
                    <a:pt x="10192" y="13"/>
                  </a:lnTo>
                  <a:lnTo>
                    <a:pt x="10152" y="43"/>
                  </a:lnTo>
                  <a:cubicBezTo>
                    <a:pt x="9658" y="399"/>
                    <a:pt x="9504" y="499"/>
                    <a:pt x="9241" y="701"/>
                  </a:cubicBezTo>
                  <a:cubicBezTo>
                    <a:pt x="8266" y="1440"/>
                    <a:pt x="7369" y="2260"/>
                    <a:pt x="6527" y="3219"/>
                  </a:cubicBezTo>
                  <a:cubicBezTo>
                    <a:pt x="6516" y="3203"/>
                    <a:pt x="6495" y="3211"/>
                    <a:pt x="6537" y="3161"/>
                  </a:cubicBezTo>
                  <a:lnTo>
                    <a:pt x="6537" y="3161"/>
                  </a:lnTo>
                  <a:cubicBezTo>
                    <a:pt x="6030" y="3692"/>
                    <a:pt x="5507" y="4112"/>
                    <a:pt x="5050" y="4632"/>
                  </a:cubicBezTo>
                  <a:lnTo>
                    <a:pt x="5039" y="4616"/>
                  </a:lnTo>
                  <a:cubicBezTo>
                    <a:pt x="3948" y="5939"/>
                    <a:pt x="2585" y="7201"/>
                    <a:pt x="1642" y="8563"/>
                  </a:cubicBezTo>
                  <a:cubicBezTo>
                    <a:pt x="1385" y="8866"/>
                    <a:pt x="1119" y="9174"/>
                    <a:pt x="853" y="9503"/>
                  </a:cubicBezTo>
                  <a:cubicBezTo>
                    <a:pt x="718" y="9665"/>
                    <a:pt x="585" y="9833"/>
                    <a:pt x="447" y="10000"/>
                  </a:cubicBezTo>
                  <a:cubicBezTo>
                    <a:pt x="301" y="10186"/>
                    <a:pt x="152" y="10372"/>
                    <a:pt x="1" y="10563"/>
                  </a:cubicBezTo>
                  <a:cubicBezTo>
                    <a:pt x="415" y="11049"/>
                    <a:pt x="843" y="11551"/>
                    <a:pt x="1276" y="12058"/>
                  </a:cubicBezTo>
                  <a:cubicBezTo>
                    <a:pt x="1701" y="12550"/>
                    <a:pt x="2128" y="13041"/>
                    <a:pt x="2545" y="13525"/>
                  </a:cubicBezTo>
                  <a:lnTo>
                    <a:pt x="2516" y="13546"/>
                  </a:lnTo>
                  <a:cubicBezTo>
                    <a:pt x="3663" y="14797"/>
                    <a:pt x="4566" y="16175"/>
                    <a:pt x="5698" y="17437"/>
                  </a:cubicBezTo>
                  <a:cubicBezTo>
                    <a:pt x="6752" y="18826"/>
                    <a:pt x="8155" y="20048"/>
                    <a:pt x="9199" y="21463"/>
                  </a:cubicBezTo>
                  <a:cubicBezTo>
                    <a:pt x="9754" y="22417"/>
                    <a:pt x="10981" y="23248"/>
                    <a:pt x="11467" y="24173"/>
                  </a:cubicBezTo>
                  <a:cubicBezTo>
                    <a:pt x="11600" y="24401"/>
                    <a:pt x="11746" y="24621"/>
                    <a:pt x="11913" y="24829"/>
                  </a:cubicBezTo>
                  <a:cubicBezTo>
                    <a:pt x="12078" y="25033"/>
                    <a:pt x="12272" y="25227"/>
                    <a:pt x="12513" y="25368"/>
                  </a:cubicBezTo>
                  <a:cubicBezTo>
                    <a:pt x="12717" y="25490"/>
                    <a:pt x="12961" y="25560"/>
                    <a:pt x="13203" y="25560"/>
                  </a:cubicBezTo>
                  <a:cubicBezTo>
                    <a:pt x="13245" y="25560"/>
                    <a:pt x="13287" y="25558"/>
                    <a:pt x="13329" y="25554"/>
                  </a:cubicBezTo>
                  <a:cubicBezTo>
                    <a:pt x="13616" y="25530"/>
                    <a:pt x="13871" y="25418"/>
                    <a:pt x="14104" y="25278"/>
                  </a:cubicBezTo>
                  <a:cubicBezTo>
                    <a:pt x="14556" y="24977"/>
                    <a:pt x="14917" y="24611"/>
                    <a:pt x="15286" y="24244"/>
                  </a:cubicBezTo>
                  <a:cubicBezTo>
                    <a:pt x="15653" y="23875"/>
                    <a:pt x="16006" y="23490"/>
                    <a:pt x="16354" y="23100"/>
                  </a:cubicBezTo>
                  <a:cubicBezTo>
                    <a:pt x="16720" y="22784"/>
                    <a:pt x="17068" y="22449"/>
                    <a:pt x="17400" y="22101"/>
                  </a:cubicBezTo>
                  <a:cubicBezTo>
                    <a:pt x="17730" y="21753"/>
                    <a:pt x="18038" y="21378"/>
                    <a:pt x="18365" y="21028"/>
                  </a:cubicBezTo>
                  <a:cubicBezTo>
                    <a:pt x="19015" y="20319"/>
                    <a:pt x="19695" y="19652"/>
                    <a:pt x="20442" y="19078"/>
                  </a:cubicBezTo>
                  <a:cubicBezTo>
                    <a:pt x="20997" y="18372"/>
                    <a:pt x="21910" y="17915"/>
                    <a:pt x="22596" y="17201"/>
                  </a:cubicBezTo>
                  <a:lnTo>
                    <a:pt x="22540" y="17193"/>
                  </a:lnTo>
                  <a:cubicBezTo>
                    <a:pt x="22890" y="17044"/>
                    <a:pt x="22970" y="16505"/>
                    <a:pt x="23270" y="16494"/>
                  </a:cubicBezTo>
                  <a:lnTo>
                    <a:pt x="23270" y="16494"/>
                  </a:lnTo>
                  <a:lnTo>
                    <a:pt x="23249" y="16526"/>
                  </a:lnTo>
                  <a:cubicBezTo>
                    <a:pt x="23454" y="16468"/>
                    <a:pt x="23386" y="16053"/>
                    <a:pt x="23547" y="16053"/>
                  </a:cubicBezTo>
                  <a:cubicBezTo>
                    <a:pt x="23549" y="16053"/>
                    <a:pt x="23550" y="16053"/>
                    <a:pt x="23552" y="16053"/>
                  </a:cubicBezTo>
                  <a:lnTo>
                    <a:pt x="23536" y="15995"/>
                  </a:lnTo>
                  <a:cubicBezTo>
                    <a:pt x="23587" y="15935"/>
                    <a:pt x="23610" y="15919"/>
                    <a:pt x="23624" y="15919"/>
                  </a:cubicBezTo>
                  <a:cubicBezTo>
                    <a:pt x="23640" y="15919"/>
                    <a:pt x="23644" y="15941"/>
                    <a:pt x="23665" y="15941"/>
                  </a:cubicBezTo>
                  <a:cubicBezTo>
                    <a:pt x="23678" y="15941"/>
                    <a:pt x="23698" y="15933"/>
                    <a:pt x="23732" y="15904"/>
                  </a:cubicBezTo>
                  <a:cubicBezTo>
                    <a:pt x="23775" y="15854"/>
                    <a:pt x="23685" y="15822"/>
                    <a:pt x="23801" y="15745"/>
                  </a:cubicBezTo>
                  <a:cubicBezTo>
                    <a:pt x="23818" y="15757"/>
                    <a:pt x="23836" y="15763"/>
                    <a:pt x="23853" y="15763"/>
                  </a:cubicBezTo>
                  <a:cubicBezTo>
                    <a:pt x="23987" y="15763"/>
                    <a:pt x="24128" y="15434"/>
                    <a:pt x="24267" y="15434"/>
                  </a:cubicBezTo>
                  <a:cubicBezTo>
                    <a:pt x="24288" y="15434"/>
                    <a:pt x="24309" y="15441"/>
                    <a:pt x="24330" y="15458"/>
                  </a:cubicBezTo>
                  <a:cubicBezTo>
                    <a:pt x="24308" y="15482"/>
                    <a:pt x="24311" y="15488"/>
                    <a:pt x="24324" y="15488"/>
                  </a:cubicBezTo>
                  <a:cubicBezTo>
                    <a:pt x="24338" y="15488"/>
                    <a:pt x="24364" y="15482"/>
                    <a:pt x="24385" y="15482"/>
                  </a:cubicBezTo>
                  <a:cubicBezTo>
                    <a:pt x="24423" y="15482"/>
                    <a:pt x="24448" y="15502"/>
                    <a:pt x="24375" y="15615"/>
                  </a:cubicBezTo>
                  <a:cubicBezTo>
                    <a:pt x="24447" y="15572"/>
                    <a:pt x="24699" y="15283"/>
                    <a:pt x="24604" y="15243"/>
                  </a:cubicBezTo>
                  <a:cubicBezTo>
                    <a:pt x="24561" y="15170"/>
                    <a:pt x="24569" y="15054"/>
                    <a:pt x="24479" y="15054"/>
                  </a:cubicBezTo>
                  <a:cubicBezTo>
                    <a:pt x="24451" y="15054"/>
                    <a:pt x="24413" y="15065"/>
                    <a:pt x="24362" y="15092"/>
                  </a:cubicBezTo>
                  <a:lnTo>
                    <a:pt x="24388" y="15177"/>
                  </a:lnTo>
                  <a:cubicBezTo>
                    <a:pt x="24321" y="15180"/>
                    <a:pt x="24311" y="15186"/>
                    <a:pt x="24298" y="15186"/>
                  </a:cubicBezTo>
                  <a:cubicBezTo>
                    <a:pt x="24290" y="15186"/>
                    <a:pt x="24282" y="15184"/>
                    <a:pt x="24258" y="15177"/>
                  </a:cubicBezTo>
                  <a:cubicBezTo>
                    <a:pt x="24046" y="15389"/>
                    <a:pt x="23940" y="15344"/>
                    <a:pt x="23756" y="15466"/>
                  </a:cubicBezTo>
                  <a:cubicBezTo>
                    <a:pt x="23759" y="15466"/>
                    <a:pt x="23762" y="15466"/>
                    <a:pt x="23762" y="15471"/>
                  </a:cubicBezTo>
                  <a:cubicBezTo>
                    <a:pt x="23727" y="15641"/>
                    <a:pt x="23549" y="15750"/>
                    <a:pt x="23456" y="15825"/>
                  </a:cubicBezTo>
                  <a:lnTo>
                    <a:pt x="23392" y="15827"/>
                  </a:lnTo>
                  <a:cubicBezTo>
                    <a:pt x="23390" y="15827"/>
                    <a:pt x="23389" y="15827"/>
                    <a:pt x="23387" y="15827"/>
                  </a:cubicBezTo>
                  <a:cubicBezTo>
                    <a:pt x="23301" y="15827"/>
                    <a:pt x="23282" y="16066"/>
                    <a:pt x="23255" y="16066"/>
                  </a:cubicBezTo>
                  <a:cubicBezTo>
                    <a:pt x="23248" y="16066"/>
                    <a:pt x="23241" y="16053"/>
                    <a:pt x="23233" y="16021"/>
                  </a:cubicBezTo>
                  <a:cubicBezTo>
                    <a:pt x="22829" y="16481"/>
                    <a:pt x="22325" y="16969"/>
                    <a:pt x="21831" y="17442"/>
                  </a:cubicBezTo>
                  <a:cubicBezTo>
                    <a:pt x="21803" y="17547"/>
                    <a:pt x="21474" y="17781"/>
                    <a:pt x="21611" y="17781"/>
                  </a:cubicBezTo>
                  <a:cubicBezTo>
                    <a:pt x="21617" y="17781"/>
                    <a:pt x="21624" y="17780"/>
                    <a:pt x="21631" y="17780"/>
                  </a:cubicBezTo>
                  <a:lnTo>
                    <a:pt x="21631" y="17780"/>
                  </a:lnTo>
                  <a:cubicBezTo>
                    <a:pt x="21418" y="17804"/>
                    <a:pt x="21026" y="18133"/>
                    <a:pt x="20890" y="18266"/>
                  </a:cubicBezTo>
                  <a:cubicBezTo>
                    <a:pt x="20888" y="18252"/>
                    <a:pt x="20885" y="18236"/>
                    <a:pt x="20909" y="18220"/>
                  </a:cubicBezTo>
                  <a:lnTo>
                    <a:pt x="20909" y="18220"/>
                  </a:lnTo>
                  <a:cubicBezTo>
                    <a:pt x="20529" y="18353"/>
                    <a:pt x="20699" y="18632"/>
                    <a:pt x="20309" y="18722"/>
                  </a:cubicBezTo>
                  <a:cubicBezTo>
                    <a:pt x="20367" y="18863"/>
                    <a:pt x="19823" y="19121"/>
                    <a:pt x="19796" y="19378"/>
                  </a:cubicBezTo>
                  <a:cubicBezTo>
                    <a:pt x="19786" y="19380"/>
                    <a:pt x="19777" y="19381"/>
                    <a:pt x="19768" y="19381"/>
                  </a:cubicBezTo>
                  <a:cubicBezTo>
                    <a:pt x="19733" y="19381"/>
                    <a:pt x="19713" y="19368"/>
                    <a:pt x="19708" y="19344"/>
                  </a:cubicBezTo>
                  <a:cubicBezTo>
                    <a:pt x="19257" y="19774"/>
                    <a:pt x="18726" y="20218"/>
                    <a:pt x="18351" y="20595"/>
                  </a:cubicBezTo>
                  <a:cubicBezTo>
                    <a:pt x="18125" y="20999"/>
                    <a:pt x="17544" y="21357"/>
                    <a:pt x="17416" y="21750"/>
                  </a:cubicBezTo>
                  <a:cubicBezTo>
                    <a:pt x="17177" y="21952"/>
                    <a:pt x="16760" y="22263"/>
                    <a:pt x="16492" y="22622"/>
                  </a:cubicBezTo>
                  <a:lnTo>
                    <a:pt x="16508" y="22576"/>
                  </a:lnTo>
                  <a:lnTo>
                    <a:pt x="16508" y="22576"/>
                  </a:lnTo>
                  <a:cubicBezTo>
                    <a:pt x="16155" y="22932"/>
                    <a:pt x="15706" y="23365"/>
                    <a:pt x="15525" y="23676"/>
                  </a:cubicBezTo>
                  <a:cubicBezTo>
                    <a:pt x="15511" y="23674"/>
                    <a:pt x="15497" y="23674"/>
                    <a:pt x="15484" y="23674"/>
                  </a:cubicBezTo>
                  <a:cubicBezTo>
                    <a:pt x="15287" y="23674"/>
                    <a:pt x="15154" y="23829"/>
                    <a:pt x="14970" y="23923"/>
                  </a:cubicBezTo>
                  <a:cubicBezTo>
                    <a:pt x="14776" y="24194"/>
                    <a:pt x="14242" y="24637"/>
                    <a:pt x="13900" y="24927"/>
                  </a:cubicBezTo>
                  <a:cubicBezTo>
                    <a:pt x="13894" y="24925"/>
                    <a:pt x="13888" y="24924"/>
                    <a:pt x="13882" y="24924"/>
                  </a:cubicBezTo>
                  <a:cubicBezTo>
                    <a:pt x="13806" y="24924"/>
                    <a:pt x="13660" y="25038"/>
                    <a:pt x="13576" y="25038"/>
                  </a:cubicBezTo>
                  <a:cubicBezTo>
                    <a:pt x="13552" y="25038"/>
                    <a:pt x="13533" y="25029"/>
                    <a:pt x="13523" y="25007"/>
                  </a:cubicBezTo>
                  <a:cubicBezTo>
                    <a:pt x="13381" y="25082"/>
                    <a:pt x="13226" y="25129"/>
                    <a:pt x="13066" y="25129"/>
                  </a:cubicBezTo>
                  <a:cubicBezTo>
                    <a:pt x="12934" y="25129"/>
                    <a:pt x="12798" y="25097"/>
                    <a:pt x="12662" y="25025"/>
                  </a:cubicBezTo>
                  <a:cubicBezTo>
                    <a:pt x="12359" y="24879"/>
                    <a:pt x="12086" y="24590"/>
                    <a:pt x="11839" y="24279"/>
                  </a:cubicBezTo>
                  <a:cubicBezTo>
                    <a:pt x="11589" y="23968"/>
                    <a:pt x="11358" y="23625"/>
                    <a:pt x="11108" y="23291"/>
                  </a:cubicBezTo>
                  <a:cubicBezTo>
                    <a:pt x="10869" y="22961"/>
                    <a:pt x="10638" y="22635"/>
                    <a:pt x="10423" y="22313"/>
                  </a:cubicBezTo>
                  <a:lnTo>
                    <a:pt x="10423" y="22313"/>
                  </a:lnTo>
                  <a:lnTo>
                    <a:pt x="10444" y="22324"/>
                  </a:lnTo>
                  <a:cubicBezTo>
                    <a:pt x="10269" y="22212"/>
                    <a:pt x="10019" y="22122"/>
                    <a:pt x="9828" y="22019"/>
                  </a:cubicBezTo>
                  <a:cubicBezTo>
                    <a:pt x="9825" y="22007"/>
                    <a:pt x="9829" y="21998"/>
                    <a:pt x="9837" y="21998"/>
                  </a:cubicBezTo>
                  <a:cubicBezTo>
                    <a:pt x="9841" y="21998"/>
                    <a:pt x="9847" y="22001"/>
                    <a:pt x="9854" y="22007"/>
                  </a:cubicBezTo>
                  <a:lnTo>
                    <a:pt x="9854" y="22007"/>
                  </a:lnTo>
                  <a:cubicBezTo>
                    <a:pt x="9665" y="21809"/>
                    <a:pt x="9583" y="21542"/>
                    <a:pt x="9390" y="21344"/>
                  </a:cubicBezTo>
                  <a:cubicBezTo>
                    <a:pt x="9393" y="21342"/>
                    <a:pt x="9397" y="21341"/>
                    <a:pt x="9402" y="21341"/>
                  </a:cubicBezTo>
                  <a:cubicBezTo>
                    <a:pt x="9413" y="21341"/>
                    <a:pt x="9428" y="21346"/>
                    <a:pt x="9448" y="21357"/>
                  </a:cubicBezTo>
                  <a:cubicBezTo>
                    <a:pt x="9241" y="21190"/>
                    <a:pt x="9167" y="20884"/>
                    <a:pt x="8901" y="20701"/>
                  </a:cubicBezTo>
                  <a:lnTo>
                    <a:pt x="8914" y="20669"/>
                  </a:lnTo>
                  <a:lnTo>
                    <a:pt x="8755" y="20544"/>
                  </a:lnTo>
                  <a:cubicBezTo>
                    <a:pt x="8770" y="20536"/>
                    <a:pt x="8789" y="20524"/>
                    <a:pt x="8811" y="20524"/>
                  </a:cubicBezTo>
                  <a:cubicBezTo>
                    <a:pt x="8827" y="20524"/>
                    <a:pt x="8845" y="20531"/>
                    <a:pt x="8865" y="20550"/>
                  </a:cubicBezTo>
                  <a:lnTo>
                    <a:pt x="8865" y="20550"/>
                  </a:lnTo>
                  <a:cubicBezTo>
                    <a:pt x="7353" y="18693"/>
                    <a:pt x="5622" y="16921"/>
                    <a:pt x="4067" y="15020"/>
                  </a:cubicBezTo>
                  <a:lnTo>
                    <a:pt x="4067" y="15020"/>
                  </a:lnTo>
                  <a:lnTo>
                    <a:pt x="4152" y="15068"/>
                  </a:lnTo>
                  <a:lnTo>
                    <a:pt x="4152" y="15068"/>
                  </a:lnTo>
                  <a:lnTo>
                    <a:pt x="3796" y="14738"/>
                  </a:lnTo>
                  <a:cubicBezTo>
                    <a:pt x="3800" y="14737"/>
                    <a:pt x="3804" y="14736"/>
                    <a:pt x="3808" y="14736"/>
                  </a:cubicBezTo>
                  <a:cubicBezTo>
                    <a:pt x="3822" y="14736"/>
                    <a:pt x="3838" y="14744"/>
                    <a:pt x="3855" y="14754"/>
                  </a:cubicBezTo>
                  <a:cubicBezTo>
                    <a:pt x="3509" y="14244"/>
                    <a:pt x="3023" y="13825"/>
                    <a:pt x="2654" y="13360"/>
                  </a:cubicBezTo>
                  <a:cubicBezTo>
                    <a:pt x="2656" y="13359"/>
                    <a:pt x="2658" y="13358"/>
                    <a:pt x="2662" y="13358"/>
                  </a:cubicBezTo>
                  <a:cubicBezTo>
                    <a:pt x="2674" y="13358"/>
                    <a:pt x="2694" y="13365"/>
                    <a:pt x="2709" y="13365"/>
                  </a:cubicBezTo>
                  <a:cubicBezTo>
                    <a:pt x="2726" y="13365"/>
                    <a:pt x="2735" y="13356"/>
                    <a:pt x="2718" y="13320"/>
                  </a:cubicBezTo>
                  <a:cubicBezTo>
                    <a:pt x="2357" y="13047"/>
                    <a:pt x="2362" y="12693"/>
                    <a:pt x="2062" y="12659"/>
                  </a:cubicBezTo>
                  <a:cubicBezTo>
                    <a:pt x="2058" y="12642"/>
                    <a:pt x="2073" y="12612"/>
                    <a:pt x="2100" y="12612"/>
                  </a:cubicBezTo>
                  <a:cubicBezTo>
                    <a:pt x="2107" y="12612"/>
                    <a:pt x="2115" y="12614"/>
                    <a:pt x="2123" y="12619"/>
                  </a:cubicBezTo>
                  <a:cubicBezTo>
                    <a:pt x="1799" y="12271"/>
                    <a:pt x="1477" y="11912"/>
                    <a:pt x="1161" y="11549"/>
                  </a:cubicBezTo>
                  <a:lnTo>
                    <a:pt x="694" y="10996"/>
                  </a:lnTo>
                  <a:lnTo>
                    <a:pt x="463" y="10717"/>
                  </a:lnTo>
                  <a:lnTo>
                    <a:pt x="335" y="10560"/>
                  </a:lnTo>
                  <a:cubicBezTo>
                    <a:pt x="481" y="10388"/>
                    <a:pt x="625" y="10218"/>
                    <a:pt x="768" y="10048"/>
                  </a:cubicBezTo>
                  <a:cubicBezTo>
                    <a:pt x="1268" y="9129"/>
                    <a:pt x="2139" y="8361"/>
                    <a:pt x="2731" y="7464"/>
                  </a:cubicBezTo>
                  <a:lnTo>
                    <a:pt x="2758" y="7493"/>
                  </a:lnTo>
                  <a:cubicBezTo>
                    <a:pt x="3573" y="6369"/>
                    <a:pt x="4675" y="5389"/>
                    <a:pt x="5671" y="4361"/>
                  </a:cubicBezTo>
                  <a:cubicBezTo>
                    <a:pt x="6104" y="3955"/>
                    <a:pt x="6362" y="3644"/>
                    <a:pt x="6795" y="3232"/>
                  </a:cubicBezTo>
                  <a:lnTo>
                    <a:pt x="6837" y="3256"/>
                  </a:lnTo>
                  <a:cubicBezTo>
                    <a:pt x="7456" y="2436"/>
                    <a:pt x="8508" y="1960"/>
                    <a:pt x="9207" y="1163"/>
                  </a:cubicBezTo>
                  <a:lnTo>
                    <a:pt x="9207" y="1163"/>
                  </a:lnTo>
                  <a:lnTo>
                    <a:pt x="9191" y="1259"/>
                  </a:lnTo>
                  <a:cubicBezTo>
                    <a:pt x="9257" y="1081"/>
                    <a:pt x="9709" y="895"/>
                    <a:pt x="9560" y="802"/>
                  </a:cubicBezTo>
                  <a:lnTo>
                    <a:pt x="9740" y="733"/>
                  </a:lnTo>
                  <a:cubicBezTo>
                    <a:pt x="9796" y="656"/>
                    <a:pt x="9852" y="592"/>
                    <a:pt x="9918" y="529"/>
                  </a:cubicBezTo>
                  <a:cubicBezTo>
                    <a:pt x="9987" y="462"/>
                    <a:pt x="10064" y="399"/>
                    <a:pt x="10141" y="340"/>
                  </a:cubicBezTo>
                  <a:cubicBezTo>
                    <a:pt x="10159" y="330"/>
                    <a:pt x="10177" y="305"/>
                    <a:pt x="10195" y="305"/>
                  </a:cubicBezTo>
                  <a:cubicBezTo>
                    <a:pt x="10195" y="305"/>
                    <a:pt x="10196" y="305"/>
                    <a:pt x="10197" y="306"/>
                  </a:cubicBezTo>
                  <a:lnTo>
                    <a:pt x="10248" y="356"/>
                  </a:lnTo>
                  <a:lnTo>
                    <a:pt x="10346" y="462"/>
                  </a:lnTo>
                  <a:cubicBezTo>
                    <a:pt x="10415" y="539"/>
                    <a:pt x="10479" y="595"/>
                    <a:pt x="10535" y="656"/>
                  </a:cubicBezTo>
                  <a:cubicBezTo>
                    <a:pt x="10779" y="895"/>
                    <a:pt x="11098" y="1121"/>
                    <a:pt x="11539" y="1187"/>
                  </a:cubicBezTo>
                  <a:lnTo>
                    <a:pt x="11469" y="1209"/>
                  </a:lnTo>
                  <a:cubicBezTo>
                    <a:pt x="11703" y="1256"/>
                    <a:pt x="11969" y="1283"/>
                    <a:pt x="12136" y="1339"/>
                  </a:cubicBezTo>
                  <a:cubicBezTo>
                    <a:pt x="12107" y="1341"/>
                    <a:pt x="12120" y="1355"/>
                    <a:pt x="12062" y="1357"/>
                  </a:cubicBezTo>
                  <a:cubicBezTo>
                    <a:pt x="12229" y="1420"/>
                    <a:pt x="12411" y="1450"/>
                    <a:pt x="12597" y="1450"/>
                  </a:cubicBezTo>
                  <a:cubicBezTo>
                    <a:pt x="12804" y="1450"/>
                    <a:pt x="13017" y="1413"/>
                    <a:pt x="13217" y="1344"/>
                  </a:cubicBezTo>
                  <a:cubicBezTo>
                    <a:pt x="13313" y="1312"/>
                    <a:pt x="13406" y="1267"/>
                    <a:pt x="13496" y="1227"/>
                  </a:cubicBezTo>
                  <a:cubicBezTo>
                    <a:pt x="13584" y="1179"/>
                    <a:pt x="13677" y="1124"/>
                    <a:pt x="13751" y="1078"/>
                  </a:cubicBezTo>
                  <a:lnTo>
                    <a:pt x="13860" y="996"/>
                  </a:lnTo>
                  <a:lnTo>
                    <a:pt x="13916" y="954"/>
                  </a:lnTo>
                  <a:cubicBezTo>
                    <a:pt x="13927" y="943"/>
                    <a:pt x="13940" y="932"/>
                    <a:pt x="13952" y="932"/>
                  </a:cubicBezTo>
                  <a:cubicBezTo>
                    <a:pt x="13958" y="932"/>
                    <a:pt x="13964" y="936"/>
                    <a:pt x="13969" y="946"/>
                  </a:cubicBezTo>
                  <a:cubicBezTo>
                    <a:pt x="14030" y="1009"/>
                    <a:pt x="14094" y="1073"/>
                    <a:pt x="14155" y="1142"/>
                  </a:cubicBezTo>
                  <a:cubicBezTo>
                    <a:pt x="14142" y="1141"/>
                    <a:pt x="14130" y="1141"/>
                    <a:pt x="14118" y="1141"/>
                  </a:cubicBezTo>
                  <a:cubicBezTo>
                    <a:pt x="14097" y="1141"/>
                    <a:pt x="14078" y="1142"/>
                    <a:pt x="14059" y="1148"/>
                  </a:cubicBezTo>
                  <a:cubicBezTo>
                    <a:pt x="14112" y="1174"/>
                    <a:pt x="14205" y="1256"/>
                    <a:pt x="14293" y="1341"/>
                  </a:cubicBezTo>
                  <a:cubicBezTo>
                    <a:pt x="14380" y="1429"/>
                    <a:pt x="14471" y="1530"/>
                    <a:pt x="14564" y="1634"/>
                  </a:cubicBezTo>
                  <a:cubicBezTo>
                    <a:pt x="14750" y="1841"/>
                    <a:pt x="14941" y="2061"/>
                    <a:pt x="15122" y="2226"/>
                  </a:cubicBezTo>
                  <a:lnTo>
                    <a:pt x="15076" y="2229"/>
                  </a:lnTo>
                  <a:lnTo>
                    <a:pt x="15281" y="2375"/>
                  </a:lnTo>
                  <a:lnTo>
                    <a:pt x="15233" y="2428"/>
                  </a:lnTo>
                  <a:cubicBezTo>
                    <a:pt x="15660" y="2897"/>
                    <a:pt x="16111" y="3295"/>
                    <a:pt x="16538" y="3743"/>
                  </a:cubicBezTo>
                  <a:lnTo>
                    <a:pt x="16538" y="3743"/>
                  </a:lnTo>
                  <a:lnTo>
                    <a:pt x="16471" y="3764"/>
                  </a:lnTo>
                  <a:cubicBezTo>
                    <a:pt x="16946" y="4109"/>
                    <a:pt x="17302" y="4664"/>
                    <a:pt x="17754" y="5078"/>
                  </a:cubicBezTo>
                  <a:lnTo>
                    <a:pt x="17708" y="5065"/>
                  </a:lnTo>
                  <a:lnTo>
                    <a:pt x="17708" y="5065"/>
                  </a:lnTo>
                  <a:cubicBezTo>
                    <a:pt x="18742" y="6218"/>
                    <a:pt x="19791" y="7190"/>
                    <a:pt x="20872" y="8284"/>
                  </a:cubicBezTo>
                  <a:cubicBezTo>
                    <a:pt x="20851" y="8271"/>
                    <a:pt x="20831" y="8279"/>
                    <a:pt x="20810" y="8267"/>
                  </a:cubicBezTo>
                  <a:lnTo>
                    <a:pt x="20810" y="8267"/>
                  </a:lnTo>
                  <a:cubicBezTo>
                    <a:pt x="20876" y="8306"/>
                    <a:pt x="20963" y="8338"/>
                    <a:pt x="21013" y="8401"/>
                  </a:cubicBezTo>
                  <a:cubicBezTo>
                    <a:pt x="21014" y="8410"/>
                    <a:pt x="21011" y="8413"/>
                    <a:pt x="21005" y="8413"/>
                  </a:cubicBezTo>
                  <a:cubicBezTo>
                    <a:pt x="20992" y="8413"/>
                    <a:pt x="20968" y="8399"/>
                    <a:pt x="20954" y="8391"/>
                  </a:cubicBezTo>
                  <a:lnTo>
                    <a:pt x="20954" y="8391"/>
                  </a:lnTo>
                  <a:cubicBezTo>
                    <a:pt x="21095" y="8701"/>
                    <a:pt x="21650" y="9044"/>
                    <a:pt x="21727" y="9248"/>
                  </a:cubicBezTo>
                  <a:cubicBezTo>
                    <a:pt x="21763" y="9277"/>
                    <a:pt x="21795" y="9292"/>
                    <a:pt x="21817" y="9292"/>
                  </a:cubicBezTo>
                  <a:cubicBezTo>
                    <a:pt x="21840" y="9292"/>
                    <a:pt x="21852" y="9277"/>
                    <a:pt x="21847" y="9246"/>
                  </a:cubicBezTo>
                  <a:lnTo>
                    <a:pt x="21847" y="9246"/>
                  </a:lnTo>
                  <a:cubicBezTo>
                    <a:pt x="22683" y="10109"/>
                    <a:pt x="23573" y="11041"/>
                    <a:pt x="24465" y="11881"/>
                  </a:cubicBezTo>
                  <a:cubicBezTo>
                    <a:pt x="24495" y="11934"/>
                    <a:pt x="24481" y="11963"/>
                    <a:pt x="24444" y="11976"/>
                  </a:cubicBezTo>
                  <a:cubicBezTo>
                    <a:pt x="24864" y="12300"/>
                    <a:pt x="25246" y="12677"/>
                    <a:pt x="25613" y="13070"/>
                  </a:cubicBezTo>
                  <a:lnTo>
                    <a:pt x="25940" y="13429"/>
                  </a:lnTo>
                  <a:lnTo>
                    <a:pt x="26160" y="13676"/>
                  </a:lnTo>
                  <a:lnTo>
                    <a:pt x="26213" y="13737"/>
                  </a:lnTo>
                  <a:lnTo>
                    <a:pt x="26226" y="13753"/>
                  </a:lnTo>
                  <a:cubicBezTo>
                    <a:pt x="26224" y="13758"/>
                    <a:pt x="26218" y="13764"/>
                    <a:pt x="26213" y="13769"/>
                  </a:cubicBezTo>
                  <a:lnTo>
                    <a:pt x="26184" y="13798"/>
                  </a:lnTo>
                  <a:lnTo>
                    <a:pt x="26067" y="13920"/>
                  </a:lnTo>
                  <a:lnTo>
                    <a:pt x="25836" y="14154"/>
                  </a:lnTo>
                  <a:lnTo>
                    <a:pt x="25666" y="14319"/>
                  </a:lnTo>
                  <a:lnTo>
                    <a:pt x="25368" y="14592"/>
                  </a:lnTo>
                  <a:cubicBezTo>
                    <a:pt x="25369" y="14609"/>
                    <a:pt x="25378" y="14614"/>
                    <a:pt x="25389" y="14614"/>
                  </a:cubicBezTo>
                  <a:cubicBezTo>
                    <a:pt x="25403" y="14614"/>
                    <a:pt x="25421" y="14607"/>
                    <a:pt x="25433" y="14607"/>
                  </a:cubicBezTo>
                  <a:cubicBezTo>
                    <a:pt x="25447" y="14607"/>
                    <a:pt x="25454" y="14617"/>
                    <a:pt x="25438" y="14659"/>
                  </a:cubicBezTo>
                  <a:cubicBezTo>
                    <a:pt x="25581" y="14558"/>
                    <a:pt x="25674" y="14428"/>
                    <a:pt x="25767" y="14300"/>
                  </a:cubicBezTo>
                  <a:lnTo>
                    <a:pt x="25801" y="14252"/>
                  </a:lnTo>
                  <a:lnTo>
                    <a:pt x="25860" y="14181"/>
                  </a:lnTo>
                  <a:lnTo>
                    <a:pt x="25987" y="14037"/>
                  </a:lnTo>
                  <a:cubicBezTo>
                    <a:pt x="26070" y="13942"/>
                    <a:pt x="26163" y="13851"/>
                    <a:pt x="26277" y="13753"/>
                  </a:cubicBezTo>
                  <a:cubicBezTo>
                    <a:pt x="26287" y="13769"/>
                    <a:pt x="26285" y="13788"/>
                    <a:pt x="26287" y="13806"/>
                  </a:cubicBezTo>
                  <a:cubicBezTo>
                    <a:pt x="26309" y="13788"/>
                    <a:pt x="26325" y="13772"/>
                    <a:pt x="26341" y="13756"/>
                  </a:cubicBezTo>
                  <a:cubicBezTo>
                    <a:pt x="26333" y="13740"/>
                    <a:pt x="26317" y="13726"/>
                    <a:pt x="26306" y="13716"/>
                  </a:cubicBezTo>
                  <a:cubicBezTo>
                    <a:pt x="26285" y="13692"/>
                    <a:pt x="26264" y="13676"/>
                    <a:pt x="26248" y="13663"/>
                  </a:cubicBezTo>
                  <a:cubicBezTo>
                    <a:pt x="26216" y="13639"/>
                    <a:pt x="26192" y="13634"/>
                    <a:pt x="26171" y="13626"/>
                  </a:cubicBezTo>
                  <a:cubicBezTo>
                    <a:pt x="26125" y="13612"/>
                    <a:pt x="26094" y="13604"/>
                    <a:pt x="25987" y="13448"/>
                  </a:cubicBezTo>
                  <a:cubicBezTo>
                    <a:pt x="25959" y="13399"/>
                    <a:pt x="25961" y="13385"/>
                    <a:pt x="25972" y="13385"/>
                  </a:cubicBezTo>
                  <a:cubicBezTo>
                    <a:pt x="25988" y="13385"/>
                    <a:pt x="26020" y="13409"/>
                    <a:pt x="26026" y="13409"/>
                  </a:cubicBezTo>
                  <a:cubicBezTo>
                    <a:pt x="26028" y="13409"/>
                    <a:pt x="26026" y="13405"/>
                    <a:pt x="26017" y="13394"/>
                  </a:cubicBezTo>
                  <a:cubicBezTo>
                    <a:pt x="25828" y="13195"/>
                    <a:pt x="25634" y="12988"/>
                    <a:pt x="25443" y="12786"/>
                  </a:cubicBezTo>
                  <a:cubicBezTo>
                    <a:pt x="25273" y="12614"/>
                    <a:pt x="25098" y="12449"/>
                    <a:pt x="24904" y="12319"/>
                  </a:cubicBezTo>
                  <a:cubicBezTo>
                    <a:pt x="24898" y="12170"/>
                    <a:pt x="24556" y="11934"/>
                    <a:pt x="24500" y="11742"/>
                  </a:cubicBezTo>
                  <a:cubicBezTo>
                    <a:pt x="24393" y="11679"/>
                    <a:pt x="24315" y="11585"/>
                    <a:pt x="24241" y="11585"/>
                  </a:cubicBezTo>
                  <a:cubicBezTo>
                    <a:pt x="24238" y="11585"/>
                    <a:pt x="24235" y="11585"/>
                    <a:pt x="24232" y="11586"/>
                  </a:cubicBezTo>
                  <a:cubicBezTo>
                    <a:pt x="23119" y="10311"/>
                    <a:pt x="21878" y="9108"/>
                    <a:pt x="20707" y="7833"/>
                  </a:cubicBezTo>
                  <a:cubicBezTo>
                    <a:pt x="20022" y="7363"/>
                    <a:pt x="19523" y="6502"/>
                    <a:pt x="18824" y="5838"/>
                  </a:cubicBezTo>
                  <a:cubicBezTo>
                    <a:pt x="18824" y="5827"/>
                    <a:pt x="18832" y="5825"/>
                    <a:pt x="18840" y="5825"/>
                  </a:cubicBezTo>
                  <a:cubicBezTo>
                    <a:pt x="18593" y="5626"/>
                    <a:pt x="18266" y="5307"/>
                    <a:pt x="18030" y="5017"/>
                  </a:cubicBezTo>
                  <a:lnTo>
                    <a:pt x="17756" y="4837"/>
                  </a:lnTo>
                  <a:cubicBezTo>
                    <a:pt x="17050" y="3955"/>
                    <a:pt x="16285" y="3113"/>
                    <a:pt x="15509" y="2274"/>
                  </a:cubicBezTo>
                  <a:cubicBezTo>
                    <a:pt x="15122" y="1857"/>
                    <a:pt x="14731" y="1437"/>
                    <a:pt x="14343" y="1017"/>
                  </a:cubicBezTo>
                  <a:lnTo>
                    <a:pt x="14131" y="789"/>
                  </a:lnTo>
                  <a:cubicBezTo>
                    <a:pt x="14078" y="740"/>
                    <a:pt x="14030" y="646"/>
                    <a:pt x="13969" y="646"/>
                  </a:cubicBezTo>
                  <a:cubicBezTo>
                    <a:pt x="13947" y="646"/>
                    <a:pt x="13923" y="659"/>
                    <a:pt x="13897" y="691"/>
                  </a:cubicBezTo>
                  <a:lnTo>
                    <a:pt x="13624" y="863"/>
                  </a:lnTo>
                  <a:lnTo>
                    <a:pt x="13438" y="954"/>
                  </a:lnTo>
                  <a:cubicBezTo>
                    <a:pt x="13199" y="1057"/>
                    <a:pt x="12938" y="1113"/>
                    <a:pt x="12678" y="1126"/>
                  </a:cubicBezTo>
                  <a:cubicBezTo>
                    <a:pt x="12633" y="1129"/>
                    <a:pt x="12587" y="1130"/>
                    <a:pt x="12542" y="1130"/>
                  </a:cubicBezTo>
                  <a:cubicBezTo>
                    <a:pt x="11990" y="1130"/>
                    <a:pt x="11454" y="953"/>
                    <a:pt x="11007" y="680"/>
                  </a:cubicBezTo>
                  <a:cubicBezTo>
                    <a:pt x="10885" y="608"/>
                    <a:pt x="10771" y="523"/>
                    <a:pt x="10665" y="436"/>
                  </a:cubicBezTo>
                  <a:lnTo>
                    <a:pt x="10577" y="361"/>
                  </a:lnTo>
                  <a:cubicBezTo>
                    <a:pt x="10524" y="316"/>
                    <a:pt x="10481" y="268"/>
                    <a:pt x="10436" y="223"/>
                  </a:cubicBezTo>
                  <a:lnTo>
                    <a:pt x="10298" y="85"/>
                  </a:lnTo>
                  <a:lnTo>
                    <a:pt x="10229" y="16"/>
                  </a:lnTo>
                  <a:lnTo>
                    <a:pt x="1021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27"/>
            <p:cNvSpPr/>
            <p:nvPr/>
          </p:nvSpPr>
          <p:spPr>
            <a:xfrm>
              <a:off x="1764550" y="1510050"/>
              <a:ext cx="375" cy="325"/>
            </a:xfrm>
            <a:custGeom>
              <a:avLst/>
              <a:gdLst/>
              <a:ahLst/>
              <a:cxnLst/>
              <a:rect l="l" t="t" r="r" b="b"/>
              <a:pathLst>
                <a:path w="15" h="13" extrusionOk="0">
                  <a:moveTo>
                    <a:pt x="2" y="1"/>
                  </a:moveTo>
                  <a:cubicBezTo>
                    <a:pt x="0" y="1"/>
                    <a:pt x="6" y="5"/>
                    <a:pt x="14" y="13"/>
                  </a:cubicBezTo>
                  <a:cubicBezTo>
                    <a:pt x="14" y="10"/>
                    <a:pt x="12" y="7"/>
                    <a:pt x="12" y="5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27"/>
            <p:cNvSpPr/>
            <p:nvPr/>
          </p:nvSpPr>
          <p:spPr>
            <a:xfrm>
              <a:off x="1833425" y="1687225"/>
              <a:ext cx="1625" cy="1175"/>
            </a:xfrm>
            <a:custGeom>
              <a:avLst/>
              <a:gdLst/>
              <a:ahLst/>
              <a:cxnLst/>
              <a:rect l="l" t="t" r="r" b="b"/>
              <a:pathLst>
                <a:path w="65" h="47" extrusionOk="0">
                  <a:moveTo>
                    <a:pt x="61" y="1"/>
                  </a:moveTo>
                  <a:cubicBezTo>
                    <a:pt x="47" y="1"/>
                    <a:pt x="18" y="34"/>
                    <a:pt x="1" y="46"/>
                  </a:cubicBezTo>
                  <a:cubicBezTo>
                    <a:pt x="24" y="30"/>
                    <a:pt x="43" y="14"/>
                    <a:pt x="64" y="1"/>
                  </a:cubicBezTo>
                  <a:cubicBezTo>
                    <a:pt x="63" y="1"/>
                    <a:pt x="62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27"/>
            <p:cNvSpPr/>
            <p:nvPr/>
          </p:nvSpPr>
          <p:spPr>
            <a:xfrm>
              <a:off x="1552625" y="1920050"/>
              <a:ext cx="1675" cy="550"/>
            </a:xfrm>
            <a:custGeom>
              <a:avLst/>
              <a:gdLst/>
              <a:ahLst/>
              <a:cxnLst/>
              <a:rect l="l" t="t" r="r" b="b"/>
              <a:pathLst>
                <a:path w="67" h="22" extrusionOk="0">
                  <a:moveTo>
                    <a:pt x="0" y="0"/>
                  </a:moveTo>
                  <a:lnTo>
                    <a:pt x="48" y="2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27"/>
            <p:cNvSpPr/>
            <p:nvPr/>
          </p:nvSpPr>
          <p:spPr>
            <a:xfrm>
              <a:off x="1547825" y="1917125"/>
              <a:ext cx="7275" cy="1950"/>
            </a:xfrm>
            <a:custGeom>
              <a:avLst/>
              <a:gdLst/>
              <a:ahLst/>
              <a:cxnLst/>
              <a:rect l="l" t="t" r="r" b="b"/>
              <a:pathLst>
                <a:path w="291" h="78" extrusionOk="0">
                  <a:moveTo>
                    <a:pt x="57" y="0"/>
                  </a:moveTo>
                  <a:cubicBezTo>
                    <a:pt x="46" y="8"/>
                    <a:pt x="27" y="8"/>
                    <a:pt x="20" y="19"/>
                  </a:cubicBezTo>
                  <a:cubicBezTo>
                    <a:pt x="81" y="48"/>
                    <a:pt x="150" y="67"/>
                    <a:pt x="216" y="77"/>
                  </a:cubicBezTo>
                  <a:cubicBezTo>
                    <a:pt x="290" y="11"/>
                    <a:pt x="1" y="56"/>
                    <a:pt x="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27"/>
            <p:cNvSpPr/>
            <p:nvPr/>
          </p:nvSpPr>
          <p:spPr>
            <a:xfrm>
              <a:off x="1547500" y="1914325"/>
              <a:ext cx="2625" cy="1950"/>
            </a:xfrm>
            <a:custGeom>
              <a:avLst/>
              <a:gdLst/>
              <a:ahLst/>
              <a:cxnLst/>
              <a:rect l="l" t="t" r="r" b="b"/>
              <a:pathLst>
                <a:path w="105" h="78" extrusionOk="0">
                  <a:moveTo>
                    <a:pt x="1" y="1"/>
                  </a:moveTo>
                  <a:cubicBezTo>
                    <a:pt x="3" y="2"/>
                    <a:pt x="6" y="3"/>
                    <a:pt x="9" y="4"/>
                  </a:cubicBezTo>
                  <a:lnTo>
                    <a:pt x="9" y="4"/>
                  </a:lnTo>
                  <a:cubicBezTo>
                    <a:pt x="7" y="2"/>
                    <a:pt x="4" y="1"/>
                    <a:pt x="1" y="1"/>
                  </a:cubicBezTo>
                  <a:close/>
                  <a:moveTo>
                    <a:pt x="9" y="4"/>
                  </a:moveTo>
                  <a:cubicBezTo>
                    <a:pt x="46" y="20"/>
                    <a:pt x="13" y="78"/>
                    <a:pt x="52" y="78"/>
                  </a:cubicBezTo>
                  <a:cubicBezTo>
                    <a:pt x="58" y="78"/>
                    <a:pt x="67" y="76"/>
                    <a:pt x="78" y="72"/>
                  </a:cubicBezTo>
                  <a:cubicBezTo>
                    <a:pt x="104" y="26"/>
                    <a:pt x="42" y="14"/>
                    <a:pt x="9" y="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27"/>
            <p:cNvSpPr/>
            <p:nvPr/>
          </p:nvSpPr>
          <p:spPr>
            <a:xfrm>
              <a:off x="1620150" y="1811600"/>
              <a:ext cx="275" cy="425"/>
            </a:xfrm>
            <a:custGeom>
              <a:avLst/>
              <a:gdLst/>
              <a:ahLst/>
              <a:cxnLst/>
              <a:rect l="l" t="t" r="r" b="b"/>
              <a:pathLst>
                <a:path w="11" h="17" extrusionOk="0">
                  <a:moveTo>
                    <a:pt x="11" y="1"/>
                  </a:moveTo>
                  <a:cubicBezTo>
                    <a:pt x="6" y="4"/>
                    <a:pt x="3" y="12"/>
                    <a:pt x="0" y="17"/>
                  </a:cubicBezTo>
                  <a:cubicBezTo>
                    <a:pt x="8" y="12"/>
                    <a:pt x="11" y="6"/>
                    <a:pt x="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27"/>
            <p:cNvSpPr/>
            <p:nvPr/>
          </p:nvSpPr>
          <p:spPr>
            <a:xfrm>
              <a:off x="1493575" y="1306625"/>
              <a:ext cx="310650" cy="606850"/>
            </a:xfrm>
            <a:custGeom>
              <a:avLst/>
              <a:gdLst/>
              <a:ahLst/>
              <a:cxnLst/>
              <a:rect l="l" t="t" r="r" b="b"/>
              <a:pathLst>
                <a:path w="12426" h="24274" extrusionOk="0">
                  <a:moveTo>
                    <a:pt x="6221" y="7122"/>
                  </a:moveTo>
                  <a:cubicBezTo>
                    <a:pt x="6224" y="7125"/>
                    <a:pt x="6226" y="7127"/>
                    <a:pt x="6229" y="7128"/>
                  </a:cubicBezTo>
                  <a:lnTo>
                    <a:pt x="6229" y="7128"/>
                  </a:lnTo>
                  <a:cubicBezTo>
                    <a:pt x="6226" y="7126"/>
                    <a:pt x="6224" y="7124"/>
                    <a:pt x="6221" y="7122"/>
                  </a:cubicBezTo>
                  <a:close/>
                  <a:moveTo>
                    <a:pt x="6622" y="7825"/>
                  </a:moveTo>
                  <a:lnTo>
                    <a:pt x="6622" y="7825"/>
                  </a:lnTo>
                  <a:cubicBezTo>
                    <a:pt x="6627" y="7834"/>
                    <a:pt x="6632" y="7839"/>
                    <a:pt x="6637" y="7843"/>
                  </a:cubicBezTo>
                  <a:lnTo>
                    <a:pt x="6637" y="7843"/>
                  </a:lnTo>
                  <a:cubicBezTo>
                    <a:pt x="6632" y="7837"/>
                    <a:pt x="6627" y="7831"/>
                    <a:pt x="6622" y="7825"/>
                  </a:cubicBezTo>
                  <a:close/>
                  <a:moveTo>
                    <a:pt x="256" y="1"/>
                  </a:moveTo>
                  <a:cubicBezTo>
                    <a:pt x="236" y="1"/>
                    <a:pt x="217" y="8"/>
                    <a:pt x="203" y="27"/>
                  </a:cubicBezTo>
                  <a:cubicBezTo>
                    <a:pt x="115" y="86"/>
                    <a:pt x="1" y="99"/>
                    <a:pt x="14" y="232"/>
                  </a:cubicBezTo>
                  <a:lnTo>
                    <a:pt x="86" y="197"/>
                  </a:lnTo>
                  <a:lnTo>
                    <a:pt x="86" y="197"/>
                  </a:lnTo>
                  <a:cubicBezTo>
                    <a:pt x="54" y="274"/>
                    <a:pt x="75" y="243"/>
                    <a:pt x="43" y="290"/>
                  </a:cubicBezTo>
                  <a:cubicBezTo>
                    <a:pt x="128" y="399"/>
                    <a:pt x="59" y="490"/>
                    <a:pt x="94" y="593"/>
                  </a:cubicBezTo>
                  <a:cubicBezTo>
                    <a:pt x="94" y="590"/>
                    <a:pt x="94" y="588"/>
                    <a:pt x="99" y="588"/>
                  </a:cubicBezTo>
                  <a:cubicBezTo>
                    <a:pt x="106" y="587"/>
                    <a:pt x="112" y="587"/>
                    <a:pt x="118" y="587"/>
                  </a:cubicBezTo>
                  <a:cubicBezTo>
                    <a:pt x="216" y="587"/>
                    <a:pt x="239" y="684"/>
                    <a:pt x="264" y="729"/>
                  </a:cubicBezTo>
                  <a:lnTo>
                    <a:pt x="245" y="774"/>
                  </a:lnTo>
                  <a:cubicBezTo>
                    <a:pt x="228" y="808"/>
                    <a:pt x="263" y="814"/>
                    <a:pt x="301" y="814"/>
                  </a:cubicBezTo>
                  <a:cubicBezTo>
                    <a:pt x="324" y="814"/>
                    <a:pt x="349" y="812"/>
                    <a:pt x="364" y="812"/>
                  </a:cubicBezTo>
                  <a:cubicBezTo>
                    <a:pt x="388" y="812"/>
                    <a:pt x="392" y="817"/>
                    <a:pt x="341" y="843"/>
                  </a:cubicBezTo>
                  <a:cubicBezTo>
                    <a:pt x="559" y="1023"/>
                    <a:pt x="774" y="1262"/>
                    <a:pt x="989" y="1493"/>
                  </a:cubicBezTo>
                  <a:cubicBezTo>
                    <a:pt x="990" y="1493"/>
                    <a:pt x="991" y="1493"/>
                    <a:pt x="992" y="1493"/>
                  </a:cubicBezTo>
                  <a:cubicBezTo>
                    <a:pt x="1045" y="1493"/>
                    <a:pt x="1104" y="1592"/>
                    <a:pt x="1147" y="1592"/>
                  </a:cubicBezTo>
                  <a:cubicBezTo>
                    <a:pt x="1161" y="1592"/>
                    <a:pt x="1174" y="1581"/>
                    <a:pt x="1183" y="1549"/>
                  </a:cubicBezTo>
                  <a:lnTo>
                    <a:pt x="1183" y="1549"/>
                  </a:lnTo>
                  <a:cubicBezTo>
                    <a:pt x="1140" y="1693"/>
                    <a:pt x="1276" y="1887"/>
                    <a:pt x="1337" y="1948"/>
                  </a:cubicBezTo>
                  <a:cubicBezTo>
                    <a:pt x="1331" y="1951"/>
                    <a:pt x="1323" y="1955"/>
                    <a:pt x="1317" y="1955"/>
                  </a:cubicBezTo>
                  <a:cubicBezTo>
                    <a:pt x="1313" y="1955"/>
                    <a:pt x="1310" y="1953"/>
                    <a:pt x="1308" y="1948"/>
                  </a:cubicBezTo>
                  <a:lnTo>
                    <a:pt x="1308" y="1948"/>
                  </a:lnTo>
                  <a:cubicBezTo>
                    <a:pt x="1297" y="2184"/>
                    <a:pt x="1555" y="1993"/>
                    <a:pt x="1512" y="2245"/>
                  </a:cubicBezTo>
                  <a:cubicBezTo>
                    <a:pt x="1525" y="2237"/>
                    <a:pt x="1538" y="2233"/>
                    <a:pt x="1549" y="2233"/>
                  </a:cubicBezTo>
                  <a:cubicBezTo>
                    <a:pt x="1636" y="2233"/>
                    <a:pt x="1682" y="2447"/>
                    <a:pt x="1818" y="2447"/>
                  </a:cubicBezTo>
                  <a:cubicBezTo>
                    <a:pt x="1830" y="2447"/>
                    <a:pt x="1842" y="2445"/>
                    <a:pt x="1855" y="2442"/>
                  </a:cubicBezTo>
                  <a:lnTo>
                    <a:pt x="1855" y="2442"/>
                  </a:lnTo>
                  <a:cubicBezTo>
                    <a:pt x="1844" y="2476"/>
                    <a:pt x="1828" y="2500"/>
                    <a:pt x="1804" y="2513"/>
                  </a:cubicBezTo>
                  <a:cubicBezTo>
                    <a:pt x="1993" y="2726"/>
                    <a:pt x="2163" y="2994"/>
                    <a:pt x="2320" y="3177"/>
                  </a:cubicBezTo>
                  <a:cubicBezTo>
                    <a:pt x="2551" y="3246"/>
                    <a:pt x="2612" y="3586"/>
                    <a:pt x="2859" y="3600"/>
                  </a:cubicBezTo>
                  <a:cubicBezTo>
                    <a:pt x="2931" y="3735"/>
                    <a:pt x="3034" y="3958"/>
                    <a:pt x="3223" y="4065"/>
                  </a:cubicBezTo>
                  <a:lnTo>
                    <a:pt x="3194" y="4065"/>
                  </a:lnTo>
                  <a:cubicBezTo>
                    <a:pt x="3356" y="4229"/>
                    <a:pt x="3555" y="4439"/>
                    <a:pt x="3741" y="4482"/>
                  </a:cubicBezTo>
                  <a:cubicBezTo>
                    <a:pt x="3664" y="4644"/>
                    <a:pt x="3754" y="4697"/>
                    <a:pt x="3783" y="4806"/>
                  </a:cubicBezTo>
                  <a:cubicBezTo>
                    <a:pt x="3943" y="4869"/>
                    <a:pt x="4134" y="5116"/>
                    <a:pt x="4344" y="5244"/>
                  </a:cubicBezTo>
                  <a:cubicBezTo>
                    <a:pt x="4309" y="5323"/>
                    <a:pt x="4498" y="5366"/>
                    <a:pt x="4421" y="5451"/>
                  </a:cubicBezTo>
                  <a:cubicBezTo>
                    <a:pt x="5024" y="5796"/>
                    <a:pt x="5512" y="6452"/>
                    <a:pt x="5863" y="7084"/>
                  </a:cubicBezTo>
                  <a:lnTo>
                    <a:pt x="5850" y="7082"/>
                  </a:lnTo>
                  <a:lnTo>
                    <a:pt x="5850" y="7082"/>
                  </a:lnTo>
                  <a:cubicBezTo>
                    <a:pt x="5958" y="7108"/>
                    <a:pt x="6128" y="7098"/>
                    <a:pt x="6251" y="7114"/>
                  </a:cubicBezTo>
                  <a:cubicBezTo>
                    <a:pt x="6249" y="7122"/>
                    <a:pt x="6243" y="7130"/>
                    <a:pt x="6235" y="7130"/>
                  </a:cubicBezTo>
                  <a:cubicBezTo>
                    <a:pt x="6233" y="7130"/>
                    <a:pt x="6231" y="7129"/>
                    <a:pt x="6229" y="7128"/>
                  </a:cubicBezTo>
                  <a:lnTo>
                    <a:pt x="6229" y="7128"/>
                  </a:lnTo>
                  <a:cubicBezTo>
                    <a:pt x="6322" y="7212"/>
                    <a:pt x="6325" y="7368"/>
                    <a:pt x="6423" y="7448"/>
                  </a:cubicBezTo>
                  <a:cubicBezTo>
                    <a:pt x="6417" y="7454"/>
                    <a:pt x="6407" y="7457"/>
                    <a:pt x="6395" y="7457"/>
                  </a:cubicBezTo>
                  <a:cubicBezTo>
                    <a:pt x="6391" y="7457"/>
                    <a:pt x="6387" y="7457"/>
                    <a:pt x="6383" y="7456"/>
                  </a:cubicBezTo>
                  <a:lnTo>
                    <a:pt x="6383" y="7456"/>
                  </a:lnTo>
                  <a:cubicBezTo>
                    <a:pt x="6500" y="7512"/>
                    <a:pt x="6484" y="7701"/>
                    <a:pt x="6644" y="7748"/>
                  </a:cubicBezTo>
                  <a:lnTo>
                    <a:pt x="6628" y="7772"/>
                  </a:lnTo>
                  <a:lnTo>
                    <a:pt x="6718" y="7812"/>
                  </a:lnTo>
                  <a:cubicBezTo>
                    <a:pt x="6699" y="7828"/>
                    <a:pt x="6675" y="7847"/>
                    <a:pt x="6653" y="7847"/>
                  </a:cubicBezTo>
                  <a:cubicBezTo>
                    <a:pt x="6648" y="7847"/>
                    <a:pt x="6642" y="7846"/>
                    <a:pt x="6637" y="7843"/>
                  </a:cubicBezTo>
                  <a:lnTo>
                    <a:pt x="6637" y="7843"/>
                  </a:lnTo>
                  <a:cubicBezTo>
                    <a:pt x="7355" y="8677"/>
                    <a:pt x="8258" y="9385"/>
                    <a:pt x="9008" y="10224"/>
                  </a:cubicBezTo>
                  <a:lnTo>
                    <a:pt x="8954" y="10216"/>
                  </a:lnTo>
                  <a:lnTo>
                    <a:pt x="8954" y="10216"/>
                  </a:lnTo>
                  <a:lnTo>
                    <a:pt x="9151" y="10335"/>
                  </a:lnTo>
                  <a:cubicBezTo>
                    <a:pt x="9142" y="10342"/>
                    <a:pt x="9132" y="10345"/>
                    <a:pt x="9122" y="10345"/>
                  </a:cubicBezTo>
                  <a:cubicBezTo>
                    <a:pt x="9118" y="10345"/>
                    <a:pt x="9113" y="10344"/>
                    <a:pt x="9108" y="10343"/>
                  </a:cubicBezTo>
                  <a:lnTo>
                    <a:pt x="9108" y="10343"/>
                  </a:lnTo>
                  <a:cubicBezTo>
                    <a:pt x="9257" y="10590"/>
                    <a:pt x="9533" y="10729"/>
                    <a:pt x="9709" y="10938"/>
                  </a:cubicBezTo>
                  <a:cubicBezTo>
                    <a:pt x="9695" y="10949"/>
                    <a:pt x="9642" y="10944"/>
                    <a:pt x="9653" y="10986"/>
                  </a:cubicBezTo>
                  <a:cubicBezTo>
                    <a:pt x="9839" y="11054"/>
                    <a:pt x="9799" y="11254"/>
                    <a:pt x="9935" y="11254"/>
                  </a:cubicBezTo>
                  <a:cubicBezTo>
                    <a:pt x="9954" y="11254"/>
                    <a:pt x="9976" y="11250"/>
                    <a:pt x="10004" y="11241"/>
                  </a:cubicBezTo>
                  <a:lnTo>
                    <a:pt x="10004" y="11241"/>
                  </a:lnTo>
                  <a:cubicBezTo>
                    <a:pt x="10004" y="11254"/>
                    <a:pt x="9978" y="11287"/>
                    <a:pt x="9953" y="11287"/>
                  </a:cubicBezTo>
                  <a:cubicBezTo>
                    <a:pt x="9951" y="11287"/>
                    <a:pt x="9950" y="11287"/>
                    <a:pt x="9948" y="11286"/>
                  </a:cubicBezTo>
                  <a:lnTo>
                    <a:pt x="9948" y="11286"/>
                  </a:lnTo>
                  <a:cubicBezTo>
                    <a:pt x="10389" y="11645"/>
                    <a:pt x="10787" y="12062"/>
                    <a:pt x="11164" y="12487"/>
                  </a:cubicBezTo>
                  <a:cubicBezTo>
                    <a:pt x="11395" y="12590"/>
                    <a:pt x="11576" y="12760"/>
                    <a:pt x="11757" y="12938"/>
                  </a:cubicBezTo>
                  <a:cubicBezTo>
                    <a:pt x="11857" y="13037"/>
                    <a:pt x="11911" y="13090"/>
                    <a:pt x="11985" y="13153"/>
                  </a:cubicBezTo>
                  <a:cubicBezTo>
                    <a:pt x="12022" y="13185"/>
                    <a:pt x="12065" y="13215"/>
                    <a:pt x="12112" y="13249"/>
                  </a:cubicBezTo>
                  <a:cubicBezTo>
                    <a:pt x="12094" y="13284"/>
                    <a:pt x="12075" y="13318"/>
                    <a:pt x="12057" y="13363"/>
                  </a:cubicBezTo>
                  <a:lnTo>
                    <a:pt x="12014" y="13347"/>
                  </a:lnTo>
                  <a:cubicBezTo>
                    <a:pt x="11988" y="13398"/>
                    <a:pt x="11948" y="13451"/>
                    <a:pt x="11900" y="13504"/>
                  </a:cubicBezTo>
                  <a:cubicBezTo>
                    <a:pt x="11850" y="13565"/>
                    <a:pt x="11794" y="13624"/>
                    <a:pt x="11735" y="13682"/>
                  </a:cubicBezTo>
                  <a:cubicBezTo>
                    <a:pt x="11621" y="13796"/>
                    <a:pt x="11496" y="13902"/>
                    <a:pt x="11369" y="14009"/>
                  </a:cubicBezTo>
                  <a:cubicBezTo>
                    <a:pt x="11116" y="14221"/>
                    <a:pt x="10851" y="14423"/>
                    <a:pt x="10620" y="14654"/>
                  </a:cubicBezTo>
                  <a:cubicBezTo>
                    <a:pt x="10407" y="14827"/>
                    <a:pt x="10301" y="14986"/>
                    <a:pt x="10099" y="15172"/>
                  </a:cubicBezTo>
                  <a:lnTo>
                    <a:pt x="10065" y="15140"/>
                  </a:lnTo>
                  <a:cubicBezTo>
                    <a:pt x="9844" y="15584"/>
                    <a:pt x="9239" y="15677"/>
                    <a:pt x="9016" y="16147"/>
                  </a:cubicBezTo>
                  <a:lnTo>
                    <a:pt x="8997" y="16075"/>
                  </a:lnTo>
                  <a:lnTo>
                    <a:pt x="8997" y="16075"/>
                  </a:lnTo>
                  <a:cubicBezTo>
                    <a:pt x="9008" y="16200"/>
                    <a:pt x="8758" y="16245"/>
                    <a:pt x="8893" y="16351"/>
                  </a:cubicBezTo>
                  <a:lnTo>
                    <a:pt x="8795" y="16373"/>
                  </a:lnTo>
                  <a:cubicBezTo>
                    <a:pt x="8705" y="16758"/>
                    <a:pt x="8288" y="16697"/>
                    <a:pt x="8089" y="17074"/>
                  </a:cubicBezTo>
                  <a:lnTo>
                    <a:pt x="8081" y="17026"/>
                  </a:lnTo>
                  <a:cubicBezTo>
                    <a:pt x="8025" y="17122"/>
                    <a:pt x="7948" y="17222"/>
                    <a:pt x="7865" y="17249"/>
                  </a:cubicBezTo>
                  <a:cubicBezTo>
                    <a:pt x="7871" y="17236"/>
                    <a:pt x="7857" y="17233"/>
                    <a:pt x="7871" y="17207"/>
                  </a:cubicBezTo>
                  <a:lnTo>
                    <a:pt x="7871" y="17207"/>
                  </a:lnTo>
                  <a:cubicBezTo>
                    <a:pt x="7515" y="17315"/>
                    <a:pt x="7361" y="17695"/>
                    <a:pt x="7098" y="17929"/>
                  </a:cubicBezTo>
                  <a:lnTo>
                    <a:pt x="7077" y="17849"/>
                  </a:lnTo>
                  <a:cubicBezTo>
                    <a:pt x="7010" y="18027"/>
                    <a:pt x="6726" y="18181"/>
                    <a:pt x="6591" y="18362"/>
                  </a:cubicBezTo>
                  <a:lnTo>
                    <a:pt x="6577" y="18327"/>
                  </a:lnTo>
                  <a:lnTo>
                    <a:pt x="6527" y="18442"/>
                  </a:lnTo>
                  <a:lnTo>
                    <a:pt x="6476" y="18391"/>
                  </a:lnTo>
                  <a:cubicBezTo>
                    <a:pt x="6259" y="18585"/>
                    <a:pt x="6103" y="18817"/>
                    <a:pt x="5902" y="19019"/>
                  </a:cubicBezTo>
                  <a:lnTo>
                    <a:pt x="5902" y="19019"/>
                  </a:lnTo>
                  <a:lnTo>
                    <a:pt x="5868" y="18962"/>
                  </a:lnTo>
                  <a:cubicBezTo>
                    <a:pt x="5754" y="19228"/>
                    <a:pt x="5459" y="19350"/>
                    <a:pt x="5292" y="19581"/>
                  </a:cubicBezTo>
                  <a:lnTo>
                    <a:pt x="5289" y="19549"/>
                  </a:lnTo>
                  <a:cubicBezTo>
                    <a:pt x="4761" y="20027"/>
                    <a:pt x="4370" y="20564"/>
                    <a:pt x="3927" y="21111"/>
                  </a:cubicBezTo>
                  <a:cubicBezTo>
                    <a:pt x="3929" y="21098"/>
                    <a:pt x="3919" y="21084"/>
                    <a:pt x="3921" y="21068"/>
                  </a:cubicBezTo>
                  <a:lnTo>
                    <a:pt x="3921" y="21068"/>
                  </a:lnTo>
                  <a:cubicBezTo>
                    <a:pt x="3913" y="21111"/>
                    <a:pt x="3919" y="21164"/>
                    <a:pt x="3889" y="21188"/>
                  </a:cubicBezTo>
                  <a:cubicBezTo>
                    <a:pt x="3871" y="21188"/>
                    <a:pt x="3873" y="21161"/>
                    <a:pt x="3876" y="21148"/>
                  </a:cubicBezTo>
                  <a:lnTo>
                    <a:pt x="3876" y="21148"/>
                  </a:lnTo>
                  <a:cubicBezTo>
                    <a:pt x="3698" y="21185"/>
                    <a:pt x="3632" y="21515"/>
                    <a:pt x="3512" y="21531"/>
                  </a:cubicBezTo>
                  <a:cubicBezTo>
                    <a:pt x="3491" y="21568"/>
                    <a:pt x="3512" y="21610"/>
                    <a:pt x="3555" y="21616"/>
                  </a:cubicBezTo>
                  <a:cubicBezTo>
                    <a:pt x="3215" y="22043"/>
                    <a:pt x="2851" y="22513"/>
                    <a:pt x="2638" y="23018"/>
                  </a:cubicBezTo>
                  <a:cubicBezTo>
                    <a:pt x="2631" y="23022"/>
                    <a:pt x="2624" y="23024"/>
                    <a:pt x="2616" y="23024"/>
                  </a:cubicBezTo>
                  <a:cubicBezTo>
                    <a:pt x="2598" y="23024"/>
                    <a:pt x="2578" y="23013"/>
                    <a:pt x="2559" y="22994"/>
                  </a:cubicBezTo>
                  <a:cubicBezTo>
                    <a:pt x="2466" y="23475"/>
                    <a:pt x="2203" y="23863"/>
                    <a:pt x="2192" y="24272"/>
                  </a:cubicBezTo>
                  <a:cubicBezTo>
                    <a:pt x="2196" y="24273"/>
                    <a:pt x="2200" y="24273"/>
                    <a:pt x="2204" y="24273"/>
                  </a:cubicBezTo>
                  <a:cubicBezTo>
                    <a:pt x="2228" y="24273"/>
                    <a:pt x="2237" y="24252"/>
                    <a:pt x="2258" y="24252"/>
                  </a:cubicBezTo>
                  <a:cubicBezTo>
                    <a:pt x="2266" y="24252"/>
                    <a:pt x="2275" y="24255"/>
                    <a:pt x="2288" y="24264"/>
                  </a:cubicBezTo>
                  <a:cubicBezTo>
                    <a:pt x="2309" y="24208"/>
                    <a:pt x="2285" y="24155"/>
                    <a:pt x="2269" y="24094"/>
                  </a:cubicBezTo>
                  <a:cubicBezTo>
                    <a:pt x="2245" y="24038"/>
                    <a:pt x="2240" y="23974"/>
                    <a:pt x="2296" y="23924"/>
                  </a:cubicBezTo>
                  <a:lnTo>
                    <a:pt x="2333" y="23948"/>
                  </a:lnTo>
                  <a:cubicBezTo>
                    <a:pt x="2381" y="23873"/>
                    <a:pt x="2229" y="23905"/>
                    <a:pt x="2306" y="23831"/>
                  </a:cubicBezTo>
                  <a:cubicBezTo>
                    <a:pt x="2317" y="23825"/>
                    <a:pt x="2325" y="23823"/>
                    <a:pt x="2332" y="23823"/>
                  </a:cubicBezTo>
                  <a:cubicBezTo>
                    <a:pt x="2351" y="23823"/>
                    <a:pt x="2357" y="23842"/>
                    <a:pt x="2363" y="23842"/>
                  </a:cubicBezTo>
                  <a:cubicBezTo>
                    <a:pt x="2365" y="23842"/>
                    <a:pt x="2366" y="23841"/>
                    <a:pt x="2367" y="23839"/>
                  </a:cubicBezTo>
                  <a:cubicBezTo>
                    <a:pt x="2405" y="23653"/>
                    <a:pt x="2524" y="23483"/>
                    <a:pt x="2527" y="23262"/>
                  </a:cubicBezTo>
                  <a:cubicBezTo>
                    <a:pt x="2528" y="23262"/>
                    <a:pt x="2528" y="23262"/>
                    <a:pt x="2529" y="23262"/>
                  </a:cubicBezTo>
                  <a:cubicBezTo>
                    <a:pt x="2628" y="23262"/>
                    <a:pt x="2644" y="23071"/>
                    <a:pt x="2758" y="23052"/>
                  </a:cubicBezTo>
                  <a:cubicBezTo>
                    <a:pt x="2755" y="22986"/>
                    <a:pt x="2795" y="22946"/>
                    <a:pt x="2753" y="22893"/>
                  </a:cubicBezTo>
                  <a:cubicBezTo>
                    <a:pt x="3207" y="22306"/>
                    <a:pt x="3658" y="21661"/>
                    <a:pt x="4203" y="21092"/>
                  </a:cubicBezTo>
                  <a:cubicBezTo>
                    <a:pt x="4325" y="20699"/>
                    <a:pt x="4792" y="20535"/>
                    <a:pt x="5061" y="20184"/>
                  </a:cubicBezTo>
                  <a:cubicBezTo>
                    <a:pt x="5066" y="20187"/>
                    <a:pt x="5071" y="20192"/>
                    <a:pt x="5074" y="20197"/>
                  </a:cubicBezTo>
                  <a:cubicBezTo>
                    <a:pt x="5143" y="20064"/>
                    <a:pt x="5278" y="19905"/>
                    <a:pt x="5417" y="19801"/>
                  </a:cubicBezTo>
                  <a:lnTo>
                    <a:pt x="5467" y="19645"/>
                  </a:lnTo>
                  <a:cubicBezTo>
                    <a:pt x="6317" y="19047"/>
                    <a:pt x="7013" y="18250"/>
                    <a:pt x="7831" y="17592"/>
                  </a:cubicBezTo>
                  <a:cubicBezTo>
                    <a:pt x="8739" y="16819"/>
                    <a:pt x="9600" y="16216"/>
                    <a:pt x="10293" y="15257"/>
                  </a:cubicBezTo>
                  <a:cubicBezTo>
                    <a:pt x="10306" y="15270"/>
                    <a:pt x="10320" y="15270"/>
                    <a:pt x="10301" y="15297"/>
                  </a:cubicBezTo>
                  <a:cubicBezTo>
                    <a:pt x="10524" y="15045"/>
                    <a:pt x="10792" y="14888"/>
                    <a:pt x="11000" y="14646"/>
                  </a:cubicBezTo>
                  <a:lnTo>
                    <a:pt x="11013" y="14659"/>
                  </a:lnTo>
                  <a:cubicBezTo>
                    <a:pt x="11249" y="14341"/>
                    <a:pt x="11552" y="14067"/>
                    <a:pt x="11852" y="13796"/>
                  </a:cubicBezTo>
                  <a:lnTo>
                    <a:pt x="12091" y="13576"/>
                  </a:lnTo>
                  <a:cubicBezTo>
                    <a:pt x="12187" y="13485"/>
                    <a:pt x="12282" y="13395"/>
                    <a:pt x="12375" y="13305"/>
                  </a:cubicBezTo>
                  <a:lnTo>
                    <a:pt x="12410" y="13273"/>
                  </a:lnTo>
                  <a:lnTo>
                    <a:pt x="12426" y="13257"/>
                  </a:lnTo>
                  <a:cubicBezTo>
                    <a:pt x="12421" y="13249"/>
                    <a:pt x="12413" y="13244"/>
                    <a:pt x="12407" y="13238"/>
                  </a:cubicBezTo>
                  <a:lnTo>
                    <a:pt x="12333" y="13172"/>
                  </a:lnTo>
                  <a:lnTo>
                    <a:pt x="12182" y="13045"/>
                  </a:lnTo>
                  <a:cubicBezTo>
                    <a:pt x="12083" y="12965"/>
                    <a:pt x="11985" y="12888"/>
                    <a:pt x="11911" y="12843"/>
                  </a:cubicBezTo>
                  <a:cubicBezTo>
                    <a:pt x="11265" y="12189"/>
                    <a:pt x="10532" y="11459"/>
                    <a:pt x="9826" y="10787"/>
                  </a:cubicBezTo>
                  <a:lnTo>
                    <a:pt x="9855" y="10766"/>
                  </a:lnTo>
                  <a:cubicBezTo>
                    <a:pt x="9263" y="10256"/>
                    <a:pt x="8891" y="9573"/>
                    <a:pt x="8322" y="9045"/>
                  </a:cubicBezTo>
                  <a:cubicBezTo>
                    <a:pt x="7842" y="8404"/>
                    <a:pt x="7058" y="7980"/>
                    <a:pt x="6599" y="7308"/>
                  </a:cubicBezTo>
                  <a:cubicBezTo>
                    <a:pt x="6397" y="6821"/>
                    <a:pt x="5674" y="6590"/>
                    <a:pt x="5499" y="6120"/>
                  </a:cubicBezTo>
                  <a:cubicBezTo>
                    <a:pt x="5063" y="5220"/>
                    <a:pt x="4306" y="4646"/>
                    <a:pt x="3541" y="4043"/>
                  </a:cubicBezTo>
                  <a:cubicBezTo>
                    <a:pt x="3024" y="3318"/>
                    <a:pt x="2243" y="2832"/>
                    <a:pt x="1818" y="2059"/>
                  </a:cubicBezTo>
                  <a:cubicBezTo>
                    <a:pt x="1448" y="1847"/>
                    <a:pt x="1361" y="1318"/>
                    <a:pt x="1029" y="1010"/>
                  </a:cubicBezTo>
                  <a:lnTo>
                    <a:pt x="1005" y="1053"/>
                  </a:lnTo>
                  <a:cubicBezTo>
                    <a:pt x="997" y="840"/>
                    <a:pt x="620" y="914"/>
                    <a:pt x="702" y="702"/>
                  </a:cubicBezTo>
                  <a:lnTo>
                    <a:pt x="702" y="702"/>
                  </a:lnTo>
                  <a:lnTo>
                    <a:pt x="718" y="710"/>
                  </a:lnTo>
                  <a:cubicBezTo>
                    <a:pt x="725" y="661"/>
                    <a:pt x="684" y="650"/>
                    <a:pt x="633" y="650"/>
                  </a:cubicBezTo>
                  <a:cubicBezTo>
                    <a:pt x="593" y="650"/>
                    <a:pt x="546" y="657"/>
                    <a:pt x="511" y="657"/>
                  </a:cubicBezTo>
                  <a:cubicBezTo>
                    <a:pt x="468" y="657"/>
                    <a:pt x="441" y="648"/>
                    <a:pt x="460" y="606"/>
                  </a:cubicBezTo>
                  <a:lnTo>
                    <a:pt x="460" y="606"/>
                  </a:lnTo>
                  <a:lnTo>
                    <a:pt x="413" y="630"/>
                  </a:lnTo>
                  <a:cubicBezTo>
                    <a:pt x="333" y="564"/>
                    <a:pt x="447" y="582"/>
                    <a:pt x="407" y="508"/>
                  </a:cubicBezTo>
                  <a:cubicBezTo>
                    <a:pt x="405" y="506"/>
                    <a:pt x="402" y="506"/>
                    <a:pt x="399" y="506"/>
                  </a:cubicBezTo>
                  <a:cubicBezTo>
                    <a:pt x="383" y="506"/>
                    <a:pt x="360" y="526"/>
                    <a:pt x="339" y="526"/>
                  </a:cubicBezTo>
                  <a:cubicBezTo>
                    <a:pt x="328" y="526"/>
                    <a:pt x="317" y="519"/>
                    <a:pt x="309" y="497"/>
                  </a:cubicBezTo>
                  <a:cubicBezTo>
                    <a:pt x="452" y="346"/>
                    <a:pt x="105" y="341"/>
                    <a:pt x="272" y="176"/>
                  </a:cubicBezTo>
                  <a:lnTo>
                    <a:pt x="272" y="176"/>
                  </a:lnTo>
                  <a:cubicBezTo>
                    <a:pt x="276" y="181"/>
                    <a:pt x="279" y="183"/>
                    <a:pt x="282" y="183"/>
                  </a:cubicBezTo>
                  <a:cubicBezTo>
                    <a:pt x="300" y="183"/>
                    <a:pt x="294" y="96"/>
                    <a:pt x="353" y="96"/>
                  </a:cubicBezTo>
                  <a:cubicBezTo>
                    <a:pt x="365" y="96"/>
                    <a:pt x="380" y="100"/>
                    <a:pt x="399" y="110"/>
                  </a:cubicBezTo>
                  <a:cubicBezTo>
                    <a:pt x="393" y="77"/>
                    <a:pt x="318" y="1"/>
                    <a:pt x="2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27"/>
            <p:cNvSpPr/>
            <p:nvPr/>
          </p:nvSpPr>
          <p:spPr>
            <a:xfrm>
              <a:off x="1590475" y="1835150"/>
              <a:ext cx="150" cy="200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4" y="0"/>
                  </a:moveTo>
                  <a:cubicBezTo>
                    <a:pt x="3" y="0"/>
                    <a:pt x="2" y="3"/>
                    <a:pt x="0" y="7"/>
                  </a:cubicBezTo>
                  <a:lnTo>
                    <a:pt x="5" y="7"/>
                  </a:lnTo>
                  <a:cubicBezTo>
                    <a:pt x="5" y="2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27"/>
            <p:cNvSpPr/>
            <p:nvPr/>
          </p:nvSpPr>
          <p:spPr>
            <a:xfrm>
              <a:off x="1495700" y="1321450"/>
              <a:ext cx="575" cy="875"/>
            </a:xfrm>
            <a:custGeom>
              <a:avLst/>
              <a:gdLst/>
              <a:ahLst/>
              <a:cxnLst/>
              <a:rect l="l" t="t" r="r" b="b"/>
              <a:pathLst>
                <a:path w="23" h="35" extrusionOk="0">
                  <a:moveTo>
                    <a:pt x="9" y="0"/>
                  </a:moveTo>
                  <a:cubicBezTo>
                    <a:pt x="1" y="11"/>
                    <a:pt x="17" y="24"/>
                    <a:pt x="22" y="35"/>
                  </a:cubicBezTo>
                  <a:cubicBezTo>
                    <a:pt x="17" y="21"/>
                    <a:pt x="12" y="11"/>
                    <a:pt x="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27"/>
            <p:cNvSpPr/>
            <p:nvPr/>
          </p:nvSpPr>
          <p:spPr>
            <a:xfrm>
              <a:off x="1884350" y="1634725"/>
              <a:ext cx="425" cy="1475"/>
            </a:xfrm>
            <a:custGeom>
              <a:avLst/>
              <a:gdLst/>
              <a:ahLst/>
              <a:cxnLst/>
              <a:rect l="l" t="t" r="r" b="b"/>
              <a:pathLst>
                <a:path w="17" h="59" extrusionOk="0">
                  <a:moveTo>
                    <a:pt x="1" y="0"/>
                  </a:moveTo>
                  <a:lnTo>
                    <a:pt x="17" y="59"/>
                  </a:lnTo>
                  <a:lnTo>
                    <a:pt x="9" y="2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27"/>
            <p:cNvSpPr/>
            <p:nvPr/>
          </p:nvSpPr>
          <p:spPr>
            <a:xfrm>
              <a:off x="1883975" y="1634925"/>
              <a:ext cx="1400" cy="4600"/>
            </a:xfrm>
            <a:custGeom>
              <a:avLst/>
              <a:gdLst/>
              <a:ahLst/>
              <a:cxnLst/>
              <a:rect l="l" t="t" r="r" b="b"/>
              <a:pathLst>
                <a:path w="56" h="184" extrusionOk="0">
                  <a:moveTo>
                    <a:pt x="6" y="1"/>
                  </a:moveTo>
                  <a:cubicBezTo>
                    <a:pt x="1" y="1"/>
                    <a:pt x="51" y="155"/>
                    <a:pt x="47" y="155"/>
                  </a:cubicBezTo>
                  <a:cubicBezTo>
                    <a:pt x="46" y="155"/>
                    <a:pt x="45" y="152"/>
                    <a:pt x="42" y="146"/>
                  </a:cubicBezTo>
                  <a:lnTo>
                    <a:pt x="42" y="146"/>
                  </a:lnTo>
                  <a:cubicBezTo>
                    <a:pt x="45" y="157"/>
                    <a:pt x="53" y="176"/>
                    <a:pt x="56" y="183"/>
                  </a:cubicBezTo>
                  <a:lnTo>
                    <a:pt x="16" y="19"/>
                  </a:lnTo>
                  <a:cubicBezTo>
                    <a:pt x="10" y="6"/>
                    <a:pt x="7" y="1"/>
                    <a:pt x="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27"/>
            <p:cNvSpPr/>
            <p:nvPr/>
          </p:nvSpPr>
          <p:spPr>
            <a:xfrm>
              <a:off x="1884525" y="1638000"/>
              <a:ext cx="600" cy="1925"/>
            </a:xfrm>
            <a:custGeom>
              <a:avLst/>
              <a:gdLst/>
              <a:ahLst/>
              <a:cxnLst/>
              <a:rect l="l" t="t" r="r" b="b"/>
              <a:pathLst>
                <a:path w="24" h="77" extrusionOk="0">
                  <a:moveTo>
                    <a:pt x="3" y="0"/>
                  </a:moveTo>
                  <a:cubicBezTo>
                    <a:pt x="0" y="0"/>
                    <a:pt x="10" y="35"/>
                    <a:pt x="16" y="60"/>
                  </a:cubicBezTo>
                  <a:lnTo>
                    <a:pt x="16" y="60"/>
                  </a:lnTo>
                  <a:cubicBezTo>
                    <a:pt x="15" y="53"/>
                    <a:pt x="16" y="51"/>
                    <a:pt x="17" y="51"/>
                  </a:cubicBezTo>
                  <a:cubicBezTo>
                    <a:pt x="18" y="51"/>
                    <a:pt x="20" y="52"/>
                    <a:pt x="21" y="52"/>
                  </a:cubicBezTo>
                  <a:cubicBezTo>
                    <a:pt x="23" y="52"/>
                    <a:pt x="23" y="47"/>
                    <a:pt x="10" y="10"/>
                  </a:cubicBezTo>
                  <a:cubicBezTo>
                    <a:pt x="6" y="3"/>
                    <a:pt x="4" y="0"/>
                    <a:pt x="3" y="0"/>
                  </a:cubicBezTo>
                  <a:close/>
                  <a:moveTo>
                    <a:pt x="16" y="60"/>
                  </a:moveTo>
                  <a:cubicBezTo>
                    <a:pt x="17" y="64"/>
                    <a:pt x="18" y="69"/>
                    <a:pt x="20" y="76"/>
                  </a:cubicBezTo>
                  <a:cubicBezTo>
                    <a:pt x="19" y="72"/>
                    <a:pt x="18" y="66"/>
                    <a:pt x="16" y="6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27"/>
            <p:cNvSpPr/>
            <p:nvPr/>
          </p:nvSpPr>
          <p:spPr>
            <a:xfrm>
              <a:off x="1871600" y="1642425"/>
              <a:ext cx="100" cy="225"/>
            </a:xfrm>
            <a:custGeom>
              <a:avLst/>
              <a:gdLst/>
              <a:ahLst/>
              <a:cxnLst/>
              <a:rect l="l" t="t" r="r" b="b"/>
              <a:pathLst>
                <a:path w="4" h="9" extrusionOk="0">
                  <a:moveTo>
                    <a:pt x="3" y="0"/>
                  </a:moveTo>
                  <a:cubicBezTo>
                    <a:pt x="1" y="0"/>
                    <a:pt x="1" y="0"/>
                    <a:pt x="1" y="8"/>
                  </a:cubicBezTo>
                  <a:cubicBezTo>
                    <a:pt x="1" y="8"/>
                    <a:pt x="3" y="3"/>
                    <a:pt x="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27"/>
            <p:cNvSpPr/>
            <p:nvPr/>
          </p:nvSpPr>
          <p:spPr>
            <a:xfrm>
              <a:off x="1795700" y="1633150"/>
              <a:ext cx="89000" cy="24175"/>
            </a:xfrm>
            <a:custGeom>
              <a:avLst/>
              <a:gdLst/>
              <a:ahLst/>
              <a:cxnLst/>
              <a:rect l="l" t="t" r="r" b="b"/>
              <a:pathLst>
                <a:path w="3560" h="967" extrusionOk="0">
                  <a:moveTo>
                    <a:pt x="1046" y="731"/>
                  </a:moveTo>
                  <a:cubicBezTo>
                    <a:pt x="1046" y="732"/>
                    <a:pt x="1045" y="732"/>
                    <a:pt x="1045" y="733"/>
                  </a:cubicBezTo>
                  <a:cubicBezTo>
                    <a:pt x="1045" y="733"/>
                    <a:pt x="1046" y="732"/>
                    <a:pt x="1046" y="731"/>
                  </a:cubicBezTo>
                  <a:close/>
                  <a:moveTo>
                    <a:pt x="1098" y="924"/>
                  </a:moveTo>
                  <a:lnTo>
                    <a:pt x="1098" y="924"/>
                  </a:lnTo>
                  <a:cubicBezTo>
                    <a:pt x="1098" y="925"/>
                    <a:pt x="1098" y="925"/>
                    <a:pt x="1099" y="925"/>
                  </a:cubicBezTo>
                  <a:cubicBezTo>
                    <a:pt x="1099" y="925"/>
                    <a:pt x="1099" y="925"/>
                    <a:pt x="1100" y="925"/>
                  </a:cubicBezTo>
                  <a:lnTo>
                    <a:pt x="1100" y="925"/>
                  </a:lnTo>
                  <a:cubicBezTo>
                    <a:pt x="1099" y="924"/>
                    <a:pt x="1098" y="924"/>
                    <a:pt x="1098" y="924"/>
                  </a:cubicBezTo>
                  <a:close/>
                  <a:moveTo>
                    <a:pt x="322" y="1"/>
                  </a:moveTo>
                  <a:cubicBezTo>
                    <a:pt x="315" y="1"/>
                    <a:pt x="294" y="19"/>
                    <a:pt x="253" y="71"/>
                  </a:cubicBezTo>
                  <a:cubicBezTo>
                    <a:pt x="187" y="154"/>
                    <a:pt x="123" y="220"/>
                    <a:pt x="83" y="292"/>
                  </a:cubicBezTo>
                  <a:lnTo>
                    <a:pt x="131" y="233"/>
                  </a:lnTo>
                  <a:lnTo>
                    <a:pt x="131" y="233"/>
                  </a:lnTo>
                  <a:cubicBezTo>
                    <a:pt x="89" y="294"/>
                    <a:pt x="110" y="265"/>
                    <a:pt x="75" y="310"/>
                  </a:cubicBezTo>
                  <a:cubicBezTo>
                    <a:pt x="83" y="329"/>
                    <a:pt x="17" y="419"/>
                    <a:pt x="1" y="462"/>
                  </a:cubicBezTo>
                  <a:cubicBezTo>
                    <a:pt x="1" y="462"/>
                    <a:pt x="4" y="459"/>
                    <a:pt x="6" y="456"/>
                  </a:cubicBezTo>
                  <a:cubicBezTo>
                    <a:pt x="30" y="430"/>
                    <a:pt x="41" y="421"/>
                    <a:pt x="45" y="421"/>
                  </a:cubicBezTo>
                  <a:cubicBezTo>
                    <a:pt x="52" y="421"/>
                    <a:pt x="43" y="443"/>
                    <a:pt x="43" y="451"/>
                  </a:cubicBezTo>
                  <a:lnTo>
                    <a:pt x="19" y="488"/>
                  </a:lnTo>
                  <a:cubicBezTo>
                    <a:pt x="12" y="500"/>
                    <a:pt x="10" y="505"/>
                    <a:pt x="11" y="505"/>
                  </a:cubicBezTo>
                  <a:cubicBezTo>
                    <a:pt x="17" y="505"/>
                    <a:pt x="71" y="440"/>
                    <a:pt x="73" y="440"/>
                  </a:cubicBezTo>
                  <a:lnTo>
                    <a:pt x="73" y="440"/>
                  </a:lnTo>
                  <a:cubicBezTo>
                    <a:pt x="74" y="440"/>
                    <a:pt x="66" y="451"/>
                    <a:pt x="43" y="480"/>
                  </a:cubicBezTo>
                  <a:cubicBezTo>
                    <a:pt x="52" y="478"/>
                    <a:pt x="61" y="478"/>
                    <a:pt x="69" y="478"/>
                  </a:cubicBezTo>
                  <a:cubicBezTo>
                    <a:pt x="107" y="478"/>
                    <a:pt x="134" y="497"/>
                    <a:pt x="163" y="515"/>
                  </a:cubicBezTo>
                  <a:cubicBezTo>
                    <a:pt x="197" y="470"/>
                    <a:pt x="184" y="536"/>
                    <a:pt x="237" y="435"/>
                  </a:cubicBezTo>
                  <a:lnTo>
                    <a:pt x="237" y="435"/>
                  </a:lnTo>
                  <a:cubicBezTo>
                    <a:pt x="179" y="549"/>
                    <a:pt x="187" y="592"/>
                    <a:pt x="200" y="592"/>
                  </a:cubicBezTo>
                  <a:cubicBezTo>
                    <a:pt x="196" y="601"/>
                    <a:pt x="189" y="612"/>
                    <a:pt x="187" y="612"/>
                  </a:cubicBezTo>
                  <a:cubicBezTo>
                    <a:pt x="187" y="612"/>
                    <a:pt x="187" y="611"/>
                    <a:pt x="187" y="610"/>
                  </a:cubicBezTo>
                  <a:cubicBezTo>
                    <a:pt x="172" y="647"/>
                    <a:pt x="169" y="659"/>
                    <a:pt x="173" y="659"/>
                  </a:cubicBezTo>
                  <a:cubicBezTo>
                    <a:pt x="182" y="659"/>
                    <a:pt x="217" y="607"/>
                    <a:pt x="225" y="607"/>
                  </a:cubicBezTo>
                  <a:cubicBezTo>
                    <a:pt x="230" y="607"/>
                    <a:pt x="225" y="623"/>
                    <a:pt x="203" y="674"/>
                  </a:cubicBezTo>
                  <a:cubicBezTo>
                    <a:pt x="223" y="638"/>
                    <a:pt x="233" y="628"/>
                    <a:pt x="239" y="628"/>
                  </a:cubicBezTo>
                  <a:cubicBezTo>
                    <a:pt x="247" y="628"/>
                    <a:pt x="247" y="647"/>
                    <a:pt x="256" y="647"/>
                  </a:cubicBezTo>
                  <a:cubicBezTo>
                    <a:pt x="263" y="647"/>
                    <a:pt x="276" y="635"/>
                    <a:pt x="304" y="589"/>
                  </a:cubicBezTo>
                  <a:lnTo>
                    <a:pt x="304" y="589"/>
                  </a:lnTo>
                  <a:cubicBezTo>
                    <a:pt x="290" y="618"/>
                    <a:pt x="280" y="645"/>
                    <a:pt x="266" y="666"/>
                  </a:cubicBezTo>
                  <a:cubicBezTo>
                    <a:pt x="296" y="685"/>
                    <a:pt x="309" y="751"/>
                    <a:pt x="336" y="772"/>
                  </a:cubicBezTo>
                  <a:cubicBezTo>
                    <a:pt x="354" y="746"/>
                    <a:pt x="366" y="737"/>
                    <a:pt x="374" y="737"/>
                  </a:cubicBezTo>
                  <a:cubicBezTo>
                    <a:pt x="388" y="737"/>
                    <a:pt x="392" y="761"/>
                    <a:pt x="405" y="761"/>
                  </a:cubicBezTo>
                  <a:cubicBezTo>
                    <a:pt x="416" y="761"/>
                    <a:pt x="431" y="747"/>
                    <a:pt x="460" y="698"/>
                  </a:cubicBezTo>
                  <a:cubicBezTo>
                    <a:pt x="462" y="728"/>
                    <a:pt x="463" y="781"/>
                    <a:pt x="484" y="781"/>
                  </a:cubicBezTo>
                  <a:cubicBezTo>
                    <a:pt x="490" y="781"/>
                    <a:pt x="499" y="775"/>
                    <a:pt x="511" y="762"/>
                  </a:cubicBezTo>
                  <a:lnTo>
                    <a:pt x="511" y="762"/>
                  </a:lnTo>
                  <a:lnTo>
                    <a:pt x="503" y="780"/>
                  </a:lnTo>
                  <a:cubicBezTo>
                    <a:pt x="506" y="780"/>
                    <a:pt x="509" y="780"/>
                    <a:pt x="512" y="780"/>
                  </a:cubicBezTo>
                  <a:cubicBezTo>
                    <a:pt x="540" y="780"/>
                    <a:pt x="575" y="776"/>
                    <a:pt x="622" y="690"/>
                  </a:cubicBezTo>
                  <a:lnTo>
                    <a:pt x="622" y="690"/>
                  </a:lnTo>
                  <a:cubicBezTo>
                    <a:pt x="575" y="849"/>
                    <a:pt x="598" y="823"/>
                    <a:pt x="591" y="876"/>
                  </a:cubicBezTo>
                  <a:cubicBezTo>
                    <a:pt x="636" y="810"/>
                    <a:pt x="665" y="844"/>
                    <a:pt x="713" y="786"/>
                  </a:cubicBezTo>
                  <a:lnTo>
                    <a:pt x="713" y="786"/>
                  </a:lnTo>
                  <a:cubicBezTo>
                    <a:pt x="706" y="811"/>
                    <a:pt x="708" y="816"/>
                    <a:pt x="712" y="816"/>
                  </a:cubicBezTo>
                  <a:cubicBezTo>
                    <a:pt x="714" y="816"/>
                    <a:pt x="718" y="814"/>
                    <a:pt x="720" y="814"/>
                  </a:cubicBezTo>
                  <a:cubicBezTo>
                    <a:pt x="725" y="814"/>
                    <a:pt x="726" y="822"/>
                    <a:pt x="713" y="868"/>
                  </a:cubicBezTo>
                  <a:cubicBezTo>
                    <a:pt x="766" y="799"/>
                    <a:pt x="808" y="770"/>
                    <a:pt x="842" y="770"/>
                  </a:cubicBezTo>
                  <a:cubicBezTo>
                    <a:pt x="898" y="770"/>
                    <a:pt x="932" y="847"/>
                    <a:pt x="962" y="956"/>
                  </a:cubicBezTo>
                  <a:lnTo>
                    <a:pt x="962" y="956"/>
                  </a:lnTo>
                  <a:cubicBezTo>
                    <a:pt x="988" y="894"/>
                    <a:pt x="1028" y="776"/>
                    <a:pt x="1053" y="706"/>
                  </a:cubicBezTo>
                  <a:lnTo>
                    <a:pt x="1053" y="706"/>
                  </a:lnTo>
                  <a:cubicBezTo>
                    <a:pt x="1053" y="713"/>
                    <a:pt x="1049" y="727"/>
                    <a:pt x="1046" y="731"/>
                  </a:cubicBezTo>
                  <a:lnTo>
                    <a:pt x="1046" y="731"/>
                  </a:lnTo>
                  <a:cubicBezTo>
                    <a:pt x="1047" y="731"/>
                    <a:pt x="1048" y="730"/>
                    <a:pt x="1049" y="730"/>
                  </a:cubicBezTo>
                  <a:cubicBezTo>
                    <a:pt x="1061" y="730"/>
                    <a:pt x="1055" y="811"/>
                    <a:pt x="1068" y="811"/>
                  </a:cubicBezTo>
                  <a:cubicBezTo>
                    <a:pt x="1069" y="811"/>
                    <a:pt x="1070" y="811"/>
                    <a:pt x="1071" y="810"/>
                  </a:cubicBezTo>
                  <a:lnTo>
                    <a:pt x="1071" y="810"/>
                  </a:lnTo>
                  <a:cubicBezTo>
                    <a:pt x="1069" y="820"/>
                    <a:pt x="1066" y="831"/>
                    <a:pt x="1063" y="844"/>
                  </a:cubicBezTo>
                  <a:cubicBezTo>
                    <a:pt x="1067" y="837"/>
                    <a:pt x="1070" y="835"/>
                    <a:pt x="1072" y="835"/>
                  </a:cubicBezTo>
                  <a:cubicBezTo>
                    <a:pt x="1081" y="835"/>
                    <a:pt x="1080" y="882"/>
                    <a:pt x="1090" y="882"/>
                  </a:cubicBezTo>
                  <a:cubicBezTo>
                    <a:pt x="1093" y="882"/>
                    <a:pt x="1098" y="874"/>
                    <a:pt x="1106" y="855"/>
                  </a:cubicBezTo>
                  <a:lnTo>
                    <a:pt x="1106" y="855"/>
                  </a:lnTo>
                  <a:lnTo>
                    <a:pt x="1100" y="884"/>
                  </a:lnTo>
                  <a:lnTo>
                    <a:pt x="1119" y="844"/>
                  </a:lnTo>
                  <a:lnTo>
                    <a:pt x="1119" y="844"/>
                  </a:lnTo>
                  <a:cubicBezTo>
                    <a:pt x="1112" y="876"/>
                    <a:pt x="1104" y="919"/>
                    <a:pt x="1100" y="925"/>
                  </a:cubicBezTo>
                  <a:lnTo>
                    <a:pt x="1100" y="925"/>
                  </a:lnTo>
                  <a:cubicBezTo>
                    <a:pt x="1117" y="933"/>
                    <a:pt x="1136" y="936"/>
                    <a:pt x="1156" y="936"/>
                  </a:cubicBezTo>
                  <a:cubicBezTo>
                    <a:pt x="1253" y="936"/>
                    <a:pt x="1365" y="849"/>
                    <a:pt x="1461" y="849"/>
                  </a:cubicBezTo>
                  <a:cubicBezTo>
                    <a:pt x="1475" y="849"/>
                    <a:pt x="1488" y="850"/>
                    <a:pt x="1502" y="855"/>
                  </a:cubicBezTo>
                  <a:lnTo>
                    <a:pt x="1494" y="889"/>
                  </a:lnTo>
                  <a:lnTo>
                    <a:pt x="1494" y="889"/>
                  </a:lnTo>
                  <a:lnTo>
                    <a:pt x="1525" y="828"/>
                  </a:lnTo>
                  <a:lnTo>
                    <a:pt x="1525" y="828"/>
                  </a:lnTo>
                  <a:cubicBezTo>
                    <a:pt x="1523" y="847"/>
                    <a:pt x="1520" y="857"/>
                    <a:pt x="1517" y="865"/>
                  </a:cubicBezTo>
                  <a:cubicBezTo>
                    <a:pt x="1524" y="881"/>
                    <a:pt x="1532" y="887"/>
                    <a:pt x="1540" y="887"/>
                  </a:cubicBezTo>
                  <a:cubicBezTo>
                    <a:pt x="1562" y="887"/>
                    <a:pt x="1587" y="847"/>
                    <a:pt x="1608" y="847"/>
                  </a:cubicBezTo>
                  <a:cubicBezTo>
                    <a:pt x="1610" y="847"/>
                    <a:pt x="1613" y="848"/>
                    <a:pt x="1616" y="849"/>
                  </a:cubicBezTo>
                  <a:cubicBezTo>
                    <a:pt x="1613" y="868"/>
                    <a:pt x="1605" y="903"/>
                    <a:pt x="1608" y="924"/>
                  </a:cubicBezTo>
                  <a:cubicBezTo>
                    <a:pt x="1614" y="905"/>
                    <a:pt x="1619" y="898"/>
                    <a:pt x="1623" y="898"/>
                  </a:cubicBezTo>
                  <a:cubicBezTo>
                    <a:pt x="1632" y="898"/>
                    <a:pt x="1636" y="939"/>
                    <a:pt x="1643" y="939"/>
                  </a:cubicBezTo>
                  <a:cubicBezTo>
                    <a:pt x="1648" y="939"/>
                    <a:pt x="1654" y="919"/>
                    <a:pt x="1664" y="849"/>
                  </a:cubicBezTo>
                  <a:lnTo>
                    <a:pt x="1664" y="849"/>
                  </a:lnTo>
                  <a:cubicBezTo>
                    <a:pt x="1664" y="857"/>
                    <a:pt x="1661" y="905"/>
                    <a:pt x="1656" y="921"/>
                  </a:cubicBezTo>
                  <a:cubicBezTo>
                    <a:pt x="1692" y="888"/>
                    <a:pt x="1727" y="874"/>
                    <a:pt x="1761" y="874"/>
                  </a:cubicBezTo>
                  <a:cubicBezTo>
                    <a:pt x="1792" y="874"/>
                    <a:pt x="1822" y="885"/>
                    <a:pt x="1852" y="903"/>
                  </a:cubicBezTo>
                  <a:cubicBezTo>
                    <a:pt x="1879" y="814"/>
                    <a:pt x="1906" y="805"/>
                    <a:pt x="1932" y="805"/>
                  </a:cubicBezTo>
                  <a:cubicBezTo>
                    <a:pt x="1939" y="805"/>
                    <a:pt x="1945" y="806"/>
                    <a:pt x="1952" y="806"/>
                  </a:cubicBezTo>
                  <a:cubicBezTo>
                    <a:pt x="1975" y="806"/>
                    <a:pt x="1998" y="799"/>
                    <a:pt x="2022" y="738"/>
                  </a:cubicBezTo>
                  <a:lnTo>
                    <a:pt x="2022" y="738"/>
                  </a:lnTo>
                  <a:lnTo>
                    <a:pt x="2019" y="775"/>
                  </a:lnTo>
                  <a:cubicBezTo>
                    <a:pt x="2043" y="732"/>
                    <a:pt x="2066" y="719"/>
                    <a:pt x="2090" y="719"/>
                  </a:cubicBezTo>
                  <a:cubicBezTo>
                    <a:pt x="2131" y="719"/>
                    <a:pt x="2173" y="761"/>
                    <a:pt x="2215" y="761"/>
                  </a:cubicBezTo>
                  <a:cubicBezTo>
                    <a:pt x="2223" y="761"/>
                    <a:pt x="2230" y="759"/>
                    <a:pt x="2237" y="756"/>
                  </a:cubicBezTo>
                  <a:cubicBezTo>
                    <a:pt x="2241" y="758"/>
                    <a:pt x="2245" y="759"/>
                    <a:pt x="2248" y="759"/>
                  </a:cubicBezTo>
                  <a:cubicBezTo>
                    <a:pt x="2271" y="759"/>
                    <a:pt x="2289" y="724"/>
                    <a:pt x="2314" y="722"/>
                  </a:cubicBezTo>
                  <a:lnTo>
                    <a:pt x="2317" y="770"/>
                  </a:lnTo>
                  <a:cubicBezTo>
                    <a:pt x="2327" y="729"/>
                    <a:pt x="2338" y="714"/>
                    <a:pt x="2350" y="714"/>
                  </a:cubicBezTo>
                  <a:cubicBezTo>
                    <a:pt x="2378" y="714"/>
                    <a:pt x="2411" y="790"/>
                    <a:pt x="2439" y="790"/>
                  </a:cubicBezTo>
                  <a:cubicBezTo>
                    <a:pt x="2452" y="790"/>
                    <a:pt x="2464" y="774"/>
                    <a:pt x="2474" y="725"/>
                  </a:cubicBezTo>
                  <a:lnTo>
                    <a:pt x="2476" y="788"/>
                  </a:lnTo>
                  <a:cubicBezTo>
                    <a:pt x="2476" y="750"/>
                    <a:pt x="2482" y="746"/>
                    <a:pt x="2487" y="746"/>
                  </a:cubicBezTo>
                  <a:cubicBezTo>
                    <a:pt x="2488" y="746"/>
                    <a:pt x="2489" y="747"/>
                    <a:pt x="2491" y="747"/>
                  </a:cubicBezTo>
                  <a:cubicBezTo>
                    <a:pt x="2498" y="747"/>
                    <a:pt x="2503" y="740"/>
                    <a:pt x="2495" y="653"/>
                  </a:cubicBezTo>
                  <a:lnTo>
                    <a:pt x="2495" y="653"/>
                  </a:lnTo>
                  <a:lnTo>
                    <a:pt x="2508" y="703"/>
                  </a:lnTo>
                  <a:cubicBezTo>
                    <a:pt x="2513" y="641"/>
                    <a:pt x="2520" y="621"/>
                    <a:pt x="2529" y="621"/>
                  </a:cubicBezTo>
                  <a:cubicBezTo>
                    <a:pt x="2546" y="621"/>
                    <a:pt x="2570" y="694"/>
                    <a:pt x="2590" y="694"/>
                  </a:cubicBezTo>
                  <a:cubicBezTo>
                    <a:pt x="2598" y="694"/>
                    <a:pt x="2605" y="683"/>
                    <a:pt x="2612" y="653"/>
                  </a:cubicBezTo>
                  <a:lnTo>
                    <a:pt x="2612" y="693"/>
                  </a:lnTo>
                  <a:cubicBezTo>
                    <a:pt x="2619" y="671"/>
                    <a:pt x="2626" y="653"/>
                    <a:pt x="2633" y="653"/>
                  </a:cubicBezTo>
                  <a:cubicBezTo>
                    <a:pt x="2637" y="653"/>
                    <a:pt x="2640" y="657"/>
                    <a:pt x="2644" y="669"/>
                  </a:cubicBezTo>
                  <a:cubicBezTo>
                    <a:pt x="2644" y="677"/>
                    <a:pt x="2646" y="687"/>
                    <a:pt x="2644" y="698"/>
                  </a:cubicBezTo>
                  <a:cubicBezTo>
                    <a:pt x="2660" y="745"/>
                    <a:pt x="2673" y="761"/>
                    <a:pt x="2684" y="761"/>
                  </a:cubicBezTo>
                  <a:cubicBezTo>
                    <a:pt x="2711" y="761"/>
                    <a:pt x="2730" y="674"/>
                    <a:pt x="2758" y="674"/>
                  </a:cubicBezTo>
                  <a:lnTo>
                    <a:pt x="2763" y="751"/>
                  </a:lnTo>
                  <a:cubicBezTo>
                    <a:pt x="2767" y="713"/>
                    <a:pt x="2776" y="705"/>
                    <a:pt x="2787" y="705"/>
                  </a:cubicBezTo>
                  <a:cubicBezTo>
                    <a:pt x="2796" y="705"/>
                    <a:pt x="2806" y="709"/>
                    <a:pt x="2814" y="709"/>
                  </a:cubicBezTo>
                  <a:cubicBezTo>
                    <a:pt x="2821" y="709"/>
                    <a:pt x="2827" y="706"/>
                    <a:pt x="2832" y="695"/>
                  </a:cubicBezTo>
                  <a:lnTo>
                    <a:pt x="2838" y="730"/>
                  </a:lnTo>
                  <a:lnTo>
                    <a:pt x="2843" y="679"/>
                  </a:lnTo>
                  <a:lnTo>
                    <a:pt x="2851" y="751"/>
                  </a:lnTo>
                  <a:cubicBezTo>
                    <a:pt x="2884" y="751"/>
                    <a:pt x="2905" y="689"/>
                    <a:pt x="2933" y="673"/>
                  </a:cubicBezTo>
                  <a:lnTo>
                    <a:pt x="2933" y="673"/>
                  </a:lnTo>
                  <a:lnTo>
                    <a:pt x="2941" y="735"/>
                  </a:lnTo>
                  <a:cubicBezTo>
                    <a:pt x="2946" y="690"/>
                    <a:pt x="2957" y="678"/>
                    <a:pt x="2970" y="678"/>
                  </a:cubicBezTo>
                  <a:cubicBezTo>
                    <a:pt x="2982" y="678"/>
                    <a:pt x="2996" y="690"/>
                    <a:pt x="3008" y="690"/>
                  </a:cubicBezTo>
                  <a:cubicBezTo>
                    <a:pt x="3015" y="690"/>
                    <a:pt x="3021" y="686"/>
                    <a:pt x="3026" y="674"/>
                  </a:cubicBezTo>
                  <a:lnTo>
                    <a:pt x="3029" y="695"/>
                  </a:lnTo>
                  <a:cubicBezTo>
                    <a:pt x="3033" y="696"/>
                    <a:pt x="3037" y="696"/>
                    <a:pt x="3041" y="696"/>
                  </a:cubicBezTo>
                  <a:cubicBezTo>
                    <a:pt x="3116" y="696"/>
                    <a:pt x="3165" y="583"/>
                    <a:pt x="3223" y="525"/>
                  </a:cubicBezTo>
                  <a:cubicBezTo>
                    <a:pt x="3225" y="531"/>
                    <a:pt x="3228" y="549"/>
                    <a:pt x="3228" y="557"/>
                  </a:cubicBezTo>
                  <a:cubicBezTo>
                    <a:pt x="3228" y="537"/>
                    <a:pt x="3223" y="498"/>
                    <a:pt x="3227" y="498"/>
                  </a:cubicBezTo>
                  <a:cubicBezTo>
                    <a:pt x="3227" y="498"/>
                    <a:pt x="3228" y="499"/>
                    <a:pt x="3228" y="499"/>
                  </a:cubicBezTo>
                  <a:cubicBezTo>
                    <a:pt x="3231" y="512"/>
                    <a:pt x="3233" y="528"/>
                    <a:pt x="3233" y="533"/>
                  </a:cubicBezTo>
                  <a:cubicBezTo>
                    <a:pt x="3242" y="557"/>
                    <a:pt x="3248" y="566"/>
                    <a:pt x="3253" y="566"/>
                  </a:cubicBezTo>
                  <a:cubicBezTo>
                    <a:pt x="3266" y="566"/>
                    <a:pt x="3270" y="516"/>
                    <a:pt x="3279" y="516"/>
                  </a:cubicBezTo>
                  <a:cubicBezTo>
                    <a:pt x="3283" y="516"/>
                    <a:pt x="3287" y="521"/>
                    <a:pt x="3292" y="536"/>
                  </a:cubicBezTo>
                  <a:cubicBezTo>
                    <a:pt x="3294" y="525"/>
                    <a:pt x="3286" y="480"/>
                    <a:pt x="3276" y="448"/>
                  </a:cubicBezTo>
                  <a:cubicBezTo>
                    <a:pt x="3326" y="409"/>
                    <a:pt x="3382" y="374"/>
                    <a:pt x="3414" y="278"/>
                  </a:cubicBezTo>
                  <a:cubicBezTo>
                    <a:pt x="3422" y="292"/>
                    <a:pt x="3430" y="321"/>
                    <a:pt x="3438" y="355"/>
                  </a:cubicBezTo>
                  <a:cubicBezTo>
                    <a:pt x="3438" y="247"/>
                    <a:pt x="3461" y="222"/>
                    <a:pt x="3492" y="222"/>
                  </a:cubicBezTo>
                  <a:cubicBezTo>
                    <a:pt x="3512" y="222"/>
                    <a:pt x="3537" y="233"/>
                    <a:pt x="3560" y="239"/>
                  </a:cubicBezTo>
                  <a:cubicBezTo>
                    <a:pt x="3547" y="193"/>
                    <a:pt x="3539" y="193"/>
                    <a:pt x="3528" y="148"/>
                  </a:cubicBezTo>
                  <a:cubicBezTo>
                    <a:pt x="3524" y="141"/>
                    <a:pt x="3521" y="138"/>
                    <a:pt x="3519" y="138"/>
                  </a:cubicBezTo>
                  <a:cubicBezTo>
                    <a:pt x="3509" y="138"/>
                    <a:pt x="3521" y="208"/>
                    <a:pt x="3511" y="208"/>
                  </a:cubicBezTo>
                  <a:cubicBezTo>
                    <a:pt x="3508" y="208"/>
                    <a:pt x="3504" y="202"/>
                    <a:pt x="3496" y="188"/>
                  </a:cubicBezTo>
                  <a:lnTo>
                    <a:pt x="3486" y="146"/>
                  </a:lnTo>
                  <a:cubicBezTo>
                    <a:pt x="3484" y="144"/>
                    <a:pt x="3483" y="143"/>
                    <a:pt x="3482" y="143"/>
                  </a:cubicBezTo>
                  <a:lnTo>
                    <a:pt x="3482" y="143"/>
                  </a:lnTo>
                  <a:cubicBezTo>
                    <a:pt x="3476" y="143"/>
                    <a:pt x="3502" y="213"/>
                    <a:pt x="3498" y="213"/>
                  </a:cubicBezTo>
                  <a:cubicBezTo>
                    <a:pt x="3498" y="213"/>
                    <a:pt x="3495" y="210"/>
                    <a:pt x="3491" y="201"/>
                  </a:cubicBezTo>
                  <a:cubicBezTo>
                    <a:pt x="3475" y="167"/>
                    <a:pt x="3475" y="148"/>
                    <a:pt x="3472" y="146"/>
                  </a:cubicBezTo>
                  <a:cubicBezTo>
                    <a:pt x="3456" y="169"/>
                    <a:pt x="3425" y="138"/>
                    <a:pt x="3435" y="247"/>
                  </a:cubicBezTo>
                  <a:cubicBezTo>
                    <a:pt x="3422" y="208"/>
                    <a:pt x="3415" y="203"/>
                    <a:pt x="3410" y="203"/>
                  </a:cubicBezTo>
                  <a:cubicBezTo>
                    <a:pt x="3408" y="203"/>
                    <a:pt x="3406" y="204"/>
                    <a:pt x="3404" y="204"/>
                  </a:cubicBezTo>
                  <a:cubicBezTo>
                    <a:pt x="3399" y="204"/>
                    <a:pt x="3392" y="199"/>
                    <a:pt x="3379" y="164"/>
                  </a:cubicBezTo>
                  <a:lnTo>
                    <a:pt x="3379" y="164"/>
                  </a:lnTo>
                  <a:cubicBezTo>
                    <a:pt x="3382" y="201"/>
                    <a:pt x="3374" y="193"/>
                    <a:pt x="3390" y="254"/>
                  </a:cubicBezTo>
                  <a:cubicBezTo>
                    <a:pt x="3380" y="251"/>
                    <a:pt x="3370" y="250"/>
                    <a:pt x="3360" y="250"/>
                  </a:cubicBezTo>
                  <a:cubicBezTo>
                    <a:pt x="3287" y="250"/>
                    <a:pt x="3237" y="338"/>
                    <a:pt x="3164" y="345"/>
                  </a:cubicBezTo>
                  <a:cubicBezTo>
                    <a:pt x="3164" y="407"/>
                    <a:pt x="3154" y="426"/>
                    <a:pt x="3140" y="426"/>
                  </a:cubicBezTo>
                  <a:cubicBezTo>
                    <a:pt x="3118" y="426"/>
                    <a:pt x="3085" y="382"/>
                    <a:pt x="3061" y="382"/>
                  </a:cubicBezTo>
                  <a:cubicBezTo>
                    <a:pt x="3054" y="382"/>
                    <a:pt x="3047" y="386"/>
                    <a:pt x="3042" y="398"/>
                  </a:cubicBezTo>
                  <a:cubicBezTo>
                    <a:pt x="3042" y="390"/>
                    <a:pt x="3039" y="385"/>
                    <a:pt x="3039" y="379"/>
                  </a:cubicBezTo>
                  <a:cubicBezTo>
                    <a:pt x="3033" y="415"/>
                    <a:pt x="3021" y="438"/>
                    <a:pt x="3007" y="438"/>
                  </a:cubicBezTo>
                  <a:cubicBezTo>
                    <a:pt x="3002" y="438"/>
                    <a:pt x="2997" y="435"/>
                    <a:pt x="2992" y="430"/>
                  </a:cubicBezTo>
                  <a:lnTo>
                    <a:pt x="2989" y="509"/>
                  </a:lnTo>
                  <a:cubicBezTo>
                    <a:pt x="2938" y="455"/>
                    <a:pt x="2892" y="442"/>
                    <a:pt x="2849" y="442"/>
                  </a:cubicBezTo>
                  <a:cubicBezTo>
                    <a:pt x="2805" y="442"/>
                    <a:pt x="2763" y="456"/>
                    <a:pt x="2719" y="456"/>
                  </a:cubicBezTo>
                  <a:cubicBezTo>
                    <a:pt x="2696" y="456"/>
                    <a:pt x="2673" y="452"/>
                    <a:pt x="2649" y="440"/>
                  </a:cubicBezTo>
                  <a:cubicBezTo>
                    <a:pt x="2580" y="424"/>
                    <a:pt x="2516" y="381"/>
                    <a:pt x="2455" y="381"/>
                  </a:cubicBezTo>
                  <a:cubicBezTo>
                    <a:pt x="2401" y="381"/>
                    <a:pt x="2350" y="414"/>
                    <a:pt x="2298" y="531"/>
                  </a:cubicBezTo>
                  <a:cubicBezTo>
                    <a:pt x="2296" y="512"/>
                    <a:pt x="2296" y="501"/>
                    <a:pt x="2298" y="496"/>
                  </a:cubicBezTo>
                  <a:lnTo>
                    <a:pt x="2298" y="496"/>
                  </a:lnTo>
                  <a:cubicBezTo>
                    <a:pt x="2290" y="505"/>
                    <a:pt x="2282" y="508"/>
                    <a:pt x="2274" y="508"/>
                  </a:cubicBezTo>
                  <a:cubicBezTo>
                    <a:pt x="2257" y="508"/>
                    <a:pt x="2240" y="494"/>
                    <a:pt x="2223" y="494"/>
                  </a:cubicBezTo>
                  <a:cubicBezTo>
                    <a:pt x="2214" y="494"/>
                    <a:pt x="2206" y="497"/>
                    <a:pt x="2197" y="507"/>
                  </a:cubicBezTo>
                  <a:lnTo>
                    <a:pt x="2197" y="488"/>
                  </a:lnTo>
                  <a:cubicBezTo>
                    <a:pt x="2167" y="549"/>
                    <a:pt x="2134" y="560"/>
                    <a:pt x="2101" y="560"/>
                  </a:cubicBezTo>
                  <a:cubicBezTo>
                    <a:pt x="2083" y="560"/>
                    <a:pt x="2064" y="556"/>
                    <a:pt x="2045" y="556"/>
                  </a:cubicBezTo>
                  <a:cubicBezTo>
                    <a:pt x="2011" y="556"/>
                    <a:pt x="1978" y="568"/>
                    <a:pt x="1945" y="632"/>
                  </a:cubicBezTo>
                  <a:cubicBezTo>
                    <a:pt x="1912" y="626"/>
                    <a:pt x="1877" y="623"/>
                    <a:pt x="1842" y="623"/>
                  </a:cubicBezTo>
                  <a:cubicBezTo>
                    <a:pt x="1773" y="623"/>
                    <a:pt x="1701" y="635"/>
                    <a:pt x="1629" y="661"/>
                  </a:cubicBezTo>
                  <a:lnTo>
                    <a:pt x="1632" y="624"/>
                  </a:lnTo>
                  <a:lnTo>
                    <a:pt x="1632" y="624"/>
                  </a:lnTo>
                  <a:cubicBezTo>
                    <a:pt x="1618" y="634"/>
                    <a:pt x="1605" y="638"/>
                    <a:pt x="1592" y="638"/>
                  </a:cubicBezTo>
                  <a:cubicBezTo>
                    <a:pt x="1530" y="638"/>
                    <a:pt x="1481" y="531"/>
                    <a:pt x="1420" y="531"/>
                  </a:cubicBezTo>
                  <a:cubicBezTo>
                    <a:pt x="1411" y="531"/>
                    <a:pt x="1402" y="534"/>
                    <a:pt x="1393" y="539"/>
                  </a:cubicBezTo>
                  <a:cubicBezTo>
                    <a:pt x="1382" y="524"/>
                    <a:pt x="1370" y="518"/>
                    <a:pt x="1357" y="518"/>
                  </a:cubicBezTo>
                  <a:cubicBezTo>
                    <a:pt x="1301" y="518"/>
                    <a:pt x="1224" y="624"/>
                    <a:pt x="1166" y="624"/>
                  </a:cubicBezTo>
                  <a:cubicBezTo>
                    <a:pt x="1148" y="624"/>
                    <a:pt x="1132" y="614"/>
                    <a:pt x="1119" y="589"/>
                  </a:cubicBezTo>
                  <a:cubicBezTo>
                    <a:pt x="1117" y="548"/>
                    <a:pt x="1107" y="534"/>
                    <a:pt x="1094" y="534"/>
                  </a:cubicBezTo>
                  <a:cubicBezTo>
                    <a:pt x="1060" y="534"/>
                    <a:pt x="1000" y="626"/>
                    <a:pt x="967" y="626"/>
                  </a:cubicBezTo>
                  <a:cubicBezTo>
                    <a:pt x="954" y="626"/>
                    <a:pt x="945" y="611"/>
                    <a:pt x="944" y="568"/>
                  </a:cubicBezTo>
                  <a:cubicBezTo>
                    <a:pt x="932" y="439"/>
                    <a:pt x="901" y="394"/>
                    <a:pt x="856" y="394"/>
                  </a:cubicBezTo>
                  <a:cubicBezTo>
                    <a:pt x="798" y="394"/>
                    <a:pt x="717" y="470"/>
                    <a:pt x="625" y="536"/>
                  </a:cubicBezTo>
                  <a:cubicBezTo>
                    <a:pt x="609" y="496"/>
                    <a:pt x="578" y="487"/>
                    <a:pt x="543" y="487"/>
                  </a:cubicBezTo>
                  <a:cubicBezTo>
                    <a:pt x="517" y="487"/>
                    <a:pt x="489" y="492"/>
                    <a:pt x="463" y="492"/>
                  </a:cubicBezTo>
                  <a:cubicBezTo>
                    <a:pt x="414" y="492"/>
                    <a:pt x="374" y="474"/>
                    <a:pt x="378" y="371"/>
                  </a:cubicBezTo>
                  <a:lnTo>
                    <a:pt x="378" y="371"/>
                  </a:lnTo>
                  <a:cubicBezTo>
                    <a:pt x="363" y="384"/>
                    <a:pt x="353" y="390"/>
                    <a:pt x="345" y="390"/>
                  </a:cubicBezTo>
                  <a:cubicBezTo>
                    <a:pt x="301" y="390"/>
                    <a:pt x="366" y="193"/>
                    <a:pt x="324" y="193"/>
                  </a:cubicBezTo>
                  <a:cubicBezTo>
                    <a:pt x="323" y="193"/>
                    <a:pt x="323" y="193"/>
                    <a:pt x="322" y="193"/>
                  </a:cubicBezTo>
                  <a:lnTo>
                    <a:pt x="298" y="233"/>
                  </a:lnTo>
                  <a:cubicBezTo>
                    <a:pt x="312" y="207"/>
                    <a:pt x="313" y="198"/>
                    <a:pt x="309" y="198"/>
                  </a:cubicBezTo>
                  <a:cubicBezTo>
                    <a:pt x="297" y="198"/>
                    <a:pt x="246" y="256"/>
                    <a:pt x="237" y="256"/>
                  </a:cubicBezTo>
                  <a:cubicBezTo>
                    <a:pt x="232" y="256"/>
                    <a:pt x="238" y="241"/>
                    <a:pt x="266" y="193"/>
                  </a:cubicBezTo>
                  <a:lnTo>
                    <a:pt x="272" y="188"/>
                  </a:lnTo>
                  <a:cubicBezTo>
                    <a:pt x="279" y="175"/>
                    <a:pt x="282" y="170"/>
                    <a:pt x="280" y="170"/>
                  </a:cubicBezTo>
                  <a:lnTo>
                    <a:pt x="280" y="170"/>
                  </a:lnTo>
                  <a:cubicBezTo>
                    <a:pt x="272" y="170"/>
                    <a:pt x="175" y="294"/>
                    <a:pt x="169" y="294"/>
                  </a:cubicBezTo>
                  <a:cubicBezTo>
                    <a:pt x="167" y="294"/>
                    <a:pt x="171" y="287"/>
                    <a:pt x="182" y="270"/>
                  </a:cubicBezTo>
                  <a:lnTo>
                    <a:pt x="182" y="270"/>
                  </a:lnTo>
                  <a:lnTo>
                    <a:pt x="150" y="310"/>
                  </a:lnTo>
                  <a:cubicBezTo>
                    <a:pt x="149" y="311"/>
                    <a:pt x="148" y="311"/>
                    <a:pt x="147" y="311"/>
                  </a:cubicBezTo>
                  <a:cubicBezTo>
                    <a:pt x="136" y="311"/>
                    <a:pt x="182" y="261"/>
                    <a:pt x="187" y="241"/>
                  </a:cubicBezTo>
                  <a:lnTo>
                    <a:pt x="187" y="241"/>
                  </a:lnTo>
                  <a:cubicBezTo>
                    <a:pt x="182" y="243"/>
                    <a:pt x="146" y="295"/>
                    <a:pt x="141" y="295"/>
                  </a:cubicBezTo>
                  <a:cubicBezTo>
                    <a:pt x="140" y="295"/>
                    <a:pt x="140" y="293"/>
                    <a:pt x="142" y="289"/>
                  </a:cubicBezTo>
                  <a:cubicBezTo>
                    <a:pt x="192" y="221"/>
                    <a:pt x="194" y="211"/>
                    <a:pt x="187" y="211"/>
                  </a:cubicBezTo>
                  <a:cubicBezTo>
                    <a:pt x="184" y="211"/>
                    <a:pt x="180" y="213"/>
                    <a:pt x="177" y="213"/>
                  </a:cubicBezTo>
                  <a:cubicBezTo>
                    <a:pt x="170" y="213"/>
                    <a:pt x="173" y="202"/>
                    <a:pt x="235" y="122"/>
                  </a:cubicBezTo>
                  <a:cubicBezTo>
                    <a:pt x="235" y="122"/>
                    <a:pt x="235" y="122"/>
                    <a:pt x="235" y="122"/>
                  </a:cubicBezTo>
                  <a:cubicBezTo>
                    <a:pt x="239" y="122"/>
                    <a:pt x="283" y="44"/>
                    <a:pt x="322" y="13"/>
                  </a:cubicBezTo>
                  <a:cubicBezTo>
                    <a:pt x="326" y="6"/>
                    <a:pt x="326" y="1"/>
                    <a:pt x="322" y="1"/>
                  </a:cubicBezTo>
                  <a:close/>
                  <a:moveTo>
                    <a:pt x="962" y="956"/>
                  </a:moveTo>
                  <a:lnTo>
                    <a:pt x="962" y="956"/>
                  </a:lnTo>
                  <a:cubicBezTo>
                    <a:pt x="960" y="959"/>
                    <a:pt x="959" y="963"/>
                    <a:pt x="957" y="966"/>
                  </a:cubicBezTo>
                  <a:lnTo>
                    <a:pt x="962" y="958"/>
                  </a:lnTo>
                  <a:cubicBezTo>
                    <a:pt x="962" y="957"/>
                    <a:pt x="962" y="957"/>
                    <a:pt x="962" y="95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27"/>
            <p:cNvSpPr/>
            <p:nvPr/>
          </p:nvSpPr>
          <p:spPr>
            <a:xfrm>
              <a:off x="1876525" y="1646475"/>
              <a:ext cx="25" cy="150"/>
            </a:xfrm>
            <a:custGeom>
              <a:avLst/>
              <a:gdLst/>
              <a:ahLst/>
              <a:cxnLst/>
              <a:rect l="l" t="t" r="r" b="b"/>
              <a:pathLst>
                <a:path w="1" h="6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6"/>
                    <a:pt x="0" y="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27"/>
            <p:cNvSpPr/>
            <p:nvPr/>
          </p:nvSpPr>
          <p:spPr>
            <a:xfrm>
              <a:off x="1795500" y="1644675"/>
              <a:ext cx="225" cy="425"/>
            </a:xfrm>
            <a:custGeom>
              <a:avLst/>
              <a:gdLst/>
              <a:ahLst/>
              <a:cxnLst/>
              <a:rect l="l" t="t" r="r" b="b"/>
              <a:pathLst>
                <a:path w="9" h="17" extrusionOk="0">
                  <a:moveTo>
                    <a:pt x="9" y="1"/>
                  </a:moveTo>
                  <a:cubicBezTo>
                    <a:pt x="1" y="11"/>
                    <a:pt x="4" y="11"/>
                    <a:pt x="4" y="17"/>
                  </a:cubicBezTo>
                  <a:cubicBezTo>
                    <a:pt x="4" y="11"/>
                    <a:pt x="6" y="6"/>
                    <a:pt x="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27"/>
            <p:cNvSpPr/>
            <p:nvPr/>
          </p:nvSpPr>
          <p:spPr>
            <a:xfrm>
              <a:off x="1759975" y="1696075"/>
              <a:ext cx="825" cy="1350"/>
            </a:xfrm>
            <a:custGeom>
              <a:avLst/>
              <a:gdLst/>
              <a:ahLst/>
              <a:cxnLst/>
              <a:rect l="l" t="t" r="r" b="b"/>
              <a:pathLst>
                <a:path w="33" h="54" extrusionOk="0">
                  <a:moveTo>
                    <a:pt x="1" y="0"/>
                  </a:moveTo>
                  <a:lnTo>
                    <a:pt x="33" y="54"/>
                  </a:lnTo>
                  <a:lnTo>
                    <a:pt x="33" y="54"/>
                  </a:lnTo>
                  <a:lnTo>
                    <a:pt x="20" y="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27"/>
            <p:cNvSpPr/>
            <p:nvPr/>
          </p:nvSpPr>
          <p:spPr>
            <a:xfrm>
              <a:off x="1758825" y="1696800"/>
              <a:ext cx="3250" cy="4150"/>
            </a:xfrm>
            <a:custGeom>
              <a:avLst/>
              <a:gdLst/>
              <a:ahLst/>
              <a:cxnLst/>
              <a:rect l="l" t="t" r="r" b="b"/>
              <a:pathLst>
                <a:path w="130" h="166" extrusionOk="0">
                  <a:moveTo>
                    <a:pt x="26" y="0"/>
                  </a:moveTo>
                  <a:cubicBezTo>
                    <a:pt x="1" y="0"/>
                    <a:pt x="124" y="145"/>
                    <a:pt x="106" y="145"/>
                  </a:cubicBezTo>
                  <a:cubicBezTo>
                    <a:pt x="104" y="145"/>
                    <a:pt x="102" y="144"/>
                    <a:pt x="97" y="141"/>
                  </a:cubicBezTo>
                  <a:lnTo>
                    <a:pt x="97" y="141"/>
                  </a:lnTo>
                  <a:cubicBezTo>
                    <a:pt x="105" y="149"/>
                    <a:pt x="119" y="157"/>
                    <a:pt x="129" y="165"/>
                  </a:cubicBezTo>
                  <a:lnTo>
                    <a:pt x="44" y="9"/>
                  </a:lnTo>
                  <a:cubicBezTo>
                    <a:pt x="35" y="3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27"/>
            <p:cNvSpPr/>
            <p:nvPr/>
          </p:nvSpPr>
          <p:spPr>
            <a:xfrm>
              <a:off x="1759900" y="1700200"/>
              <a:ext cx="2250" cy="1875"/>
            </a:xfrm>
            <a:custGeom>
              <a:avLst/>
              <a:gdLst/>
              <a:ahLst/>
              <a:cxnLst/>
              <a:rect l="l" t="t" r="r" b="b"/>
              <a:pathLst>
                <a:path w="90" h="75" extrusionOk="0">
                  <a:moveTo>
                    <a:pt x="21" y="1"/>
                  </a:moveTo>
                  <a:cubicBezTo>
                    <a:pt x="0" y="1"/>
                    <a:pt x="30" y="42"/>
                    <a:pt x="48" y="66"/>
                  </a:cubicBezTo>
                  <a:lnTo>
                    <a:pt x="48" y="66"/>
                  </a:lnTo>
                  <a:cubicBezTo>
                    <a:pt x="25" y="31"/>
                    <a:pt x="90" y="57"/>
                    <a:pt x="31" y="3"/>
                  </a:cubicBezTo>
                  <a:cubicBezTo>
                    <a:pt x="27" y="2"/>
                    <a:pt x="23" y="1"/>
                    <a:pt x="21" y="1"/>
                  </a:cubicBezTo>
                  <a:close/>
                  <a:moveTo>
                    <a:pt x="48" y="66"/>
                  </a:moveTo>
                  <a:cubicBezTo>
                    <a:pt x="50" y="68"/>
                    <a:pt x="52" y="71"/>
                    <a:pt x="54" y="74"/>
                  </a:cubicBezTo>
                  <a:cubicBezTo>
                    <a:pt x="53" y="72"/>
                    <a:pt x="50" y="69"/>
                    <a:pt x="48" y="6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27"/>
            <p:cNvSpPr/>
            <p:nvPr/>
          </p:nvSpPr>
          <p:spPr>
            <a:xfrm>
              <a:off x="1729300" y="1732925"/>
              <a:ext cx="175" cy="225"/>
            </a:xfrm>
            <a:custGeom>
              <a:avLst/>
              <a:gdLst/>
              <a:ahLst/>
              <a:cxnLst/>
              <a:rect l="l" t="t" r="r" b="b"/>
              <a:pathLst>
                <a:path w="7" h="9" extrusionOk="0">
                  <a:moveTo>
                    <a:pt x="6" y="1"/>
                  </a:moveTo>
                  <a:cubicBezTo>
                    <a:pt x="1" y="1"/>
                    <a:pt x="1" y="3"/>
                    <a:pt x="6" y="8"/>
                  </a:cubicBezTo>
                  <a:cubicBezTo>
                    <a:pt x="6" y="6"/>
                    <a:pt x="6" y="3"/>
                    <a:pt x="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27"/>
            <p:cNvSpPr/>
            <p:nvPr/>
          </p:nvSpPr>
          <p:spPr>
            <a:xfrm>
              <a:off x="1566600" y="1700050"/>
              <a:ext cx="193800" cy="206800"/>
            </a:xfrm>
            <a:custGeom>
              <a:avLst/>
              <a:gdLst/>
              <a:ahLst/>
              <a:cxnLst/>
              <a:rect l="l" t="t" r="r" b="b"/>
              <a:pathLst>
                <a:path w="7752" h="8272" extrusionOk="0">
                  <a:moveTo>
                    <a:pt x="2748" y="5933"/>
                  </a:moveTo>
                  <a:lnTo>
                    <a:pt x="2748" y="5933"/>
                  </a:lnTo>
                  <a:cubicBezTo>
                    <a:pt x="2746" y="5934"/>
                    <a:pt x="2744" y="5936"/>
                    <a:pt x="2743" y="5937"/>
                  </a:cubicBezTo>
                  <a:cubicBezTo>
                    <a:pt x="2746" y="5937"/>
                    <a:pt x="2747" y="5935"/>
                    <a:pt x="2748" y="5933"/>
                  </a:cubicBezTo>
                  <a:close/>
                  <a:moveTo>
                    <a:pt x="2433" y="6000"/>
                  </a:moveTo>
                  <a:lnTo>
                    <a:pt x="2433" y="6000"/>
                  </a:lnTo>
                  <a:cubicBezTo>
                    <a:pt x="2433" y="6001"/>
                    <a:pt x="2432" y="6002"/>
                    <a:pt x="2432" y="6003"/>
                  </a:cubicBezTo>
                  <a:cubicBezTo>
                    <a:pt x="2433" y="6003"/>
                    <a:pt x="2433" y="6002"/>
                    <a:pt x="2433" y="6000"/>
                  </a:cubicBezTo>
                  <a:close/>
                  <a:moveTo>
                    <a:pt x="2543" y="6234"/>
                  </a:moveTo>
                  <a:cubicBezTo>
                    <a:pt x="2543" y="6234"/>
                    <a:pt x="2543" y="6235"/>
                    <a:pt x="2543" y="6235"/>
                  </a:cubicBezTo>
                  <a:lnTo>
                    <a:pt x="2543" y="6235"/>
                  </a:lnTo>
                  <a:cubicBezTo>
                    <a:pt x="2544" y="6237"/>
                    <a:pt x="2545" y="6240"/>
                    <a:pt x="2546" y="6242"/>
                  </a:cubicBezTo>
                  <a:lnTo>
                    <a:pt x="2543" y="6234"/>
                  </a:lnTo>
                  <a:close/>
                  <a:moveTo>
                    <a:pt x="7681" y="1"/>
                  </a:moveTo>
                  <a:cubicBezTo>
                    <a:pt x="7613" y="1"/>
                    <a:pt x="7681" y="126"/>
                    <a:pt x="7618" y="126"/>
                  </a:cubicBezTo>
                  <a:cubicBezTo>
                    <a:pt x="7613" y="126"/>
                    <a:pt x="7607" y="125"/>
                    <a:pt x="7600" y="123"/>
                  </a:cubicBezTo>
                  <a:lnTo>
                    <a:pt x="7574" y="86"/>
                  </a:lnTo>
                  <a:lnTo>
                    <a:pt x="7574" y="86"/>
                  </a:lnTo>
                  <a:cubicBezTo>
                    <a:pt x="7535" y="91"/>
                    <a:pt x="7631" y="156"/>
                    <a:pt x="7594" y="156"/>
                  </a:cubicBezTo>
                  <a:cubicBezTo>
                    <a:pt x="7591" y="156"/>
                    <a:pt x="7587" y="156"/>
                    <a:pt x="7582" y="155"/>
                  </a:cubicBezTo>
                  <a:cubicBezTo>
                    <a:pt x="7549" y="140"/>
                    <a:pt x="7545" y="115"/>
                    <a:pt x="7540" y="115"/>
                  </a:cubicBezTo>
                  <a:cubicBezTo>
                    <a:pt x="7540" y="115"/>
                    <a:pt x="7540" y="115"/>
                    <a:pt x="7539" y="115"/>
                  </a:cubicBezTo>
                  <a:cubicBezTo>
                    <a:pt x="7500" y="181"/>
                    <a:pt x="7417" y="208"/>
                    <a:pt x="7444" y="333"/>
                  </a:cubicBezTo>
                  <a:cubicBezTo>
                    <a:pt x="7427" y="321"/>
                    <a:pt x="7414" y="316"/>
                    <a:pt x="7405" y="316"/>
                  </a:cubicBezTo>
                  <a:cubicBezTo>
                    <a:pt x="7377" y="316"/>
                    <a:pt x="7370" y="352"/>
                    <a:pt x="7337" y="352"/>
                  </a:cubicBezTo>
                  <a:cubicBezTo>
                    <a:pt x="7328" y="352"/>
                    <a:pt x="7316" y="349"/>
                    <a:pt x="7300" y="341"/>
                  </a:cubicBezTo>
                  <a:lnTo>
                    <a:pt x="7300" y="341"/>
                  </a:lnTo>
                  <a:cubicBezTo>
                    <a:pt x="7314" y="381"/>
                    <a:pt x="7295" y="389"/>
                    <a:pt x="7332" y="436"/>
                  </a:cubicBezTo>
                  <a:cubicBezTo>
                    <a:pt x="7114" y="585"/>
                    <a:pt x="6995" y="837"/>
                    <a:pt x="6804" y="1021"/>
                  </a:cubicBezTo>
                  <a:cubicBezTo>
                    <a:pt x="6846" y="1238"/>
                    <a:pt x="6586" y="1188"/>
                    <a:pt x="6525" y="1337"/>
                  </a:cubicBezTo>
                  <a:cubicBezTo>
                    <a:pt x="6519" y="1331"/>
                    <a:pt x="6517" y="1329"/>
                    <a:pt x="6512" y="1323"/>
                  </a:cubicBezTo>
                  <a:cubicBezTo>
                    <a:pt x="6512" y="1390"/>
                    <a:pt x="6477" y="1454"/>
                    <a:pt x="6421" y="1478"/>
                  </a:cubicBezTo>
                  <a:lnTo>
                    <a:pt x="6442" y="1568"/>
                  </a:lnTo>
                  <a:cubicBezTo>
                    <a:pt x="6087" y="1701"/>
                    <a:pt x="5919" y="2030"/>
                    <a:pt x="5624" y="2232"/>
                  </a:cubicBezTo>
                  <a:cubicBezTo>
                    <a:pt x="5314" y="2482"/>
                    <a:pt x="4974" y="2636"/>
                    <a:pt x="4873" y="3082"/>
                  </a:cubicBezTo>
                  <a:cubicBezTo>
                    <a:pt x="4862" y="3068"/>
                    <a:pt x="4852" y="3063"/>
                    <a:pt x="4854" y="3050"/>
                  </a:cubicBezTo>
                  <a:lnTo>
                    <a:pt x="4854" y="3050"/>
                  </a:lnTo>
                  <a:cubicBezTo>
                    <a:pt x="4801" y="3156"/>
                    <a:pt x="4684" y="3183"/>
                    <a:pt x="4636" y="3284"/>
                  </a:cubicBezTo>
                  <a:lnTo>
                    <a:pt x="4623" y="3270"/>
                  </a:lnTo>
                  <a:cubicBezTo>
                    <a:pt x="4549" y="3563"/>
                    <a:pt x="4227" y="3645"/>
                    <a:pt x="4169" y="3937"/>
                  </a:cubicBezTo>
                  <a:cubicBezTo>
                    <a:pt x="3940" y="4144"/>
                    <a:pt x="3709" y="4402"/>
                    <a:pt x="3516" y="4667"/>
                  </a:cubicBezTo>
                  <a:lnTo>
                    <a:pt x="3492" y="4641"/>
                  </a:lnTo>
                  <a:cubicBezTo>
                    <a:pt x="3364" y="4880"/>
                    <a:pt x="3051" y="4925"/>
                    <a:pt x="2913" y="5151"/>
                  </a:cubicBezTo>
                  <a:cubicBezTo>
                    <a:pt x="2666" y="5284"/>
                    <a:pt x="2679" y="5687"/>
                    <a:pt x="2413" y="5802"/>
                  </a:cubicBezTo>
                  <a:cubicBezTo>
                    <a:pt x="2412" y="5802"/>
                    <a:pt x="2410" y="5801"/>
                    <a:pt x="2409" y="5801"/>
                  </a:cubicBezTo>
                  <a:cubicBezTo>
                    <a:pt x="2175" y="5801"/>
                    <a:pt x="2285" y="6203"/>
                    <a:pt x="2062" y="6203"/>
                  </a:cubicBezTo>
                  <a:cubicBezTo>
                    <a:pt x="2058" y="6203"/>
                    <a:pt x="2054" y="6203"/>
                    <a:pt x="2049" y="6203"/>
                  </a:cubicBezTo>
                  <a:cubicBezTo>
                    <a:pt x="1627" y="6240"/>
                    <a:pt x="1539" y="6588"/>
                    <a:pt x="1439" y="6936"/>
                  </a:cubicBezTo>
                  <a:cubicBezTo>
                    <a:pt x="1160" y="7079"/>
                    <a:pt x="1144" y="7470"/>
                    <a:pt x="798" y="7536"/>
                  </a:cubicBezTo>
                  <a:cubicBezTo>
                    <a:pt x="801" y="7725"/>
                    <a:pt x="488" y="7637"/>
                    <a:pt x="413" y="7775"/>
                  </a:cubicBezTo>
                  <a:lnTo>
                    <a:pt x="450" y="7802"/>
                  </a:lnTo>
                  <a:cubicBezTo>
                    <a:pt x="438" y="7797"/>
                    <a:pt x="428" y="7794"/>
                    <a:pt x="420" y="7794"/>
                  </a:cubicBezTo>
                  <a:cubicBezTo>
                    <a:pt x="360" y="7794"/>
                    <a:pt x="445" y="7934"/>
                    <a:pt x="396" y="7934"/>
                  </a:cubicBezTo>
                  <a:cubicBezTo>
                    <a:pt x="385" y="7934"/>
                    <a:pt x="366" y="7926"/>
                    <a:pt x="336" y="7908"/>
                  </a:cubicBezTo>
                  <a:lnTo>
                    <a:pt x="334" y="7897"/>
                  </a:lnTo>
                  <a:cubicBezTo>
                    <a:pt x="326" y="7893"/>
                    <a:pt x="320" y="7892"/>
                    <a:pt x="316" y="7892"/>
                  </a:cubicBezTo>
                  <a:cubicBezTo>
                    <a:pt x="277" y="7892"/>
                    <a:pt x="418" y="8052"/>
                    <a:pt x="392" y="8052"/>
                  </a:cubicBezTo>
                  <a:cubicBezTo>
                    <a:pt x="388" y="8052"/>
                    <a:pt x="380" y="8048"/>
                    <a:pt x="368" y="8041"/>
                  </a:cubicBezTo>
                  <a:lnTo>
                    <a:pt x="368" y="8041"/>
                  </a:lnTo>
                  <a:lnTo>
                    <a:pt x="403" y="8075"/>
                  </a:lnTo>
                  <a:cubicBezTo>
                    <a:pt x="400" y="8083"/>
                    <a:pt x="397" y="8086"/>
                    <a:pt x="393" y="8086"/>
                  </a:cubicBezTo>
                  <a:cubicBezTo>
                    <a:pt x="379" y="8086"/>
                    <a:pt x="354" y="8048"/>
                    <a:pt x="331" y="8048"/>
                  </a:cubicBezTo>
                  <a:cubicBezTo>
                    <a:pt x="329" y="8048"/>
                    <a:pt x="327" y="8048"/>
                    <a:pt x="326" y="8049"/>
                  </a:cubicBezTo>
                  <a:cubicBezTo>
                    <a:pt x="323" y="8059"/>
                    <a:pt x="386" y="8107"/>
                    <a:pt x="362" y="8107"/>
                  </a:cubicBezTo>
                  <a:cubicBezTo>
                    <a:pt x="361" y="8107"/>
                    <a:pt x="359" y="8107"/>
                    <a:pt x="358" y="8107"/>
                  </a:cubicBezTo>
                  <a:cubicBezTo>
                    <a:pt x="317" y="8075"/>
                    <a:pt x="295" y="8064"/>
                    <a:pt x="282" y="8064"/>
                  </a:cubicBezTo>
                  <a:cubicBezTo>
                    <a:pt x="257" y="8064"/>
                    <a:pt x="268" y="8106"/>
                    <a:pt x="242" y="8106"/>
                  </a:cubicBezTo>
                  <a:cubicBezTo>
                    <a:pt x="228" y="8106"/>
                    <a:pt x="202" y="8093"/>
                    <a:pt x="153" y="8054"/>
                  </a:cubicBezTo>
                  <a:cubicBezTo>
                    <a:pt x="166" y="8038"/>
                    <a:pt x="63" y="8019"/>
                    <a:pt x="55" y="7956"/>
                  </a:cubicBezTo>
                  <a:cubicBezTo>
                    <a:pt x="53" y="7955"/>
                    <a:pt x="52" y="7955"/>
                    <a:pt x="51" y="7955"/>
                  </a:cubicBezTo>
                  <a:cubicBezTo>
                    <a:pt x="25" y="7955"/>
                    <a:pt x="0" y="8006"/>
                    <a:pt x="79" y="8062"/>
                  </a:cubicBezTo>
                  <a:cubicBezTo>
                    <a:pt x="158" y="8131"/>
                    <a:pt x="214" y="8205"/>
                    <a:pt x="302" y="8229"/>
                  </a:cubicBezTo>
                  <a:lnTo>
                    <a:pt x="246" y="8176"/>
                  </a:lnTo>
                  <a:lnTo>
                    <a:pt x="246" y="8176"/>
                  </a:lnTo>
                  <a:cubicBezTo>
                    <a:pt x="312" y="8216"/>
                    <a:pt x="280" y="8192"/>
                    <a:pt x="328" y="8226"/>
                  </a:cubicBezTo>
                  <a:cubicBezTo>
                    <a:pt x="335" y="8221"/>
                    <a:pt x="343" y="8219"/>
                    <a:pt x="353" y="8219"/>
                  </a:cubicBezTo>
                  <a:cubicBezTo>
                    <a:pt x="397" y="8219"/>
                    <a:pt x="466" y="8265"/>
                    <a:pt x="512" y="8272"/>
                  </a:cubicBezTo>
                  <a:cubicBezTo>
                    <a:pt x="512" y="8269"/>
                    <a:pt x="509" y="8269"/>
                    <a:pt x="506" y="8266"/>
                  </a:cubicBezTo>
                  <a:cubicBezTo>
                    <a:pt x="450" y="8189"/>
                    <a:pt x="512" y="8203"/>
                    <a:pt x="533" y="8197"/>
                  </a:cubicBezTo>
                  <a:lnTo>
                    <a:pt x="567" y="8221"/>
                  </a:lnTo>
                  <a:cubicBezTo>
                    <a:pt x="576" y="8227"/>
                    <a:pt x="581" y="8229"/>
                    <a:pt x="584" y="8229"/>
                  </a:cubicBezTo>
                  <a:cubicBezTo>
                    <a:pt x="600" y="8229"/>
                    <a:pt x="534" y="8146"/>
                    <a:pt x="540" y="8146"/>
                  </a:cubicBezTo>
                  <a:cubicBezTo>
                    <a:pt x="542" y="8146"/>
                    <a:pt x="552" y="8155"/>
                    <a:pt x="575" y="8179"/>
                  </a:cubicBezTo>
                  <a:cubicBezTo>
                    <a:pt x="602" y="8088"/>
                    <a:pt x="682" y="8009"/>
                    <a:pt x="748" y="7932"/>
                  </a:cubicBezTo>
                  <a:cubicBezTo>
                    <a:pt x="716" y="7881"/>
                    <a:pt x="806" y="7879"/>
                    <a:pt x="708" y="7817"/>
                  </a:cubicBezTo>
                  <a:lnTo>
                    <a:pt x="708" y="7817"/>
                  </a:lnTo>
                  <a:cubicBezTo>
                    <a:pt x="757" y="7848"/>
                    <a:pt x="799" y="7858"/>
                    <a:pt x="832" y="7858"/>
                  </a:cubicBezTo>
                  <a:cubicBezTo>
                    <a:pt x="875" y="7858"/>
                    <a:pt x="904" y="7840"/>
                    <a:pt x="913" y="7825"/>
                  </a:cubicBezTo>
                  <a:cubicBezTo>
                    <a:pt x="921" y="7836"/>
                    <a:pt x="931" y="7847"/>
                    <a:pt x="923" y="7847"/>
                  </a:cubicBezTo>
                  <a:cubicBezTo>
                    <a:pt x="946" y="7857"/>
                    <a:pt x="961" y="7861"/>
                    <a:pt x="970" y="7861"/>
                  </a:cubicBezTo>
                  <a:cubicBezTo>
                    <a:pt x="1014" y="7861"/>
                    <a:pt x="935" y="7767"/>
                    <a:pt x="974" y="7767"/>
                  </a:cubicBezTo>
                  <a:cubicBezTo>
                    <a:pt x="985" y="7767"/>
                    <a:pt x="1005" y="7775"/>
                    <a:pt x="1040" y="7794"/>
                  </a:cubicBezTo>
                  <a:cubicBezTo>
                    <a:pt x="942" y="7690"/>
                    <a:pt x="1138" y="7754"/>
                    <a:pt x="1037" y="7618"/>
                  </a:cubicBezTo>
                  <a:lnTo>
                    <a:pt x="1037" y="7618"/>
                  </a:lnTo>
                  <a:cubicBezTo>
                    <a:pt x="1064" y="7634"/>
                    <a:pt x="1085" y="7653"/>
                    <a:pt x="1104" y="7671"/>
                  </a:cubicBezTo>
                  <a:cubicBezTo>
                    <a:pt x="1170" y="7605"/>
                    <a:pt x="1279" y="7565"/>
                    <a:pt x="1340" y="7512"/>
                  </a:cubicBezTo>
                  <a:cubicBezTo>
                    <a:pt x="1295" y="7377"/>
                    <a:pt x="1494" y="7432"/>
                    <a:pt x="1409" y="7270"/>
                  </a:cubicBezTo>
                  <a:cubicBezTo>
                    <a:pt x="1470" y="7260"/>
                    <a:pt x="1577" y="7252"/>
                    <a:pt x="1574" y="7156"/>
                  </a:cubicBezTo>
                  <a:lnTo>
                    <a:pt x="1574" y="7156"/>
                  </a:lnTo>
                  <a:lnTo>
                    <a:pt x="1585" y="7175"/>
                  </a:lnTo>
                  <a:cubicBezTo>
                    <a:pt x="1630" y="7114"/>
                    <a:pt x="1691" y="7037"/>
                    <a:pt x="1648" y="6922"/>
                  </a:cubicBezTo>
                  <a:lnTo>
                    <a:pt x="1648" y="6922"/>
                  </a:lnTo>
                  <a:cubicBezTo>
                    <a:pt x="1725" y="6979"/>
                    <a:pt x="1758" y="6989"/>
                    <a:pt x="1783" y="6989"/>
                  </a:cubicBezTo>
                  <a:cubicBezTo>
                    <a:pt x="1797" y="6989"/>
                    <a:pt x="1808" y="6986"/>
                    <a:pt x="1822" y="6986"/>
                  </a:cubicBezTo>
                  <a:cubicBezTo>
                    <a:pt x="1828" y="6986"/>
                    <a:pt x="1836" y="6987"/>
                    <a:pt x="1845" y="6989"/>
                  </a:cubicBezTo>
                  <a:cubicBezTo>
                    <a:pt x="1824" y="6898"/>
                    <a:pt x="1911" y="6837"/>
                    <a:pt x="1917" y="6734"/>
                  </a:cubicBezTo>
                  <a:cubicBezTo>
                    <a:pt x="1928" y="6742"/>
                    <a:pt x="1936" y="6745"/>
                    <a:pt x="1942" y="6745"/>
                  </a:cubicBezTo>
                  <a:cubicBezTo>
                    <a:pt x="1961" y="6745"/>
                    <a:pt x="1959" y="6713"/>
                    <a:pt x="1977" y="6713"/>
                  </a:cubicBezTo>
                  <a:cubicBezTo>
                    <a:pt x="1986" y="6713"/>
                    <a:pt x="1999" y="6720"/>
                    <a:pt x="2020" y="6739"/>
                  </a:cubicBezTo>
                  <a:cubicBezTo>
                    <a:pt x="2020" y="6431"/>
                    <a:pt x="2262" y="6288"/>
                    <a:pt x="2543" y="6235"/>
                  </a:cubicBezTo>
                  <a:lnTo>
                    <a:pt x="2543" y="6235"/>
                  </a:lnTo>
                  <a:cubicBezTo>
                    <a:pt x="2517" y="6167"/>
                    <a:pt x="2449" y="6054"/>
                    <a:pt x="2416" y="5979"/>
                  </a:cubicBezTo>
                  <a:lnTo>
                    <a:pt x="2416" y="5979"/>
                  </a:lnTo>
                  <a:cubicBezTo>
                    <a:pt x="2423" y="5984"/>
                    <a:pt x="2433" y="5994"/>
                    <a:pt x="2433" y="6000"/>
                  </a:cubicBezTo>
                  <a:lnTo>
                    <a:pt x="2433" y="6000"/>
                  </a:lnTo>
                  <a:cubicBezTo>
                    <a:pt x="2441" y="5984"/>
                    <a:pt x="2462" y="5982"/>
                    <a:pt x="2486" y="5982"/>
                  </a:cubicBezTo>
                  <a:cubicBezTo>
                    <a:pt x="2496" y="5982"/>
                    <a:pt x="2506" y="5982"/>
                    <a:pt x="2516" y="5982"/>
                  </a:cubicBezTo>
                  <a:cubicBezTo>
                    <a:pt x="2541" y="5982"/>
                    <a:pt x="2563" y="5980"/>
                    <a:pt x="2570" y="5961"/>
                  </a:cubicBezTo>
                  <a:cubicBezTo>
                    <a:pt x="2578" y="5969"/>
                    <a:pt x="2586" y="5979"/>
                    <a:pt x="2591" y="5990"/>
                  </a:cubicBezTo>
                  <a:cubicBezTo>
                    <a:pt x="2583" y="5926"/>
                    <a:pt x="2711" y="5993"/>
                    <a:pt x="2684" y="5900"/>
                  </a:cubicBezTo>
                  <a:lnTo>
                    <a:pt x="2684" y="5900"/>
                  </a:lnTo>
                  <a:lnTo>
                    <a:pt x="2705" y="5918"/>
                  </a:lnTo>
                  <a:lnTo>
                    <a:pt x="2705" y="5918"/>
                  </a:lnTo>
                  <a:lnTo>
                    <a:pt x="2697" y="5868"/>
                  </a:lnTo>
                  <a:lnTo>
                    <a:pt x="2697" y="5868"/>
                  </a:lnTo>
                  <a:cubicBezTo>
                    <a:pt x="2720" y="5890"/>
                    <a:pt x="2749" y="5921"/>
                    <a:pt x="2748" y="5933"/>
                  </a:cubicBezTo>
                  <a:lnTo>
                    <a:pt x="2748" y="5933"/>
                  </a:lnTo>
                  <a:cubicBezTo>
                    <a:pt x="3026" y="5693"/>
                    <a:pt x="3153" y="5290"/>
                    <a:pt x="3438" y="5042"/>
                  </a:cubicBezTo>
                  <a:lnTo>
                    <a:pt x="3452" y="5076"/>
                  </a:lnTo>
                  <a:lnTo>
                    <a:pt x="3460" y="4981"/>
                  </a:lnTo>
                  <a:cubicBezTo>
                    <a:pt x="3473" y="4994"/>
                    <a:pt x="3476" y="5002"/>
                    <a:pt x="3481" y="5010"/>
                  </a:cubicBezTo>
                  <a:cubicBezTo>
                    <a:pt x="3590" y="4986"/>
                    <a:pt x="3585" y="4845"/>
                    <a:pt x="3659" y="4792"/>
                  </a:cubicBezTo>
                  <a:cubicBezTo>
                    <a:pt x="3672" y="4806"/>
                    <a:pt x="3686" y="4840"/>
                    <a:pt x="3709" y="4845"/>
                  </a:cubicBezTo>
                  <a:cubicBezTo>
                    <a:pt x="3686" y="4726"/>
                    <a:pt x="3879" y="4859"/>
                    <a:pt x="3755" y="4689"/>
                  </a:cubicBezTo>
                  <a:lnTo>
                    <a:pt x="3755" y="4689"/>
                  </a:lnTo>
                  <a:cubicBezTo>
                    <a:pt x="3763" y="4694"/>
                    <a:pt x="3797" y="4723"/>
                    <a:pt x="3805" y="4742"/>
                  </a:cubicBezTo>
                  <a:cubicBezTo>
                    <a:pt x="3887" y="4559"/>
                    <a:pt x="4025" y="4426"/>
                    <a:pt x="4182" y="4314"/>
                  </a:cubicBezTo>
                  <a:cubicBezTo>
                    <a:pt x="4156" y="4070"/>
                    <a:pt x="4403" y="4064"/>
                    <a:pt x="4411" y="3841"/>
                  </a:cubicBezTo>
                  <a:lnTo>
                    <a:pt x="4437" y="3868"/>
                  </a:lnTo>
                  <a:cubicBezTo>
                    <a:pt x="4490" y="3626"/>
                    <a:pt x="4748" y="3565"/>
                    <a:pt x="4883" y="3390"/>
                  </a:cubicBezTo>
                  <a:cubicBezTo>
                    <a:pt x="4958" y="3337"/>
                    <a:pt x="4971" y="3262"/>
                    <a:pt x="5032" y="3196"/>
                  </a:cubicBezTo>
                  <a:lnTo>
                    <a:pt x="5067" y="3225"/>
                  </a:lnTo>
                  <a:cubicBezTo>
                    <a:pt x="5048" y="2991"/>
                    <a:pt x="5409" y="3108"/>
                    <a:pt x="5383" y="2856"/>
                  </a:cubicBezTo>
                  <a:lnTo>
                    <a:pt x="5383" y="2856"/>
                  </a:lnTo>
                  <a:lnTo>
                    <a:pt x="5420" y="2909"/>
                  </a:lnTo>
                  <a:cubicBezTo>
                    <a:pt x="5367" y="2821"/>
                    <a:pt x="5513" y="2864"/>
                    <a:pt x="5385" y="2752"/>
                  </a:cubicBezTo>
                  <a:lnTo>
                    <a:pt x="5385" y="2752"/>
                  </a:lnTo>
                  <a:lnTo>
                    <a:pt x="5441" y="2768"/>
                  </a:lnTo>
                  <a:cubicBezTo>
                    <a:pt x="5359" y="2532"/>
                    <a:pt x="5654" y="2699"/>
                    <a:pt x="5646" y="2503"/>
                  </a:cubicBezTo>
                  <a:lnTo>
                    <a:pt x="5646" y="2503"/>
                  </a:lnTo>
                  <a:lnTo>
                    <a:pt x="5667" y="2537"/>
                  </a:lnTo>
                  <a:cubicBezTo>
                    <a:pt x="5669" y="2493"/>
                    <a:pt x="5681" y="2449"/>
                    <a:pt x="5716" y="2449"/>
                  </a:cubicBezTo>
                  <a:cubicBezTo>
                    <a:pt x="5719" y="2449"/>
                    <a:pt x="5722" y="2449"/>
                    <a:pt x="5725" y="2450"/>
                  </a:cubicBezTo>
                  <a:cubicBezTo>
                    <a:pt x="5728" y="2458"/>
                    <a:pt x="5739" y="2463"/>
                    <a:pt x="5739" y="2476"/>
                  </a:cubicBezTo>
                  <a:cubicBezTo>
                    <a:pt x="5753" y="2479"/>
                    <a:pt x="5766" y="2480"/>
                    <a:pt x="5778" y="2480"/>
                  </a:cubicBezTo>
                  <a:cubicBezTo>
                    <a:pt x="5925" y="2480"/>
                    <a:pt x="5899" y="2292"/>
                    <a:pt x="5980" y="2219"/>
                  </a:cubicBezTo>
                  <a:lnTo>
                    <a:pt x="6023" y="2282"/>
                  </a:lnTo>
                  <a:cubicBezTo>
                    <a:pt x="6002" y="2179"/>
                    <a:pt x="6132" y="2163"/>
                    <a:pt x="6156" y="2080"/>
                  </a:cubicBezTo>
                  <a:lnTo>
                    <a:pt x="6177" y="2110"/>
                  </a:lnTo>
                  <a:lnTo>
                    <a:pt x="6169" y="2049"/>
                  </a:lnTo>
                  <a:lnTo>
                    <a:pt x="6219" y="2096"/>
                  </a:lnTo>
                  <a:cubicBezTo>
                    <a:pt x="6291" y="2030"/>
                    <a:pt x="6312" y="1924"/>
                    <a:pt x="6373" y="1849"/>
                  </a:cubicBezTo>
                  <a:lnTo>
                    <a:pt x="6373" y="1852"/>
                  </a:lnTo>
                  <a:lnTo>
                    <a:pt x="6416" y="1900"/>
                  </a:lnTo>
                  <a:cubicBezTo>
                    <a:pt x="6397" y="1756"/>
                    <a:pt x="6549" y="1767"/>
                    <a:pt x="6581" y="1666"/>
                  </a:cubicBezTo>
                  <a:lnTo>
                    <a:pt x="6591" y="1687"/>
                  </a:lnTo>
                  <a:cubicBezTo>
                    <a:pt x="6774" y="1536"/>
                    <a:pt x="6854" y="1305"/>
                    <a:pt x="6984" y="1106"/>
                  </a:cubicBezTo>
                  <a:cubicBezTo>
                    <a:pt x="6987" y="1114"/>
                    <a:pt x="7000" y="1127"/>
                    <a:pt x="7003" y="1135"/>
                  </a:cubicBezTo>
                  <a:cubicBezTo>
                    <a:pt x="6995" y="1111"/>
                    <a:pt x="6974" y="1074"/>
                    <a:pt x="6987" y="1068"/>
                  </a:cubicBezTo>
                  <a:lnTo>
                    <a:pt x="6987" y="1068"/>
                  </a:lnTo>
                  <a:cubicBezTo>
                    <a:pt x="7000" y="1076"/>
                    <a:pt x="7006" y="1092"/>
                    <a:pt x="7008" y="1098"/>
                  </a:cubicBezTo>
                  <a:cubicBezTo>
                    <a:pt x="7019" y="1102"/>
                    <a:pt x="7028" y="1103"/>
                    <a:pt x="7035" y="1103"/>
                  </a:cubicBezTo>
                  <a:cubicBezTo>
                    <a:pt x="7101" y="1103"/>
                    <a:pt x="7075" y="979"/>
                    <a:pt x="7123" y="979"/>
                  </a:cubicBezTo>
                  <a:cubicBezTo>
                    <a:pt x="7128" y="979"/>
                    <a:pt x="7134" y="981"/>
                    <a:pt x="7141" y="984"/>
                  </a:cubicBezTo>
                  <a:cubicBezTo>
                    <a:pt x="7144" y="965"/>
                    <a:pt x="7117" y="930"/>
                    <a:pt x="7088" y="912"/>
                  </a:cubicBezTo>
                  <a:cubicBezTo>
                    <a:pt x="7197" y="763"/>
                    <a:pt x="7322" y="609"/>
                    <a:pt x="7396" y="418"/>
                  </a:cubicBezTo>
                  <a:cubicBezTo>
                    <a:pt x="7412" y="420"/>
                    <a:pt x="7433" y="439"/>
                    <a:pt x="7457" y="468"/>
                  </a:cubicBezTo>
                  <a:cubicBezTo>
                    <a:pt x="7449" y="232"/>
                    <a:pt x="7616" y="163"/>
                    <a:pt x="7752" y="67"/>
                  </a:cubicBezTo>
                  <a:cubicBezTo>
                    <a:pt x="7723" y="30"/>
                    <a:pt x="7704" y="43"/>
                    <a:pt x="7683" y="1"/>
                  </a:cubicBezTo>
                  <a:cubicBezTo>
                    <a:pt x="7682" y="1"/>
                    <a:pt x="7681" y="1"/>
                    <a:pt x="7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27"/>
            <p:cNvSpPr/>
            <p:nvPr/>
          </p:nvSpPr>
          <p:spPr>
            <a:xfrm>
              <a:off x="1741725" y="1727475"/>
              <a:ext cx="100" cy="12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1" y="1"/>
                  </a:moveTo>
                  <a:cubicBezTo>
                    <a:pt x="2" y="3"/>
                    <a:pt x="3" y="5"/>
                    <a:pt x="3" y="5"/>
                  </a:cubicBezTo>
                  <a:cubicBezTo>
                    <a:pt x="3" y="5"/>
                    <a:pt x="3" y="3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27"/>
            <p:cNvSpPr/>
            <p:nvPr/>
          </p:nvSpPr>
          <p:spPr>
            <a:xfrm>
              <a:off x="1579450" y="1906825"/>
              <a:ext cx="475" cy="125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cubicBezTo>
                    <a:pt x="4" y="3"/>
                    <a:pt x="6" y="4"/>
                    <a:pt x="9" y="4"/>
                  </a:cubicBezTo>
                  <a:cubicBezTo>
                    <a:pt x="13" y="4"/>
                    <a:pt x="15" y="1"/>
                    <a:pt x="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27"/>
            <p:cNvSpPr/>
            <p:nvPr/>
          </p:nvSpPr>
          <p:spPr>
            <a:xfrm>
              <a:off x="1810925" y="1680125"/>
              <a:ext cx="950" cy="1300"/>
            </a:xfrm>
            <a:custGeom>
              <a:avLst/>
              <a:gdLst/>
              <a:ahLst/>
              <a:cxnLst/>
              <a:rect l="l" t="t" r="r" b="b"/>
              <a:pathLst>
                <a:path w="38" h="52" extrusionOk="0">
                  <a:moveTo>
                    <a:pt x="0" y="1"/>
                  </a:moveTo>
                  <a:lnTo>
                    <a:pt x="37" y="51"/>
                  </a:lnTo>
                  <a:lnTo>
                    <a:pt x="19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27"/>
            <p:cNvSpPr/>
            <p:nvPr/>
          </p:nvSpPr>
          <p:spPr>
            <a:xfrm>
              <a:off x="1810000" y="1680725"/>
              <a:ext cx="3325" cy="4025"/>
            </a:xfrm>
            <a:custGeom>
              <a:avLst/>
              <a:gdLst/>
              <a:ahLst/>
              <a:cxnLst/>
              <a:rect l="l" t="t" r="r" b="b"/>
              <a:pathLst>
                <a:path w="133" h="161" extrusionOk="0">
                  <a:moveTo>
                    <a:pt x="22" y="0"/>
                  </a:moveTo>
                  <a:cubicBezTo>
                    <a:pt x="1" y="0"/>
                    <a:pt x="124" y="138"/>
                    <a:pt x="110" y="138"/>
                  </a:cubicBezTo>
                  <a:cubicBezTo>
                    <a:pt x="108" y="138"/>
                    <a:pt x="105" y="137"/>
                    <a:pt x="101" y="134"/>
                  </a:cubicBezTo>
                  <a:lnTo>
                    <a:pt x="101" y="134"/>
                  </a:lnTo>
                  <a:cubicBezTo>
                    <a:pt x="111" y="142"/>
                    <a:pt x="125" y="152"/>
                    <a:pt x="133" y="160"/>
                  </a:cubicBezTo>
                  <a:lnTo>
                    <a:pt x="40" y="9"/>
                  </a:lnTo>
                  <a:cubicBezTo>
                    <a:pt x="31" y="3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27"/>
            <p:cNvSpPr/>
            <p:nvPr/>
          </p:nvSpPr>
          <p:spPr>
            <a:xfrm>
              <a:off x="1811425" y="1683900"/>
              <a:ext cx="2075" cy="1775"/>
            </a:xfrm>
            <a:custGeom>
              <a:avLst/>
              <a:gdLst/>
              <a:ahLst/>
              <a:cxnLst/>
              <a:rect l="l" t="t" r="r" b="b"/>
              <a:pathLst>
                <a:path w="83" h="71" extrusionOk="0">
                  <a:moveTo>
                    <a:pt x="14" y="1"/>
                  </a:moveTo>
                  <a:cubicBezTo>
                    <a:pt x="1" y="1"/>
                    <a:pt x="26" y="35"/>
                    <a:pt x="45" y="58"/>
                  </a:cubicBezTo>
                  <a:lnTo>
                    <a:pt x="45" y="58"/>
                  </a:lnTo>
                  <a:cubicBezTo>
                    <a:pt x="27" y="30"/>
                    <a:pt x="82" y="56"/>
                    <a:pt x="25" y="4"/>
                  </a:cubicBezTo>
                  <a:cubicBezTo>
                    <a:pt x="20" y="2"/>
                    <a:pt x="17" y="1"/>
                    <a:pt x="14" y="1"/>
                  </a:cubicBezTo>
                  <a:close/>
                  <a:moveTo>
                    <a:pt x="45" y="58"/>
                  </a:moveTo>
                  <a:lnTo>
                    <a:pt x="45" y="58"/>
                  </a:lnTo>
                  <a:cubicBezTo>
                    <a:pt x="47" y="61"/>
                    <a:pt x="50" y="65"/>
                    <a:pt x="54" y="70"/>
                  </a:cubicBezTo>
                  <a:cubicBezTo>
                    <a:pt x="52" y="67"/>
                    <a:pt x="48" y="63"/>
                    <a:pt x="45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27"/>
            <p:cNvSpPr/>
            <p:nvPr/>
          </p:nvSpPr>
          <p:spPr>
            <a:xfrm>
              <a:off x="1787275" y="1709350"/>
              <a:ext cx="150" cy="225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3" y="1"/>
                  </a:moveTo>
                  <a:cubicBezTo>
                    <a:pt x="1" y="1"/>
                    <a:pt x="1" y="3"/>
                    <a:pt x="3" y="9"/>
                  </a:cubicBezTo>
                  <a:cubicBezTo>
                    <a:pt x="3" y="9"/>
                    <a:pt x="6" y="3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27"/>
            <p:cNvSpPr/>
            <p:nvPr/>
          </p:nvSpPr>
          <p:spPr>
            <a:xfrm>
              <a:off x="1653550" y="1683500"/>
              <a:ext cx="158375" cy="159675"/>
            </a:xfrm>
            <a:custGeom>
              <a:avLst/>
              <a:gdLst/>
              <a:ahLst/>
              <a:cxnLst/>
              <a:rect l="l" t="t" r="r" b="b"/>
              <a:pathLst>
                <a:path w="6335" h="6387" extrusionOk="0">
                  <a:moveTo>
                    <a:pt x="2308" y="4619"/>
                  </a:moveTo>
                  <a:cubicBezTo>
                    <a:pt x="2306" y="4620"/>
                    <a:pt x="2305" y="4622"/>
                    <a:pt x="2303" y="4623"/>
                  </a:cubicBezTo>
                  <a:cubicBezTo>
                    <a:pt x="2307" y="4623"/>
                    <a:pt x="2308" y="4622"/>
                    <a:pt x="2308" y="4619"/>
                  </a:cubicBezTo>
                  <a:close/>
                  <a:moveTo>
                    <a:pt x="2033" y="4633"/>
                  </a:moveTo>
                  <a:cubicBezTo>
                    <a:pt x="2033" y="4634"/>
                    <a:pt x="2032" y="4635"/>
                    <a:pt x="2032" y="4636"/>
                  </a:cubicBezTo>
                  <a:cubicBezTo>
                    <a:pt x="2033" y="4636"/>
                    <a:pt x="2034" y="4635"/>
                    <a:pt x="2033" y="4633"/>
                  </a:cubicBezTo>
                  <a:close/>
                  <a:moveTo>
                    <a:pt x="2146" y="4859"/>
                  </a:moveTo>
                  <a:cubicBezTo>
                    <a:pt x="2146" y="4859"/>
                    <a:pt x="2146" y="4859"/>
                    <a:pt x="2146" y="4859"/>
                  </a:cubicBezTo>
                  <a:lnTo>
                    <a:pt x="2146" y="4859"/>
                  </a:lnTo>
                  <a:cubicBezTo>
                    <a:pt x="2147" y="4862"/>
                    <a:pt x="2148" y="4865"/>
                    <a:pt x="2149" y="4867"/>
                  </a:cubicBezTo>
                  <a:lnTo>
                    <a:pt x="2146" y="4859"/>
                  </a:lnTo>
                  <a:close/>
                  <a:moveTo>
                    <a:pt x="6259" y="1"/>
                  </a:moveTo>
                  <a:cubicBezTo>
                    <a:pt x="6209" y="1"/>
                    <a:pt x="6273" y="107"/>
                    <a:pt x="6228" y="107"/>
                  </a:cubicBezTo>
                  <a:cubicBezTo>
                    <a:pt x="6223" y="107"/>
                    <a:pt x="6216" y="106"/>
                    <a:pt x="6207" y="102"/>
                  </a:cubicBezTo>
                  <a:lnTo>
                    <a:pt x="6181" y="68"/>
                  </a:lnTo>
                  <a:cubicBezTo>
                    <a:pt x="6146" y="68"/>
                    <a:pt x="6231" y="132"/>
                    <a:pt x="6209" y="132"/>
                  </a:cubicBezTo>
                  <a:cubicBezTo>
                    <a:pt x="6206" y="132"/>
                    <a:pt x="6201" y="131"/>
                    <a:pt x="6194" y="129"/>
                  </a:cubicBezTo>
                  <a:cubicBezTo>
                    <a:pt x="6160" y="110"/>
                    <a:pt x="6157" y="89"/>
                    <a:pt x="6152" y="89"/>
                  </a:cubicBezTo>
                  <a:cubicBezTo>
                    <a:pt x="6122" y="142"/>
                    <a:pt x="6053" y="158"/>
                    <a:pt x="6091" y="272"/>
                  </a:cubicBezTo>
                  <a:cubicBezTo>
                    <a:pt x="6072" y="258"/>
                    <a:pt x="6059" y="253"/>
                    <a:pt x="6050" y="253"/>
                  </a:cubicBezTo>
                  <a:cubicBezTo>
                    <a:pt x="6029" y="253"/>
                    <a:pt x="6025" y="278"/>
                    <a:pt x="6002" y="278"/>
                  </a:cubicBezTo>
                  <a:cubicBezTo>
                    <a:pt x="5993" y="278"/>
                    <a:pt x="5982" y="274"/>
                    <a:pt x="5966" y="264"/>
                  </a:cubicBezTo>
                  <a:lnTo>
                    <a:pt x="5966" y="264"/>
                  </a:lnTo>
                  <a:cubicBezTo>
                    <a:pt x="5979" y="302"/>
                    <a:pt x="5963" y="304"/>
                    <a:pt x="6003" y="352"/>
                  </a:cubicBezTo>
                  <a:cubicBezTo>
                    <a:pt x="5822" y="458"/>
                    <a:pt x="5740" y="668"/>
                    <a:pt x="5586" y="809"/>
                  </a:cubicBezTo>
                  <a:cubicBezTo>
                    <a:pt x="5642" y="1008"/>
                    <a:pt x="5405" y="931"/>
                    <a:pt x="5366" y="1056"/>
                  </a:cubicBezTo>
                  <a:cubicBezTo>
                    <a:pt x="5360" y="1051"/>
                    <a:pt x="5358" y="1045"/>
                    <a:pt x="5352" y="1043"/>
                  </a:cubicBezTo>
                  <a:lnTo>
                    <a:pt x="5352" y="1043"/>
                  </a:lnTo>
                  <a:cubicBezTo>
                    <a:pt x="5358" y="1101"/>
                    <a:pt x="5331" y="1154"/>
                    <a:pt x="5283" y="1167"/>
                  </a:cubicBezTo>
                  <a:lnTo>
                    <a:pt x="5310" y="1250"/>
                  </a:lnTo>
                  <a:cubicBezTo>
                    <a:pt x="5004" y="1321"/>
                    <a:pt x="4879" y="1592"/>
                    <a:pt x="4632" y="1730"/>
                  </a:cubicBezTo>
                  <a:cubicBezTo>
                    <a:pt x="4372" y="1911"/>
                    <a:pt x="4083" y="2001"/>
                    <a:pt x="4024" y="2384"/>
                  </a:cubicBezTo>
                  <a:cubicBezTo>
                    <a:pt x="4011" y="2371"/>
                    <a:pt x="4003" y="2365"/>
                    <a:pt x="4003" y="2355"/>
                  </a:cubicBezTo>
                  <a:cubicBezTo>
                    <a:pt x="3963" y="2442"/>
                    <a:pt x="3860" y="2448"/>
                    <a:pt x="3825" y="2533"/>
                  </a:cubicBezTo>
                  <a:lnTo>
                    <a:pt x="3814" y="2519"/>
                  </a:lnTo>
                  <a:cubicBezTo>
                    <a:pt x="3764" y="2769"/>
                    <a:pt x="3485" y="2793"/>
                    <a:pt x="3451" y="3048"/>
                  </a:cubicBezTo>
                  <a:cubicBezTo>
                    <a:pt x="3262" y="3199"/>
                    <a:pt x="3071" y="3396"/>
                    <a:pt x="2917" y="3603"/>
                  </a:cubicBezTo>
                  <a:lnTo>
                    <a:pt x="2890" y="3576"/>
                  </a:lnTo>
                  <a:cubicBezTo>
                    <a:pt x="2792" y="3770"/>
                    <a:pt x="2518" y="3765"/>
                    <a:pt x="2407" y="3946"/>
                  </a:cubicBezTo>
                  <a:cubicBezTo>
                    <a:pt x="2197" y="4028"/>
                    <a:pt x="2231" y="4392"/>
                    <a:pt x="2003" y="4456"/>
                  </a:cubicBezTo>
                  <a:cubicBezTo>
                    <a:pt x="1992" y="4453"/>
                    <a:pt x="1982" y="4452"/>
                    <a:pt x="1972" y="4452"/>
                  </a:cubicBezTo>
                  <a:cubicBezTo>
                    <a:pt x="1809" y="4452"/>
                    <a:pt x="1897" y="4763"/>
                    <a:pt x="1741" y="4763"/>
                  </a:cubicBezTo>
                  <a:cubicBezTo>
                    <a:pt x="1730" y="4763"/>
                    <a:pt x="1718" y="4761"/>
                    <a:pt x="1706" y="4758"/>
                  </a:cubicBezTo>
                  <a:cubicBezTo>
                    <a:pt x="1689" y="4757"/>
                    <a:pt x="1672" y="4756"/>
                    <a:pt x="1656" y="4756"/>
                  </a:cubicBezTo>
                  <a:cubicBezTo>
                    <a:pt x="1326" y="4756"/>
                    <a:pt x="1270" y="5043"/>
                    <a:pt x="1209" y="5324"/>
                  </a:cubicBezTo>
                  <a:cubicBezTo>
                    <a:pt x="970" y="5414"/>
                    <a:pt x="980" y="5757"/>
                    <a:pt x="680" y="5770"/>
                  </a:cubicBezTo>
                  <a:cubicBezTo>
                    <a:pt x="696" y="5938"/>
                    <a:pt x="407" y="5813"/>
                    <a:pt x="348" y="5927"/>
                  </a:cubicBezTo>
                  <a:lnTo>
                    <a:pt x="383" y="5954"/>
                  </a:lnTo>
                  <a:cubicBezTo>
                    <a:pt x="369" y="5947"/>
                    <a:pt x="359" y="5944"/>
                    <a:pt x="352" y="5944"/>
                  </a:cubicBezTo>
                  <a:cubicBezTo>
                    <a:pt x="308" y="5944"/>
                    <a:pt x="383" y="6067"/>
                    <a:pt x="349" y="6067"/>
                  </a:cubicBezTo>
                  <a:cubicBezTo>
                    <a:pt x="339" y="6067"/>
                    <a:pt x="321" y="6057"/>
                    <a:pt x="290" y="6033"/>
                  </a:cubicBezTo>
                  <a:lnTo>
                    <a:pt x="287" y="6023"/>
                  </a:lnTo>
                  <a:cubicBezTo>
                    <a:pt x="278" y="6017"/>
                    <a:pt x="273" y="6015"/>
                    <a:pt x="269" y="6015"/>
                  </a:cubicBezTo>
                  <a:cubicBezTo>
                    <a:pt x="242" y="6015"/>
                    <a:pt x="366" y="6169"/>
                    <a:pt x="347" y="6169"/>
                  </a:cubicBezTo>
                  <a:cubicBezTo>
                    <a:pt x="343" y="6169"/>
                    <a:pt x="336" y="6165"/>
                    <a:pt x="324" y="6155"/>
                  </a:cubicBezTo>
                  <a:lnTo>
                    <a:pt x="324" y="6155"/>
                  </a:lnTo>
                  <a:lnTo>
                    <a:pt x="359" y="6193"/>
                  </a:lnTo>
                  <a:cubicBezTo>
                    <a:pt x="357" y="6198"/>
                    <a:pt x="354" y="6200"/>
                    <a:pt x="351" y="6200"/>
                  </a:cubicBezTo>
                  <a:cubicBezTo>
                    <a:pt x="336" y="6200"/>
                    <a:pt x="308" y="6155"/>
                    <a:pt x="285" y="6155"/>
                  </a:cubicBezTo>
                  <a:cubicBezTo>
                    <a:pt x="285" y="6165"/>
                    <a:pt x="340" y="6215"/>
                    <a:pt x="322" y="6215"/>
                  </a:cubicBezTo>
                  <a:cubicBezTo>
                    <a:pt x="320" y="6215"/>
                    <a:pt x="319" y="6214"/>
                    <a:pt x="316" y="6214"/>
                  </a:cubicBezTo>
                  <a:cubicBezTo>
                    <a:pt x="275" y="6175"/>
                    <a:pt x="256" y="6163"/>
                    <a:pt x="245" y="6163"/>
                  </a:cubicBezTo>
                  <a:cubicBezTo>
                    <a:pt x="229" y="6163"/>
                    <a:pt x="236" y="6194"/>
                    <a:pt x="219" y="6194"/>
                  </a:cubicBezTo>
                  <a:cubicBezTo>
                    <a:pt x="207" y="6194"/>
                    <a:pt x="183" y="6179"/>
                    <a:pt x="133" y="6132"/>
                  </a:cubicBezTo>
                  <a:cubicBezTo>
                    <a:pt x="144" y="6121"/>
                    <a:pt x="53" y="6084"/>
                    <a:pt x="43" y="6025"/>
                  </a:cubicBezTo>
                  <a:cubicBezTo>
                    <a:pt x="40" y="6024"/>
                    <a:pt x="38" y="6024"/>
                    <a:pt x="35" y="6024"/>
                  </a:cubicBezTo>
                  <a:cubicBezTo>
                    <a:pt x="15" y="6024"/>
                    <a:pt x="0" y="6064"/>
                    <a:pt x="67" y="6124"/>
                  </a:cubicBezTo>
                  <a:cubicBezTo>
                    <a:pt x="138" y="6198"/>
                    <a:pt x="192" y="6275"/>
                    <a:pt x="271" y="6312"/>
                  </a:cubicBezTo>
                  <a:lnTo>
                    <a:pt x="221" y="6256"/>
                  </a:lnTo>
                  <a:lnTo>
                    <a:pt x="221" y="6256"/>
                  </a:lnTo>
                  <a:cubicBezTo>
                    <a:pt x="282" y="6302"/>
                    <a:pt x="253" y="6278"/>
                    <a:pt x="295" y="6315"/>
                  </a:cubicBezTo>
                  <a:cubicBezTo>
                    <a:pt x="299" y="6313"/>
                    <a:pt x="303" y="6312"/>
                    <a:pt x="307" y="6312"/>
                  </a:cubicBezTo>
                  <a:cubicBezTo>
                    <a:pt x="345" y="6312"/>
                    <a:pt x="418" y="6372"/>
                    <a:pt x="462" y="6387"/>
                  </a:cubicBezTo>
                  <a:cubicBezTo>
                    <a:pt x="460" y="6384"/>
                    <a:pt x="460" y="6384"/>
                    <a:pt x="457" y="6381"/>
                  </a:cubicBezTo>
                  <a:cubicBezTo>
                    <a:pt x="421" y="6329"/>
                    <a:pt x="435" y="6321"/>
                    <a:pt x="453" y="6321"/>
                  </a:cubicBezTo>
                  <a:cubicBezTo>
                    <a:pt x="462" y="6321"/>
                    <a:pt x="472" y="6323"/>
                    <a:pt x="478" y="6323"/>
                  </a:cubicBezTo>
                  <a:lnTo>
                    <a:pt x="513" y="6349"/>
                  </a:lnTo>
                  <a:cubicBezTo>
                    <a:pt x="521" y="6356"/>
                    <a:pt x="526" y="6359"/>
                    <a:pt x="529" y="6359"/>
                  </a:cubicBezTo>
                  <a:cubicBezTo>
                    <a:pt x="541" y="6359"/>
                    <a:pt x="480" y="6277"/>
                    <a:pt x="485" y="6277"/>
                  </a:cubicBezTo>
                  <a:cubicBezTo>
                    <a:pt x="486" y="6277"/>
                    <a:pt x="496" y="6287"/>
                    <a:pt x="518" y="6312"/>
                  </a:cubicBezTo>
                  <a:cubicBezTo>
                    <a:pt x="542" y="6235"/>
                    <a:pt x="603" y="6177"/>
                    <a:pt x="662" y="6116"/>
                  </a:cubicBezTo>
                  <a:cubicBezTo>
                    <a:pt x="627" y="6068"/>
                    <a:pt x="709" y="6076"/>
                    <a:pt x="617" y="6009"/>
                  </a:cubicBezTo>
                  <a:lnTo>
                    <a:pt x="617" y="6009"/>
                  </a:lnTo>
                  <a:cubicBezTo>
                    <a:pt x="675" y="6050"/>
                    <a:pt x="722" y="6063"/>
                    <a:pt x="754" y="6063"/>
                  </a:cubicBezTo>
                  <a:cubicBezTo>
                    <a:pt x="779" y="6063"/>
                    <a:pt x="795" y="6055"/>
                    <a:pt x="800" y="6047"/>
                  </a:cubicBezTo>
                  <a:cubicBezTo>
                    <a:pt x="808" y="6055"/>
                    <a:pt x="818" y="6065"/>
                    <a:pt x="813" y="6065"/>
                  </a:cubicBezTo>
                  <a:cubicBezTo>
                    <a:pt x="837" y="6079"/>
                    <a:pt x="851" y="6084"/>
                    <a:pt x="859" y="6084"/>
                  </a:cubicBezTo>
                  <a:cubicBezTo>
                    <a:pt x="889" y="6084"/>
                    <a:pt x="823" y="6001"/>
                    <a:pt x="850" y="6001"/>
                  </a:cubicBezTo>
                  <a:cubicBezTo>
                    <a:pt x="859" y="6001"/>
                    <a:pt x="878" y="6010"/>
                    <a:pt x="914" y="6033"/>
                  </a:cubicBezTo>
                  <a:cubicBezTo>
                    <a:pt x="818" y="5927"/>
                    <a:pt x="999" y="6015"/>
                    <a:pt x="898" y="5877"/>
                  </a:cubicBezTo>
                  <a:lnTo>
                    <a:pt x="898" y="5877"/>
                  </a:lnTo>
                  <a:cubicBezTo>
                    <a:pt x="922" y="5898"/>
                    <a:pt x="943" y="5916"/>
                    <a:pt x="962" y="5935"/>
                  </a:cubicBezTo>
                  <a:cubicBezTo>
                    <a:pt x="1018" y="5885"/>
                    <a:pt x="1111" y="5866"/>
                    <a:pt x="1161" y="5826"/>
                  </a:cubicBezTo>
                  <a:cubicBezTo>
                    <a:pt x="1111" y="5699"/>
                    <a:pt x="1294" y="5778"/>
                    <a:pt x="1206" y="5619"/>
                  </a:cubicBezTo>
                  <a:cubicBezTo>
                    <a:pt x="1217" y="5619"/>
                    <a:pt x="1229" y="5619"/>
                    <a:pt x="1241" y="5619"/>
                  </a:cubicBezTo>
                  <a:cubicBezTo>
                    <a:pt x="1293" y="5619"/>
                    <a:pt x="1353" y="5612"/>
                    <a:pt x="1344" y="5542"/>
                  </a:cubicBezTo>
                  <a:lnTo>
                    <a:pt x="1344" y="5542"/>
                  </a:lnTo>
                  <a:lnTo>
                    <a:pt x="1355" y="5560"/>
                  </a:lnTo>
                  <a:cubicBezTo>
                    <a:pt x="1392" y="5513"/>
                    <a:pt x="1440" y="5452"/>
                    <a:pt x="1395" y="5345"/>
                  </a:cubicBezTo>
                  <a:lnTo>
                    <a:pt x="1395" y="5345"/>
                  </a:lnTo>
                  <a:cubicBezTo>
                    <a:pt x="1522" y="5452"/>
                    <a:pt x="1520" y="5412"/>
                    <a:pt x="1575" y="5430"/>
                  </a:cubicBezTo>
                  <a:cubicBezTo>
                    <a:pt x="1551" y="5348"/>
                    <a:pt x="1626" y="5308"/>
                    <a:pt x="1621" y="5215"/>
                  </a:cubicBezTo>
                  <a:lnTo>
                    <a:pt x="1621" y="5215"/>
                  </a:lnTo>
                  <a:cubicBezTo>
                    <a:pt x="1633" y="5225"/>
                    <a:pt x="1641" y="5228"/>
                    <a:pt x="1646" y="5228"/>
                  </a:cubicBezTo>
                  <a:cubicBezTo>
                    <a:pt x="1661" y="5228"/>
                    <a:pt x="1659" y="5205"/>
                    <a:pt x="1673" y="5205"/>
                  </a:cubicBezTo>
                  <a:cubicBezTo>
                    <a:pt x="1681" y="5205"/>
                    <a:pt x="1693" y="5212"/>
                    <a:pt x="1716" y="5234"/>
                  </a:cubicBezTo>
                  <a:cubicBezTo>
                    <a:pt x="1692" y="4960"/>
                    <a:pt x="1899" y="4867"/>
                    <a:pt x="2146" y="4859"/>
                  </a:cubicBezTo>
                  <a:lnTo>
                    <a:pt x="2146" y="4859"/>
                  </a:lnTo>
                  <a:cubicBezTo>
                    <a:pt x="2119" y="4796"/>
                    <a:pt x="2052" y="4686"/>
                    <a:pt x="2016" y="4615"/>
                  </a:cubicBezTo>
                  <a:lnTo>
                    <a:pt x="2016" y="4615"/>
                  </a:lnTo>
                  <a:cubicBezTo>
                    <a:pt x="2023" y="4619"/>
                    <a:pt x="2032" y="4628"/>
                    <a:pt x="2033" y="4633"/>
                  </a:cubicBezTo>
                  <a:lnTo>
                    <a:pt x="2033" y="4633"/>
                  </a:lnTo>
                  <a:cubicBezTo>
                    <a:pt x="2037" y="4626"/>
                    <a:pt x="2045" y="4623"/>
                    <a:pt x="2056" y="4623"/>
                  </a:cubicBezTo>
                  <a:cubicBezTo>
                    <a:pt x="2077" y="4623"/>
                    <a:pt x="2107" y="4633"/>
                    <a:pt x="2128" y="4633"/>
                  </a:cubicBezTo>
                  <a:cubicBezTo>
                    <a:pt x="2140" y="4633"/>
                    <a:pt x="2149" y="4630"/>
                    <a:pt x="2152" y="4620"/>
                  </a:cubicBezTo>
                  <a:cubicBezTo>
                    <a:pt x="2160" y="4628"/>
                    <a:pt x="2168" y="4639"/>
                    <a:pt x="2173" y="4649"/>
                  </a:cubicBezTo>
                  <a:cubicBezTo>
                    <a:pt x="2169" y="4630"/>
                    <a:pt x="2181" y="4626"/>
                    <a:pt x="2196" y="4626"/>
                  </a:cubicBezTo>
                  <a:cubicBezTo>
                    <a:pt x="2206" y="4626"/>
                    <a:pt x="2218" y="4628"/>
                    <a:pt x="2229" y="4628"/>
                  </a:cubicBezTo>
                  <a:cubicBezTo>
                    <a:pt x="2249" y="4628"/>
                    <a:pt x="2264" y="4621"/>
                    <a:pt x="2250" y="4583"/>
                  </a:cubicBezTo>
                  <a:lnTo>
                    <a:pt x="2250" y="4583"/>
                  </a:lnTo>
                  <a:lnTo>
                    <a:pt x="2271" y="4602"/>
                  </a:lnTo>
                  <a:lnTo>
                    <a:pt x="2261" y="4557"/>
                  </a:lnTo>
                  <a:lnTo>
                    <a:pt x="2261" y="4557"/>
                  </a:lnTo>
                  <a:cubicBezTo>
                    <a:pt x="2280" y="4578"/>
                    <a:pt x="2309" y="4609"/>
                    <a:pt x="2308" y="4619"/>
                  </a:cubicBezTo>
                  <a:lnTo>
                    <a:pt x="2308" y="4619"/>
                  </a:lnTo>
                  <a:cubicBezTo>
                    <a:pt x="2541" y="4448"/>
                    <a:pt x="2631" y="4109"/>
                    <a:pt x="2866" y="3927"/>
                  </a:cubicBezTo>
                  <a:lnTo>
                    <a:pt x="2882" y="3962"/>
                  </a:lnTo>
                  <a:lnTo>
                    <a:pt x="2882" y="3877"/>
                  </a:lnTo>
                  <a:cubicBezTo>
                    <a:pt x="2895" y="3890"/>
                    <a:pt x="2898" y="3898"/>
                    <a:pt x="2903" y="3906"/>
                  </a:cubicBezTo>
                  <a:cubicBezTo>
                    <a:pt x="2999" y="3903"/>
                    <a:pt x="2983" y="3776"/>
                    <a:pt x="3047" y="3738"/>
                  </a:cubicBezTo>
                  <a:cubicBezTo>
                    <a:pt x="3060" y="3752"/>
                    <a:pt x="3076" y="3784"/>
                    <a:pt x="3097" y="3792"/>
                  </a:cubicBezTo>
                  <a:cubicBezTo>
                    <a:pt x="3087" y="3754"/>
                    <a:pt x="3102" y="3747"/>
                    <a:pt x="3121" y="3747"/>
                  </a:cubicBezTo>
                  <a:cubicBezTo>
                    <a:pt x="3132" y="3747"/>
                    <a:pt x="3144" y="3749"/>
                    <a:pt x="3153" y="3749"/>
                  </a:cubicBezTo>
                  <a:cubicBezTo>
                    <a:pt x="3175" y="3749"/>
                    <a:pt x="3182" y="3737"/>
                    <a:pt x="3126" y="3659"/>
                  </a:cubicBezTo>
                  <a:lnTo>
                    <a:pt x="3126" y="3659"/>
                  </a:lnTo>
                  <a:cubicBezTo>
                    <a:pt x="3134" y="3664"/>
                    <a:pt x="3166" y="3699"/>
                    <a:pt x="3174" y="3715"/>
                  </a:cubicBezTo>
                  <a:cubicBezTo>
                    <a:pt x="3235" y="3563"/>
                    <a:pt x="3350" y="3465"/>
                    <a:pt x="3482" y="3388"/>
                  </a:cubicBezTo>
                  <a:cubicBezTo>
                    <a:pt x="3445" y="3165"/>
                    <a:pt x="3663" y="3197"/>
                    <a:pt x="3658" y="3000"/>
                  </a:cubicBezTo>
                  <a:lnTo>
                    <a:pt x="3658" y="3000"/>
                  </a:lnTo>
                  <a:lnTo>
                    <a:pt x="3682" y="3027"/>
                  </a:lnTo>
                  <a:cubicBezTo>
                    <a:pt x="3713" y="2817"/>
                    <a:pt x="3939" y="2801"/>
                    <a:pt x="4048" y="2665"/>
                  </a:cubicBezTo>
                  <a:cubicBezTo>
                    <a:pt x="4112" y="2628"/>
                    <a:pt x="4117" y="2562"/>
                    <a:pt x="4168" y="2511"/>
                  </a:cubicBezTo>
                  <a:lnTo>
                    <a:pt x="4202" y="2543"/>
                  </a:lnTo>
                  <a:cubicBezTo>
                    <a:pt x="4170" y="2331"/>
                    <a:pt x="4497" y="2487"/>
                    <a:pt x="4457" y="2259"/>
                  </a:cubicBezTo>
                  <a:lnTo>
                    <a:pt x="4457" y="2259"/>
                  </a:lnTo>
                  <a:lnTo>
                    <a:pt x="4494" y="2312"/>
                  </a:lnTo>
                  <a:cubicBezTo>
                    <a:pt x="4441" y="2225"/>
                    <a:pt x="4574" y="2286"/>
                    <a:pt x="4454" y="2166"/>
                  </a:cubicBezTo>
                  <a:lnTo>
                    <a:pt x="4454" y="2166"/>
                  </a:lnTo>
                  <a:lnTo>
                    <a:pt x="4505" y="2187"/>
                  </a:lnTo>
                  <a:cubicBezTo>
                    <a:pt x="4415" y="1964"/>
                    <a:pt x="4691" y="2158"/>
                    <a:pt x="4667" y="1980"/>
                  </a:cubicBezTo>
                  <a:lnTo>
                    <a:pt x="4667" y="1980"/>
                  </a:lnTo>
                  <a:lnTo>
                    <a:pt x="4691" y="2012"/>
                  </a:lnTo>
                  <a:cubicBezTo>
                    <a:pt x="4691" y="1977"/>
                    <a:pt x="4695" y="1941"/>
                    <a:pt x="4722" y="1941"/>
                  </a:cubicBezTo>
                  <a:cubicBezTo>
                    <a:pt x="4726" y="1941"/>
                    <a:pt x="4731" y="1941"/>
                    <a:pt x="4736" y="1943"/>
                  </a:cubicBezTo>
                  <a:cubicBezTo>
                    <a:pt x="4739" y="1951"/>
                    <a:pt x="4747" y="1956"/>
                    <a:pt x="4749" y="1970"/>
                  </a:cubicBezTo>
                  <a:cubicBezTo>
                    <a:pt x="4771" y="1976"/>
                    <a:pt x="4789" y="1980"/>
                    <a:pt x="4804" y="1980"/>
                  </a:cubicBezTo>
                  <a:cubicBezTo>
                    <a:pt x="4912" y="1980"/>
                    <a:pt x="4883" y="1824"/>
                    <a:pt x="4946" y="1773"/>
                  </a:cubicBezTo>
                  <a:lnTo>
                    <a:pt x="4988" y="1834"/>
                  </a:lnTo>
                  <a:cubicBezTo>
                    <a:pt x="4962" y="1738"/>
                    <a:pt x="5079" y="1741"/>
                    <a:pt x="5095" y="1672"/>
                  </a:cubicBezTo>
                  <a:lnTo>
                    <a:pt x="5116" y="1701"/>
                  </a:lnTo>
                  <a:lnTo>
                    <a:pt x="5103" y="1646"/>
                  </a:lnTo>
                  <a:lnTo>
                    <a:pt x="5153" y="1696"/>
                  </a:lnTo>
                  <a:cubicBezTo>
                    <a:pt x="5211" y="1646"/>
                    <a:pt x="5222" y="1553"/>
                    <a:pt x="5270" y="1494"/>
                  </a:cubicBezTo>
                  <a:lnTo>
                    <a:pt x="5273" y="1497"/>
                  </a:lnTo>
                  <a:lnTo>
                    <a:pt x="5312" y="1545"/>
                  </a:lnTo>
                  <a:cubicBezTo>
                    <a:pt x="5286" y="1414"/>
                    <a:pt x="5421" y="1444"/>
                    <a:pt x="5440" y="1359"/>
                  </a:cubicBezTo>
                  <a:lnTo>
                    <a:pt x="5453" y="1377"/>
                  </a:lnTo>
                  <a:cubicBezTo>
                    <a:pt x="5605" y="1268"/>
                    <a:pt x="5655" y="1069"/>
                    <a:pt x="5753" y="907"/>
                  </a:cubicBezTo>
                  <a:cubicBezTo>
                    <a:pt x="5756" y="912"/>
                    <a:pt x="5769" y="928"/>
                    <a:pt x="5772" y="934"/>
                  </a:cubicBezTo>
                  <a:cubicBezTo>
                    <a:pt x="5764" y="912"/>
                    <a:pt x="5743" y="875"/>
                    <a:pt x="5753" y="873"/>
                  </a:cubicBezTo>
                  <a:lnTo>
                    <a:pt x="5753" y="873"/>
                  </a:lnTo>
                  <a:cubicBezTo>
                    <a:pt x="5764" y="883"/>
                    <a:pt x="5772" y="897"/>
                    <a:pt x="5775" y="904"/>
                  </a:cubicBezTo>
                  <a:cubicBezTo>
                    <a:pt x="5787" y="910"/>
                    <a:pt x="5797" y="913"/>
                    <a:pt x="5805" y="913"/>
                  </a:cubicBezTo>
                  <a:cubicBezTo>
                    <a:pt x="5855" y="913"/>
                    <a:pt x="5827" y="811"/>
                    <a:pt x="5865" y="811"/>
                  </a:cubicBezTo>
                  <a:cubicBezTo>
                    <a:pt x="5870" y="811"/>
                    <a:pt x="5876" y="813"/>
                    <a:pt x="5883" y="817"/>
                  </a:cubicBezTo>
                  <a:cubicBezTo>
                    <a:pt x="5883" y="801"/>
                    <a:pt x="5857" y="766"/>
                    <a:pt x="5830" y="748"/>
                  </a:cubicBezTo>
                  <a:cubicBezTo>
                    <a:pt x="5913" y="626"/>
                    <a:pt x="6011" y="503"/>
                    <a:pt x="6056" y="341"/>
                  </a:cubicBezTo>
                  <a:cubicBezTo>
                    <a:pt x="6072" y="347"/>
                    <a:pt x="6093" y="365"/>
                    <a:pt x="6117" y="395"/>
                  </a:cubicBezTo>
                  <a:cubicBezTo>
                    <a:pt x="6085" y="185"/>
                    <a:pt x="6223" y="140"/>
                    <a:pt x="6335" y="68"/>
                  </a:cubicBezTo>
                  <a:cubicBezTo>
                    <a:pt x="6306" y="33"/>
                    <a:pt x="6292" y="44"/>
                    <a:pt x="6266" y="1"/>
                  </a:cubicBezTo>
                  <a:cubicBezTo>
                    <a:pt x="6263" y="1"/>
                    <a:pt x="6261" y="1"/>
                    <a:pt x="62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27"/>
            <p:cNvSpPr/>
            <p:nvPr/>
          </p:nvSpPr>
          <p:spPr>
            <a:xfrm>
              <a:off x="1797825" y="1706025"/>
              <a:ext cx="100" cy="175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1"/>
                  </a:moveTo>
                  <a:lnTo>
                    <a:pt x="1" y="1"/>
                  </a:lnTo>
                  <a:cubicBezTo>
                    <a:pt x="2" y="5"/>
                    <a:pt x="3" y="6"/>
                    <a:pt x="3" y="6"/>
                  </a:cubicBezTo>
                  <a:cubicBezTo>
                    <a:pt x="4" y="6"/>
                    <a:pt x="4" y="5"/>
                    <a:pt x="4" y="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27"/>
            <p:cNvSpPr/>
            <p:nvPr/>
          </p:nvSpPr>
          <p:spPr>
            <a:xfrm>
              <a:off x="1665100" y="1843150"/>
              <a:ext cx="425" cy="175"/>
            </a:xfrm>
            <a:custGeom>
              <a:avLst/>
              <a:gdLst/>
              <a:ahLst/>
              <a:cxnLst/>
              <a:rect l="l" t="t" r="r" b="b"/>
              <a:pathLst>
                <a:path w="17" h="7" extrusionOk="0">
                  <a:moveTo>
                    <a:pt x="0" y="1"/>
                  </a:moveTo>
                  <a:cubicBezTo>
                    <a:pt x="5" y="5"/>
                    <a:pt x="8" y="6"/>
                    <a:pt x="10" y="6"/>
                  </a:cubicBezTo>
                  <a:cubicBezTo>
                    <a:pt x="13" y="6"/>
                    <a:pt x="15" y="3"/>
                    <a:pt x="16" y="3"/>
                  </a:cubicBezTo>
                  <a:cubicBezTo>
                    <a:pt x="11" y="3"/>
                    <a:pt x="6" y="3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27"/>
            <p:cNvSpPr/>
            <p:nvPr/>
          </p:nvSpPr>
          <p:spPr>
            <a:xfrm>
              <a:off x="1825050" y="1618925"/>
              <a:ext cx="1300" cy="875"/>
            </a:xfrm>
            <a:custGeom>
              <a:avLst/>
              <a:gdLst/>
              <a:ahLst/>
              <a:cxnLst/>
              <a:rect l="l" t="t" r="r" b="b"/>
              <a:pathLst>
                <a:path w="52" h="35" extrusionOk="0">
                  <a:moveTo>
                    <a:pt x="51" y="0"/>
                  </a:moveTo>
                  <a:lnTo>
                    <a:pt x="1" y="35"/>
                  </a:lnTo>
                  <a:lnTo>
                    <a:pt x="1" y="35"/>
                  </a:lnTo>
                  <a:lnTo>
                    <a:pt x="38" y="1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27"/>
            <p:cNvSpPr/>
            <p:nvPr/>
          </p:nvSpPr>
          <p:spPr>
            <a:xfrm>
              <a:off x="1821875" y="1618525"/>
              <a:ext cx="4000" cy="2800"/>
            </a:xfrm>
            <a:custGeom>
              <a:avLst/>
              <a:gdLst/>
              <a:ahLst/>
              <a:cxnLst/>
              <a:rect l="l" t="t" r="r" b="b"/>
              <a:pathLst>
                <a:path w="160" h="112" extrusionOk="0">
                  <a:moveTo>
                    <a:pt x="156" y="0"/>
                  </a:moveTo>
                  <a:cubicBezTo>
                    <a:pt x="143" y="0"/>
                    <a:pt x="35" y="92"/>
                    <a:pt x="23" y="92"/>
                  </a:cubicBezTo>
                  <a:cubicBezTo>
                    <a:pt x="21" y="92"/>
                    <a:pt x="22" y="89"/>
                    <a:pt x="27" y="83"/>
                  </a:cubicBezTo>
                  <a:lnTo>
                    <a:pt x="27" y="83"/>
                  </a:lnTo>
                  <a:cubicBezTo>
                    <a:pt x="19" y="90"/>
                    <a:pt x="6" y="104"/>
                    <a:pt x="0" y="112"/>
                  </a:cubicBezTo>
                  <a:lnTo>
                    <a:pt x="146" y="19"/>
                  </a:lnTo>
                  <a:cubicBezTo>
                    <a:pt x="157" y="6"/>
                    <a:pt x="159" y="0"/>
                    <a:pt x="1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27"/>
            <p:cNvSpPr/>
            <p:nvPr/>
          </p:nvSpPr>
          <p:spPr>
            <a:xfrm>
              <a:off x="1821000" y="1619775"/>
              <a:ext cx="1825" cy="1100"/>
            </a:xfrm>
            <a:custGeom>
              <a:avLst/>
              <a:gdLst/>
              <a:ahLst/>
              <a:cxnLst/>
              <a:rect l="l" t="t" r="r" b="b"/>
              <a:pathLst>
                <a:path w="73" h="44" extrusionOk="0">
                  <a:moveTo>
                    <a:pt x="68" y="1"/>
                  </a:moveTo>
                  <a:cubicBezTo>
                    <a:pt x="59" y="1"/>
                    <a:pt x="33" y="20"/>
                    <a:pt x="14" y="34"/>
                  </a:cubicBezTo>
                  <a:lnTo>
                    <a:pt x="14" y="34"/>
                  </a:lnTo>
                  <a:cubicBezTo>
                    <a:pt x="18" y="31"/>
                    <a:pt x="21" y="30"/>
                    <a:pt x="24" y="30"/>
                  </a:cubicBezTo>
                  <a:cubicBezTo>
                    <a:pt x="30" y="30"/>
                    <a:pt x="29" y="40"/>
                    <a:pt x="34" y="40"/>
                  </a:cubicBezTo>
                  <a:cubicBezTo>
                    <a:pt x="38" y="40"/>
                    <a:pt x="47" y="34"/>
                    <a:pt x="67" y="14"/>
                  </a:cubicBezTo>
                  <a:cubicBezTo>
                    <a:pt x="72" y="4"/>
                    <a:pt x="72" y="1"/>
                    <a:pt x="68" y="1"/>
                  </a:cubicBezTo>
                  <a:close/>
                  <a:moveTo>
                    <a:pt x="14" y="34"/>
                  </a:moveTo>
                  <a:cubicBezTo>
                    <a:pt x="10" y="36"/>
                    <a:pt x="6" y="39"/>
                    <a:pt x="1" y="43"/>
                  </a:cubicBezTo>
                  <a:cubicBezTo>
                    <a:pt x="4" y="41"/>
                    <a:pt x="9" y="38"/>
                    <a:pt x="14" y="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27"/>
            <p:cNvSpPr/>
            <p:nvPr/>
          </p:nvSpPr>
          <p:spPr>
            <a:xfrm>
              <a:off x="1801275" y="1598850"/>
              <a:ext cx="175" cy="10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5" y="1"/>
                  </a:moveTo>
                  <a:cubicBezTo>
                    <a:pt x="4" y="1"/>
                    <a:pt x="3" y="2"/>
                    <a:pt x="1" y="4"/>
                  </a:cubicBezTo>
                  <a:lnTo>
                    <a:pt x="6" y="4"/>
                  </a:lnTo>
                  <a:cubicBezTo>
                    <a:pt x="6" y="1"/>
                    <a:pt x="6" y="1"/>
                    <a:pt x="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27"/>
            <p:cNvSpPr/>
            <p:nvPr/>
          </p:nvSpPr>
          <p:spPr>
            <a:xfrm>
              <a:off x="1686675" y="1486875"/>
              <a:ext cx="136725" cy="133200"/>
            </a:xfrm>
            <a:custGeom>
              <a:avLst/>
              <a:gdLst/>
              <a:ahLst/>
              <a:cxnLst/>
              <a:rect l="l" t="t" r="r" b="b"/>
              <a:pathLst>
                <a:path w="5469" h="5328" extrusionOk="0">
                  <a:moveTo>
                    <a:pt x="4652" y="4857"/>
                  </a:moveTo>
                  <a:lnTo>
                    <a:pt x="4652" y="4857"/>
                  </a:lnTo>
                  <a:cubicBezTo>
                    <a:pt x="4650" y="4858"/>
                    <a:pt x="4648" y="4859"/>
                    <a:pt x="4646" y="4860"/>
                  </a:cubicBezTo>
                  <a:cubicBezTo>
                    <a:pt x="4648" y="4859"/>
                    <a:pt x="4650" y="4858"/>
                    <a:pt x="4652" y="4857"/>
                  </a:cubicBezTo>
                  <a:close/>
                  <a:moveTo>
                    <a:pt x="367" y="0"/>
                  </a:moveTo>
                  <a:cubicBezTo>
                    <a:pt x="351" y="0"/>
                    <a:pt x="324" y="12"/>
                    <a:pt x="288" y="50"/>
                  </a:cubicBezTo>
                  <a:cubicBezTo>
                    <a:pt x="208" y="119"/>
                    <a:pt x="131" y="172"/>
                    <a:pt x="88" y="244"/>
                  </a:cubicBezTo>
                  <a:lnTo>
                    <a:pt x="147" y="193"/>
                  </a:lnTo>
                  <a:lnTo>
                    <a:pt x="147" y="193"/>
                  </a:lnTo>
                  <a:cubicBezTo>
                    <a:pt x="99" y="252"/>
                    <a:pt x="123" y="225"/>
                    <a:pt x="83" y="268"/>
                  </a:cubicBezTo>
                  <a:cubicBezTo>
                    <a:pt x="99" y="297"/>
                    <a:pt x="19" y="376"/>
                    <a:pt x="1" y="424"/>
                  </a:cubicBezTo>
                  <a:cubicBezTo>
                    <a:pt x="3" y="422"/>
                    <a:pt x="3" y="419"/>
                    <a:pt x="6" y="419"/>
                  </a:cubicBezTo>
                  <a:cubicBezTo>
                    <a:pt x="31" y="402"/>
                    <a:pt x="45" y="396"/>
                    <a:pt x="53" y="396"/>
                  </a:cubicBezTo>
                  <a:cubicBezTo>
                    <a:pt x="70" y="396"/>
                    <a:pt x="58" y="424"/>
                    <a:pt x="56" y="435"/>
                  </a:cubicBezTo>
                  <a:lnTo>
                    <a:pt x="30" y="469"/>
                  </a:lnTo>
                  <a:cubicBezTo>
                    <a:pt x="19" y="481"/>
                    <a:pt x="17" y="486"/>
                    <a:pt x="20" y="486"/>
                  </a:cubicBezTo>
                  <a:cubicBezTo>
                    <a:pt x="30" y="486"/>
                    <a:pt x="95" y="439"/>
                    <a:pt x="99" y="439"/>
                  </a:cubicBezTo>
                  <a:lnTo>
                    <a:pt x="99" y="439"/>
                  </a:lnTo>
                  <a:cubicBezTo>
                    <a:pt x="100" y="439"/>
                    <a:pt x="91" y="448"/>
                    <a:pt x="62" y="472"/>
                  </a:cubicBezTo>
                  <a:cubicBezTo>
                    <a:pt x="133" y="491"/>
                    <a:pt x="181" y="544"/>
                    <a:pt x="232" y="594"/>
                  </a:cubicBezTo>
                  <a:cubicBezTo>
                    <a:pt x="241" y="588"/>
                    <a:pt x="248" y="586"/>
                    <a:pt x="254" y="586"/>
                  </a:cubicBezTo>
                  <a:cubicBezTo>
                    <a:pt x="265" y="586"/>
                    <a:pt x="271" y="594"/>
                    <a:pt x="281" y="594"/>
                  </a:cubicBezTo>
                  <a:cubicBezTo>
                    <a:pt x="291" y="594"/>
                    <a:pt x="306" y="585"/>
                    <a:pt x="335" y="549"/>
                  </a:cubicBezTo>
                  <a:lnTo>
                    <a:pt x="335" y="549"/>
                  </a:lnTo>
                  <a:cubicBezTo>
                    <a:pt x="253" y="650"/>
                    <a:pt x="266" y="708"/>
                    <a:pt x="282" y="719"/>
                  </a:cubicBezTo>
                  <a:cubicBezTo>
                    <a:pt x="276" y="725"/>
                    <a:pt x="269" y="732"/>
                    <a:pt x="265" y="732"/>
                  </a:cubicBezTo>
                  <a:cubicBezTo>
                    <a:pt x="264" y="732"/>
                    <a:pt x="264" y="732"/>
                    <a:pt x="264" y="730"/>
                  </a:cubicBezTo>
                  <a:cubicBezTo>
                    <a:pt x="237" y="770"/>
                    <a:pt x="236" y="782"/>
                    <a:pt x="247" y="782"/>
                  </a:cubicBezTo>
                  <a:cubicBezTo>
                    <a:pt x="262" y="782"/>
                    <a:pt x="300" y="757"/>
                    <a:pt x="314" y="757"/>
                  </a:cubicBezTo>
                  <a:cubicBezTo>
                    <a:pt x="325" y="757"/>
                    <a:pt x="321" y="772"/>
                    <a:pt x="282" y="823"/>
                  </a:cubicBezTo>
                  <a:cubicBezTo>
                    <a:pt x="308" y="800"/>
                    <a:pt x="322" y="793"/>
                    <a:pt x="330" y="793"/>
                  </a:cubicBezTo>
                  <a:cubicBezTo>
                    <a:pt x="349" y="793"/>
                    <a:pt x="340" y="832"/>
                    <a:pt x="365" y="832"/>
                  </a:cubicBezTo>
                  <a:cubicBezTo>
                    <a:pt x="376" y="832"/>
                    <a:pt x="395" y="823"/>
                    <a:pt x="428" y="799"/>
                  </a:cubicBezTo>
                  <a:lnTo>
                    <a:pt x="428" y="799"/>
                  </a:lnTo>
                  <a:cubicBezTo>
                    <a:pt x="410" y="823"/>
                    <a:pt x="388" y="844"/>
                    <a:pt x="370" y="860"/>
                  </a:cubicBezTo>
                  <a:cubicBezTo>
                    <a:pt x="410" y="908"/>
                    <a:pt x="420" y="995"/>
                    <a:pt x="452" y="1038"/>
                  </a:cubicBezTo>
                  <a:cubicBezTo>
                    <a:pt x="469" y="1030"/>
                    <a:pt x="482" y="1027"/>
                    <a:pt x="492" y="1027"/>
                  </a:cubicBezTo>
                  <a:cubicBezTo>
                    <a:pt x="539" y="1027"/>
                    <a:pt x="525" y="1094"/>
                    <a:pt x="571" y="1094"/>
                  </a:cubicBezTo>
                  <a:cubicBezTo>
                    <a:pt x="586" y="1094"/>
                    <a:pt x="608" y="1086"/>
                    <a:pt x="641" y="1067"/>
                  </a:cubicBezTo>
                  <a:lnTo>
                    <a:pt x="641" y="1067"/>
                  </a:lnTo>
                  <a:cubicBezTo>
                    <a:pt x="636" y="1111"/>
                    <a:pt x="622" y="1191"/>
                    <a:pt x="686" y="1191"/>
                  </a:cubicBezTo>
                  <a:cubicBezTo>
                    <a:pt x="691" y="1191"/>
                    <a:pt x="696" y="1190"/>
                    <a:pt x="702" y="1189"/>
                  </a:cubicBezTo>
                  <a:lnTo>
                    <a:pt x="702" y="1189"/>
                  </a:lnTo>
                  <a:lnTo>
                    <a:pt x="683" y="1200"/>
                  </a:lnTo>
                  <a:cubicBezTo>
                    <a:pt x="712" y="1219"/>
                    <a:pt x="743" y="1243"/>
                    <a:pt x="792" y="1243"/>
                  </a:cubicBezTo>
                  <a:cubicBezTo>
                    <a:pt x="816" y="1243"/>
                    <a:pt x="845" y="1237"/>
                    <a:pt x="880" y="1221"/>
                  </a:cubicBezTo>
                  <a:lnTo>
                    <a:pt x="880" y="1221"/>
                  </a:lnTo>
                  <a:cubicBezTo>
                    <a:pt x="768" y="1346"/>
                    <a:pt x="808" y="1338"/>
                    <a:pt x="784" y="1391"/>
                  </a:cubicBezTo>
                  <a:cubicBezTo>
                    <a:pt x="798" y="1386"/>
                    <a:pt x="811" y="1384"/>
                    <a:pt x="822" y="1384"/>
                  </a:cubicBezTo>
                  <a:cubicBezTo>
                    <a:pt x="871" y="1384"/>
                    <a:pt x="902" y="1419"/>
                    <a:pt x="961" y="1419"/>
                  </a:cubicBezTo>
                  <a:cubicBezTo>
                    <a:pt x="967" y="1419"/>
                    <a:pt x="974" y="1418"/>
                    <a:pt x="981" y="1418"/>
                  </a:cubicBezTo>
                  <a:lnTo>
                    <a:pt x="981" y="1418"/>
                  </a:lnTo>
                  <a:cubicBezTo>
                    <a:pt x="930" y="1476"/>
                    <a:pt x="1034" y="1428"/>
                    <a:pt x="954" y="1505"/>
                  </a:cubicBezTo>
                  <a:cubicBezTo>
                    <a:pt x="978" y="1501"/>
                    <a:pt x="1001" y="1500"/>
                    <a:pt x="1022" y="1500"/>
                  </a:cubicBezTo>
                  <a:cubicBezTo>
                    <a:pt x="1224" y="1500"/>
                    <a:pt x="1280" y="1667"/>
                    <a:pt x="1270" y="1872"/>
                  </a:cubicBezTo>
                  <a:lnTo>
                    <a:pt x="1262" y="1877"/>
                  </a:lnTo>
                  <a:cubicBezTo>
                    <a:pt x="1321" y="1848"/>
                    <a:pt x="1435" y="1773"/>
                    <a:pt x="1507" y="1734"/>
                  </a:cubicBezTo>
                  <a:lnTo>
                    <a:pt x="1507" y="1734"/>
                  </a:lnTo>
                  <a:cubicBezTo>
                    <a:pt x="1503" y="1740"/>
                    <a:pt x="1494" y="1749"/>
                    <a:pt x="1489" y="1751"/>
                  </a:cubicBezTo>
                  <a:lnTo>
                    <a:pt x="1489" y="1751"/>
                  </a:lnTo>
                  <a:cubicBezTo>
                    <a:pt x="1488" y="1750"/>
                    <a:pt x="1487" y="1750"/>
                    <a:pt x="1485" y="1750"/>
                  </a:cubicBezTo>
                  <a:lnTo>
                    <a:pt x="1485" y="1750"/>
                  </a:lnTo>
                  <a:cubicBezTo>
                    <a:pt x="1486" y="1750"/>
                    <a:pt x="1487" y="1751"/>
                    <a:pt x="1487" y="1751"/>
                  </a:cubicBezTo>
                  <a:cubicBezTo>
                    <a:pt x="1488" y="1751"/>
                    <a:pt x="1488" y="1751"/>
                    <a:pt x="1489" y="1751"/>
                  </a:cubicBezTo>
                  <a:lnTo>
                    <a:pt x="1489" y="1751"/>
                  </a:lnTo>
                  <a:cubicBezTo>
                    <a:pt x="1516" y="1764"/>
                    <a:pt x="1460" y="1851"/>
                    <a:pt x="1493" y="1858"/>
                  </a:cubicBezTo>
                  <a:cubicBezTo>
                    <a:pt x="1483" y="1866"/>
                    <a:pt x="1475" y="1874"/>
                    <a:pt x="1464" y="1880"/>
                  </a:cubicBezTo>
                  <a:cubicBezTo>
                    <a:pt x="1468" y="1879"/>
                    <a:pt x="1470" y="1878"/>
                    <a:pt x="1473" y="1878"/>
                  </a:cubicBezTo>
                  <a:cubicBezTo>
                    <a:pt x="1502" y="1878"/>
                    <a:pt x="1458" y="1951"/>
                    <a:pt x="1493" y="1951"/>
                  </a:cubicBezTo>
                  <a:cubicBezTo>
                    <a:pt x="1500" y="1951"/>
                    <a:pt x="1508" y="1949"/>
                    <a:pt x="1520" y="1943"/>
                  </a:cubicBezTo>
                  <a:lnTo>
                    <a:pt x="1520" y="1943"/>
                  </a:lnTo>
                  <a:lnTo>
                    <a:pt x="1501" y="1967"/>
                  </a:lnTo>
                  <a:lnTo>
                    <a:pt x="1544" y="1951"/>
                  </a:lnTo>
                  <a:lnTo>
                    <a:pt x="1544" y="1951"/>
                  </a:lnTo>
                  <a:cubicBezTo>
                    <a:pt x="1522" y="1973"/>
                    <a:pt x="1490" y="2002"/>
                    <a:pt x="1480" y="2003"/>
                  </a:cubicBezTo>
                  <a:lnTo>
                    <a:pt x="1480" y="2003"/>
                  </a:lnTo>
                  <a:cubicBezTo>
                    <a:pt x="1479" y="2002"/>
                    <a:pt x="1478" y="2001"/>
                    <a:pt x="1477" y="1999"/>
                  </a:cubicBezTo>
                  <a:lnTo>
                    <a:pt x="1477" y="1999"/>
                  </a:lnTo>
                  <a:cubicBezTo>
                    <a:pt x="1477" y="2002"/>
                    <a:pt x="1478" y="2003"/>
                    <a:pt x="1480" y="2003"/>
                  </a:cubicBezTo>
                  <a:cubicBezTo>
                    <a:pt x="1480" y="2003"/>
                    <a:pt x="1480" y="2003"/>
                    <a:pt x="1480" y="2003"/>
                  </a:cubicBezTo>
                  <a:lnTo>
                    <a:pt x="1480" y="2003"/>
                  </a:lnTo>
                  <a:cubicBezTo>
                    <a:pt x="1622" y="2202"/>
                    <a:pt x="1933" y="2255"/>
                    <a:pt x="2083" y="2453"/>
                  </a:cubicBezTo>
                  <a:lnTo>
                    <a:pt x="2051" y="2472"/>
                  </a:lnTo>
                  <a:lnTo>
                    <a:pt x="2131" y="2464"/>
                  </a:lnTo>
                  <a:lnTo>
                    <a:pt x="2131" y="2464"/>
                  </a:lnTo>
                  <a:cubicBezTo>
                    <a:pt x="2118" y="2477"/>
                    <a:pt x="2110" y="2483"/>
                    <a:pt x="2102" y="2485"/>
                  </a:cubicBezTo>
                  <a:cubicBezTo>
                    <a:pt x="2099" y="2573"/>
                    <a:pt x="2218" y="2549"/>
                    <a:pt x="2248" y="2602"/>
                  </a:cubicBezTo>
                  <a:cubicBezTo>
                    <a:pt x="2234" y="2615"/>
                    <a:pt x="2203" y="2634"/>
                    <a:pt x="2195" y="2653"/>
                  </a:cubicBezTo>
                  <a:cubicBezTo>
                    <a:pt x="2204" y="2649"/>
                    <a:pt x="2211" y="2648"/>
                    <a:pt x="2217" y="2648"/>
                  </a:cubicBezTo>
                  <a:cubicBezTo>
                    <a:pt x="2257" y="2648"/>
                    <a:pt x="2215" y="2715"/>
                    <a:pt x="2239" y="2715"/>
                  </a:cubicBezTo>
                  <a:cubicBezTo>
                    <a:pt x="2249" y="2715"/>
                    <a:pt x="2271" y="2703"/>
                    <a:pt x="2317" y="2669"/>
                  </a:cubicBezTo>
                  <a:lnTo>
                    <a:pt x="2317" y="2669"/>
                  </a:lnTo>
                  <a:cubicBezTo>
                    <a:pt x="2311" y="2677"/>
                    <a:pt x="2277" y="2711"/>
                    <a:pt x="2261" y="2719"/>
                  </a:cubicBezTo>
                  <a:cubicBezTo>
                    <a:pt x="2396" y="2762"/>
                    <a:pt x="2481" y="2857"/>
                    <a:pt x="2545" y="2971"/>
                  </a:cubicBezTo>
                  <a:cubicBezTo>
                    <a:pt x="2569" y="2965"/>
                    <a:pt x="2590" y="2962"/>
                    <a:pt x="2608" y="2962"/>
                  </a:cubicBezTo>
                  <a:cubicBezTo>
                    <a:pt x="2737" y="2962"/>
                    <a:pt x="2732" y="3098"/>
                    <a:pt x="2864" y="3098"/>
                  </a:cubicBezTo>
                  <a:cubicBezTo>
                    <a:pt x="2873" y="3098"/>
                    <a:pt x="2883" y="3098"/>
                    <a:pt x="2893" y="3096"/>
                  </a:cubicBezTo>
                  <a:lnTo>
                    <a:pt x="2893" y="3096"/>
                  </a:lnTo>
                  <a:lnTo>
                    <a:pt x="2864" y="3120"/>
                  </a:lnTo>
                  <a:cubicBezTo>
                    <a:pt x="3058" y="3131"/>
                    <a:pt x="3058" y="3338"/>
                    <a:pt x="3177" y="3426"/>
                  </a:cubicBezTo>
                  <a:cubicBezTo>
                    <a:pt x="3207" y="3479"/>
                    <a:pt x="3268" y="3479"/>
                    <a:pt x="3310" y="3521"/>
                  </a:cubicBezTo>
                  <a:lnTo>
                    <a:pt x="3278" y="3553"/>
                  </a:lnTo>
                  <a:cubicBezTo>
                    <a:pt x="3292" y="3550"/>
                    <a:pt x="3305" y="3548"/>
                    <a:pt x="3315" y="3548"/>
                  </a:cubicBezTo>
                  <a:cubicBezTo>
                    <a:pt x="3442" y="3548"/>
                    <a:pt x="3345" y="3770"/>
                    <a:pt x="3478" y="3770"/>
                  </a:cubicBezTo>
                  <a:cubicBezTo>
                    <a:pt x="3491" y="3770"/>
                    <a:pt x="3507" y="3768"/>
                    <a:pt x="3525" y="3763"/>
                  </a:cubicBezTo>
                  <a:lnTo>
                    <a:pt x="3525" y="3763"/>
                  </a:lnTo>
                  <a:lnTo>
                    <a:pt x="3472" y="3800"/>
                  </a:lnTo>
                  <a:cubicBezTo>
                    <a:pt x="3489" y="3789"/>
                    <a:pt x="3500" y="3785"/>
                    <a:pt x="3507" y="3785"/>
                  </a:cubicBezTo>
                  <a:cubicBezTo>
                    <a:pt x="3525" y="3785"/>
                    <a:pt x="3525" y="3805"/>
                    <a:pt x="3539" y="3805"/>
                  </a:cubicBezTo>
                  <a:cubicBezTo>
                    <a:pt x="3550" y="3805"/>
                    <a:pt x="3569" y="3794"/>
                    <a:pt x="3610" y="3752"/>
                  </a:cubicBezTo>
                  <a:lnTo>
                    <a:pt x="3610" y="3752"/>
                  </a:lnTo>
                  <a:lnTo>
                    <a:pt x="3586" y="3800"/>
                  </a:lnTo>
                  <a:cubicBezTo>
                    <a:pt x="3620" y="3784"/>
                    <a:pt x="3644" y="3777"/>
                    <a:pt x="3660" y="3777"/>
                  </a:cubicBezTo>
                  <a:cubicBezTo>
                    <a:pt x="3738" y="3777"/>
                    <a:pt x="3646" y="3934"/>
                    <a:pt x="3739" y="3934"/>
                  </a:cubicBezTo>
                  <a:cubicBezTo>
                    <a:pt x="3747" y="3934"/>
                    <a:pt x="3756" y="3933"/>
                    <a:pt x="3767" y="3930"/>
                  </a:cubicBezTo>
                  <a:lnTo>
                    <a:pt x="3767" y="3930"/>
                  </a:lnTo>
                  <a:lnTo>
                    <a:pt x="3735" y="3954"/>
                  </a:lnTo>
                  <a:cubicBezTo>
                    <a:pt x="3742" y="3954"/>
                    <a:pt x="3748" y="3953"/>
                    <a:pt x="3755" y="3953"/>
                  </a:cubicBezTo>
                  <a:cubicBezTo>
                    <a:pt x="3785" y="3953"/>
                    <a:pt x="3807" y="3960"/>
                    <a:pt x="3796" y="3991"/>
                  </a:cubicBezTo>
                  <a:cubicBezTo>
                    <a:pt x="3791" y="3994"/>
                    <a:pt x="3783" y="4002"/>
                    <a:pt x="3770" y="4005"/>
                  </a:cubicBezTo>
                  <a:cubicBezTo>
                    <a:pt x="3706" y="4169"/>
                    <a:pt x="3889" y="4108"/>
                    <a:pt x="3940" y="4169"/>
                  </a:cubicBezTo>
                  <a:lnTo>
                    <a:pt x="3878" y="4214"/>
                  </a:lnTo>
                  <a:cubicBezTo>
                    <a:pt x="3891" y="4210"/>
                    <a:pt x="3902" y="4208"/>
                    <a:pt x="3911" y="4208"/>
                  </a:cubicBezTo>
                  <a:cubicBezTo>
                    <a:pt x="3967" y="4208"/>
                    <a:pt x="3964" y="4288"/>
                    <a:pt x="4019" y="4297"/>
                  </a:cubicBezTo>
                  <a:lnTo>
                    <a:pt x="3993" y="4318"/>
                  </a:lnTo>
                  <a:lnTo>
                    <a:pt x="3993" y="4318"/>
                  </a:lnTo>
                  <a:lnTo>
                    <a:pt x="4046" y="4302"/>
                  </a:lnTo>
                  <a:lnTo>
                    <a:pt x="3995" y="4350"/>
                  </a:lnTo>
                  <a:cubicBezTo>
                    <a:pt x="4035" y="4400"/>
                    <a:pt x="4123" y="4403"/>
                    <a:pt x="4171" y="4443"/>
                  </a:cubicBezTo>
                  <a:lnTo>
                    <a:pt x="4123" y="4483"/>
                  </a:lnTo>
                  <a:cubicBezTo>
                    <a:pt x="4137" y="4479"/>
                    <a:pt x="4150" y="4477"/>
                    <a:pt x="4160" y="4477"/>
                  </a:cubicBezTo>
                  <a:cubicBezTo>
                    <a:pt x="4237" y="4477"/>
                    <a:pt x="4215" y="4577"/>
                    <a:pt x="4285" y="4586"/>
                  </a:cubicBezTo>
                  <a:lnTo>
                    <a:pt x="4266" y="4600"/>
                  </a:lnTo>
                  <a:cubicBezTo>
                    <a:pt x="4354" y="4730"/>
                    <a:pt x="4532" y="4762"/>
                    <a:pt x="4675" y="4841"/>
                  </a:cubicBezTo>
                  <a:cubicBezTo>
                    <a:pt x="4669" y="4843"/>
                    <a:pt x="4659" y="4852"/>
                    <a:pt x="4652" y="4857"/>
                  </a:cubicBezTo>
                  <a:lnTo>
                    <a:pt x="4652" y="4857"/>
                  </a:lnTo>
                  <a:cubicBezTo>
                    <a:pt x="4669" y="4848"/>
                    <a:pt x="4692" y="4836"/>
                    <a:pt x="4701" y="4836"/>
                  </a:cubicBezTo>
                  <a:cubicBezTo>
                    <a:pt x="4703" y="4836"/>
                    <a:pt x="4705" y="4837"/>
                    <a:pt x="4705" y="4839"/>
                  </a:cubicBezTo>
                  <a:cubicBezTo>
                    <a:pt x="4697" y="4849"/>
                    <a:pt x="4683" y="4857"/>
                    <a:pt x="4675" y="4860"/>
                  </a:cubicBezTo>
                  <a:cubicBezTo>
                    <a:pt x="4622" y="4955"/>
                    <a:pt x="4792" y="4884"/>
                    <a:pt x="4747" y="4955"/>
                  </a:cubicBezTo>
                  <a:cubicBezTo>
                    <a:pt x="4760" y="4953"/>
                    <a:pt x="4795" y="4926"/>
                    <a:pt x="4816" y="4900"/>
                  </a:cubicBezTo>
                  <a:cubicBezTo>
                    <a:pt x="4920" y="4969"/>
                    <a:pt x="5023" y="5051"/>
                    <a:pt x="5169" y="5083"/>
                  </a:cubicBezTo>
                  <a:cubicBezTo>
                    <a:pt x="5164" y="5099"/>
                    <a:pt x="5143" y="5117"/>
                    <a:pt x="5116" y="5141"/>
                  </a:cubicBezTo>
                  <a:cubicBezTo>
                    <a:pt x="5142" y="5136"/>
                    <a:pt x="5164" y="5134"/>
                    <a:pt x="5184" y="5134"/>
                  </a:cubicBezTo>
                  <a:cubicBezTo>
                    <a:pt x="5320" y="5134"/>
                    <a:pt x="5346" y="5242"/>
                    <a:pt x="5395" y="5327"/>
                  </a:cubicBezTo>
                  <a:cubicBezTo>
                    <a:pt x="5430" y="5301"/>
                    <a:pt x="5422" y="5287"/>
                    <a:pt x="5464" y="5264"/>
                  </a:cubicBezTo>
                  <a:cubicBezTo>
                    <a:pt x="5469" y="5244"/>
                    <a:pt x="5460" y="5238"/>
                    <a:pt x="5446" y="5238"/>
                  </a:cubicBezTo>
                  <a:cubicBezTo>
                    <a:pt x="5428" y="5238"/>
                    <a:pt x="5403" y="5247"/>
                    <a:pt x="5387" y="5247"/>
                  </a:cubicBezTo>
                  <a:cubicBezTo>
                    <a:pt x="5372" y="5247"/>
                    <a:pt x="5364" y="5240"/>
                    <a:pt x="5376" y="5213"/>
                  </a:cubicBezTo>
                  <a:lnTo>
                    <a:pt x="5411" y="5186"/>
                  </a:lnTo>
                  <a:cubicBezTo>
                    <a:pt x="5412" y="5181"/>
                    <a:pt x="5410" y="5179"/>
                    <a:pt x="5408" y="5179"/>
                  </a:cubicBezTo>
                  <a:cubicBezTo>
                    <a:pt x="5396" y="5179"/>
                    <a:pt x="5359" y="5219"/>
                    <a:pt x="5350" y="5219"/>
                  </a:cubicBezTo>
                  <a:cubicBezTo>
                    <a:pt x="5347" y="5219"/>
                    <a:pt x="5348" y="5214"/>
                    <a:pt x="5353" y="5202"/>
                  </a:cubicBezTo>
                  <a:cubicBezTo>
                    <a:pt x="5374" y="5171"/>
                    <a:pt x="5395" y="5165"/>
                    <a:pt x="5395" y="5160"/>
                  </a:cubicBezTo>
                  <a:cubicBezTo>
                    <a:pt x="5358" y="5141"/>
                    <a:pt x="5347" y="5099"/>
                    <a:pt x="5293" y="5099"/>
                  </a:cubicBezTo>
                  <a:cubicBezTo>
                    <a:pt x="5277" y="5099"/>
                    <a:pt x="5258" y="5103"/>
                    <a:pt x="5233" y="5112"/>
                  </a:cubicBezTo>
                  <a:cubicBezTo>
                    <a:pt x="5294" y="5038"/>
                    <a:pt x="5199" y="5072"/>
                    <a:pt x="5252" y="4995"/>
                  </a:cubicBezTo>
                  <a:lnTo>
                    <a:pt x="5252" y="4995"/>
                  </a:lnTo>
                  <a:cubicBezTo>
                    <a:pt x="5217" y="5011"/>
                    <a:pt x="5214" y="4995"/>
                    <a:pt x="5164" y="5035"/>
                  </a:cubicBezTo>
                  <a:cubicBezTo>
                    <a:pt x="5084" y="4876"/>
                    <a:pt x="4896" y="4812"/>
                    <a:pt x="4782" y="4679"/>
                  </a:cubicBezTo>
                  <a:cubicBezTo>
                    <a:pt x="4757" y="4688"/>
                    <a:pt x="4737" y="4692"/>
                    <a:pt x="4720" y="4692"/>
                  </a:cubicBezTo>
                  <a:cubicBezTo>
                    <a:pt x="4611" y="4692"/>
                    <a:pt x="4669" y="4521"/>
                    <a:pt x="4572" y="4496"/>
                  </a:cubicBezTo>
                  <a:cubicBezTo>
                    <a:pt x="4574" y="4491"/>
                    <a:pt x="4580" y="4485"/>
                    <a:pt x="4585" y="4483"/>
                  </a:cubicBezTo>
                  <a:lnTo>
                    <a:pt x="4585" y="4483"/>
                  </a:lnTo>
                  <a:cubicBezTo>
                    <a:pt x="4577" y="4484"/>
                    <a:pt x="4568" y="4484"/>
                    <a:pt x="4560" y="4484"/>
                  </a:cubicBezTo>
                  <a:cubicBezTo>
                    <a:pt x="4516" y="4484"/>
                    <a:pt x="4480" y="4466"/>
                    <a:pt x="4473" y="4430"/>
                  </a:cubicBezTo>
                  <a:lnTo>
                    <a:pt x="4394" y="4459"/>
                  </a:lnTo>
                  <a:cubicBezTo>
                    <a:pt x="4354" y="4183"/>
                    <a:pt x="4112" y="4090"/>
                    <a:pt x="4001" y="3877"/>
                  </a:cubicBezTo>
                  <a:cubicBezTo>
                    <a:pt x="3852" y="3654"/>
                    <a:pt x="3788" y="3394"/>
                    <a:pt x="3438" y="3372"/>
                  </a:cubicBezTo>
                  <a:cubicBezTo>
                    <a:pt x="3451" y="3362"/>
                    <a:pt x="3456" y="3354"/>
                    <a:pt x="3467" y="3354"/>
                  </a:cubicBezTo>
                  <a:cubicBezTo>
                    <a:pt x="3387" y="3325"/>
                    <a:pt x="3390" y="3229"/>
                    <a:pt x="3313" y="3205"/>
                  </a:cubicBezTo>
                  <a:lnTo>
                    <a:pt x="3326" y="3194"/>
                  </a:lnTo>
                  <a:cubicBezTo>
                    <a:pt x="3098" y="3171"/>
                    <a:pt x="3095" y="2918"/>
                    <a:pt x="2861" y="2908"/>
                  </a:cubicBezTo>
                  <a:cubicBezTo>
                    <a:pt x="2734" y="2748"/>
                    <a:pt x="2564" y="2594"/>
                    <a:pt x="2380" y="2469"/>
                  </a:cubicBezTo>
                  <a:lnTo>
                    <a:pt x="2407" y="2445"/>
                  </a:lnTo>
                  <a:cubicBezTo>
                    <a:pt x="2234" y="2371"/>
                    <a:pt x="2261" y="2119"/>
                    <a:pt x="2099" y="2034"/>
                  </a:cubicBezTo>
                  <a:cubicBezTo>
                    <a:pt x="2038" y="1848"/>
                    <a:pt x="1698" y="1912"/>
                    <a:pt x="1658" y="1707"/>
                  </a:cubicBezTo>
                  <a:cubicBezTo>
                    <a:pt x="1711" y="1505"/>
                    <a:pt x="1334" y="1662"/>
                    <a:pt x="1398" y="1460"/>
                  </a:cubicBezTo>
                  <a:cubicBezTo>
                    <a:pt x="1454" y="1115"/>
                    <a:pt x="1180" y="1088"/>
                    <a:pt x="914" y="1048"/>
                  </a:cubicBezTo>
                  <a:cubicBezTo>
                    <a:pt x="851" y="836"/>
                    <a:pt x="532" y="870"/>
                    <a:pt x="548" y="592"/>
                  </a:cubicBezTo>
                  <a:lnTo>
                    <a:pt x="548" y="592"/>
                  </a:lnTo>
                  <a:cubicBezTo>
                    <a:pt x="541" y="593"/>
                    <a:pt x="535" y="593"/>
                    <a:pt x="530" y="593"/>
                  </a:cubicBezTo>
                  <a:cubicBezTo>
                    <a:pt x="403" y="593"/>
                    <a:pt x="531" y="343"/>
                    <a:pt x="439" y="297"/>
                  </a:cubicBezTo>
                  <a:lnTo>
                    <a:pt x="439" y="297"/>
                  </a:lnTo>
                  <a:lnTo>
                    <a:pt x="407" y="331"/>
                  </a:lnTo>
                  <a:cubicBezTo>
                    <a:pt x="427" y="299"/>
                    <a:pt x="422" y="290"/>
                    <a:pt x="407" y="290"/>
                  </a:cubicBezTo>
                  <a:cubicBezTo>
                    <a:pt x="384" y="290"/>
                    <a:pt x="337" y="312"/>
                    <a:pt x="317" y="312"/>
                  </a:cubicBezTo>
                  <a:cubicBezTo>
                    <a:pt x="302" y="312"/>
                    <a:pt x="303" y="298"/>
                    <a:pt x="346" y="249"/>
                  </a:cubicBezTo>
                  <a:lnTo>
                    <a:pt x="357" y="244"/>
                  </a:lnTo>
                  <a:cubicBezTo>
                    <a:pt x="367" y="229"/>
                    <a:pt x="368" y="224"/>
                    <a:pt x="363" y="224"/>
                  </a:cubicBezTo>
                  <a:cubicBezTo>
                    <a:pt x="343" y="224"/>
                    <a:pt x="232" y="309"/>
                    <a:pt x="216" y="309"/>
                  </a:cubicBezTo>
                  <a:cubicBezTo>
                    <a:pt x="212" y="309"/>
                    <a:pt x="215" y="303"/>
                    <a:pt x="229" y="286"/>
                  </a:cubicBezTo>
                  <a:lnTo>
                    <a:pt x="229" y="286"/>
                  </a:lnTo>
                  <a:lnTo>
                    <a:pt x="192" y="318"/>
                  </a:lnTo>
                  <a:cubicBezTo>
                    <a:pt x="165" y="313"/>
                    <a:pt x="232" y="278"/>
                    <a:pt x="234" y="249"/>
                  </a:cubicBezTo>
                  <a:lnTo>
                    <a:pt x="234" y="249"/>
                  </a:lnTo>
                  <a:cubicBezTo>
                    <a:pt x="226" y="249"/>
                    <a:pt x="187" y="290"/>
                    <a:pt x="177" y="290"/>
                  </a:cubicBezTo>
                  <a:cubicBezTo>
                    <a:pt x="175" y="290"/>
                    <a:pt x="174" y="287"/>
                    <a:pt x="176" y="281"/>
                  </a:cubicBezTo>
                  <a:cubicBezTo>
                    <a:pt x="325" y="137"/>
                    <a:pt x="104" y="273"/>
                    <a:pt x="274" y="111"/>
                  </a:cubicBezTo>
                  <a:lnTo>
                    <a:pt x="274" y="111"/>
                  </a:lnTo>
                  <a:cubicBezTo>
                    <a:pt x="275" y="111"/>
                    <a:pt x="275" y="111"/>
                    <a:pt x="276" y="111"/>
                  </a:cubicBezTo>
                  <a:cubicBezTo>
                    <a:pt x="286" y="111"/>
                    <a:pt x="327" y="33"/>
                    <a:pt x="381" y="21"/>
                  </a:cubicBezTo>
                  <a:cubicBezTo>
                    <a:pt x="387" y="10"/>
                    <a:pt x="382" y="0"/>
                    <a:pt x="3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27"/>
            <p:cNvSpPr/>
            <p:nvPr/>
          </p:nvSpPr>
          <p:spPr>
            <a:xfrm>
              <a:off x="1803425" y="1608300"/>
              <a:ext cx="200" cy="75"/>
            </a:xfrm>
            <a:custGeom>
              <a:avLst/>
              <a:gdLst/>
              <a:ahLst/>
              <a:cxnLst/>
              <a:rect l="l" t="t" r="r" b="b"/>
              <a:pathLst>
                <a:path w="8" h="3" extrusionOk="0">
                  <a:moveTo>
                    <a:pt x="8" y="0"/>
                  </a:moveTo>
                  <a:cubicBezTo>
                    <a:pt x="7" y="0"/>
                    <a:pt x="7" y="0"/>
                    <a:pt x="6" y="1"/>
                  </a:cubicBezTo>
                  <a:lnTo>
                    <a:pt x="6" y="1"/>
                  </a:lnTo>
                  <a:cubicBezTo>
                    <a:pt x="7" y="1"/>
                    <a:pt x="7" y="0"/>
                    <a:pt x="8" y="0"/>
                  </a:cubicBezTo>
                  <a:close/>
                  <a:moveTo>
                    <a:pt x="6" y="1"/>
                  </a:moveTo>
                  <a:cubicBezTo>
                    <a:pt x="0" y="3"/>
                    <a:pt x="3" y="3"/>
                    <a:pt x="5" y="3"/>
                  </a:cubicBezTo>
                  <a:cubicBezTo>
                    <a:pt x="5" y="3"/>
                    <a:pt x="5" y="2"/>
                    <a:pt x="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27"/>
            <p:cNvSpPr/>
            <p:nvPr/>
          </p:nvSpPr>
          <p:spPr>
            <a:xfrm>
              <a:off x="1686425" y="1497475"/>
              <a:ext cx="275" cy="350"/>
            </a:xfrm>
            <a:custGeom>
              <a:avLst/>
              <a:gdLst/>
              <a:ahLst/>
              <a:cxnLst/>
              <a:rect l="l" t="t" r="r" b="b"/>
              <a:pathLst>
                <a:path w="11" h="14" extrusionOk="0">
                  <a:moveTo>
                    <a:pt x="11" y="0"/>
                  </a:moveTo>
                  <a:lnTo>
                    <a:pt x="11" y="0"/>
                  </a:lnTo>
                  <a:cubicBezTo>
                    <a:pt x="0" y="8"/>
                    <a:pt x="8" y="11"/>
                    <a:pt x="5" y="14"/>
                  </a:cubicBezTo>
                  <a:cubicBezTo>
                    <a:pt x="8" y="11"/>
                    <a:pt x="8" y="6"/>
                    <a:pt x="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27"/>
            <p:cNvSpPr/>
            <p:nvPr/>
          </p:nvSpPr>
          <p:spPr>
            <a:xfrm>
              <a:off x="1854750" y="1623500"/>
              <a:ext cx="1400" cy="750"/>
            </a:xfrm>
            <a:custGeom>
              <a:avLst/>
              <a:gdLst/>
              <a:ahLst/>
              <a:cxnLst/>
              <a:rect l="l" t="t" r="r" b="b"/>
              <a:pathLst>
                <a:path w="56" h="30" extrusionOk="0">
                  <a:moveTo>
                    <a:pt x="56" y="0"/>
                  </a:moveTo>
                  <a:lnTo>
                    <a:pt x="0" y="30"/>
                  </a:lnTo>
                  <a:lnTo>
                    <a:pt x="43" y="22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27"/>
            <p:cNvSpPr/>
            <p:nvPr/>
          </p:nvSpPr>
          <p:spPr>
            <a:xfrm>
              <a:off x="1850950" y="1622775"/>
              <a:ext cx="4450" cy="2400"/>
            </a:xfrm>
            <a:custGeom>
              <a:avLst/>
              <a:gdLst/>
              <a:ahLst/>
              <a:cxnLst/>
              <a:rect l="l" t="t" r="r" b="b"/>
              <a:pathLst>
                <a:path w="178" h="96" extrusionOk="0">
                  <a:moveTo>
                    <a:pt x="170" y="0"/>
                  </a:moveTo>
                  <a:cubicBezTo>
                    <a:pt x="145" y="0"/>
                    <a:pt x="45" y="75"/>
                    <a:pt x="27" y="75"/>
                  </a:cubicBezTo>
                  <a:cubicBezTo>
                    <a:pt x="23" y="75"/>
                    <a:pt x="22" y="72"/>
                    <a:pt x="27" y="64"/>
                  </a:cubicBezTo>
                  <a:lnTo>
                    <a:pt x="25" y="64"/>
                  </a:lnTo>
                  <a:cubicBezTo>
                    <a:pt x="19" y="75"/>
                    <a:pt x="6" y="85"/>
                    <a:pt x="1" y="96"/>
                  </a:cubicBezTo>
                  <a:lnTo>
                    <a:pt x="168" y="24"/>
                  </a:lnTo>
                  <a:cubicBezTo>
                    <a:pt x="178" y="7"/>
                    <a:pt x="177" y="0"/>
                    <a:pt x="1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27"/>
            <p:cNvSpPr/>
            <p:nvPr/>
          </p:nvSpPr>
          <p:spPr>
            <a:xfrm>
              <a:off x="1849700" y="1623300"/>
              <a:ext cx="1975" cy="1100"/>
            </a:xfrm>
            <a:custGeom>
              <a:avLst/>
              <a:gdLst/>
              <a:ahLst/>
              <a:cxnLst/>
              <a:rect l="l" t="t" r="r" b="b"/>
              <a:pathLst>
                <a:path w="79" h="44" extrusionOk="0">
                  <a:moveTo>
                    <a:pt x="10" y="29"/>
                  </a:moveTo>
                  <a:cubicBezTo>
                    <a:pt x="7" y="30"/>
                    <a:pt x="4" y="32"/>
                    <a:pt x="0" y="35"/>
                  </a:cubicBezTo>
                  <a:cubicBezTo>
                    <a:pt x="3" y="33"/>
                    <a:pt x="6" y="31"/>
                    <a:pt x="10" y="29"/>
                  </a:cubicBezTo>
                  <a:close/>
                  <a:moveTo>
                    <a:pt x="68" y="0"/>
                  </a:moveTo>
                  <a:cubicBezTo>
                    <a:pt x="54" y="0"/>
                    <a:pt x="27" y="17"/>
                    <a:pt x="10" y="29"/>
                  </a:cubicBezTo>
                  <a:lnTo>
                    <a:pt x="10" y="29"/>
                  </a:lnTo>
                  <a:cubicBezTo>
                    <a:pt x="15" y="26"/>
                    <a:pt x="18" y="25"/>
                    <a:pt x="21" y="25"/>
                  </a:cubicBezTo>
                  <a:cubicBezTo>
                    <a:pt x="34" y="25"/>
                    <a:pt x="33" y="44"/>
                    <a:pt x="43" y="44"/>
                  </a:cubicBezTo>
                  <a:cubicBezTo>
                    <a:pt x="48" y="44"/>
                    <a:pt x="58" y="38"/>
                    <a:pt x="75" y="19"/>
                  </a:cubicBezTo>
                  <a:cubicBezTo>
                    <a:pt x="79" y="5"/>
                    <a:pt x="75" y="0"/>
                    <a:pt x="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27"/>
            <p:cNvSpPr/>
            <p:nvPr/>
          </p:nvSpPr>
          <p:spPr>
            <a:xfrm>
              <a:off x="1814225" y="1585625"/>
              <a:ext cx="225" cy="125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7" y="0"/>
                  </a:moveTo>
                  <a:cubicBezTo>
                    <a:pt x="6" y="0"/>
                    <a:pt x="4" y="1"/>
                    <a:pt x="1" y="4"/>
                  </a:cubicBezTo>
                  <a:lnTo>
                    <a:pt x="9" y="4"/>
                  </a:lnTo>
                  <a:cubicBezTo>
                    <a:pt x="9" y="1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27"/>
            <p:cNvSpPr/>
            <p:nvPr/>
          </p:nvSpPr>
          <p:spPr>
            <a:xfrm>
              <a:off x="1617700" y="1388325"/>
              <a:ext cx="234075" cy="234925"/>
            </a:xfrm>
            <a:custGeom>
              <a:avLst/>
              <a:gdLst/>
              <a:ahLst/>
              <a:cxnLst/>
              <a:rect l="l" t="t" r="r" b="b"/>
              <a:pathLst>
                <a:path w="9363" h="9397" extrusionOk="0">
                  <a:moveTo>
                    <a:pt x="0" y="474"/>
                  </a:moveTo>
                  <a:lnTo>
                    <a:pt x="0" y="474"/>
                  </a:lnTo>
                  <a:cubicBezTo>
                    <a:pt x="0" y="474"/>
                    <a:pt x="0" y="474"/>
                    <a:pt x="0" y="475"/>
                  </a:cubicBezTo>
                  <a:cubicBezTo>
                    <a:pt x="0" y="475"/>
                    <a:pt x="0" y="474"/>
                    <a:pt x="0" y="474"/>
                  </a:cubicBezTo>
                  <a:close/>
                  <a:moveTo>
                    <a:pt x="2563" y="2871"/>
                  </a:moveTo>
                  <a:cubicBezTo>
                    <a:pt x="2564" y="2872"/>
                    <a:pt x="2565" y="2872"/>
                    <a:pt x="2566" y="2872"/>
                  </a:cubicBezTo>
                  <a:lnTo>
                    <a:pt x="2566" y="2872"/>
                  </a:lnTo>
                  <a:cubicBezTo>
                    <a:pt x="2565" y="2872"/>
                    <a:pt x="2564" y="2871"/>
                    <a:pt x="2563" y="2871"/>
                  </a:cubicBezTo>
                  <a:close/>
                  <a:moveTo>
                    <a:pt x="2651" y="3216"/>
                  </a:moveTo>
                  <a:lnTo>
                    <a:pt x="2651" y="3216"/>
                  </a:lnTo>
                  <a:cubicBezTo>
                    <a:pt x="2652" y="3220"/>
                    <a:pt x="2653" y="3221"/>
                    <a:pt x="2656" y="3222"/>
                  </a:cubicBezTo>
                  <a:lnTo>
                    <a:pt x="2656" y="3222"/>
                  </a:lnTo>
                  <a:cubicBezTo>
                    <a:pt x="2654" y="3220"/>
                    <a:pt x="2652" y="3218"/>
                    <a:pt x="2651" y="3216"/>
                  </a:cubicBezTo>
                  <a:close/>
                  <a:moveTo>
                    <a:pt x="300" y="0"/>
                  </a:moveTo>
                  <a:cubicBezTo>
                    <a:pt x="279" y="0"/>
                    <a:pt x="253" y="12"/>
                    <a:pt x="226" y="45"/>
                  </a:cubicBezTo>
                  <a:cubicBezTo>
                    <a:pt x="149" y="117"/>
                    <a:pt x="66" y="164"/>
                    <a:pt x="40" y="255"/>
                  </a:cubicBezTo>
                  <a:lnTo>
                    <a:pt x="98" y="204"/>
                  </a:lnTo>
                  <a:lnTo>
                    <a:pt x="98" y="204"/>
                  </a:lnTo>
                  <a:cubicBezTo>
                    <a:pt x="56" y="268"/>
                    <a:pt x="80" y="239"/>
                    <a:pt x="45" y="284"/>
                  </a:cubicBezTo>
                  <a:cubicBezTo>
                    <a:pt x="74" y="329"/>
                    <a:pt x="4" y="413"/>
                    <a:pt x="0" y="474"/>
                  </a:cubicBezTo>
                  <a:lnTo>
                    <a:pt x="0" y="474"/>
                  </a:lnTo>
                  <a:cubicBezTo>
                    <a:pt x="0" y="472"/>
                    <a:pt x="1" y="472"/>
                    <a:pt x="5" y="470"/>
                  </a:cubicBezTo>
                  <a:cubicBezTo>
                    <a:pt x="27" y="457"/>
                    <a:pt x="42" y="453"/>
                    <a:pt x="52" y="453"/>
                  </a:cubicBezTo>
                  <a:cubicBezTo>
                    <a:pt x="82" y="453"/>
                    <a:pt x="76" y="492"/>
                    <a:pt x="80" y="510"/>
                  </a:cubicBezTo>
                  <a:lnTo>
                    <a:pt x="56" y="547"/>
                  </a:lnTo>
                  <a:cubicBezTo>
                    <a:pt x="45" y="561"/>
                    <a:pt x="46" y="567"/>
                    <a:pt x="52" y="567"/>
                  </a:cubicBezTo>
                  <a:cubicBezTo>
                    <a:pt x="70" y="567"/>
                    <a:pt x="131" y="529"/>
                    <a:pt x="139" y="529"/>
                  </a:cubicBezTo>
                  <a:cubicBezTo>
                    <a:pt x="143" y="529"/>
                    <a:pt x="134" y="537"/>
                    <a:pt x="104" y="563"/>
                  </a:cubicBezTo>
                  <a:cubicBezTo>
                    <a:pt x="207" y="608"/>
                    <a:pt x="295" y="701"/>
                    <a:pt x="383" y="786"/>
                  </a:cubicBezTo>
                  <a:cubicBezTo>
                    <a:pt x="389" y="783"/>
                    <a:pt x="395" y="781"/>
                    <a:pt x="401" y="781"/>
                  </a:cubicBezTo>
                  <a:cubicBezTo>
                    <a:pt x="423" y="781"/>
                    <a:pt x="437" y="804"/>
                    <a:pt x="456" y="804"/>
                  </a:cubicBezTo>
                  <a:cubicBezTo>
                    <a:pt x="468" y="804"/>
                    <a:pt x="483" y="794"/>
                    <a:pt x="505" y="759"/>
                  </a:cubicBezTo>
                  <a:lnTo>
                    <a:pt x="505" y="759"/>
                  </a:lnTo>
                  <a:cubicBezTo>
                    <a:pt x="436" y="871"/>
                    <a:pt x="478" y="959"/>
                    <a:pt x="505" y="980"/>
                  </a:cubicBezTo>
                  <a:cubicBezTo>
                    <a:pt x="499" y="985"/>
                    <a:pt x="491" y="991"/>
                    <a:pt x="486" y="991"/>
                  </a:cubicBezTo>
                  <a:cubicBezTo>
                    <a:pt x="485" y="991"/>
                    <a:pt x="483" y="990"/>
                    <a:pt x="483" y="988"/>
                  </a:cubicBezTo>
                  <a:lnTo>
                    <a:pt x="483" y="988"/>
                  </a:lnTo>
                  <a:cubicBezTo>
                    <a:pt x="460" y="1041"/>
                    <a:pt x="469" y="1055"/>
                    <a:pt x="489" y="1055"/>
                  </a:cubicBezTo>
                  <a:cubicBezTo>
                    <a:pt x="509" y="1055"/>
                    <a:pt x="538" y="1042"/>
                    <a:pt x="556" y="1042"/>
                  </a:cubicBezTo>
                  <a:cubicBezTo>
                    <a:pt x="576" y="1042"/>
                    <a:pt x="583" y="1058"/>
                    <a:pt x="547" y="1123"/>
                  </a:cubicBezTo>
                  <a:cubicBezTo>
                    <a:pt x="568" y="1105"/>
                    <a:pt x="583" y="1098"/>
                    <a:pt x="594" y="1098"/>
                  </a:cubicBezTo>
                  <a:cubicBezTo>
                    <a:pt x="628" y="1098"/>
                    <a:pt x="626" y="1167"/>
                    <a:pt x="674" y="1167"/>
                  </a:cubicBezTo>
                  <a:cubicBezTo>
                    <a:pt x="690" y="1167"/>
                    <a:pt x="710" y="1160"/>
                    <a:pt x="738" y="1142"/>
                  </a:cubicBezTo>
                  <a:lnTo>
                    <a:pt x="738" y="1142"/>
                  </a:lnTo>
                  <a:cubicBezTo>
                    <a:pt x="720" y="1171"/>
                    <a:pt x="701" y="1192"/>
                    <a:pt x="680" y="1208"/>
                  </a:cubicBezTo>
                  <a:cubicBezTo>
                    <a:pt x="757" y="1291"/>
                    <a:pt x="805" y="1415"/>
                    <a:pt x="866" y="1487"/>
                  </a:cubicBezTo>
                  <a:cubicBezTo>
                    <a:pt x="876" y="1485"/>
                    <a:pt x="886" y="1484"/>
                    <a:pt x="894" y="1484"/>
                  </a:cubicBezTo>
                  <a:cubicBezTo>
                    <a:pt x="988" y="1484"/>
                    <a:pt x="980" y="1608"/>
                    <a:pt x="1071" y="1608"/>
                  </a:cubicBezTo>
                  <a:cubicBezTo>
                    <a:pt x="1088" y="1608"/>
                    <a:pt x="1109" y="1604"/>
                    <a:pt x="1134" y="1593"/>
                  </a:cubicBezTo>
                  <a:cubicBezTo>
                    <a:pt x="1147" y="1662"/>
                    <a:pt x="1161" y="1779"/>
                    <a:pt x="1267" y="1787"/>
                  </a:cubicBezTo>
                  <a:lnTo>
                    <a:pt x="1246" y="1798"/>
                  </a:lnTo>
                  <a:cubicBezTo>
                    <a:pt x="1306" y="1847"/>
                    <a:pt x="1375" y="1906"/>
                    <a:pt x="1465" y="1906"/>
                  </a:cubicBezTo>
                  <a:cubicBezTo>
                    <a:pt x="1483" y="1906"/>
                    <a:pt x="1502" y="1904"/>
                    <a:pt x="1522" y="1899"/>
                  </a:cubicBezTo>
                  <a:lnTo>
                    <a:pt x="1522" y="1899"/>
                  </a:lnTo>
                  <a:cubicBezTo>
                    <a:pt x="1421" y="2034"/>
                    <a:pt x="1474" y="2040"/>
                    <a:pt x="1461" y="2103"/>
                  </a:cubicBezTo>
                  <a:cubicBezTo>
                    <a:pt x="1466" y="2103"/>
                    <a:pt x="1470" y="2103"/>
                    <a:pt x="1475" y="2103"/>
                  </a:cubicBezTo>
                  <a:cubicBezTo>
                    <a:pt x="1566" y="2103"/>
                    <a:pt x="1634" y="2197"/>
                    <a:pt x="1742" y="2215"/>
                  </a:cubicBezTo>
                  <a:cubicBezTo>
                    <a:pt x="1697" y="2279"/>
                    <a:pt x="1819" y="2247"/>
                    <a:pt x="1742" y="2329"/>
                  </a:cubicBezTo>
                  <a:cubicBezTo>
                    <a:pt x="2074" y="2366"/>
                    <a:pt x="2242" y="2648"/>
                    <a:pt x="2316" y="2961"/>
                  </a:cubicBezTo>
                  <a:lnTo>
                    <a:pt x="2308" y="2964"/>
                  </a:lnTo>
                  <a:cubicBezTo>
                    <a:pt x="2377" y="2945"/>
                    <a:pt x="2505" y="2882"/>
                    <a:pt x="2587" y="2855"/>
                  </a:cubicBezTo>
                  <a:lnTo>
                    <a:pt x="2587" y="2855"/>
                  </a:lnTo>
                  <a:cubicBezTo>
                    <a:pt x="2583" y="2862"/>
                    <a:pt x="2572" y="2872"/>
                    <a:pt x="2566" y="2872"/>
                  </a:cubicBezTo>
                  <a:cubicBezTo>
                    <a:pt x="2566" y="2872"/>
                    <a:pt x="2566" y="2872"/>
                    <a:pt x="2566" y="2872"/>
                  </a:cubicBezTo>
                  <a:lnTo>
                    <a:pt x="2566" y="2872"/>
                  </a:lnTo>
                  <a:cubicBezTo>
                    <a:pt x="2612" y="2896"/>
                    <a:pt x="2567" y="3001"/>
                    <a:pt x="2616" y="3025"/>
                  </a:cubicBezTo>
                  <a:cubicBezTo>
                    <a:pt x="2606" y="3033"/>
                    <a:pt x="2595" y="3038"/>
                    <a:pt x="2584" y="3044"/>
                  </a:cubicBezTo>
                  <a:cubicBezTo>
                    <a:pt x="2649" y="3044"/>
                    <a:pt x="2595" y="3157"/>
                    <a:pt x="2670" y="3157"/>
                  </a:cubicBezTo>
                  <a:cubicBezTo>
                    <a:pt x="2675" y="3157"/>
                    <a:pt x="2681" y="3156"/>
                    <a:pt x="2688" y="3155"/>
                  </a:cubicBezTo>
                  <a:lnTo>
                    <a:pt x="2688" y="3155"/>
                  </a:lnTo>
                  <a:lnTo>
                    <a:pt x="2669" y="3179"/>
                  </a:lnTo>
                  <a:lnTo>
                    <a:pt x="2723" y="3176"/>
                  </a:lnTo>
                  <a:lnTo>
                    <a:pt x="2723" y="3176"/>
                  </a:lnTo>
                  <a:cubicBezTo>
                    <a:pt x="2701" y="3195"/>
                    <a:pt x="2672" y="3222"/>
                    <a:pt x="2658" y="3222"/>
                  </a:cubicBezTo>
                  <a:cubicBezTo>
                    <a:pt x="2657" y="3222"/>
                    <a:pt x="2656" y="3222"/>
                    <a:pt x="2656" y="3222"/>
                  </a:cubicBezTo>
                  <a:lnTo>
                    <a:pt x="2656" y="3222"/>
                  </a:lnTo>
                  <a:cubicBezTo>
                    <a:pt x="2930" y="3556"/>
                    <a:pt x="3372" y="3747"/>
                    <a:pt x="3657" y="4085"/>
                  </a:cubicBezTo>
                  <a:lnTo>
                    <a:pt x="3620" y="4098"/>
                  </a:lnTo>
                  <a:lnTo>
                    <a:pt x="3726" y="4117"/>
                  </a:lnTo>
                  <a:cubicBezTo>
                    <a:pt x="3713" y="4130"/>
                    <a:pt x="3703" y="4133"/>
                    <a:pt x="3695" y="4135"/>
                  </a:cubicBezTo>
                  <a:cubicBezTo>
                    <a:pt x="3724" y="4257"/>
                    <a:pt x="3878" y="4268"/>
                    <a:pt x="3942" y="4358"/>
                  </a:cubicBezTo>
                  <a:cubicBezTo>
                    <a:pt x="3928" y="4369"/>
                    <a:pt x="3891" y="4382"/>
                    <a:pt x="3886" y="4406"/>
                  </a:cubicBezTo>
                  <a:cubicBezTo>
                    <a:pt x="3889" y="4406"/>
                    <a:pt x="3893" y="4406"/>
                    <a:pt x="3896" y="4406"/>
                  </a:cubicBezTo>
                  <a:cubicBezTo>
                    <a:pt x="3980" y="4406"/>
                    <a:pt x="3929" y="4511"/>
                    <a:pt x="3978" y="4511"/>
                  </a:cubicBezTo>
                  <a:cubicBezTo>
                    <a:pt x="3993" y="4511"/>
                    <a:pt x="4018" y="4501"/>
                    <a:pt x="4058" y="4475"/>
                  </a:cubicBezTo>
                  <a:lnTo>
                    <a:pt x="4058" y="4475"/>
                  </a:lnTo>
                  <a:cubicBezTo>
                    <a:pt x="4053" y="4483"/>
                    <a:pt x="4021" y="4518"/>
                    <a:pt x="4003" y="4523"/>
                  </a:cubicBezTo>
                  <a:cubicBezTo>
                    <a:pt x="4205" y="4634"/>
                    <a:pt x="4359" y="4802"/>
                    <a:pt x="4489" y="4985"/>
                  </a:cubicBezTo>
                  <a:cubicBezTo>
                    <a:pt x="4752" y="4990"/>
                    <a:pt x="4770" y="5259"/>
                    <a:pt x="5012" y="5293"/>
                  </a:cubicBezTo>
                  <a:lnTo>
                    <a:pt x="4983" y="5320"/>
                  </a:lnTo>
                  <a:cubicBezTo>
                    <a:pt x="5251" y="5407"/>
                    <a:pt x="5331" y="5697"/>
                    <a:pt x="5527" y="5864"/>
                  </a:cubicBezTo>
                  <a:cubicBezTo>
                    <a:pt x="5591" y="5955"/>
                    <a:pt x="5673" y="5976"/>
                    <a:pt x="5748" y="6053"/>
                  </a:cubicBezTo>
                  <a:lnTo>
                    <a:pt x="5716" y="6085"/>
                  </a:lnTo>
                  <a:cubicBezTo>
                    <a:pt x="5971" y="6095"/>
                    <a:pt x="5862" y="6472"/>
                    <a:pt x="6136" y="6475"/>
                  </a:cubicBezTo>
                  <a:lnTo>
                    <a:pt x="6080" y="6510"/>
                  </a:lnTo>
                  <a:cubicBezTo>
                    <a:pt x="6093" y="6503"/>
                    <a:pt x="6103" y="6500"/>
                    <a:pt x="6111" y="6500"/>
                  </a:cubicBezTo>
                  <a:cubicBezTo>
                    <a:pt x="6144" y="6500"/>
                    <a:pt x="6151" y="6541"/>
                    <a:pt x="6177" y="6541"/>
                  </a:cubicBezTo>
                  <a:cubicBezTo>
                    <a:pt x="6192" y="6541"/>
                    <a:pt x="6212" y="6529"/>
                    <a:pt x="6247" y="6491"/>
                  </a:cubicBezTo>
                  <a:lnTo>
                    <a:pt x="6247" y="6491"/>
                  </a:lnTo>
                  <a:lnTo>
                    <a:pt x="6234" y="6549"/>
                  </a:lnTo>
                  <a:cubicBezTo>
                    <a:pt x="6257" y="6544"/>
                    <a:pt x="6276" y="6541"/>
                    <a:pt x="6292" y="6541"/>
                  </a:cubicBezTo>
                  <a:cubicBezTo>
                    <a:pt x="6457" y="6541"/>
                    <a:pt x="6338" y="6792"/>
                    <a:pt x="6534" y="6804"/>
                  </a:cubicBezTo>
                  <a:lnTo>
                    <a:pt x="6497" y="6826"/>
                  </a:lnTo>
                  <a:cubicBezTo>
                    <a:pt x="6547" y="6834"/>
                    <a:pt x="6600" y="6852"/>
                    <a:pt x="6595" y="6900"/>
                  </a:cubicBezTo>
                  <a:cubicBezTo>
                    <a:pt x="6587" y="6900"/>
                    <a:pt x="6579" y="6911"/>
                    <a:pt x="6566" y="6911"/>
                  </a:cubicBezTo>
                  <a:cubicBezTo>
                    <a:pt x="6539" y="7115"/>
                    <a:pt x="6768" y="7099"/>
                    <a:pt x="6858" y="7206"/>
                  </a:cubicBezTo>
                  <a:lnTo>
                    <a:pt x="6794" y="7245"/>
                  </a:lnTo>
                  <a:cubicBezTo>
                    <a:pt x="6799" y="7245"/>
                    <a:pt x="6803" y="7245"/>
                    <a:pt x="6808" y="7245"/>
                  </a:cubicBezTo>
                  <a:cubicBezTo>
                    <a:pt x="6905" y="7245"/>
                    <a:pt x="6931" y="7380"/>
                    <a:pt x="7017" y="7413"/>
                  </a:cubicBezTo>
                  <a:lnTo>
                    <a:pt x="6988" y="7434"/>
                  </a:lnTo>
                  <a:lnTo>
                    <a:pt x="6988" y="7434"/>
                  </a:lnTo>
                  <a:lnTo>
                    <a:pt x="7054" y="7431"/>
                  </a:lnTo>
                  <a:lnTo>
                    <a:pt x="7004" y="7482"/>
                  </a:lnTo>
                  <a:cubicBezTo>
                    <a:pt x="7078" y="7567"/>
                    <a:pt x="7198" y="7604"/>
                    <a:pt x="7280" y="7678"/>
                  </a:cubicBezTo>
                  <a:lnTo>
                    <a:pt x="7230" y="7718"/>
                  </a:lnTo>
                  <a:cubicBezTo>
                    <a:pt x="7231" y="7718"/>
                    <a:pt x="7232" y="7718"/>
                    <a:pt x="7233" y="7718"/>
                  </a:cubicBezTo>
                  <a:cubicBezTo>
                    <a:pt x="7384" y="7718"/>
                    <a:pt x="7382" y="7881"/>
                    <a:pt x="7493" y="7925"/>
                  </a:cubicBezTo>
                  <a:lnTo>
                    <a:pt x="7471" y="7936"/>
                  </a:lnTo>
                  <a:cubicBezTo>
                    <a:pt x="7644" y="8156"/>
                    <a:pt x="7899" y="8268"/>
                    <a:pt x="8125" y="8435"/>
                  </a:cubicBezTo>
                  <a:cubicBezTo>
                    <a:pt x="8117" y="8438"/>
                    <a:pt x="8101" y="8449"/>
                    <a:pt x="8093" y="8451"/>
                  </a:cubicBezTo>
                  <a:cubicBezTo>
                    <a:pt x="8110" y="8447"/>
                    <a:pt x="8136" y="8437"/>
                    <a:pt x="8152" y="8437"/>
                  </a:cubicBezTo>
                  <a:cubicBezTo>
                    <a:pt x="8159" y="8437"/>
                    <a:pt x="8163" y="8439"/>
                    <a:pt x="8165" y="8443"/>
                  </a:cubicBezTo>
                  <a:cubicBezTo>
                    <a:pt x="8157" y="8454"/>
                    <a:pt x="8141" y="8459"/>
                    <a:pt x="8133" y="8459"/>
                  </a:cubicBezTo>
                  <a:cubicBezTo>
                    <a:pt x="8096" y="8576"/>
                    <a:pt x="8298" y="8539"/>
                    <a:pt x="8266" y="8621"/>
                  </a:cubicBezTo>
                  <a:cubicBezTo>
                    <a:pt x="8267" y="8622"/>
                    <a:pt x="8269" y="8622"/>
                    <a:pt x="8271" y="8622"/>
                  </a:cubicBezTo>
                  <a:cubicBezTo>
                    <a:pt x="8291" y="8622"/>
                    <a:pt x="8323" y="8597"/>
                    <a:pt x="8340" y="8571"/>
                  </a:cubicBezTo>
                  <a:cubicBezTo>
                    <a:pt x="8507" y="8709"/>
                    <a:pt x="8680" y="8863"/>
                    <a:pt x="8892" y="8966"/>
                  </a:cubicBezTo>
                  <a:cubicBezTo>
                    <a:pt x="8890" y="8985"/>
                    <a:pt x="8871" y="9006"/>
                    <a:pt x="8842" y="9028"/>
                  </a:cubicBezTo>
                  <a:cubicBezTo>
                    <a:pt x="9097" y="9046"/>
                    <a:pt x="9182" y="9237"/>
                    <a:pt x="9294" y="9397"/>
                  </a:cubicBezTo>
                  <a:cubicBezTo>
                    <a:pt x="9331" y="9370"/>
                    <a:pt x="9315" y="9349"/>
                    <a:pt x="9363" y="9330"/>
                  </a:cubicBezTo>
                  <a:cubicBezTo>
                    <a:pt x="9360" y="9248"/>
                    <a:pt x="9203" y="9325"/>
                    <a:pt x="9224" y="9227"/>
                  </a:cubicBezTo>
                  <a:lnTo>
                    <a:pt x="9262" y="9203"/>
                  </a:lnTo>
                  <a:cubicBezTo>
                    <a:pt x="9260" y="9194"/>
                    <a:pt x="9256" y="9190"/>
                    <a:pt x="9251" y="9190"/>
                  </a:cubicBezTo>
                  <a:cubicBezTo>
                    <a:pt x="9235" y="9190"/>
                    <a:pt x="9205" y="9225"/>
                    <a:pt x="9192" y="9225"/>
                  </a:cubicBezTo>
                  <a:cubicBezTo>
                    <a:pt x="9187" y="9225"/>
                    <a:pt x="9185" y="9219"/>
                    <a:pt x="9187" y="9203"/>
                  </a:cubicBezTo>
                  <a:cubicBezTo>
                    <a:pt x="9203" y="9166"/>
                    <a:pt x="9230" y="9168"/>
                    <a:pt x="9227" y="9160"/>
                  </a:cubicBezTo>
                  <a:cubicBezTo>
                    <a:pt x="9160" y="9113"/>
                    <a:pt x="9126" y="9029"/>
                    <a:pt x="9013" y="9029"/>
                  </a:cubicBezTo>
                  <a:cubicBezTo>
                    <a:pt x="9005" y="9029"/>
                    <a:pt x="8997" y="9029"/>
                    <a:pt x="8988" y="9030"/>
                  </a:cubicBezTo>
                  <a:cubicBezTo>
                    <a:pt x="9044" y="8951"/>
                    <a:pt x="8927" y="8959"/>
                    <a:pt x="8969" y="8874"/>
                  </a:cubicBezTo>
                  <a:lnTo>
                    <a:pt x="8969" y="8874"/>
                  </a:lnTo>
                  <a:cubicBezTo>
                    <a:pt x="8961" y="8875"/>
                    <a:pt x="8955" y="8875"/>
                    <a:pt x="8948" y="8875"/>
                  </a:cubicBezTo>
                  <a:cubicBezTo>
                    <a:pt x="8939" y="8875"/>
                    <a:pt x="8932" y="8874"/>
                    <a:pt x="8924" y="8874"/>
                  </a:cubicBezTo>
                  <a:cubicBezTo>
                    <a:pt x="8910" y="8874"/>
                    <a:pt x="8895" y="8878"/>
                    <a:pt x="8869" y="8897"/>
                  </a:cubicBezTo>
                  <a:cubicBezTo>
                    <a:pt x="8696" y="8642"/>
                    <a:pt x="8414" y="8478"/>
                    <a:pt x="8205" y="8247"/>
                  </a:cubicBezTo>
                  <a:cubicBezTo>
                    <a:pt x="8196" y="8247"/>
                    <a:pt x="8188" y="8248"/>
                    <a:pt x="8180" y="8248"/>
                  </a:cubicBezTo>
                  <a:cubicBezTo>
                    <a:pt x="7976" y="8248"/>
                    <a:pt x="8005" y="7989"/>
                    <a:pt x="7849" y="7907"/>
                  </a:cubicBezTo>
                  <a:cubicBezTo>
                    <a:pt x="7851" y="7901"/>
                    <a:pt x="7857" y="7896"/>
                    <a:pt x="7862" y="7893"/>
                  </a:cubicBezTo>
                  <a:cubicBezTo>
                    <a:pt x="7790" y="7885"/>
                    <a:pt x="7718" y="7840"/>
                    <a:pt x="7687" y="7777"/>
                  </a:cubicBezTo>
                  <a:lnTo>
                    <a:pt x="7591" y="7787"/>
                  </a:lnTo>
                  <a:cubicBezTo>
                    <a:pt x="7429" y="7383"/>
                    <a:pt x="7062" y="7160"/>
                    <a:pt x="6829" y="6815"/>
                  </a:cubicBezTo>
                  <a:cubicBezTo>
                    <a:pt x="6539" y="6446"/>
                    <a:pt x="6353" y="6058"/>
                    <a:pt x="5865" y="5893"/>
                  </a:cubicBezTo>
                  <a:cubicBezTo>
                    <a:pt x="5876" y="5884"/>
                    <a:pt x="5882" y="5874"/>
                    <a:pt x="5893" y="5874"/>
                  </a:cubicBezTo>
                  <a:cubicBezTo>
                    <a:pt x="5894" y="5874"/>
                    <a:pt x="5895" y="5875"/>
                    <a:pt x="5896" y="5875"/>
                  </a:cubicBezTo>
                  <a:cubicBezTo>
                    <a:pt x="5780" y="5806"/>
                    <a:pt x="5745" y="5673"/>
                    <a:pt x="5631" y="5609"/>
                  </a:cubicBezTo>
                  <a:lnTo>
                    <a:pt x="5644" y="5599"/>
                  </a:lnTo>
                  <a:cubicBezTo>
                    <a:pt x="5323" y="5479"/>
                    <a:pt x="5219" y="5121"/>
                    <a:pt x="4898" y="5020"/>
                  </a:cubicBezTo>
                  <a:cubicBezTo>
                    <a:pt x="4661" y="4746"/>
                    <a:pt x="4367" y="4462"/>
                    <a:pt x="4072" y="4217"/>
                  </a:cubicBezTo>
                  <a:lnTo>
                    <a:pt x="4098" y="4194"/>
                  </a:lnTo>
                  <a:cubicBezTo>
                    <a:pt x="3833" y="4026"/>
                    <a:pt x="3766" y="3681"/>
                    <a:pt x="3514" y="3500"/>
                  </a:cubicBezTo>
                  <a:cubicBezTo>
                    <a:pt x="3357" y="3216"/>
                    <a:pt x="2919" y="3179"/>
                    <a:pt x="2781" y="2874"/>
                  </a:cubicBezTo>
                  <a:cubicBezTo>
                    <a:pt x="2776" y="2608"/>
                    <a:pt x="2321" y="2688"/>
                    <a:pt x="2327" y="2427"/>
                  </a:cubicBezTo>
                  <a:cubicBezTo>
                    <a:pt x="2268" y="1963"/>
                    <a:pt x="1883" y="1824"/>
                    <a:pt x="1501" y="1668"/>
                  </a:cubicBezTo>
                  <a:cubicBezTo>
                    <a:pt x="1331" y="1349"/>
                    <a:pt x="906" y="1280"/>
                    <a:pt x="818" y="895"/>
                  </a:cubicBezTo>
                  <a:cubicBezTo>
                    <a:pt x="614" y="874"/>
                    <a:pt x="696" y="544"/>
                    <a:pt x="545" y="443"/>
                  </a:cubicBezTo>
                  <a:lnTo>
                    <a:pt x="515" y="480"/>
                  </a:lnTo>
                  <a:cubicBezTo>
                    <a:pt x="534" y="430"/>
                    <a:pt x="510" y="419"/>
                    <a:pt x="477" y="419"/>
                  </a:cubicBezTo>
                  <a:cubicBezTo>
                    <a:pt x="453" y="419"/>
                    <a:pt x="425" y="424"/>
                    <a:pt x="403" y="424"/>
                  </a:cubicBezTo>
                  <a:cubicBezTo>
                    <a:pt x="368" y="424"/>
                    <a:pt x="350" y="411"/>
                    <a:pt x="396" y="342"/>
                  </a:cubicBezTo>
                  <a:lnTo>
                    <a:pt x="406" y="342"/>
                  </a:lnTo>
                  <a:cubicBezTo>
                    <a:pt x="416" y="323"/>
                    <a:pt x="413" y="316"/>
                    <a:pt x="403" y="316"/>
                  </a:cubicBezTo>
                  <a:cubicBezTo>
                    <a:pt x="371" y="316"/>
                    <a:pt x="269" y="386"/>
                    <a:pt x="245" y="386"/>
                  </a:cubicBezTo>
                  <a:cubicBezTo>
                    <a:pt x="238" y="386"/>
                    <a:pt x="238" y="378"/>
                    <a:pt x="252" y="358"/>
                  </a:cubicBezTo>
                  <a:lnTo>
                    <a:pt x="252" y="358"/>
                  </a:lnTo>
                  <a:lnTo>
                    <a:pt x="213" y="390"/>
                  </a:lnTo>
                  <a:cubicBezTo>
                    <a:pt x="173" y="372"/>
                    <a:pt x="250" y="345"/>
                    <a:pt x="242" y="308"/>
                  </a:cubicBezTo>
                  <a:cubicBezTo>
                    <a:pt x="242" y="308"/>
                    <a:pt x="241" y="308"/>
                    <a:pt x="241" y="308"/>
                  </a:cubicBezTo>
                  <a:cubicBezTo>
                    <a:pt x="230" y="308"/>
                    <a:pt x="195" y="346"/>
                    <a:pt x="181" y="346"/>
                  </a:cubicBezTo>
                  <a:cubicBezTo>
                    <a:pt x="177" y="346"/>
                    <a:pt x="175" y="343"/>
                    <a:pt x="175" y="334"/>
                  </a:cubicBezTo>
                  <a:cubicBezTo>
                    <a:pt x="316" y="180"/>
                    <a:pt x="74" y="297"/>
                    <a:pt x="234" y="127"/>
                  </a:cubicBezTo>
                  <a:lnTo>
                    <a:pt x="234" y="127"/>
                  </a:lnTo>
                  <a:cubicBezTo>
                    <a:pt x="235" y="128"/>
                    <a:pt x="236" y="129"/>
                    <a:pt x="237" y="129"/>
                  </a:cubicBezTo>
                  <a:cubicBezTo>
                    <a:pt x="253" y="129"/>
                    <a:pt x="275" y="37"/>
                    <a:pt x="338" y="37"/>
                  </a:cubicBezTo>
                  <a:cubicBezTo>
                    <a:pt x="338" y="37"/>
                    <a:pt x="339" y="37"/>
                    <a:pt x="340" y="37"/>
                  </a:cubicBezTo>
                  <a:cubicBezTo>
                    <a:pt x="343" y="20"/>
                    <a:pt x="326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27"/>
            <p:cNvSpPr/>
            <p:nvPr/>
          </p:nvSpPr>
          <p:spPr>
            <a:xfrm>
              <a:off x="1820800" y="1599800"/>
              <a:ext cx="225" cy="75"/>
            </a:xfrm>
            <a:custGeom>
              <a:avLst/>
              <a:gdLst/>
              <a:ahLst/>
              <a:cxnLst/>
              <a:rect l="l" t="t" r="r" b="b"/>
              <a:pathLst>
                <a:path w="9" h="3" extrusionOk="0">
                  <a:moveTo>
                    <a:pt x="9" y="0"/>
                  </a:moveTo>
                  <a:cubicBezTo>
                    <a:pt x="1" y="0"/>
                    <a:pt x="4" y="3"/>
                    <a:pt x="9" y="3"/>
                  </a:cubicBezTo>
                  <a:cubicBezTo>
                    <a:pt x="9" y="3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27"/>
            <p:cNvSpPr/>
            <p:nvPr/>
          </p:nvSpPr>
          <p:spPr>
            <a:xfrm>
              <a:off x="1617425" y="1400200"/>
              <a:ext cx="300" cy="475"/>
            </a:xfrm>
            <a:custGeom>
              <a:avLst/>
              <a:gdLst/>
              <a:ahLst/>
              <a:cxnLst/>
              <a:rect l="l" t="t" r="r" b="b"/>
              <a:pathLst>
                <a:path w="12" h="19" extrusionOk="0">
                  <a:moveTo>
                    <a:pt x="11" y="0"/>
                  </a:moveTo>
                  <a:cubicBezTo>
                    <a:pt x="0" y="11"/>
                    <a:pt x="8" y="13"/>
                    <a:pt x="11" y="19"/>
                  </a:cubicBezTo>
                  <a:cubicBezTo>
                    <a:pt x="8" y="13"/>
                    <a:pt x="8" y="5"/>
                    <a:pt x="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27"/>
            <p:cNvSpPr/>
            <p:nvPr/>
          </p:nvSpPr>
          <p:spPr>
            <a:xfrm>
              <a:off x="1505075" y="1439175"/>
              <a:ext cx="875" cy="1275"/>
            </a:xfrm>
            <a:custGeom>
              <a:avLst/>
              <a:gdLst/>
              <a:ahLst/>
              <a:cxnLst/>
              <a:rect l="l" t="t" r="r" b="b"/>
              <a:pathLst>
                <a:path w="35" h="51" extrusionOk="0">
                  <a:moveTo>
                    <a:pt x="0" y="0"/>
                  </a:moveTo>
                  <a:lnTo>
                    <a:pt x="35" y="51"/>
                  </a:lnTo>
                  <a:lnTo>
                    <a:pt x="19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27"/>
            <p:cNvSpPr/>
            <p:nvPr/>
          </p:nvSpPr>
          <p:spPr>
            <a:xfrm>
              <a:off x="1504325" y="1439700"/>
              <a:ext cx="3175" cy="4000"/>
            </a:xfrm>
            <a:custGeom>
              <a:avLst/>
              <a:gdLst/>
              <a:ahLst/>
              <a:cxnLst/>
              <a:rect l="l" t="t" r="r" b="b"/>
              <a:pathLst>
                <a:path w="127" h="160" extrusionOk="0">
                  <a:moveTo>
                    <a:pt x="97" y="133"/>
                  </a:moveTo>
                  <a:cubicBezTo>
                    <a:pt x="98" y="135"/>
                    <a:pt x="100" y="135"/>
                    <a:pt x="101" y="136"/>
                  </a:cubicBezTo>
                  <a:lnTo>
                    <a:pt x="101" y="136"/>
                  </a:lnTo>
                  <a:cubicBezTo>
                    <a:pt x="99" y="135"/>
                    <a:pt x="98" y="134"/>
                    <a:pt x="97" y="133"/>
                  </a:cubicBezTo>
                  <a:close/>
                  <a:moveTo>
                    <a:pt x="16" y="0"/>
                  </a:moveTo>
                  <a:cubicBezTo>
                    <a:pt x="1" y="0"/>
                    <a:pt x="116" y="138"/>
                    <a:pt x="105" y="138"/>
                  </a:cubicBezTo>
                  <a:cubicBezTo>
                    <a:pt x="104" y="138"/>
                    <a:pt x="103" y="137"/>
                    <a:pt x="101" y="136"/>
                  </a:cubicBezTo>
                  <a:lnTo>
                    <a:pt x="101" y="136"/>
                  </a:lnTo>
                  <a:cubicBezTo>
                    <a:pt x="109" y="143"/>
                    <a:pt x="119" y="153"/>
                    <a:pt x="126" y="160"/>
                  </a:cubicBezTo>
                  <a:lnTo>
                    <a:pt x="33" y="11"/>
                  </a:lnTo>
                  <a:cubicBezTo>
                    <a:pt x="24" y="4"/>
                    <a:pt x="18" y="0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27"/>
            <p:cNvSpPr/>
            <p:nvPr/>
          </p:nvSpPr>
          <p:spPr>
            <a:xfrm>
              <a:off x="1505600" y="1442775"/>
              <a:ext cx="2225" cy="1725"/>
            </a:xfrm>
            <a:custGeom>
              <a:avLst/>
              <a:gdLst/>
              <a:ahLst/>
              <a:cxnLst/>
              <a:rect l="l" t="t" r="r" b="b"/>
              <a:pathLst>
                <a:path w="89" h="69" extrusionOk="0">
                  <a:moveTo>
                    <a:pt x="14" y="1"/>
                  </a:moveTo>
                  <a:cubicBezTo>
                    <a:pt x="1" y="1"/>
                    <a:pt x="40" y="50"/>
                    <a:pt x="56" y="69"/>
                  </a:cubicBezTo>
                  <a:cubicBezTo>
                    <a:pt x="17" y="21"/>
                    <a:pt x="88" y="66"/>
                    <a:pt x="25" y="5"/>
                  </a:cubicBezTo>
                  <a:cubicBezTo>
                    <a:pt x="19" y="2"/>
                    <a:pt x="16" y="1"/>
                    <a:pt x="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27"/>
            <p:cNvSpPr/>
            <p:nvPr/>
          </p:nvSpPr>
          <p:spPr>
            <a:xfrm>
              <a:off x="1484350" y="1464400"/>
              <a:ext cx="175" cy="150"/>
            </a:xfrm>
            <a:custGeom>
              <a:avLst/>
              <a:gdLst/>
              <a:ahLst/>
              <a:cxnLst/>
              <a:rect l="l" t="t" r="r" b="b"/>
              <a:pathLst>
                <a:path w="7" h="6" extrusionOk="0">
                  <a:moveTo>
                    <a:pt x="3" y="1"/>
                  </a:moveTo>
                  <a:cubicBezTo>
                    <a:pt x="1" y="1"/>
                    <a:pt x="1" y="3"/>
                    <a:pt x="3" y="6"/>
                  </a:cubicBezTo>
                  <a:cubicBezTo>
                    <a:pt x="3" y="6"/>
                    <a:pt x="6" y="3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27"/>
            <p:cNvSpPr/>
            <p:nvPr/>
          </p:nvSpPr>
          <p:spPr>
            <a:xfrm>
              <a:off x="1370375" y="1442250"/>
              <a:ext cx="135775" cy="140225"/>
            </a:xfrm>
            <a:custGeom>
              <a:avLst/>
              <a:gdLst/>
              <a:ahLst/>
              <a:cxnLst/>
              <a:rect l="l" t="t" r="r" b="b"/>
              <a:pathLst>
                <a:path w="5431" h="5609" extrusionOk="0">
                  <a:moveTo>
                    <a:pt x="1759" y="4052"/>
                  </a:moveTo>
                  <a:cubicBezTo>
                    <a:pt x="1758" y="4053"/>
                    <a:pt x="1758" y="4054"/>
                    <a:pt x="1758" y="4055"/>
                  </a:cubicBezTo>
                  <a:cubicBezTo>
                    <a:pt x="1759" y="4055"/>
                    <a:pt x="1759" y="4053"/>
                    <a:pt x="1759" y="4052"/>
                  </a:cubicBezTo>
                  <a:close/>
                  <a:moveTo>
                    <a:pt x="2014" y="4053"/>
                  </a:moveTo>
                  <a:cubicBezTo>
                    <a:pt x="2012" y="4053"/>
                    <a:pt x="2011" y="4054"/>
                    <a:pt x="2010" y="4055"/>
                  </a:cubicBezTo>
                  <a:cubicBezTo>
                    <a:pt x="2010" y="4055"/>
                    <a:pt x="2011" y="4055"/>
                    <a:pt x="2011" y="4055"/>
                  </a:cubicBezTo>
                  <a:cubicBezTo>
                    <a:pt x="2013" y="4055"/>
                    <a:pt x="2014" y="4054"/>
                    <a:pt x="2014" y="4053"/>
                  </a:cubicBezTo>
                  <a:close/>
                  <a:moveTo>
                    <a:pt x="5357" y="0"/>
                  </a:moveTo>
                  <a:cubicBezTo>
                    <a:pt x="5317" y="0"/>
                    <a:pt x="5374" y="96"/>
                    <a:pt x="5336" y="96"/>
                  </a:cubicBezTo>
                  <a:cubicBezTo>
                    <a:pt x="5331" y="96"/>
                    <a:pt x="5324" y="94"/>
                    <a:pt x="5314" y="90"/>
                  </a:cubicBezTo>
                  <a:lnTo>
                    <a:pt x="5288" y="55"/>
                  </a:lnTo>
                  <a:cubicBezTo>
                    <a:pt x="5287" y="55"/>
                    <a:pt x="5286" y="55"/>
                    <a:pt x="5285" y="55"/>
                  </a:cubicBezTo>
                  <a:cubicBezTo>
                    <a:pt x="5262" y="55"/>
                    <a:pt x="5335" y="118"/>
                    <a:pt x="5317" y="118"/>
                  </a:cubicBezTo>
                  <a:cubicBezTo>
                    <a:pt x="5315" y="118"/>
                    <a:pt x="5310" y="117"/>
                    <a:pt x="5303" y="114"/>
                  </a:cubicBezTo>
                  <a:cubicBezTo>
                    <a:pt x="5272" y="92"/>
                    <a:pt x="5269" y="71"/>
                    <a:pt x="5264" y="71"/>
                  </a:cubicBezTo>
                  <a:cubicBezTo>
                    <a:pt x="5237" y="119"/>
                    <a:pt x="5173" y="127"/>
                    <a:pt x="5211" y="236"/>
                  </a:cubicBezTo>
                  <a:cubicBezTo>
                    <a:pt x="5192" y="220"/>
                    <a:pt x="5180" y="215"/>
                    <a:pt x="5172" y="215"/>
                  </a:cubicBezTo>
                  <a:cubicBezTo>
                    <a:pt x="5156" y="215"/>
                    <a:pt x="5152" y="234"/>
                    <a:pt x="5133" y="234"/>
                  </a:cubicBezTo>
                  <a:cubicBezTo>
                    <a:pt x="5124" y="234"/>
                    <a:pt x="5112" y="230"/>
                    <a:pt x="5094" y="217"/>
                  </a:cubicBezTo>
                  <a:lnTo>
                    <a:pt x="5094" y="217"/>
                  </a:lnTo>
                  <a:cubicBezTo>
                    <a:pt x="5110" y="252"/>
                    <a:pt x="5094" y="254"/>
                    <a:pt x="5133" y="305"/>
                  </a:cubicBezTo>
                  <a:cubicBezTo>
                    <a:pt x="4971" y="387"/>
                    <a:pt x="4902" y="576"/>
                    <a:pt x="4767" y="693"/>
                  </a:cubicBezTo>
                  <a:cubicBezTo>
                    <a:pt x="4831" y="884"/>
                    <a:pt x="4608" y="794"/>
                    <a:pt x="4576" y="905"/>
                  </a:cubicBezTo>
                  <a:cubicBezTo>
                    <a:pt x="4570" y="902"/>
                    <a:pt x="4568" y="897"/>
                    <a:pt x="4565" y="892"/>
                  </a:cubicBezTo>
                  <a:lnTo>
                    <a:pt x="4565" y="892"/>
                  </a:lnTo>
                  <a:cubicBezTo>
                    <a:pt x="4570" y="948"/>
                    <a:pt x="4552" y="995"/>
                    <a:pt x="4507" y="1006"/>
                  </a:cubicBezTo>
                  <a:lnTo>
                    <a:pt x="4536" y="1086"/>
                  </a:lnTo>
                  <a:cubicBezTo>
                    <a:pt x="4257" y="1128"/>
                    <a:pt x="4156" y="1373"/>
                    <a:pt x="3938" y="1484"/>
                  </a:cubicBezTo>
                  <a:cubicBezTo>
                    <a:pt x="3710" y="1636"/>
                    <a:pt x="3447" y="1699"/>
                    <a:pt x="3418" y="2055"/>
                  </a:cubicBezTo>
                  <a:cubicBezTo>
                    <a:pt x="3407" y="2042"/>
                    <a:pt x="3399" y="2037"/>
                    <a:pt x="3399" y="2029"/>
                  </a:cubicBezTo>
                  <a:cubicBezTo>
                    <a:pt x="3367" y="2106"/>
                    <a:pt x="3272" y="2106"/>
                    <a:pt x="3245" y="2183"/>
                  </a:cubicBezTo>
                  <a:lnTo>
                    <a:pt x="3234" y="2169"/>
                  </a:lnTo>
                  <a:cubicBezTo>
                    <a:pt x="3208" y="2400"/>
                    <a:pt x="2950" y="2406"/>
                    <a:pt x="2937" y="2642"/>
                  </a:cubicBezTo>
                  <a:cubicBezTo>
                    <a:pt x="2775" y="2772"/>
                    <a:pt x="2616" y="2948"/>
                    <a:pt x="2488" y="3134"/>
                  </a:cubicBezTo>
                  <a:lnTo>
                    <a:pt x="2464" y="3107"/>
                  </a:lnTo>
                  <a:cubicBezTo>
                    <a:pt x="2387" y="3282"/>
                    <a:pt x="2132" y="3261"/>
                    <a:pt x="2045" y="3426"/>
                  </a:cubicBezTo>
                  <a:cubicBezTo>
                    <a:pt x="1856" y="3492"/>
                    <a:pt x="1922" y="3832"/>
                    <a:pt x="1715" y="3880"/>
                  </a:cubicBezTo>
                  <a:cubicBezTo>
                    <a:pt x="1703" y="3877"/>
                    <a:pt x="1692" y="3876"/>
                    <a:pt x="1682" y="3876"/>
                  </a:cubicBezTo>
                  <a:cubicBezTo>
                    <a:pt x="1538" y="3876"/>
                    <a:pt x="1639" y="4157"/>
                    <a:pt x="1504" y="4157"/>
                  </a:cubicBezTo>
                  <a:cubicBezTo>
                    <a:pt x="1493" y="4157"/>
                    <a:pt x="1480" y="4155"/>
                    <a:pt x="1466" y="4151"/>
                  </a:cubicBezTo>
                  <a:cubicBezTo>
                    <a:pt x="1440" y="4148"/>
                    <a:pt x="1416" y="4146"/>
                    <a:pt x="1394" y="4146"/>
                  </a:cubicBezTo>
                  <a:cubicBezTo>
                    <a:pt x="1111" y="4146"/>
                    <a:pt x="1089" y="4404"/>
                    <a:pt x="1056" y="4655"/>
                  </a:cubicBezTo>
                  <a:cubicBezTo>
                    <a:pt x="844" y="4730"/>
                    <a:pt x="886" y="5049"/>
                    <a:pt x="608" y="5049"/>
                  </a:cubicBezTo>
                  <a:cubicBezTo>
                    <a:pt x="625" y="5134"/>
                    <a:pt x="550" y="5135"/>
                    <a:pt x="471" y="5135"/>
                  </a:cubicBezTo>
                  <a:cubicBezTo>
                    <a:pt x="468" y="5135"/>
                    <a:pt x="466" y="5135"/>
                    <a:pt x="463" y="5135"/>
                  </a:cubicBezTo>
                  <a:cubicBezTo>
                    <a:pt x="399" y="5135"/>
                    <a:pt x="334" y="5136"/>
                    <a:pt x="315" y="5181"/>
                  </a:cubicBezTo>
                  <a:lnTo>
                    <a:pt x="350" y="5211"/>
                  </a:lnTo>
                  <a:cubicBezTo>
                    <a:pt x="335" y="5203"/>
                    <a:pt x="325" y="5199"/>
                    <a:pt x="319" y="5199"/>
                  </a:cubicBezTo>
                  <a:cubicBezTo>
                    <a:pt x="281" y="5199"/>
                    <a:pt x="362" y="5312"/>
                    <a:pt x="330" y="5312"/>
                  </a:cubicBezTo>
                  <a:cubicBezTo>
                    <a:pt x="321" y="5312"/>
                    <a:pt x="303" y="5303"/>
                    <a:pt x="270" y="5280"/>
                  </a:cubicBezTo>
                  <a:lnTo>
                    <a:pt x="268" y="5272"/>
                  </a:lnTo>
                  <a:cubicBezTo>
                    <a:pt x="258" y="5266"/>
                    <a:pt x="253" y="5263"/>
                    <a:pt x="250" y="5263"/>
                  </a:cubicBezTo>
                  <a:cubicBezTo>
                    <a:pt x="226" y="5263"/>
                    <a:pt x="358" y="5407"/>
                    <a:pt x="341" y="5407"/>
                  </a:cubicBezTo>
                  <a:cubicBezTo>
                    <a:pt x="338" y="5407"/>
                    <a:pt x="331" y="5403"/>
                    <a:pt x="318" y="5394"/>
                  </a:cubicBezTo>
                  <a:lnTo>
                    <a:pt x="318" y="5394"/>
                  </a:lnTo>
                  <a:lnTo>
                    <a:pt x="353" y="5428"/>
                  </a:lnTo>
                  <a:cubicBezTo>
                    <a:pt x="352" y="5434"/>
                    <a:pt x="349" y="5436"/>
                    <a:pt x="346" y="5436"/>
                  </a:cubicBezTo>
                  <a:cubicBezTo>
                    <a:pt x="333" y="5436"/>
                    <a:pt x="303" y="5394"/>
                    <a:pt x="281" y="5394"/>
                  </a:cubicBezTo>
                  <a:cubicBezTo>
                    <a:pt x="281" y="5401"/>
                    <a:pt x="336" y="5448"/>
                    <a:pt x="322" y="5448"/>
                  </a:cubicBezTo>
                  <a:cubicBezTo>
                    <a:pt x="320" y="5448"/>
                    <a:pt x="318" y="5448"/>
                    <a:pt x="315" y="5447"/>
                  </a:cubicBezTo>
                  <a:cubicBezTo>
                    <a:pt x="273" y="5410"/>
                    <a:pt x="253" y="5399"/>
                    <a:pt x="244" y="5399"/>
                  </a:cubicBezTo>
                  <a:cubicBezTo>
                    <a:pt x="229" y="5399"/>
                    <a:pt x="238" y="5427"/>
                    <a:pt x="223" y="5427"/>
                  </a:cubicBezTo>
                  <a:cubicBezTo>
                    <a:pt x="211" y="5427"/>
                    <a:pt x="188" y="5413"/>
                    <a:pt x="135" y="5367"/>
                  </a:cubicBezTo>
                  <a:cubicBezTo>
                    <a:pt x="145" y="5357"/>
                    <a:pt x="55" y="5322"/>
                    <a:pt x="37" y="5266"/>
                  </a:cubicBezTo>
                  <a:cubicBezTo>
                    <a:pt x="34" y="5266"/>
                    <a:pt x="32" y="5265"/>
                    <a:pt x="30" y="5265"/>
                  </a:cubicBezTo>
                  <a:cubicBezTo>
                    <a:pt x="10" y="5265"/>
                    <a:pt x="1" y="5301"/>
                    <a:pt x="71" y="5359"/>
                  </a:cubicBezTo>
                  <a:cubicBezTo>
                    <a:pt x="148" y="5431"/>
                    <a:pt x="207" y="5503"/>
                    <a:pt x="284" y="5540"/>
                  </a:cubicBezTo>
                  <a:lnTo>
                    <a:pt x="230" y="5484"/>
                  </a:lnTo>
                  <a:lnTo>
                    <a:pt x="230" y="5484"/>
                  </a:lnTo>
                  <a:cubicBezTo>
                    <a:pt x="294" y="5529"/>
                    <a:pt x="262" y="5505"/>
                    <a:pt x="307" y="5540"/>
                  </a:cubicBezTo>
                  <a:cubicBezTo>
                    <a:pt x="310" y="5538"/>
                    <a:pt x="314" y="5538"/>
                    <a:pt x="318" y="5538"/>
                  </a:cubicBezTo>
                  <a:cubicBezTo>
                    <a:pt x="353" y="5538"/>
                    <a:pt x="425" y="5596"/>
                    <a:pt x="471" y="5609"/>
                  </a:cubicBezTo>
                  <a:lnTo>
                    <a:pt x="471" y="5609"/>
                  </a:lnTo>
                  <a:cubicBezTo>
                    <a:pt x="469" y="5608"/>
                    <a:pt x="468" y="5606"/>
                    <a:pt x="464" y="5604"/>
                  </a:cubicBezTo>
                  <a:cubicBezTo>
                    <a:pt x="429" y="5559"/>
                    <a:pt x="437" y="5550"/>
                    <a:pt x="452" y="5550"/>
                  </a:cubicBezTo>
                  <a:cubicBezTo>
                    <a:pt x="462" y="5550"/>
                    <a:pt x="473" y="5553"/>
                    <a:pt x="480" y="5553"/>
                  </a:cubicBezTo>
                  <a:lnTo>
                    <a:pt x="515" y="5577"/>
                  </a:lnTo>
                  <a:cubicBezTo>
                    <a:pt x="524" y="5584"/>
                    <a:pt x="529" y="5587"/>
                    <a:pt x="531" y="5587"/>
                  </a:cubicBezTo>
                  <a:cubicBezTo>
                    <a:pt x="542" y="5587"/>
                    <a:pt x="476" y="5512"/>
                    <a:pt x="480" y="5512"/>
                  </a:cubicBezTo>
                  <a:lnTo>
                    <a:pt x="480" y="5512"/>
                  </a:lnTo>
                  <a:cubicBezTo>
                    <a:pt x="481" y="5512"/>
                    <a:pt x="491" y="5521"/>
                    <a:pt x="515" y="5545"/>
                  </a:cubicBezTo>
                  <a:cubicBezTo>
                    <a:pt x="531" y="5473"/>
                    <a:pt x="578" y="5420"/>
                    <a:pt x="626" y="5367"/>
                  </a:cubicBezTo>
                  <a:cubicBezTo>
                    <a:pt x="589" y="5322"/>
                    <a:pt x="666" y="5333"/>
                    <a:pt x="573" y="5266"/>
                  </a:cubicBezTo>
                  <a:lnTo>
                    <a:pt x="573" y="5266"/>
                  </a:lnTo>
                  <a:cubicBezTo>
                    <a:pt x="635" y="5309"/>
                    <a:pt x="680" y="5322"/>
                    <a:pt x="710" y="5322"/>
                  </a:cubicBezTo>
                  <a:cubicBezTo>
                    <a:pt x="731" y="5322"/>
                    <a:pt x="744" y="5316"/>
                    <a:pt x="748" y="5309"/>
                  </a:cubicBezTo>
                  <a:cubicBezTo>
                    <a:pt x="755" y="5316"/>
                    <a:pt x="765" y="5325"/>
                    <a:pt x="763" y="5325"/>
                  </a:cubicBezTo>
                  <a:cubicBezTo>
                    <a:pt x="763" y="5325"/>
                    <a:pt x="762" y="5325"/>
                    <a:pt x="762" y="5325"/>
                  </a:cubicBezTo>
                  <a:lnTo>
                    <a:pt x="762" y="5325"/>
                  </a:lnTo>
                  <a:cubicBezTo>
                    <a:pt x="787" y="5340"/>
                    <a:pt x="801" y="5346"/>
                    <a:pt x="808" y="5346"/>
                  </a:cubicBezTo>
                  <a:cubicBezTo>
                    <a:pt x="833" y="5346"/>
                    <a:pt x="765" y="5269"/>
                    <a:pt x="789" y="5269"/>
                  </a:cubicBezTo>
                  <a:cubicBezTo>
                    <a:pt x="797" y="5269"/>
                    <a:pt x="816" y="5278"/>
                    <a:pt x="852" y="5301"/>
                  </a:cubicBezTo>
                  <a:cubicBezTo>
                    <a:pt x="751" y="5200"/>
                    <a:pt x="929" y="5288"/>
                    <a:pt x="820" y="5157"/>
                  </a:cubicBezTo>
                  <a:lnTo>
                    <a:pt x="820" y="5157"/>
                  </a:lnTo>
                  <a:cubicBezTo>
                    <a:pt x="847" y="5176"/>
                    <a:pt x="868" y="5195"/>
                    <a:pt x="886" y="5213"/>
                  </a:cubicBezTo>
                  <a:cubicBezTo>
                    <a:pt x="932" y="5168"/>
                    <a:pt x="1017" y="5155"/>
                    <a:pt x="1059" y="5120"/>
                  </a:cubicBezTo>
                  <a:cubicBezTo>
                    <a:pt x="1001" y="5001"/>
                    <a:pt x="1179" y="5080"/>
                    <a:pt x="1083" y="4932"/>
                  </a:cubicBezTo>
                  <a:cubicBezTo>
                    <a:pt x="1095" y="4932"/>
                    <a:pt x="1109" y="4932"/>
                    <a:pt x="1123" y="4932"/>
                  </a:cubicBezTo>
                  <a:cubicBezTo>
                    <a:pt x="1168" y="4932"/>
                    <a:pt x="1217" y="4925"/>
                    <a:pt x="1203" y="4863"/>
                  </a:cubicBezTo>
                  <a:lnTo>
                    <a:pt x="1203" y="4863"/>
                  </a:lnTo>
                  <a:lnTo>
                    <a:pt x="1216" y="4881"/>
                  </a:lnTo>
                  <a:cubicBezTo>
                    <a:pt x="1242" y="4839"/>
                    <a:pt x="1282" y="4786"/>
                    <a:pt x="1232" y="4682"/>
                  </a:cubicBezTo>
                  <a:lnTo>
                    <a:pt x="1232" y="4682"/>
                  </a:lnTo>
                  <a:cubicBezTo>
                    <a:pt x="1359" y="4788"/>
                    <a:pt x="1351" y="4751"/>
                    <a:pt x="1404" y="4772"/>
                  </a:cubicBezTo>
                  <a:cubicBezTo>
                    <a:pt x="1375" y="4693"/>
                    <a:pt x="1442" y="4661"/>
                    <a:pt x="1428" y="4573"/>
                  </a:cubicBezTo>
                  <a:lnTo>
                    <a:pt x="1428" y="4573"/>
                  </a:lnTo>
                  <a:cubicBezTo>
                    <a:pt x="1441" y="4583"/>
                    <a:pt x="1449" y="4587"/>
                    <a:pt x="1454" y="4587"/>
                  </a:cubicBezTo>
                  <a:cubicBezTo>
                    <a:pt x="1466" y="4587"/>
                    <a:pt x="1463" y="4567"/>
                    <a:pt x="1475" y="4567"/>
                  </a:cubicBezTo>
                  <a:cubicBezTo>
                    <a:pt x="1482" y="4567"/>
                    <a:pt x="1494" y="4574"/>
                    <a:pt x="1519" y="4597"/>
                  </a:cubicBezTo>
                  <a:cubicBezTo>
                    <a:pt x="1472" y="4348"/>
                    <a:pt x="1645" y="4267"/>
                    <a:pt x="1861" y="4267"/>
                  </a:cubicBezTo>
                  <a:cubicBezTo>
                    <a:pt x="1868" y="4267"/>
                    <a:pt x="1875" y="4267"/>
                    <a:pt x="1882" y="4268"/>
                  </a:cubicBezTo>
                  <a:lnTo>
                    <a:pt x="1888" y="4276"/>
                  </a:lnTo>
                  <a:cubicBezTo>
                    <a:pt x="1859" y="4217"/>
                    <a:pt x="1782" y="4103"/>
                    <a:pt x="1742" y="4034"/>
                  </a:cubicBezTo>
                  <a:lnTo>
                    <a:pt x="1742" y="4034"/>
                  </a:lnTo>
                  <a:cubicBezTo>
                    <a:pt x="1748" y="4038"/>
                    <a:pt x="1757" y="4047"/>
                    <a:pt x="1759" y="4052"/>
                  </a:cubicBezTo>
                  <a:lnTo>
                    <a:pt x="1759" y="4052"/>
                  </a:lnTo>
                  <a:cubicBezTo>
                    <a:pt x="1762" y="4045"/>
                    <a:pt x="1769" y="4043"/>
                    <a:pt x="1778" y="4043"/>
                  </a:cubicBezTo>
                  <a:cubicBezTo>
                    <a:pt x="1798" y="4043"/>
                    <a:pt x="1830" y="4056"/>
                    <a:pt x="1850" y="4056"/>
                  </a:cubicBezTo>
                  <a:cubicBezTo>
                    <a:pt x="1859" y="4056"/>
                    <a:pt x="1865" y="4053"/>
                    <a:pt x="1867" y="4045"/>
                  </a:cubicBezTo>
                  <a:cubicBezTo>
                    <a:pt x="1875" y="4053"/>
                    <a:pt x="1882" y="4063"/>
                    <a:pt x="1888" y="4074"/>
                  </a:cubicBezTo>
                  <a:cubicBezTo>
                    <a:pt x="1883" y="4056"/>
                    <a:pt x="1891" y="4052"/>
                    <a:pt x="1904" y="4052"/>
                  </a:cubicBezTo>
                  <a:cubicBezTo>
                    <a:pt x="1915" y="4052"/>
                    <a:pt x="1929" y="4055"/>
                    <a:pt x="1940" y="4055"/>
                  </a:cubicBezTo>
                  <a:cubicBezTo>
                    <a:pt x="1958" y="4055"/>
                    <a:pt x="1970" y="4048"/>
                    <a:pt x="1954" y="4013"/>
                  </a:cubicBezTo>
                  <a:lnTo>
                    <a:pt x="1954" y="4013"/>
                  </a:lnTo>
                  <a:lnTo>
                    <a:pt x="1975" y="4034"/>
                  </a:lnTo>
                  <a:lnTo>
                    <a:pt x="1975" y="4034"/>
                  </a:lnTo>
                  <a:lnTo>
                    <a:pt x="1962" y="3989"/>
                  </a:lnTo>
                  <a:lnTo>
                    <a:pt x="1962" y="3989"/>
                  </a:lnTo>
                  <a:cubicBezTo>
                    <a:pt x="1982" y="4011"/>
                    <a:pt x="2012" y="4043"/>
                    <a:pt x="2014" y="4053"/>
                  </a:cubicBezTo>
                  <a:lnTo>
                    <a:pt x="2014" y="4053"/>
                  </a:lnTo>
                  <a:cubicBezTo>
                    <a:pt x="2212" y="3905"/>
                    <a:pt x="2266" y="3592"/>
                    <a:pt x="2469" y="3436"/>
                  </a:cubicBezTo>
                  <a:lnTo>
                    <a:pt x="2488" y="3468"/>
                  </a:lnTo>
                  <a:lnTo>
                    <a:pt x="2480" y="3389"/>
                  </a:lnTo>
                  <a:lnTo>
                    <a:pt x="2480" y="3389"/>
                  </a:lnTo>
                  <a:cubicBezTo>
                    <a:pt x="2493" y="3402"/>
                    <a:pt x="2499" y="3410"/>
                    <a:pt x="2501" y="3418"/>
                  </a:cubicBezTo>
                  <a:cubicBezTo>
                    <a:pt x="2592" y="3418"/>
                    <a:pt x="2565" y="3298"/>
                    <a:pt x="2621" y="3266"/>
                  </a:cubicBezTo>
                  <a:cubicBezTo>
                    <a:pt x="2634" y="3280"/>
                    <a:pt x="2653" y="3311"/>
                    <a:pt x="2671" y="3319"/>
                  </a:cubicBezTo>
                  <a:cubicBezTo>
                    <a:pt x="2660" y="3286"/>
                    <a:pt x="2671" y="3279"/>
                    <a:pt x="2687" y="3279"/>
                  </a:cubicBezTo>
                  <a:cubicBezTo>
                    <a:pt x="2699" y="3279"/>
                    <a:pt x="2713" y="3283"/>
                    <a:pt x="2723" y="3283"/>
                  </a:cubicBezTo>
                  <a:cubicBezTo>
                    <a:pt x="2740" y="3283"/>
                    <a:pt x="2743" y="3270"/>
                    <a:pt x="2687" y="3197"/>
                  </a:cubicBezTo>
                  <a:lnTo>
                    <a:pt x="2687" y="3197"/>
                  </a:lnTo>
                  <a:cubicBezTo>
                    <a:pt x="2695" y="3203"/>
                    <a:pt x="2730" y="3237"/>
                    <a:pt x="2738" y="3253"/>
                  </a:cubicBezTo>
                  <a:cubicBezTo>
                    <a:pt x="2783" y="3115"/>
                    <a:pt x="2881" y="3027"/>
                    <a:pt x="2995" y="2964"/>
                  </a:cubicBezTo>
                  <a:cubicBezTo>
                    <a:pt x="2945" y="2754"/>
                    <a:pt x="3149" y="2796"/>
                    <a:pt x="3126" y="2610"/>
                  </a:cubicBezTo>
                  <a:lnTo>
                    <a:pt x="3126" y="2610"/>
                  </a:lnTo>
                  <a:lnTo>
                    <a:pt x="3152" y="2640"/>
                  </a:lnTo>
                  <a:cubicBezTo>
                    <a:pt x="3165" y="2446"/>
                    <a:pt x="3373" y="2443"/>
                    <a:pt x="3463" y="2321"/>
                  </a:cubicBezTo>
                  <a:cubicBezTo>
                    <a:pt x="3519" y="2292"/>
                    <a:pt x="3519" y="2230"/>
                    <a:pt x="3564" y="2185"/>
                  </a:cubicBezTo>
                  <a:lnTo>
                    <a:pt x="3596" y="2220"/>
                  </a:lnTo>
                  <a:cubicBezTo>
                    <a:pt x="3550" y="2015"/>
                    <a:pt x="3867" y="2185"/>
                    <a:pt x="3813" y="1968"/>
                  </a:cubicBezTo>
                  <a:lnTo>
                    <a:pt x="3813" y="1968"/>
                  </a:lnTo>
                  <a:lnTo>
                    <a:pt x="3851" y="2021"/>
                  </a:lnTo>
                  <a:cubicBezTo>
                    <a:pt x="3795" y="1936"/>
                    <a:pt x="3922" y="1999"/>
                    <a:pt x="3803" y="1880"/>
                  </a:cubicBezTo>
                  <a:lnTo>
                    <a:pt x="3803" y="1880"/>
                  </a:lnTo>
                  <a:lnTo>
                    <a:pt x="3851" y="1906"/>
                  </a:lnTo>
                  <a:cubicBezTo>
                    <a:pt x="3805" y="1806"/>
                    <a:pt x="3838" y="1795"/>
                    <a:pt x="3884" y="1795"/>
                  </a:cubicBezTo>
                  <a:cubicBezTo>
                    <a:pt x="3897" y="1795"/>
                    <a:pt x="3911" y="1796"/>
                    <a:pt x="3925" y="1796"/>
                  </a:cubicBezTo>
                  <a:cubicBezTo>
                    <a:pt x="3966" y="1796"/>
                    <a:pt x="4002" y="1788"/>
                    <a:pt x="3989" y="1721"/>
                  </a:cubicBezTo>
                  <a:lnTo>
                    <a:pt x="3989" y="1721"/>
                  </a:lnTo>
                  <a:lnTo>
                    <a:pt x="4010" y="1755"/>
                  </a:lnTo>
                  <a:cubicBezTo>
                    <a:pt x="4008" y="1721"/>
                    <a:pt x="4009" y="1689"/>
                    <a:pt x="4035" y="1689"/>
                  </a:cubicBezTo>
                  <a:cubicBezTo>
                    <a:pt x="4039" y="1689"/>
                    <a:pt x="4044" y="1689"/>
                    <a:pt x="4050" y="1691"/>
                  </a:cubicBezTo>
                  <a:cubicBezTo>
                    <a:pt x="4050" y="1699"/>
                    <a:pt x="4060" y="1707"/>
                    <a:pt x="4063" y="1718"/>
                  </a:cubicBezTo>
                  <a:cubicBezTo>
                    <a:pt x="4088" y="1728"/>
                    <a:pt x="4107" y="1732"/>
                    <a:pt x="4123" y="1732"/>
                  </a:cubicBezTo>
                  <a:cubicBezTo>
                    <a:pt x="4213" y="1732"/>
                    <a:pt x="4178" y="1591"/>
                    <a:pt x="4230" y="1548"/>
                  </a:cubicBezTo>
                  <a:lnTo>
                    <a:pt x="4276" y="1609"/>
                  </a:lnTo>
                  <a:cubicBezTo>
                    <a:pt x="4244" y="1519"/>
                    <a:pt x="4353" y="1529"/>
                    <a:pt x="4361" y="1466"/>
                  </a:cubicBezTo>
                  <a:lnTo>
                    <a:pt x="4384" y="1492"/>
                  </a:lnTo>
                  <a:lnTo>
                    <a:pt x="4369" y="1439"/>
                  </a:lnTo>
                  <a:lnTo>
                    <a:pt x="4369" y="1439"/>
                  </a:lnTo>
                  <a:lnTo>
                    <a:pt x="4416" y="1492"/>
                  </a:lnTo>
                  <a:cubicBezTo>
                    <a:pt x="4469" y="1450"/>
                    <a:pt x="4472" y="1362"/>
                    <a:pt x="4515" y="1311"/>
                  </a:cubicBezTo>
                  <a:lnTo>
                    <a:pt x="4554" y="1359"/>
                  </a:lnTo>
                  <a:cubicBezTo>
                    <a:pt x="4523" y="1234"/>
                    <a:pt x="4650" y="1274"/>
                    <a:pt x="4663" y="1195"/>
                  </a:cubicBezTo>
                  <a:lnTo>
                    <a:pt x="4674" y="1216"/>
                  </a:lnTo>
                  <a:cubicBezTo>
                    <a:pt x="4809" y="1123"/>
                    <a:pt x="4847" y="945"/>
                    <a:pt x="4929" y="799"/>
                  </a:cubicBezTo>
                  <a:cubicBezTo>
                    <a:pt x="4934" y="807"/>
                    <a:pt x="4942" y="820"/>
                    <a:pt x="4948" y="828"/>
                  </a:cubicBezTo>
                  <a:cubicBezTo>
                    <a:pt x="4937" y="807"/>
                    <a:pt x="4916" y="770"/>
                    <a:pt x="4926" y="770"/>
                  </a:cubicBezTo>
                  <a:cubicBezTo>
                    <a:pt x="4937" y="778"/>
                    <a:pt x="4945" y="791"/>
                    <a:pt x="4948" y="799"/>
                  </a:cubicBezTo>
                  <a:cubicBezTo>
                    <a:pt x="4961" y="807"/>
                    <a:pt x="4971" y="810"/>
                    <a:pt x="4979" y="810"/>
                  </a:cubicBezTo>
                  <a:cubicBezTo>
                    <a:pt x="5020" y="810"/>
                    <a:pt x="4994" y="720"/>
                    <a:pt x="5026" y="720"/>
                  </a:cubicBezTo>
                  <a:cubicBezTo>
                    <a:pt x="5031" y="720"/>
                    <a:pt x="5037" y="722"/>
                    <a:pt x="5046" y="727"/>
                  </a:cubicBezTo>
                  <a:cubicBezTo>
                    <a:pt x="5043" y="714"/>
                    <a:pt x="5017" y="679"/>
                    <a:pt x="4990" y="655"/>
                  </a:cubicBezTo>
                  <a:cubicBezTo>
                    <a:pt x="5064" y="552"/>
                    <a:pt x="5147" y="446"/>
                    <a:pt x="5181" y="300"/>
                  </a:cubicBezTo>
                  <a:cubicBezTo>
                    <a:pt x="5197" y="305"/>
                    <a:pt x="5218" y="326"/>
                    <a:pt x="5242" y="353"/>
                  </a:cubicBezTo>
                  <a:cubicBezTo>
                    <a:pt x="5203" y="153"/>
                    <a:pt x="5333" y="127"/>
                    <a:pt x="5431" y="71"/>
                  </a:cubicBezTo>
                  <a:cubicBezTo>
                    <a:pt x="5404" y="34"/>
                    <a:pt x="5391" y="42"/>
                    <a:pt x="5367" y="2"/>
                  </a:cubicBezTo>
                  <a:cubicBezTo>
                    <a:pt x="5363" y="1"/>
                    <a:pt x="5360" y="0"/>
                    <a:pt x="5357" y="0"/>
                  </a:cubicBezTo>
                  <a:close/>
                  <a:moveTo>
                    <a:pt x="471" y="5609"/>
                  </a:moveTo>
                  <a:cubicBezTo>
                    <a:pt x="471" y="5609"/>
                    <a:pt x="472" y="5609"/>
                    <a:pt x="472" y="5609"/>
                  </a:cubicBezTo>
                  <a:cubicBezTo>
                    <a:pt x="472" y="5609"/>
                    <a:pt x="471" y="5609"/>
                    <a:pt x="471" y="560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27"/>
            <p:cNvSpPr/>
            <p:nvPr/>
          </p:nvSpPr>
          <p:spPr>
            <a:xfrm>
              <a:off x="1493975" y="1462200"/>
              <a:ext cx="100" cy="10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1" y="1"/>
                  </a:moveTo>
                  <a:cubicBezTo>
                    <a:pt x="2" y="3"/>
                    <a:pt x="3" y="4"/>
                    <a:pt x="3" y="4"/>
                  </a:cubicBezTo>
                  <a:cubicBezTo>
                    <a:pt x="4" y="4"/>
                    <a:pt x="4" y="2"/>
                    <a:pt x="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27"/>
            <p:cNvSpPr/>
            <p:nvPr/>
          </p:nvSpPr>
          <p:spPr>
            <a:xfrm>
              <a:off x="1382175" y="1582450"/>
              <a:ext cx="425" cy="200"/>
            </a:xfrm>
            <a:custGeom>
              <a:avLst/>
              <a:gdLst/>
              <a:ahLst/>
              <a:cxnLst/>
              <a:rect l="l" t="t" r="r" b="b"/>
              <a:pathLst>
                <a:path w="17" h="8" extrusionOk="0">
                  <a:moveTo>
                    <a:pt x="0" y="1"/>
                  </a:moveTo>
                  <a:lnTo>
                    <a:pt x="0" y="1"/>
                  </a:lnTo>
                  <a:cubicBezTo>
                    <a:pt x="7" y="6"/>
                    <a:pt x="10" y="8"/>
                    <a:pt x="12" y="8"/>
                  </a:cubicBezTo>
                  <a:cubicBezTo>
                    <a:pt x="14" y="8"/>
                    <a:pt x="15" y="6"/>
                    <a:pt x="16" y="6"/>
                  </a:cubicBezTo>
                  <a:cubicBezTo>
                    <a:pt x="13" y="4"/>
                    <a:pt x="8" y="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27"/>
            <p:cNvSpPr/>
            <p:nvPr/>
          </p:nvSpPr>
          <p:spPr>
            <a:xfrm>
              <a:off x="1529100" y="1465325"/>
              <a:ext cx="775" cy="1300"/>
            </a:xfrm>
            <a:custGeom>
              <a:avLst/>
              <a:gdLst/>
              <a:ahLst/>
              <a:cxnLst/>
              <a:rect l="l" t="t" r="r" b="b"/>
              <a:pathLst>
                <a:path w="31" h="52" extrusionOk="0">
                  <a:moveTo>
                    <a:pt x="1" y="1"/>
                  </a:moveTo>
                  <a:lnTo>
                    <a:pt x="30" y="51"/>
                  </a:lnTo>
                  <a:lnTo>
                    <a:pt x="17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27"/>
            <p:cNvSpPr/>
            <p:nvPr/>
          </p:nvSpPr>
          <p:spPr>
            <a:xfrm>
              <a:off x="1528300" y="1465775"/>
              <a:ext cx="2825" cy="4225"/>
            </a:xfrm>
            <a:custGeom>
              <a:avLst/>
              <a:gdLst/>
              <a:ahLst/>
              <a:cxnLst/>
              <a:rect l="l" t="t" r="r" b="b"/>
              <a:pathLst>
                <a:path w="113" h="169" extrusionOk="0">
                  <a:moveTo>
                    <a:pt x="16" y="1"/>
                  </a:moveTo>
                  <a:cubicBezTo>
                    <a:pt x="0" y="1"/>
                    <a:pt x="106" y="145"/>
                    <a:pt x="94" y="145"/>
                  </a:cubicBezTo>
                  <a:cubicBezTo>
                    <a:pt x="93" y="145"/>
                    <a:pt x="90" y="143"/>
                    <a:pt x="86" y="139"/>
                  </a:cubicBezTo>
                  <a:lnTo>
                    <a:pt x="86" y="139"/>
                  </a:lnTo>
                  <a:cubicBezTo>
                    <a:pt x="94" y="147"/>
                    <a:pt x="105" y="161"/>
                    <a:pt x="113" y="169"/>
                  </a:cubicBezTo>
                  <a:lnTo>
                    <a:pt x="33" y="12"/>
                  </a:lnTo>
                  <a:cubicBezTo>
                    <a:pt x="24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27"/>
            <p:cNvSpPr/>
            <p:nvPr/>
          </p:nvSpPr>
          <p:spPr>
            <a:xfrm>
              <a:off x="1529425" y="1468975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11" y="1"/>
                  </a:moveTo>
                  <a:cubicBezTo>
                    <a:pt x="0" y="1"/>
                    <a:pt x="23" y="37"/>
                    <a:pt x="38" y="61"/>
                  </a:cubicBezTo>
                  <a:lnTo>
                    <a:pt x="38" y="61"/>
                  </a:lnTo>
                  <a:cubicBezTo>
                    <a:pt x="21" y="30"/>
                    <a:pt x="73" y="64"/>
                    <a:pt x="22" y="6"/>
                  </a:cubicBezTo>
                  <a:cubicBezTo>
                    <a:pt x="17" y="3"/>
                    <a:pt x="13" y="1"/>
                    <a:pt x="11" y="1"/>
                  </a:cubicBezTo>
                  <a:close/>
                  <a:moveTo>
                    <a:pt x="38" y="61"/>
                  </a:moveTo>
                  <a:cubicBezTo>
                    <a:pt x="40" y="64"/>
                    <a:pt x="43" y="68"/>
                    <a:pt x="46" y="73"/>
                  </a:cubicBezTo>
                  <a:cubicBezTo>
                    <a:pt x="44" y="69"/>
                    <a:pt x="41" y="65"/>
                    <a:pt x="38" y="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27"/>
            <p:cNvSpPr/>
            <p:nvPr/>
          </p:nvSpPr>
          <p:spPr>
            <a:xfrm>
              <a:off x="1506150" y="1490275"/>
              <a:ext cx="75" cy="175"/>
            </a:xfrm>
            <a:custGeom>
              <a:avLst/>
              <a:gdLst/>
              <a:ahLst/>
              <a:cxnLst/>
              <a:rect l="l" t="t" r="r" b="b"/>
              <a:pathLst>
                <a:path w="3" h="7" extrusionOk="0">
                  <a:moveTo>
                    <a:pt x="1" y="0"/>
                  </a:moveTo>
                  <a:cubicBezTo>
                    <a:pt x="0" y="0"/>
                    <a:pt x="1" y="3"/>
                    <a:pt x="3" y="7"/>
                  </a:cubicBezTo>
                  <a:cubicBezTo>
                    <a:pt x="3" y="7"/>
                    <a:pt x="3" y="4"/>
                    <a:pt x="3" y="1"/>
                  </a:cubicBezTo>
                  <a:cubicBezTo>
                    <a:pt x="2" y="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27"/>
            <p:cNvSpPr/>
            <p:nvPr/>
          </p:nvSpPr>
          <p:spPr>
            <a:xfrm>
              <a:off x="1383900" y="1468400"/>
              <a:ext cx="145900" cy="139775"/>
            </a:xfrm>
            <a:custGeom>
              <a:avLst/>
              <a:gdLst/>
              <a:ahLst/>
              <a:cxnLst/>
              <a:rect l="l" t="t" r="r" b="b"/>
              <a:pathLst>
                <a:path w="5836" h="5591" extrusionOk="0">
                  <a:moveTo>
                    <a:pt x="1860" y="4036"/>
                  </a:moveTo>
                  <a:cubicBezTo>
                    <a:pt x="1860" y="4036"/>
                    <a:pt x="1860" y="4037"/>
                    <a:pt x="1859" y="4037"/>
                  </a:cubicBezTo>
                  <a:cubicBezTo>
                    <a:pt x="1860" y="4037"/>
                    <a:pt x="1860" y="4036"/>
                    <a:pt x="1860" y="4036"/>
                  </a:cubicBezTo>
                  <a:close/>
                  <a:moveTo>
                    <a:pt x="2118" y="4042"/>
                  </a:moveTo>
                  <a:cubicBezTo>
                    <a:pt x="2117" y="4043"/>
                    <a:pt x="2116" y="4044"/>
                    <a:pt x="2114" y="4045"/>
                  </a:cubicBezTo>
                  <a:cubicBezTo>
                    <a:pt x="2117" y="4045"/>
                    <a:pt x="2118" y="4044"/>
                    <a:pt x="2118" y="4042"/>
                  </a:cubicBezTo>
                  <a:close/>
                  <a:moveTo>
                    <a:pt x="1973" y="4257"/>
                  </a:moveTo>
                  <a:cubicBezTo>
                    <a:pt x="1974" y="4260"/>
                    <a:pt x="1975" y="4263"/>
                    <a:pt x="1976" y="4265"/>
                  </a:cubicBezTo>
                  <a:lnTo>
                    <a:pt x="1974" y="4258"/>
                  </a:lnTo>
                  <a:cubicBezTo>
                    <a:pt x="1973" y="4257"/>
                    <a:pt x="1973" y="4257"/>
                    <a:pt x="1973" y="4257"/>
                  </a:cubicBezTo>
                  <a:close/>
                  <a:moveTo>
                    <a:pt x="5763" y="0"/>
                  </a:moveTo>
                  <a:cubicBezTo>
                    <a:pt x="5727" y="0"/>
                    <a:pt x="5774" y="95"/>
                    <a:pt x="5739" y="95"/>
                  </a:cubicBezTo>
                  <a:cubicBezTo>
                    <a:pt x="5733" y="95"/>
                    <a:pt x="5726" y="93"/>
                    <a:pt x="5716" y="88"/>
                  </a:cubicBezTo>
                  <a:lnTo>
                    <a:pt x="5692" y="53"/>
                  </a:lnTo>
                  <a:cubicBezTo>
                    <a:pt x="5691" y="53"/>
                    <a:pt x="5690" y="53"/>
                    <a:pt x="5689" y="53"/>
                  </a:cubicBezTo>
                  <a:cubicBezTo>
                    <a:pt x="5664" y="53"/>
                    <a:pt x="5734" y="119"/>
                    <a:pt x="5717" y="119"/>
                  </a:cubicBezTo>
                  <a:cubicBezTo>
                    <a:pt x="5714" y="119"/>
                    <a:pt x="5710" y="117"/>
                    <a:pt x="5703" y="114"/>
                  </a:cubicBezTo>
                  <a:cubicBezTo>
                    <a:pt x="5671" y="90"/>
                    <a:pt x="5668" y="69"/>
                    <a:pt x="5663" y="69"/>
                  </a:cubicBezTo>
                  <a:cubicBezTo>
                    <a:pt x="5634" y="117"/>
                    <a:pt x="5567" y="122"/>
                    <a:pt x="5599" y="234"/>
                  </a:cubicBezTo>
                  <a:cubicBezTo>
                    <a:pt x="5580" y="217"/>
                    <a:pt x="5568" y="211"/>
                    <a:pt x="5559" y="211"/>
                  </a:cubicBezTo>
                  <a:cubicBezTo>
                    <a:pt x="5543" y="211"/>
                    <a:pt x="5537" y="229"/>
                    <a:pt x="5520" y="229"/>
                  </a:cubicBezTo>
                  <a:cubicBezTo>
                    <a:pt x="5510" y="229"/>
                    <a:pt x="5498" y="224"/>
                    <a:pt x="5480" y="210"/>
                  </a:cubicBezTo>
                  <a:lnTo>
                    <a:pt x="5480" y="210"/>
                  </a:lnTo>
                  <a:cubicBezTo>
                    <a:pt x="5493" y="247"/>
                    <a:pt x="5477" y="250"/>
                    <a:pt x="5514" y="300"/>
                  </a:cubicBezTo>
                  <a:cubicBezTo>
                    <a:pt x="5341" y="380"/>
                    <a:pt x="5259" y="571"/>
                    <a:pt x="5113" y="685"/>
                  </a:cubicBezTo>
                  <a:cubicBezTo>
                    <a:pt x="5166" y="882"/>
                    <a:pt x="4943" y="783"/>
                    <a:pt x="4906" y="895"/>
                  </a:cubicBezTo>
                  <a:cubicBezTo>
                    <a:pt x="4901" y="892"/>
                    <a:pt x="4895" y="887"/>
                    <a:pt x="4893" y="882"/>
                  </a:cubicBezTo>
                  <a:lnTo>
                    <a:pt x="4893" y="882"/>
                  </a:lnTo>
                  <a:cubicBezTo>
                    <a:pt x="4895" y="937"/>
                    <a:pt x="4874" y="985"/>
                    <a:pt x="4826" y="996"/>
                  </a:cubicBezTo>
                  <a:lnTo>
                    <a:pt x="4853" y="1076"/>
                  </a:lnTo>
                  <a:cubicBezTo>
                    <a:pt x="4563" y="1113"/>
                    <a:pt x="4449" y="1360"/>
                    <a:pt x="4218" y="1469"/>
                  </a:cubicBezTo>
                  <a:cubicBezTo>
                    <a:pt x="3976" y="1617"/>
                    <a:pt x="3703" y="1679"/>
                    <a:pt x="3658" y="2040"/>
                  </a:cubicBezTo>
                  <a:cubicBezTo>
                    <a:pt x="3644" y="2026"/>
                    <a:pt x="3636" y="2018"/>
                    <a:pt x="3636" y="2008"/>
                  </a:cubicBezTo>
                  <a:cubicBezTo>
                    <a:pt x="3602" y="2088"/>
                    <a:pt x="3506" y="2085"/>
                    <a:pt x="3474" y="2165"/>
                  </a:cubicBezTo>
                  <a:lnTo>
                    <a:pt x="3464" y="2149"/>
                  </a:lnTo>
                  <a:cubicBezTo>
                    <a:pt x="3424" y="2385"/>
                    <a:pt x="3161" y="2385"/>
                    <a:pt x="3134" y="2627"/>
                  </a:cubicBezTo>
                  <a:cubicBezTo>
                    <a:pt x="2962" y="2754"/>
                    <a:pt x="2792" y="2929"/>
                    <a:pt x="2651" y="3115"/>
                  </a:cubicBezTo>
                  <a:lnTo>
                    <a:pt x="2627" y="3086"/>
                  </a:lnTo>
                  <a:cubicBezTo>
                    <a:pt x="2542" y="3267"/>
                    <a:pt x="2282" y="3240"/>
                    <a:pt x="2183" y="3405"/>
                  </a:cubicBezTo>
                  <a:cubicBezTo>
                    <a:pt x="1990" y="3469"/>
                    <a:pt x="2037" y="3817"/>
                    <a:pt x="1822" y="3859"/>
                  </a:cubicBezTo>
                  <a:cubicBezTo>
                    <a:pt x="1809" y="3856"/>
                    <a:pt x="1797" y="3854"/>
                    <a:pt x="1786" y="3854"/>
                  </a:cubicBezTo>
                  <a:cubicBezTo>
                    <a:pt x="1645" y="3854"/>
                    <a:pt x="1731" y="4137"/>
                    <a:pt x="1596" y="4137"/>
                  </a:cubicBezTo>
                  <a:cubicBezTo>
                    <a:pt x="1584" y="4137"/>
                    <a:pt x="1570" y="4135"/>
                    <a:pt x="1554" y="4130"/>
                  </a:cubicBezTo>
                  <a:cubicBezTo>
                    <a:pt x="1525" y="4126"/>
                    <a:pt x="1498" y="4124"/>
                    <a:pt x="1472" y="4124"/>
                  </a:cubicBezTo>
                  <a:cubicBezTo>
                    <a:pt x="1194" y="4124"/>
                    <a:pt x="1154" y="4381"/>
                    <a:pt x="1108" y="4635"/>
                  </a:cubicBezTo>
                  <a:cubicBezTo>
                    <a:pt x="892" y="4706"/>
                    <a:pt x="914" y="5025"/>
                    <a:pt x="637" y="5025"/>
                  </a:cubicBezTo>
                  <a:cubicBezTo>
                    <a:pt x="634" y="5025"/>
                    <a:pt x="632" y="5025"/>
                    <a:pt x="630" y="5025"/>
                  </a:cubicBezTo>
                  <a:lnTo>
                    <a:pt x="630" y="5025"/>
                  </a:lnTo>
                  <a:cubicBezTo>
                    <a:pt x="640" y="5099"/>
                    <a:pt x="584" y="5110"/>
                    <a:pt x="518" y="5110"/>
                  </a:cubicBezTo>
                  <a:cubicBezTo>
                    <a:pt x="492" y="5110"/>
                    <a:pt x="465" y="5108"/>
                    <a:pt x="439" y="5108"/>
                  </a:cubicBezTo>
                  <a:cubicBezTo>
                    <a:pt x="387" y="5108"/>
                    <a:pt x="341" y="5114"/>
                    <a:pt x="324" y="5150"/>
                  </a:cubicBezTo>
                  <a:lnTo>
                    <a:pt x="359" y="5179"/>
                  </a:lnTo>
                  <a:cubicBezTo>
                    <a:pt x="344" y="5171"/>
                    <a:pt x="334" y="5167"/>
                    <a:pt x="327" y="5167"/>
                  </a:cubicBezTo>
                  <a:cubicBezTo>
                    <a:pt x="288" y="5167"/>
                    <a:pt x="361" y="5283"/>
                    <a:pt x="330" y="5283"/>
                  </a:cubicBezTo>
                  <a:cubicBezTo>
                    <a:pt x="321" y="5283"/>
                    <a:pt x="303" y="5274"/>
                    <a:pt x="271" y="5248"/>
                  </a:cubicBezTo>
                  <a:lnTo>
                    <a:pt x="268" y="5240"/>
                  </a:lnTo>
                  <a:cubicBezTo>
                    <a:pt x="260" y="5234"/>
                    <a:pt x="254" y="5232"/>
                    <a:pt x="251" y="5232"/>
                  </a:cubicBezTo>
                  <a:cubicBezTo>
                    <a:pt x="227" y="5232"/>
                    <a:pt x="350" y="5380"/>
                    <a:pt x="334" y="5380"/>
                  </a:cubicBezTo>
                  <a:cubicBezTo>
                    <a:pt x="331" y="5380"/>
                    <a:pt x="324" y="5376"/>
                    <a:pt x="311" y="5365"/>
                  </a:cubicBezTo>
                  <a:lnTo>
                    <a:pt x="311" y="5365"/>
                  </a:lnTo>
                  <a:lnTo>
                    <a:pt x="345" y="5405"/>
                  </a:lnTo>
                  <a:cubicBezTo>
                    <a:pt x="344" y="5409"/>
                    <a:pt x="342" y="5411"/>
                    <a:pt x="339" y="5411"/>
                  </a:cubicBezTo>
                  <a:cubicBezTo>
                    <a:pt x="326" y="5411"/>
                    <a:pt x="298" y="5365"/>
                    <a:pt x="274" y="5365"/>
                  </a:cubicBezTo>
                  <a:cubicBezTo>
                    <a:pt x="274" y="5372"/>
                    <a:pt x="327" y="5422"/>
                    <a:pt x="312" y="5422"/>
                  </a:cubicBezTo>
                  <a:cubicBezTo>
                    <a:pt x="310" y="5422"/>
                    <a:pt x="308" y="5422"/>
                    <a:pt x="306" y="5421"/>
                  </a:cubicBezTo>
                  <a:cubicBezTo>
                    <a:pt x="264" y="5381"/>
                    <a:pt x="245" y="5369"/>
                    <a:pt x="236" y="5369"/>
                  </a:cubicBezTo>
                  <a:cubicBezTo>
                    <a:pt x="222" y="5369"/>
                    <a:pt x="229" y="5396"/>
                    <a:pt x="214" y="5396"/>
                  </a:cubicBezTo>
                  <a:cubicBezTo>
                    <a:pt x="203" y="5396"/>
                    <a:pt x="181" y="5382"/>
                    <a:pt x="130" y="5333"/>
                  </a:cubicBezTo>
                  <a:cubicBezTo>
                    <a:pt x="138" y="5323"/>
                    <a:pt x="51" y="5283"/>
                    <a:pt x="37" y="5227"/>
                  </a:cubicBezTo>
                  <a:cubicBezTo>
                    <a:pt x="35" y="5226"/>
                    <a:pt x="32" y="5225"/>
                    <a:pt x="29" y="5225"/>
                  </a:cubicBezTo>
                  <a:cubicBezTo>
                    <a:pt x="10" y="5225"/>
                    <a:pt x="1" y="5261"/>
                    <a:pt x="67" y="5320"/>
                  </a:cubicBezTo>
                  <a:cubicBezTo>
                    <a:pt x="138" y="5397"/>
                    <a:pt x="191" y="5474"/>
                    <a:pt x="268" y="5511"/>
                  </a:cubicBezTo>
                  <a:lnTo>
                    <a:pt x="218" y="5455"/>
                  </a:lnTo>
                  <a:lnTo>
                    <a:pt x="218" y="5455"/>
                  </a:lnTo>
                  <a:cubicBezTo>
                    <a:pt x="276" y="5503"/>
                    <a:pt x="250" y="5477"/>
                    <a:pt x="292" y="5516"/>
                  </a:cubicBezTo>
                  <a:cubicBezTo>
                    <a:pt x="295" y="5515"/>
                    <a:pt x="298" y="5514"/>
                    <a:pt x="302" y="5514"/>
                  </a:cubicBezTo>
                  <a:cubicBezTo>
                    <a:pt x="337" y="5514"/>
                    <a:pt x="407" y="5575"/>
                    <a:pt x="453" y="5590"/>
                  </a:cubicBezTo>
                  <a:lnTo>
                    <a:pt x="453" y="5590"/>
                  </a:lnTo>
                  <a:cubicBezTo>
                    <a:pt x="451" y="5589"/>
                    <a:pt x="450" y="5587"/>
                    <a:pt x="446" y="5586"/>
                  </a:cubicBezTo>
                  <a:cubicBezTo>
                    <a:pt x="414" y="5540"/>
                    <a:pt x="421" y="5530"/>
                    <a:pt x="436" y="5530"/>
                  </a:cubicBezTo>
                  <a:cubicBezTo>
                    <a:pt x="446" y="5530"/>
                    <a:pt x="458" y="5534"/>
                    <a:pt x="465" y="5535"/>
                  </a:cubicBezTo>
                  <a:lnTo>
                    <a:pt x="500" y="5562"/>
                  </a:lnTo>
                  <a:cubicBezTo>
                    <a:pt x="508" y="5569"/>
                    <a:pt x="513" y="5571"/>
                    <a:pt x="515" y="5571"/>
                  </a:cubicBezTo>
                  <a:cubicBezTo>
                    <a:pt x="527" y="5571"/>
                    <a:pt x="465" y="5492"/>
                    <a:pt x="469" y="5492"/>
                  </a:cubicBezTo>
                  <a:lnTo>
                    <a:pt x="469" y="5492"/>
                  </a:lnTo>
                  <a:cubicBezTo>
                    <a:pt x="470" y="5492"/>
                    <a:pt x="479" y="5501"/>
                    <a:pt x="502" y="5527"/>
                  </a:cubicBezTo>
                  <a:cubicBezTo>
                    <a:pt x="523" y="5455"/>
                    <a:pt x="577" y="5402"/>
                    <a:pt x="627" y="5349"/>
                  </a:cubicBezTo>
                  <a:cubicBezTo>
                    <a:pt x="593" y="5302"/>
                    <a:pt x="669" y="5314"/>
                    <a:pt x="588" y="5250"/>
                  </a:cubicBezTo>
                  <a:lnTo>
                    <a:pt x="588" y="5250"/>
                  </a:lnTo>
                  <a:cubicBezTo>
                    <a:pt x="645" y="5294"/>
                    <a:pt x="688" y="5306"/>
                    <a:pt x="718" y="5306"/>
                  </a:cubicBezTo>
                  <a:cubicBezTo>
                    <a:pt x="738" y="5306"/>
                    <a:pt x="752" y="5300"/>
                    <a:pt x="757" y="5293"/>
                  </a:cubicBezTo>
                  <a:cubicBezTo>
                    <a:pt x="764" y="5300"/>
                    <a:pt x="771" y="5310"/>
                    <a:pt x="769" y="5310"/>
                  </a:cubicBezTo>
                  <a:cubicBezTo>
                    <a:pt x="769" y="5310"/>
                    <a:pt x="768" y="5310"/>
                    <a:pt x="768" y="5309"/>
                  </a:cubicBezTo>
                  <a:lnTo>
                    <a:pt x="768" y="5309"/>
                  </a:lnTo>
                  <a:cubicBezTo>
                    <a:pt x="793" y="5325"/>
                    <a:pt x="807" y="5332"/>
                    <a:pt x="814" y="5332"/>
                  </a:cubicBezTo>
                  <a:cubicBezTo>
                    <a:pt x="839" y="5332"/>
                    <a:pt x="776" y="5253"/>
                    <a:pt x="799" y="5253"/>
                  </a:cubicBezTo>
                  <a:cubicBezTo>
                    <a:pt x="807" y="5253"/>
                    <a:pt x="825" y="5263"/>
                    <a:pt x="861" y="5288"/>
                  </a:cubicBezTo>
                  <a:cubicBezTo>
                    <a:pt x="765" y="5182"/>
                    <a:pt x="940" y="5275"/>
                    <a:pt x="840" y="5139"/>
                  </a:cubicBezTo>
                  <a:lnTo>
                    <a:pt x="840" y="5139"/>
                  </a:lnTo>
                  <a:cubicBezTo>
                    <a:pt x="863" y="5158"/>
                    <a:pt x="885" y="5179"/>
                    <a:pt x="903" y="5198"/>
                  </a:cubicBezTo>
                  <a:cubicBezTo>
                    <a:pt x="951" y="5155"/>
                    <a:pt x="1039" y="5142"/>
                    <a:pt x="1087" y="5107"/>
                  </a:cubicBezTo>
                  <a:cubicBezTo>
                    <a:pt x="1033" y="4983"/>
                    <a:pt x="1209" y="5070"/>
                    <a:pt x="1118" y="4916"/>
                  </a:cubicBezTo>
                  <a:lnTo>
                    <a:pt x="1118" y="4916"/>
                  </a:lnTo>
                  <a:cubicBezTo>
                    <a:pt x="1134" y="4917"/>
                    <a:pt x="1153" y="4919"/>
                    <a:pt x="1172" y="4919"/>
                  </a:cubicBezTo>
                  <a:cubicBezTo>
                    <a:pt x="1215" y="4919"/>
                    <a:pt x="1255" y="4909"/>
                    <a:pt x="1246" y="4850"/>
                  </a:cubicBezTo>
                  <a:lnTo>
                    <a:pt x="1246" y="4850"/>
                  </a:lnTo>
                  <a:lnTo>
                    <a:pt x="1257" y="4868"/>
                  </a:lnTo>
                  <a:cubicBezTo>
                    <a:pt x="1291" y="4823"/>
                    <a:pt x="1334" y="4773"/>
                    <a:pt x="1286" y="4667"/>
                  </a:cubicBezTo>
                  <a:lnTo>
                    <a:pt x="1286" y="4667"/>
                  </a:lnTo>
                  <a:cubicBezTo>
                    <a:pt x="1411" y="4778"/>
                    <a:pt x="1405" y="4738"/>
                    <a:pt x="1458" y="4759"/>
                  </a:cubicBezTo>
                  <a:cubicBezTo>
                    <a:pt x="1432" y="4680"/>
                    <a:pt x="1501" y="4648"/>
                    <a:pt x="1493" y="4558"/>
                  </a:cubicBezTo>
                  <a:lnTo>
                    <a:pt x="1493" y="4558"/>
                  </a:lnTo>
                  <a:cubicBezTo>
                    <a:pt x="1505" y="4568"/>
                    <a:pt x="1513" y="4572"/>
                    <a:pt x="1518" y="4572"/>
                  </a:cubicBezTo>
                  <a:cubicBezTo>
                    <a:pt x="1530" y="4572"/>
                    <a:pt x="1529" y="4553"/>
                    <a:pt x="1541" y="4553"/>
                  </a:cubicBezTo>
                  <a:cubicBezTo>
                    <a:pt x="1548" y="4553"/>
                    <a:pt x="1560" y="4560"/>
                    <a:pt x="1583" y="4584"/>
                  </a:cubicBezTo>
                  <a:cubicBezTo>
                    <a:pt x="1551" y="4337"/>
                    <a:pt x="1720" y="4257"/>
                    <a:pt x="1932" y="4257"/>
                  </a:cubicBezTo>
                  <a:cubicBezTo>
                    <a:pt x="1946" y="4257"/>
                    <a:pt x="1959" y="4257"/>
                    <a:pt x="1973" y="4257"/>
                  </a:cubicBezTo>
                  <a:lnTo>
                    <a:pt x="1973" y="4257"/>
                  </a:lnTo>
                  <a:cubicBezTo>
                    <a:pt x="1946" y="4195"/>
                    <a:pt x="1876" y="4085"/>
                    <a:pt x="1841" y="4016"/>
                  </a:cubicBezTo>
                  <a:lnTo>
                    <a:pt x="1841" y="4016"/>
                  </a:lnTo>
                  <a:cubicBezTo>
                    <a:pt x="1848" y="4021"/>
                    <a:pt x="1859" y="4032"/>
                    <a:pt x="1860" y="4036"/>
                  </a:cubicBezTo>
                  <a:lnTo>
                    <a:pt x="1860" y="4036"/>
                  </a:lnTo>
                  <a:cubicBezTo>
                    <a:pt x="1862" y="4029"/>
                    <a:pt x="1868" y="4026"/>
                    <a:pt x="1877" y="4026"/>
                  </a:cubicBezTo>
                  <a:cubicBezTo>
                    <a:pt x="1898" y="4026"/>
                    <a:pt x="1931" y="4040"/>
                    <a:pt x="1952" y="4040"/>
                  </a:cubicBezTo>
                  <a:cubicBezTo>
                    <a:pt x="1961" y="4040"/>
                    <a:pt x="1968" y="4037"/>
                    <a:pt x="1971" y="4029"/>
                  </a:cubicBezTo>
                  <a:cubicBezTo>
                    <a:pt x="1979" y="4040"/>
                    <a:pt x="1984" y="4048"/>
                    <a:pt x="1990" y="4058"/>
                  </a:cubicBezTo>
                  <a:cubicBezTo>
                    <a:pt x="1986" y="4042"/>
                    <a:pt x="1993" y="4038"/>
                    <a:pt x="2005" y="4038"/>
                  </a:cubicBezTo>
                  <a:cubicBezTo>
                    <a:pt x="2017" y="4038"/>
                    <a:pt x="2033" y="4042"/>
                    <a:pt x="2046" y="4042"/>
                  </a:cubicBezTo>
                  <a:cubicBezTo>
                    <a:pt x="2062" y="4042"/>
                    <a:pt x="2072" y="4035"/>
                    <a:pt x="2059" y="4000"/>
                  </a:cubicBezTo>
                  <a:lnTo>
                    <a:pt x="2059" y="4000"/>
                  </a:lnTo>
                  <a:lnTo>
                    <a:pt x="2080" y="4021"/>
                  </a:lnTo>
                  <a:lnTo>
                    <a:pt x="2069" y="3976"/>
                  </a:lnTo>
                  <a:lnTo>
                    <a:pt x="2069" y="3976"/>
                  </a:lnTo>
                  <a:cubicBezTo>
                    <a:pt x="2090" y="3999"/>
                    <a:pt x="2120" y="4033"/>
                    <a:pt x="2118" y="4042"/>
                  </a:cubicBezTo>
                  <a:lnTo>
                    <a:pt x="2118" y="4042"/>
                  </a:lnTo>
                  <a:cubicBezTo>
                    <a:pt x="2330" y="3895"/>
                    <a:pt x="2400" y="3577"/>
                    <a:pt x="2616" y="3421"/>
                  </a:cubicBezTo>
                  <a:lnTo>
                    <a:pt x="2632" y="3455"/>
                  </a:lnTo>
                  <a:lnTo>
                    <a:pt x="2630" y="3373"/>
                  </a:lnTo>
                  <a:lnTo>
                    <a:pt x="2630" y="3373"/>
                  </a:lnTo>
                  <a:cubicBezTo>
                    <a:pt x="2643" y="3386"/>
                    <a:pt x="2646" y="3397"/>
                    <a:pt x="2651" y="3402"/>
                  </a:cubicBezTo>
                  <a:cubicBezTo>
                    <a:pt x="2653" y="3402"/>
                    <a:pt x="2655" y="3402"/>
                    <a:pt x="2656" y="3402"/>
                  </a:cubicBezTo>
                  <a:cubicBezTo>
                    <a:pt x="2740" y="3402"/>
                    <a:pt x="2724" y="3282"/>
                    <a:pt x="2781" y="3254"/>
                  </a:cubicBezTo>
                  <a:cubicBezTo>
                    <a:pt x="2792" y="3267"/>
                    <a:pt x="2808" y="3299"/>
                    <a:pt x="2829" y="3309"/>
                  </a:cubicBezTo>
                  <a:cubicBezTo>
                    <a:pt x="2819" y="3275"/>
                    <a:pt x="2830" y="3268"/>
                    <a:pt x="2845" y="3268"/>
                  </a:cubicBezTo>
                  <a:cubicBezTo>
                    <a:pt x="2857" y="3268"/>
                    <a:pt x="2873" y="3273"/>
                    <a:pt x="2883" y="3273"/>
                  </a:cubicBezTo>
                  <a:cubicBezTo>
                    <a:pt x="2900" y="3273"/>
                    <a:pt x="2903" y="3259"/>
                    <a:pt x="2850" y="3184"/>
                  </a:cubicBezTo>
                  <a:lnTo>
                    <a:pt x="2850" y="3184"/>
                  </a:lnTo>
                  <a:cubicBezTo>
                    <a:pt x="2858" y="3190"/>
                    <a:pt x="2893" y="3224"/>
                    <a:pt x="2898" y="3240"/>
                  </a:cubicBezTo>
                  <a:cubicBezTo>
                    <a:pt x="2951" y="3102"/>
                    <a:pt x="3055" y="3014"/>
                    <a:pt x="3177" y="2953"/>
                  </a:cubicBezTo>
                  <a:cubicBezTo>
                    <a:pt x="3137" y="2738"/>
                    <a:pt x="3341" y="2786"/>
                    <a:pt x="3328" y="2595"/>
                  </a:cubicBezTo>
                  <a:lnTo>
                    <a:pt x="3328" y="2595"/>
                  </a:lnTo>
                  <a:lnTo>
                    <a:pt x="3355" y="2624"/>
                  </a:lnTo>
                  <a:cubicBezTo>
                    <a:pt x="3379" y="2428"/>
                    <a:pt x="3591" y="2430"/>
                    <a:pt x="3689" y="2308"/>
                  </a:cubicBezTo>
                  <a:cubicBezTo>
                    <a:pt x="3748" y="2279"/>
                    <a:pt x="3751" y="2215"/>
                    <a:pt x="3798" y="2173"/>
                  </a:cubicBezTo>
                  <a:lnTo>
                    <a:pt x="3830" y="2207"/>
                  </a:lnTo>
                  <a:cubicBezTo>
                    <a:pt x="3793" y="2000"/>
                    <a:pt x="4106" y="2180"/>
                    <a:pt x="4064" y="1957"/>
                  </a:cubicBezTo>
                  <a:lnTo>
                    <a:pt x="4064" y="1957"/>
                  </a:lnTo>
                  <a:lnTo>
                    <a:pt x="4098" y="2011"/>
                  </a:lnTo>
                  <a:cubicBezTo>
                    <a:pt x="4048" y="1923"/>
                    <a:pt x="4173" y="1992"/>
                    <a:pt x="4059" y="1867"/>
                  </a:cubicBezTo>
                  <a:lnTo>
                    <a:pt x="4059" y="1867"/>
                  </a:lnTo>
                  <a:lnTo>
                    <a:pt x="4106" y="1894"/>
                  </a:lnTo>
                  <a:cubicBezTo>
                    <a:pt x="4068" y="1797"/>
                    <a:pt x="4097" y="1782"/>
                    <a:pt x="4139" y="1782"/>
                  </a:cubicBezTo>
                  <a:cubicBezTo>
                    <a:pt x="4156" y="1782"/>
                    <a:pt x="4176" y="1785"/>
                    <a:pt x="4195" y="1785"/>
                  </a:cubicBezTo>
                  <a:cubicBezTo>
                    <a:pt x="4233" y="1785"/>
                    <a:pt x="4264" y="1774"/>
                    <a:pt x="4255" y="1710"/>
                  </a:cubicBezTo>
                  <a:lnTo>
                    <a:pt x="4255" y="1710"/>
                  </a:lnTo>
                  <a:lnTo>
                    <a:pt x="4279" y="1745"/>
                  </a:lnTo>
                  <a:cubicBezTo>
                    <a:pt x="4277" y="1711"/>
                    <a:pt x="4280" y="1678"/>
                    <a:pt x="4305" y="1678"/>
                  </a:cubicBezTo>
                  <a:cubicBezTo>
                    <a:pt x="4310" y="1678"/>
                    <a:pt x="4315" y="1679"/>
                    <a:pt x="4322" y="1681"/>
                  </a:cubicBezTo>
                  <a:cubicBezTo>
                    <a:pt x="4322" y="1689"/>
                    <a:pt x="4330" y="1697"/>
                    <a:pt x="4332" y="1708"/>
                  </a:cubicBezTo>
                  <a:cubicBezTo>
                    <a:pt x="4357" y="1718"/>
                    <a:pt x="4377" y="1723"/>
                    <a:pt x="4393" y="1723"/>
                  </a:cubicBezTo>
                  <a:cubicBezTo>
                    <a:pt x="4484" y="1723"/>
                    <a:pt x="4457" y="1581"/>
                    <a:pt x="4515" y="1538"/>
                  </a:cubicBezTo>
                  <a:lnTo>
                    <a:pt x="4555" y="1601"/>
                  </a:lnTo>
                  <a:cubicBezTo>
                    <a:pt x="4529" y="1509"/>
                    <a:pt x="4638" y="1522"/>
                    <a:pt x="4651" y="1458"/>
                  </a:cubicBezTo>
                  <a:lnTo>
                    <a:pt x="4672" y="1487"/>
                  </a:lnTo>
                  <a:lnTo>
                    <a:pt x="4659" y="1431"/>
                  </a:lnTo>
                  <a:lnTo>
                    <a:pt x="4707" y="1485"/>
                  </a:lnTo>
                  <a:cubicBezTo>
                    <a:pt x="4760" y="1445"/>
                    <a:pt x="4770" y="1357"/>
                    <a:pt x="4816" y="1307"/>
                  </a:cubicBezTo>
                  <a:lnTo>
                    <a:pt x="4855" y="1357"/>
                  </a:lnTo>
                  <a:cubicBezTo>
                    <a:pt x="4829" y="1230"/>
                    <a:pt x="4956" y="1272"/>
                    <a:pt x="4975" y="1192"/>
                  </a:cubicBezTo>
                  <a:lnTo>
                    <a:pt x="4986" y="1211"/>
                  </a:lnTo>
                  <a:cubicBezTo>
                    <a:pt x="5129" y="1123"/>
                    <a:pt x="5177" y="943"/>
                    <a:pt x="5270" y="797"/>
                  </a:cubicBezTo>
                  <a:cubicBezTo>
                    <a:pt x="5275" y="805"/>
                    <a:pt x="5283" y="818"/>
                    <a:pt x="5288" y="826"/>
                  </a:cubicBezTo>
                  <a:cubicBezTo>
                    <a:pt x="5280" y="805"/>
                    <a:pt x="5259" y="767"/>
                    <a:pt x="5270" y="767"/>
                  </a:cubicBezTo>
                  <a:cubicBezTo>
                    <a:pt x="5280" y="775"/>
                    <a:pt x="5288" y="791"/>
                    <a:pt x="5288" y="797"/>
                  </a:cubicBezTo>
                  <a:cubicBezTo>
                    <a:pt x="5302" y="805"/>
                    <a:pt x="5313" y="809"/>
                    <a:pt x="5321" y="809"/>
                  </a:cubicBezTo>
                  <a:cubicBezTo>
                    <a:pt x="5362" y="809"/>
                    <a:pt x="5342" y="719"/>
                    <a:pt x="5374" y="719"/>
                  </a:cubicBezTo>
                  <a:cubicBezTo>
                    <a:pt x="5379" y="719"/>
                    <a:pt x="5386" y="722"/>
                    <a:pt x="5395" y="728"/>
                  </a:cubicBezTo>
                  <a:cubicBezTo>
                    <a:pt x="5395" y="714"/>
                    <a:pt x="5368" y="677"/>
                    <a:pt x="5341" y="653"/>
                  </a:cubicBezTo>
                  <a:cubicBezTo>
                    <a:pt x="5424" y="550"/>
                    <a:pt x="5517" y="446"/>
                    <a:pt x="5565" y="297"/>
                  </a:cubicBezTo>
                  <a:cubicBezTo>
                    <a:pt x="5578" y="303"/>
                    <a:pt x="5599" y="324"/>
                    <a:pt x="5620" y="353"/>
                  </a:cubicBezTo>
                  <a:cubicBezTo>
                    <a:pt x="5596" y="149"/>
                    <a:pt x="5729" y="127"/>
                    <a:pt x="5835" y="74"/>
                  </a:cubicBezTo>
                  <a:cubicBezTo>
                    <a:pt x="5812" y="37"/>
                    <a:pt x="5796" y="45"/>
                    <a:pt x="5774" y="3"/>
                  </a:cubicBezTo>
                  <a:cubicBezTo>
                    <a:pt x="5770" y="1"/>
                    <a:pt x="5767" y="0"/>
                    <a:pt x="5763" y="0"/>
                  </a:cubicBezTo>
                  <a:close/>
                  <a:moveTo>
                    <a:pt x="453" y="5590"/>
                  </a:moveTo>
                  <a:cubicBezTo>
                    <a:pt x="453" y="5591"/>
                    <a:pt x="454" y="5591"/>
                    <a:pt x="454" y="5591"/>
                  </a:cubicBezTo>
                  <a:cubicBezTo>
                    <a:pt x="454" y="5591"/>
                    <a:pt x="453" y="5590"/>
                    <a:pt x="453" y="559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27"/>
            <p:cNvSpPr/>
            <p:nvPr/>
          </p:nvSpPr>
          <p:spPr>
            <a:xfrm>
              <a:off x="1516025" y="1488300"/>
              <a:ext cx="100" cy="12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1" y="1"/>
                  </a:moveTo>
                  <a:cubicBezTo>
                    <a:pt x="2" y="3"/>
                    <a:pt x="3" y="5"/>
                    <a:pt x="3" y="5"/>
                  </a:cubicBezTo>
                  <a:cubicBezTo>
                    <a:pt x="3" y="5"/>
                    <a:pt x="3" y="3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27"/>
            <p:cNvSpPr/>
            <p:nvPr/>
          </p:nvSpPr>
          <p:spPr>
            <a:xfrm>
              <a:off x="1395250" y="1608150"/>
              <a:ext cx="425" cy="200"/>
            </a:xfrm>
            <a:custGeom>
              <a:avLst/>
              <a:gdLst/>
              <a:ahLst/>
              <a:cxnLst/>
              <a:rect l="l" t="t" r="r" b="b"/>
              <a:pathLst>
                <a:path w="17" h="8" extrusionOk="0">
                  <a:moveTo>
                    <a:pt x="0" y="1"/>
                  </a:moveTo>
                  <a:cubicBezTo>
                    <a:pt x="6" y="6"/>
                    <a:pt x="8" y="7"/>
                    <a:pt x="10" y="7"/>
                  </a:cubicBezTo>
                  <a:cubicBezTo>
                    <a:pt x="12" y="7"/>
                    <a:pt x="14" y="6"/>
                    <a:pt x="16" y="6"/>
                  </a:cubicBezTo>
                  <a:cubicBezTo>
                    <a:pt x="11" y="6"/>
                    <a:pt x="6" y="3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27"/>
            <p:cNvSpPr/>
            <p:nvPr/>
          </p:nvSpPr>
          <p:spPr>
            <a:xfrm>
              <a:off x="1492525" y="1540500"/>
              <a:ext cx="875" cy="1225"/>
            </a:xfrm>
            <a:custGeom>
              <a:avLst/>
              <a:gdLst/>
              <a:ahLst/>
              <a:cxnLst/>
              <a:rect l="l" t="t" r="r" b="b"/>
              <a:pathLst>
                <a:path w="35" h="49" extrusionOk="0">
                  <a:moveTo>
                    <a:pt x="0" y="0"/>
                  </a:moveTo>
                  <a:lnTo>
                    <a:pt x="35" y="48"/>
                  </a:lnTo>
                  <a:lnTo>
                    <a:pt x="1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27"/>
            <p:cNvSpPr/>
            <p:nvPr/>
          </p:nvSpPr>
          <p:spPr>
            <a:xfrm>
              <a:off x="1492075" y="1540775"/>
              <a:ext cx="3000" cy="3925"/>
            </a:xfrm>
            <a:custGeom>
              <a:avLst/>
              <a:gdLst/>
              <a:ahLst/>
              <a:cxnLst/>
              <a:rect l="l" t="t" r="r" b="b"/>
              <a:pathLst>
                <a:path w="120" h="157" extrusionOk="0">
                  <a:moveTo>
                    <a:pt x="9" y="1"/>
                  </a:moveTo>
                  <a:cubicBezTo>
                    <a:pt x="0" y="1"/>
                    <a:pt x="109" y="135"/>
                    <a:pt x="100" y="135"/>
                  </a:cubicBezTo>
                  <a:cubicBezTo>
                    <a:pt x="99" y="135"/>
                    <a:pt x="97" y="134"/>
                    <a:pt x="93" y="130"/>
                  </a:cubicBezTo>
                  <a:lnTo>
                    <a:pt x="93" y="130"/>
                  </a:lnTo>
                  <a:cubicBezTo>
                    <a:pt x="101" y="138"/>
                    <a:pt x="111" y="149"/>
                    <a:pt x="119" y="157"/>
                  </a:cubicBezTo>
                  <a:lnTo>
                    <a:pt x="24" y="13"/>
                  </a:lnTo>
                  <a:cubicBezTo>
                    <a:pt x="15" y="5"/>
                    <a:pt x="10" y="1"/>
                    <a:pt x="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27"/>
            <p:cNvSpPr/>
            <p:nvPr/>
          </p:nvSpPr>
          <p:spPr>
            <a:xfrm>
              <a:off x="1493550" y="1543625"/>
              <a:ext cx="1925" cy="1750"/>
            </a:xfrm>
            <a:custGeom>
              <a:avLst/>
              <a:gdLst/>
              <a:ahLst/>
              <a:cxnLst/>
              <a:rect l="l" t="t" r="r" b="b"/>
              <a:pathLst>
                <a:path w="77" h="70" extrusionOk="0">
                  <a:moveTo>
                    <a:pt x="8" y="0"/>
                  </a:moveTo>
                  <a:cubicBezTo>
                    <a:pt x="0" y="0"/>
                    <a:pt x="37" y="49"/>
                    <a:pt x="52" y="67"/>
                  </a:cubicBezTo>
                  <a:cubicBezTo>
                    <a:pt x="13" y="16"/>
                    <a:pt x="76" y="69"/>
                    <a:pt x="18" y="5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27"/>
            <p:cNvSpPr/>
            <p:nvPr/>
          </p:nvSpPr>
          <p:spPr>
            <a:xfrm>
              <a:off x="1480900" y="1556625"/>
              <a:ext cx="150" cy="175"/>
            </a:xfrm>
            <a:custGeom>
              <a:avLst/>
              <a:gdLst/>
              <a:ahLst/>
              <a:cxnLst/>
              <a:rect l="l" t="t" r="r" b="b"/>
              <a:pathLst>
                <a:path w="6" h="7" extrusionOk="0">
                  <a:moveTo>
                    <a:pt x="3" y="1"/>
                  </a:moveTo>
                  <a:cubicBezTo>
                    <a:pt x="1" y="1"/>
                    <a:pt x="3" y="3"/>
                    <a:pt x="6" y="6"/>
                  </a:cubicBezTo>
                  <a:cubicBezTo>
                    <a:pt x="6" y="6"/>
                    <a:pt x="6" y="3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27"/>
            <p:cNvSpPr/>
            <p:nvPr/>
          </p:nvSpPr>
          <p:spPr>
            <a:xfrm>
              <a:off x="1414100" y="1542775"/>
              <a:ext cx="80050" cy="87925"/>
            </a:xfrm>
            <a:custGeom>
              <a:avLst/>
              <a:gdLst/>
              <a:ahLst/>
              <a:cxnLst/>
              <a:rect l="l" t="t" r="r" b="b"/>
              <a:pathLst>
                <a:path w="3202" h="3517" extrusionOk="0">
                  <a:moveTo>
                    <a:pt x="1172" y="2572"/>
                  </a:moveTo>
                  <a:lnTo>
                    <a:pt x="1172" y="2572"/>
                  </a:lnTo>
                  <a:cubicBezTo>
                    <a:pt x="1172" y="2573"/>
                    <a:pt x="1172" y="2573"/>
                    <a:pt x="1172" y="2573"/>
                  </a:cubicBezTo>
                  <a:cubicBezTo>
                    <a:pt x="1172" y="2573"/>
                    <a:pt x="1172" y="2573"/>
                    <a:pt x="1172" y="2572"/>
                  </a:cubicBezTo>
                  <a:close/>
                  <a:moveTo>
                    <a:pt x="1374" y="2625"/>
                  </a:moveTo>
                  <a:cubicBezTo>
                    <a:pt x="1373" y="2625"/>
                    <a:pt x="1372" y="2626"/>
                    <a:pt x="1371" y="2626"/>
                  </a:cubicBezTo>
                  <a:cubicBezTo>
                    <a:pt x="1372" y="2627"/>
                    <a:pt x="1372" y="2627"/>
                    <a:pt x="1372" y="2627"/>
                  </a:cubicBezTo>
                  <a:cubicBezTo>
                    <a:pt x="1374" y="2627"/>
                    <a:pt x="1374" y="2626"/>
                    <a:pt x="1374" y="2625"/>
                  </a:cubicBezTo>
                  <a:close/>
                  <a:moveTo>
                    <a:pt x="3129" y="1"/>
                  </a:moveTo>
                  <a:cubicBezTo>
                    <a:pt x="3108" y="1"/>
                    <a:pt x="3155" y="76"/>
                    <a:pt x="3135" y="76"/>
                  </a:cubicBezTo>
                  <a:cubicBezTo>
                    <a:pt x="3131" y="76"/>
                    <a:pt x="3124" y="73"/>
                    <a:pt x="3114" y="66"/>
                  </a:cubicBezTo>
                  <a:lnTo>
                    <a:pt x="3087" y="32"/>
                  </a:lnTo>
                  <a:cubicBezTo>
                    <a:pt x="3085" y="31"/>
                    <a:pt x="3084" y="30"/>
                    <a:pt x="3083" y="30"/>
                  </a:cubicBezTo>
                  <a:cubicBezTo>
                    <a:pt x="3072" y="30"/>
                    <a:pt x="3130" y="89"/>
                    <a:pt x="3122" y="89"/>
                  </a:cubicBezTo>
                  <a:cubicBezTo>
                    <a:pt x="3120" y="89"/>
                    <a:pt x="3116" y="87"/>
                    <a:pt x="3108" y="82"/>
                  </a:cubicBezTo>
                  <a:cubicBezTo>
                    <a:pt x="3082" y="58"/>
                    <a:pt x="3074" y="39"/>
                    <a:pt x="3068" y="39"/>
                  </a:cubicBezTo>
                  <a:cubicBezTo>
                    <a:pt x="3058" y="71"/>
                    <a:pt x="3010" y="63"/>
                    <a:pt x="3058" y="162"/>
                  </a:cubicBezTo>
                  <a:cubicBezTo>
                    <a:pt x="3037" y="140"/>
                    <a:pt x="3026" y="135"/>
                    <a:pt x="3020" y="135"/>
                  </a:cubicBezTo>
                  <a:cubicBezTo>
                    <a:pt x="3012" y="135"/>
                    <a:pt x="3010" y="143"/>
                    <a:pt x="3001" y="143"/>
                  </a:cubicBezTo>
                  <a:cubicBezTo>
                    <a:pt x="2994" y="143"/>
                    <a:pt x="2983" y="138"/>
                    <a:pt x="2962" y="119"/>
                  </a:cubicBezTo>
                  <a:lnTo>
                    <a:pt x="2962" y="119"/>
                  </a:lnTo>
                  <a:cubicBezTo>
                    <a:pt x="2983" y="154"/>
                    <a:pt x="2970" y="151"/>
                    <a:pt x="3010" y="199"/>
                  </a:cubicBezTo>
                  <a:cubicBezTo>
                    <a:pt x="2898" y="233"/>
                    <a:pt x="2880" y="374"/>
                    <a:pt x="2797" y="441"/>
                  </a:cubicBezTo>
                  <a:cubicBezTo>
                    <a:pt x="2847" y="536"/>
                    <a:pt x="2806" y="538"/>
                    <a:pt x="2762" y="538"/>
                  </a:cubicBezTo>
                  <a:cubicBezTo>
                    <a:pt x="2759" y="538"/>
                    <a:pt x="2756" y="538"/>
                    <a:pt x="2754" y="538"/>
                  </a:cubicBezTo>
                  <a:cubicBezTo>
                    <a:pt x="2722" y="538"/>
                    <a:pt x="2691" y="539"/>
                    <a:pt x="2691" y="573"/>
                  </a:cubicBezTo>
                  <a:cubicBezTo>
                    <a:pt x="2686" y="571"/>
                    <a:pt x="2681" y="565"/>
                    <a:pt x="2678" y="560"/>
                  </a:cubicBezTo>
                  <a:lnTo>
                    <a:pt x="2678" y="560"/>
                  </a:lnTo>
                  <a:cubicBezTo>
                    <a:pt x="2694" y="608"/>
                    <a:pt x="2689" y="642"/>
                    <a:pt x="2657" y="642"/>
                  </a:cubicBezTo>
                  <a:lnTo>
                    <a:pt x="2694" y="711"/>
                  </a:lnTo>
                  <a:cubicBezTo>
                    <a:pt x="2682" y="710"/>
                    <a:pt x="2671" y="710"/>
                    <a:pt x="2661" y="710"/>
                  </a:cubicBezTo>
                  <a:cubicBezTo>
                    <a:pt x="2483" y="710"/>
                    <a:pt x="2452" y="871"/>
                    <a:pt x="2314" y="921"/>
                  </a:cubicBezTo>
                  <a:cubicBezTo>
                    <a:pt x="2165" y="998"/>
                    <a:pt x="1974" y="1004"/>
                    <a:pt x="2033" y="1285"/>
                  </a:cubicBezTo>
                  <a:cubicBezTo>
                    <a:pt x="2022" y="1272"/>
                    <a:pt x="2014" y="1267"/>
                    <a:pt x="2011" y="1259"/>
                  </a:cubicBezTo>
                  <a:cubicBezTo>
                    <a:pt x="2006" y="1317"/>
                    <a:pt x="1929" y="1298"/>
                    <a:pt x="1926" y="1354"/>
                  </a:cubicBezTo>
                  <a:lnTo>
                    <a:pt x="1916" y="1344"/>
                  </a:lnTo>
                  <a:lnTo>
                    <a:pt x="1916" y="1344"/>
                  </a:lnTo>
                  <a:cubicBezTo>
                    <a:pt x="1948" y="1524"/>
                    <a:pt x="1746" y="1482"/>
                    <a:pt x="1791" y="1668"/>
                  </a:cubicBezTo>
                  <a:cubicBezTo>
                    <a:pt x="1693" y="1745"/>
                    <a:pt x="1608" y="1854"/>
                    <a:pt x="1549" y="1978"/>
                  </a:cubicBezTo>
                  <a:lnTo>
                    <a:pt x="1523" y="1952"/>
                  </a:lnTo>
                  <a:cubicBezTo>
                    <a:pt x="1504" y="2079"/>
                    <a:pt x="1297" y="2016"/>
                    <a:pt x="1265" y="2127"/>
                  </a:cubicBezTo>
                  <a:cubicBezTo>
                    <a:pt x="1133" y="2143"/>
                    <a:pt x="1256" y="2427"/>
                    <a:pt x="1105" y="2427"/>
                  </a:cubicBezTo>
                  <a:cubicBezTo>
                    <a:pt x="1104" y="2427"/>
                    <a:pt x="1104" y="2427"/>
                    <a:pt x="1103" y="2427"/>
                  </a:cubicBezTo>
                  <a:cubicBezTo>
                    <a:pt x="1084" y="2418"/>
                    <a:pt x="1069" y="2414"/>
                    <a:pt x="1058" y="2414"/>
                  </a:cubicBezTo>
                  <a:cubicBezTo>
                    <a:pt x="983" y="2414"/>
                    <a:pt x="1080" y="2605"/>
                    <a:pt x="1008" y="2605"/>
                  </a:cubicBezTo>
                  <a:cubicBezTo>
                    <a:pt x="996" y="2605"/>
                    <a:pt x="981" y="2600"/>
                    <a:pt x="960" y="2589"/>
                  </a:cubicBezTo>
                  <a:cubicBezTo>
                    <a:pt x="905" y="2568"/>
                    <a:pt x="863" y="2559"/>
                    <a:pt x="830" y="2559"/>
                  </a:cubicBezTo>
                  <a:cubicBezTo>
                    <a:pt x="688" y="2559"/>
                    <a:pt x="713" y="2731"/>
                    <a:pt x="728" y="2903"/>
                  </a:cubicBezTo>
                  <a:cubicBezTo>
                    <a:pt x="595" y="2910"/>
                    <a:pt x="643" y="3117"/>
                    <a:pt x="506" y="3117"/>
                  </a:cubicBezTo>
                  <a:cubicBezTo>
                    <a:pt x="487" y="3117"/>
                    <a:pt x="465" y="3113"/>
                    <a:pt x="439" y="3105"/>
                  </a:cubicBezTo>
                  <a:lnTo>
                    <a:pt x="439" y="3105"/>
                  </a:lnTo>
                  <a:cubicBezTo>
                    <a:pt x="452" y="3143"/>
                    <a:pt x="441" y="3155"/>
                    <a:pt x="419" y="3155"/>
                  </a:cubicBezTo>
                  <a:cubicBezTo>
                    <a:pt x="378" y="3155"/>
                    <a:pt x="297" y="3112"/>
                    <a:pt x="254" y="3112"/>
                  </a:cubicBezTo>
                  <a:cubicBezTo>
                    <a:pt x="240" y="3112"/>
                    <a:pt x="230" y="3116"/>
                    <a:pt x="226" y="3128"/>
                  </a:cubicBezTo>
                  <a:lnTo>
                    <a:pt x="258" y="3160"/>
                  </a:lnTo>
                  <a:cubicBezTo>
                    <a:pt x="243" y="3147"/>
                    <a:pt x="233" y="3142"/>
                    <a:pt x="229" y="3142"/>
                  </a:cubicBezTo>
                  <a:cubicBezTo>
                    <a:pt x="209" y="3142"/>
                    <a:pt x="271" y="3236"/>
                    <a:pt x="255" y="3236"/>
                  </a:cubicBezTo>
                  <a:cubicBezTo>
                    <a:pt x="250" y="3236"/>
                    <a:pt x="234" y="3224"/>
                    <a:pt x="203" y="3192"/>
                  </a:cubicBezTo>
                  <a:lnTo>
                    <a:pt x="200" y="3184"/>
                  </a:lnTo>
                  <a:cubicBezTo>
                    <a:pt x="191" y="3176"/>
                    <a:pt x="186" y="3172"/>
                    <a:pt x="184" y="3172"/>
                  </a:cubicBezTo>
                  <a:cubicBezTo>
                    <a:pt x="172" y="3172"/>
                    <a:pt x="281" y="3313"/>
                    <a:pt x="273" y="3313"/>
                  </a:cubicBezTo>
                  <a:cubicBezTo>
                    <a:pt x="271" y="3313"/>
                    <a:pt x="265" y="3308"/>
                    <a:pt x="253" y="3296"/>
                  </a:cubicBezTo>
                  <a:lnTo>
                    <a:pt x="253" y="3296"/>
                  </a:lnTo>
                  <a:lnTo>
                    <a:pt x="285" y="3336"/>
                  </a:lnTo>
                  <a:cubicBezTo>
                    <a:pt x="285" y="3339"/>
                    <a:pt x="284" y="3340"/>
                    <a:pt x="283" y="3340"/>
                  </a:cubicBezTo>
                  <a:cubicBezTo>
                    <a:pt x="274" y="3340"/>
                    <a:pt x="242" y="3292"/>
                    <a:pt x="224" y="3285"/>
                  </a:cubicBezTo>
                  <a:lnTo>
                    <a:pt x="224" y="3285"/>
                  </a:lnTo>
                  <a:cubicBezTo>
                    <a:pt x="224" y="3292"/>
                    <a:pt x="270" y="3342"/>
                    <a:pt x="265" y="3342"/>
                  </a:cubicBezTo>
                  <a:cubicBezTo>
                    <a:pt x="264" y="3342"/>
                    <a:pt x="262" y="3341"/>
                    <a:pt x="258" y="3338"/>
                  </a:cubicBezTo>
                  <a:cubicBezTo>
                    <a:pt x="216" y="3291"/>
                    <a:pt x="200" y="3278"/>
                    <a:pt x="193" y="3278"/>
                  </a:cubicBezTo>
                  <a:cubicBezTo>
                    <a:pt x="186" y="3278"/>
                    <a:pt x="192" y="3295"/>
                    <a:pt x="185" y="3295"/>
                  </a:cubicBezTo>
                  <a:cubicBezTo>
                    <a:pt x="178" y="3295"/>
                    <a:pt x="160" y="3280"/>
                    <a:pt x="110" y="3221"/>
                  </a:cubicBezTo>
                  <a:cubicBezTo>
                    <a:pt x="115" y="3216"/>
                    <a:pt x="41" y="3160"/>
                    <a:pt x="22" y="3113"/>
                  </a:cubicBezTo>
                  <a:cubicBezTo>
                    <a:pt x="18" y="3109"/>
                    <a:pt x="14" y="3108"/>
                    <a:pt x="11" y="3108"/>
                  </a:cubicBezTo>
                  <a:cubicBezTo>
                    <a:pt x="0" y="3108"/>
                    <a:pt x="6" y="3135"/>
                    <a:pt x="59" y="3195"/>
                  </a:cubicBezTo>
                  <a:cubicBezTo>
                    <a:pt x="126" y="3275"/>
                    <a:pt x="179" y="3352"/>
                    <a:pt x="242" y="3402"/>
                  </a:cubicBezTo>
                  <a:lnTo>
                    <a:pt x="195" y="3344"/>
                  </a:lnTo>
                  <a:lnTo>
                    <a:pt x="195" y="3344"/>
                  </a:lnTo>
                  <a:cubicBezTo>
                    <a:pt x="248" y="3397"/>
                    <a:pt x="221" y="3370"/>
                    <a:pt x="261" y="3413"/>
                  </a:cubicBezTo>
                  <a:cubicBezTo>
                    <a:pt x="262" y="3412"/>
                    <a:pt x="262" y="3412"/>
                    <a:pt x="263" y="3412"/>
                  </a:cubicBezTo>
                  <a:cubicBezTo>
                    <a:pt x="287" y="3412"/>
                    <a:pt x="358" y="3490"/>
                    <a:pt x="396" y="3516"/>
                  </a:cubicBezTo>
                  <a:cubicBezTo>
                    <a:pt x="396" y="3514"/>
                    <a:pt x="394" y="3514"/>
                    <a:pt x="391" y="3508"/>
                  </a:cubicBezTo>
                  <a:cubicBezTo>
                    <a:pt x="364" y="3470"/>
                    <a:pt x="362" y="3460"/>
                    <a:pt x="370" y="3460"/>
                  </a:cubicBezTo>
                  <a:cubicBezTo>
                    <a:pt x="377" y="3460"/>
                    <a:pt x="391" y="3469"/>
                    <a:pt x="399" y="3471"/>
                  </a:cubicBezTo>
                  <a:lnTo>
                    <a:pt x="428" y="3503"/>
                  </a:lnTo>
                  <a:cubicBezTo>
                    <a:pt x="437" y="3512"/>
                    <a:pt x="441" y="3515"/>
                    <a:pt x="442" y="3515"/>
                  </a:cubicBezTo>
                  <a:cubicBezTo>
                    <a:pt x="448" y="3515"/>
                    <a:pt x="392" y="3439"/>
                    <a:pt x="394" y="3439"/>
                  </a:cubicBezTo>
                  <a:lnTo>
                    <a:pt x="394" y="3439"/>
                  </a:lnTo>
                  <a:cubicBezTo>
                    <a:pt x="395" y="3439"/>
                    <a:pt x="404" y="3449"/>
                    <a:pt x="426" y="3476"/>
                  </a:cubicBezTo>
                  <a:cubicBezTo>
                    <a:pt x="428" y="3423"/>
                    <a:pt x="463" y="3394"/>
                    <a:pt x="495" y="3365"/>
                  </a:cubicBezTo>
                  <a:cubicBezTo>
                    <a:pt x="460" y="3317"/>
                    <a:pt x="521" y="3346"/>
                    <a:pt x="443" y="3271"/>
                  </a:cubicBezTo>
                  <a:lnTo>
                    <a:pt x="443" y="3271"/>
                  </a:lnTo>
                  <a:cubicBezTo>
                    <a:pt x="511" y="3336"/>
                    <a:pt x="553" y="3355"/>
                    <a:pt x="572" y="3355"/>
                  </a:cubicBezTo>
                  <a:cubicBezTo>
                    <a:pt x="580" y="3355"/>
                    <a:pt x="584" y="3352"/>
                    <a:pt x="585" y="3349"/>
                  </a:cubicBezTo>
                  <a:cubicBezTo>
                    <a:pt x="592" y="3358"/>
                    <a:pt x="599" y="3368"/>
                    <a:pt x="597" y="3368"/>
                  </a:cubicBezTo>
                  <a:cubicBezTo>
                    <a:pt x="597" y="3368"/>
                    <a:pt x="596" y="3368"/>
                    <a:pt x="596" y="3367"/>
                  </a:cubicBezTo>
                  <a:lnTo>
                    <a:pt x="596" y="3367"/>
                  </a:lnTo>
                  <a:cubicBezTo>
                    <a:pt x="621" y="3389"/>
                    <a:pt x="633" y="3397"/>
                    <a:pt x="638" y="3397"/>
                  </a:cubicBezTo>
                  <a:cubicBezTo>
                    <a:pt x="651" y="3397"/>
                    <a:pt x="598" y="3329"/>
                    <a:pt x="609" y="3329"/>
                  </a:cubicBezTo>
                  <a:cubicBezTo>
                    <a:pt x="614" y="3329"/>
                    <a:pt x="629" y="3340"/>
                    <a:pt x="665" y="3373"/>
                  </a:cubicBezTo>
                  <a:cubicBezTo>
                    <a:pt x="572" y="3264"/>
                    <a:pt x="726" y="3378"/>
                    <a:pt x="622" y="3245"/>
                  </a:cubicBezTo>
                  <a:lnTo>
                    <a:pt x="622" y="3245"/>
                  </a:lnTo>
                  <a:cubicBezTo>
                    <a:pt x="646" y="3267"/>
                    <a:pt x="665" y="3288"/>
                    <a:pt x="681" y="3309"/>
                  </a:cubicBezTo>
                  <a:cubicBezTo>
                    <a:pt x="713" y="3285"/>
                    <a:pt x="779" y="3293"/>
                    <a:pt x="808" y="3277"/>
                  </a:cubicBezTo>
                  <a:cubicBezTo>
                    <a:pt x="742" y="3166"/>
                    <a:pt x="896" y="3275"/>
                    <a:pt x="795" y="3128"/>
                  </a:cubicBezTo>
                  <a:lnTo>
                    <a:pt x="795" y="3128"/>
                  </a:lnTo>
                  <a:cubicBezTo>
                    <a:pt x="816" y="3135"/>
                    <a:pt x="846" y="3147"/>
                    <a:pt x="866" y="3147"/>
                  </a:cubicBezTo>
                  <a:cubicBezTo>
                    <a:pt x="884" y="3147"/>
                    <a:pt x="894" y="3137"/>
                    <a:pt x="880" y="3105"/>
                  </a:cubicBezTo>
                  <a:lnTo>
                    <a:pt x="880" y="3105"/>
                  </a:lnTo>
                  <a:lnTo>
                    <a:pt x="893" y="3120"/>
                  </a:lnTo>
                  <a:cubicBezTo>
                    <a:pt x="909" y="3094"/>
                    <a:pt x="933" y="3059"/>
                    <a:pt x="872" y="2966"/>
                  </a:cubicBezTo>
                  <a:lnTo>
                    <a:pt x="872" y="2966"/>
                  </a:lnTo>
                  <a:cubicBezTo>
                    <a:pt x="994" y="3081"/>
                    <a:pt x="981" y="3046"/>
                    <a:pt x="1026" y="3075"/>
                  </a:cubicBezTo>
                  <a:cubicBezTo>
                    <a:pt x="989" y="3006"/>
                    <a:pt x="1037" y="2993"/>
                    <a:pt x="1010" y="2921"/>
                  </a:cubicBezTo>
                  <a:lnTo>
                    <a:pt x="1010" y="2921"/>
                  </a:lnTo>
                  <a:cubicBezTo>
                    <a:pt x="1024" y="2934"/>
                    <a:pt x="1030" y="2938"/>
                    <a:pt x="1034" y="2938"/>
                  </a:cubicBezTo>
                  <a:cubicBezTo>
                    <a:pt x="1040" y="2938"/>
                    <a:pt x="1037" y="2925"/>
                    <a:pt x="1044" y="2925"/>
                  </a:cubicBezTo>
                  <a:cubicBezTo>
                    <a:pt x="1049" y="2925"/>
                    <a:pt x="1059" y="2933"/>
                    <a:pt x="1084" y="2958"/>
                  </a:cubicBezTo>
                  <a:cubicBezTo>
                    <a:pt x="1026" y="2803"/>
                    <a:pt x="1075" y="2749"/>
                    <a:pt x="1173" y="2749"/>
                  </a:cubicBezTo>
                  <a:cubicBezTo>
                    <a:pt x="1213" y="2749"/>
                    <a:pt x="1261" y="2758"/>
                    <a:pt x="1313" y="2773"/>
                  </a:cubicBezTo>
                  <a:lnTo>
                    <a:pt x="1318" y="2778"/>
                  </a:lnTo>
                  <a:cubicBezTo>
                    <a:pt x="1284" y="2725"/>
                    <a:pt x="1201" y="2618"/>
                    <a:pt x="1153" y="2555"/>
                  </a:cubicBezTo>
                  <a:lnTo>
                    <a:pt x="1153" y="2555"/>
                  </a:lnTo>
                  <a:cubicBezTo>
                    <a:pt x="1160" y="2559"/>
                    <a:pt x="1170" y="2569"/>
                    <a:pt x="1172" y="2572"/>
                  </a:cubicBezTo>
                  <a:lnTo>
                    <a:pt x="1172" y="2572"/>
                  </a:lnTo>
                  <a:cubicBezTo>
                    <a:pt x="1172" y="2569"/>
                    <a:pt x="1175" y="2567"/>
                    <a:pt x="1178" y="2567"/>
                  </a:cubicBezTo>
                  <a:cubicBezTo>
                    <a:pt x="1195" y="2567"/>
                    <a:pt x="1237" y="2595"/>
                    <a:pt x="1252" y="2595"/>
                  </a:cubicBezTo>
                  <a:cubicBezTo>
                    <a:pt x="1255" y="2595"/>
                    <a:pt x="1257" y="2594"/>
                    <a:pt x="1257" y="2589"/>
                  </a:cubicBezTo>
                  <a:lnTo>
                    <a:pt x="1257" y="2589"/>
                  </a:lnTo>
                  <a:cubicBezTo>
                    <a:pt x="1265" y="2597"/>
                    <a:pt x="1273" y="2605"/>
                    <a:pt x="1281" y="2616"/>
                  </a:cubicBezTo>
                  <a:cubicBezTo>
                    <a:pt x="1275" y="2604"/>
                    <a:pt x="1277" y="2601"/>
                    <a:pt x="1283" y="2601"/>
                  </a:cubicBezTo>
                  <a:cubicBezTo>
                    <a:pt x="1293" y="2601"/>
                    <a:pt x="1315" y="2613"/>
                    <a:pt x="1326" y="2613"/>
                  </a:cubicBezTo>
                  <a:cubicBezTo>
                    <a:pt x="1334" y="2613"/>
                    <a:pt x="1336" y="2606"/>
                    <a:pt x="1321" y="2581"/>
                  </a:cubicBezTo>
                  <a:lnTo>
                    <a:pt x="1321" y="2581"/>
                  </a:lnTo>
                  <a:lnTo>
                    <a:pt x="1342" y="2603"/>
                  </a:lnTo>
                  <a:lnTo>
                    <a:pt x="1321" y="2563"/>
                  </a:lnTo>
                  <a:lnTo>
                    <a:pt x="1321" y="2563"/>
                  </a:lnTo>
                  <a:cubicBezTo>
                    <a:pt x="1343" y="2585"/>
                    <a:pt x="1373" y="2617"/>
                    <a:pt x="1374" y="2625"/>
                  </a:cubicBezTo>
                  <a:lnTo>
                    <a:pt x="1374" y="2625"/>
                  </a:lnTo>
                  <a:cubicBezTo>
                    <a:pt x="1504" y="2543"/>
                    <a:pt x="1478" y="2302"/>
                    <a:pt x="1605" y="2217"/>
                  </a:cubicBezTo>
                  <a:lnTo>
                    <a:pt x="1624" y="2244"/>
                  </a:lnTo>
                  <a:lnTo>
                    <a:pt x="1602" y="2180"/>
                  </a:lnTo>
                  <a:lnTo>
                    <a:pt x="1602" y="2180"/>
                  </a:lnTo>
                  <a:cubicBezTo>
                    <a:pt x="1613" y="2194"/>
                    <a:pt x="1618" y="2201"/>
                    <a:pt x="1624" y="2207"/>
                  </a:cubicBezTo>
                  <a:cubicBezTo>
                    <a:pt x="1630" y="2208"/>
                    <a:pt x="1635" y="2209"/>
                    <a:pt x="1639" y="2209"/>
                  </a:cubicBezTo>
                  <a:cubicBezTo>
                    <a:pt x="1688" y="2209"/>
                    <a:pt x="1653" y="2123"/>
                    <a:pt x="1685" y="2109"/>
                  </a:cubicBezTo>
                  <a:lnTo>
                    <a:pt x="1685" y="2109"/>
                  </a:lnTo>
                  <a:cubicBezTo>
                    <a:pt x="1698" y="2122"/>
                    <a:pt x="1719" y="2151"/>
                    <a:pt x="1738" y="2162"/>
                  </a:cubicBezTo>
                  <a:cubicBezTo>
                    <a:pt x="1723" y="2137"/>
                    <a:pt x="1726" y="2131"/>
                    <a:pt x="1734" y="2131"/>
                  </a:cubicBezTo>
                  <a:cubicBezTo>
                    <a:pt x="1744" y="2131"/>
                    <a:pt x="1764" y="2141"/>
                    <a:pt x="1773" y="2141"/>
                  </a:cubicBezTo>
                  <a:cubicBezTo>
                    <a:pt x="1782" y="2141"/>
                    <a:pt x="1776" y="2127"/>
                    <a:pt x="1722" y="2066"/>
                  </a:cubicBezTo>
                  <a:lnTo>
                    <a:pt x="1722" y="2066"/>
                  </a:lnTo>
                  <a:cubicBezTo>
                    <a:pt x="1730" y="2071"/>
                    <a:pt x="1764" y="2106"/>
                    <a:pt x="1772" y="2119"/>
                  </a:cubicBezTo>
                  <a:cubicBezTo>
                    <a:pt x="1778" y="2016"/>
                    <a:pt x="1833" y="1965"/>
                    <a:pt x="1910" y="1936"/>
                  </a:cubicBezTo>
                  <a:cubicBezTo>
                    <a:pt x="1823" y="1758"/>
                    <a:pt x="1993" y="1827"/>
                    <a:pt x="1932" y="1676"/>
                  </a:cubicBezTo>
                  <a:lnTo>
                    <a:pt x="1932" y="1676"/>
                  </a:lnTo>
                  <a:lnTo>
                    <a:pt x="1958" y="1702"/>
                  </a:lnTo>
                  <a:cubicBezTo>
                    <a:pt x="1924" y="1551"/>
                    <a:pt x="2088" y="1585"/>
                    <a:pt x="2131" y="1506"/>
                  </a:cubicBezTo>
                  <a:cubicBezTo>
                    <a:pt x="2168" y="1490"/>
                    <a:pt x="2152" y="1442"/>
                    <a:pt x="2179" y="1415"/>
                  </a:cubicBezTo>
                  <a:lnTo>
                    <a:pt x="2211" y="1447"/>
                  </a:lnTo>
                  <a:cubicBezTo>
                    <a:pt x="2179" y="1382"/>
                    <a:pt x="2202" y="1370"/>
                    <a:pt x="2237" y="1370"/>
                  </a:cubicBezTo>
                  <a:cubicBezTo>
                    <a:pt x="2256" y="1370"/>
                    <a:pt x="2278" y="1374"/>
                    <a:pt x="2297" y="1374"/>
                  </a:cubicBezTo>
                  <a:cubicBezTo>
                    <a:pt x="2335" y="1374"/>
                    <a:pt x="2360" y="1361"/>
                    <a:pt x="2322" y="1285"/>
                  </a:cubicBezTo>
                  <a:lnTo>
                    <a:pt x="2322" y="1285"/>
                  </a:lnTo>
                  <a:lnTo>
                    <a:pt x="2365" y="1333"/>
                  </a:lnTo>
                  <a:cubicBezTo>
                    <a:pt x="2303" y="1256"/>
                    <a:pt x="2418" y="1330"/>
                    <a:pt x="2296" y="1213"/>
                  </a:cubicBezTo>
                  <a:lnTo>
                    <a:pt x="2296" y="1213"/>
                  </a:lnTo>
                  <a:lnTo>
                    <a:pt x="2341" y="1243"/>
                  </a:lnTo>
                  <a:cubicBezTo>
                    <a:pt x="2294" y="1173"/>
                    <a:pt x="2299" y="1156"/>
                    <a:pt x="2320" y="1156"/>
                  </a:cubicBezTo>
                  <a:cubicBezTo>
                    <a:pt x="2339" y="1156"/>
                    <a:pt x="2374" y="1171"/>
                    <a:pt x="2395" y="1171"/>
                  </a:cubicBezTo>
                  <a:cubicBezTo>
                    <a:pt x="2414" y="1171"/>
                    <a:pt x="2423" y="1160"/>
                    <a:pt x="2404" y="1118"/>
                  </a:cubicBezTo>
                  <a:lnTo>
                    <a:pt x="2404" y="1118"/>
                  </a:lnTo>
                  <a:lnTo>
                    <a:pt x="2431" y="1150"/>
                  </a:lnTo>
                  <a:cubicBezTo>
                    <a:pt x="2421" y="1125"/>
                    <a:pt x="2415" y="1101"/>
                    <a:pt x="2430" y="1101"/>
                  </a:cubicBezTo>
                  <a:cubicBezTo>
                    <a:pt x="2434" y="1101"/>
                    <a:pt x="2439" y="1103"/>
                    <a:pt x="2447" y="1107"/>
                  </a:cubicBezTo>
                  <a:cubicBezTo>
                    <a:pt x="2450" y="1113"/>
                    <a:pt x="2458" y="1120"/>
                    <a:pt x="2463" y="1131"/>
                  </a:cubicBezTo>
                  <a:cubicBezTo>
                    <a:pt x="2492" y="1148"/>
                    <a:pt x="2511" y="1154"/>
                    <a:pt x="2524" y="1154"/>
                  </a:cubicBezTo>
                  <a:cubicBezTo>
                    <a:pt x="2576" y="1154"/>
                    <a:pt x="2527" y="1048"/>
                    <a:pt x="2558" y="1025"/>
                  </a:cubicBezTo>
                  <a:lnTo>
                    <a:pt x="2558" y="1025"/>
                  </a:lnTo>
                  <a:lnTo>
                    <a:pt x="2606" y="1083"/>
                  </a:lnTo>
                  <a:cubicBezTo>
                    <a:pt x="2561" y="1004"/>
                    <a:pt x="2649" y="1033"/>
                    <a:pt x="2641" y="985"/>
                  </a:cubicBezTo>
                  <a:lnTo>
                    <a:pt x="2641" y="985"/>
                  </a:lnTo>
                  <a:lnTo>
                    <a:pt x="2665" y="1012"/>
                  </a:lnTo>
                  <a:lnTo>
                    <a:pt x="2665" y="1012"/>
                  </a:lnTo>
                  <a:lnTo>
                    <a:pt x="2641" y="964"/>
                  </a:lnTo>
                  <a:lnTo>
                    <a:pt x="2641" y="964"/>
                  </a:lnTo>
                  <a:lnTo>
                    <a:pt x="2689" y="1014"/>
                  </a:lnTo>
                  <a:cubicBezTo>
                    <a:pt x="2720" y="993"/>
                    <a:pt x="2705" y="921"/>
                    <a:pt x="2726" y="889"/>
                  </a:cubicBezTo>
                  <a:lnTo>
                    <a:pt x="2728" y="889"/>
                  </a:lnTo>
                  <a:lnTo>
                    <a:pt x="2771" y="937"/>
                  </a:lnTo>
                  <a:cubicBezTo>
                    <a:pt x="2718" y="831"/>
                    <a:pt x="2824" y="887"/>
                    <a:pt x="2819" y="826"/>
                  </a:cubicBezTo>
                  <a:lnTo>
                    <a:pt x="2819" y="826"/>
                  </a:lnTo>
                  <a:lnTo>
                    <a:pt x="2832" y="844"/>
                  </a:lnTo>
                  <a:cubicBezTo>
                    <a:pt x="2917" y="799"/>
                    <a:pt x="2909" y="661"/>
                    <a:pt x="2944" y="560"/>
                  </a:cubicBezTo>
                  <a:cubicBezTo>
                    <a:pt x="2949" y="565"/>
                    <a:pt x="2960" y="581"/>
                    <a:pt x="2965" y="587"/>
                  </a:cubicBezTo>
                  <a:cubicBezTo>
                    <a:pt x="2952" y="568"/>
                    <a:pt x="2928" y="534"/>
                    <a:pt x="2936" y="534"/>
                  </a:cubicBezTo>
                  <a:cubicBezTo>
                    <a:pt x="2946" y="544"/>
                    <a:pt x="2954" y="557"/>
                    <a:pt x="2960" y="563"/>
                  </a:cubicBezTo>
                  <a:cubicBezTo>
                    <a:pt x="2975" y="575"/>
                    <a:pt x="2985" y="580"/>
                    <a:pt x="2991" y="580"/>
                  </a:cubicBezTo>
                  <a:cubicBezTo>
                    <a:pt x="3013" y="580"/>
                    <a:pt x="2984" y="515"/>
                    <a:pt x="3001" y="515"/>
                  </a:cubicBezTo>
                  <a:cubicBezTo>
                    <a:pt x="3005" y="515"/>
                    <a:pt x="3011" y="518"/>
                    <a:pt x="3021" y="526"/>
                  </a:cubicBezTo>
                  <a:cubicBezTo>
                    <a:pt x="3018" y="515"/>
                    <a:pt x="2989" y="480"/>
                    <a:pt x="2965" y="456"/>
                  </a:cubicBezTo>
                  <a:cubicBezTo>
                    <a:pt x="3002" y="387"/>
                    <a:pt x="3045" y="318"/>
                    <a:pt x="3047" y="207"/>
                  </a:cubicBezTo>
                  <a:cubicBezTo>
                    <a:pt x="3058" y="215"/>
                    <a:pt x="3079" y="236"/>
                    <a:pt x="3103" y="265"/>
                  </a:cubicBezTo>
                  <a:cubicBezTo>
                    <a:pt x="3037" y="93"/>
                    <a:pt x="3135" y="101"/>
                    <a:pt x="3201" y="77"/>
                  </a:cubicBezTo>
                  <a:cubicBezTo>
                    <a:pt x="3175" y="42"/>
                    <a:pt x="3164" y="45"/>
                    <a:pt x="3140" y="5"/>
                  </a:cubicBezTo>
                  <a:cubicBezTo>
                    <a:pt x="3135" y="2"/>
                    <a:pt x="3131" y="1"/>
                    <a:pt x="3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27"/>
            <p:cNvSpPr/>
            <p:nvPr/>
          </p:nvSpPr>
          <p:spPr>
            <a:xfrm>
              <a:off x="1488000" y="1556825"/>
              <a:ext cx="100" cy="10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1" y="1"/>
                  </a:moveTo>
                  <a:cubicBezTo>
                    <a:pt x="2" y="3"/>
                    <a:pt x="3" y="4"/>
                    <a:pt x="3" y="4"/>
                  </a:cubicBezTo>
                  <a:cubicBezTo>
                    <a:pt x="4" y="4"/>
                    <a:pt x="4" y="2"/>
                    <a:pt x="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27"/>
            <p:cNvSpPr/>
            <p:nvPr/>
          </p:nvSpPr>
          <p:spPr>
            <a:xfrm>
              <a:off x="1424075" y="1630675"/>
              <a:ext cx="275" cy="225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0" y="0"/>
                  </a:moveTo>
                  <a:cubicBezTo>
                    <a:pt x="5" y="7"/>
                    <a:pt x="7" y="7"/>
                    <a:pt x="9" y="7"/>
                  </a:cubicBezTo>
                  <a:lnTo>
                    <a:pt x="9" y="7"/>
                  </a:lnTo>
                  <a:cubicBezTo>
                    <a:pt x="9" y="7"/>
                    <a:pt x="10" y="7"/>
                    <a:pt x="11" y="8"/>
                  </a:cubicBezTo>
                  <a:lnTo>
                    <a:pt x="11" y="8"/>
                  </a:lnTo>
                  <a:cubicBezTo>
                    <a:pt x="8" y="6"/>
                    <a:pt x="3" y="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27"/>
            <p:cNvSpPr/>
            <p:nvPr/>
          </p:nvSpPr>
          <p:spPr>
            <a:xfrm>
              <a:off x="1604675" y="1502525"/>
              <a:ext cx="1950" cy="675"/>
            </a:xfrm>
            <a:custGeom>
              <a:avLst/>
              <a:gdLst/>
              <a:ahLst/>
              <a:cxnLst/>
              <a:rect l="l" t="t" r="r" b="b"/>
              <a:pathLst>
                <a:path w="78" h="27" extrusionOk="0">
                  <a:moveTo>
                    <a:pt x="78" y="0"/>
                  </a:moveTo>
                  <a:lnTo>
                    <a:pt x="0" y="3"/>
                  </a:lnTo>
                  <a:lnTo>
                    <a:pt x="72" y="27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27"/>
            <p:cNvSpPr/>
            <p:nvPr/>
          </p:nvSpPr>
          <p:spPr>
            <a:xfrm>
              <a:off x="1598975" y="1500150"/>
              <a:ext cx="5850" cy="1250"/>
            </a:xfrm>
            <a:custGeom>
              <a:avLst/>
              <a:gdLst/>
              <a:ahLst/>
              <a:cxnLst/>
              <a:rect l="l" t="t" r="r" b="b"/>
              <a:pathLst>
                <a:path w="234" h="50" extrusionOk="0">
                  <a:moveTo>
                    <a:pt x="24" y="15"/>
                  </a:moveTo>
                  <a:cubicBezTo>
                    <a:pt x="24" y="16"/>
                    <a:pt x="24" y="16"/>
                    <a:pt x="24" y="16"/>
                  </a:cubicBezTo>
                  <a:lnTo>
                    <a:pt x="24" y="16"/>
                  </a:lnTo>
                  <a:cubicBezTo>
                    <a:pt x="24" y="16"/>
                    <a:pt x="24" y="16"/>
                    <a:pt x="24" y="15"/>
                  </a:cubicBezTo>
                  <a:close/>
                  <a:moveTo>
                    <a:pt x="197" y="1"/>
                  </a:moveTo>
                  <a:cubicBezTo>
                    <a:pt x="153" y="1"/>
                    <a:pt x="75" y="36"/>
                    <a:pt x="40" y="36"/>
                  </a:cubicBezTo>
                  <a:cubicBezTo>
                    <a:pt x="27" y="36"/>
                    <a:pt x="20" y="31"/>
                    <a:pt x="24" y="16"/>
                  </a:cubicBezTo>
                  <a:lnTo>
                    <a:pt x="24" y="16"/>
                  </a:lnTo>
                  <a:cubicBezTo>
                    <a:pt x="21" y="26"/>
                    <a:pt x="5" y="37"/>
                    <a:pt x="0" y="50"/>
                  </a:cubicBezTo>
                  <a:lnTo>
                    <a:pt x="226" y="42"/>
                  </a:lnTo>
                  <a:cubicBezTo>
                    <a:pt x="234" y="11"/>
                    <a:pt x="220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27"/>
            <p:cNvSpPr/>
            <p:nvPr/>
          </p:nvSpPr>
          <p:spPr>
            <a:xfrm>
              <a:off x="1596300" y="1498375"/>
              <a:ext cx="2900" cy="1600"/>
            </a:xfrm>
            <a:custGeom>
              <a:avLst/>
              <a:gdLst/>
              <a:ahLst/>
              <a:cxnLst/>
              <a:rect l="l" t="t" r="r" b="b"/>
              <a:pathLst>
                <a:path w="116" h="64" extrusionOk="0">
                  <a:moveTo>
                    <a:pt x="12" y="14"/>
                  </a:moveTo>
                  <a:cubicBezTo>
                    <a:pt x="8" y="15"/>
                    <a:pt x="5" y="16"/>
                    <a:pt x="1" y="17"/>
                  </a:cubicBezTo>
                  <a:cubicBezTo>
                    <a:pt x="4" y="17"/>
                    <a:pt x="8" y="15"/>
                    <a:pt x="12" y="14"/>
                  </a:cubicBezTo>
                  <a:close/>
                  <a:moveTo>
                    <a:pt x="72" y="0"/>
                  </a:moveTo>
                  <a:cubicBezTo>
                    <a:pt x="51" y="0"/>
                    <a:pt x="28" y="9"/>
                    <a:pt x="12" y="14"/>
                  </a:cubicBezTo>
                  <a:lnTo>
                    <a:pt x="12" y="14"/>
                  </a:lnTo>
                  <a:cubicBezTo>
                    <a:pt x="14" y="14"/>
                    <a:pt x="16" y="13"/>
                    <a:pt x="18" y="13"/>
                  </a:cubicBezTo>
                  <a:cubicBezTo>
                    <a:pt x="51" y="13"/>
                    <a:pt x="61" y="63"/>
                    <a:pt x="84" y="63"/>
                  </a:cubicBezTo>
                  <a:cubicBezTo>
                    <a:pt x="92" y="63"/>
                    <a:pt x="102" y="57"/>
                    <a:pt x="115" y="41"/>
                  </a:cubicBezTo>
                  <a:cubicBezTo>
                    <a:pt x="111" y="10"/>
                    <a:pt x="93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27"/>
            <p:cNvSpPr/>
            <p:nvPr/>
          </p:nvSpPr>
          <p:spPr>
            <a:xfrm>
              <a:off x="1515300" y="1407725"/>
              <a:ext cx="350" cy="250"/>
            </a:xfrm>
            <a:custGeom>
              <a:avLst/>
              <a:gdLst/>
              <a:ahLst/>
              <a:cxnLst/>
              <a:rect l="l" t="t" r="r" b="b"/>
              <a:pathLst>
                <a:path w="14" h="10" extrusionOk="0">
                  <a:moveTo>
                    <a:pt x="4" y="1"/>
                  </a:moveTo>
                  <a:cubicBezTo>
                    <a:pt x="3" y="1"/>
                    <a:pt x="2" y="1"/>
                    <a:pt x="0" y="2"/>
                  </a:cubicBezTo>
                  <a:cubicBezTo>
                    <a:pt x="3" y="5"/>
                    <a:pt x="8" y="7"/>
                    <a:pt x="14" y="10"/>
                  </a:cubicBezTo>
                  <a:cubicBezTo>
                    <a:pt x="12" y="4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27"/>
            <p:cNvSpPr/>
            <p:nvPr/>
          </p:nvSpPr>
          <p:spPr>
            <a:xfrm>
              <a:off x="1327175" y="1395850"/>
              <a:ext cx="276525" cy="279425"/>
            </a:xfrm>
            <a:custGeom>
              <a:avLst/>
              <a:gdLst/>
              <a:ahLst/>
              <a:cxnLst/>
              <a:rect l="l" t="t" r="r" b="b"/>
              <a:pathLst>
                <a:path w="11061" h="11177" extrusionOk="0">
                  <a:moveTo>
                    <a:pt x="4601" y="10310"/>
                  </a:moveTo>
                  <a:cubicBezTo>
                    <a:pt x="4599" y="10311"/>
                    <a:pt x="4598" y="10313"/>
                    <a:pt x="4597" y="10315"/>
                  </a:cubicBezTo>
                  <a:lnTo>
                    <a:pt x="4597" y="10315"/>
                  </a:lnTo>
                  <a:cubicBezTo>
                    <a:pt x="4598" y="10313"/>
                    <a:pt x="4600" y="10311"/>
                    <a:pt x="4601" y="10310"/>
                  </a:cubicBezTo>
                  <a:close/>
                  <a:moveTo>
                    <a:pt x="4022" y="10652"/>
                  </a:moveTo>
                  <a:cubicBezTo>
                    <a:pt x="4020" y="10652"/>
                    <a:pt x="4018" y="10654"/>
                    <a:pt x="4018" y="10656"/>
                  </a:cubicBezTo>
                  <a:lnTo>
                    <a:pt x="4018" y="10656"/>
                  </a:lnTo>
                  <a:cubicBezTo>
                    <a:pt x="4019" y="10655"/>
                    <a:pt x="4021" y="10653"/>
                    <a:pt x="4022" y="10652"/>
                  </a:cubicBezTo>
                  <a:close/>
                  <a:moveTo>
                    <a:pt x="7046" y="0"/>
                  </a:moveTo>
                  <a:cubicBezTo>
                    <a:pt x="7043" y="0"/>
                    <a:pt x="7040" y="1"/>
                    <a:pt x="7037" y="4"/>
                  </a:cubicBezTo>
                  <a:lnTo>
                    <a:pt x="7002" y="60"/>
                  </a:lnTo>
                  <a:lnTo>
                    <a:pt x="6939" y="166"/>
                  </a:lnTo>
                  <a:cubicBezTo>
                    <a:pt x="6827" y="235"/>
                    <a:pt x="6705" y="318"/>
                    <a:pt x="6580" y="411"/>
                  </a:cubicBezTo>
                  <a:cubicBezTo>
                    <a:pt x="6466" y="496"/>
                    <a:pt x="6381" y="557"/>
                    <a:pt x="6282" y="634"/>
                  </a:cubicBezTo>
                  <a:cubicBezTo>
                    <a:pt x="6094" y="780"/>
                    <a:pt x="5913" y="936"/>
                    <a:pt x="5733" y="1096"/>
                  </a:cubicBezTo>
                  <a:cubicBezTo>
                    <a:pt x="5371" y="1412"/>
                    <a:pt x="5021" y="1744"/>
                    <a:pt x="4641" y="2041"/>
                  </a:cubicBezTo>
                  <a:cubicBezTo>
                    <a:pt x="3802" y="2740"/>
                    <a:pt x="3008" y="3298"/>
                    <a:pt x="2407" y="4211"/>
                  </a:cubicBezTo>
                  <a:cubicBezTo>
                    <a:pt x="2397" y="4198"/>
                    <a:pt x="2383" y="4198"/>
                    <a:pt x="2397" y="4174"/>
                  </a:cubicBezTo>
                  <a:lnTo>
                    <a:pt x="2397" y="4174"/>
                  </a:lnTo>
                  <a:cubicBezTo>
                    <a:pt x="2203" y="4413"/>
                    <a:pt x="1956" y="4562"/>
                    <a:pt x="1778" y="4793"/>
                  </a:cubicBezTo>
                  <a:lnTo>
                    <a:pt x="1765" y="4780"/>
                  </a:lnTo>
                  <a:cubicBezTo>
                    <a:pt x="1364" y="5391"/>
                    <a:pt x="697" y="5831"/>
                    <a:pt x="354" y="6461"/>
                  </a:cubicBezTo>
                  <a:cubicBezTo>
                    <a:pt x="277" y="6546"/>
                    <a:pt x="200" y="6634"/>
                    <a:pt x="120" y="6721"/>
                  </a:cubicBezTo>
                  <a:cubicBezTo>
                    <a:pt x="83" y="6769"/>
                    <a:pt x="33" y="6817"/>
                    <a:pt x="1" y="6865"/>
                  </a:cubicBezTo>
                  <a:lnTo>
                    <a:pt x="123" y="7011"/>
                  </a:lnTo>
                  <a:cubicBezTo>
                    <a:pt x="296" y="7221"/>
                    <a:pt x="426" y="7369"/>
                    <a:pt x="580" y="7547"/>
                  </a:cubicBezTo>
                  <a:cubicBezTo>
                    <a:pt x="880" y="7887"/>
                    <a:pt x="1194" y="8227"/>
                    <a:pt x="1502" y="8546"/>
                  </a:cubicBezTo>
                  <a:lnTo>
                    <a:pt x="1475" y="8570"/>
                  </a:lnTo>
                  <a:cubicBezTo>
                    <a:pt x="2001" y="9053"/>
                    <a:pt x="2317" y="9696"/>
                    <a:pt x="2840" y="10182"/>
                  </a:cubicBezTo>
                  <a:cubicBezTo>
                    <a:pt x="3058" y="10480"/>
                    <a:pt x="3348" y="10716"/>
                    <a:pt x="3650" y="10966"/>
                  </a:cubicBezTo>
                  <a:cubicBezTo>
                    <a:pt x="3759" y="11034"/>
                    <a:pt x="3855" y="11176"/>
                    <a:pt x="3943" y="11176"/>
                  </a:cubicBezTo>
                  <a:cubicBezTo>
                    <a:pt x="3985" y="11176"/>
                    <a:pt x="4025" y="11145"/>
                    <a:pt x="4065" y="11059"/>
                  </a:cubicBezTo>
                  <a:cubicBezTo>
                    <a:pt x="4184" y="10915"/>
                    <a:pt x="4309" y="10790"/>
                    <a:pt x="4460" y="10673"/>
                  </a:cubicBezTo>
                  <a:cubicBezTo>
                    <a:pt x="4904" y="10472"/>
                    <a:pt x="5061" y="9781"/>
                    <a:pt x="5496" y="9614"/>
                  </a:cubicBezTo>
                  <a:cubicBezTo>
                    <a:pt x="6320" y="9197"/>
                    <a:pt x="6811" y="8482"/>
                    <a:pt x="7337" y="7754"/>
                  </a:cubicBezTo>
                  <a:cubicBezTo>
                    <a:pt x="7996" y="7271"/>
                    <a:pt x="8413" y="6530"/>
                    <a:pt x="9124" y="6142"/>
                  </a:cubicBezTo>
                  <a:cubicBezTo>
                    <a:pt x="9308" y="5794"/>
                    <a:pt x="9807" y="5725"/>
                    <a:pt x="10083" y="5414"/>
                  </a:cubicBezTo>
                  <a:lnTo>
                    <a:pt x="10043" y="5391"/>
                  </a:lnTo>
                  <a:cubicBezTo>
                    <a:pt x="10224" y="5388"/>
                    <a:pt x="10171" y="5096"/>
                    <a:pt x="10304" y="5096"/>
                  </a:cubicBezTo>
                  <a:cubicBezTo>
                    <a:pt x="10320" y="5096"/>
                    <a:pt x="10338" y="5100"/>
                    <a:pt x="10359" y="5109"/>
                  </a:cubicBezTo>
                  <a:lnTo>
                    <a:pt x="10354" y="5125"/>
                  </a:lnTo>
                  <a:cubicBezTo>
                    <a:pt x="10358" y="5126"/>
                    <a:pt x="10362" y="5126"/>
                    <a:pt x="10366" y="5126"/>
                  </a:cubicBezTo>
                  <a:cubicBezTo>
                    <a:pt x="10465" y="5126"/>
                    <a:pt x="10349" y="4874"/>
                    <a:pt x="10418" y="4874"/>
                  </a:cubicBezTo>
                  <a:cubicBezTo>
                    <a:pt x="10424" y="4874"/>
                    <a:pt x="10432" y="4876"/>
                    <a:pt x="10442" y="4881"/>
                  </a:cubicBezTo>
                  <a:lnTo>
                    <a:pt x="10415" y="4835"/>
                  </a:lnTo>
                  <a:cubicBezTo>
                    <a:pt x="10431" y="4815"/>
                    <a:pt x="10442" y="4808"/>
                    <a:pt x="10450" y="4808"/>
                  </a:cubicBezTo>
                  <a:cubicBezTo>
                    <a:pt x="10469" y="4808"/>
                    <a:pt x="10477" y="4841"/>
                    <a:pt x="10504" y="4841"/>
                  </a:cubicBezTo>
                  <a:cubicBezTo>
                    <a:pt x="10511" y="4841"/>
                    <a:pt x="10519" y="4838"/>
                    <a:pt x="10529" y="4833"/>
                  </a:cubicBezTo>
                  <a:cubicBezTo>
                    <a:pt x="10545" y="4809"/>
                    <a:pt x="10474" y="4758"/>
                    <a:pt x="10537" y="4740"/>
                  </a:cubicBezTo>
                  <a:lnTo>
                    <a:pt x="10537" y="4740"/>
                  </a:lnTo>
                  <a:cubicBezTo>
                    <a:pt x="10565" y="4766"/>
                    <a:pt x="10587" y="4776"/>
                    <a:pt x="10606" y="4776"/>
                  </a:cubicBezTo>
                  <a:cubicBezTo>
                    <a:pt x="10669" y="4776"/>
                    <a:pt x="10694" y="4664"/>
                    <a:pt x="10758" y="4664"/>
                  </a:cubicBezTo>
                  <a:cubicBezTo>
                    <a:pt x="10780" y="4664"/>
                    <a:pt x="10806" y="4677"/>
                    <a:pt x="10840" y="4711"/>
                  </a:cubicBezTo>
                  <a:cubicBezTo>
                    <a:pt x="10803" y="4748"/>
                    <a:pt x="10962" y="4721"/>
                    <a:pt x="10912" y="4838"/>
                  </a:cubicBezTo>
                  <a:cubicBezTo>
                    <a:pt x="10952" y="4833"/>
                    <a:pt x="11061" y="4713"/>
                    <a:pt x="10981" y="4652"/>
                  </a:cubicBezTo>
                  <a:cubicBezTo>
                    <a:pt x="10919" y="4568"/>
                    <a:pt x="10902" y="4463"/>
                    <a:pt x="10787" y="4463"/>
                  </a:cubicBezTo>
                  <a:cubicBezTo>
                    <a:pt x="10783" y="4463"/>
                    <a:pt x="10778" y="4463"/>
                    <a:pt x="10774" y="4464"/>
                  </a:cubicBezTo>
                  <a:lnTo>
                    <a:pt x="10811" y="4533"/>
                  </a:lnTo>
                  <a:cubicBezTo>
                    <a:pt x="10737" y="4501"/>
                    <a:pt x="10768" y="4522"/>
                    <a:pt x="10721" y="4488"/>
                  </a:cubicBezTo>
                  <a:cubicBezTo>
                    <a:pt x="10680" y="4520"/>
                    <a:pt x="10642" y="4528"/>
                    <a:pt x="10604" y="4528"/>
                  </a:cubicBezTo>
                  <a:cubicBezTo>
                    <a:pt x="10566" y="4528"/>
                    <a:pt x="10529" y="4520"/>
                    <a:pt x="10491" y="4520"/>
                  </a:cubicBezTo>
                  <a:cubicBezTo>
                    <a:pt x="10472" y="4520"/>
                    <a:pt x="10453" y="4522"/>
                    <a:pt x="10434" y="4527"/>
                  </a:cubicBezTo>
                  <a:cubicBezTo>
                    <a:pt x="10436" y="4530"/>
                    <a:pt x="10439" y="4530"/>
                    <a:pt x="10439" y="4533"/>
                  </a:cubicBezTo>
                  <a:cubicBezTo>
                    <a:pt x="10458" y="4644"/>
                    <a:pt x="10359" y="4663"/>
                    <a:pt x="10314" y="4687"/>
                  </a:cubicBezTo>
                  <a:lnTo>
                    <a:pt x="10269" y="4668"/>
                  </a:lnTo>
                  <a:cubicBezTo>
                    <a:pt x="10263" y="4665"/>
                    <a:pt x="10258" y="4664"/>
                    <a:pt x="10254" y="4664"/>
                  </a:cubicBezTo>
                  <a:cubicBezTo>
                    <a:pt x="10212" y="4664"/>
                    <a:pt x="10251" y="4797"/>
                    <a:pt x="10236" y="4797"/>
                  </a:cubicBezTo>
                  <a:cubicBezTo>
                    <a:pt x="10232" y="4797"/>
                    <a:pt x="10224" y="4786"/>
                    <a:pt x="10208" y="4758"/>
                  </a:cubicBezTo>
                  <a:cubicBezTo>
                    <a:pt x="10046" y="4963"/>
                    <a:pt x="9828" y="5162"/>
                    <a:pt x="9621" y="5361"/>
                  </a:cubicBezTo>
                  <a:cubicBezTo>
                    <a:pt x="9632" y="5430"/>
                    <a:pt x="9456" y="5507"/>
                    <a:pt x="9579" y="5547"/>
                  </a:cubicBezTo>
                  <a:cubicBezTo>
                    <a:pt x="9557" y="5540"/>
                    <a:pt x="9535" y="5537"/>
                    <a:pt x="9513" y="5537"/>
                  </a:cubicBezTo>
                  <a:cubicBezTo>
                    <a:pt x="9387" y="5537"/>
                    <a:pt x="9251" y="5633"/>
                    <a:pt x="9204" y="5683"/>
                  </a:cubicBezTo>
                  <a:cubicBezTo>
                    <a:pt x="9199" y="5672"/>
                    <a:pt x="9193" y="5662"/>
                    <a:pt x="9204" y="5656"/>
                  </a:cubicBezTo>
                  <a:cubicBezTo>
                    <a:pt x="9197" y="5656"/>
                    <a:pt x="9191" y="5655"/>
                    <a:pt x="9184" y="5655"/>
                  </a:cubicBezTo>
                  <a:cubicBezTo>
                    <a:pt x="9007" y="5655"/>
                    <a:pt x="9139" y="5851"/>
                    <a:pt x="8985" y="5851"/>
                  </a:cubicBezTo>
                  <a:cubicBezTo>
                    <a:pt x="8970" y="5851"/>
                    <a:pt x="8952" y="5849"/>
                    <a:pt x="8931" y="5845"/>
                  </a:cubicBezTo>
                  <a:lnTo>
                    <a:pt x="8931" y="5845"/>
                  </a:lnTo>
                  <a:cubicBezTo>
                    <a:pt x="9013" y="5964"/>
                    <a:pt x="8707" y="5991"/>
                    <a:pt x="8763" y="6169"/>
                  </a:cubicBezTo>
                  <a:cubicBezTo>
                    <a:pt x="8729" y="6158"/>
                    <a:pt x="8705" y="6142"/>
                    <a:pt x="8691" y="6118"/>
                  </a:cubicBezTo>
                  <a:cubicBezTo>
                    <a:pt x="8500" y="6294"/>
                    <a:pt x="8253" y="6453"/>
                    <a:pt x="8089" y="6599"/>
                  </a:cubicBezTo>
                  <a:cubicBezTo>
                    <a:pt x="8035" y="6820"/>
                    <a:pt x="7717" y="6870"/>
                    <a:pt x="7717" y="7106"/>
                  </a:cubicBezTo>
                  <a:cubicBezTo>
                    <a:pt x="7592" y="7173"/>
                    <a:pt x="7385" y="7268"/>
                    <a:pt x="7297" y="7449"/>
                  </a:cubicBezTo>
                  <a:lnTo>
                    <a:pt x="7294" y="7420"/>
                  </a:lnTo>
                  <a:cubicBezTo>
                    <a:pt x="7148" y="7574"/>
                    <a:pt x="6962" y="7762"/>
                    <a:pt x="6931" y="7940"/>
                  </a:cubicBezTo>
                  <a:cubicBezTo>
                    <a:pt x="6884" y="7918"/>
                    <a:pt x="6847" y="7909"/>
                    <a:pt x="6816" y="7909"/>
                  </a:cubicBezTo>
                  <a:cubicBezTo>
                    <a:pt x="6741" y="7909"/>
                    <a:pt x="6698" y="7958"/>
                    <a:pt x="6625" y="7975"/>
                  </a:cubicBezTo>
                  <a:cubicBezTo>
                    <a:pt x="6575" y="8129"/>
                    <a:pt x="6352" y="8310"/>
                    <a:pt x="6245" y="8509"/>
                  </a:cubicBezTo>
                  <a:cubicBezTo>
                    <a:pt x="6239" y="8506"/>
                    <a:pt x="6233" y="8505"/>
                    <a:pt x="6227" y="8505"/>
                  </a:cubicBezTo>
                  <a:cubicBezTo>
                    <a:pt x="6175" y="8505"/>
                    <a:pt x="6145" y="8600"/>
                    <a:pt x="6093" y="8600"/>
                  </a:cubicBezTo>
                  <a:cubicBezTo>
                    <a:pt x="6081" y="8600"/>
                    <a:pt x="6069" y="8595"/>
                    <a:pt x="6054" y="8583"/>
                  </a:cubicBezTo>
                  <a:cubicBezTo>
                    <a:pt x="5765" y="9157"/>
                    <a:pt x="5178" y="9621"/>
                    <a:pt x="4605" y="9966"/>
                  </a:cubicBezTo>
                  <a:lnTo>
                    <a:pt x="4605" y="9966"/>
                  </a:lnTo>
                  <a:cubicBezTo>
                    <a:pt x="4605" y="9962"/>
                    <a:pt x="4606" y="9958"/>
                    <a:pt x="4607" y="9954"/>
                  </a:cubicBezTo>
                  <a:lnTo>
                    <a:pt x="4607" y="9954"/>
                  </a:lnTo>
                  <a:lnTo>
                    <a:pt x="4604" y="9967"/>
                  </a:lnTo>
                  <a:cubicBezTo>
                    <a:pt x="4604" y="9967"/>
                    <a:pt x="4604" y="9967"/>
                    <a:pt x="4605" y="9966"/>
                  </a:cubicBezTo>
                  <a:lnTo>
                    <a:pt x="4605" y="9966"/>
                  </a:lnTo>
                  <a:cubicBezTo>
                    <a:pt x="4593" y="10070"/>
                    <a:pt x="4617" y="10226"/>
                    <a:pt x="4612" y="10336"/>
                  </a:cubicBezTo>
                  <a:cubicBezTo>
                    <a:pt x="4603" y="10336"/>
                    <a:pt x="4592" y="10326"/>
                    <a:pt x="4597" y="10315"/>
                  </a:cubicBezTo>
                  <a:lnTo>
                    <a:pt x="4597" y="10315"/>
                  </a:lnTo>
                  <a:cubicBezTo>
                    <a:pt x="4526" y="10408"/>
                    <a:pt x="4377" y="10412"/>
                    <a:pt x="4309" y="10509"/>
                  </a:cubicBezTo>
                  <a:cubicBezTo>
                    <a:pt x="4301" y="10501"/>
                    <a:pt x="4296" y="10488"/>
                    <a:pt x="4298" y="10472"/>
                  </a:cubicBezTo>
                  <a:lnTo>
                    <a:pt x="4298" y="10472"/>
                  </a:lnTo>
                  <a:cubicBezTo>
                    <a:pt x="4277" y="10527"/>
                    <a:pt x="4221" y="10554"/>
                    <a:pt x="4166" y="10583"/>
                  </a:cubicBezTo>
                  <a:cubicBezTo>
                    <a:pt x="4110" y="10615"/>
                    <a:pt x="4051" y="10655"/>
                    <a:pt x="4073" y="10700"/>
                  </a:cubicBezTo>
                  <a:lnTo>
                    <a:pt x="4051" y="10676"/>
                  </a:lnTo>
                  <a:cubicBezTo>
                    <a:pt x="4051" y="10697"/>
                    <a:pt x="4051" y="10719"/>
                    <a:pt x="4049" y="10740"/>
                  </a:cubicBezTo>
                  <a:cubicBezTo>
                    <a:pt x="4035" y="10711"/>
                    <a:pt x="4015" y="10669"/>
                    <a:pt x="4018" y="10656"/>
                  </a:cubicBezTo>
                  <a:lnTo>
                    <a:pt x="4018" y="10656"/>
                  </a:lnTo>
                  <a:cubicBezTo>
                    <a:pt x="3990" y="10679"/>
                    <a:pt x="3965" y="10707"/>
                    <a:pt x="3940" y="10732"/>
                  </a:cubicBezTo>
                  <a:cubicBezTo>
                    <a:pt x="3921" y="10716"/>
                    <a:pt x="3903" y="10703"/>
                    <a:pt x="3879" y="10684"/>
                  </a:cubicBezTo>
                  <a:cubicBezTo>
                    <a:pt x="3701" y="10517"/>
                    <a:pt x="3520" y="10349"/>
                    <a:pt x="3340" y="10182"/>
                  </a:cubicBezTo>
                  <a:cubicBezTo>
                    <a:pt x="2960" y="9829"/>
                    <a:pt x="2580" y="9473"/>
                    <a:pt x="2245" y="9077"/>
                  </a:cubicBezTo>
                  <a:lnTo>
                    <a:pt x="2245" y="9077"/>
                  </a:lnTo>
                  <a:lnTo>
                    <a:pt x="2296" y="9082"/>
                  </a:lnTo>
                  <a:lnTo>
                    <a:pt x="2118" y="8974"/>
                  </a:lnTo>
                  <a:cubicBezTo>
                    <a:pt x="2127" y="8966"/>
                    <a:pt x="2136" y="8964"/>
                    <a:pt x="2144" y="8964"/>
                  </a:cubicBezTo>
                  <a:cubicBezTo>
                    <a:pt x="2149" y="8964"/>
                    <a:pt x="2153" y="8965"/>
                    <a:pt x="2158" y="8966"/>
                  </a:cubicBezTo>
                  <a:cubicBezTo>
                    <a:pt x="2033" y="8732"/>
                    <a:pt x="1780" y="8602"/>
                    <a:pt x="1629" y="8405"/>
                  </a:cubicBezTo>
                  <a:cubicBezTo>
                    <a:pt x="1642" y="8395"/>
                    <a:pt x="1696" y="8397"/>
                    <a:pt x="1688" y="8360"/>
                  </a:cubicBezTo>
                  <a:cubicBezTo>
                    <a:pt x="1515" y="8295"/>
                    <a:pt x="1572" y="8104"/>
                    <a:pt x="1438" y="8104"/>
                  </a:cubicBezTo>
                  <a:cubicBezTo>
                    <a:pt x="1420" y="8104"/>
                    <a:pt x="1398" y="8108"/>
                    <a:pt x="1371" y="8116"/>
                  </a:cubicBezTo>
                  <a:cubicBezTo>
                    <a:pt x="1374" y="8106"/>
                    <a:pt x="1402" y="8073"/>
                    <a:pt x="1425" y="8073"/>
                  </a:cubicBezTo>
                  <a:cubicBezTo>
                    <a:pt x="1427" y="8073"/>
                    <a:pt x="1428" y="8073"/>
                    <a:pt x="1430" y="8073"/>
                  </a:cubicBezTo>
                  <a:cubicBezTo>
                    <a:pt x="1236" y="7901"/>
                    <a:pt x="1055" y="7715"/>
                    <a:pt x="883" y="7518"/>
                  </a:cubicBezTo>
                  <a:cubicBezTo>
                    <a:pt x="798" y="7420"/>
                    <a:pt x="715" y="7319"/>
                    <a:pt x="633" y="7218"/>
                  </a:cubicBezTo>
                  <a:cubicBezTo>
                    <a:pt x="559" y="7120"/>
                    <a:pt x="455" y="6987"/>
                    <a:pt x="439" y="6955"/>
                  </a:cubicBezTo>
                  <a:cubicBezTo>
                    <a:pt x="399" y="6944"/>
                    <a:pt x="360" y="6923"/>
                    <a:pt x="322" y="6899"/>
                  </a:cubicBezTo>
                  <a:cubicBezTo>
                    <a:pt x="306" y="6886"/>
                    <a:pt x="272" y="6873"/>
                    <a:pt x="275" y="6859"/>
                  </a:cubicBezTo>
                  <a:cubicBezTo>
                    <a:pt x="282" y="6843"/>
                    <a:pt x="288" y="6830"/>
                    <a:pt x="298" y="6814"/>
                  </a:cubicBezTo>
                  <a:cubicBezTo>
                    <a:pt x="317" y="6785"/>
                    <a:pt x="338" y="6753"/>
                    <a:pt x="365" y="6721"/>
                  </a:cubicBezTo>
                  <a:lnTo>
                    <a:pt x="460" y="6607"/>
                  </a:lnTo>
                  <a:cubicBezTo>
                    <a:pt x="615" y="6437"/>
                    <a:pt x="774" y="6270"/>
                    <a:pt x="872" y="6055"/>
                  </a:cubicBezTo>
                  <a:lnTo>
                    <a:pt x="896" y="6081"/>
                  </a:lnTo>
                  <a:cubicBezTo>
                    <a:pt x="1196" y="5566"/>
                    <a:pt x="1733" y="5229"/>
                    <a:pt x="2142" y="4788"/>
                  </a:cubicBezTo>
                  <a:cubicBezTo>
                    <a:pt x="2330" y="4623"/>
                    <a:pt x="2418" y="4474"/>
                    <a:pt x="2599" y="4296"/>
                  </a:cubicBezTo>
                  <a:lnTo>
                    <a:pt x="2636" y="4328"/>
                  </a:lnTo>
                  <a:cubicBezTo>
                    <a:pt x="2816" y="3906"/>
                    <a:pt x="3387" y="3832"/>
                    <a:pt x="3573" y="3388"/>
                  </a:cubicBezTo>
                  <a:lnTo>
                    <a:pt x="3595" y="3454"/>
                  </a:lnTo>
                  <a:cubicBezTo>
                    <a:pt x="3579" y="3335"/>
                    <a:pt x="3815" y="3298"/>
                    <a:pt x="3680" y="3191"/>
                  </a:cubicBezTo>
                  <a:lnTo>
                    <a:pt x="3773" y="3175"/>
                  </a:lnTo>
                  <a:cubicBezTo>
                    <a:pt x="3839" y="2806"/>
                    <a:pt x="4243" y="2883"/>
                    <a:pt x="4415" y="2527"/>
                  </a:cubicBezTo>
                  <a:lnTo>
                    <a:pt x="4423" y="2573"/>
                  </a:lnTo>
                  <a:cubicBezTo>
                    <a:pt x="4474" y="2485"/>
                    <a:pt x="4543" y="2389"/>
                    <a:pt x="4620" y="2368"/>
                  </a:cubicBezTo>
                  <a:lnTo>
                    <a:pt x="4620" y="2368"/>
                  </a:lnTo>
                  <a:cubicBezTo>
                    <a:pt x="4617" y="2381"/>
                    <a:pt x="4628" y="2387"/>
                    <a:pt x="4617" y="2408"/>
                  </a:cubicBezTo>
                  <a:cubicBezTo>
                    <a:pt x="4952" y="2320"/>
                    <a:pt x="5085" y="1964"/>
                    <a:pt x="5329" y="1752"/>
                  </a:cubicBezTo>
                  <a:lnTo>
                    <a:pt x="5353" y="1832"/>
                  </a:lnTo>
                  <a:cubicBezTo>
                    <a:pt x="5409" y="1664"/>
                    <a:pt x="5680" y="1534"/>
                    <a:pt x="5804" y="1369"/>
                  </a:cubicBezTo>
                  <a:lnTo>
                    <a:pt x="5818" y="1404"/>
                  </a:lnTo>
                  <a:lnTo>
                    <a:pt x="5863" y="1298"/>
                  </a:lnTo>
                  <a:lnTo>
                    <a:pt x="5913" y="1348"/>
                  </a:lnTo>
                  <a:cubicBezTo>
                    <a:pt x="6115" y="1176"/>
                    <a:pt x="6263" y="964"/>
                    <a:pt x="6454" y="788"/>
                  </a:cubicBezTo>
                  <a:lnTo>
                    <a:pt x="6454" y="788"/>
                  </a:lnTo>
                  <a:lnTo>
                    <a:pt x="6484" y="843"/>
                  </a:lnTo>
                  <a:cubicBezTo>
                    <a:pt x="6535" y="724"/>
                    <a:pt x="6644" y="631"/>
                    <a:pt x="6734" y="562"/>
                  </a:cubicBezTo>
                  <a:cubicBezTo>
                    <a:pt x="6827" y="493"/>
                    <a:pt x="6909" y="445"/>
                    <a:pt x="6994" y="339"/>
                  </a:cubicBezTo>
                  <a:lnTo>
                    <a:pt x="6994" y="339"/>
                  </a:lnTo>
                  <a:lnTo>
                    <a:pt x="6981" y="379"/>
                  </a:lnTo>
                  <a:cubicBezTo>
                    <a:pt x="6991" y="377"/>
                    <a:pt x="7002" y="357"/>
                    <a:pt x="7011" y="357"/>
                  </a:cubicBezTo>
                  <a:cubicBezTo>
                    <a:pt x="7014" y="357"/>
                    <a:pt x="7016" y="359"/>
                    <a:pt x="7018" y="365"/>
                  </a:cubicBezTo>
                  <a:lnTo>
                    <a:pt x="7050" y="403"/>
                  </a:lnTo>
                  <a:lnTo>
                    <a:pt x="7111" y="477"/>
                  </a:lnTo>
                  <a:cubicBezTo>
                    <a:pt x="7154" y="525"/>
                    <a:pt x="7191" y="565"/>
                    <a:pt x="7241" y="618"/>
                  </a:cubicBezTo>
                  <a:cubicBezTo>
                    <a:pt x="7350" y="735"/>
                    <a:pt x="7462" y="843"/>
                    <a:pt x="7576" y="950"/>
                  </a:cubicBezTo>
                  <a:cubicBezTo>
                    <a:pt x="7807" y="1165"/>
                    <a:pt x="8041" y="1369"/>
                    <a:pt x="8274" y="1595"/>
                  </a:cubicBezTo>
                  <a:cubicBezTo>
                    <a:pt x="8272" y="1594"/>
                    <a:pt x="8270" y="1594"/>
                    <a:pt x="8267" y="1594"/>
                  </a:cubicBezTo>
                  <a:cubicBezTo>
                    <a:pt x="8259" y="1594"/>
                    <a:pt x="8249" y="1598"/>
                    <a:pt x="8239" y="1598"/>
                  </a:cubicBezTo>
                  <a:cubicBezTo>
                    <a:pt x="8238" y="1598"/>
                    <a:pt x="8236" y="1598"/>
                    <a:pt x="8235" y="1598"/>
                  </a:cubicBezTo>
                  <a:lnTo>
                    <a:pt x="8235" y="1598"/>
                  </a:lnTo>
                  <a:cubicBezTo>
                    <a:pt x="8272" y="1606"/>
                    <a:pt x="8325" y="1606"/>
                    <a:pt x="8344" y="1635"/>
                  </a:cubicBezTo>
                  <a:cubicBezTo>
                    <a:pt x="8342" y="1644"/>
                    <a:pt x="8334" y="1647"/>
                    <a:pt x="8324" y="1647"/>
                  </a:cubicBezTo>
                  <a:cubicBezTo>
                    <a:pt x="8317" y="1647"/>
                    <a:pt x="8309" y="1645"/>
                    <a:pt x="8304" y="1643"/>
                  </a:cubicBezTo>
                  <a:lnTo>
                    <a:pt x="8304" y="1643"/>
                  </a:lnTo>
                  <a:cubicBezTo>
                    <a:pt x="8314" y="1816"/>
                    <a:pt x="8620" y="1895"/>
                    <a:pt x="8617" y="2015"/>
                  </a:cubicBezTo>
                  <a:cubicBezTo>
                    <a:pt x="8627" y="2020"/>
                    <a:pt x="8637" y="2023"/>
                    <a:pt x="8648" y="2023"/>
                  </a:cubicBezTo>
                  <a:cubicBezTo>
                    <a:pt x="8673" y="2023"/>
                    <a:pt x="8697" y="2007"/>
                    <a:pt x="8705" y="1980"/>
                  </a:cubicBezTo>
                  <a:cubicBezTo>
                    <a:pt x="9063" y="2336"/>
                    <a:pt x="9440" y="2721"/>
                    <a:pt x="9847" y="3048"/>
                  </a:cubicBezTo>
                  <a:cubicBezTo>
                    <a:pt x="9855" y="3075"/>
                    <a:pt x="9836" y="3098"/>
                    <a:pt x="9804" y="3117"/>
                  </a:cubicBezTo>
                  <a:cubicBezTo>
                    <a:pt x="10227" y="3327"/>
                    <a:pt x="10484" y="3715"/>
                    <a:pt x="10766" y="4065"/>
                  </a:cubicBezTo>
                  <a:cubicBezTo>
                    <a:pt x="10810" y="4047"/>
                    <a:pt x="10773" y="4001"/>
                    <a:pt x="10830" y="4001"/>
                  </a:cubicBezTo>
                  <a:cubicBezTo>
                    <a:pt x="10832" y="4001"/>
                    <a:pt x="10833" y="4001"/>
                    <a:pt x="10835" y="4001"/>
                  </a:cubicBezTo>
                  <a:cubicBezTo>
                    <a:pt x="10782" y="3855"/>
                    <a:pt x="10577" y="3879"/>
                    <a:pt x="10548" y="3728"/>
                  </a:cubicBezTo>
                  <a:lnTo>
                    <a:pt x="10593" y="3709"/>
                  </a:lnTo>
                  <a:cubicBezTo>
                    <a:pt x="10582" y="3687"/>
                    <a:pt x="10570" y="3680"/>
                    <a:pt x="10559" y="3680"/>
                  </a:cubicBezTo>
                  <a:cubicBezTo>
                    <a:pt x="10538" y="3680"/>
                    <a:pt x="10518" y="3702"/>
                    <a:pt x="10502" y="3702"/>
                  </a:cubicBezTo>
                  <a:cubicBezTo>
                    <a:pt x="10490" y="3702"/>
                    <a:pt x="10481" y="3692"/>
                    <a:pt x="10474" y="3659"/>
                  </a:cubicBezTo>
                  <a:cubicBezTo>
                    <a:pt x="10474" y="3606"/>
                    <a:pt x="10521" y="3627"/>
                    <a:pt x="10511" y="3614"/>
                  </a:cubicBezTo>
                  <a:cubicBezTo>
                    <a:pt x="10362" y="3476"/>
                    <a:pt x="10248" y="3292"/>
                    <a:pt x="10041" y="3221"/>
                  </a:cubicBezTo>
                  <a:cubicBezTo>
                    <a:pt x="10081" y="3122"/>
                    <a:pt x="9897" y="3059"/>
                    <a:pt x="9913" y="2942"/>
                  </a:cubicBezTo>
                  <a:cubicBezTo>
                    <a:pt x="9866" y="2931"/>
                    <a:pt x="9837" y="2902"/>
                    <a:pt x="9798" y="2902"/>
                  </a:cubicBezTo>
                  <a:cubicBezTo>
                    <a:pt x="9787" y="2902"/>
                    <a:pt x="9775" y="2904"/>
                    <a:pt x="9762" y="2910"/>
                  </a:cubicBezTo>
                  <a:cubicBezTo>
                    <a:pt x="9324" y="2352"/>
                    <a:pt x="8771" y="1877"/>
                    <a:pt x="8290" y="1330"/>
                  </a:cubicBezTo>
                  <a:cubicBezTo>
                    <a:pt x="7927" y="1199"/>
                    <a:pt x="7820" y="748"/>
                    <a:pt x="7510" y="488"/>
                  </a:cubicBezTo>
                  <a:cubicBezTo>
                    <a:pt x="7515" y="480"/>
                    <a:pt x="7520" y="477"/>
                    <a:pt x="7525" y="474"/>
                  </a:cubicBezTo>
                  <a:cubicBezTo>
                    <a:pt x="7494" y="456"/>
                    <a:pt x="7467" y="440"/>
                    <a:pt x="7430" y="411"/>
                  </a:cubicBezTo>
                  <a:cubicBezTo>
                    <a:pt x="7387" y="371"/>
                    <a:pt x="7342" y="331"/>
                    <a:pt x="7302" y="288"/>
                  </a:cubicBezTo>
                  <a:cubicBezTo>
                    <a:pt x="7217" y="201"/>
                    <a:pt x="7140" y="110"/>
                    <a:pt x="7069" y="7"/>
                  </a:cubicBezTo>
                  <a:cubicBezTo>
                    <a:pt x="7061" y="7"/>
                    <a:pt x="7053" y="0"/>
                    <a:pt x="70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8" name="Google Shape;1528;p27"/>
            <p:cNvSpPr/>
            <p:nvPr/>
          </p:nvSpPr>
          <p:spPr>
            <a:xfrm>
              <a:off x="1534550" y="1436825"/>
              <a:ext cx="225" cy="100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3" y="0"/>
                  </a:moveTo>
                  <a:cubicBezTo>
                    <a:pt x="0" y="0"/>
                    <a:pt x="3" y="2"/>
                    <a:pt x="9" y="4"/>
                  </a:cubicBezTo>
                  <a:cubicBezTo>
                    <a:pt x="9" y="4"/>
                    <a:pt x="9" y="1"/>
                    <a:pt x="9" y="1"/>
                  </a:cubicBezTo>
                  <a:cubicBezTo>
                    <a:pt x="6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27"/>
            <p:cNvSpPr/>
            <p:nvPr/>
          </p:nvSpPr>
          <p:spPr>
            <a:xfrm>
              <a:off x="1587150" y="1508975"/>
              <a:ext cx="875" cy="400"/>
            </a:xfrm>
            <a:custGeom>
              <a:avLst/>
              <a:gdLst/>
              <a:ahLst/>
              <a:cxnLst/>
              <a:rect l="l" t="t" r="r" b="b"/>
              <a:pathLst>
                <a:path w="35" h="16" extrusionOk="0">
                  <a:moveTo>
                    <a:pt x="28" y="0"/>
                  </a:moveTo>
                  <a:cubicBezTo>
                    <a:pt x="19" y="0"/>
                    <a:pt x="9" y="11"/>
                    <a:pt x="0" y="16"/>
                  </a:cubicBezTo>
                  <a:cubicBezTo>
                    <a:pt x="14" y="10"/>
                    <a:pt x="24" y="5"/>
                    <a:pt x="35" y="2"/>
                  </a:cubicBezTo>
                  <a:cubicBezTo>
                    <a:pt x="33" y="1"/>
                    <a:pt x="31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0" name="Google Shape;1530;p27"/>
          <p:cNvGrpSpPr/>
          <p:nvPr/>
        </p:nvGrpSpPr>
        <p:grpSpPr>
          <a:xfrm>
            <a:off x="6867550" y="758263"/>
            <a:ext cx="611700" cy="488125"/>
            <a:chOff x="1382100" y="813400"/>
            <a:chExt cx="611700" cy="488125"/>
          </a:xfrm>
        </p:grpSpPr>
        <p:sp>
          <p:nvSpPr>
            <p:cNvPr id="1531" name="Google Shape;1531;p27"/>
            <p:cNvSpPr/>
            <p:nvPr/>
          </p:nvSpPr>
          <p:spPr>
            <a:xfrm>
              <a:off x="1459525" y="1023425"/>
              <a:ext cx="1475" cy="2025"/>
            </a:xfrm>
            <a:custGeom>
              <a:avLst/>
              <a:gdLst/>
              <a:ahLst/>
              <a:cxnLst/>
              <a:rect l="l" t="t" r="r" b="b"/>
              <a:pathLst>
                <a:path w="59" h="81" extrusionOk="0">
                  <a:moveTo>
                    <a:pt x="0" y="1"/>
                  </a:moveTo>
                  <a:lnTo>
                    <a:pt x="35" y="81"/>
                  </a:lnTo>
                  <a:lnTo>
                    <a:pt x="59" y="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27"/>
            <p:cNvSpPr/>
            <p:nvPr/>
          </p:nvSpPr>
          <p:spPr>
            <a:xfrm>
              <a:off x="1455875" y="1016075"/>
              <a:ext cx="7325" cy="6050"/>
            </a:xfrm>
            <a:custGeom>
              <a:avLst/>
              <a:gdLst/>
              <a:ahLst/>
              <a:cxnLst/>
              <a:rect l="l" t="t" r="r" b="b"/>
              <a:pathLst>
                <a:path w="293" h="242" extrusionOk="0">
                  <a:moveTo>
                    <a:pt x="69" y="0"/>
                  </a:moveTo>
                  <a:lnTo>
                    <a:pt x="69" y="0"/>
                  </a:lnTo>
                  <a:cubicBezTo>
                    <a:pt x="59" y="8"/>
                    <a:pt x="40" y="3"/>
                    <a:pt x="30" y="11"/>
                  </a:cubicBezTo>
                  <a:lnTo>
                    <a:pt x="189" y="242"/>
                  </a:lnTo>
                  <a:cubicBezTo>
                    <a:pt x="293" y="154"/>
                    <a:pt x="0" y="56"/>
                    <a:pt x="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27"/>
            <p:cNvSpPr/>
            <p:nvPr/>
          </p:nvSpPr>
          <p:spPr>
            <a:xfrm>
              <a:off x="1456225" y="1010950"/>
              <a:ext cx="3000" cy="3550"/>
            </a:xfrm>
            <a:custGeom>
              <a:avLst/>
              <a:gdLst/>
              <a:ahLst/>
              <a:cxnLst/>
              <a:rect l="l" t="t" r="r" b="b"/>
              <a:pathLst>
                <a:path w="120" h="142" extrusionOk="0">
                  <a:moveTo>
                    <a:pt x="18" y="1"/>
                  </a:moveTo>
                  <a:cubicBezTo>
                    <a:pt x="21" y="3"/>
                    <a:pt x="24" y="5"/>
                    <a:pt x="27" y="7"/>
                  </a:cubicBezTo>
                  <a:lnTo>
                    <a:pt x="27" y="7"/>
                  </a:lnTo>
                  <a:cubicBezTo>
                    <a:pt x="25" y="5"/>
                    <a:pt x="22" y="3"/>
                    <a:pt x="18" y="1"/>
                  </a:cubicBezTo>
                  <a:close/>
                  <a:moveTo>
                    <a:pt x="27" y="7"/>
                  </a:moveTo>
                  <a:lnTo>
                    <a:pt x="27" y="7"/>
                  </a:lnTo>
                  <a:cubicBezTo>
                    <a:pt x="67" y="46"/>
                    <a:pt x="1" y="142"/>
                    <a:pt x="66" y="142"/>
                  </a:cubicBezTo>
                  <a:cubicBezTo>
                    <a:pt x="69" y="142"/>
                    <a:pt x="73" y="142"/>
                    <a:pt x="77" y="141"/>
                  </a:cubicBezTo>
                  <a:cubicBezTo>
                    <a:pt x="120" y="69"/>
                    <a:pt x="59" y="30"/>
                    <a:pt x="27" y="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27"/>
            <p:cNvSpPr/>
            <p:nvPr/>
          </p:nvSpPr>
          <p:spPr>
            <a:xfrm>
              <a:off x="1401425" y="863475"/>
              <a:ext cx="425" cy="1075"/>
            </a:xfrm>
            <a:custGeom>
              <a:avLst/>
              <a:gdLst/>
              <a:ahLst/>
              <a:cxnLst/>
              <a:rect l="l" t="t" r="r" b="b"/>
              <a:pathLst>
                <a:path w="17" h="43" extrusionOk="0">
                  <a:moveTo>
                    <a:pt x="16" y="0"/>
                  </a:moveTo>
                  <a:lnTo>
                    <a:pt x="16" y="0"/>
                  </a:lnTo>
                  <a:cubicBezTo>
                    <a:pt x="6" y="16"/>
                    <a:pt x="0" y="30"/>
                    <a:pt x="0" y="43"/>
                  </a:cubicBezTo>
                  <a:cubicBezTo>
                    <a:pt x="6" y="30"/>
                    <a:pt x="14" y="14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27"/>
            <p:cNvSpPr/>
            <p:nvPr/>
          </p:nvSpPr>
          <p:spPr>
            <a:xfrm>
              <a:off x="1382100" y="813400"/>
              <a:ext cx="285025" cy="288550"/>
            </a:xfrm>
            <a:custGeom>
              <a:avLst/>
              <a:gdLst/>
              <a:ahLst/>
              <a:cxnLst/>
              <a:rect l="l" t="t" r="r" b="b"/>
              <a:pathLst>
                <a:path w="11401" h="11542" extrusionOk="0">
                  <a:moveTo>
                    <a:pt x="10975" y="628"/>
                  </a:moveTo>
                  <a:lnTo>
                    <a:pt x="10975" y="628"/>
                  </a:lnTo>
                  <a:cubicBezTo>
                    <a:pt x="10977" y="628"/>
                    <a:pt x="10979" y="629"/>
                    <a:pt x="10980" y="630"/>
                  </a:cubicBezTo>
                  <a:lnTo>
                    <a:pt x="10980" y="630"/>
                  </a:lnTo>
                  <a:cubicBezTo>
                    <a:pt x="10979" y="629"/>
                    <a:pt x="10977" y="628"/>
                    <a:pt x="10975" y="628"/>
                  </a:cubicBezTo>
                  <a:close/>
                  <a:moveTo>
                    <a:pt x="10660" y="749"/>
                  </a:moveTo>
                  <a:cubicBezTo>
                    <a:pt x="10657" y="749"/>
                    <a:pt x="10653" y="750"/>
                    <a:pt x="10649" y="750"/>
                  </a:cubicBezTo>
                  <a:lnTo>
                    <a:pt x="10662" y="750"/>
                  </a:lnTo>
                  <a:cubicBezTo>
                    <a:pt x="10661" y="749"/>
                    <a:pt x="10661" y="749"/>
                    <a:pt x="10660" y="749"/>
                  </a:cubicBezTo>
                  <a:close/>
                  <a:moveTo>
                    <a:pt x="10492" y="1124"/>
                  </a:moveTo>
                  <a:cubicBezTo>
                    <a:pt x="10483" y="1132"/>
                    <a:pt x="10477" y="1139"/>
                    <a:pt x="10473" y="1147"/>
                  </a:cubicBezTo>
                  <a:lnTo>
                    <a:pt x="10473" y="1147"/>
                  </a:lnTo>
                  <a:cubicBezTo>
                    <a:pt x="10479" y="1139"/>
                    <a:pt x="10486" y="1132"/>
                    <a:pt x="10492" y="1124"/>
                  </a:cubicBezTo>
                  <a:close/>
                  <a:moveTo>
                    <a:pt x="9610" y="1"/>
                  </a:moveTo>
                  <a:cubicBezTo>
                    <a:pt x="8651" y="888"/>
                    <a:pt x="7982" y="1956"/>
                    <a:pt x="7275" y="3061"/>
                  </a:cubicBezTo>
                  <a:cubicBezTo>
                    <a:pt x="6425" y="3908"/>
                    <a:pt x="5841" y="4981"/>
                    <a:pt x="4941" y="5733"/>
                  </a:cubicBezTo>
                  <a:cubicBezTo>
                    <a:pt x="4691" y="6240"/>
                    <a:pt x="4075" y="6516"/>
                    <a:pt x="3722" y="7018"/>
                  </a:cubicBezTo>
                  <a:lnTo>
                    <a:pt x="3772" y="7031"/>
                  </a:lnTo>
                  <a:cubicBezTo>
                    <a:pt x="3530" y="7114"/>
                    <a:pt x="3614" y="7515"/>
                    <a:pt x="3389" y="7515"/>
                  </a:cubicBezTo>
                  <a:cubicBezTo>
                    <a:pt x="3384" y="7515"/>
                    <a:pt x="3379" y="7515"/>
                    <a:pt x="3374" y="7515"/>
                  </a:cubicBezTo>
                  <a:lnTo>
                    <a:pt x="3379" y="7491"/>
                  </a:lnTo>
                  <a:lnTo>
                    <a:pt x="3379" y="7491"/>
                  </a:lnTo>
                  <a:cubicBezTo>
                    <a:pt x="3230" y="7517"/>
                    <a:pt x="3397" y="7834"/>
                    <a:pt x="3279" y="7834"/>
                  </a:cubicBezTo>
                  <a:cubicBezTo>
                    <a:pt x="3276" y="7834"/>
                    <a:pt x="3272" y="7834"/>
                    <a:pt x="3267" y="7833"/>
                  </a:cubicBezTo>
                  <a:lnTo>
                    <a:pt x="3267" y="7833"/>
                  </a:lnTo>
                  <a:lnTo>
                    <a:pt x="3297" y="7879"/>
                  </a:lnTo>
                  <a:cubicBezTo>
                    <a:pt x="3272" y="7918"/>
                    <a:pt x="3258" y="7930"/>
                    <a:pt x="3247" y="7930"/>
                  </a:cubicBezTo>
                  <a:cubicBezTo>
                    <a:pt x="3231" y="7930"/>
                    <a:pt x="3221" y="7908"/>
                    <a:pt x="3199" y="7908"/>
                  </a:cubicBezTo>
                  <a:cubicBezTo>
                    <a:pt x="3188" y="7908"/>
                    <a:pt x="3175" y="7913"/>
                    <a:pt x="3156" y="7929"/>
                  </a:cubicBezTo>
                  <a:cubicBezTo>
                    <a:pt x="3137" y="7966"/>
                    <a:pt x="3222" y="8001"/>
                    <a:pt x="3148" y="8049"/>
                  </a:cubicBezTo>
                  <a:cubicBezTo>
                    <a:pt x="3126" y="8035"/>
                    <a:pt x="3107" y="8029"/>
                    <a:pt x="3090" y="8029"/>
                  </a:cubicBezTo>
                  <a:cubicBezTo>
                    <a:pt x="2987" y="8029"/>
                    <a:pt x="2961" y="8245"/>
                    <a:pt x="2853" y="8245"/>
                  </a:cubicBezTo>
                  <a:cubicBezTo>
                    <a:pt x="2833" y="8245"/>
                    <a:pt x="2809" y="8237"/>
                    <a:pt x="2781" y="8219"/>
                  </a:cubicBezTo>
                  <a:cubicBezTo>
                    <a:pt x="2797" y="8197"/>
                    <a:pt x="2786" y="8195"/>
                    <a:pt x="2767" y="8195"/>
                  </a:cubicBezTo>
                  <a:cubicBezTo>
                    <a:pt x="2762" y="8195"/>
                    <a:pt x="2755" y="8195"/>
                    <a:pt x="2749" y="8195"/>
                  </a:cubicBezTo>
                  <a:cubicBezTo>
                    <a:pt x="2710" y="8195"/>
                    <a:pt x="2663" y="8188"/>
                    <a:pt x="2699" y="8091"/>
                  </a:cubicBezTo>
                  <a:lnTo>
                    <a:pt x="2699" y="8091"/>
                  </a:lnTo>
                  <a:cubicBezTo>
                    <a:pt x="2651" y="8118"/>
                    <a:pt x="2518" y="8314"/>
                    <a:pt x="2611" y="8357"/>
                  </a:cubicBezTo>
                  <a:cubicBezTo>
                    <a:pt x="2672" y="8421"/>
                    <a:pt x="2697" y="8517"/>
                    <a:pt x="2785" y="8517"/>
                  </a:cubicBezTo>
                  <a:cubicBezTo>
                    <a:pt x="2806" y="8517"/>
                    <a:pt x="2830" y="8512"/>
                    <a:pt x="2858" y="8500"/>
                  </a:cubicBezTo>
                  <a:lnTo>
                    <a:pt x="2813" y="8431"/>
                  </a:lnTo>
                  <a:lnTo>
                    <a:pt x="2813" y="8431"/>
                  </a:lnTo>
                  <a:cubicBezTo>
                    <a:pt x="2832" y="8432"/>
                    <a:pt x="2845" y="8432"/>
                    <a:pt x="2855" y="8432"/>
                  </a:cubicBezTo>
                  <a:cubicBezTo>
                    <a:pt x="2870" y="8432"/>
                    <a:pt x="2877" y="8432"/>
                    <a:pt x="2882" y="8432"/>
                  </a:cubicBezTo>
                  <a:cubicBezTo>
                    <a:pt x="2891" y="8432"/>
                    <a:pt x="2896" y="8434"/>
                    <a:pt x="2925" y="8444"/>
                  </a:cubicBezTo>
                  <a:cubicBezTo>
                    <a:pt x="3044" y="8301"/>
                    <a:pt x="3151" y="8349"/>
                    <a:pt x="3267" y="8272"/>
                  </a:cubicBezTo>
                  <a:cubicBezTo>
                    <a:pt x="3265" y="8272"/>
                    <a:pt x="3262" y="8272"/>
                    <a:pt x="3259" y="8266"/>
                  </a:cubicBezTo>
                  <a:cubicBezTo>
                    <a:pt x="3241" y="8139"/>
                    <a:pt x="3360" y="8070"/>
                    <a:pt x="3413" y="8022"/>
                  </a:cubicBezTo>
                  <a:lnTo>
                    <a:pt x="3467" y="8025"/>
                  </a:lnTo>
                  <a:cubicBezTo>
                    <a:pt x="3470" y="8025"/>
                    <a:pt x="3473" y="8026"/>
                    <a:pt x="3476" y="8026"/>
                  </a:cubicBezTo>
                  <a:cubicBezTo>
                    <a:pt x="3541" y="8026"/>
                    <a:pt x="3491" y="7852"/>
                    <a:pt x="3512" y="7852"/>
                  </a:cubicBezTo>
                  <a:cubicBezTo>
                    <a:pt x="3517" y="7852"/>
                    <a:pt x="3527" y="7863"/>
                    <a:pt x="3544" y="7889"/>
                  </a:cubicBezTo>
                  <a:cubicBezTo>
                    <a:pt x="3743" y="7568"/>
                    <a:pt x="4016" y="7231"/>
                    <a:pt x="4282" y="6899"/>
                  </a:cubicBezTo>
                  <a:cubicBezTo>
                    <a:pt x="4274" y="6816"/>
                    <a:pt x="4492" y="6652"/>
                    <a:pt x="4343" y="6652"/>
                  </a:cubicBezTo>
                  <a:cubicBezTo>
                    <a:pt x="4513" y="6652"/>
                    <a:pt x="4736" y="6428"/>
                    <a:pt x="4808" y="6338"/>
                  </a:cubicBezTo>
                  <a:cubicBezTo>
                    <a:pt x="4816" y="6349"/>
                    <a:pt x="4824" y="6362"/>
                    <a:pt x="4808" y="6373"/>
                  </a:cubicBezTo>
                  <a:cubicBezTo>
                    <a:pt x="5081" y="6306"/>
                    <a:pt x="4858" y="6065"/>
                    <a:pt x="5156" y="6035"/>
                  </a:cubicBezTo>
                  <a:cubicBezTo>
                    <a:pt x="5063" y="5913"/>
                    <a:pt x="5440" y="5767"/>
                    <a:pt x="5384" y="5565"/>
                  </a:cubicBezTo>
                  <a:lnTo>
                    <a:pt x="5384" y="5565"/>
                  </a:lnTo>
                  <a:cubicBezTo>
                    <a:pt x="5427" y="5568"/>
                    <a:pt x="5456" y="5578"/>
                    <a:pt x="5469" y="5602"/>
                  </a:cubicBezTo>
                  <a:cubicBezTo>
                    <a:pt x="5719" y="5313"/>
                    <a:pt x="6035" y="5023"/>
                    <a:pt x="6250" y="4782"/>
                  </a:cubicBezTo>
                  <a:cubicBezTo>
                    <a:pt x="6332" y="4487"/>
                    <a:pt x="6731" y="4306"/>
                    <a:pt x="6749" y="4011"/>
                  </a:cubicBezTo>
                  <a:cubicBezTo>
                    <a:pt x="6909" y="3884"/>
                    <a:pt x="7172" y="3687"/>
                    <a:pt x="7297" y="3430"/>
                  </a:cubicBezTo>
                  <a:lnTo>
                    <a:pt x="7297" y="3464"/>
                  </a:lnTo>
                  <a:cubicBezTo>
                    <a:pt x="7490" y="3220"/>
                    <a:pt x="7735" y="2917"/>
                    <a:pt x="7788" y="2681"/>
                  </a:cubicBezTo>
                  <a:cubicBezTo>
                    <a:pt x="7812" y="2685"/>
                    <a:pt x="7833" y="2688"/>
                    <a:pt x="7853" y="2688"/>
                  </a:cubicBezTo>
                  <a:cubicBezTo>
                    <a:pt x="7993" y="2688"/>
                    <a:pt x="8054" y="2584"/>
                    <a:pt x="8165" y="2524"/>
                  </a:cubicBezTo>
                  <a:cubicBezTo>
                    <a:pt x="8239" y="2312"/>
                    <a:pt x="8526" y="2003"/>
                    <a:pt x="8670" y="1709"/>
                  </a:cubicBezTo>
                  <a:cubicBezTo>
                    <a:pt x="8672" y="1709"/>
                    <a:pt x="8674" y="1709"/>
                    <a:pt x="8676" y="1709"/>
                  </a:cubicBezTo>
                  <a:cubicBezTo>
                    <a:pt x="8755" y="1709"/>
                    <a:pt x="8802" y="1530"/>
                    <a:pt x="8879" y="1530"/>
                  </a:cubicBezTo>
                  <a:cubicBezTo>
                    <a:pt x="8889" y="1530"/>
                    <a:pt x="8898" y="1533"/>
                    <a:pt x="8909" y="1539"/>
                  </a:cubicBezTo>
                  <a:cubicBezTo>
                    <a:pt x="9004" y="1326"/>
                    <a:pt x="9124" y="1119"/>
                    <a:pt x="9254" y="912"/>
                  </a:cubicBezTo>
                  <a:cubicBezTo>
                    <a:pt x="9320" y="806"/>
                    <a:pt x="9390" y="702"/>
                    <a:pt x="9461" y="598"/>
                  </a:cubicBezTo>
                  <a:lnTo>
                    <a:pt x="9573" y="444"/>
                  </a:lnTo>
                  <a:lnTo>
                    <a:pt x="9658" y="328"/>
                  </a:lnTo>
                  <a:lnTo>
                    <a:pt x="9706" y="266"/>
                  </a:lnTo>
                  <a:cubicBezTo>
                    <a:pt x="9708" y="266"/>
                    <a:pt x="9710" y="266"/>
                    <a:pt x="9713" y="266"/>
                  </a:cubicBezTo>
                  <a:cubicBezTo>
                    <a:pt x="9734" y="266"/>
                    <a:pt x="9761" y="283"/>
                    <a:pt x="9780" y="290"/>
                  </a:cubicBezTo>
                  <a:cubicBezTo>
                    <a:pt x="9793" y="304"/>
                    <a:pt x="9953" y="359"/>
                    <a:pt x="10054" y="405"/>
                  </a:cubicBezTo>
                  <a:cubicBezTo>
                    <a:pt x="10273" y="500"/>
                    <a:pt x="10475" y="616"/>
                    <a:pt x="10660" y="749"/>
                  </a:cubicBezTo>
                  <a:lnTo>
                    <a:pt x="10660" y="749"/>
                  </a:lnTo>
                  <a:cubicBezTo>
                    <a:pt x="10682" y="743"/>
                    <a:pt x="10679" y="722"/>
                    <a:pt x="10702" y="710"/>
                  </a:cubicBezTo>
                  <a:cubicBezTo>
                    <a:pt x="10720" y="694"/>
                    <a:pt x="10744" y="678"/>
                    <a:pt x="10776" y="662"/>
                  </a:cubicBezTo>
                  <a:cubicBezTo>
                    <a:pt x="10840" y="636"/>
                    <a:pt x="10930" y="617"/>
                    <a:pt x="11018" y="617"/>
                  </a:cubicBezTo>
                  <a:cubicBezTo>
                    <a:pt x="11016" y="623"/>
                    <a:pt x="11002" y="630"/>
                    <a:pt x="10988" y="630"/>
                  </a:cubicBezTo>
                  <a:cubicBezTo>
                    <a:pt x="10986" y="630"/>
                    <a:pt x="10983" y="630"/>
                    <a:pt x="10980" y="630"/>
                  </a:cubicBezTo>
                  <a:lnTo>
                    <a:pt x="10980" y="630"/>
                  </a:lnTo>
                  <a:cubicBezTo>
                    <a:pt x="11037" y="651"/>
                    <a:pt x="11087" y="680"/>
                    <a:pt x="10991" y="726"/>
                  </a:cubicBezTo>
                  <a:cubicBezTo>
                    <a:pt x="10927" y="768"/>
                    <a:pt x="10880" y="795"/>
                    <a:pt x="10866" y="827"/>
                  </a:cubicBezTo>
                  <a:cubicBezTo>
                    <a:pt x="10845" y="822"/>
                    <a:pt x="10848" y="822"/>
                    <a:pt x="10834" y="808"/>
                  </a:cubicBezTo>
                  <a:lnTo>
                    <a:pt x="10834" y="808"/>
                  </a:lnTo>
                  <a:cubicBezTo>
                    <a:pt x="10837" y="824"/>
                    <a:pt x="10826" y="840"/>
                    <a:pt x="10813" y="851"/>
                  </a:cubicBezTo>
                  <a:cubicBezTo>
                    <a:pt x="10797" y="864"/>
                    <a:pt x="10787" y="861"/>
                    <a:pt x="10744" y="899"/>
                  </a:cubicBezTo>
                  <a:cubicBezTo>
                    <a:pt x="10675" y="954"/>
                    <a:pt x="10609" y="1018"/>
                    <a:pt x="10585" y="1122"/>
                  </a:cubicBezTo>
                  <a:lnTo>
                    <a:pt x="10553" y="1111"/>
                  </a:lnTo>
                  <a:lnTo>
                    <a:pt x="10510" y="1231"/>
                  </a:lnTo>
                  <a:cubicBezTo>
                    <a:pt x="10489" y="1211"/>
                    <a:pt x="10456" y="1180"/>
                    <a:pt x="10473" y="1147"/>
                  </a:cubicBezTo>
                  <a:lnTo>
                    <a:pt x="10473" y="1147"/>
                  </a:lnTo>
                  <a:cubicBezTo>
                    <a:pt x="9527" y="2275"/>
                    <a:pt x="8690" y="3562"/>
                    <a:pt x="7663" y="4683"/>
                  </a:cubicBezTo>
                  <a:lnTo>
                    <a:pt x="7674" y="4620"/>
                  </a:lnTo>
                  <a:lnTo>
                    <a:pt x="7674" y="4620"/>
                  </a:lnTo>
                  <a:lnTo>
                    <a:pt x="7525" y="4883"/>
                  </a:lnTo>
                  <a:cubicBezTo>
                    <a:pt x="7514" y="4869"/>
                    <a:pt x="7514" y="4853"/>
                    <a:pt x="7520" y="4837"/>
                  </a:cubicBezTo>
                  <a:lnTo>
                    <a:pt x="7520" y="4837"/>
                  </a:lnTo>
                  <a:cubicBezTo>
                    <a:pt x="7222" y="5077"/>
                    <a:pt x="7042" y="5440"/>
                    <a:pt x="6784" y="5703"/>
                  </a:cubicBezTo>
                  <a:cubicBezTo>
                    <a:pt x="6773" y="5692"/>
                    <a:pt x="6779" y="5642"/>
                    <a:pt x="6750" y="5642"/>
                  </a:cubicBezTo>
                  <a:cubicBezTo>
                    <a:pt x="6745" y="5642"/>
                    <a:pt x="6738" y="5644"/>
                    <a:pt x="6731" y="5648"/>
                  </a:cubicBezTo>
                  <a:cubicBezTo>
                    <a:pt x="6625" y="5921"/>
                    <a:pt x="6340" y="5884"/>
                    <a:pt x="6407" y="6128"/>
                  </a:cubicBezTo>
                  <a:cubicBezTo>
                    <a:pt x="6406" y="6128"/>
                    <a:pt x="6405" y="6128"/>
                    <a:pt x="6404" y="6128"/>
                  </a:cubicBezTo>
                  <a:cubicBezTo>
                    <a:pt x="6387" y="6128"/>
                    <a:pt x="6349" y="6105"/>
                    <a:pt x="6356" y="6075"/>
                  </a:cubicBezTo>
                  <a:lnTo>
                    <a:pt x="6356" y="6075"/>
                  </a:lnTo>
                  <a:cubicBezTo>
                    <a:pt x="5902" y="6683"/>
                    <a:pt x="5374" y="7257"/>
                    <a:pt x="4834" y="7799"/>
                  </a:cubicBezTo>
                  <a:cubicBezTo>
                    <a:pt x="4548" y="8399"/>
                    <a:pt x="3939" y="8806"/>
                    <a:pt x="3607" y="9398"/>
                  </a:cubicBezTo>
                  <a:lnTo>
                    <a:pt x="3581" y="9369"/>
                  </a:lnTo>
                  <a:cubicBezTo>
                    <a:pt x="3352" y="9714"/>
                    <a:pt x="3071" y="10025"/>
                    <a:pt x="2779" y="10330"/>
                  </a:cubicBezTo>
                  <a:cubicBezTo>
                    <a:pt x="2630" y="10482"/>
                    <a:pt x="2481" y="10633"/>
                    <a:pt x="2332" y="10787"/>
                  </a:cubicBezTo>
                  <a:lnTo>
                    <a:pt x="2112" y="11018"/>
                  </a:lnTo>
                  <a:lnTo>
                    <a:pt x="1934" y="11215"/>
                  </a:lnTo>
                  <a:lnTo>
                    <a:pt x="1838" y="11172"/>
                  </a:lnTo>
                  <a:cubicBezTo>
                    <a:pt x="1708" y="11103"/>
                    <a:pt x="1554" y="11039"/>
                    <a:pt x="1413" y="10984"/>
                  </a:cubicBezTo>
                  <a:cubicBezTo>
                    <a:pt x="1273" y="10928"/>
                    <a:pt x="1116" y="10869"/>
                    <a:pt x="965" y="10798"/>
                  </a:cubicBezTo>
                  <a:lnTo>
                    <a:pt x="986" y="10755"/>
                  </a:lnTo>
                  <a:cubicBezTo>
                    <a:pt x="951" y="10752"/>
                    <a:pt x="914" y="10744"/>
                    <a:pt x="877" y="10736"/>
                  </a:cubicBezTo>
                  <a:lnTo>
                    <a:pt x="819" y="10721"/>
                  </a:lnTo>
                  <a:cubicBezTo>
                    <a:pt x="803" y="10713"/>
                    <a:pt x="811" y="10691"/>
                    <a:pt x="808" y="10675"/>
                  </a:cubicBezTo>
                  <a:cubicBezTo>
                    <a:pt x="803" y="10606"/>
                    <a:pt x="805" y="10532"/>
                    <a:pt x="811" y="10455"/>
                  </a:cubicBezTo>
                  <a:cubicBezTo>
                    <a:pt x="821" y="10293"/>
                    <a:pt x="856" y="10131"/>
                    <a:pt x="888" y="9966"/>
                  </a:cubicBezTo>
                  <a:cubicBezTo>
                    <a:pt x="951" y="9640"/>
                    <a:pt x="1015" y="9313"/>
                    <a:pt x="949" y="8981"/>
                  </a:cubicBezTo>
                  <a:lnTo>
                    <a:pt x="949" y="8981"/>
                  </a:lnTo>
                  <a:lnTo>
                    <a:pt x="1007" y="9031"/>
                  </a:lnTo>
                  <a:cubicBezTo>
                    <a:pt x="920" y="8924"/>
                    <a:pt x="1070" y="8664"/>
                    <a:pt x="924" y="8664"/>
                  </a:cubicBezTo>
                  <a:cubicBezTo>
                    <a:pt x="919" y="8664"/>
                    <a:pt x="913" y="8664"/>
                    <a:pt x="906" y="8665"/>
                  </a:cubicBezTo>
                  <a:lnTo>
                    <a:pt x="970" y="8556"/>
                  </a:lnTo>
                  <a:cubicBezTo>
                    <a:pt x="789" y="8091"/>
                    <a:pt x="1161" y="7770"/>
                    <a:pt x="1079" y="7215"/>
                  </a:cubicBezTo>
                  <a:lnTo>
                    <a:pt x="1079" y="7215"/>
                  </a:lnTo>
                  <a:lnTo>
                    <a:pt x="1116" y="7254"/>
                  </a:lnTo>
                  <a:cubicBezTo>
                    <a:pt x="1100" y="7108"/>
                    <a:pt x="1095" y="6938"/>
                    <a:pt x="1145" y="6837"/>
                  </a:cubicBezTo>
                  <a:cubicBezTo>
                    <a:pt x="1151" y="6856"/>
                    <a:pt x="1164" y="6848"/>
                    <a:pt x="1169" y="6885"/>
                  </a:cubicBezTo>
                  <a:cubicBezTo>
                    <a:pt x="1384" y="6458"/>
                    <a:pt x="1270" y="5937"/>
                    <a:pt x="1339" y="5467"/>
                  </a:cubicBezTo>
                  <a:lnTo>
                    <a:pt x="1339" y="5467"/>
                  </a:lnTo>
                  <a:lnTo>
                    <a:pt x="1408" y="5531"/>
                  </a:lnTo>
                  <a:cubicBezTo>
                    <a:pt x="1350" y="5292"/>
                    <a:pt x="1488" y="4893"/>
                    <a:pt x="1496" y="4540"/>
                  </a:cubicBezTo>
                  <a:lnTo>
                    <a:pt x="1533" y="4540"/>
                  </a:lnTo>
                  <a:cubicBezTo>
                    <a:pt x="1523" y="4514"/>
                    <a:pt x="1533" y="4472"/>
                    <a:pt x="1496" y="4472"/>
                  </a:cubicBezTo>
                  <a:cubicBezTo>
                    <a:pt x="1492" y="4472"/>
                    <a:pt x="1488" y="4473"/>
                    <a:pt x="1483" y="4474"/>
                  </a:cubicBezTo>
                  <a:cubicBezTo>
                    <a:pt x="1453" y="4476"/>
                    <a:pt x="1427" y="4482"/>
                    <a:pt x="1400" y="4482"/>
                  </a:cubicBezTo>
                  <a:lnTo>
                    <a:pt x="1469" y="4418"/>
                  </a:lnTo>
                  <a:cubicBezTo>
                    <a:pt x="1344" y="4402"/>
                    <a:pt x="1193" y="4365"/>
                    <a:pt x="1119" y="4333"/>
                  </a:cubicBezTo>
                  <a:cubicBezTo>
                    <a:pt x="1034" y="4301"/>
                    <a:pt x="949" y="4269"/>
                    <a:pt x="864" y="4229"/>
                  </a:cubicBezTo>
                  <a:cubicBezTo>
                    <a:pt x="696" y="4155"/>
                    <a:pt x="521" y="4057"/>
                    <a:pt x="391" y="3956"/>
                  </a:cubicBezTo>
                  <a:lnTo>
                    <a:pt x="394" y="3956"/>
                  </a:lnTo>
                  <a:lnTo>
                    <a:pt x="465" y="3929"/>
                  </a:lnTo>
                  <a:cubicBezTo>
                    <a:pt x="410" y="3911"/>
                    <a:pt x="327" y="3876"/>
                    <a:pt x="301" y="3831"/>
                  </a:cubicBezTo>
                  <a:cubicBezTo>
                    <a:pt x="383" y="3618"/>
                    <a:pt x="582" y="3321"/>
                    <a:pt x="654" y="3031"/>
                  </a:cubicBezTo>
                  <a:lnTo>
                    <a:pt x="665" y="3063"/>
                  </a:lnTo>
                  <a:cubicBezTo>
                    <a:pt x="728" y="2914"/>
                    <a:pt x="789" y="2768"/>
                    <a:pt x="850" y="2622"/>
                  </a:cubicBezTo>
                  <a:cubicBezTo>
                    <a:pt x="906" y="2487"/>
                    <a:pt x="949" y="2386"/>
                    <a:pt x="1007" y="2258"/>
                  </a:cubicBezTo>
                  <a:cubicBezTo>
                    <a:pt x="1127" y="2296"/>
                    <a:pt x="1238" y="2335"/>
                    <a:pt x="1376" y="2391"/>
                  </a:cubicBezTo>
                  <a:lnTo>
                    <a:pt x="1801" y="2561"/>
                  </a:lnTo>
                  <a:cubicBezTo>
                    <a:pt x="2085" y="2678"/>
                    <a:pt x="2367" y="2798"/>
                    <a:pt x="2659" y="2920"/>
                  </a:cubicBezTo>
                  <a:cubicBezTo>
                    <a:pt x="2643" y="2920"/>
                    <a:pt x="2630" y="2933"/>
                    <a:pt x="2611" y="2933"/>
                  </a:cubicBezTo>
                  <a:cubicBezTo>
                    <a:pt x="2640" y="2933"/>
                    <a:pt x="2672" y="2928"/>
                    <a:pt x="2703" y="2928"/>
                  </a:cubicBezTo>
                  <a:cubicBezTo>
                    <a:pt x="2728" y="2928"/>
                    <a:pt x="2751" y="2932"/>
                    <a:pt x="2771" y="2944"/>
                  </a:cubicBezTo>
                  <a:cubicBezTo>
                    <a:pt x="2776" y="2962"/>
                    <a:pt x="2744" y="2965"/>
                    <a:pt x="2728" y="2965"/>
                  </a:cubicBezTo>
                  <a:cubicBezTo>
                    <a:pt x="2800" y="3061"/>
                    <a:pt x="2946" y="3103"/>
                    <a:pt x="3111" y="3143"/>
                  </a:cubicBezTo>
                  <a:cubicBezTo>
                    <a:pt x="3127" y="3262"/>
                    <a:pt x="3132" y="3411"/>
                    <a:pt x="3089" y="3467"/>
                  </a:cubicBezTo>
                  <a:cubicBezTo>
                    <a:pt x="3095" y="3510"/>
                    <a:pt x="3120" y="3537"/>
                    <a:pt x="3147" y="3537"/>
                  </a:cubicBezTo>
                  <a:cubicBezTo>
                    <a:pt x="3157" y="3537"/>
                    <a:pt x="3167" y="3533"/>
                    <a:pt x="3177" y="3525"/>
                  </a:cubicBezTo>
                  <a:lnTo>
                    <a:pt x="3177" y="3525"/>
                  </a:lnTo>
                  <a:cubicBezTo>
                    <a:pt x="3156" y="4269"/>
                    <a:pt x="3124" y="5066"/>
                    <a:pt x="3159" y="5828"/>
                  </a:cubicBezTo>
                  <a:cubicBezTo>
                    <a:pt x="3148" y="5852"/>
                    <a:pt x="3132" y="5862"/>
                    <a:pt x="3112" y="5862"/>
                  </a:cubicBezTo>
                  <a:cubicBezTo>
                    <a:pt x="3101" y="5862"/>
                    <a:pt x="3089" y="5859"/>
                    <a:pt x="3076" y="5855"/>
                  </a:cubicBezTo>
                  <a:lnTo>
                    <a:pt x="3076" y="5855"/>
                  </a:lnTo>
                  <a:cubicBezTo>
                    <a:pt x="3209" y="6516"/>
                    <a:pt x="3095" y="7188"/>
                    <a:pt x="3023" y="7847"/>
                  </a:cubicBezTo>
                  <a:cubicBezTo>
                    <a:pt x="3030" y="7851"/>
                    <a:pt x="3035" y="7853"/>
                    <a:pt x="3040" y="7853"/>
                  </a:cubicBezTo>
                  <a:cubicBezTo>
                    <a:pt x="3061" y="7853"/>
                    <a:pt x="3073" y="7826"/>
                    <a:pt x="3089" y="7826"/>
                  </a:cubicBezTo>
                  <a:cubicBezTo>
                    <a:pt x="3097" y="7826"/>
                    <a:pt x="3107" y="7832"/>
                    <a:pt x="3119" y="7852"/>
                  </a:cubicBezTo>
                  <a:cubicBezTo>
                    <a:pt x="3190" y="7645"/>
                    <a:pt x="3031" y="7454"/>
                    <a:pt x="3129" y="7268"/>
                  </a:cubicBezTo>
                  <a:lnTo>
                    <a:pt x="3129" y="7268"/>
                  </a:lnTo>
                  <a:lnTo>
                    <a:pt x="3172" y="7297"/>
                  </a:lnTo>
                  <a:cubicBezTo>
                    <a:pt x="3209" y="7159"/>
                    <a:pt x="3060" y="7257"/>
                    <a:pt x="3127" y="7116"/>
                  </a:cubicBezTo>
                  <a:cubicBezTo>
                    <a:pt x="3139" y="7101"/>
                    <a:pt x="3148" y="7096"/>
                    <a:pt x="3156" y="7096"/>
                  </a:cubicBezTo>
                  <a:cubicBezTo>
                    <a:pt x="3172" y="7096"/>
                    <a:pt x="3180" y="7116"/>
                    <a:pt x="3185" y="7116"/>
                  </a:cubicBezTo>
                  <a:cubicBezTo>
                    <a:pt x="3186" y="7116"/>
                    <a:pt x="3187" y="7115"/>
                    <a:pt x="3188" y="7111"/>
                  </a:cubicBezTo>
                  <a:cubicBezTo>
                    <a:pt x="3190" y="6811"/>
                    <a:pt x="3251" y="6503"/>
                    <a:pt x="3161" y="6213"/>
                  </a:cubicBezTo>
                  <a:cubicBezTo>
                    <a:pt x="3262" y="6152"/>
                    <a:pt x="3185" y="5892"/>
                    <a:pt x="3283" y="5791"/>
                  </a:cubicBezTo>
                  <a:cubicBezTo>
                    <a:pt x="3251" y="5709"/>
                    <a:pt x="3267" y="5634"/>
                    <a:pt x="3204" y="5600"/>
                  </a:cubicBezTo>
                  <a:cubicBezTo>
                    <a:pt x="3249" y="5201"/>
                    <a:pt x="3275" y="4800"/>
                    <a:pt x="3291" y="4397"/>
                  </a:cubicBezTo>
                  <a:cubicBezTo>
                    <a:pt x="3299" y="4195"/>
                    <a:pt x="3307" y="3993"/>
                    <a:pt x="3315" y="3788"/>
                  </a:cubicBezTo>
                  <a:cubicBezTo>
                    <a:pt x="3326" y="3525"/>
                    <a:pt x="3336" y="3260"/>
                    <a:pt x="3347" y="2994"/>
                  </a:cubicBezTo>
                  <a:lnTo>
                    <a:pt x="3060" y="2883"/>
                  </a:lnTo>
                  <a:lnTo>
                    <a:pt x="2837" y="2790"/>
                  </a:lnTo>
                  <a:cubicBezTo>
                    <a:pt x="2723" y="2739"/>
                    <a:pt x="2611" y="2683"/>
                    <a:pt x="2497" y="2628"/>
                  </a:cubicBezTo>
                  <a:cubicBezTo>
                    <a:pt x="2253" y="2604"/>
                    <a:pt x="2027" y="2484"/>
                    <a:pt x="1796" y="2349"/>
                  </a:cubicBezTo>
                  <a:cubicBezTo>
                    <a:pt x="1682" y="2280"/>
                    <a:pt x="1562" y="2208"/>
                    <a:pt x="1443" y="2136"/>
                  </a:cubicBezTo>
                  <a:cubicBezTo>
                    <a:pt x="1265" y="2043"/>
                    <a:pt x="1063" y="1953"/>
                    <a:pt x="869" y="1884"/>
                  </a:cubicBezTo>
                  <a:lnTo>
                    <a:pt x="784" y="2065"/>
                  </a:lnTo>
                  <a:cubicBezTo>
                    <a:pt x="779" y="2065"/>
                    <a:pt x="773" y="2057"/>
                    <a:pt x="773" y="2043"/>
                  </a:cubicBezTo>
                  <a:cubicBezTo>
                    <a:pt x="723" y="2179"/>
                    <a:pt x="665" y="2341"/>
                    <a:pt x="601" y="2513"/>
                  </a:cubicBezTo>
                  <a:cubicBezTo>
                    <a:pt x="558" y="2633"/>
                    <a:pt x="508" y="2752"/>
                    <a:pt x="455" y="2856"/>
                  </a:cubicBezTo>
                  <a:lnTo>
                    <a:pt x="452" y="3066"/>
                  </a:lnTo>
                  <a:lnTo>
                    <a:pt x="261" y="3419"/>
                  </a:lnTo>
                  <a:cubicBezTo>
                    <a:pt x="176" y="3573"/>
                    <a:pt x="88" y="3730"/>
                    <a:pt x="0" y="3887"/>
                  </a:cubicBezTo>
                  <a:cubicBezTo>
                    <a:pt x="91" y="4003"/>
                    <a:pt x="221" y="4118"/>
                    <a:pt x="351" y="4224"/>
                  </a:cubicBezTo>
                  <a:cubicBezTo>
                    <a:pt x="463" y="4309"/>
                    <a:pt x="556" y="4373"/>
                    <a:pt x="665" y="4439"/>
                  </a:cubicBezTo>
                  <a:cubicBezTo>
                    <a:pt x="771" y="4503"/>
                    <a:pt x="882" y="4564"/>
                    <a:pt x="999" y="4614"/>
                  </a:cubicBezTo>
                  <a:cubicBezTo>
                    <a:pt x="1068" y="4644"/>
                    <a:pt x="1087" y="4652"/>
                    <a:pt x="1116" y="4660"/>
                  </a:cubicBezTo>
                  <a:cubicBezTo>
                    <a:pt x="1145" y="4667"/>
                    <a:pt x="1174" y="4675"/>
                    <a:pt x="1204" y="4678"/>
                  </a:cubicBezTo>
                  <a:lnTo>
                    <a:pt x="1220" y="4678"/>
                  </a:lnTo>
                  <a:lnTo>
                    <a:pt x="1217" y="4694"/>
                  </a:lnTo>
                  <a:lnTo>
                    <a:pt x="1214" y="4726"/>
                  </a:lnTo>
                  <a:lnTo>
                    <a:pt x="1204" y="4792"/>
                  </a:lnTo>
                  <a:lnTo>
                    <a:pt x="1182" y="4965"/>
                  </a:lnTo>
                  <a:lnTo>
                    <a:pt x="1113" y="5467"/>
                  </a:lnTo>
                  <a:cubicBezTo>
                    <a:pt x="1068" y="5799"/>
                    <a:pt x="1018" y="6134"/>
                    <a:pt x="962" y="6466"/>
                  </a:cubicBezTo>
                  <a:cubicBezTo>
                    <a:pt x="837" y="7262"/>
                    <a:pt x="704" y="8009"/>
                    <a:pt x="622" y="8755"/>
                  </a:cubicBezTo>
                  <a:cubicBezTo>
                    <a:pt x="580" y="9130"/>
                    <a:pt x="550" y="9504"/>
                    <a:pt x="540" y="9884"/>
                  </a:cubicBezTo>
                  <a:cubicBezTo>
                    <a:pt x="537" y="10078"/>
                    <a:pt x="537" y="10261"/>
                    <a:pt x="545" y="10468"/>
                  </a:cubicBezTo>
                  <a:lnTo>
                    <a:pt x="550" y="10689"/>
                  </a:lnTo>
                  <a:lnTo>
                    <a:pt x="553" y="10795"/>
                  </a:lnTo>
                  <a:lnTo>
                    <a:pt x="556" y="10848"/>
                  </a:lnTo>
                  <a:cubicBezTo>
                    <a:pt x="556" y="10856"/>
                    <a:pt x="556" y="10864"/>
                    <a:pt x="556" y="10872"/>
                  </a:cubicBezTo>
                  <a:lnTo>
                    <a:pt x="582" y="10883"/>
                  </a:lnTo>
                  <a:cubicBezTo>
                    <a:pt x="720" y="10933"/>
                    <a:pt x="877" y="10991"/>
                    <a:pt x="986" y="11023"/>
                  </a:cubicBezTo>
                  <a:cubicBezTo>
                    <a:pt x="980" y="11036"/>
                    <a:pt x="982" y="11048"/>
                    <a:pt x="964" y="11048"/>
                  </a:cubicBezTo>
                  <a:cubicBezTo>
                    <a:pt x="959" y="11048"/>
                    <a:pt x="952" y="11047"/>
                    <a:pt x="943" y="11045"/>
                  </a:cubicBezTo>
                  <a:lnTo>
                    <a:pt x="943" y="11045"/>
                  </a:lnTo>
                  <a:cubicBezTo>
                    <a:pt x="1113" y="11106"/>
                    <a:pt x="1270" y="11183"/>
                    <a:pt x="1421" y="11257"/>
                  </a:cubicBezTo>
                  <a:cubicBezTo>
                    <a:pt x="1504" y="11300"/>
                    <a:pt x="1589" y="11342"/>
                    <a:pt x="1671" y="11382"/>
                  </a:cubicBezTo>
                  <a:lnTo>
                    <a:pt x="2003" y="11541"/>
                  </a:lnTo>
                  <a:cubicBezTo>
                    <a:pt x="2091" y="11446"/>
                    <a:pt x="2176" y="11345"/>
                    <a:pt x="2255" y="11244"/>
                  </a:cubicBezTo>
                  <a:lnTo>
                    <a:pt x="2266" y="11260"/>
                  </a:lnTo>
                  <a:lnTo>
                    <a:pt x="2309" y="11201"/>
                  </a:lnTo>
                  <a:lnTo>
                    <a:pt x="2338" y="11159"/>
                  </a:lnTo>
                  <a:lnTo>
                    <a:pt x="2396" y="11076"/>
                  </a:lnTo>
                  <a:lnTo>
                    <a:pt x="2516" y="10917"/>
                  </a:lnTo>
                  <a:cubicBezTo>
                    <a:pt x="2598" y="10811"/>
                    <a:pt x="2683" y="10705"/>
                    <a:pt x="2771" y="10601"/>
                  </a:cubicBezTo>
                  <a:cubicBezTo>
                    <a:pt x="2946" y="10394"/>
                    <a:pt x="3132" y="10195"/>
                    <a:pt x="3315" y="9993"/>
                  </a:cubicBezTo>
                  <a:cubicBezTo>
                    <a:pt x="3684" y="9592"/>
                    <a:pt x="4051" y="9193"/>
                    <a:pt x="4332" y="8763"/>
                  </a:cubicBezTo>
                  <a:cubicBezTo>
                    <a:pt x="5180" y="7857"/>
                    <a:pt x="6112" y="6814"/>
                    <a:pt x="6951" y="5804"/>
                  </a:cubicBezTo>
                  <a:lnTo>
                    <a:pt x="6978" y="5831"/>
                  </a:lnTo>
                  <a:cubicBezTo>
                    <a:pt x="7621" y="4997"/>
                    <a:pt x="8439" y="4365"/>
                    <a:pt x="9073" y="3528"/>
                  </a:cubicBezTo>
                  <a:cubicBezTo>
                    <a:pt x="9838" y="2758"/>
                    <a:pt x="10332" y="1695"/>
                    <a:pt x="11095" y="907"/>
                  </a:cubicBezTo>
                  <a:cubicBezTo>
                    <a:pt x="11172" y="848"/>
                    <a:pt x="11249" y="771"/>
                    <a:pt x="11320" y="691"/>
                  </a:cubicBezTo>
                  <a:lnTo>
                    <a:pt x="11374" y="630"/>
                  </a:lnTo>
                  <a:cubicBezTo>
                    <a:pt x="11379" y="620"/>
                    <a:pt x="11400" y="606"/>
                    <a:pt x="11390" y="601"/>
                  </a:cubicBezTo>
                  <a:lnTo>
                    <a:pt x="11358" y="583"/>
                  </a:lnTo>
                  <a:cubicBezTo>
                    <a:pt x="11310" y="559"/>
                    <a:pt x="11259" y="537"/>
                    <a:pt x="11212" y="513"/>
                  </a:cubicBezTo>
                  <a:cubicBezTo>
                    <a:pt x="11007" y="420"/>
                    <a:pt x="10808" y="351"/>
                    <a:pt x="10627" y="306"/>
                  </a:cubicBezTo>
                  <a:cubicBezTo>
                    <a:pt x="10247" y="208"/>
                    <a:pt x="9886" y="150"/>
                    <a:pt x="96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27"/>
            <p:cNvSpPr/>
            <p:nvPr/>
          </p:nvSpPr>
          <p:spPr>
            <a:xfrm>
              <a:off x="1449900" y="887375"/>
              <a:ext cx="425" cy="150"/>
            </a:xfrm>
            <a:custGeom>
              <a:avLst/>
              <a:gdLst/>
              <a:ahLst/>
              <a:cxnLst/>
              <a:rect l="l" t="t" r="r" b="b"/>
              <a:pathLst>
                <a:path w="17" h="6" extrusionOk="0">
                  <a:moveTo>
                    <a:pt x="14" y="1"/>
                  </a:moveTo>
                  <a:lnTo>
                    <a:pt x="14" y="1"/>
                  </a:lnTo>
                  <a:cubicBezTo>
                    <a:pt x="0" y="3"/>
                    <a:pt x="6" y="3"/>
                    <a:pt x="16" y="6"/>
                  </a:cubicBezTo>
                  <a:cubicBezTo>
                    <a:pt x="16" y="6"/>
                    <a:pt x="14" y="3"/>
                    <a:pt x="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27"/>
            <p:cNvSpPr/>
            <p:nvPr/>
          </p:nvSpPr>
          <p:spPr>
            <a:xfrm>
              <a:off x="1463850" y="1019450"/>
              <a:ext cx="1000" cy="800"/>
            </a:xfrm>
            <a:custGeom>
              <a:avLst/>
              <a:gdLst/>
              <a:ahLst/>
              <a:cxnLst/>
              <a:rect l="l" t="t" r="r" b="b"/>
              <a:pathLst>
                <a:path w="40" h="32" extrusionOk="0">
                  <a:moveTo>
                    <a:pt x="40" y="0"/>
                  </a:moveTo>
                  <a:lnTo>
                    <a:pt x="40" y="0"/>
                  </a:lnTo>
                  <a:cubicBezTo>
                    <a:pt x="38" y="2"/>
                    <a:pt x="36" y="4"/>
                    <a:pt x="34" y="6"/>
                  </a:cubicBezTo>
                  <a:lnTo>
                    <a:pt x="34" y="6"/>
                  </a:lnTo>
                  <a:cubicBezTo>
                    <a:pt x="36" y="4"/>
                    <a:pt x="38" y="2"/>
                    <a:pt x="40" y="0"/>
                  </a:cubicBezTo>
                  <a:close/>
                  <a:moveTo>
                    <a:pt x="34" y="6"/>
                  </a:moveTo>
                  <a:lnTo>
                    <a:pt x="34" y="6"/>
                  </a:lnTo>
                  <a:cubicBezTo>
                    <a:pt x="23" y="16"/>
                    <a:pt x="11" y="23"/>
                    <a:pt x="0" y="30"/>
                  </a:cubicBezTo>
                  <a:cubicBezTo>
                    <a:pt x="2" y="31"/>
                    <a:pt x="3" y="31"/>
                    <a:pt x="5" y="31"/>
                  </a:cubicBezTo>
                  <a:cubicBezTo>
                    <a:pt x="15" y="31"/>
                    <a:pt x="25" y="16"/>
                    <a:pt x="34" y="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27"/>
            <p:cNvSpPr/>
            <p:nvPr/>
          </p:nvSpPr>
          <p:spPr>
            <a:xfrm>
              <a:off x="1621600" y="953050"/>
              <a:ext cx="1700" cy="1225"/>
            </a:xfrm>
            <a:custGeom>
              <a:avLst/>
              <a:gdLst/>
              <a:ahLst/>
              <a:cxnLst/>
              <a:rect l="l" t="t" r="r" b="b"/>
              <a:pathLst>
                <a:path w="68" h="49" extrusionOk="0">
                  <a:moveTo>
                    <a:pt x="19" y="0"/>
                  </a:moveTo>
                  <a:lnTo>
                    <a:pt x="1" y="19"/>
                  </a:lnTo>
                  <a:lnTo>
                    <a:pt x="67" y="4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27"/>
            <p:cNvSpPr/>
            <p:nvPr/>
          </p:nvSpPr>
          <p:spPr>
            <a:xfrm>
              <a:off x="1620225" y="955375"/>
              <a:ext cx="7575" cy="3600"/>
            </a:xfrm>
            <a:custGeom>
              <a:avLst/>
              <a:gdLst/>
              <a:ahLst/>
              <a:cxnLst/>
              <a:rect l="l" t="t" r="r" b="b"/>
              <a:pathLst>
                <a:path w="303" h="144" extrusionOk="0">
                  <a:moveTo>
                    <a:pt x="90" y="0"/>
                  </a:moveTo>
                  <a:lnTo>
                    <a:pt x="90" y="0"/>
                  </a:lnTo>
                  <a:cubicBezTo>
                    <a:pt x="0" y="80"/>
                    <a:pt x="303" y="91"/>
                    <a:pt x="244" y="144"/>
                  </a:cubicBezTo>
                  <a:cubicBezTo>
                    <a:pt x="255" y="136"/>
                    <a:pt x="274" y="136"/>
                    <a:pt x="282" y="128"/>
                  </a:cubicBezTo>
                  <a:lnTo>
                    <a:pt x="9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27"/>
            <p:cNvSpPr/>
            <p:nvPr/>
          </p:nvSpPr>
          <p:spPr>
            <a:xfrm>
              <a:off x="1625300" y="960050"/>
              <a:ext cx="2775" cy="2250"/>
            </a:xfrm>
            <a:custGeom>
              <a:avLst/>
              <a:gdLst/>
              <a:ahLst/>
              <a:cxnLst/>
              <a:rect l="l" t="t" r="r" b="b"/>
              <a:pathLst>
                <a:path w="111" h="90" extrusionOk="0">
                  <a:moveTo>
                    <a:pt x="53" y="0"/>
                  </a:moveTo>
                  <a:cubicBezTo>
                    <a:pt x="46" y="0"/>
                    <a:pt x="38" y="2"/>
                    <a:pt x="28" y="5"/>
                  </a:cubicBezTo>
                  <a:cubicBezTo>
                    <a:pt x="0" y="58"/>
                    <a:pt x="61" y="75"/>
                    <a:pt x="97" y="85"/>
                  </a:cubicBezTo>
                  <a:lnTo>
                    <a:pt x="97" y="85"/>
                  </a:lnTo>
                  <a:cubicBezTo>
                    <a:pt x="60" y="66"/>
                    <a:pt x="96" y="0"/>
                    <a:pt x="53" y="0"/>
                  </a:cubicBezTo>
                  <a:close/>
                  <a:moveTo>
                    <a:pt x="97" y="85"/>
                  </a:moveTo>
                  <a:cubicBezTo>
                    <a:pt x="100" y="87"/>
                    <a:pt x="105" y="89"/>
                    <a:pt x="110" y="90"/>
                  </a:cubicBezTo>
                  <a:cubicBezTo>
                    <a:pt x="107" y="88"/>
                    <a:pt x="102" y="87"/>
                    <a:pt x="97" y="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27"/>
            <p:cNvSpPr/>
            <p:nvPr/>
          </p:nvSpPr>
          <p:spPr>
            <a:xfrm>
              <a:off x="1601875" y="1063800"/>
              <a:ext cx="300" cy="425"/>
            </a:xfrm>
            <a:custGeom>
              <a:avLst/>
              <a:gdLst/>
              <a:ahLst/>
              <a:cxnLst/>
              <a:rect l="l" t="t" r="r" b="b"/>
              <a:pathLst>
                <a:path w="12" h="17" extrusionOk="0">
                  <a:moveTo>
                    <a:pt x="12" y="1"/>
                  </a:moveTo>
                  <a:lnTo>
                    <a:pt x="12" y="1"/>
                  </a:lnTo>
                  <a:cubicBezTo>
                    <a:pt x="4" y="6"/>
                    <a:pt x="1" y="11"/>
                    <a:pt x="1" y="17"/>
                  </a:cubicBezTo>
                  <a:cubicBezTo>
                    <a:pt x="4" y="14"/>
                    <a:pt x="9" y="9"/>
                    <a:pt x="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27"/>
            <p:cNvSpPr/>
            <p:nvPr/>
          </p:nvSpPr>
          <p:spPr>
            <a:xfrm>
              <a:off x="1570400" y="946425"/>
              <a:ext cx="206000" cy="208300"/>
            </a:xfrm>
            <a:custGeom>
              <a:avLst/>
              <a:gdLst/>
              <a:ahLst/>
              <a:cxnLst/>
              <a:rect l="l" t="t" r="r" b="b"/>
              <a:pathLst>
                <a:path w="8240" h="8332" extrusionOk="0">
                  <a:moveTo>
                    <a:pt x="3892" y="1070"/>
                  </a:moveTo>
                  <a:cubicBezTo>
                    <a:pt x="3892" y="1070"/>
                    <a:pt x="3891" y="1071"/>
                    <a:pt x="3891" y="1071"/>
                  </a:cubicBezTo>
                  <a:lnTo>
                    <a:pt x="3891" y="1071"/>
                  </a:lnTo>
                  <a:cubicBezTo>
                    <a:pt x="3892" y="1071"/>
                    <a:pt x="3892" y="1070"/>
                    <a:pt x="3892" y="1070"/>
                  </a:cubicBezTo>
                  <a:close/>
                  <a:moveTo>
                    <a:pt x="7762" y="2576"/>
                  </a:moveTo>
                  <a:lnTo>
                    <a:pt x="7762" y="2576"/>
                  </a:lnTo>
                  <a:cubicBezTo>
                    <a:pt x="7764" y="2577"/>
                    <a:pt x="7767" y="2578"/>
                    <a:pt x="7771" y="2578"/>
                  </a:cubicBezTo>
                  <a:lnTo>
                    <a:pt x="7771" y="2578"/>
                  </a:lnTo>
                  <a:cubicBezTo>
                    <a:pt x="7768" y="2578"/>
                    <a:pt x="7765" y="2577"/>
                    <a:pt x="7762" y="2576"/>
                  </a:cubicBezTo>
                  <a:close/>
                  <a:moveTo>
                    <a:pt x="7291" y="2611"/>
                  </a:moveTo>
                  <a:cubicBezTo>
                    <a:pt x="7285" y="2613"/>
                    <a:pt x="7280" y="2614"/>
                    <a:pt x="7276" y="2616"/>
                  </a:cubicBezTo>
                  <a:lnTo>
                    <a:pt x="7286" y="2613"/>
                  </a:lnTo>
                  <a:cubicBezTo>
                    <a:pt x="7288" y="2613"/>
                    <a:pt x="7290" y="2612"/>
                    <a:pt x="7291" y="2611"/>
                  </a:cubicBezTo>
                  <a:close/>
                  <a:moveTo>
                    <a:pt x="7314" y="2690"/>
                  </a:moveTo>
                  <a:cubicBezTo>
                    <a:pt x="7312" y="2690"/>
                    <a:pt x="7312" y="2691"/>
                    <a:pt x="7312" y="2692"/>
                  </a:cubicBezTo>
                  <a:lnTo>
                    <a:pt x="7312" y="2692"/>
                  </a:lnTo>
                  <a:cubicBezTo>
                    <a:pt x="7313" y="2691"/>
                    <a:pt x="7314" y="2691"/>
                    <a:pt x="7316" y="2690"/>
                  </a:cubicBezTo>
                  <a:cubicBezTo>
                    <a:pt x="7315" y="2690"/>
                    <a:pt x="7314" y="2690"/>
                    <a:pt x="7314" y="2690"/>
                  </a:cubicBezTo>
                  <a:close/>
                  <a:moveTo>
                    <a:pt x="2600" y="0"/>
                  </a:moveTo>
                  <a:cubicBezTo>
                    <a:pt x="2556" y="0"/>
                    <a:pt x="2515" y="16"/>
                    <a:pt x="2506" y="64"/>
                  </a:cubicBezTo>
                  <a:cubicBezTo>
                    <a:pt x="2460" y="162"/>
                    <a:pt x="2370" y="231"/>
                    <a:pt x="2439" y="342"/>
                  </a:cubicBezTo>
                  <a:lnTo>
                    <a:pt x="2484" y="273"/>
                  </a:lnTo>
                  <a:cubicBezTo>
                    <a:pt x="2492" y="358"/>
                    <a:pt x="2495" y="319"/>
                    <a:pt x="2490" y="377"/>
                  </a:cubicBezTo>
                  <a:cubicBezTo>
                    <a:pt x="2612" y="427"/>
                    <a:pt x="2593" y="542"/>
                    <a:pt x="2668" y="616"/>
                  </a:cubicBezTo>
                  <a:cubicBezTo>
                    <a:pt x="2668" y="613"/>
                    <a:pt x="2668" y="611"/>
                    <a:pt x="2670" y="608"/>
                  </a:cubicBezTo>
                  <a:cubicBezTo>
                    <a:pt x="2696" y="588"/>
                    <a:pt x="2721" y="581"/>
                    <a:pt x="2743" y="581"/>
                  </a:cubicBezTo>
                  <a:cubicBezTo>
                    <a:pt x="2798" y="581"/>
                    <a:pt x="2842" y="626"/>
                    <a:pt x="2872" y="645"/>
                  </a:cubicBezTo>
                  <a:lnTo>
                    <a:pt x="2880" y="693"/>
                  </a:lnTo>
                  <a:cubicBezTo>
                    <a:pt x="2880" y="712"/>
                    <a:pt x="2888" y="719"/>
                    <a:pt x="2899" y="719"/>
                  </a:cubicBezTo>
                  <a:cubicBezTo>
                    <a:pt x="2931" y="719"/>
                    <a:pt x="2996" y="661"/>
                    <a:pt x="3009" y="661"/>
                  </a:cubicBezTo>
                  <a:cubicBezTo>
                    <a:pt x="3015" y="661"/>
                    <a:pt x="3011" y="673"/>
                    <a:pt x="2989" y="706"/>
                  </a:cubicBezTo>
                  <a:cubicBezTo>
                    <a:pt x="3257" y="752"/>
                    <a:pt x="3547" y="847"/>
                    <a:pt x="3831" y="937"/>
                  </a:cubicBezTo>
                  <a:cubicBezTo>
                    <a:pt x="3848" y="927"/>
                    <a:pt x="3863" y="925"/>
                    <a:pt x="3876" y="925"/>
                  </a:cubicBezTo>
                  <a:cubicBezTo>
                    <a:pt x="3890" y="925"/>
                    <a:pt x="3901" y="928"/>
                    <a:pt x="3913" y="928"/>
                  </a:cubicBezTo>
                  <a:cubicBezTo>
                    <a:pt x="3932" y="928"/>
                    <a:pt x="3949" y="919"/>
                    <a:pt x="3972" y="868"/>
                  </a:cubicBezTo>
                  <a:lnTo>
                    <a:pt x="3972" y="868"/>
                  </a:lnTo>
                  <a:cubicBezTo>
                    <a:pt x="3958" y="921"/>
                    <a:pt x="3953" y="959"/>
                    <a:pt x="3948" y="985"/>
                  </a:cubicBezTo>
                  <a:cubicBezTo>
                    <a:pt x="3919" y="1038"/>
                    <a:pt x="3908" y="1057"/>
                    <a:pt x="3913" y="1068"/>
                  </a:cubicBezTo>
                  <a:cubicBezTo>
                    <a:pt x="3904" y="1069"/>
                    <a:pt x="3895" y="1071"/>
                    <a:pt x="3892" y="1071"/>
                  </a:cubicBezTo>
                  <a:cubicBezTo>
                    <a:pt x="3891" y="1071"/>
                    <a:pt x="3891" y="1071"/>
                    <a:pt x="3891" y="1071"/>
                  </a:cubicBezTo>
                  <a:lnTo>
                    <a:pt x="3891" y="1071"/>
                  </a:lnTo>
                  <a:cubicBezTo>
                    <a:pt x="3849" y="1094"/>
                    <a:pt x="3836" y="1068"/>
                    <a:pt x="3842" y="1105"/>
                  </a:cubicBezTo>
                  <a:cubicBezTo>
                    <a:pt x="3847" y="1134"/>
                    <a:pt x="3866" y="1155"/>
                    <a:pt x="3884" y="1176"/>
                  </a:cubicBezTo>
                  <a:cubicBezTo>
                    <a:pt x="3921" y="1222"/>
                    <a:pt x="3953" y="1264"/>
                    <a:pt x="3855" y="1346"/>
                  </a:cubicBezTo>
                  <a:cubicBezTo>
                    <a:pt x="4001" y="1362"/>
                    <a:pt x="3820" y="1620"/>
                    <a:pt x="3996" y="1697"/>
                  </a:cubicBezTo>
                  <a:cubicBezTo>
                    <a:pt x="3970" y="1712"/>
                    <a:pt x="3947" y="1720"/>
                    <a:pt x="3925" y="1720"/>
                  </a:cubicBezTo>
                  <a:cubicBezTo>
                    <a:pt x="3919" y="1720"/>
                    <a:pt x="3913" y="1719"/>
                    <a:pt x="3908" y="1718"/>
                  </a:cubicBezTo>
                  <a:lnTo>
                    <a:pt x="3908" y="1718"/>
                  </a:lnTo>
                  <a:cubicBezTo>
                    <a:pt x="3919" y="1989"/>
                    <a:pt x="3881" y="2289"/>
                    <a:pt x="3884" y="2518"/>
                  </a:cubicBezTo>
                  <a:cubicBezTo>
                    <a:pt x="3919" y="2566"/>
                    <a:pt x="3935" y="2619"/>
                    <a:pt x="3940" y="2674"/>
                  </a:cubicBezTo>
                  <a:cubicBezTo>
                    <a:pt x="3943" y="2701"/>
                    <a:pt x="3943" y="2730"/>
                    <a:pt x="3943" y="2759"/>
                  </a:cubicBezTo>
                  <a:lnTo>
                    <a:pt x="3945" y="2908"/>
                  </a:lnTo>
                  <a:cubicBezTo>
                    <a:pt x="3948" y="3126"/>
                    <a:pt x="3956" y="3362"/>
                    <a:pt x="4046" y="3421"/>
                  </a:cubicBezTo>
                  <a:cubicBezTo>
                    <a:pt x="4033" y="3588"/>
                    <a:pt x="4009" y="3856"/>
                    <a:pt x="4012" y="4106"/>
                  </a:cubicBezTo>
                  <a:cubicBezTo>
                    <a:pt x="4126" y="4040"/>
                    <a:pt x="4261" y="3949"/>
                    <a:pt x="4386" y="3838"/>
                  </a:cubicBezTo>
                  <a:lnTo>
                    <a:pt x="4386" y="3838"/>
                  </a:lnTo>
                  <a:lnTo>
                    <a:pt x="4346" y="3888"/>
                  </a:lnTo>
                  <a:cubicBezTo>
                    <a:pt x="4522" y="3771"/>
                    <a:pt x="4715" y="3644"/>
                    <a:pt x="4885" y="3516"/>
                  </a:cubicBezTo>
                  <a:cubicBezTo>
                    <a:pt x="4970" y="3453"/>
                    <a:pt x="5053" y="3386"/>
                    <a:pt x="5109" y="3331"/>
                  </a:cubicBezTo>
                  <a:cubicBezTo>
                    <a:pt x="5143" y="3291"/>
                    <a:pt x="5170" y="3248"/>
                    <a:pt x="5186" y="3206"/>
                  </a:cubicBezTo>
                  <a:cubicBezTo>
                    <a:pt x="5244" y="3249"/>
                    <a:pt x="5289" y="3263"/>
                    <a:pt x="5329" y="3263"/>
                  </a:cubicBezTo>
                  <a:cubicBezTo>
                    <a:pt x="5388" y="3263"/>
                    <a:pt x="5436" y="3233"/>
                    <a:pt x="5502" y="3230"/>
                  </a:cubicBezTo>
                  <a:cubicBezTo>
                    <a:pt x="5584" y="3086"/>
                    <a:pt x="5847" y="2948"/>
                    <a:pt x="5998" y="2767"/>
                  </a:cubicBezTo>
                  <a:cubicBezTo>
                    <a:pt x="6007" y="2773"/>
                    <a:pt x="6016" y="2776"/>
                    <a:pt x="6024" y="2776"/>
                  </a:cubicBezTo>
                  <a:cubicBezTo>
                    <a:pt x="6070" y="2776"/>
                    <a:pt x="6116" y="2705"/>
                    <a:pt x="6162" y="2705"/>
                  </a:cubicBezTo>
                  <a:cubicBezTo>
                    <a:pt x="6177" y="2705"/>
                    <a:pt x="6191" y="2712"/>
                    <a:pt x="6205" y="2730"/>
                  </a:cubicBezTo>
                  <a:cubicBezTo>
                    <a:pt x="6298" y="2613"/>
                    <a:pt x="6407" y="2504"/>
                    <a:pt x="6527" y="2404"/>
                  </a:cubicBezTo>
                  <a:cubicBezTo>
                    <a:pt x="6585" y="2353"/>
                    <a:pt x="6646" y="2305"/>
                    <a:pt x="6713" y="2260"/>
                  </a:cubicBezTo>
                  <a:cubicBezTo>
                    <a:pt x="6745" y="2234"/>
                    <a:pt x="6769" y="2215"/>
                    <a:pt x="6800" y="2196"/>
                  </a:cubicBezTo>
                  <a:lnTo>
                    <a:pt x="6856" y="2228"/>
                  </a:lnTo>
                  <a:cubicBezTo>
                    <a:pt x="6872" y="2239"/>
                    <a:pt x="6885" y="2250"/>
                    <a:pt x="6939" y="2279"/>
                  </a:cubicBezTo>
                  <a:cubicBezTo>
                    <a:pt x="7021" y="2329"/>
                    <a:pt x="7103" y="2382"/>
                    <a:pt x="7183" y="2438"/>
                  </a:cubicBezTo>
                  <a:lnTo>
                    <a:pt x="7302" y="2523"/>
                  </a:lnTo>
                  <a:cubicBezTo>
                    <a:pt x="7313" y="2536"/>
                    <a:pt x="7316" y="2547"/>
                    <a:pt x="7318" y="2560"/>
                  </a:cubicBezTo>
                  <a:cubicBezTo>
                    <a:pt x="7321" y="2580"/>
                    <a:pt x="7314" y="2598"/>
                    <a:pt x="7291" y="2611"/>
                  </a:cubicBezTo>
                  <a:lnTo>
                    <a:pt x="7291" y="2611"/>
                  </a:lnTo>
                  <a:cubicBezTo>
                    <a:pt x="7362" y="2589"/>
                    <a:pt x="7521" y="2568"/>
                    <a:pt x="7685" y="2568"/>
                  </a:cubicBezTo>
                  <a:cubicBezTo>
                    <a:pt x="7731" y="2568"/>
                    <a:pt x="7778" y="2570"/>
                    <a:pt x="7823" y="2574"/>
                  </a:cubicBezTo>
                  <a:cubicBezTo>
                    <a:pt x="7815" y="2577"/>
                    <a:pt x="7797" y="2579"/>
                    <a:pt x="7783" y="2579"/>
                  </a:cubicBezTo>
                  <a:cubicBezTo>
                    <a:pt x="7779" y="2579"/>
                    <a:pt x="7774" y="2579"/>
                    <a:pt x="7771" y="2578"/>
                  </a:cubicBezTo>
                  <a:lnTo>
                    <a:pt x="7771" y="2578"/>
                  </a:lnTo>
                  <a:cubicBezTo>
                    <a:pt x="7789" y="2584"/>
                    <a:pt x="7800" y="2591"/>
                    <a:pt x="7804" y="2597"/>
                  </a:cubicBezTo>
                  <a:cubicBezTo>
                    <a:pt x="7709" y="2635"/>
                    <a:pt x="7560" y="2648"/>
                    <a:pt x="7552" y="2674"/>
                  </a:cubicBezTo>
                  <a:cubicBezTo>
                    <a:pt x="7523" y="2669"/>
                    <a:pt x="7526" y="2669"/>
                    <a:pt x="7504" y="2661"/>
                  </a:cubicBezTo>
                  <a:lnTo>
                    <a:pt x="7504" y="2661"/>
                  </a:lnTo>
                  <a:cubicBezTo>
                    <a:pt x="7523" y="2677"/>
                    <a:pt x="7464" y="2688"/>
                    <a:pt x="7427" y="2688"/>
                  </a:cubicBezTo>
                  <a:cubicBezTo>
                    <a:pt x="7385" y="2693"/>
                    <a:pt x="7364" y="2690"/>
                    <a:pt x="7379" y="2733"/>
                  </a:cubicBezTo>
                  <a:lnTo>
                    <a:pt x="7353" y="2714"/>
                  </a:lnTo>
                  <a:lnTo>
                    <a:pt x="7353" y="2714"/>
                  </a:lnTo>
                  <a:cubicBezTo>
                    <a:pt x="7356" y="2728"/>
                    <a:pt x="7356" y="2744"/>
                    <a:pt x="7356" y="2762"/>
                  </a:cubicBezTo>
                  <a:cubicBezTo>
                    <a:pt x="7338" y="2736"/>
                    <a:pt x="7311" y="2700"/>
                    <a:pt x="7312" y="2692"/>
                  </a:cubicBezTo>
                  <a:lnTo>
                    <a:pt x="7312" y="2692"/>
                  </a:lnTo>
                  <a:cubicBezTo>
                    <a:pt x="7307" y="2693"/>
                    <a:pt x="7305" y="2694"/>
                    <a:pt x="7294" y="2698"/>
                  </a:cubicBezTo>
                  <a:lnTo>
                    <a:pt x="7215" y="2746"/>
                  </a:lnTo>
                  <a:lnTo>
                    <a:pt x="7061" y="2842"/>
                  </a:lnTo>
                  <a:lnTo>
                    <a:pt x="6753" y="3041"/>
                  </a:lnTo>
                  <a:cubicBezTo>
                    <a:pt x="6551" y="3176"/>
                    <a:pt x="6349" y="3320"/>
                    <a:pt x="6147" y="3463"/>
                  </a:cubicBezTo>
                  <a:lnTo>
                    <a:pt x="5541" y="3896"/>
                  </a:lnTo>
                  <a:lnTo>
                    <a:pt x="5233" y="4106"/>
                  </a:lnTo>
                  <a:lnTo>
                    <a:pt x="5047" y="4228"/>
                  </a:lnTo>
                  <a:lnTo>
                    <a:pt x="4814" y="4372"/>
                  </a:lnTo>
                  <a:lnTo>
                    <a:pt x="4854" y="4736"/>
                  </a:lnTo>
                  <a:lnTo>
                    <a:pt x="4811" y="4677"/>
                  </a:lnTo>
                  <a:lnTo>
                    <a:pt x="4838" y="4757"/>
                  </a:lnTo>
                  <a:lnTo>
                    <a:pt x="4859" y="4810"/>
                  </a:lnTo>
                  <a:lnTo>
                    <a:pt x="4904" y="4908"/>
                  </a:lnTo>
                  <a:cubicBezTo>
                    <a:pt x="4902" y="4908"/>
                    <a:pt x="4900" y="4909"/>
                    <a:pt x="4898" y="4909"/>
                  </a:cubicBezTo>
                  <a:cubicBezTo>
                    <a:pt x="4883" y="4909"/>
                    <a:pt x="4874" y="4899"/>
                    <a:pt x="4864" y="4892"/>
                  </a:cubicBezTo>
                  <a:lnTo>
                    <a:pt x="4864" y="4892"/>
                  </a:lnTo>
                  <a:cubicBezTo>
                    <a:pt x="4832" y="5163"/>
                    <a:pt x="4970" y="5426"/>
                    <a:pt x="4984" y="5684"/>
                  </a:cubicBezTo>
                  <a:cubicBezTo>
                    <a:pt x="4972" y="5684"/>
                    <a:pt x="4952" y="5670"/>
                    <a:pt x="4934" y="5670"/>
                  </a:cubicBezTo>
                  <a:cubicBezTo>
                    <a:pt x="4924" y="5670"/>
                    <a:pt x="4915" y="5674"/>
                    <a:pt x="4909" y="5689"/>
                  </a:cubicBezTo>
                  <a:cubicBezTo>
                    <a:pt x="5032" y="5867"/>
                    <a:pt x="4811" y="6010"/>
                    <a:pt x="5034" y="6080"/>
                  </a:cubicBezTo>
                  <a:cubicBezTo>
                    <a:pt x="5029" y="6086"/>
                    <a:pt x="5008" y="6093"/>
                    <a:pt x="4989" y="6093"/>
                  </a:cubicBezTo>
                  <a:cubicBezTo>
                    <a:pt x="4977" y="6093"/>
                    <a:pt x="4967" y="6091"/>
                    <a:pt x="4960" y="6085"/>
                  </a:cubicBezTo>
                  <a:lnTo>
                    <a:pt x="4960" y="6085"/>
                  </a:lnTo>
                  <a:cubicBezTo>
                    <a:pt x="5026" y="6345"/>
                    <a:pt x="5074" y="6611"/>
                    <a:pt x="5109" y="6879"/>
                  </a:cubicBezTo>
                  <a:cubicBezTo>
                    <a:pt x="5140" y="7129"/>
                    <a:pt x="5172" y="7490"/>
                    <a:pt x="5164" y="7551"/>
                  </a:cubicBezTo>
                  <a:cubicBezTo>
                    <a:pt x="5255" y="7678"/>
                    <a:pt x="5294" y="7856"/>
                    <a:pt x="5316" y="7994"/>
                  </a:cubicBezTo>
                  <a:cubicBezTo>
                    <a:pt x="5228" y="7949"/>
                    <a:pt x="5135" y="7891"/>
                    <a:pt x="5047" y="7848"/>
                  </a:cubicBezTo>
                  <a:cubicBezTo>
                    <a:pt x="4957" y="7803"/>
                    <a:pt x="4877" y="7779"/>
                    <a:pt x="4737" y="7750"/>
                  </a:cubicBezTo>
                  <a:lnTo>
                    <a:pt x="4758" y="7718"/>
                  </a:lnTo>
                  <a:cubicBezTo>
                    <a:pt x="4567" y="7662"/>
                    <a:pt x="4386" y="7578"/>
                    <a:pt x="4211" y="7479"/>
                  </a:cubicBezTo>
                  <a:cubicBezTo>
                    <a:pt x="4038" y="7381"/>
                    <a:pt x="3858" y="7264"/>
                    <a:pt x="3722" y="7174"/>
                  </a:cubicBezTo>
                  <a:cubicBezTo>
                    <a:pt x="3735" y="6988"/>
                    <a:pt x="3749" y="6762"/>
                    <a:pt x="3741" y="6542"/>
                  </a:cubicBezTo>
                  <a:cubicBezTo>
                    <a:pt x="3757" y="6281"/>
                    <a:pt x="3711" y="6106"/>
                    <a:pt x="3709" y="5846"/>
                  </a:cubicBezTo>
                  <a:lnTo>
                    <a:pt x="3757" y="5840"/>
                  </a:lnTo>
                  <a:cubicBezTo>
                    <a:pt x="3674" y="5633"/>
                    <a:pt x="3701" y="5450"/>
                    <a:pt x="3738" y="5187"/>
                  </a:cubicBezTo>
                  <a:cubicBezTo>
                    <a:pt x="3773" y="4940"/>
                    <a:pt x="3815" y="4566"/>
                    <a:pt x="3765" y="4406"/>
                  </a:cubicBezTo>
                  <a:lnTo>
                    <a:pt x="3765" y="4406"/>
                  </a:lnTo>
                  <a:cubicBezTo>
                    <a:pt x="3717" y="4457"/>
                    <a:pt x="3666" y="4510"/>
                    <a:pt x="3619" y="4571"/>
                  </a:cubicBezTo>
                  <a:lnTo>
                    <a:pt x="3701" y="4425"/>
                  </a:lnTo>
                  <a:lnTo>
                    <a:pt x="3701" y="4425"/>
                  </a:lnTo>
                  <a:cubicBezTo>
                    <a:pt x="3624" y="4547"/>
                    <a:pt x="3571" y="4579"/>
                    <a:pt x="3518" y="4619"/>
                  </a:cubicBezTo>
                  <a:cubicBezTo>
                    <a:pt x="3464" y="4661"/>
                    <a:pt x="3419" y="4706"/>
                    <a:pt x="3401" y="4829"/>
                  </a:cubicBezTo>
                  <a:cubicBezTo>
                    <a:pt x="3387" y="4818"/>
                    <a:pt x="3371" y="4807"/>
                    <a:pt x="3353" y="4799"/>
                  </a:cubicBezTo>
                  <a:cubicBezTo>
                    <a:pt x="3207" y="5057"/>
                    <a:pt x="3154" y="5065"/>
                    <a:pt x="3008" y="5131"/>
                  </a:cubicBezTo>
                  <a:cubicBezTo>
                    <a:pt x="2867" y="5192"/>
                    <a:pt x="2713" y="5253"/>
                    <a:pt x="2607" y="5429"/>
                  </a:cubicBezTo>
                  <a:lnTo>
                    <a:pt x="2601" y="5381"/>
                  </a:lnTo>
                  <a:cubicBezTo>
                    <a:pt x="2543" y="5466"/>
                    <a:pt x="2463" y="5559"/>
                    <a:pt x="2381" y="5575"/>
                  </a:cubicBezTo>
                  <a:cubicBezTo>
                    <a:pt x="2386" y="5562"/>
                    <a:pt x="2375" y="5556"/>
                    <a:pt x="2389" y="5532"/>
                  </a:cubicBezTo>
                  <a:lnTo>
                    <a:pt x="2389" y="5532"/>
                  </a:lnTo>
                  <a:cubicBezTo>
                    <a:pt x="2038" y="5599"/>
                    <a:pt x="1868" y="5955"/>
                    <a:pt x="1600" y="6154"/>
                  </a:cubicBezTo>
                  <a:lnTo>
                    <a:pt x="1581" y="6072"/>
                  </a:lnTo>
                  <a:cubicBezTo>
                    <a:pt x="1541" y="6162"/>
                    <a:pt x="1459" y="6223"/>
                    <a:pt x="1369" y="6287"/>
                  </a:cubicBezTo>
                  <a:cubicBezTo>
                    <a:pt x="1281" y="6231"/>
                    <a:pt x="1212" y="6178"/>
                    <a:pt x="1117" y="6146"/>
                  </a:cubicBezTo>
                  <a:lnTo>
                    <a:pt x="1148" y="6122"/>
                  </a:lnTo>
                  <a:lnTo>
                    <a:pt x="1029" y="6109"/>
                  </a:lnTo>
                  <a:lnTo>
                    <a:pt x="1063" y="6045"/>
                  </a:lnTo>
                  <a:cubicBezTo>
                    <a:pt x="1008" y="6010"/>
                    <a:pt x="944" y="5976"/>
                    <a:pt x="891" y="5949"/>
                  </a:cubicBezTo>
                  <a:lnTo>
                    <a:pt x="745" y="5886"/>
                  </a:lnTo>
                  <a:cubicBezTo>
                    <a:pt x="641" y="5840"/>
                    <a:pt x="519" y="5787"/>
                    <a:pt x="407" y="5726"/>
                  </a:cubicBezTo>
                  <a:lnTo>
                    <a:pt x="415" y="5718"/>
                  </a:lnTo>
                  <a:lnTo>
                    <a:pt x="418" y="5718"/>
                  </a:lnTo>
                  <a:lnTo>
                    <a:pt x="524" y="5721"/>
                  </a:lnTo>
                  <a:cubicBezTo>
                    <a:pt x="495" y="5668"/>
                    <a:pt x="607" y="5583"/>
                    <a:pt x="702" y="5519"/>
                  </a:cubicBezTo>
                  <a:lnTo>
                    <a:pt x="848" y="5421"/>
                  </a:lnTo>
                  <a:cubicBezTo>
                    <a:pt x="901" y="5384"/>
                    <a:pt x="955" y="5338"/>
                    <a:pt x="1000" y="5288"/>
                  </a:cubicBezTo>
                  <a:lnTo>
                    <a:pt x="1000" y="5317"/>
                  </a:lnTo>
                  <a:cubicBezTo>
                    <a:pt x="1547" y="4924"/>
                    <a:pt x="1969" y="4457"/>
                    <a:pt x="2466" y="4008"/>
                  </a:cubicBezTo>
                  <a:lnTo>
                    <a:pt x="2466" y="4008"/>
                  </a:lnTo>
                  <a:cubicBezTo>
                    <a:pt x="2463" y="4021"/>
                    <a:pt x="2471" y="4037"/>
                    <a:pt x="2468" y="4050"/>
                  </a:cubicBezTo>
                  <a:cubicBezTo>
                    <a:pt x="2479" y="4013"/>
                    <a:pt x="2482" y="3957"/>
                    <a:pt x="2514" y="3939"/>
                  </a:cubicBezTo>
                  <a:cubicBezTo>
                    <a:pt x="2530" y="3944"/>
                    <a:pt x="2524" y="3971"/>
                    <a:pt x="2519" y="3981"/>
                  </a:cubicBezTo>
                  <a:cubicBezTo>
                    <a:pt x="2601" y="3981"/>
                    <a:pt x="2670" y="3915"/>
                    <a:pt x="2729" y="3846"/>
                  </a:cubicBezTo>
                  <a:cubicBezTo>
                    <a:pt x="2787" y="3779"/>
                    <a:pt x="2819" y="3721"/>
                    <a:pt x="2880" y="3702"/>
                  </a:cubicBezTo>
                  <a:cubicBezTo>
                    <a:pt x="2883" y="3694"/>
                    <a:pt x="2885" y="3689"/>
                    <a:pt x="2891" y="3686"/>
                  </a:cubicBezTo>
                  <a:cubicBezTo>
                    <a:pt x="2876" y="3648"/>
                    <a:pt x="2836" y="3625"/>
                    <a:pt x="2802" y="3625"/>
                  </a:cubicBezTo>
                  <a:cubicBezTo>
                    <a:pt x="2799" y="3625"/>
                    <a:pt x="2796" y="3625"/>
                    <a:pt x="2792" y="3625"/>
                  </a:cubicBezTo>
                  <a:cubicBezTo>
                    <a:pt x="2745" y="3384"/>
                    <a:pt x="2697" y="3134"/>
                    <a:pt x="2649" y="2884"/>
                  </a:cubicBezTo>
                  <a:cubicBezTo>
                    <a:pt x="2596" y="2616"/>
                    <a:pt x="2532" y="2350"/>
                    <a:pt x="2455" y="2090"/>
                  </a:cubicBezTo>
                  <a:cubicBezTo>
                    <a:pt x="2467" y="2067"/>
                    <a:pt x="2489" y="2058"/>
                    <a:pt x="2521" y="2058"/>
                  </a:cubicBezTo>
                  <a:cubicBezTo>
                    <a:pt x="2525" y="2058"/>
                    <a:pt x="2530" y="2058"/>
                    <a:pt x="2535" y="2058"/>
                  </a:cubicBezTo>
                  <a:cubicBezTo>
                    <a:pt x="2301" y="1628"/>
                    <a:pt x="2309" y="1147"/>
                    <a:pt x="2275" y="680"/>
                  </a:cubicBezTo>
                  <a:cubicBezTo>
                    <a:pt x="2271" y="679"/>
                    <a:pt x="2268" y="679"/>
                    <a:pt x="2265" y="679"/>
                  </a:cubicBezTo>
                  <a:cubicBezTo>
                    <a:pt x="2237" y="679"/>
                    <a:pt x="2230" y="709"/>
                    <a:pt x="2208" y="709"/>
                  </a:cubicBezTo>
                  <a:cubicBezTo>
                    <a:pt x="2201" y="709"/>
                    <a:pt x="2191" y="705"/>
                    <a:pt x="2179" y="696"/>
                  </a:cubicBezTo>
                  <a:lnTo>
                    <a:pt x="2179" y="696"/>
                  </a:lnTo>
                  <a:cubicBezTo>
                    <a:pt x="2142" y="852"/>
                    <a:pt x="2328" y="953"/>
                    <a:pt x="2261" y="1097"/>
                  </a:cubicBezTo>
                  <a:lnTo>
                    <a:pt x="2216" y="1086"/>
                  </a:lnTo>
                  <a:lnTo>
                    <a:pt x="2216" y="1086"/>
                  </a:lnTo>
                  <a:cubicBezTo>
                    <a:pt x="2200" y="1187"/>
                    <a:pt x="2330" y="1091"/>
                    <a:pt x="2288" y="1200"/>
                  </a:cubicBezTo>
                  <a:cubicBezTo>
                    <a:pt x="2277" y="1216"/>
                    <a:pt x="2266" y="1220"/>
                    <a:pt x="2258" y="1220"/>
                  </a:cubicBezTo>
                  <a:cubicBezTo>
                    <a:pt x="2245" y="1220"/>
                    <a:pt x="2236" y="1212"/>
                    <a:pt x="2232" y="1212"/>
                  </a:cubicBezTo>
                  <a:cubicBezTo>
                    <a:pt x="2230" y="1212"/>
                    <a:pt x="2229" y="1213"/>
                    <a:pt x="2229" y="1216"/>
                  </a:cubicBezTo>
                  <a:cubicBezTo>
                    <a:pt x="2275" y="1423"/>
                    <a:pt x="2261" y="1647"/>
                    <a:pt x="2397" y="1827"/>
                  </a:cubicBezTo>
                  <a:cubicBezTo>
                    <a:pt x="2306" y="1888"/>
                    <a:pt x="2421" y="2053"/>
                    <a:pt x="2341" y="2141"/>
                  </a:cubicBezTo>
                  <a:cubicBezTo>
                    <a:pt x="2386" y="2188"/>
                    <a:pt x="2383" y="2244"/>
                    <a:pt x="2450" y="2257"/>
                  </a:cubicBezTo>
                  <a:cubicBezTo>
                    <a:pt x="2463" y="2507"/>
                    <a:pt x="2495" y="2754"/>
                    <a:pt x="2535" y="3004"/>
                  </a:cubicBezTo>
                  <a:lnTo>
                    <a:pt x="2599" y="3378"/>
                  </a:lnTo>
                  <a:lnTo>
                    <a:pt x="2615" y="3471"/>
                  </a:lnTo>
                  <a:lnTo>
                    <a:pt x="2622" y="3519"/>
                  </a:lnTo>
                  <a:lnTo>
                    <a:pt x="2628" y="3535"/>
                  </a:lnTo>
                  <a:lnTo>
                    <a:pt x="2646" y="3607"/>
                  </a:lnTo>
                  <a:cubicBezTo>
                    <a:pt x="2636" y="3628"/>
                    <a:pt x="2375" y="3840"/>
                    <a:pt x="2198" y="3976"/>
                  </a:cubicBezTo>
                  <a:cubicBezTo>
                    <a:pt x="2033" y="4340"/>
                    <a:pt x="1563" y="4422"/>
                    <a:pt x="1271" y="4728"/>
                  </a:cubicBezTo>
                  <a:cubicBezTo>
                    <a:pt x="1265" y="4725"/>
                    <a:pt x="1263" y="4720"/>
                    <a:pt x="1260" y="4712"/>
                  </a:cubicBezTo>
                  <a:cubicBezTo>
                    <a:pt x="1180" y="4834"/>
                    <a:pt x="1037" y="4972"/>
                    <a:pt x="896" y="5054"/>
                  </a:cubicBezTo>
                  <a:lnTo>
                    <a:pt x="835" y="5200"/>
                  </a:lnTo>
                  <a:cubicBezTo>
                    <a:pt x="742" y="5248"/>
                    <a:pt x="591" y="5346"/>
                    <a:pt x="447" y="5439"/>
                  </a:cubicBezTo>
                  <a:cubicBezTo>
                    <a:pt x="301" y="5538"/>
                    <a:pt x="152" y="5644"/>
                    <a:pt x="1" y="5750"/>
                  </a:cubicBezTo>
                  <a:cubicBezTo>
                    <a:pt x="232" y="5904"/>
                    <a:pt x="490" y="6064"/>
                    <a:pt x="747" y="6218"/>
                  </a:cubicBezTo>
                  <a:lnTo>
                    <a:pt x="1390" y="6603"/>
                  </a:lnTo>
                  <a:lnTo>
                    <a:pt x="1911" y="6204"/>
                  </a:lnTo>
                  <a:cubicBezTo>
                    <a:pt x="2049" y="6103"/>
                    <a:pt x="2190" y="6002"/>
                    <a:pt x="2333" y="5907"/>
                  </a:cubicBezTo>
                  <a:cubicBezTo>
                    <a:pt x="2604" y="5721"/>
                    <a:pt x="2864" y="5540"/>
                    <a:pt x="3119" y="5365"/>
                  </a:cubicBezTo>
                  <a:cubicBezTo>
                    <a:pt x="3204" y="5307"/>
                    <a:pt x="3196" y="5315"/>
                    <a:pt x="3223" y="5299"/>
                  </a:cubicBezTo>
                  <a:lnTo>
                    <a:pt x="3279" y="5269"/>
                  </a:lnTo>
                  <a:cubicBezTo>
                    <a:pt x="3310" y="5251"/>
                    <a:pt x="3340" y="5230"/>
                    <a:pt x="3374" y="5203"/>
                  </a:cubicBezTo>
                  <a:cubicBezTo>
                    <a:pt x="3374" y="5259"/>
                    <a:pt x="3385" y="5299"/>
                    <a:pt x="3406" y="5365"/>
                  </a:cubicBezTo>
                  <a:lnTo>
                    <a:pt x="3427" y="5423"/>
                  </a:lnTo>
                  <a:lnTo>
                    <a:pt x="3451" y="5585"/>
                  </a:lnTo>
                  <a:cubicBezTo>
                    <a:pt x="3467" y="5697"/>
                    <a:pt x="3488" y="5811"/>
                    <a:pt x="3515" y="5928"/>
                  </a:cubicBezTo>
                  <a:cubicBezTo>
                    <a:pt x="3512" y="5928"/>
                    <a:pt x="3510" y="5928"/>
                    <a:pt x="3508" y="5928"/>
                  </a:cubicBezTo>
                  <a:cubicBezTo>
                    <a:pt x="3504" y="5928"/>
                    <a:pt x="3501" y="5928"/>
                    <a:pt x="3498" y="5928"/>
                  </a:cubicBezTo>
                  <a:cubicBezTo>
                    <a:pt x="3489" y="5928"/>
                    <a:pt x="3483" y="5926"/>
                    <a:pt x="3478" y="5907"/>
                  </a:cubicBezTo>
                  <a:lnTo>
                    <a:pt x="3478" y="5907"/>
                  </a:lnTo>
                  <a:cubicBezTo>
                    <a:pt x="3515" y="6226"/>
                    <a:pt x="3449" y="6515"/>
                    <a:pt x="3486" y="6813"/>
                  </a:cubicBezTo>
                  <a:lnTo>
                    <a:pt x="3467" y="6813"/>
                  </a:lnTo>
                  <a:lnTo>
                    <a:pt x="3486" y="6908"/>
                  </a:lnTo>
                  <a:lnTo>
                    <a:pt x="3494" y="6956"/>
                  </a:lnTo>
                  <a:lnTo>
                    <a:pt x="3499" y="7025"/>
                  </a:lnTo>
                  <a:cubicBezTo>
                    <a:pt x="3507" y="7113"/>
                    <a:pt x="3512" y="7203"/>
                    <a:pt x="3520" y="7293"/>
                  </a:cubicBezTo>
                  <a:lnTo>
                    <a:pt x="3807" y="7439"/>
                  </a:lnTo>
                  <a:lnTo>
                    <a:pt x="4017" y="7554"/>
                  </a:lnTo>
                  <a:cubicBezTo>
                    <a:pt x="4155" y="7633"/>
                    <a:pt x="4293" y="7713"/>
                    <a:pt x="4429" y="7790"/>
                  </a:cubicBezTo>
                  <a:cubicBezTo>
                    <a:pt x="4654" y="7917"/>
                    <a:pt x="5124" y="8172"/>
                    <a:pt x="5353" y="8220"/>
                  </a:cubicBezTo>
                  <a:cubicBezTo>
                    <a:pt x="5411" y="8255"/>
                    <a:pt x="5470" y="8289"/>
                    <a:pt x="5541" y="8332"/>
                  </a:cubicBezTo>
                  <a:cubicBezTo>
                    <a:pt x="5435" y="7336"/>
                    <a:pt x="5321" y="6502"/>
                    <a:pt x="5175" y="5636"/>
                  </a:cubicBezTo>
                  <a:lnTo>
                    <a:pt x="5212" y="5633"/>
                  </a:lnTo>
                  <a:cubicBezTo>
                    <a:pt x="5167" y="5439"/>
                    <a:pt x="5143" y="5246"/>
                    <a:pt x="5130" y="5052"/>
                  </a:cubicBezTo>
                  <a:lnTo>
                    <a:pt x="5114" y="4757"/>
                  </a:lnTo>
                  <a:lnTo>
                    <a:pt x="5109" y="4515"/>
                  </a:lnTo>
                  <a:lnTo>
                    <a:pt x="5294" y="4427"/>
                  </a:lnTo>
                  <a:lnTo>
                    <a:pt x="5515" y="4311"/>
                  </a:lnTo>
                  <a:cubicBezTo>
                    <a:pt x="5664" y="4228"/>
                    <a:pt x="5807" y="4141"/>
                    <a:pt x="5945" y="4040"/>
                  </a:cubicBezTo>
                  <a:cubicBezTo>
                    <a:pt x="6641" y="3713"/>
                    <a:pt x="7154" y="3052"/>
                    <a:pt x="7884" y="2738"/>
                  </a:cubicBezTo>
                  <a:cubicBezTo>
                    <a:pt x="8017" y="2698"/>
                    <a:pt x="8139" y="2640"/>
                    <a:pt x="8240" y="2579"/>
                  </a:cubicBezTo>
                  <a:cubicBezTo>
                    <a:pt x="8022" y="2470"/>
                    <a:pt x="7714" y="2380"/>
                    <a:pt x="7518" y="2324"/>
                  </a:cubicBezTo>
                  <a:cubicBezTo>
                    <a:pt x="7324" y="2268"/>
                    <a:pt x="7119" y="2188"/>
                    <a:pt x="6997" y="2042"/>
                  </a:cubicBezTo>
                  <a:cubicBezTo>
                    <a:pt x="6939" y="1987"/>
                    <a:pt x="6864" y="1925"/>
                    <a:pt x="6784" y="1867"/>
                  </a:cubicBezTo>
                  <a:cubicBezTo>
                    <a:pt x="6734" y="1886"/>
                    <a:pt x="6681" y="1907"/>
                    <a:pt x="6625" y="1931"/>
                  </a:cubicBezTo>
                  <a:lnTo>
                    <a:pt x="6468" y="2002"/>
                  </a:lnTo>
                  <a:cubicBezTo>
                    <a:pt x="6373" y="2045"/>
                    <a:pt x="6282" y="2093"/>
                    <a:pt x="6192" y="2146"/>
                  </a:cubicBezTo>
                  <a:cubicBezTo>
                    <a:pt x="6014" y="2247"/>
                    <a:pt x="5844" y="2364"/>
                    <a:pt x="5682" y="2489"/>
                  </a:cubicBezTo>
                  <a:cubicBezTo>
                    <a:pt x="5518" y="2613"/>
                    <a:pt x="5361" y="2749"/>
                    <a:pt x="5204" y="2887"/>
                  </a:cubicBezTo>
                  <a:cubicBezTo>
                    <a:pt x="5047" y="3028"/>
                    <a:pt x="4909" y="3161"/>
                    <a:pt x="4692" y="3344"/>
                  </a:cubicBezTo>
                  <a:cubicBezTo>
                    <a:pt x="4553" y="3410"/>
                    <a:pt x="4429" y="3482"/>
                    <a:pt x="4296" y="3564"/>
                  </a:cubicBezTo>
                  <a:cubicBezTo>
                    <a:pt x="4288" y="3365"/>
                    <a:pt x="4269" y="3179"/>
                    <a:pt x="4248" y="2980"/>
                  </a:cubicBezTo>
                  <a:cubicBezTo>
                    <a:pt x="4229" y="2794"/>
                    <a:pt x="4208" y="2611"/>
                    <a:pt x="4190" y="2427"/>
                  </a:cubicBezTo>
                  <a:cubicBezTo>
                    <a:pt x="4158" y="2080"/>
                    <a:pt x="4144" y="1737"/>
                    <a:pt x="4216" y="1392"/>
                  </a:cubicBezTo>
                  <a:cubicBezTo>
                    <a:pt x="4176" y="1296"/>
                    <a:pt x="4166" y="1198"/>
                    <a:pt x="4171" y="1094"/>
                  </a:cubicBezTo>
                  <a:cubicBezTo>
                    <a:pt x="4174" y="1001"/>
                    <a:pt x="4195" y="908"/>
                    <a:pt x="4216" y="781"/>
                  </a:cubicBezTo>
                  <a:cubicBezTo>
                    <a:pt x="4144" y="730"/>
                    <a:pt x="4046" y="669"/>
                    <a:pt x="3943" y="616"/>
                  </a:cubicBezTo>
                  <a:cubicBezTo>
                    <a:pt x="3847" y="563"/>
                    <a:pt x="3749" y="520"/>
                    <a:pt x="3645" y="497"/>
                  </a:cubicBezTo>
                  <a:lnTo>
                    <a:pt x="3645" y="497"/>
                  </a:lnTo>
                  <a:lnTo>
                    <a:pt x="3648" y="544"/>
                  </a:lnTo>
                  <a:cubicBezTo>
                    <a:pt x="3616" y="492"/>
                    <a:pt x="3570" y="477"/>
                    <a:pt x="3519" y="477"/>
                  </a:cubicBezTo>
                  <a:cubicBezTo>
                    <a:pt x="3458" y="477"/>
                    <a:pt x="3390" y="498"/>
                    <a:pt x="3336" y="498"/>
                  </a:cubicBezTo>
                  <a:cubicBezTo>
                    <a:pt x="3282" y="498"/>
                    <a:pt x="3241" y="478"/>
                    <a:pt x="3231" y="398"/>
                  </a:cubicBezTo>
                  <a:lnTo>
                    <a:pt x="3249" y="396"/>
                  </a:lnTo>
                  <a:cubicBezTo>
                    <a:pt x="3241" y="373"/>
                    <a:pt x="3228" y="365"/>
                    <a:pt x="3212" y="365"/>
                  </a:cubicBezTo>
                  <a:cubicBezTo>
                    <a:pt x="3153" y="365"/>
                    <a:pt x="3055" y="474"/>
                    <a:pt x="3009" y="474"/>
                  </a:cubicBezTo>
                  <a:cubicBezTo>
                    <a:pt x="2995" y="474"/>
                    <a:pt x="2986" y="464"/>
                    <a:pt x="2984" y="438"/>
                  </a:cubicBezTo>
                  <a:lnTo>
                    <a:pt x="2957" y="483"/>
                  </a:lnTo>
                  <a:cubicBezTo>
                    <a:pt x="2859" y="467"/>
                    <a:pt x="2962" y="425"/>
                    <a:pt x="2896" y="382"/>
                  </a:cubicBezTo>
                  <a:cubicBezTo>
                    <a:pt x="2896" y="382"/>
                    <a:pt x="2895" y="382"/>
                    <a:pt x="2895" y="382"/>
                  </a:cubicBezTo>
                  <a:cubicBezTo>
                    <a:pt x="2872" y="382"/>
                    <a:pt x="2863" y="435"/>
                    <a:pt x="2835" y="435"/>
                  </a:cubicBezTo>
                  <a:cubicBezTo>
                    <a:pt x="2827" y="435"/>
                    <a:pt x="2819" y="431"/>
                    <a:pt x="2808" y="422"/>
                  </a:cubicBezTo>
                  <a:cubicBezTo>
                    <a:pt x="2862" y="215"/>
                    <a:pt x="2564" y="390"/>
                    <a:pt x="2630" y="162"/>
                  </a:cubicBezTo>
                  <a:lnTo>
                    <a:pt x="2630" y="162"/>
                  </a:lnTo>
                  <a:cubicBezTo>
                    <a:pt x="2634" y="163"/>
                    <a:pt x="2636" y="163"/>
                    <a:pt x="2638" y="163"/>
                  </a:cubicBezTo>
                  <a:cubicBezTo>
                    <a:pt x="2672" y="163"/>
                    <a:pt x="2587" y="47"/>
                    <a:pt x="2710" y="37"/>
                  </a:cubicBezTo>
                  <a:cubicBezTo>
                    <a:pt x="2696" y="19"/>
                    <a:pt x="2647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27"/>
            <p:cNvSpPr/>
            <p:nvPr/>
          </p:nvSpPr>
          <p:spPr>
            <a:xfrm>
              <a:off x="1633250" y="1045950"/>
              <a:ext cx="125" cy="200"/>
            </a:xfrm>
            <a:custGeom>
              <a:avLst/>
              <a:gdLst/>
              <a:ahLst/>
              <a:cxnLst/>
              <a:rect l="l" t="t" r="r" b="b"/>
              <a:pathLst>
                <a:path w="5" h="8" extrusionOk="0">
                  <a:moveTo>
                    <a:pt x="2" y="0"/>
                  </a:moveTo>
                  <a:cubicBezTo>
                    <a:pt x="1" y="5"/>
                    <a:pt x="1" y="7"/>
                    <a:pt x="1" y="7"/>
                  </a:cubicBezTo>
                  <a:cubicBezTo>
                    <a:pt x="2" y="7"/>
                    <a:pt x="3" y="5"/>
                    <a:pt x="5" y="0"/>
                  </a:cubicBezTo>
                  <a:lnTo>
                    <a:pt x="5" y="0"/>
                  </a:lnTo>
                  <a:cubicBezTo>
                    <a:pt x="5" y="0"/>
                    <a:pt x="4" y="1"/>
                    <a:pt x="3" y="1"/>
                  </a:cubicBezTo>
                  <a:cubicBezTo>
                    <a:pt x="3" y="1"/>
                    <a:pt x="2" y="1"/>
                    <a:pt x="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27"/>
            <p:cNvSpPr/>
            <p:nvPr/>
          </p:nvSpPr>
          <p:spPr>
            <a:xfrm>
              <a:off x="1637075" y="961825"/>
              <a:ext cx="750" cy="600"/>
            </a:xfrm>
            <a:custGeom>
              <a:avLst/>
              <a:gdLst/>
              <a:ahLst/>
              <a:cxnLst/>
              <a:rect l="l" t="t" r="r" b="b"/>
              <a:pathLst>
                <a:path w="30" h="24" extrusionOk="0">
                  <a:moveTo>
                    <a:pt x="1" y="0"/>
                  </a:moveTo>
                  <a:cubicBezTo>
                    <a:pt x="1" y="13"/>
                    <a:pt x="19" y="16"/>
                    <a:pt x="30" y="24"/>
                  </a:cubicBezTo>
                  <a:cubicBezTo>
                    <a:pt x="19" y="16"/>
                    <a:pt x="9" y="8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27"/>
            <p:cNvSpPr/>
            <p:nvPr/>
          </p:nvSpPr>
          <p:spPr>
            <a:xfrm>
              <a:off x="1749300" y="1151250"/>
              <a:ext cx="1550" cy="175"/>
            </a:xfrm>
            <a:custGeom>
              <a:avLst/>
              <a:gdLst/>
              <a:ahLst/>
              <a:cxnLst/>
              <a:rect l="l" t="t" r="r" b="b"/>
              <a:pathLst>
                <a:path w="62" h="7" extrusionOk="0">
                  <a:moveTo>
                    <a:pt x="0" y="1"/>
                  </a:moveTo>
                  <a:lnTo>
                    <a:pt x="38" y="6"/>
                  </a:lnTo>
                  <a:lnTo>
                    <a:pt x="61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27"/>
            <p:cNvSpPr/>
            <p:nvPr/>
          </p:nvSpPr>
          <p:spPr>
            <a:xfrm>
              <a:off x="1745250" y="1150650"/>
              <a:ext cx="7450" cy="575"/>
            </a:xfrm>
            <a:custGeom>
              <a:avLst/>
              <a:gdLst/>
              <a:ahLst/>
              <a:cxnLst/>
              <a:rect l="l" t="t" r="r" b="b"/>
              <a:pathLst>
                <a:path w="298" h="23" extrusionOk="0">
                  <a:moveTo>
                    <a:pt x="27" y="1"/>
                  </a:moveTo>
                  <a:cubicBezTo>
                    <a:pt x="29" y="1"/>
                    <a:pt x="32" y="2"/>
                    <a:pt x="34" y="2"/>
                  </a:cubicBezTo>
                  <a:lnTo>
                    <a:pt x="34" y="2"/>
                  </a:lnTo>
                  <a:cubicBezTo>
                    <a:pt x="32" y="2"/>
                    <a:pt x="29" y="1"/>
                    <a:pt x="27" y="1"/>
                  </a:cubicBezTo>
                  <a:close/>
                  <a:moveTo>
                    <a:pt x="34" y="2"/>
                  </a:moveTo>
                  <a:cubicBezTo>
                    <a:pt x="90" y="12"/>
                    <a:pt x="144" y="17"/>
                    <a:pt x="200" y="22"/>
                  </a:cubicBezTo>
                  <a:cubicBezTo>
                    <a:pt x="298" y="22"/>
                    <a:pt x="0" y="6"/>
                    <a:pt x="67" y="3"/>
                  </a:cubicBezTo>
                  <a:cubicBezTo>
                    <a:pt x="58" y="3"/>
                    <a:pt x="45" y="3"/>
                    <a:pt x="34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27"/>
            <p:cNvSpPr/>
            <p:nvPr/>
          </p:nvSpPr>
          <p:spPr>
            <a:xfrm>
              <a:off x="1745475" y="1150250"/>
              <a:ext cx="2800" cy="425"/>
            </a:xfrm>
            <a:custGeom>
              <a:avLst/>
              <a:gdLst/>
              <a:ahLst/>
              <a:cxnLst/>
              <a:rect l="l" t="t" r="r" b="b"/>
              <a:pathLst>
                <a:path w="112" h="17" extrusionOk="0">
                  <a:moveTo>
                    <a:pt x="10" y="1"/>
                  </a:moveTo>
                  <a:cubicBezTo>
                    <a:pt x="14" y="2"/>
                    <a:pt x="20" y="3"/>
                    <a:pt x="27" y="4"/>
                  </a:cubicBezTo>
                  <a:lnTo>
                    <a:pt x="27" y="4"/>
                  </a:lnTo>
                  <a:cubicBezTo>
                    <a:pt x="23" y="3"/>
                    <a:pt x="18" y="2"/>
                    <a:pt x="10" y="1"/>
                  </a:cubicBezTo>
                  <a:close/>
                  <a:moveTo>
                    <a:pt x="27" y="4"/>
                  </a:moveTo>
                  <a:cubicBezTo>
                    <a:pt x="52" y="10"/>
                    <a:pt x="0" y="12"/>
                    <a:pt x="76" y="17"/>
                  </a:cubicBezTo>
                  <a:cubicBezTo>
                    <a:pt x="112" y="15"/>
                    <a:pt x="61" y="9"/>
                    <a:pt x="27" y="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27"/>
            <p:cNvSpPr/>
            <p:nvPr/>
          </p:nvSpPr>
          <p:spPr>
            <a:xfrm>
              <a:off x="1753550" y="1139425"/>
              <a:ext cx="75" cy="200"/>
            </a:xfrm>
            <a:custGeom>
              <a:avLst/>
              <a:gdLst/>
              <a:ahLst/>
              <a:cxnLst/>
              <a:rect l="l" t="t" r="r" b="b"/>
              <a:pathLst>
                <a:path w="3" h="8" extrusionOk="0">
                  <a:moveTo>
                    <a:pt x="0" y="1"/>
                  </a:moveTo>
                  <a:cubicBezTo>
                    <a:pt x="0" y="1"/>
                    <a:pt x="0" y="6"/>
                    <a:pt x="0" y="6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3" y="7"/>
                    <a:pt x="2" y="5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27"/>
            <p:cNvSpPr/>
            <p:nvPr/>
          </p:nvSpPr>
          <p:spPr>
            <a:xfrm>
              <a:off x="1730250" y="1128625"/>
              <a:ext cx="56850" cy="48875"/>
            </a:xfrm>
            <a:custGeom>
              <a:avLst/>
              <a:gdLst/>
              <a:ahLst/>
              <a:cxnLst/>
              <a:rect l="l" t="t" r="r" b="b"/>
              <a:pathLst>
                <a:path w="2274" h="1955" extrusionOk="0">
                  <a:moveTo>
                    <a:pt x="1393" y="1672"/>
                  </a:moveTo>
                  <a:cubicBezTo>
                    <a:pt x="1392" y="1672"/>
                    <a:pt x="1392" y="1673"/>
                    <a:pt x="1392" y="1673"/>
                  </a:cubicBezTo>
                  <a:cubicBezTo>
                    <a:pt x="1392" y="1673"/>
                    <a:pt x="1392" y="1673"/>
                    <a:pt x="1393" y="1672"/>
                  </a:cubicBezTo>
                  <a:close/>
                  <a:moveTo>
                    <a:pt x="1591" y="1783"/>
                  </a:moveTo>
                  <a:cubicBezTo>
                    <a:pt x="1589" y="1784"/>
                    <a:pt x="1587" y="1784"/>
                    <a:pt x="1586" y="1785"/>
                  </a:cubicBezTo>
                  <a:cubicBezTo>
                    <a:pt x="1587" y="1785"/>
                    <a:pt x="1588" y="1786"/>
                    <a:pt x="1589" y="1786"/>
                  </a:cubicBezTo>
                  <a:cubicBezTo>
                    <a:pt x="1590" y="1786"/>
                    <a:pt x="1591" y="1785"/>
                    <a:pt x="1591" y="1783"/>
                  </a:cubicBezTo>
                  <a:close/>
                  <a:moveTo>
                    <a:pt x="1330" y="1"/>
                  </a:moveTo>
                  <a:cubicBezTo>
                    <a:pt x="1294" y="1"/>
                    <a:pt x="1250" y="80"/>
                    <a:pt x="1219" y="80"/>
                  </a:cubicBezTo>
                  <a:lnTo>
                    <a:pt x="1222" y="3"/>
                  </a:lnTo>
                  <a:lnTo>
                    <a:pt x="1222" y="3"/>
                  </a:lnTo>
                  <a:cubicBezTo>
                    <a:pt x="1214" y="42"/>
                    <a:pt x="1199" y="50"/>
                    <a:pt x="1183" y="50"/>
                  </a:cubicBezTo>
                  <a:cubicBezTo>
                    <a:pt x="1171" y="50"/>
                    <a:pt x="1158" y="46"/>
                    <a:pt x="1147" y="46"/>
                  </a:cubicBezTo>
                  <a:cubicBezTo>
                    <a:pt x="1136" y="46"/>
                    <a:pt x="1126" y="49"/>
                    <a:pt x="1118" y="64"/>
                  </a:cubicBezTo>
                  <a:lnTo>
                    <a:pt x="1113" y="27"/>
                  </a:lnTo>
                  <a:lnTo>
                    <a:pt x="1105" y="82"/>
                  </a:lnTo>
                  <a:lnTo>
                    <a:pt x="1092" y="11"/>
                  </a:lnTo>
                  <a:cubicBezTo>
                    <a:pt x="1044" y="16"/>
                    <a:pt x="1017" y="85"/>
                    <a:pt x="983" y="109"/>
                  </a:cubicBezTo>
                  <a:lnTo>
                    <a:pt x="980" y="106"/>
                  </a:lnTo>
                  <a:lnTo>
                    <a:pt x="962" y="45"/>
                  </a:lnTo>
                  <a:cubicBezTo>
                    <a:pt x="962" y="106"/>
                    <a:pt x="940" y="113"/>
                    <a:pt x="917" y="113"/>
                  </a:cubicBezTo>
                  <a:cubicBezTo>
                    <a:pt x="910" y="113"/>
                    <a:pt x="903" y="112"/>
                    <a:pt x="897" y="112"/>
                  </a:cubicBezTo>
                  <a:cubicBezTo>
                    <a:pt x="880" y="112"/>
                    <a:pt x="865" y="116"/>
                    <a:pt x="858" y="141"/>
                  </a:cubicBezTo>
                  <a:lnTo>
                    <a:pt x="853" y="117"/>
                  </a:lnTo>
                  <a:cubicBezTo>
                    <a:pt x="736" y="141"/>
                    <a:pt x="715" y="300"/>
                    <a:pt x="683" y="396"/>
                  </a:cubicBezTo>
                  <a:cubicBezTo>
                    <a:pt x="677" y="390"/>
                    <a:pt x="667" y="377"/>
                    <a:pt x="661" y="369"/>
                  </a:cubicBezTo>
                  <a:lnTo>
                    <a:pt x="661" y="369"/>
                  </a:lnTo>
                  <a:cubicBezTo>
                    <a:pt x="672" y="390"/>
                    <a:pt x="699" y="422"/>
                    <a:pt x="691" y="422"/>
                  </a:cubicBezTo>
                  <a:cubicBezTo>
                    <a:pt x="680" y="412"/>
                    <a:pt x="669" y="398"/>
                    <a:pt x="667" y="393"/>
                  </a:cubicBezTo>
                  <a:cubicBezTo>
                    <a:pt x="651" y="383"/>
                    <a:pt x="641" y="379"/>
                    <a:pt x="635" y="379"/>
                  </a:cubicBezTo>
                  <a:cubicBezTo>
                    <a:pt x="609" y="379"/>
                    <a:pt x="648" y="447"/>
                    <a:pt x="628" y="447"/>
                  </a:cubicBezTo>
                  <a:cubicBezTo>
                    <a:pt x="624" y="447"/>
                    <a:pt x="618" y="444"/>
                    <a:pt x="608" y="438"/>
                  </a:cubicBezTo>
                  <a:lnTo>
                    <a:pt x="608" y="438"/>
                  </a:lnTo>
                  <a:cubicBezTo>
                    <a:pt x="614" y="449"/>
                    <a:pt x="645" y="481"/>
                    <a:pt x="675" y="499"/>
                  </a:cubicBezTo>
                  <a:cubicBezTo>
                    <a:pt x="653" y="568"/>
                    <a:pt x="635" y="643"/>
                    <a:pt x="693" y="728"/>
                  </a:cubicBezTo>
                  <a:cubicBezTo>
                    <a:pt x="677" y="722"/>
                    <a:pt x="651" y="714"/>
                    <a:pt x="616" y="699"/>
                  </a:cubicBezTo>
                  <a:lnTo>
                    <a:pt x="616" y="699"/>
                  </a:lnTo>
                  <a:cubicBezTo>
                    <a:pt x="762" y="807"/>
                    <a:pt x="685" y="813"/>
                    <a:pt x="656" y="863"/>
                  </a:cubicBezTo>
                  <a:cubicBezTo>
                    <a:pt x="701" y="871"/>
                    <a:pt x="704" y="866"/>
                    <a:pt x="752" y="874"/>
                  </a:cubicBezTo>
                  <a:cubicBezTo>
                    <a:pt x="810" y="869"/>
                    <a:pt x="640" y="834"/>
                    <a:pt x="725" y="834"/>
                  </a:cubicBezTo>
                  <a:lnTo>
                    <a:pt x="768" y="845"/>
                  </a:lnTo>
                  <a:cubicBezTo>
                    <a:pt x="798" y="842"/>
                    <a:pt x="675" y="823"/>
                    <a:pt x="709" y="823"/>
                  </a:cubicBezTo>
                  <a:cubicBezTo>
                    <a:pt x="711" y="823"/>
                    <a:pt x="714" y="823"/>
                    <a:pt x="717" y="823"/>
                  </a:cubicBezTo>
                  <a:cubicBezTo>
                    <a:pt x="749" y="828"/>
                    <a:pt x="768" y="835"/>
                    <a:pt x="774" y="835"/>
                  </a:cubicBezTo>
                  <a:cubicBezTo>
                    <a:pt x="775" y="835"/>
                    <a:pt x="775" y="834"/>
                    <a:pt x="776" y="834"/>
                  </a:cubicBezTo>
                  <a:cubicBezTo>
                    <a:pt x="765" y="813"/>
                    <a:pt x="805" y="810"/>
                    <a:pt x="707" y="760"/>
                  </a:cubicBezTo>
                  <a:lnTo>
                    <a:pt x="707" y="760"/>
                  </a:lnTo>
                  <a:cubicBezTo>
                    <a:pt x="729" y="766"/>
                    <a:pt x="741" y="768"/>
                    <a:pt x="748" y="768"/>
                  </a:cubicBezTo>
                  <a:cubicBezTo>
                    <a:pt x="761" y="768"/>
                    <a:pt x="755" y="760"/>
                    <a:pt x="766" y="760"/>
                  </a:cubicBezTo>
                  <a:cubicBezTo>
                    <a:pt x="773" y="760"/>
                    <a:pt x="784" y="762"/>
                    <a:pt x="807" y="770"/>
                  </a:cubicBezTo>
                  <a:cubicBezTo>
                    <a:pt x="773" y="752"/>
                    <a:pt x="784" y="752"/>
                    <a:pt x="728" y="722"/>
                  </a:cubicBezTo>
                  <a:cubicBezTo>
                    <a:pt x="794" y="685"/>
                    <a:pt x="762" y="576"/>
                    <a:pt x="831" y="521"/>
                  </a:cubicBezTo>
                  <a:cubicBezTo>
                    <a:pt x="793" y="447"/>
                    <a:pt x="804" y="431"/>
                    <a:pt x="830" y="431"/>
                  </a:cubicBezTo>
                  <a:cubicBezTo>
                    <a:pt x="850" y="431"/>
                    <a:pt x="878" y="440"/>
                    <a:pt x="898" y="440"/>
                  </a:cubicBezTo>
                  <a:cubicBezTo>
                    <a:pt x="914" y="440"/>
                    <a:pt x="924" y="435"/>
                    <a:pt x="924" y="417"/>
                  </a:cubicBezTo>
                  <a:cubicBezTo>
                    <a:pt x="927" y="422"/>
                    <a:pt x="930" y="428"/>
                    <a:pt x="932" y="433"/>
                  </a:cubicBezTo>
                  <a:cubicBezTo>
                    <a:pt x="923" y="392"/>
                    <a:pt x="932" y="364"/>
                    <a:pt x="951" y="364"/>
                  </a:cubicBezTo>
                  <a:cubicBezTo>
                    <a:pt x="954" y="364"/>
                    <a:pt x="958" y="365"/>
                    <a:pt x="962" y="367"/>
                  </a:cubicBezTo>
                  <a:lnTo>
                    <a:pt x="943" y="290"/>
                  </a:lnTo>
                  <a:lnTo>
                    <a:pt x="943" y="290"/>
                  </a:lnTo>
                  <a:cubicBezTo>
                    <a:pt x="1000" y="317"/>
                    <a:pt x="1043" y="326"/>
                    <a:pt x="1080" y="326"/>
                  </a:cubicBezTo>
                  <a:cubicBezTo>
                    <a:pt x="1104" y="326"/>
                    <a:pt x="1125" y="323"/>
                    <a:pt x="1147" y="319"/>
                  </a:cubicBezTo>
                  <a:cubicBezTo>
                    <a:pt x="1177" y="312"/>
                    <a:pt x="1207" y="304"/>
                    <a:pt x="1238" y="304"/>
                  </a:cubicBezTo>
                  <a:cubicBezTo>
                    <a:pt x="1265" y="304"/>
                    <a:pt x="1292" y="310"/>
                    <a:pt x="1317" y="329"/>
                  </a:cubicBezTo>
                  <a:cubicBezTo>
                    <a:pt x="1379" y="353"/>
                    <a:pt x="1416" y="412"/>
                    <a:pt x="1456" y="438"/>
                  </a:cubicBezTo>
                  <a:cubicBezTo>
                    <a:pt x="1470" y="447"/>
                    <a:pt x="1484" y="451"/>
                    <a:pt x="1503" y="451"/>
                  </a:cubicBezTo>
                  <a:cubicBezTo>
                    <a:pt x="1536" y="451"/>
                    <a:pt x="1583" y="436"/>
                    <a:pt x="1665" y="404"/>
                  </a:cubicBezTo>
                  <a:lnTo>
                    <a:pt x="1665" y="404"/>
                  </a:lnTo>
                  <a:cubicBezTo>
                    <a:pt x="1655" y="417"/>
                    <a:pt x="1649" y="425"/>
                    <a:pt x="1641" y="428"/>
                  </a:cubicBezTo>
                  <a:cubicBezTo>
                    <a:pt x="1643" y="427"/>
                    <a:pt x="1645" y="427"/>
                    <a:pt x="1647" y="427"/>
                  </a:cubicBezTo>
                  <a:cubicBezTo>
                    <a:pt x="1695" y="427"/>
                    <a:pt x="1670" y="494"/>
                    <a:pt x="1719" y="494"/>
                  </a:cubicBezTo>
                  <a:lnTo>
                    <a:pt x="1705" y="505"/>
                  </a:lnTo>
                  <a:cubicBezTo>
                    <a:pt x="1719" y="502"/>
                    <a:pt x="1730" y="501"/>
                    <a:pt x="1740" y="501"/>
                  </a:cubicBezTo>
                  <a:cubicBezTo>
                    <a:pt x="1800" y="501"/>
                    <a:pt x="1814" y="542"/>
                    <a:pt x="1830" y="576"/>
                  </a:cubicBezTo>
                  <a:cubicBezTo>
                    <a:pt x="1838" y="622"/>
                    <a:pt x="1857" y="651"/>
                    <a:pt x="1939" y="688"/>
                  </a:cubicBezTo>
                  <a:cubicBezTo>
                    <a:pt x="1936" y="805"/>
                    <a:pt x="1920" y="932"/>
                    <a:pt x="1894" y="1076"/>
                  </a:cubicBezTo>
                  <a:lnTo>
                    <a:pt x="1862" y="1057"/>
                  </a:lnTo>
                  <a:lnTo>
                    <a:pt x="1862" y="1057"/>
                  </a:lnTo>
                  <a:cubicBezTo>
                    <a:pt x="1865" y="1195"/>
                    <a:pt x="1652" y="1147"/>
                    <a:pt x="1620" y="1248"/>
                  </a:cubicBezTo>
                  <a:cubicBezTo>
                    <a:pt x="1556" y="1248"/>
                    <a:pt x="1546" y="1317"/>
                    <a:pt x="1525" y="1392"/>
                  </a:cubicBezTo>
                  <a:cubicBezTo>
                    <a:pt x="1507" y="1449"/>
                    <a:pt x="1478" y="1511"/>
                    <a:pt x="1424" y="1511"/>
                  </a:cubicBezTo>
                  <a:cubicBezTo>
                    <a:pt x="1413" y="1511"/>
                    <a:pt x="1402" y="1509"/>
                    <a:pt x="1389" y="1503"/>
                  </a:cubicBezTo>
                  <a:cubicBezTo>
                    <a:pt x="1369" y="1480"/>
                    <a:pt x="1353" y="1471"/>
                    <a:pt x="1340" y="1471"/>
                  </a:cubicBezTo>
                  <a:cubicBezTo>
                    <a:pt x="1314" y="1471"/>
                    <a:pt x="1301" y="1512"/>
                    <a:pt x="1283" y="1551"/>
                  </a:cubicBezTo>
                  <a:cubicBezTo>
                    <a:pt x="1268" y="1590"/>
                    <a:pt x="1247" y="1629"/>
                    <a:pt x="1221" y="1629"/>
                  </a:cubicBezTo>
                  <a:cubicBezTo>
                    <a:pt x="1206" y="1629"/>
                    <a:pt x="1190" y="1616"/>
                    <a:pt x="1171" y="1583"/>
                  </a:cubicBezTo>
                  <a:cubicBezTo>
                    <a:pt x="1108" y="1479"/>
                    <a:pt x="1065" y="1444"/>
                    <a:pt x="1022" y="1444"/>
                  </a:cubicBezTo>
                  <a:cubicBezTo>
                    <a:pt x="952" y="1444"/>
                    <a:pt x="884" y="1536"/>
                    <a:pt x="738" y="1586"/>
                  </a:cubicBezTo>
                  <a:cubicBezTo>
                    <a:pt x="701" y="1509"/>
                    <a:pt x="627" y="1506"/>
                    <a:pt x="555" y="1474"/>
                  </a:cubicBezTo>
                  <a:cubicBezTo>
                    <a:pt x="489" y="1445"/>
                    <a:pt x="425" y="1386"/>
                    <a:pt x="481" y="1275"/>
                  </a:cubicBezTo>
                  <a:lnTo>
                    <a:pt x="481" y="1275"/>
                  </a:lnTo>
                  <a:cubicBezTo>
                    <a:pt x="476" y="1275"/>
                    <a:pt x="471" y="1276"/>
                    <a:pt x="467" y="1276"/>
                  </a:cubicBezTo>
                  <a:cubicBezTo>
                    <a:pt x="411" y="1276"/>
                    <a:pt x="428" y="1226"/>
                    <a:pt x="462" y="1179"/>
                  </a:cubicBezTo>
                  <a:cubicBezTo>
                    <a:pt x="497" y="1129"/>
                    <a:pt x="550" y="1084"/>
                    <a:pt x="523" y="1062"/>
                  </a:cubicBezTo>
                  <a:lnTo>
                    <a:pt x="523" y="1062"/>
                  </a:lnTo>
                  <a:lnTo>
                    <a:pt x="481" y="1078"/>
                  </a:lnTo>
                  <a:cubicBezTo>
                    <a:pt x="611" y="1025"/>
                    <a:pt x="279" y="1073"/>
                    <a:pt x="478" y="1015"/>
                  </a:cubicBezTo>
                  <a:lnTo>
                    <a:pt x="486" y="1015"/>
                  </a:lnTo>
                  <a:cubicBezTo>
                    <a:pt x="514" y="1008"/>
                    <a:pt x="509" y="1006"/>
                    <a:pt x="488" y="1006"/>
                  </a:cubicBezTo>
                  <a:cubicBezTo>
                    <a:pt x="457" y="1006"/>
                    <a:pt x="392" y="1010"/>
                    <a:pt x="358" y="1010"/>
                  </a:cubicBezTo>
                  <a:cubicBezTo>
                    <a:pt x="331" y="1010"/>
                    <a:pt x="323" y="1008"/>
                    <a:pt x="361" y="999"/>
                  </a:cubicBezTo>
                  <a:lnTo>
                    <a:pt x="361" y="999"/>
                  </a:lnTo>
                  <a:lnTo>
                    <a:pt x="311" y="1004"/>
                  </a:lnTo>
                  <a:cubicBezTo>
                    <a:pt x="292" y="988"/>
                    <a:pt x="369" y="996"/>
                    <a:pt x="388" y="980"/>
                  </a:cubicBezTo>
                  <a:cubicBezTo>
                    <a:pt x="387" y="980"/>
                    <a:pt x="385" y="980"/>
                    <a:pt x="382" y="980"/>
                  </a:cubicBezTo>
                  <a:cubicBezTo>
                    <a:pt x="370" y="980"/>
                    <a:pt x="346" y="982"/>
                    <a:pt x="330" y="982"/>
                  </a:cubicBezTo>
                  <a:cubicBezTo>
                    <a:pt x="317" y="982"/>
                    <a:pt x="310" y="980"/>
                    <a:pt x="321" y="975"/>
                  </a:cubicBezTo>
                  <a:cubicBezTo>
                    <a:pt x="534" y="956"/>
                    <a:pt x="274" y="938"/>
                    <a:pt x="513" y="927"/>
                  </a:cubicBezTo>
                  <a:lnTo>
                    <a:pt x="513" y="927"/>
                  </a:lnTo>
                  <a:cubicBezTo>
                    <a:pt x="513" y="928"/>
                    <a:pt x="515" y="928"/>
                    <a:pt x="518" y="928"/>
                  </a:cubicBezTo>
                  <a:cubicBezTo>
                    <a:pt x="533" y="928"/>
                    <a:pt x="571" y="923"/>
                    <a:pt x="608" y="923"/>
                  </a:cubicBezTo>
                  <a:cubicBezTo>
                    <a:pt x="624" y="923"/>
                    <a:pt x="640" y="924"/>
                    <a:pt x="653" y="927"/>
                  </a:cubicBezTo>
                  <a:cubicBezTo>
                    <a:pt x="677" y="922"/>
                    <a:pt x="667" y="908"/>
                    <a:pt x="566" y="908"/>
                  </a:cubicBezTo>
                  <a:cubicBezTo>
                    <a:pt x="501" y="907"/>
                    <a:pt x="443" y="902"/>
                    <a:pt x="388" y="902"/>
                  </a:cubicBezTo>
                  <a:cubicBezTo>
                    <a:pt x="351" y="902"/>
                    <a:pt x="315" y="905"/>
                    <a:pt x="282" y="911"/>
                  </a:cubicBezTo>
                  <a:lnTo>
                    <a:pt x="359" y="914"/>
                  </a:lnTo>
                  <a:cubicBezTo>
                    <a:pt x="282" y="919"/>
                    <a:pt x="321" y="916"/>
                    <a:pt x="263" y="922"/>
                  </a:cubicBezTo>
                  <a:cubicBezTo>
                    <a:pt x="252" y="946"/>
                    <a:pt x="138" y="954"/>
                    <a:pt x="93" y="980"/>
                  </a:cubicBezTo>
                  <a:cubicBezTo>
                    <a:pt x="96" y="980"/>
                    <a:pt x="98" y="980"/>
                    <a:pt x="101" y="977"/>
                  </a:cubicBezTo>
                  <a:cubicBezTo>
                    <a:pt x="197" y="985"/>
                    <a:pt x="143" y="1007"/>
                    <a:pt x="130" y="1020"/>
                  </a:cubicBezTo>
                  <a:lnTo>
                    <a:pt x="88" y="1031"/>
                  </a:lnTo>
                  <a:cubicBezTo>
                    <a:pt x="0" y="1052"/>
                    <a:pt x="268" y="1039"/>
                    <a:pt x="114" y="1052"/>
                  </a:cubicBezTo>
                  <a:cubicBezTo>
                    <a:pt x="159" y="1105"/>
                    <a:pt x="175" y="1166"/>
                    <a:pt x="197" y="1224"/>
                  </a:cubicBezTo>
                  <a:cubicBezTo>
                    <a:pt x="203" y="1223"/>
                    <a:pt x="208" y="1222"/>
                    <a:pt x="212" y="1222"/>
                  </a:cubicBezTo>
                  <a:cubicBezTo>
                    <a:pt x="234" y="1222"/>
                    <a:pt x="232" y="1239"/>
                    <a:pt x="250" y="1239"/>
                  </a:cubicBezTo>
                  <a:cubicBezTo>
                    <a:pt x="260" y="1239"/>
                    <a:pt x="274" y="1235"/>
                    <a:pt x="301" y="1222"/>
                  </a:cubicBezTo>
                  <a:lnTo>
                    <a:pt x="301" y="1222"/>
                  </a:lnTo>
                  <a:cubicBezTo>
                    <a:pt x="193" y="1278"/>
                    <a:pt x="184" y="1336"/>
                    <a:pt x="197" y="1349"/>
                  </a:cubicBezTo>
                  <a:cubicBezTo>
                    <a:pt x="189" y="1353"/>
                    <a:pt x="180" y="1357"/>
                    <a:pt x="177" y="1357"/>
                  </a:cubicBezTo>
                  <a:cubicBezTo>
                    <a:pt x="175" y="1357"/>
                    <a:pt x="175" y="1356"/>
                    <a:pt x="175" y="1355"/>
                  </a:cubicBezTo>
                  <a:lnTo>
                    <a:pt x="175" y="1355"/>
                  </a:lnTo>
                  <a:cubicBezTo>
                    <a:pt x="133" y="1390"/>
                    <a:pt x="134" y="1399"/>
                    <a:pt x="149" y="1399"/>
                  </a:cubicBezTo>
                  <a:cubicBezTo>
                    <a:pt x="165" y="1399"/>
                    <a:pt x="195" y="1390"/>
                    <a:pt x="210" y="1390"/>
                  </a:cubicBezTo>
                  <a:cubicBezTo>
                    <a:pt x="227" y="1390"/>
                    <a:pt x="226" y="1401"/>
                    <a:pt x="167" y="1448"/>
                  </a:cubicBezTo>
                  <a:cubicBezTo>
                    <a:pt x="194" y="1433"/>
                    <a:pt x="209" y="1427"/>
                    <a:pt x="218" y="1427"/>
                  </a:cubicBezTo>
                  <a:cubicBezTo>
                    <a:pt x="243" y="1427"/>
                    <a:pt x="219" y="1469"/>
                    <a:pt x="248" y="1469"/>
                  </a:cubicBezTo>
                  <a:cubicBezTo>
                    <a:pt x="260" y="1469"/>
                    <a:pt x="280" y="1463"/>
                    <a:pt x="313" y="1445"/>
                  </a:cubicBezTo>
                  <a:lnTo>
                    <a:pt x="313" y="1445"/>
                  </a:lnTo>
                  <a:cubicBezTo>
                    <a:pt x="290" y="1466"/>
                    <a:pt x="266" y="1485"/>
                    <a:pt x="244" y="1498"/>
                  </a:cubicBezTo>
                  <a:cubicBezTo>
                    <a:pt x="274" y="1548"/>
                    <a:pt x="279" y="1636"/>
                    <a:pt x="313" y="1681"/>
                  </a:cubicBezTo>
                  <a:cubicBezTo>
                    <a:pt x="331" y="1672"/>
                    <a:pt x="345" y="1668"/>
                    <a:pt x="356" y="1668"/>
                  </a:cubicBezTo>
                  <a:cubicBezTo>
                    <a:pt x="398" y="1668"/>
                    <a:pt x="393" y="1728"/>
                    <a:pt x="429" y="1728"/>
                  </a:cubicBezTo>
                  <a:cubicBezTo>
                    <a:pt x="444" y="1728"/>
                    <a:pt x="466" y="1718"/>
                    <a:pt x="502" y="1689"/>
                  </a:cubicBezTo>
                  <a:lnTo>
                    <a:pt x="502" y="1689"/>
                  </a:lnTo>
                  <a:cubicBezTo>
                    <a:pt x="500" y="1729"/>
                    <a:pt x="503" y="1801"/>
                    <a:pt x="550" y="1801"/>
                  </a:cubicBezTo>
                  <a:cubicBezTo>
                    <a:pt x="559" y="1801"/>
                    <a:pt x="569" y="1799"/>
                    <a:pt x="582" y="1793"/>
                  </a:cubicBezTo>
                  <a:lnTo>
                    <a:pt x="582" y="1793"/>
                  </a:lnTo>
                  <a:lnTo>
                    <a:pt x="568" y="1809"/>
                  </a:lnTo>
                  <a:cubicBezTo>
                    <a:pt x="589" y="1817"/>
                    <a:pt x="612" y="1825"/>
                    <a:pt x="638" y="1825"/>
                  </a:cubicBezTo>
                  <a:cubicBezTo>
                    <a:pt x="673" y="1825"/>
                    <a:pt x="713" y="1809"/>
                    <a:pt x="754" y="1756"/>
                  </a:cubicBezTo>
                  <a:lnTo>
                    <a:pt x="754" y="1756"/>
                  </a:lnTo>
                  <a:cubicBezTo>
                    <a:pt x="707" y="1918"/>
                    <a:pt x="741" y="1896"/>
                    <a:pt x="746" y="1955"/>
                  </a:cubicBezTo>
                  <a:cubicBezTo>
                    <a:pt x="805" y="1891"/>
                    <a:pt x="871" y="1931"/>
                    <a:pt x="935" y="1865"/>
                  </a:cubicBezTo>
                  <a:cubicBezTo>
                    <a:pt x="935" y="1891"/>
                    <a:pt x="940" y="1897"/>
                    <a:pt x="946" y="1897"/>
                  </a:cubicBezTo>
                  <a:cubicBezTo>
                    <a:pt x="950" y="1897"/>
                    <a:pt x="955" y="1893"/>
                    <a:pt x="960" y="1893"/>
                  </a:cubicBezTo>
                  <a:cubicBezTo>
                    <a:pt x="967" y="1893"/>
                    <a:pt x="973" y="1902"/>
                    <a:pt x="970" y="1950"/>
                  </a:cubicBezTo>
                  <a:cubicBezTo>
                    <a:pt x="1041" y="1849"/>
                    <a:pt x="1103" y="1811"/>
                    <a:pt x="1168" y="1811"/>
                  </a:cubicBezTo>
                  <a:cubicBezTo>
                    <a:pt x="1242" y="1811"/>
                    <a:pt x="1319" y="1859"/>
                    <a:pt x="1418" y="1920"/>
                  </a:cubicBezTo>
                  <a:lnTo>
                    <a:pt x="1418" y="1928"/>
                  </a:lnTo>
                  <a:cubicBezTo>
                    <a:pt x="1421" y="1862"/>
                    <a:pt x="1397" y="1726"/>
                    <a:pt x="1384" y="1647"/>
                  </a:cubicBezTo>
                  <a:lnTo>
                    <a:pt x="1384" y="1647"/>
                  </a:lnTo>
                  <a:cubicBezTo>
                    <a:pt x="1388" y="1653"/>
                    <a:pt x="1393" y="1667"/>
                    <a:pt x="1393" y="1672"/>
                  </a:cubicBezTo>
                  <a:lnTo>
                    <a:pt x="1393" y="1672"/>
                  </a:lnTo>
                  <a:cubicBezTo>
                    <a:pt x="1394" y="1670"/>
                    <a:pt x="1396" y="1669"/>
                    <a:pt x="1398" y="1669"/>
                  </a:cubicBezTo>
                  <a:cubicBezTo>
                    <a:pt x="1414" y="1669"/>
                    <a:pt x="1450" y="1721"/>
                    <a:pt x="1467" y="1721"/>
                  </a:cubicBezTo>
                  <a:cubicBezTo>
                    <a:pt x="1470" y="1721"/>
                    <a:pt x="1472" y="1719"/>
                    <a:pt x="1474" y="1716"/>
                  </a:cubicBezTo>
                  <a:cubicBezTo>
                    <a:pt x="1479" y="1726"/>
                    <a:pt x="1482" y="1737"/>
                    <a:pt x="1485" y="1750"/>
                  </a:cubicBezTo>
                  <a:cubicBezTo>
                    <a:pt x="1485" y="1739"/>
                    <a:pt x="1488" y="1735"/>
                    <a:pt x="1493" y="1735"/>
                  </a:cubicBezTo>
                  <a:cubicBezTo>
                    <a:pt x="1505" y="1735"/>
                    <a:pt x="1529" y="1761"/>
                    <a:pt x="1541" y="1761"/>
                  </a:cubicBezTo>
                  <a:cubicBezTo>
                    <a:pt x="1549" y="1761"/>
                    <a:pt x="1552" y="1753"/>
                    <a:pt x="1549" y="1726"/>
                  </a:cubicBezTo>
                  <a:lnTo>
                    <a:pt x="1549" y="1726"/>
                  </a:lnTo>
                  <a:lnTo>
                    <a:pt x="1564" y="1753"/>
                  </a:lnTo>
                  <a:lnTo>
                    <a:pt x="1562" y="1708"/>
                  </a:lnTo>
                  <a:lnTo>
                    <a:pt x="1562" y="1708"/>
                  </a:lnTo>
                  <a:cubicBezTo>
                    <a:pt x="1575" y="1736"/>
                    <a:pt x="1593" y="1774"/>
                    <a:pt x="1591" y="1783"/>
                  </a:cubicBezTo>
                  <a:lnTo>
                    <a:pt x="1591" y="1783"/>
                  </a:lnTo>
                  <a:cubicBezTo>
                    <a:pt x="1689" y="1755"/>
                    <a:pt x="1759" y="1666"/>
                    <a:pt x="1814" y="1575"/>
                  </a:cubicBezTo>
                  <a:cubicBezTo>
                    <a:pt x="1867" y="1479"/>
                    <a:pt x="1904" y="1386"/>
                    <a:pt x="1979" y="1320"/>
                  </a:cubicBezTo>
                  <a:lnTo>
                    <a:pt x="2000" y="1349"/>
                  </a:lnTo>
                  <a:lnTo>
                    <a:pt x="1976" y="1280"/>
                  </a:lnTo>
                  <a:lnTo>
                    <a:pt x="1976" y="1280"/>
                  </a:lnTo>
                  <a:cubicBezTo>
                    <a:pt x="1989" y="1291"/>
                    <a:pt x="1997" y="1299"/>
                    <a:pt x="2003" y="1304"/>
                  </a:cubicBezTo>
                  <a:cubicBezTo>
                    <a:pt x="2082" y="1301"/>
                    <a:pt x="2024" y="1198"/>
                    <a:pt x="2061" y="1169"/>
                  </a:cubicBezTo>
                  <a:lnTo>
                    <a:pt x="2061" y="1169"/>
                  </a:lnTo>
                  <a:cubicBezTo>
                    <a:pt x="2077" y="1179"/>
                    <a:pt x="2106" y="1203"/>
                    <a:pt x="2128" y="1208"/>
                  </a:cubicBezTo>
                  <a:cubicBezTo>
                    <a:pt x="2053" y="1126"/>
                    <a:pt x="2274" y="1214"/>
                    <a:pt x="2090" y="1102"/>
                  </a:cubicBezTo>
                  <a:lnTo>
                    <a:pt x="2090" y="1102"/>
                  </a:lnTo>
                  <a:cubicBezTo>
                    <a:pt x="2101" y="1105"/>
                    <a:pt x="2143" y="1123"/>
                    <a:pt x="2159" y="1134"/>
                  </a:cubicBezTo>
                  <a:cubicBezTo>
                    <a:pt x="2143" y="1012"/>
                    <a:pt x="2173" y="922"/>
                    <a:pt x="2218" y="813"/>
                  </a:cubicBezTo>
                  <a:cubicBezTo>
                    <a:pt x="2130" y="760"/>
                    <a:pt x="2120" y="722"/>
                    <a:pt x="2117" y="677"/>
                  </a:cubicBezTo>
                  <a:cubicBezTo>
                    <a:pt x="2117" y="635"/>
                    <a:pt x="2109" y="584"/>
                    <a:pt x="2024" y="571"/>
                  </a:cubicBezTo>
                  <a:lnTo>
                    <a:pt x="2061" y="560"/>
                  </a:lnTo>
                  <a:cubicBezTo>
                    <a:pt x="1984" y="529"/>
                    <a:pt x="1966" y="491"/>
                    <a:pt x="1955" y="441"/>
                  </a:cubicBezTo>
                  <a:cubicBezTo>
                    <a:pt x="1947" y="385"/>
                    <a:pt x="1931" y="332"/>
                    <a:pt x="1888" y="300"/>
                  </a:cubicBezTo>
                  <a:cubicBezTo>
                    <a:pt x="1873" y="255"/>
                    <a:pt x="1819" y="271"/>
                    <a:pt x="1785" y="247"/>
                  </a:cubicBezTo>
                  <a:lnTo>
                    <a:pt x="1817" y="207"/>
                  </a:lnTo>
                  <a:lnTo>
                    <a:pt x="1817" y="207"/>
                  </a:lnTo>
                  <a:cubicBezTo>
                    <a:pt x="1793" y="220"/>
                    <a:pt x="1776" y="226"/>
                    <a:pt x="1764" y="226"/>
                  </a:cubicBezTo>
                  <a:cubicBezTo>
                    <a:pt x="1731" y="226"/>
                    <a:pt x="1728" y="188"/>
                    <a:pt x="1719" y="151"/>
                  </a:cubicBezTo>
                  <a:cubicBezTo>
                    <a:pt x="1710" y="118"/>
                    <a:pt x="1697" y="81"/>
                    <a:pt x="1668" y="81"/>
                  </a:cubicBezTo>
                  <a:cubicBezTo>
                    <a:pt x="1653" y="81"/>
                    <a:pt x="1633" y="92"/>
                    <a:pt x="1607" y="120"/>
                  </a:cubicBezTo>
                  <a:lnTo>
                    <a:pt x="1636" y="64"/>
                  </a:lnTo>
                  <a:lnTo>
                    <a:pt x="1636" y="64"/>
                  </a:lnTo>
                  <a:cubicBezTo>
                    <a:pt x="1621" y="90"/>
                    <a:pt x="1612" y="96"/>
                    <a:pt x="1606" y="96"/>
                  </a:cubicBezTo>
                  <a:cubicBezTo>
                    <a:pt x="1600" y="96"/>
                    <a:pt x="1596" y="91"/>
                    <a:pt x="1591" y="91"/>
                  </a:cubicBezTo>
                  <a:cubicBezTo>
                    <a:pt x="1583" y="91"/>
                    <a:pt x="1573" y="104"/>
                    <a:pt x="1549" y="175"/>
                  </a:cubicBezTo>
                  <a:lnTo>
                    <a:pt x="1554" y="122"/>
                  </a:lnTo>
                  <a:lnTo>
                    <a:pt x="1554" y="122"/>
                  </a:lnTo>
                  <a:cubicBezTo>
                    <a:pt x="1527" y="172"/>
                    <a:pt x="1510" y="189"/>
                    <a:pt x="1498" y="189"/>
                  </a:cubicBezTo>
                  <a:cubicBezTo>
                    <a:pt x="1471" y="189"/>
                    <a:pt x="1472" y="96"/>
                    <a:pt x="1442" y="96"/>
                  </a:cubicBezTo>
                  <a:cubicBezTo>
                    <a:pt x="1433" y="96"/>
                    <a:pt x="1422" y="104"/>
                    <a:pt x="1405" y="127"/>
                  </a:cubicBezTo>
                  <a:lnTo>
                    <a:pt x="1416" y="88"/>
                  </a:lnTo>
                  <a:lnTo>
                    <a:pt x="1416" y="88"/>
                  </a:lnTo>
                  <a:cubicBezTo>
                    <a:pt x="1402" y="104"/>
                    <a:pt x="1390" y="120"/>
                    <a:pt x="1381" y="120"/>
                  </a:cubicBezTo>
                  <a:cubicBezTo>
                    <a:pt x="1375" y="120"/>
                    <a:pt x="1371" y="115"/>
                    <a:pt x="1368" y="101"/>
                  </a:cubicBezTo>
                  <a:cubicBezTo>
                    <a:pt x="1371" y="93"/>
                    <a:pt x="1371" y="82"/>
                    <a:pt x="1376" y="72"/>
                  </a:cubicBezTo>
                  <a:cubicBezTo>
                    <a:pt x="1364" y="19"/>
                    <a:pt x="1348" y="1"/>
                    <a:pt x="1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7"/>
            <p:cNvSpPr/>
            <p:nvPr/>
          </p:nvSpPr>
          <p:spPr>
            <a:xfrm>
              <a:off x="1746850" y="1138375"/>
              <a:ext cx="150" cy="150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3" y="3"/>
                  </a:moveTo>
                  <a:lnTo>
                    <a:pt x="5" y="6"/>
                  </a:lnTo>
                  <a:cubicBezTo>
                    <a:pt x="0" y="0"/>
                    <a:pt x="0" y="0"/>
                    <a:pt x="3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27"/>
            <p:cNvSpPr/>
            <p:nvPr/>
          </p:nvSpPr>
          <p:spPr>
            <a:xfrm>
              <a:off x="1732175" y="1153125"/>
              <a:ext cx="425" cy="225"/>
            </a:xfrm>
            <a:custGeom>
              <a:avLst/>
              <a:gdLst/>
              <a:ahLst/>
              <a:cxnLst/>
              <a:rect l="l" t="t" r="r" b="b"/>
              <a:pathLst>
                <a:path w="17" h="9" extrusionOk="0">
                  <a:moveTo>
                    <a:pt x="16" y="0"/>
                  </a:moveTo>
                  <a:cubicBezTo>
                    <a:pt x="0" y="0"/>
                    <a:pt x="5" y="5"/>
                    <a:pt x="0" y="8"/>
                  </a:cubicBezTo>
                  <a:cubicBezTo>
                    <a:pt x="5" y="5"/>
                    <a:pt x="11" y="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27"/>
            <p:cNvSpPr/>
            <p:nvPr/>
          </p:nvSpPr>
          <p:spPr>
            <a:xfrm>
              <a:off x="1821400" y="1052325"/>
              <a:ext cx="1625" cy="1350"/>
            </a:xfrm>
            <a:custGeom>
              <a:avLst/>
              <a:gdLst/>
              <a:ahLst/>
              <a:cxnLst/>
              <a:rect l="l" t="t" r="r" b="b"/>
              <a:pathLst>
                <a:path w="65" h="54" extrusionOk="0">
                  <a:moveTo>
                    <a:pt x="19" y="0"/>
                  </a:moveTo>
                  <a:lnTo>
                    <a:pt x="1" y="19"/>
                  </a:lnTo>
                  <a:lnTo>
                    <a:pt x="65" y="5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7"/>
            <p:cNvSpPr/>
            <p:nvPr/>
          </p:nvSpPr>
          <p:spPr>
            <a:xfrm>
              <a:off x="1819875" y="1054775"/>
              <a:ext cx="7525" cy="3950"/>
            </a:xfrm>
            <a:custGeom>
              <a:avLst/>
              <a:gdLst/>
              <a:ahLst/>
              <a:cxnLst/>
              <a:rect l="l" t="t" r="r" b="b"/>
              <a:pathLst>
                <a:path w="301" h="158" extrusionOk="0">
                  <a:moveTo>
                    <a:pt x="94" y="0"/>
                  </a:moveTo>
                  <a:lnTo>
                    <a:pt x="94" y="0"/>
                  </a:lnTo>
                  <a:cubicBezTo>
                    <a:pt x="1" y="80"/>
                    <a:pt x="301" y="104"/>
                    <a:pt x="240" y="157"/>
                  </a:cubicBezTo>
                  <a:cubicBezTo>
                    <a:pt x="250" y="149"/>
                    <a:pt x="269" y="149"/>
                    <a:pt x="280" y="141"/>
                  </a:cubicBezTo>
                  <a:lnTo>
                    <a:pt x="9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27"/>
            <p:cNvSpPr/>
            <p:nvPr/>
          </p:nvSpPr>
          <p:spPr>
            <a:xfrm>
              <a:off x="1824750" y="1059825"/>
              <a:ext cx="2725" cy="2400"/>
            </a:xfrm>
            <a:custGeom>
              <a:avLst/>
              <a:gdLst/>
              <a:ahLst/>
              <a:cxnLst/>
              <a:rect l="l" t="t" r="r" b="b"/>
              <a:pathLst>
                <a:path w="109" h="96" extrusionOk="0">
                  <a:moveTo>
                    <a:pt x="52" y="0"/>
                  </a:moveTo>
                  <a:cubicBezTo>
                    <a:pt x="47" y="0"/>
                    <a:pt x="40" y="1"/>
                    <a:pt x="31" y="3"/>
                  </a:cubicBezTo>
                  <a:cubicBezTo>
                    <a:pt x="0" y="63"/>
                    <a:pt x="64" y="82"/>
                    <a:pt x="98" y="93"/>
                  </a:cubicBezTo>
                  <a:lnTo>
                    <a:pt x="98" y="93"/>
                  </a:lnTo>
                  <a:cubicBezTo>
                    <a:pt x="58" y="73"/>
                    <a:pt x="103" y="0"/>
                    <a:pt x="52" y="0"/>
                  </a:cubicBezTo>
                  <a:close/>
                  <a:moveTo>
                    <a:pt x="98" y="93"/>
                  </a:moveTo>
                  <a:cubicBezTo>
                    <a:pt x="101" y="94"/>
                    <a:pt x="105" y="95"/>
                    <a:pt x="108" y="96"/>
                  </a:cubicBezTo>
                  <a:cubicBezTo>
                    <a:pt x="106" y="95"/>
                    <a:pt x="102" y="94"/>
                    <a:pt x="98" y="9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27"/>
            <p:cNvSpPr/>
            <p:nvPr/>
          </p:nvSpPr>
          <p:spPr>
            <a:xfrm>
              <a:off x="1818075" y="1184525"/>
              <a:ext cx="300" cy="475"/>
            </a:xfrm>
            <a:custGeom>
              <a:avLst/>
              <a:gdLst/>
              <a:ahLst/>
              <a:cxnLst/>
              <a:rect l="l" t="t" r="r" b="b"/>
              <a:pathLst>
                <a:path w="12" h="19" extrusionOk="0">
                  <a:moveTo>
                    <a:pt x="12" y="0"/>
                  </a:moveTo>
                  <a:cubicBezTo>
                    <a:pt x="1" y="8"/>
                    <a:pt x="1" y="14"/>
                    <a:pt x="1" y="19"/>
                  </a:cubicBezTo>
                  <a:cubicBezTo>
                    <a:pt x="6" y="14"/>
                    <a:pt x="9" y="8"/>
                    <a:pt x="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27"/>
            <p:cNvSpPr/>
            <p:nvPr/>
          </p:nvSpPr>
          <p:spPr>
            <a:xfrm>
              <a:off x="1743000" y="1045925"/>
              <a:ext cx="250800" cy="255600"/>
            </a:xfrm>
            <a:custGeom>
              <a:avLst/>
              <a:gdLst/>
              <a:ahLst/>
              <a:cxnLst/>
              <a:rect l="l" t="t" r="r" b="b"/>
              <a:pathLst>
                <a:path w="10032" h="10224" extrusionOk="0">
                  <a:moveTo>
                    <a:pt x="8345" y="2192"/>
                  </a:moveTo>
                  <a:lnTo>
                    <a:pt x="8345" y="2192"/>
                  </a:lnTo>
                  <a:cubicBezTo>
                    <a:pt x="8349" y="2194"/>
                    <a:pt x="8351" y="2195"/>
                    <a:pt x="8354" y="2196"/>
                  </a:cubicBezTo>
                  <a:lnTo>
                    <a:pt x="8354" y="2196"/>
                  </a:lnTo>
                  <a:cubicBezTo>
                    <a:pt x="8351" y="2195"/>
                    <a:pt x="8348" y="2193"/>
                    <a:pt x="8345" y="2192"/>
                  </a:cubicBezTo>
                  <a:close/>
                  <a:moveTo>
                    <a:pt x="8186" y="2384"/>
                  </a:moveTo>
                  <a:cubicBezTo>
                    <a:pt x="8186" y="2386"/>
                    <a:pt x="8186" y="2389"/>
                    <a:pt x="8186" y="2392"/>
                  </a:cubicBezTo>
                  <a:lnTo>
                    <a:pt x="8186" y="2384"/>
                  </a:lnTo>
                  <a:cubicBezTo>
                    <a:pt x="8186" y="2384"/>
                    <a:pt x="8186" y="2384"/>
                    <a:pt x="8186" y="2384"/>
                  </a:cubicBezTo>
                  <a:close/>
                  <a:moveTo>
                    <a:pt x="8946" y="2721"/>
                  </a:moveTo>
                  <a:cubicBezTo>
                    <a:pt x="8952" y="2728"/>
                    <a:pt x="8959" y="2732"/>
                    <a:pt x="8966" y="2733"/>
                  </a:cubicBezTo>
                  <a:lnTo>
                    <a:pt x="8966" y="2733"/>
                  </a:lnTo>
                  <a:lnTo>
                    <a:pt x="8946" y="2721"/>
                  </a:lnTo>
                  <a:close/>
                  <a:moveTo>
                    <a:pt x="3843" y="4489"/>
                  </a:moveTo>
                  <a:cubicBezTo>
                    <a:pt x="3843" y="4489"/>
                    <a:pt x="3843" y="4490"/>
                    <a:pt x="3843" y="4490"/>
                  </a:cubicBezTo>
                  <a:cubicBezTo>
                    <a:pt x="3843" y="4490"/>
                    <a:pt x="3843" y="4489"/>
                    <a:pt x="3843" y="4489"/>
                  </a:cubicBezTo>
                  <a:close/>
                  <a:moveTo>
                    <a:pt x="3688" y="1"/>
                  </a:moveTo>
                  <a:cubicBezTo>
                    <a:pt x="3642" y="1"/>
                    <a:pt x="3600" y="17"/>
                    <a:pt x="3594" y="65"/>
                  </a:cubicBezTo>
                  <a:cubicBezTo>
                    <a:pt x="3548" y="166"/>
                    <a:pt x="3458" y="235"/>
                    <a:pt x="3535" y="344"/>
                  </a:cubicBezTo>
                  <a:lnTo>
                    <a:pt x="3578" y="275"/>
                  </a:lnTo>
                  <a:cubicBezTo>
                    <a:pt x="3588" y="360"/>
                    <a:pt x="3591" y="320"/>
                    <a:pt x="3586" y="381"/>
                  </a:cubicBezTo>
                  <a:cubicBezTo>
                    <a:pt x="3713" y="432"/>
                    <a:pt x="3697" y="543"/>
                    <a:pt x="3772" y="617"/>
                  </a:cubicBezTo>
                  <a:cubicBezTo>
                    <a:pt x="3772" y="615"/>
                    <a:pt x="3772" y="615"/>
                    <a:pt x="3774" y="609"/>
                  </a:cubicBezTo>
                  <a:cubicBezTo>
                    <a:pt x="3800" y="590"/>
                    <a:pt x="3824" y="583"/>
                    <a:pt x="3847" y="583"/>
                  </a:cubicBezTo>
                  <a:cubicBezTo>
                    <a:pt x="3904" y="583"/>
                    <a:pt x="3948" y="632"/>
                    <a:pt x="3979" y="655"/>
                  </a:cubicBezTo>
                  <a:lnTo>
                    <a:pt x="3984" y="702"/>
                  </a:lnTo>
                  <a:cubicBezTo>
                    <a:pt x="3984" y="721"/>
                    <a:pt x="3991" y="728"/>
                    <a:pt x="4003" y="728"/>
                  </a:cubicBezTo>
                  <a:cubicBezTo>
                    <a:pt x="4036" y="728"/>
                    <a:pt x="4100" y="676"/>
                    <a:pt x="4114" y="676"/>
                  </a:cubicBezTo>
                  <a:cubicBezTo>
                    <a:pt x="4121" y="676"/>
                    <a:pt x="4117" y="687"/>
                    <a:pt x="4093" y="721"/>
                  </a:cubicBezTo>
                  <a:cubicBezTo>
                    <a:pt x="4359" y="779"/>
                    <a:pt x="4643" y="907"/>
                    <a:pt x="4916" y="1045"/>
                  </a:cubicBezTo>
                  <a:cubicBezTo>
                    <a:pt x="4926" y="1043"/>
                    <a:pt x="4935" y="1042"/>
                    <a:pt x="4944" y="1042"/>
                  </a:cubicBezTo>
                  <a:cubicBezTo>
                    <a:pt x="4984" y="1042"/>
                    <a:pt x="5012" y="1063"/>
                    <a:pt x="5036" y="1063"/>
                  </a:cubicBezTo>
                  <a:cubicBezTo>
                    <a:pt x="5053" y="1063"/>
                    <a:pt x="5069" y="1051"/>
                    <a:pt x="5086" y="1011"/>
                  </a:cubicBezTo>
                  <a:lnTo>
                    <a:pt x="5086" y="1011"/>
                  </a:lnTo>
                  <a:cubicBezTo>
                    <a:pt x="5073" y="1064"/>
                    <a:pt x="5065" y="1103"/>
                    <a:pt x="5060" y="1130"/>
                  </a:cubicBezTo>
                  <a:cubicBezTo>
                    <a:pt x="5028" y="1181"/>
                    <a:pt x="5020" y="1196"/>
                    <a:pt x="5023" y="1212"/>
                  </a:cubicBezTo>
                  <a:cubicBezTo>
                    <a:pt x="5012" y="1210"/>
                    <a:pt x="4996" y="1212"/>
                    <a:pt x="5001" y="1207"/>
                  </a:cubicBezTo>
                  <a:lnTo>
                    <a:pt x="5001" y="1207"/>
                  </a:lnTo>
                  <a:cubicBezTo>
                    <a:pt x="4839" y="1353"/>
                    <a:pt x="5166" y="1390"/>
                    <a:pt x="4967" y="1550"/>
                  </a:cubicBezTo>
                  <a:cubicBezTo>
                    <a:pt x="5116" y="1568"/>
                    <a:pt x="4932" y="1837"/>
                    <a:pt x="5110" y="1919"/>
                  </a:cubicBezTo>
                  <a:cubicBezTo>
                    <a:pt x="5086" y="1935"/>
                    <a:pt x="5064" y="1943"/>
                    <a:pt x="5043" y="1943"/>
                  </a:cubicBezTo>
                  <a:cubicBezTo>
                    <a:pt x="5036" y="1943"/>
                    <a:pt x="5029" y="1942"/>
                    <a:pt x="5023" y="1940"/>
                  </a:cubicBezTo>
                  <a:lnTo>
                    <a:pt x="5023" y="1940"/>
                  </a:lnTo>
                  <a:cubicBezTo>
                    <a:pt x="5031" y="2224"/>
                    <a:pt x="4993" y="2538"/>
                    <a:pt x="4996" y="2777"/>
                  </a:cubicBezTo>
                  <a:cubicBezTo>
                    <a:pt x="5131" y="2979"/>
                    <a:pt x="4959" y="3265"/>
                    <a:pt x="5142" y="3446"/>
                  </a:cubicBezTo>
                  <a:cubicBezTo>
                    <a:pt x="5126" y="3608"/>
                    <a:pt x="5078" y="3903"/>
                    <a:pt x="5102" y="4163"/>
                  </a:cubicBezTo>
                  <a:cubicBezTo>
                    <a:pt x="5155" y="4208"/>
                    <a:pt x="5240" y="4256"/>
                    <a:pt x="5283" y="4269"/>
                  </a:cubicBezTo>
                  <a:lnTo>
                    <a:pt x="5262" y="4275"/>
                  </a:lnTo>
                  <a:cubicBezTo>
                    <a:pt x="5288" y="4296"/>
                    <a:pt x="5315" y="4320"/>
                    <a:pt x="5344" y="4341"/>
                  </a:cubicBezTo>
                  <a:cubicBezTo>
                    <a:pt x="5368" y="4362"/>
                    <a:pt x="5386" y="4381"/>
                    <a:pt x="5405" y="4397"/>
                  </a:cubicBezTo>
                  <a:cubicBezTo>
                    <a:pt x="5408" y="4413"/>
                    <a:pt x="5437" y="4418"/>
                    <a:pt x="5463" y="4424"/>
                  </a:cubicBezTo>
                  <a:cubicBezTo>
                    <a:pt x="5482" y="4425"/>
                    <a:pt x="5500" y="4427"/>
                    <a:pt x="5518" y="4427"/>
                  </a:cubicBezTo>
                  <a:cubicBezTo>
                    <a:pt x="5525" y="4427"/>
                    <a:pt x="5533" y="4427"/>
                    <a:pt x="5540" y="4426"/>
                  </a:cubicBezTo>
                  <a:cubicBezTo>
                    <a:pt x="5588" y="4424"/>
                    <a:pt x="5633" y="4405"/>
                    <a:pt x="5673" y="4362"/>
                  </a:cubicBezTo>
                  <a:cubicBezTo>
                    <a:pt x="5687" y="4455"/>
                    <a:pt x="5710" y="4514"/>
                    <a:pt x="5740" y="4556"/>
                  </a:cubicBezTo>
                  <a:cubicBezTo>
                    <a:pt x="5801" y="4527"/>
                    <a:pt x="5872" y="4469"/>
                    <a:pt x="5952" y="4434"/>
                  </a:cubicBezTo>
                  <a:cubicBezTo>
                    <a:pt x="6058" y="4285"/>
                    <a:pt x="6220" y="4121"/>
                    <a:pt x="6372" y="3967"/>
                  </a:cubicBezTo>
                  <a:cubicBezTo>
                    <a:pt x="6457" y="3871"/>
                    <a:pt x="6550" y="3770"/>
                    <a:pt x="6611" y="3667"/>
                  </a:cubicBezTo>
                  <a:cubicBezTo>
                    <a:pt x="6618" y="3670"/>
                    <a:pt x="6624" y="3671"/>
                    <a:pt x="6631" y="3671"/>
                  </a:cubicBezTo>
                  <a:cubicBezTo>
                    <a:pt x="6685" y="3671"/>
                    <a:pt x="6723" y="3571"/>
                    <a:pt x="6777" y="3571"/>
                  </a:cubicBezTo>
                  <a:cubicBezTo>
                    <a:pt x="6790" y="3571"/>
                    <a:pt x="6803" y="3576"/>
                    <a:pt x="6818" y="3590"/>
                  </a:cubicBezTo>
                  <a:cubicBezTo>
                    <a:pt x="6985" y="3287"/>
                    <a:pt x="7232" y="3016"/>
                    <a:pt x="7517" y="2774"/>
                  </a:cubicBezTo>
                  <a:cubicBezTo>
                    <a:pt x="7660" y="2655"/>
                    <a:pt x="7811" y="2543"/>
                    <a:pt x="7965" y="2437"/>
                  </a:cubicBezTo>
                  <a:cubicBezTo>
                    <a:pt x="8069" y="2363"/>
                    <a:pt x="8120" y="2338"/>
                    <a:pt x="8147" y="2338"/>
                  </a:cubicBezTo>
                  <a:cubicBezTo>
                    <a:pt x="8172" y="2338"/>
                    <a:pt x="8177" y="2360"/>
                    <a:pt x="8186" y="2384"/>
                  </a:cubicBezTo>
                  <a:lnTo>
                    <a:pt x="8186" y="2384"/>
                  </a:lnTo>
                  <a:cubicBezTo>
                    <a:pt x="8187" y="2311"/>
                    <a:pt x="8241" y="2192"/>
                    <a:pt x="8369" y="2174"/>
                  </a:cubicBezTo>
                  <a:lnTo>
                    <a:pt x="8369" y="2174"/>
                  </a:lnTo>
                  <a:cubicBezTo>
                    <a:pt x="8371" y="2184"/>
                    <a:pt x="8367" y="2196"/>
                    <a:pt x="8356" y="2196"/>
                  </a:cubicBezTo>
                  <a:cubicBezTo>
                    <a:pt x="8356" y="2196"/>
                    <a:pt x="8355" y="2196"/>
                    <a:pt x="8354" y="2196"/>
                  </a:cubicBezTo>
                  <a:lnTo>
                    <a:pt x="8354" y="2196"/>
                  </a:lnTo>
                  <a:cubicBezTo>
                    <a:pt x="8470" y="2242"/>
                    <a:pt x="8523" y="2390"/>
                    <a:pt x="8640" y="2432"/>
                  </a:cubicBezTo>
                  <a:cubicBezTo>
                    <a:pt x="8635" y="2442"/>
                    <a:pt x="8621" y="2450"/>
                    <a:pt x="8603" y="2453"/>
                  </a:cubicBezTo>
                  <a:cubicBezTo>
                    <a:pt x="8729" y="2466"/>
                    <a:pt x="8773" y="2639"/>
                    <a:pt x="8929" y="2639"/>
                  </a:cubicBezTo>
                  <a:cubicBezTo>
                    <a:pt x="8934" y="2639"/>
                    <a:pt x="8938" y="2639"/>
                    <a:pt x="8943" y="2639"/>
                  </a:cubicBezTo>
                  <a:lnTo>
                    <a:pt x="8943" y="2639"/>
                  </a:lnTo>
                  <a:lnTo>
                    <a:pt x="8935" y="2671"/>
                  </a:lnTo>
                  <a:lnTo>
                    <a:pt x="9033" y="2676"/>
                  </a:lnTo>
                  <a:cubicBezTo>
                    <a:pt x="9017" y="2700"/>
                    <a:pt x="8995" y="2733"/>
                    <a:pt x="8970" y="2733"/>
                  </a:cubicBezTo>
                  <a:cubicBezTo>
                    <a:pt x="8969" y="2733"/>
                    <a:pt x="8968" y="2733"/>
                    <a:pt x="8966" y="2733"/>
                  </a:cubicBezTo>
                  <a:lnTo>
                    <a:pt x="8966" y="2733"/>
                  </a:lnTo>
                  <a:lnTo>
                    <a:pt x="9123" y="2822"/>
                  </a:lnTo>
                  <a:lnTo>
                    <a:pt x="9240" y="2886"/>
                  </a:lnTo>
                  <a:cubicBezTo>
                    <a:pt x="9272" y="2899"/>
                    <a:pt x="9304" y="2912"/>
                    <a:pt x="9341" y="2926"/>
                  </a:cubicBezTo>
                  <a:lnTo>
                    <a:pt x="9370" y="2936"/>
                  </a:lnTo>
                  <a:lnTo>
                    <a:pt x="9357" y="2955"/>
                  </a:lnTo>
                  <a:lnTo>
                    <a:pt x="9325" y="2997"/>
                  </a:lnTo>
                  <a:lnTo>
                    <a:pt x="9288" y="3048"/>
                  </a:lnTo>
                  <a:lnTo>
                    <a:pt x="9264" y="3077"/>
                  </a:lnTo>
                  <a:lnTo>
                    <a:pt x="9193" y="3146"/>
                  </a:lnTo>
                  <a:cubicBezTo>
                    <a:pt x="8786" y="3531"/>
                    <a:pt x="8372" y="3919"/>
                    <a:pt x="7923" y="4256"/>
                  </a:cubicBezTo>
                  <a:lnTo>
                    <a:pt x="7934" y="4203"/>
                  </a:lnTo>
                  <a:lnTo>
                    <a:pt x="7803" y="4389"/>
                  </a:lnTo>
                  <a:cubicBezTo>
                    <a:pt x="7790" y="4373"/>
                    <a:pt x="7793" y="4360"/>
                    <a:pt x="7795" y="4347"/>
                  </a:cubicBezTo>
                  <a:lnTo>
                    <a:pt x="7795" y="4347"/>
                  </a:lnTo>
                  <a:cubicBezTo>
                    <a:pt x="7540" y="4471"/>
                    <a:pt x="7378" y="4732"/>
                    <a:pt x="7158" y="4888"/>
                  </a:cubicBezTo>
                  <a:cubicBezTo>
                    <a:pt x="7148" y="4876"/>
                    <a:pt x="7154" y="4826"/>
                    <a:pt x="7121" y="4826"/>
                  </a:cubicBezTo>
                  <a:cubicBezTo>
                    <a:pt x="7118" y="4826"/>
                    <a:pt x="7116" y="4827"/>
                    <a:pt x="7113" y="4827"/>
                  </a:cubicBezTo>
                  <a:cubicBezTo>
                    <a:pt x="7020" y="5034"/>
                    <a:pt x="6778" y="4926"/>
                    <a:pt x="6831" y="5154"/>
                  </a:cubicBezTo>
                  <a:cubicBezTo>
                    <a:pt x="6818" y="5151"/>
                    <a:pt x="6784" y="5119"/>
                    <a:pt x="6789" y="5093"/>
                  </a:cubicBezTo>
                  <a:lnTo>
                    <a:pt x="6789" y="5093"/>
                  </a:lnTo>
                  <a:cubicBezTo>
                    <a:pt x="6396" y="5497"/>
                    <a:pt x="5947" y="5855"/>
                    <a:pt x="5493" y="6190"/>
                  </a:cubicBezTo>
                  <a:cubicBezTo>
                    <a:pt x="5256" y="6639"/>
                    <a:pt x="4741" y="6843"/>
                    <a:pt x="4478" y="7284"/>
                  </a:cubicBezTo>
                  <a:lnTo>
                    <a:pt x="4454" y="7255"/>
                  </a:lnTo>
                  <a:cubicBezTo>
                    <a:pt x="4074" y="7773"/>
                    <a:pt x="3487" y="8123"/>
                    <a:pt x="3049" y="8615"/>
                  </a:cubicBezTo>
                  <a:cubicBezTo>
                    <a:pt x="2847" y="8798"/>
                    <a:pt x="2754" y="8963"/>
                    <a:pt x="2574" y="9167"/>
                  </a:cubicBezTo>
                  <a:lnTo>
                    <a:pt x="2534" y="9141"/>
                  </a:lnTo>
                  <a:cubicBezTo>
                    <a:pt x="2489" y="9255"/>
                    <a:pt x="2417" y="9348"/>
                    <a:pt x="2337" y="9438"/>
                  </a:cubicBezTo>
                  <a:cubicBezTo>
                    <a:pt x="2260" y="9523"/>
                    <a:pt x="2157" y="9616"/>
                    <a:pt x="2082" y="9672"/>
                  </a:cubicBezTo>
                  <a:lnTo>
                    <a:pt x="1976" y="9754"/>
                  </a:lnTo>
                  <a:cubicBezTo>
                    <a:pt x="1934" y="9736"/>
                    <a:pt x="1891" y="9706"/>
                    <a:pt x="1851" y="9690"/>
                  </a:cubicBezTo>
                  <a:cubicBezTo>
                    <a:pt x="1780" y="9659"/>
                    <a:pt x="1649" y="9619"/>
                    <a:pt x="1525" y="9619"/>
                  </a:cubicBezTo>
                  <a:lnTo>
                    <a:pt x="1578" y="9571"/>
                  </a:lnTo>
                  <a:lnTo>
                    <a:pt x="1578" y="9571"/>
                  </a:lnTo>
                  <a:cubicBezTo>
                    <a:pt x="1563" y="9580"/>
                    <a:pt x="1547" y="9583"/>
                    <a:pt x="1531" y="9583"/>
                  </a:cubicBezTo>
                  <a:cubicBezTo>
                    <a:pt x="1468" y="9583"/>
                    <a:pt x="1399" y="9527"/>
                    <a:pt x="1348" y="9527"/>
                  </a:cubicBezTo>
                  <a:cubicBezTo>
                    <a:pt x="1320" y="9527"/>
                    <a:pt x="1298" y="9543"/>
                    <a:pt x="1286" y="9595"/>
                  </a:cubicBezTo>
                  <a:lnTo>
                    <a:pt x="1230" y="9512"/>
                  </a:lnTo>
                  <a:cubicBezTo>
                    <a:pt x="1195" y="9520"/>
                    <a:pt x="1162" y="9524"/>
                    <a:pt x="1131" y="9524"/>
                  </a:cubicBezTo>
                  <a:cubicBezTo>
                    <a:pt x="990" y="9524"/>
                    <a:pt x="881" y="9452"/>
                    <a:pt x="770" y="9372"/>
                  </a:cubicBezTo>
                  <a:cubicBezTo>
                    <a:pt x="707" y="9324"/>
                    <a:pt x="656" y="9281"/>
                    <a:pt x="590" y="9244"/>
                  </a:cubicBezTo>
                  <a:cubicBezTo>
                    <a:pt x="558" y="9226"/>
                    <a:pt x="521" y="9210"/>
                    <a:pt x="470" y="9196"/>
                  </a:cubicBezTo>
                  <a:cubicBezTo>
                    <a:pt x="465" y="9194"/>
                    <a:pt x="457" y="9191"/>
                    <a:pt x="454" y="9188"/>
                  </a:cubicBezTo>
                  <a:lnTo>
                    <a:pt x="460" y="9178"/>
                  </a:lnTo>
                  <a:lnTo>
                    <a:pt x="470" y="9154"/>
                  </a:lnTo>
                  <a:cubicBezTo>
                    <a:pt x="478" y="9138"/>
                    <a:pt x="483" y="9119"/>
                    <a:pt x="486" y="9101"/>
                  </a:cubicBezTo>
                  <a:cubicBezTo>
                    <a:pt x="499" y="9106"/>
                    <a:pt x="513" y="9111"/>
                    <a:pt x="529" y="9114"/>
                  </a:cubicBezTo>
                  <a:cubicBezTo>
                    <a:pt x="544" y="9048"/>
                    <a:pt x="608" y="8933"/>
                    <a:pt x="696" y="8886"/>
                  </a:cubicBezTo>
                  <a:cubicBezTo>
                    <a:pt x="696" y="8896"/>
                    <a:pt x="709" y="8896"/>
                    <a:pt x="707" y="8918"/>
                  </a:cubicBezTo>
                  <a:cubicBezTo>
                    <a:pt x="1025" y="8790"/>
                    <a:pt x="1134" y="8370"/>
                    <a:pt x="1349" y="8105"/>
                  </a:cubicBezTo>
                  <a:lnTo>
                    <a:pt x="1384" y="8184"/>
                  </a:lnTo>
                  <a:cubicBezTo>
                    <a:pt x="1418" y="7996"/>
                    <a:pt x="1673" y="7799"/>
                    <a:pt x="1777" y="7600"/>
                  </a:cubicBezTo>
                  <a:lnTo>
                    <a:pt x="1798" y="7632"/>
                  </a:lnTo>
                  <a:lnTo>
                    <a:pt x="1825" y="7512"/>
                  </a:lnTo>
                  <a:lnTo>
                    <a:pt x="1886" y="7552"/>
                  </a:lnTo>
                  <a:cubicBezTo>
                    <a:pt x="2064" y="7327"/>
                    <a:pt x="2181" y="7072"/>
                    <a:pt x="2345" y="6843"/>
                  </a:cubicBezTo>
                  <a:lnTo>
                    <a:pt x="2388" y="6894"/>
                  </a:lnTo>
                  <a:cubicBezTo>
                    <a:pt x="2457" y="6615"/>
                    <a:pt x="2730" y="6453"/>
                    <a:pt x="2863" y="6206"/>
                  </a:cubicBezTo>
                  <a:lnTo>
                    <a:pt x="2871" y="6235"/>
                  </a:lnTo>
                  <a:cubicBezTo>
                    <a:pt x="3100" y="5967"/>
                    <a:pt x="3296" y="5693"/>
                    <a:pt x="3493" y="5417"/>
                  </a:cubicBezTo>
                  <a:cubicBezTo>
                    <a:pt x="3710" y="5143"/>
                    <a:pt x="3811" y="4801"/>
                    <a:pt x="3814" y="4461"/>
                  </a:cubicBezTo>
                  <a:cubicBezTo>
                    <a:pt x="3819" y="4471"/>
                    <a:pt x="3837" y="4476"/>
                    <a:pt x="3843" y="4489"/>
                  </a:cubicBezTo>
                  <a:lnTo>
                    <a:pt x="3843" y="4489"/>
                  </a:lnTo>
                  <a:cubicBezTo>
                    <a:pt x="3827" y="4452"/>
                    <a:pt x="3788" y="4413"/>
                    <a:pt x="3795" y="4378"/>
                  </a:cubicBezTo>
                  <a:cubicBezTo>
                    <a:pt x="3798" y="4377"/>
                    <a:pt x="3801" y="4376"/>
                    <a:pt x="3803" y="4376"/>
                  </a:cubicBezTo>
                  <a:cubicBezTo>
                    <a:pt x="3816" y="4376"/>
                    <a:pt x="3826" y="4391"/>
                    <a:pt x="3830" y="4402"/>
                  </a:cubicBezTo>
                  <a:cubicBezTo>
                    <a:pt x="3952" y="4259"/>
                    <a:pt x="3764" y="3975"/>
                    <a:pt x="3838" y="3882"/>
                  </a:cubicBezTo>
                  <a:cubicBezTo>
                    <a:pt x="3829" y="3855"/>
                    <a:pt x="3805" y="3839"/>
                    <a:pt x="3781" y="3839"/>
                  </a:cubicBezTo>
                  <a:cubicBezTo>
                    <a:pt x="3768" y="3839"/>
                    <a:pt x="3756" y="3844"/>
                    <a:pt x="3745" y="3852"/>
                  </a:cubicBezTo>
                  <a:cubicBezTo>
                    <a:pt x="3671" y="3313"/>
                    <a:pt x="3602" y="2729"/>
                    <a:pt x="3469" y="2182"/>
                  </a:cubicBezTo>
                  <a:cubicBezTo>
                    <a:pt x="3480" y="2158"/>
                    <a:pt x="3502" y="2149"/>
                    <a:pt x="3535" y="2149"/>
                  </a:cubicBezTo>
                  <a:cubicBezTo>
                    <a:pt x="3539" y="2149"/>
                    <a:pt x="3544" y="2150"/>
                    <a:pt x="3548" y="2150"/>
                  </a:cubicBezTo>
                  <a:cubicBezTo>
                    <a:pt x="3333" y="1693"/>
                    <a:pt x="3360" y="1188"/>
                    <a:pt x="3347" y="700"/>
                  </a:cubicBezTo>
                  <a:cubicBezTo>
                    <a:pt x="3341" y="698"/>
                    <a:pt x="3337" y="697"/>
                    <a:pt x="3333" y="697"/>
                  </a:cubicBezTo>
                  <a:cubicBezTo>
                    <a:pt x="3308" y="697"/>
                    <a:pt x="3300" y="724"/>
                    <a:pt x="3280" y="724"/>
                  </a:cubicBezTo>
                  <a:cubicBezTo>
                    <a:pt x="3272" y="724"/>
                    <a:pt x="3263" y="721"/>
                    <a:pt x="3251" y="710"/>
                  </a:cubicBezTo>
                  <a:lnTo>
                    <a:pt x="3251" y="710"/>
                  </a:lnTo>
                  <a:cubicBezTo>
                    <a:pt x="3206" y="872"/>
                    <a:pt x="3386" y="984"/>
                    <a:pt x="3315" y="1135"/>
                  </a:cubicBezTo>
                  <a:lnTo>
                    <a:pt x="3270" y="1122"/>
                  </a:lnTo>
                  <a:lnTo>
                    <a:pt x="3270" y="1122"/>
                  </a:lnTo>
                  <a:cubicBezTo>
                    <a:pt x="3251" y="1228"/>
                    <a:pt x="3384" y="1130"/>
                    <a:pt x="3336" y="1244"/>
                  </a:cubicBezTo>
                  <a:cubicBezTo>
                    <a:pt x="3325" y="1259"/>
                    <a:pt x="3314" y="1264"/>
                    <a:pt x="3306" y="1264"/>
                  </a:cubicBezTo>
                  <a:cubicBezTo>
                    <a:pt x="3292" y="1264"/>
                    <a:pt x="3283" y="1253"/>
                    <a:pt x="3278" y="1253"/>
                  </a:cubicBezTo>
                  <a:cubicBezTo>
                    <a:pt x="3276" y="1253"/>
                    <a:pt x="3275" y="1254"/>
                    <a:pt x="3275" y="1258"/>
                  </a:cubicBezTo>
                  <a:cubicBezTo>
                    <a:pt x="3312" y="1475"/>
                    <a:pt x="3293" y="1709"/>
                    <a:pt x="3418" y="1903"/>
                  </a:cubicBezTo>
                  <a:cubicBezTo>
                    <a:pt x="3325" y="1964"/>
                    <a:pt x="3434" y="2139"/>
                    <a:pt x="3349" y="2230"/>
                  </a:cubicBezTo>
                  <a:cubicBezTo>
                    <a:pt x="3392" y="2283"/>
                    <a:pt x="3389" y="2341"/>
                    <a:pt x="3453" y="2357"/>
                  </a:cubicBezTo>
                  <a:cubicBezTo>
                    <a:pt x="3461" y="2742"/>
                    <a:pt x="3503" y="3130"/>
                    <a:pt x="3554" y="3518"/>
                  </a:cubicBezTo>
                  <a:cubicBezTo>
                    <a:pt x="3604" y="3906"/>
                    <a:pt x="3671" y="4280"/>
                    <a:pt x="3596" y="4615"/>
                  </a:cubicBezTo>
                  <a:cubicBezTo>
                    <a:pt x="3655" y="4790"/>
                    <a:pt x="3578" y="4973"/>
                    <a:pt x="3450" y="5106"/>
                  </a:cubicBezTo>
                  <a:cubicBezTo>
                    <a:pt x="3392" y="5170"/>
                    <a:pt x="3309" y="5239"/>
                    <a:pt x="3230" y="5319"/>
                  </a:cubicBezTo>
                  <a:cubicBezTo>
                    <a:pt x="3150" y="5396"/>
                    <a:pt x="3078" y="5481"/>
                    <a:pt x="3020" y="5574"/>
                  </a:cubicBezTo>
                  <a:cubicBezTo>
                    <a:pt x="3012" y="5574"/>
                    <a:pt x="3007" y="5568"/>
                    <a:pt x="3004" y="5563"/>
                  </a:cubicBezTo>
                  <a:cubicBezTo>
                    <a:pt x="2948" y="5701"/>
                    <a:pt x="2834" y="5879"/>
                    <a:pt x="2709" y="5999"/>
                  </a:cubicBezTo>
                  <a:lnTo>
                    <a:pt x="2680" y="6161"/>
                  </a:lnTo>
                  <a:cubicBezTo>
                    <a:pt x="1912" y="6867"/>
                    <a:pt x="1384" y="7783"/>
                    <a:pt x="677" y="8543"/>
                  </a:cubicBezTo>
                  <a:cubicBezTo>
                    <a:pt x="534" y="8702"/>
                    <a:pt x="393" y="8859"/>
                    <a:pt x="255" y="9016"/>
                  </a:cubicBezTo>
                  <a:cubicBezTo>
                    <a:pt x="175" y="9103"/>
                    <a:pt x="96" y="9191"/>
                    <a:pt x="16" y="9279"/>
                  </a:cubicBezTo>
                  <a:cubicBezTo>
                    <a:pt x="13" y="9284"/>
                    <a:pt x="0" y="9292"/>
                    <a:pt x="5" y="9295"/>
                  </a:cubicBezTo>
                  <a:lnTo>
                    <a:pt x="24" y="9305"/>
                  </a:lnTo>
                  <a:lnTo>
                    <a:pt x="61" y="9321"/>
                  </a:lnTo>
                  <a:lnTo>
                    <a:pt x="135" y="9358"/>
                  </a:lnTo>
                  <a:lnTo>
                    <a:pt x="290" y="9430"/>
                  </a:lnTo>
                  <a:cubicBezTo>
                    <a:pt x="616" y="9584"/>
                    <a:pt x="938" y="9736"/>
                    <a:pt x="1259" y="9884"/>
                  </a:cubicBezTo>
                  <a:lnTo>
                    <a:pt x="1450" y="9969"/>
                  </a:lnTo>
                  <a:lnTo>
                    <a:pt x="1668" y="10060"/>
                  </a:lnTo>
                  <a:lnTo>
                    <a:pt x="1989" y="10190"/>
                  </a:lnTo>
                  <a:lnTo>
                    <a:pt x="2069" y="10222"/>
                  </a:lnTo>
                  <a:cubicBezTo>
                    <a:pt x="2072" y="10223"/>
                    <a:pt x="2074" y="10223"/>
                    <a:pt x="2077" y="10223"/>
                  </a:cubicBezTo>
                  <a:cubicBezTo>
                    <a:pt x="2098" y="10223"/>
                    <a:pt x="2111" y="10183"/>
                    <a:pt x="2130" y="10169"/>
                  </a:cubicBezTo>
                  <a:lnTo>
                    <a:pt x="2242" y="10028"/>
                  </a:lnTo>
                  <a:lnTo>
                    <a:pt x="2348" y="9887"/>
                  </a:lnTo>
                  <a:lnTo>
                    <a:pt x="2401" y="9818"/>
                  </a:lnTo>
                  <a:lnTo>
                    <a:pt x="2433" y="9773"/>
                  </a:lnTo>
                  <a:lnTo>
                    <a:pt x="2547" y="9600"/>
                  </a:lnTo>
                  <a:cubicBezTo>
                    <a:pt x="2622" y="9481"/>
                    <a:pt x="2701" y="9361"/>
                    <a:pt x="2773" y="9236"/>
                  </a:cubicBezTo>
                  <a:cubicBezTo>
                    <a:pt x="2786" y="9250"/>
                    <a:pt x="2799" y="9250"/>
                    <a:pt x="2786" y="9276"/>
                  </a:cubicBezTo>
                  <a:cubicBezTo>
                    <a:pt x="2977" y="9003"/>
                    <a:pt x="3240" y="8841"/>
                    <a:pt x="3429" y="8588"/>
                  </a:cubicBezTo>
                  <a:lnTo>
                    <a:pt x="3440" y="8601"/>
                  </a:lnTo>
                  <a:cubicBezTo>
                    <a:pt x="3880" y="7945"/>
                    <a:pt x="4621" y="7512"/>
                    <a:pt x="5078" y="6902"/>
                  </a:cubicBezTo>
                  <a:cubicBezTo>
                    <a:pt x="5780" y="6320"/>
                    <a:pt x="6571" y="5661"/>
                    <a:pt x="7296" y="5021"/>
                  </a:cubicBezTo>
                  <a:lnTo>
                    <a:pt x="7317" y="5053"/>
                  </a:lnTo>
                  <a:cubicBezTo>
                    <a:pt x="7872" y="4511"/>
                    <a:pt x="8582" y="4200"/>
                    <a:pt x="9145" y="3667"/>
                  </a:cubicBezTo>
                  <a:cubicBezTo>
                    <a:pt x="9227" y="3611"/>
                    <a:pt x="9307" y="3552"/>
                    <a:pt x="9386" y="3489"/>
                  </a:cubicBezTo>
                  <a:lnTo>
                    <a:pt x="9501" y="3390"/>
                  </a:lnTo>
                  <a:lnTo>
                    <a:pt x="9639" y="3263"/>
                  </a:lnTo>
                  <a:cubicBezTo>
                    <a:pt x="9732" y="3178"/>
                    <a:pt x="9817" y="3093"/>
                    <a:pt x="9894" y="3013"/>
                  </a:cubicBezTo>
                  <a:lnTo>
                    <a:pt x="10005" y="2899"/>
                  </a:lnTo>
                  <a:lnTo>
                    <a:pt x="10032" y="2870"/>
                  </a:lnTo>
                  <a:cubicBezTo>
                    <a:pt x="10032" y="2862"/>
                    <a:pt x="10005" y="2856"/>
                    <a:pt x="9995" y="2851"/>
                  </a:cubicBezTo>
                  <a:lnTo>
                    <a:pt x="9902" y="2811"/>
                  </a:lnTo>
                  <a:cubicBezTo>
                    <a:pt x="9663" y="2708"/>
                    <a:pt x="9466" y="2628"/>
                    <a:pt x="9283" y="2543"/>
                  </a:cubicBezTo>
                  <a:cubicBezTo>
                    <a:pt x="9100" y="2455"/>
                    <a:pt x="8924" y="2357"/>
                    <a:pt x="8762" y="2238"/>
                  </a:cubicBezTo>
                  <a:cubicBezTo>
                    <a:pt x="8675" y="2139"/>
                    <a:pt x="8560" y="2068"/>
                    <a:pt x="8436" y="2007"/>
                  </a:cubicBezTo>
                  <a:cubicBezTo>
                    <a:pt x="8372" y="1977"/>
                    <a:pt x="8295" y="1945"/>
                    <a:pt x="8228" y="1922"/>
                  </a:cubicBezTo>
                  <a:lnTo>
                    <a:pt x="8130" y="1887"/>
                  </a:lnTo>
                  <a:cubicBezTo>
                    <a:pt x="8101" y="1898"/>
                    <a:pt x="8077" y="1945"/>
                    <a:pt x="8053" y="1972"/>
                  </a:cubicBezTo>
                  <a:cubicBezTo>
                    <a:pt x="7880" y="2198"/>
                    <a:pt x="7705" y="2424"/>
                    <a:pt x="7471" y="2509"/>
                  </a:cubicBezTo>
                  <a:cubicBezTo>
                    <a:pt x="7113" y="2681"/>
                    <a:pt x="6807" y="2904"/>
                    <a:pt x="6534" y="3159"/>
                  </a:cubicBezTo>
                  <a:cubicBezTo>
                    <a:pt x="6396" y="3289"/>
                    <a:pt x="6266" y="3425"/>
                    <a:pt x="6141" y="3566"/>
                  </a:cubicBezTo>
                  <a:cubicBezTo>
                    <a:pt x="6072" y="3643"/>
                    <a:pt x="6029" y="3696"/>
                    <a:pt x="5976" y="3762"/>
                  </a:cubicBezTo>
                  <a:lnTo>
                    <a:pt x="5793" y="3988"/>
                  </a:lnTo>
                  <a:cubicBezTo>
                    <a:pt x="5734" y="4062"/>
                    <a:pt x="5665" y="4145"/>
                    <a:pt x="5602" y="4206"/>
                  </a:cubicBezTo>
                  <a:cubicBezTo>
                    <a:pt x="5570" y="4238"/>
                    <a:pt x="5538" y="4267"/>
                    <a:pt x="5509" y="4293"/>
                  </a:cubicBezTo>
                  <a:cubicBezTo>
                    <a:pt x="5488" y="4309"/>
                    <a:pt x="5462" y="4335"/>
                    <a:pt x="5449" y="4335"/>
                  </a:cubicBezTo>
                  <a:cubicBezTo>
                    <a:pt x="5443" y="4335"/>
                    <a:pt x="5440" y="4327"/>
                    <a:pt x="5445" y="4307"/>
                  </a:cubicBezTo>
                  <a:cubicBezTo>
                    <a:pt x="5445" y="4285"/>
                    <a:pt x="5440" y="4267"/>
                    <a:pt x="5437" y="4248"/>
                  </a:cubicBezTo>
                  <a:cubicBezTo>
                    <a:pt x="5429" y="4123"/>
                    <a:pt x="5416" y="3993"/>
                    <a:pt x="5397" y="3866"/>
                  </a:cubicBezTo>
                  <a:cubicBezTo>
                    <a:pt x="5386" y="3425"/>
                    <a:pt x="5333" y="3072"/>
                    <a:pt x="5301" y="2702"/>
                  </a:cubicBezTo>
                  <a:cubicBezTo>
                    <a:pt x="5270" y="2333"/>
                    <a:pt x="5256" y="1967"/>
                    <a:pt x="5328" y="1603"/>
                  </a:cubicBezTo>
                  <a:cubicBezTo>
                    <a:pt x="5288" y="1502"/>
                    <a:pt x="5278" y="1396"/>
                    <a:pt x="5283" y="1289"/>
                  </a:cubicBezTo>
                  <a:cubicBezTo>
                    <a:pt x="5286" y="1175"/>
                    <a:pt x="5307" y="1093"/>
                    <a:pt x="5325" y="960"/>
                  </a:cubicBezTo>
                  <a:cubicBezTo>
                    <a:pt x="5262" y="896"/>
                    <a:pt x="5161" y="809"/>
                    <a:pt x="5073" y="742"/>
                  </a:cubicBezTo>
                  <a:cubicBezTo>
                    <a:pt x="4983" y="673"/>
                    <a:pt x="4887" y="615"/>
                    <a:pt x="4781" y="575"/>
                  </a:cubicBezTo>
                  <a:lnTo>
                    <a:pt x="4776" y="625"/>
                  </a:lnTo>
                  <a:cubicBezTo>
                    <a:pt x="4741" y="549"/>
                    <a:pt x="4673" y="536"/>
                    <a:pt x="4602" y="536"/>
                  </a:cubicBezTo>
                  <a:cubicBezTo>
                    <a:pt x="4566" y="536"/>
                    <a:pt x="4528" y="539"/>
                    <a:pt x="4493" y="539"/>
                  </a:cubicBezTo>
                  <a:cubicBezTo>
                    <a:pt x="4421" y="539"/>
                    <a:pt x="4363" y="524"/>
                    <a:pt x="4356" y="429"/>
                  </a:cubicBezTo>
                  <a:lnTo>
                    <a:pt x="4377" y="426"/>
                  </a:lnTo>
                  <a:cubicBezTo>
                    <a:pt x="4368" y="401"/>
                    <a:pt x="4353" y="392"/>
                    <a:pt x="4333" y="392"/>
                  </a:cubicBezTo>
                  <a:cubicBezTo>
                    <a:pt x="4272" y="392"/>
                    <a:pt x="4171" y="487"/>
                    <a:pt x="4124" y="487"/>
                  </a:cubicBezTo>
                  <a:cubicBezTo>
                    <a:pt x="4108" y="487"/>
                    <a:pt x="4099" y="477"/>
                    <a:pt x="4098" y="450"/>
                  </a:cubicBezTo>
                  <a:lnTo>
                    <a:pt x="4066" y="495"/>
                  </a:lnTo>
                  <a:cubicBezTo>
                    <a:pt x="3965" y="474"/>
                    <a:pt x="4077" y="434"/>
                    <a:pt x="4008" y="389"/>
                  </a:cubicBezTo>
                  <a:cubicBezTo>
                    <a:pt x="4008" y="389"/>
                    <a:pt x="4007" y="389"/>
                    <a:pt x="4007" y="389"/>
                  </a:cubicBezTo>
                  <a:cubicBezTo>
                    <a:pt x="3985" y="389"/>
                    <a:pt x="3971" y="441"/>
                    <a:pt x="3944" y="441"/>
                  </a:cubicBezTo>
                  <a:cubicBezTo>
                    <a:pt x="3937" y="441"/>
                    <a:pt x="3928" y="436"/>
                    <a:pt x="3918" y="426"/>
                  </a:cubicBezTo>
                  <a:cubicBezTo>
                    <a:pt x="3973" y="219"/>
                    <a:pt x="3665" y="392"/>
                    <a:pt x="3729" y="163"/>
                  </a:cubicBezTo>
                  <a:lnTo>
                    <a:pt x="3729" y="163"/>
                  </a:lnTo>
                  <a:cubicBezTo>
                    <a:pt x="3732" y="164"/>
                    <a:pt x="3735" y="165"/>
                    <a:pt x="3737" y="165"/>
                  </a:cubicBezTo>
                  <a:cubicBezTo>
                    <a:pt x="3773" y="165"/>
                    <a:pt x="3678" y="46"/>
                    <a:pt x="3809" y="38"/>
                  </a:cubicBezTo>
                  <a:cubicBezTo>
                    <a:pt x="3793" y="20"/>
                    <a:pt x="3739" y="1"/>
                    <a:pt x="36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27"/>
            <p:cNvSpPr/>
            <p:nvPr/>
          </p:nvSpPr>
          <p:spPr>
            <a:xfrm>
              <a:off x="1838675" y="1155975"/>
              <a:ext cx="150" cy="225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3" y="0"/>
                  </a:moveTo>
                  <a:cubicBezTo>
                    <a:pt x="3" y="0"/>
                    <a:pt x="3" y="3"/>
                    <a:pt x="0" y="3"/>
                  </a:cubicBezTo>
                  <a:cubicBezTo>
                    <a:pt x="2" y="7"/>
                    <a:pt x="4" y="9"/>
                    <a:pt x="4" y="9"/>
                  </a:cubicBezTo>
                  <a:cubicBezTo>
                    <a:pt x="5" y="9"/>
                    <a:pt x="5" y="5"/>
                    <a:pt x="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27"/>
            <p:cNvSpPr/>
            <p:nvPr/>
          </p:nvSpPr>
          <p:spPr>
            <a:xfrm>
              <a:off x="1837200" y="1061425"/>
              <a:ext cx="825" cy="600"/>
            </a:xfrm>
            <a:custGeom>
              <a:avLst/>
              <a:gdLst/>
              <a:ahLst/>
              <a:cxnLst/>
              <a:rect l="l" t="t" r="r" b="b"/>
              <a:pathLst>
                <a:path w="33" h="24" extrusionOk="0">
                  <a:moveTo>
                    <a:pt x="4" y="0"/>
                  </a:moveTo>
                  <a:cubicBezTo>
                    <a:pt x="1" y="13"/>
                    <a:pt x="22" y="19"/>
                    <a:pt x="33" y="24"/>
                  </a:cubicBezTo>
                  <a:cubicBezTo>
                    <a:pt x="22" y="16"/>
                    <a:pt x="12" y="8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9" name="Google Shape;1559;p27"/>
          <p:cNvGrpSpPr/>
          <p:nvPr/>
        </p:nvGrpSpPr>
        <p:grpSpPr>
          <a:xfrm>
            <a:off x="7667875" y="827063"/>
            <a:ext cx="268900" cy="210725"/>
            <a:chOff x="1616275" y="1381375"/>
            <a:chExt cx="268900" cy="210725"/>
          </a:xfrm>
        </p:grpSpPr>
        <p:sp>
          <p:nvSpPr>
            <p:cNvPr id="1560" name="Google Shape;1560;p27"/>
            <p:cNvSpPr/>
            <p:nvPr/>
          </p:nvSpPr>
          <p:spPr>
            <a:xfrm>
              <a:off x="1840600" y="1381375"/>
              <a:ext cx="800" cy="1625"/>
            </a:xfrm>
            <a:custGeom>
              <a:avLst/>
              <a:gdLst/>
              <a:ahLst/>
              <a:cxnLst/>
              <a:rect l="l" t="t" r="r" b="b"/>
              <a:pathLst>
                <a:path w="32" h="65" extrusionOk="0">
                  <a:moveTo>
                    <a:pt x="16" y="1"/>
                  </a:moveTo>
                  <a:lnTo>
                    <a:pt x="0" y="64"/>
                  </a:lnTo>
                  <a:lnTo>
                    <a:pt x="32" y="16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7"/>
            <p:cNvSpPr/>
            <p:nvPr/>
          </p:nvSpPr>
          <p:spPr>
            <a:xfrm>
              <a:off x="1837600" y="1381950"/>
              <a:ext cx="2150" cy="5025"/>
            </a:xfrm>
            <a:custGeom>
              <a:avLst/>
              <a:gdLst/>
              <a:ahLst/>
              <a:cxnLst/>
              <a:rect l="l" t="t" r="r" b="b"/>
              <a:pathLst>
                <a:path w="86" h="201" extrusionOk="0">
                  <a:moveTo>
                    <a:pt x="1" y="166"/>
                  </a:moveTo>
                  <a:lnTo>
                    <a:pt x="1" y="166"/>
                  </a:lnTo>
                  <a:cubicBezTo>
                    <a:pt x="1" y="167"/>
                    <a:pt x="1" y="167"/>
                    <a:pt x="2" y="167"/>
                  </a:cubicBezTo>
                  <a:lnTo>
                    <a:pt x="2" y="167"/>
                  </a:lnTo>
                  <a:cubicBezTo>
                    <a:pt x="1" y="167"/>
                    <a:pt x="1" y="167"/>
                    <a:pt x="1" y="166"/>
                  </a:cubicBezTo>
                  <a:close/>
                  <a:moveTo>
                    <a:pt x="63" y="1"/>
                  </a:moveTo>
                  <a:cubicBezTo>
                    <a:pt x="25" y="1"/>
                    <a:pt x="37" y="173"/>
                    <a:pt x="11" y="173"/>
                  </a:cubicBezTo>
                  <a:cubicBezTo>
                    <a:pt x="8" y="173"/>
                    <a:pt x="5" y="171"/>
                    <a:pt x="2" y="167"/>
                  </a:cubicBezTo>
                  <a:lnTo>
                    <a:pt x="2" y="167"/>
                  </a:lnTo>
                  <a:cubicBezTo>
                    <a:pt x="9" y="176"/>
                    <a:pt x="9" y="193"/>
                    <a:pt x="19" y="201"/>
                  </a:cubicBezTo>
                  <a:lnTo>
                    <a:pt x="86" y="15"/>
                  </a:lnTo>
                  <a:cubicBezTo>
                    <a:pt x="77" y="5"/>
                    <a:pt x="69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27"/>
            <p:cNvSpPr/>
            <p:nvPr/>
          </p:nvSpPr>
          <p:spPr>
            <a:xfrm>
              <a:off x="1835475" y="1385725"/>
              <a:ext cx="1950" cy="2175"/>
            </a:xfrm>
            <a:custGeom>
              <a:avLst/>
              <a:gdLst/>
              <a:ahLst/>
              <a:cxnLst/>
              <a:rect l="l" t="t" r="r" b="b"/>
              <a:pathLst>
                <a:path w="78" h="87" extrusionOk="0">
                  <a:moveTo>
                    <a:pt x="32" y="1"/>
                  </a:moveTo>
                  <a:cubicBezTo>
                    <a:pt x="5" y="1"/>
                    <a:pt x="3" y="46"/>
                    <a:pt x="1" y="75"/>
                  </a:cubicBezTo>
                  <a:lnTo>
                    <a:pt x="1" y="75"/>
                  </a:lnTo>
                  <a:cubicBezTo>
                    <a:pt x="10" y="34"/>
                    <a:pt x="78" y="81"/>
                    <a:pt x="51" y="7"/>
                  </a:cubicBezTo>
                  <a:cubicBezTo>
                    <a:pt x="43" y="3"/>
                    <a:pt x="37" y="1"/>
                    <a:pt x="32" y="1"/>
                  </a:cubicBezTo>
                  <a:close/>
                  <a:moveTo>
                    <a:pt x="1" y="75"/>
                  </a:moveTo>
                  <a:lnTo>
                    <a:pt x="1" y="75"/>
                  </a:lnTo>
                  <a:cubicBezTo>
                    <a:pt x="1" y="78"/>
                    <a:pt x="0" y="82"/>
                    <a:pt x="1" y="87"/>
                  </a:cubicBezTo>
                  <a:cubicBezTo>
                    <a:pt x="1" y="83"/>
                    <a:pt x="1" y="79"/>
                    <a:pt x="1" y="7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27"/>
            <p:cNvSpPr/>
            <p:nvPr/>
          </p:nvSpPr>
          <p:spPr>
            <a:xfrm>
              <a:off x="1750350" y="1411975"/>
              <a:ext cx="300" cy="225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1" y="1"/>
                  </a:moveTo>
                  <a:cubicBezTo>
                    <a:pt x="3" y="1"/>
                    <a:pt x="1" y="4"/>
                    <a:pt x="1" y="9"/>
                  </a:cubicBezTo>
                  <a:cubicBezTo>
                    <a:pt x="3" y="9"/>
                    <a:pt x="8" y="6"/>
                    <a:pt x="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27"/>
            <p:cNvSpPr/>
            <p:nvPr/>
          </p:nvSpPr>
          <p:spPr>
            <a:xfrm>
              <a:off x="1616275" y="1384900"/>
              <a:ext cx="237825" cy="123125"/>
            </a:xfrm>
            <a:custGeom>
              <a:avLst/>
              <a:gdLst/>
              <a:ahLst/>
              <a:cxnLst/>
              <a:rect l="l" t="t" r="r" b="b"/>
              <a:pathLst>
                <a:path w="9513" h="4925" extrusionOk="0">
                  <a:moveTo>
                    <a:pt x="6334" y="1014"/>
                  </a:moveTo>
                  <a:cubicBezTo>
                    <a:pt x="6333" y="1014"/>
                    <a:pt x="6333" y="1015"/>
                    <a:pt x="6333" y="1015"/>
                  </a:cubicBezTo>
                  <a:cubicBezTo>
                    <a:pt x="6333" y="1015"/>
                    <a:pt x="6333" y="1014"/>
                    <a:pt x="6334" y="1014"/>
                  </a:cubicBezTo>
                  <a:close/>
                  <a:moveTo>
                    <a:pt x="5640" y="2967"/>
                  </a:moveTo>
                  <a:cubicBezTo>
                    <a:pt x="5639" y="2969"/>
                    <a:pt x="5637" y="2972"/>
                    <a:pt x="5636" y="2974"/>
                  </a:cubicBezTo>
                  <a:lnTo>
                    <a:pt x="5636" y="2974"/>
                  </a:lnTo>
                  <a:lnTo>
                    <a:pt x="5640" y="2967"/>
                  </a:lnTo>
                  <a:close/>
                  <a:moveTo>
                    <a:pt x="5636" y="2974"/>
                  </a:moveTo>
                  <a:lnTo>
                    <a:pt x="5634" y="2978"/>
                  </a:lnTo>
                  <a:cubicBezTo>
                    <a:pt x="5634" y="2978"/>
                    <a:pt x="5634" y="2978"/>
                    <a:pt x="5635" y="2978"/>
                  </a:cubicBezTo>
                  <a:lnTo>
                    <a:pt x="5635" y="2978"/>
                  </a:lnTo>
                  <a:cubicBezTo>
                    <a:pt x="5635" y="2977"/>
                    <a:pt x="5636" y="2975"/>
                    <a:pt x="5636" y="2974"/>
                  </a:cubicBezTo>
                  <a:close/>
                  <a:moveTo>
                    <a:pt x="4984" y="3249"/>
                  </a:moveTo>
                  <a:cubicBezTo>
                    <a:pt x="4979" y="3249"/>
                    <a:pt x="4974" y="3250"/>
                    <a:pt x="4971" y="3252"/>
                  </a:cubicBezTo>
                  <a:lnTo>
                    <a:pt x="4971" y="3252"/>
                  </a:lnTo>
                  <a:cubicBezTo>
                    <a:pt x="4975" y="3251"/>
                    <a:pt x="4980" y="3250"/>
                    <a:pt x="4984" y="3249"/>
                  </a:cubicBezTo>
                  <a:close/>
                  <a:moveTo>
                    <a:pt x="5533" y="3254"/>
                  </a:moveTo>
                  <a:cubicBezTo>
                    <a:pt x="5531" y="3254"/>
                    <a:pt x="5529" y="3256"/>
                    <a:pt x="5528" y="3257"/>
                  </a:cubicBezTo>
                  <a:lnTo>
                    <a:pt x="5528" y="3257"/>
                  </a:lnTo>
                  <a:cubicBezTo>
                    <a:pt x="5530" y="3256"/>
                    <a:pt x="5532" y="3255"/>
                    <a:pt x="5533" y="3254"/>
                  </a:cubicBezTo>
                  <a:close/>
                  <a:moveTo>
                    <a:pt x="8682" y="0"/>
                  </a:moveTo>
                  <a:cubicBezTo>
                    <a:pt x="8596" y="0"/>
                    <a:pt x="8553" y="116"/>
                    <a:pt x="8474" y="116"/>
                  </a:cubicBezTo>
                  <a:cubicBezTo>
                    <a:pt x="8462" y="116"/>
                    <a:pt x="8448" y="113"/>
                    <a:pt x="8434" y="107"/>
                  </a:cubicBezTo>
                  <a:lnTo>
                    <a:pt x="8434" y="61"/>
                  </a:lnTo>
                  <a:cubicBezTo>
                    <a:pt x="8431" y="61"/>
                    <a:pt x="8429" y="61"/>
                    <a:pt x="8427" y="61"/>
                  </a:cubicBezTo>
                  <a:cubicBezTo>
                    <a:pt x="8374" y="61"/>
                    <a:pt x="8428" y="142"/>
                    <a:pt x="8390" y="142"/>
                  </a:cubicBezTo>
                  <a:cubicBezTo>
                    <a:pt x="8384" y="142"/>
                    <a:pt x="8376" y="140"/>
                    <a:pt x="8365" y="136"/>
                  </a:cubicBezTo>
                  <a:cubicBezTo>
                    <a:pt x="8328" y="109"/>
                    <a:pt x="8357" y="83"/>
                    <a:pt x="8344" y="83"/>
                  </a:cubicBezTo>
                  <a:lnTo>
                    <a:pt x="8344" y="83"/>
                  </a:lnTo>
                  <a:cubicBezTo>
                    <a:pt x="8203" y="138"/>
                    <a:pt x="8046" y="144"/>
                    <a:pt x="7943" y="282"/>
                  </a:cubicBezTo>
                  <a:cubicBezTo>
                    <a:pt x="7927" y="260"/>
                    <a:pt x="7908" y="253"/>
                    <a:pt x="7888" y="253"/>
                  </a:cubicBezTo>
                  <a:cubicBezTo>
                    <a:pt x="7852" y="253"/>
                    <a:pt x="7810" y="275"/>
                    <a:pt x="7770" y="275"/>
                  </a:cubicBezTo>
                  <a:cubicBezTo>
                    <a:pt x="7750" y="275"/>
                    <a:pt x="7730" y="270"/>
                    <a:pt x="7711" y="253"/>
                  </a:cubicBezTo>
                  <a:cubicBezTo>
                    <a:pt x="7685" y="298"/>
                    <a:pt x="7645" y="300"/>
                    <a:pt x="7650" y="362"/>
                  </a:cubicBezTo>
                  <a:cubicBezTo>
                    <a:pt x="7143" y="460"/>
                    <a:pt x="6665" y="696"/>
                    <a:pt x="6158" y="842"/>
                  </a:cubicBezTo>
                  <a:cubicBezTo>
                    <a:pt x="5974" y="1084"/>
                    <a:pt x="5632" y="967"/>
                    <a:pt x="5369" y="1111"/>
                  </a:cubicBezTo>
                  <a:cubicBezTo>
                    <a:pt x="5366" y="1105"/>
                    <a:pt x="5364" y="1097"/>
                    <a:pt x="5364" y="1092"/>
                  </a:cubicBezTo>
                  <a:cubicBezTo>
                    <a:pt x="5286" y="1161"/>
                    <a:pt x="5159" y="1222"/>
                    <a:pt x="5045" y="1235"/>
                  </a:cubicBezTo>
                  <a:lnTo>
                    <a:pt x="4973" y="1336"/>
                  </a:lnTo>
                  <a:cubicBezTo>
                    <a:pt x="4275" y="1389"/>
                    <a:pt x="3637" y="1700"/>
                    <a:pt x="2957" y="1844"/>
                  </a:cubicBezTo>
                  <a:cubicBezTo>
                    <a:pt x="2190" y="2037"/>
                    <a:pt x="1491" y="2122"/>
                    <a:pt x="827" y="2577"/>
                  </a:cubicBezTo>
                  <a:cubicBezTo>
                    <a:pt x="824" y="2561"/>
                    <a:pt x="814" y="2553"/>
                    <a:pt x="832" y="2539"/>
                  </a:cubicBezTo>
                  <a:lnTo>
                    <a:pt x="832" y="2539"/>
                  </a:lnTo>
                  <a:cubicBezTo>
                    <a:pt x="782" y="2566"/>
                    <a:pt x="731" y="2585"/>
                    <a:pt x="678" y="2598"/>
                  </a:cubicBezTo>
                  <a:cubicBezTo>
                    <a:pt x="617" y="2616"/>
                    <a:pt x="556" y="2632"/>
                    <a:pt x="495" y="2648"/>
                  </a:cubicBezTo>
                  <a:cubicBezTo>
                    <a:pt x="349" y="2688"/>
                    <a:pt x="190" y="2731"/>
                    <a:pt x="67" y="2792"/>
                  </a:cubicBezTo>
                  <a:lnTo>
                    <a:pt x="46" y="2779"/>
                  </a:lnTo>
                  <a:lnTo>
                    <a:pt x="20" y="2794"/>
                  </a:lnTo>
                  <a:cubicBezTo>
                    <a:pt x="9" y="2797"/>
                    <a:pt x="1" y="2802"/>
                    <a:pt x="12" y="2818"/>
                  </a:cubicBezTo>
                  <a:lnTo>
                    <a:pt x="51" y="2890"/>
                  </a:lnTo>
                  <a:lnTo>
                    <a:pt x="123" y="3028"/>
                  </a:lnTo>
                  <a:cubicBezTo>
                    <a:pt x="166" y="3116"/>
                    <a:pt x="206" y="3198"/>
                    <a:pt x="240" y="3283"/>
                  </a:cubicBezTo>
                  <a:lnTo>
                    <a:pt x="322" y="3488"/>
                  </a:lnTo>
                  <a:lnTo>
                    <a:pt x="391" y="3676"/>
                  </a:lnTo>
                  <a:cubicBezTo>
                    <a:pt x="484" y="3929"/>
                    <a:pt x="575" y="4176"/>
                    <a:pt x="737" y="4383"/>
                  </a:cubicBezTo>
                  <a:cubicBezTo>
                    <a:pt x="795" y="4542"/>
                    <a:pt x="856" y="4704"/>
                    <a:pt x="917" y="4871"/>
                  </a:cubicBezTo>
                  <a:cubicBezTo>
                    <a:pt x="928" y="4887"/>
                    <a:pt x="928" y="4925"/>
                    <a:pt x="945" y="4925"/>
                  </a:cubicBezTo>
                  <a:cubicBezTo>
                    <a:pt x="945" y="4925"/>
                    <a:pt x="946" y="4925"/>
                    <a:pt x="947" y="4925"/>
                  </a:cubicBezTo>
                  <a:lnTo>
                    <a:pt x="1013" y="4903"/>
                  </a:lnTo>
                  <a:lnTo>
                    <a:pt x="1148" y="4861"/>
                  </a:lnTo>
                  <a:cubicBezTo>
                    <a:pt x="1236" y="4832"/>
                    <a:pt x="1321" y="4802"/>
                    <a:pt x="1409" y="4773"/>
                  </a:cubicBezTo>
                  <a:cubicBezTo>
                    <a:pt x="1719" y="4667"/>
                    <a:pt x="2033" y="4550"/>
                    <a:pt x="2333" y="4431"/>
                  </a:cubicBezTo>
                  <a:lnTo>
                    <a:pt x="2341" y="4465"/>
                  </a:lnTo>
                  <a:cubicBezTo>
                    <a:pt x="2811" y="4239"/>
                    <a:pt x="3340" y="4266"/>
                    <a:pt x="3812" y="4056"/>
                  </a:cubicBezTo>
                  <a:cubicBezTo>
                    <a:pt x="4341" y="3974"/>
                    <a:pt x="4790" y="3535"/>
                    <a:pt x="5329" y="3474"/>
                  </a:cubicBezTo>
                  <a:cubicBezTo>
                    <a:pt x="5352" y="3479"/>
                    <a:pt x="5376" y="3481"/>
                    <a:pt x="5398" y="3481"/>
                  </a:cubicBezTo>
                  <a:cubicBezTo>
                    <a:pt x="5706" y="3481"/>
                    <a:pt x="5977" y="3123"/>
                    <a:pt x="6270" y="3123"/>
                  </a:cubicBezTo>
                  <a:cubicBezTo>
                    <a:pt x="6295" y="3123"/>
                    <a:pt x="6321" y="3126"/>
                    <a:pt x="6346" y="3132"/>
                  </a:cubicBezTo>
                  <a:cubicBezTo>
                    <a:pt x="6404" y="3138"/>
                    <a:pt x="6461" y="3140"/>
                    <a:pt x="6517" y="3140"/>
                  </a:cubicBezTo>
                  <a:cubicBezTo>
                    <a:pt x="7121" y="3140"/>
                    <a:pt x="7616" y="2815"/>
                    <a:pt x="8131" y="2497"/>
                  </a:cubicBezTo>
                  <a:cubicBezTo>
                    <a:pt x="8423" y="2454"/>
                    <a:pt x="8694" y="2330"/>
                    <a:pt x="8962" y="2218"/>
                  </a:cubicBezTo>
                  <a:lnTo>
                    <a:pt x="9167" y="2136"/>
                  </a:lnTo>
                  <a:cubicBezTo>
                    <a:pt x="9241" y="2109"/>
                    <a:pt x="9271" y="2099"/>
                    <a:pt x="9326" y="2085"/>
                  </a:cubicBezTo>
                  <a:cubicBezTo>
                    <a:pt x="9374" y="2069"/>
                    <a:pt x="9441" y="2064"/>
                    <a:pt x="9496" y="2048"/>
                  </a:cubicBezTo>
                  <a:cubicBezTo>
                    <a:pt x="9496" y="2003"/>
                    <a:pt x="9502" y="1952"/>
                    <a:pt x="9510" y="1891"/>
                  </a:cubicBezTo>
                  <a:cubicBezTo>
                    <a:pt x="9324" y="1690"/>
                    <a:pt x="9512" y="1310"/>
                    <a:pt x="9398" y="1036"/>
                  </a:cubicBezTo>
                  <a:lnTo>
                    <a:pt x="9398" y="1036"/>
                  </a:lnTo>
                  <a:lnTo>
                    <a:pt x="9361" y="1057"/>
                  </a:lnTo>
                  <a:cubicBezTo>
                    <a:pt x="9459" y="919"/>
                    <a:pt x="9116" y="877"/>
                    <a:pt x="9289" y="760"/>
                  </a:cubicBezTo>
                  <a:lnTo>
                    <a:pt x="9289" y="760"/>
                  </a:lnTo>
                  <a:lnTo>
                    <a:pt x="9300" y="768"/>
                  </a:lnTo>
                  <a:cubicBezTo>
                    <a:pt x="9382" y="686"/>
                    <a:pt x="9039" y="704"/>
                    <a:pt x="9143" y="638"/>
                  </a:cubicBezTo>
                  <a:lnTo>
                    <a:pt x="9143" y="638"/>
                  </a:lnTo>
                  <a:lnTo>
                    <a:pt x="9093" y="643"/>
                  </a:lnTo>
                  <a:cubicBezTo>
                    <a:pt x="9061" y="579"/>
                    <a:pt x="9146" y="619"/>
                    <a:pt x="9151" y="563"/>
                  </a:cubicBezTo>
                  <a:cubicBezTo>
                    <a:pt x="9148" y="558"/>
                    <a:pt x="9141" y="557"/>
                    <a:pt x="9131" y="557"/>
                  </a:cubicBezTo>
                  <a:cubicBezTo>
                    <a:pt x="9122" y="557"/>
                    <a:pt x="9111" y="558"/>
                    <a:pt x="9101" y="558"/>
                  </a:cubicBezTo>
                  <a:cubicBezTo>
                    <a:pt x="9083" y="558"/>
                    <a:pt x="9069" y="554"/>
                    <a:pt x="9077" y="532"/>
                  </a:cubicBezTo>
                  <a:cubicBezTo>
                    <a:pt x="9271" y="470"/>
                    <a:pt x="8992" y="380"/>
                    <a:pt x="9209" y="316"/>
                  </a:cubicBezTo>
                  <a:lnTo>
                    <a:pt x="9209" y="316"/>
                  </a:lnTo>
                  <a:cubicBezTo>
                    <a:pt x="9211" y="322"/>
                    <a:pt x="9213" y="324"/>
                    <a:pt x="9216" y="324"/>
                  </a:cubicBezTo>
                  <a:cubicBezTo>
                    <a:pt x="9230" y="324"/>
                    <a:pt x="9261" y="283"/>
                    <a:pt x="9299" y="283"/>
                  </a:cubicBezTo>
                  <a:cubicBezTo>
                    <a:pt x="9314" y="283"/>
                    <a:pt x="9329" y="289"/>
                    <a:pt x="9345" y="306"/>
                  </a:cubicBezTo>
                  <a:cubicBezTo>
                    <a:pt x="9359" y="280"/>
                    <a:pt x="9331" y="195"/>
                    <a:pt x="9264" y="195"/>
                  </a:cubicBezTo>
                  <a:cubicBezTo>
                    <a:pt x="9254" y="195"/>
                    <a:pt x="9243" y="198"/>
                    <a:pt x="9231" y="202"/>
                  </a:cubicBezTo>
                  <a:cubicBezTo>
                    <a:pt x="9130" y="221"/>
                    <a:pt x="9031" y="200"/>
                    <a:pt x="8973" y="290"/>
                  </a:cubicBezTo>
                  <a:lnTo>
                    <a:pt x="9047" y="282"/>
                  </a:lnTo>
                  <a:lnTo>
                    <a:pt x="9047" y="282"/>
                  </a:lnTo>
                  <a:cubicBezTo>
                    <a:pt x="8984" y="324"/>
                    <a:pt x="9018" y="311"/>
                    <a:pt x="8965" y="332"/>
                  </a:cubicBezTo>
                  <a:cubicBezTo>
                    <a:pt x="8981" y="425"/>
                    <a:pt x="8880" y="465"/>
                    <a:pt x="8854" y="539"/>
                  </a:cubicBezTo>
                  <a:cubicBezTo>
                    <a:pt x="8856" y="539"/>
                    <a:pt x="8856" y="537"/>
                    <a:pt x="8861" y="537"/>
                  </a:cubicBezTo>
                  <a:cubicBezTo>
                    <a:pt x="8960" y="558"/>
                    <a:pt x="8925" y="632"/>
                    <a:pt x="8923" y="670"/>
                  </a:cubicBezTo>
                  <a:lnTo>
                    <a:pt x="8885" y="694"/>
                  </a:lnTo>
                  <a:cubicBezTo>
                    <a:pt x="8808" y="739"/>
                    <a:pt x="9077" y="749"/>
                    <a:pt x="8925" y="763"/>
                  </a:cubicBezTo>
                  <a:cubicBezTo>
                    <a:pt x="9010" y="933"/>
                    <a:pt x="9066" y="1140"/>
                    <a:pt x="9124" y="1339"/>
                  </a:cubicBezTo>
                  <a:cubicBezTo>
                    <a:pt x="9173" y="1350"/>
                    <a:pt x="9168" y="1443"/>
                    <a:pt x="9211" y="1443"/>
                  </a:cubicBezTo>
                  <a:cubicBezTo>
                    <a:pt x="9222" y="1443"/>
                    <a:pt x="9236" y="1436"/>
                    <a:pt x="9255" y="1421"/>
                  </a:cubicBezTo>
                  <a:lnTo>
                    <a:pt x="9255" y="1421"/>
                  </a:lnTo>
                  <a:cubicBezTo>
                    <a:pt x="9148" y="1506"/>
                    <a:pt x="9159" y="1663"/>
                    <a:pt x="9180" y="1719"/>
                  </a:cubicBezTo>
                  <a:cubicBezTo>
                    <a:pt x="9176" y="1719"/>
                    <a:pt x="9171" y="1719"/>
                    <a:pt x="9168" y="1719"/>
                  </a:cubicBezTo>
                  <a:cubicBezTo>
                    <a:pt x="9160" y="1719"/>
                    <a:pt x="9155" y="1718"/>
                    <a:pt x="9156" y="1711"/>
                  </a:cubicBezTo>
                  <a:lnTo>
                    <a:pt x="9156" y="1711"/>
                  </a:lnTo>
                  <a:cubicBezTo>
                    <a:pt x="9093" y="1785"/>
                    <a:pt x="9138" y="1809"/>
                    <a:pt x="9178" y="1830"/>
                  </a:cubicBezTo>
                  <a:cubicBezTo>
                    <a:pt x="9182" y="1830"/>
                    <a:pt x="9186" y="1829"/>
                    <a:pt x="9191" y="1829"/>
                  </a:cubicBezTo>
                  <a:cubicBezTo>
                    <a:pt x="9216" y="1829"/>
                    <a:pt x="9230" y="1842"/>
                    <a:pt x="9143" y="1849"/>
                  </a:cubicBezTo>
                  <a:cubicBezTo>
                    <a:pt x="9217" y="1849"/>
                    <a:pt x="9209" y="1862"/>
                    <a:pt x="9201" y="1870"/>
                  </a:cubicBezTo>
                  <a:cubicBezTo>
                    <a:pt x="9196" y="1878"/>
                    <a:pt x="9191" y="1878"/>
                    <a:pt x="9292" y="1939"/>
                  </a:cubicBezTo>
                  <a:cubicBezTo>
                    <a:pt x="9257" y="1923"/>
                    <a:pt x="9223" y="1905"/>
                    <a:pt x="9191" y="1889"/>
                  </a:cubicBezTo>
                  <a:cubicBezTo>
                    <a:pt x="9188" y="1889"/>
                    <a:pt x="9184" y="1890"/>
                    <a:pt x="9180" y="1890"/>
                  </a:cubicBezTo>
                  <a:cubicBezTo>
                    <a:pt x="9165" y="1890"/>
                    <a:pt x="9144" y="1886"/>
                    <a:pt x="9140" y="1875"/>
                  </a:cubicBezTo>
                  <a:cubicBezTo>
                    <a:pt x="9150" y="1868"/>
                    <a:pt x="9145" y="1865"/>
                    <a:pt x="9132" y="1865"/>
                  </a:cubicBezTo>
                  <a:cubicBezTo>
                    <a:pt x="9100" y="1865"/>
                    <a:pt x="9017" y="1883"/>
                    <a:pt x="8968" y="1897"/>
                  </a:cubicBezTo>
                  <a:cubicBezTo>
                    <a:pt x="8869" y="2056"/>
                    <a:pt x="8636" y="1945"/>
                    <a:pt x="8572" y="2141"/>
                  </a:cubicBezTo>
                  <a:cubicBezTo>
                    <a:pt x="8540" y="2140"/>
                    <a:pt x="8501" y="2138"/>
                    <a:pt x="8459" y="2138"/>
                  </a:cubicBezTo>
                  <a:cubicBezTo>
                    <a:pt x="8368" y="2138"/>
                    <a:pt x="8264" y="2150"/>
                    <a:pt x="8187" y="2223"/>
                  </a:cubicBezTo>
                  <a:lnTo>
                    <a:pt x="8195" y="2199"/>
                  </a:lnTo>
                  <a:lnTo>
                    <a:pt x="8195" y="2199"/>
                  </a:lnTo>
                  <a:cubicBezTo>
                    <a:pt x="8051" y="2255"/>
                    <a:pt x="7871" y="2322"/>
                    <a:pt x="7802" y="2457"/>
                  </a:cubicBezTo>
                  <a:cubicBezTo>
                    <a:pt x="7714" y="2314"/>
                    <a:pt x="7658" y="2364"/>
                    <a:pt x="7581" y="2335"/>
                  </a:cubicBezTo>
                  <a:cubicBezTo>
                    <a:pt x="7504" y="2439"/>
                    <a:pt x="7302" y="2481"/>
                    <a:pt x="7172" y="2593"/>
                  </a:cubicBezTo>
                  <a:cubicBezTo>
                    <a:pt x="7163" y="2579"/>
                    <a:pt x="7152" y="2574"/>
                    <a:pt x="7141" y="2574"/>
                  </a:cubicBezTo>
                  <a:cubicBezTo>
                    <a:pt x="7115" y="2574"/>
                    <a:pt x="7086" y="2600"/>
                    <a:pt x="7061" y="2600"/>
                  </a:cubicBezTo>
                  <a:cubicBezTo>
                    <a:pt x="7046" y="2600"/>
                    <a:pt x="7032" y="2591"/>
                    <a:pt x="7021" y="2561"/>
                  </a:cubicBezTo>
                  <a:cubicBezTo>
                    <a:pt x="6680" y="2877"/>
                    <a:pt x="6177" y="2978"/>
                    <a:pt x="5706" y="2978"/>
                  </a:cubicBezTo>
                  <a:cubicBezTo>
                    <a:pt x="5682" y="2978"/>
                    <a:pt x="5658" y="2978"/>
                    <a:pt x="5635" y="2978"/>
                  </a:cubicBezTo>
                  <a:lnTo>
                    <a:pt x="5635" y="2978"/>
                  </a:lnTo>
                  <a:cubicBezTo>
                    <a:pt x="5597" y="3057"/>
                    <a:pt x="5569" y="3194"/>
                    <a:pt x="5533" y="3283"/>
                  </a:cubicBezTo>
                  <a:cubicBezTo>
                    <a:pt x="5527" y="3277"/>
                    <a:pt x="5522" y="3263"/>
                    <a:pt x="5528" y="3257"/>
                  </a:cubicBezTo>
                  <a:lnTo>
                    <a:pt x="5528" y="3257"/>
                  </a:lnTo>
                  <a:cubicBezTo>
                    <a:pt x="5511" y="3266"/>
                    <a:pt x="5492" y="3269"/>
                    <a:pt x="5473" y="3269"/>
                  </a:cubicBezTo>
                  <a:cubicBezTo>
                    <a:pt x="5428" y="3269"/>
                    <a:pt x="5379" y="3252"/>
                    <a:pt x="5335" y="3252"/>
                  </a:cubicBezTo>
                  <a:cubicBezTo>
                    <a:pt x="5314" y="3252"/>
                    <a:pt x="5294" y="3256"/>
                    <a:pt x="5276" y="3267"/>
                  </a:cubicBezTo>
                  <a:cubicBezTo>
                    <a:pt x="5273" y="3254"/>
                    <a:pt x="5273" y="3243"/>
                    <a:pt x="5279" y="3227"/>
                  </a:cubicBezTo>
                  <a:lnTo>
                    <a:pt x="5279" y="3227"/>
                  </a:lnTo>
                  <a:cubicBezTo>
                    <a:pt x="5259" y="3250"/>
                    <a:pt x="5234" y="3255"/>
                    <a:pt x="5207" y="3255"/>
                  </a:cubicBezTo>
                  <a:cubicBezTo>
                    <a:pt x="5183" y="3255"/>
                    <a:pt x="5156" y="3251"/>
                    <a:pt x="5131" y="3251"/>
                  </a:cubicBezTo>
                  <a:cubicBezTo>
                    <a:pt x="5093" y="3251"/>
                    <a:pt x="5058" y="3260"/>
                    <a:pt x="5032" y="3304"/>
                  </a:cubicBezTo>
                  <a:lnTo>
                    <a:pt x="5018" y="3278"/>
                  </a:lnTo>
                  <a:lnTo>
                    <a:pt x="4973" y="3336"/>
                  </a:lnTo>
                  <a:cubicBezTo>
                    <a:pt x="4964" y="3307"/>
                    <a:pt x="4953" y="3264"/>
                    <a:pt x="4971" y="3252"/>
                  </a:cubicBezTo>
                  <a:lnTo>
                    <a:pt x="4971" y="3252"/>
                  </a:lnTo>
                  <a:cubicBezTo>
                    <a:pt x="4267" y="3442"/>
                    <a:pt x="3606" y="3845"/>
                    <a:pt x="2885" y="4045"/>
                  </a:cubicBezTo>
                  <a:lnTo>
                    <a:pt x="2901" y="4006"/>
                  </a:lnTo>
                  <a:lnTo>
                    <a:pt x="2901" y="4006"/>
                  </a:lnTo>
                  <a:lnTo>
                    <a:pt x="2782" y="4109"/>
                  </a:lnTo>
                  <a:cubicBezTo>
                    <a:pt x="2777" y="4091"/>
                    <a:pt x="2779" y="4080"/>
                    <a:pt x="2785" y="4069"/>
                  </a:cubicBezTo>
                  <a:cubicBezTo>
                    <a:pt x="2588" y="4069"/>
                    <a:pt x="2437" y="4223"/>
                    <a:pt x="2259" y="4263"/>
                  </a:cubicBezTo>
                  <a:cubicBezTo>
                    <a:pt x="2256" y="4247"/>
                    <a:pt x="2269" y="4205"/>
                    <a:pt x="2240" y="4194"/>
                  </a:cubicBezTo>
                  <a:cubicBezTo>
                    <a:pt x="2208" y="4237"/>
                    <a:pt x="2171" y="4247"/>
                    <a:pt x="2135" y="4247"/>
                  </a:cubicBezTo>
                  <a:cubicBezTo>
                    <a:pt x="2109" y="4247"/>
                    <a:pt x="2084" y="4242"/>
                    <a:pt x="2063" y="4242"/>
                  </a:cubicBezTo>
                  <a:cubicBezTo>
                    <a:pt x="2023" y="4242"/>
                    <a:pt x="1994" y="4258"/>
                    <a:pt x="1993" y="4351"/>
                  </a:cubicBezTo>
                  <a:cubicBezTo>
                    <a:pt x="1985" y="4346"/>
                    <a:pt x="1966" y="4303"/>
                    <a:pt x="1974" y="4282"/>
                  </a:cubicBezTo>
                  <a:lnTo>
                    <a:pt x="1974" y="4282"/>
                  </a:lnTo>
                  <a:cubicBezTo>
                    <a:pt x="1679" y="4445"/>
                    <a:pt x="1222" y="4591"/>
                    <a:pt x="1113" y="4591"/>
                  </a:cubicBezTo>
                  <a:cubicBezTo>
                    <a:pt x="1108" y="4591"/>
                    <a:pt x="1104" y="4590"/>
                    <a:pt x="1101" y="4590"/>
                  </a:cubicBezTo>
                  <a:cubicBezTo>
                    <a:pt x="1091" y="4595"/>
                    <a:pt x="1081" y="4597"/>
                    <a:pt x="1072" y="4597"/>
                  </a:cubicBezTo>
                  <a:cubicBezTo>
                    <a:pt x="1041" y="4597"/>
                    <a:pt x="1014" y="4572"/>
                    <a:pt x="992" y="4539"/>
                  </a:cubicBezTo>
                  <a:cubicBezTo>
                    <a:pt x="976" y="4516"/>
                    <a:pt x="962" y="4492"/>
                    <a:pt x="952" y="4462"/>
                  </a:cubicBezTo>
                  <a:lnTo>
                    <a:pt x="907" y="4351"/>
                  </a:lnTo>
                  <a:cubicBezTo>
                    <a:pt x="848" y="4194"/>
                    <a:pt x="792" y="4035"/>
                    <a:pt x="668" y="3907"/>
                  </a:cubicBezTo>
                  <a:lnTo>
                    <a:pt x="702" y="3897"/>
                  </a:lnTo>
                  <a:cubicBezTo>
                    <a:pt x="569" y="3724"/>
                    <a:pt x="495" y="3520"/>
                    <a:pt x="431" y="3310"/>
                  </a:cubicBezTo>
                  <a:lnTo>
                    <a:pt x="357" y="3039"/>
                  </a:lnTo>
                  <a:lnTo>
                    <a:pt x="338" y="2978"/>
                  </a:lnTo>
                  <a:cubicBezTo>
                    <a:pt x="328" y="2964"/>
                    <a:pt x="341" y="2959"/>
                    <a:pt x="354" y="2959"/>
                  </a:cubicBezTo>
                  <a:lnTo>
                    <a:pt x="386" y="2948"/>
                  </a:lnTo>
                  <a:cubicBezTo>
                    <a:pt x="431" y="2935"/>
                    <a:pt x="474" y="2922"/>
                    <a:pt x="514" y="2906"/>
                  </a:cubicBezTo>
                  <a:cubicBezTo>
                    <a:pt x="654" y="2877"/>
                    <a:pt x="766" y="2797"/>
                    <a:pt x="939" y="2739"/>
                  </a:cubicBezTo>
                  <a:lnTo>
                    <a:pt x="955" y="2781"/>
                  </a:lnTo>
                  <a:cubicBezTo>
                    <a:pt x="1196" y="2524"/>
                    <a:pt x="1616" y="2739"/>
                    <a:pt x="1863" y="2460"/>
                  </a:cubicBezTo>
                  <a:lnTo>
                    <a:pt x="1863" y="2460"/>
                  </a:lnTo>
                  <a:lnTo>
                    <a:pt x="1860" y="2526"/>
                  </a:lnTo>
                  <a:cubicBezTo>
                    <a:pt x="1879" y="2420"/>
                    <a:pt x="2054" y="2500"/>
                    <a:pt x="1988" y="2348"/>
                  </a:cubicBezTo>
                  <a:lnTo>
                    <a:pt x="1988" y="2348"/>
                  </a:lnTo>
                  <a:lnTo>
                    <a:pt x="2057" y="2380"/>
                  </a:lnTo>
                  <a:cubicBezTo>
                    <a:pt x="2122" y="2253"/>
                    <a:pt x="2215" y="2239"/>
                    <a:pt x="2316" y="2239"/>
                  </a:cubicBezTo>
                  <a:cubicBezTo>
                    <a:pt x="2345" y="2239"/>
                    <a:pt x="2374" y="2240"/>
                    <a:pt x="2404" y="2240"/>
                  </a:cubicBezTo>
                  <a:cubicBezTo>
                    <a:pt x="2495" y="2240"/>
                    <a:pt x="2588" y="2229"/>
                    <a:pt x="2673" y="2144"/>
                  </a:cubicBezTo>
                  <a:lnTo>
                    <a:pt x="2673" y="2144"/>
                  </a:lnTo>
                  <a:lnTo>
                    <a:pt x="2668" y="2186"/>
                  </a:lnTo>
                  <a:cubicBezTo>
                    <a:pt x="2717" y="2143"/>
                    <a:pt x="2776" y="2102"/>
                    <a:pt x="2831" y="2102"/>
                  </a:cubicBezTo>
                  <a:cubicBezTo>
                    <a:pt x="2840" y="2102"/>
                    <a:pt x="2850" y="2104"/>
                    <a:pt x="2859" y="2107"/>
                  </a:cubicBezTo>
                  <a:cubicBezTo>
                    <a:pt x="2854" y="2115"/>
                    <a:pt x="2862" y="2125"/>
                    <a:pt x="2848" y="2138"/>
                  </a:cubicBezTo>
                  <a:cubicBezTo>
                    <a:pt x="2886" y="2150"/>
                    <a:pt x="2922" y="2156"/>
                    <a:pt x="2956" y="2156"/>
                  </a:cubicBezTo>
                  <a:cubicBezTo>
                    <a:pt x="3160" y="2156"/>
                    <a:pt x="3322" y="1975"/>
                    <a:pt x="3512" y="1921"/>
                  </a:cubicBezTo>
                  <a:lnTo>
                    <a:pt x="3512" y="1921"/>
                  </a:lnTo>
                  <a:lnTo>
                    <a:pt x="3510" y="1998"/>
                  </a:lnTo>
                  <a:cubicBezTo>
                    <a:pt x="3592" y="1883"/>
                    <a:pt x="3812" y="1899"/>
                    <a:pt x="3943" y="1817"/>
                  </a:cubicBezTo>
                  <a:lnTo>
                    <a:pt x="3945" y="1852"/>
                  </a:lnTo>
                  <a:lnTo>
                    <a:pt x="4004" y="1785"/>
                  </a:lnTo>
                  <a:lnTo>
                    <a:pt x="4025" y="1849"/>
                  </a:lnTo>
                  <a:cubicBezTo>
                    <a:pt x="4211" y="1796"/>
                    <a:pt x="4367" y="1687"/>
                    <a:pt x="4543" y="1623"/>
                  </a:cubicBezTo>
                  <a:lnTo>
                    <a:pt x="4553" y="1684"/>
                  </a:lnTo>
                  <a:cubicBezTo>
                    <a:pt x="4686" y="1528"/>
                    <a:pt x="4909" y="1578"/>
                    <a:pt x="5071" y="1477"/>
                  </a:cubicBezTo>
                  <a:lnTo>
                    <a:pt x="5071" y="1477"/>
                  </a:lnTo>
                  <a:lnTo>
                    <a:pt x="5066" y="1501"/>
                  </a:lnTo>
                  <a:cubicBezTo>
                    <a:pt x="5523" y="1387"/>
                    <a:pt x="5908" y="1161"/>
                    <a:pt x="6341" y="980"/>
                  </a:cubicBezTo>
                  <a:lnTo>
                    <a:pt x="6341" y="980"/>
                  </a:lnTo>
                  <a:cubicBezTo>
                    <a:pt x="6336" y="988"/>
                    <a:pt x="6338" y="1005"/>
                    <a:pt x="6334" y="1014"/>
                  </a:cubicBezTo>
                  <a:lnTo>
                    <a:pt x="6334" y="1014"/>
                  </a:lnTo>
                  <a:cubicBezTo>
                    <a:pt x="6349" y="987"/>
                    <a:pt x="6360" y="943"/>
                    <a:pt x="6386" y="941"/>
                  </a:cubicBezTo>
                  <a:lnTo>
                    <a:pt x="6386" y="941"/>
                  </a:lnTo>
                  <a:cubicBezTo>
                    <a:pt x="6397" y="951"/>
                    <a:pt x="6389" y="970"/>
                    <a:pt x="6381" y="978"/>
                  </a:cubicBezTo>
                  <a:cubicBezTo>
                    <a:pt x="6399" y="988"/>
                    <a:pt x="6417" y="992"/>
                    <a:pt x="6435" y="992"/>
                  </a:cubicBezTo>
                  <a:cubicBezTo>
                    <a:pt x="6528" y="992"/>
                    <a:pt x="6622" y="880"/>
                    <a:pt x="6691" y="880"/>
                  </a:cubicBezTo>
                  <a:cubicBezTo>
                    <a:pt x="6703" y="880"/>
                    <a:pt x="6713" y="883"/>
                    <a:pt x="6723" y="890"/>
                  </a:cubicBezTo>
                  <a:cubicBezTo>
                    <a:pt x="6745" y="871"/>
                    <a:pt x="6745" y="826"/>
                    <a:pt x="6721" y="800"/>
                  </a:cubicBezTo>
                  <a:cubicBezTo>
                    <a:pt x="7063" y="670"/>
                    <a:pt x="7433" y="539"/>
                    <a:pt x="7767" y="359"/>
                  </a:cubicBezTo>
                  <a:cubicBezTo>
                    <a:pt x="7788" y="367"/>
                    <a:pt x="7799" y="393"/>
                    <a:pt x="7804" y="428"/>
                  </a:cubicBezTo>
                  <a:cubicBezTo>
                    <a:pt x="8065" y="178"/>
                    <a:pt x="8405" y="152"/>
                    <a:pt x="8731" y="93"/>
                  </a:cubicBezTo>
                  <a:cubicBezTo>
                    <a:pt x="8731" y="45"/>
                    <a:pt x="8686" y="56"/>
                    <a:pt x="8705" y="3"/>
                  </a:cubicBezTo>
                  <a:cubicBezTo>
                    <a:pt x="8697" y="1"/>
                    <a:pt x="8689" y="0"/>
                    <a:pt x="86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27"/>
            <p:cNvSpPr/>
            <p:nvPr/>
          </p:nvSpPr>
          <p:spPr>
            <a:xfrm>
              <a:off x="1775700" y="1409325"/>
              <a:ext cx="175" cy="125"/>
            </a:xfrm>
            <a:custGeom>
              <a:avLst/>
              <a:gdLst/>
              <a:ahLst/>
              <a:cxnLst/>
              <a:rect l="l" t="t" r="r" b="b"/>
              <a:pathLst>
                <a:path w="7" h="5" extrusionOk="0">
                  <a:moveTo>
                    <a:pt x="4" y="1"/>
                  </a:moveTo>
                  <a:cubicBezTo>
                    <a:pt x="1" y="3"/>
                    <a:pt x="0" y="5"/>
                    <a:pt x="1" y="5"/>
                  </a:cubicBezTo>
                  <a:cubicBezTo>
                    <a:pt x="2" y="5"/>
                    <a:pt x="4" y="3"/>
                    <a:pt x="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7"/>
            <p:cNvSpPr/>
            <p:nvPr/>
          </p:nvSpPr>
          <p:spPr>
            <a:xfrm>
              <a:off x="1837325" y="1398450"/>
              <a:ext cx="300" cy="675"/>
            </a:xfrm>
            <a:custGeom>
              <a:avLst/>
              <a:gdLst/>
              <a:ahLst/>
              <a:cxnLst/>
              <a:rect l="l" t="t" r="r" b="b"/>
              <a:pathLst>
                <a:path w="12" h="27" extrusionOk="0">
                  <a:moveTo>
                    <a:pt x="12" y="0"/>
                  </a:moveTo>
                  <a:cubicBezTo>
                    <a:pt x="1" y="5"/>
                    <a:pt x="6" y="16"/>
                    <a:pt x="6" y="27"/>
                  </a:cubicBezTo>
                  <a:cubicBezTo>
                    <a:pt x="6" y="16"/>
                    <a:pt x="9" y="8"/>
                    <a:pt x="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7"/>
            <p:cNvSpPr/>
            <p:nvPr/>
          </p:nvSpPr>
          <p:spPr>
            <a:xfrm>
              <a:off x="1781425" y="1496025"/>
              <a:ext cx="300" cy="250"/>
            </a:xfrm>
            <a:custGeom>
              <a:avLst/>
              <a:gdLst/>
              <a:ahLst/>
              <a:cxnLst/>
              <a:rect l="l" t="t" r="r" b="b"/>
              <a:pathLst>
                <a:path w="12" h="10" extrusionOk="0">
                  <a:moveTo>
                    <a:pt x="8" y="1"/>
                  </a:moveTo>
                  <a:cubicBezTo>
                    <a:pt x="4" y="1"/>
                    <a:pt x="1" y="5"/>
                    <a:pt x="1" y="9"/>
                  </a:cubicBezTo>
                  <a:cubicBezTo>
                    <a:pt x="6" y="7"/>
                    <a:pt x="8" y="4"/>
                    <a:pt x="11" y="1"/>
                  </a:cubicBezTo>
                  <a:cubicBezTo>
                    <a:pt x="10" y="1"/>
                    <a:pt x="9" y="1"/>
                    <a:pt x="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7"/>
            <p:cNvSpPr/>
            <p:nvPr/>
          </p:nvSpPr>
          <p:spPr>
            <a:xfrm>
              <a:off x="1647375" y="1468950"/>
              <a:ext cx="237800" cy="123150"/>
            </a:xfrm>
            <a:custGeom>
              <a:avLst/>
              <a:gdLst/>
              <a:ahLst/>
              <a:cxnLst/>
              <a:rect l="l" t="t" r="r" b="b"/>
              <a:pathLst>
                <a:path w="9512" h="4926" extrusionOk="0">
                  <a:moveTo>
                    <a:pt x="4980" y="3249"/>
                  </a:moveTo>
                  <a:cubicBezTo>
                    <a:pt x="4975" y="3249"/>
                    <a:pt x="4971" y="3251"/>
                    <a:pt x="4968" y="3253"/>
                  </a:cubicBezTo>
                  <a:lnTo>
                    <a:pt x="4968" y="3253"/>
                  </a:lnTo>
                  <a:cubicBezTo>
                    <a:pt x="4973" y="3252"/>
                    <a:pt x="4978" y="3250"/>
                    <a:pt x="4983" y="3249"/>
                  </a:cubicBezTo>
                  <a:cubicBezTo>
                    <a:pt x="4982" y="3249"/>
                    <a:pt x="4981" y="3249"/>
                    <a:pt x="4980" y="3249"/>
                  </a:cubicBezTo>
                  <a:close/>
                  <a:moveTo>
                    <a:pt x="5533" y="3254"/>
                  </a:moveTo>
                  <a:cubicBezTo>
                    <a:pt x="5530" y="3255"/>
                    <a:pt x="5528" y="3256"/>
                    <a:pt x="5526" y="3258"/>
                  </a:cubicBezTo>
                  <a:lnTo>
                    <a:pt x="5526" y="3258"/>
                  </a:lnTo>
                  <a:cubicBezTo>
                    <a:pt x="5528" y="3257"/>
                    <a:pt x="5530" y="3256"/>
                    <a:pt x="5533" y="3254"/>
                  </a:cubicBezTo>
                  <a:close/>
                  <a:moveTo>
                    <a:pt x="8683" y="1"/>
                  </a:moveTo>
                  <a:cubicBezTo>
                    <a:pt x="8595" y="1"/>
                    <a:pt x="8552" y="114"/>
                    <a:pt x="8474" y="114"/>
                  </a:cubicBezTo>
                  <a:cubicBezTo>
                    <a:pt x="8461" y="114"/>
                    <a:pt x="8448" y="111"/>
                    <a:pt x="8433" y="104"/>
                  </a:cubicBezTo>
                  <a:lnTo>
                    <a:pt x="8433" y="62"/>
                  </a:lnTo>
                  <a:cubicBezTo>
                    <a:pt x="8430" y="62"/>
                    <a:pt x="8428" y="62"/>
                    <a:pt x="8426" y="62"/>
                  </a:cubicBezTo>
                  <a:cubicBezTo>
                    <a:pt x="8373" y="62"/>
                    <a:pt x="8426" y="140"/>
                    <a:pt x="8389" y="140"/>
                  </a:cubicBezTo>
                  <a:cubicBezTo>
                    <a:pt x="8383" y="140"/>
                    <a:pt x="8375" y="138"/>
                    <a:pt x="8364" y="134"/>
                  </a:cubicBezTo>
                  <a:cubicBezTo>
                    <a:pt x="8327" y="107"/>
                    <a:pt x="8356" y="81"/>
                    <a:pt x="8343" y="81"/>
                  </a:cubicBezTo>
                  <a:lnTo>
                    <a:pt x="8343" y="81"/>
                  </a:lnTo>
                  <a:cubicBezTo>
                    <a:pt x="8204" y="136"/>
                    <a:pt x="8048" y="144"/>
                    <a:pt x="7942" y="280"/>
                  </a:cubicBezTo>
                  <a:cubicBezTo>
                    <a:pt x="7926" y="259"/>
                    <a:pt x="7908" y="253"/>
                    <a:pt x="7888" y="253"/>
                  </a:cubicBezTo>
                  <a:cubicBezTo>
                    <a:pt x="7852" y="253"/>
                    <a:pt x="7810" y="276"/>
                    <a:pt x="7769" y="276"/>
                  </a:cubicBezTo>
                  <a:cubicBezTo>
                    <a:pt x="7749" y="276"/>
                    <a:pt x="7729" y="270"/>
                    <a:pt x="7710" y="253"/>
                  </a:cubicBezTo>
                  <a:cubicBezTo>
                    <a:pt x="7684" y="298"/>
                    <a:pt x="7647" y="298"/>
                    <a:pt x="7649" y="362"/>
                  </a:cubicBezTo>
                  <a:cubicBezTo>
                    <a:pt x="7142" y="460"/>
                    <a:pt x="6664" y="697"/>
                    <a:pt x="6159" y="843"/>
                  </a:cubicBezTo>
                  <a:cubicBezTo>
                    <a:pt x="5973" y="1084"/>
                    <a:pt x="5631" y="968"/>
                    <a:pt x="5368" y="1108"/>
                  </a:cubicBezTo>
                  <a:cubicBezTo>
                    <a:pt x="5365" y="1103"/>
                    <a:pt x="5363" y="1098"/>
                    <a:pt x="5363" y="1092"/>
                  </a:cubicBezTo>
                  <a:cubicBezTo>
                    <a:pt x="5286" y="1162"/>
                    <a:pt x="5158" y="1223"/>
                    <a:pt x="5044" y="1233"/>
                  </a:cubicBezTo>
                  <a:lnTo>
                    <a:pt x="4972" y="1334"/>
                  </a:lnTo>
                  <a:cubicBezTo>
                    <a:pt x="4274" y="1387"/>
                    <a:pt x="3639" y="1698"/>
                    <a:pt x="2956" y="1844"/>
                  </a:cubicBezTo>
                  <a:cubicBezTo>
                    <a:pt x="2189" y="2035"/>
                    <a:pt x="1490" y="2120"/>
                    <a:pt x="826" y="2577"/>
                  </a:cubicBezTo>
                  <a:cubicBezTo>
                    <a:pt x="823" y="2559"/>
                    <a:pt x="815" y="2553"/>
                    <a:pt x="831" y="2540"/>
                  </a:cubicBezTo>
                  <a:lnTo>
                    <a:pt x="831" y="2540"/>
                  </a:lnTo>
                  <a:cubicBezTo>
                    <a:pt x="781" y="2564"/>
                    <a:pt x="730" y="2582"/>
                    <a:pt x="680" y="2598"/>
                  </a:cubicBezTo>
                  <a:cubicBezTo>
                    <a:pt x="616" y="2617"/>
                    <a:pt x="555" y="2633"/>
                    <a:pt x="494" y="2649"/>
                  </a:cubicBezTo>
                  <a:cubicBezTo>
                    <a:pt x="348" y="2689"/>
                    <a:pt x="189" y="2731"/>
                    <a:pt x="66" y="2790"/>
                  </a:cubicBezTo>
                  <a:lnTo>
                    <a:pt x="45" y="2779"/>
                  </a:lnTo>
                  <a:lnTo>
                    <a:pt x="19" y="2795"/>
                  </a:lnTo>
                  <a:cubicBezTo>
                    <a:pt x="8" y="2798"/>
                    <a:pt x="0" y="2803"/>
                    <a:pt x="13" y="2819"/>
                  </a:cubicBezTo>
                  <a:lnTo>
                    <a:pt x="50" y="2891"/>
                  </a:lnTo>
                  <a:lnTo>
                    <a:pt x="122" y="3026"/>
                  </a:lnTo>
                  <a:cubicBezTo>
                    <a:pt x="165" y="3116"/>
                    <a:pt x="205" y="3199"/>
                    <a:pt x="239" y="3281"/>
                  </a:cubicBezTo>
                  <a:lnTo>
                    <a:pt x="321" y="3488"/>
                  </a:lnTo>
                  <a:lnTo>
                    <a:pt x="393" y="3677"/>
                  </a:lnTo>
                  <a:cubicBezTo>
                    <a:pt x="483" y="3926"/>
                    <a:pt x="574" y="4176"/>
                    <a:pt x="738" y="4383"/>
                  </a:cubicBezTo>
                  <a:cubicBezTo>
                    <a:pt x="794" y="4540"/>
                    <a:pt x="855" y="4705"/>
                    <a:pt x="916" y="4872"/>
                  </a:cubicBezTo>
                  <a:cubicBezTo>
                    <a:pt x="927" y="4887"/>
                    <a:pt x="927" y="4925"/>
                    <a:pt x="944" y="4925"/>
                  </a:cubicBezTo>
                  <a:cubicBezTo>
                    <a:pt x="944" y="4925"/>
                    <a:pt x="945" y="4925"/>
                    <a:pt x="946" y="4925"/>
                  </a:cubicBezTo>
                  <a:lnTo>
                    <a:pt x="1015" y="4904"/>
                  </a:lnTo>
                  <a:lnTo>
                    <a:pt x="1147" y="4859"/>
                  </a:lnTo>
                  <a:cubicBezTo>
                    <a:pt x="1235" y="4832"/>
                    <a:pt x="1323" y="4803"/>
                    <a:pt x="1408" y="4774"/>
                  </a:cubicBezTo>
                  <a:cubicBezTo>
                    <a:pt x="1718" y="4665"/>
                    <a:pt x="2032" y="4551"/>
                    <a:pt x="2332" y="4431"/>
                  </a:cubicBezTo>
                  <a:lnTo>
                    <a:pt x="2340" y="4466"/>
                  </a:lnTo>
                  <a:cubicBezTo>
                    <a:pt x="2810" y="4237"/>
                    <a:pt x="3341" y="4266"/>
                    <a:pt x="3814" y="4057"/>
                  </a:cubicBezTo>
                  <a:cubicBezTo>
                    <a:pt x="4340" y="3974"/>
                    <a:pt x="4789" y="3533"/>
                    <a:pt x="5328" y="3475"/>
                  </a:cubicBezTo>
                  <a:cubicBezTo>
                    <a:pt x="5351" y="3479"/>
                    <a:pt x="5375" y="3481"/>
                    <a:pt x="5397" y="3481"/>
                  </a:cubicBezTo>
                  <a:cubicBezTo>
                    <a:pt x="5705" y="3481"/>
                    <a:pt x="5976" y="3124"/>
                    <a:pt x="6269" y="3124"/>
                  </a:cubicBezTo>
                  <a:cubicBezTo>
                    <a:pt x="6295" y="3124"/>
                    <a:pt x="6320" y="3127"/>
                    <a:pt x="6345" y="3132"/>
                  </a:cubicBezTo>
                  <a:cubicBezTo>
                    <a:pt x="6402" y="3138"/>
                    <a:pt x="6457" y="3140"/>
                    <a:pt x="6512" y="3140"/>
                  </a:cubicBezTo>
                  <a:cubicBezTo>
                    <a:pt x="7119" y="3140"/>
                    <a:pt x="7614" y="2817"/>
                    <a:pt x="8130" y="2498"/>
                  </a:cubicBezTo>
                  <a:cubicBezTo>
                    <a:pt x="8422" y="2455"/>
                    <a:pt x="8693" y="2330"/>
                    <a:pt x="8964" y="2216"/>
                  </a:cubicBezTo>
                  <a:lnTo>
                    <a:pt x="9166" y="2136"/>
                  </a:lnTo>
                  <a:cubicBezTo>
                    <a:pt x="9240" y="2110"/>
                    <a:pt x="9270" y="2099"/>
                    <a:pt x="9325" y="2083"/>
                  </a:cubicBezTo>
                  <a:cubicBezTo>
                    <a:pt x="9376" y="2070"/>
                    <a:pt x="9440" y="2065"/>
                    <a:pt x="9498" y="2049"/>
                  </a:cubicBezTo>
                  <a:cubicBezTo>
                    <a:pt x="9498" y="2001"/>
                    <a:pt x="9501" y="1953"/>
                    <a:pt x="9511" y="1892"/>
                  </a:cubicBezTo>
                  <a:cubicBezTo>
                    <a:pt x="9323" y="1690"/>
                    <a:pt x="9511" y="1310"/>
                    <a:pt x="9400" y="1037"/>
                  </a:cubicBezTo>
                  <a:lnTo>
                    <a:pt x="9400" y="1037"/>
                  </a:lnTo>
                  <a:lnTo>
                    <a:pt x="9360" y="1058"/>
                  </a:lnTo>
                  <a:cubicBezTo>
                    <a:pt x="9458" y="920"/>
                    <a:pt x="9115" y="877"/>
                    <a:pt x="9288" y="758"/>
                  </a:cubicBezTo>
                  <a:lnTo>
                    <a:pt x="9288" y="758"/>
                  </a:lnTo>
                  <a:lnTo>
                    <a:pt x="9301" y="768"/>
                  </a:lnTo>
                  <a:cubicBezTo>
                    <a:pt x="9381" y="686"/>
                    <a:pt x="9038" y="702"/>
                    <a:pt x="9145" y="638"/>
                  </a:cubicBezTo>
                  <a:lnTo>
                    <a:pt x="9145" y="638"/>
                  </a:lnTo>
                  <a:lnTo>
                    <a:pt x="9094" y="641"/>
                  </a:lnTo>
                  <a:cubicBezTo>
                    <a:pt x="9062" y="580"/>
                    <a:pt x="9145" y="620"/>
                    <a:pt x="9150" y="564"/>
                  </a:cubicBezTo>
                  <a:cubicBezTo>
                    <a:pt x="9147" y="559"/>
                    <a:pt x="9140" y="558"/>
                    <a:pt x="9131" y="558"/>
                  </a:cubicBezTo>
                  <a:cubicBezTo>
                    <a:pt x="9122" y="558"/>
                    <a:pt x="9111" y="559"/>
                    <a:pt x="9102" y="559"/>
                  </a:cubicBezTo>
                  <a:cubicBezTo>
                    <a:pt x="9084" y="559"/>
                    <a:pt x="9071" y="555"/>
                    <a:pt x="9078" y="532"/>
                  </a:cubicBezTo>
                  <a:cubicBezTo>
                    <a:pt x="9270" y="468"/>
                    <a:pt x="8991" y="381"/>
                    <a:pt x="9208" y="314"/>
                  </a:cubicBezTo>
                  <a:lnTo>
                    <a:pt x="9208" y="314"/>
                  </a:lnTo>
                  <a:cubicBezTo>
                    <a:pt x="9210" y="320"/>
                    <a:pt x="9212" y="322"/>
                    <a:pt x="9216" y="322"/>
                  </a:cubicBezTo>
                  <a:cubicBezTo>
                    <a:pt x="9230" y="322"/>
                    <a:pt x="9261" y="281"/>
                    <a:pt x="9300" y="281"/>
                  </a:cubicBezTo>
                  <a:cubicBezTo>
                    <a:pt x="9314" y="281"/>
                    <a:pt x="9330" y="287"/>
                    <a:pt x="9347" y="304"/>
                  </a:cubicBezTo>
                  <a:cubicBezTo>
                    <a:pt x="9360" y="279"/>
                    <a:pt x="9331" y="195"/>
                    <a:pt x="9266" y="195"/>
                  </a:cubicBezTo>
                  <a:cubicBezTo>
                    <a:pt x="9255" y="195"/>
                    <a:pt x="9243" y="197"/>
                    <a:pt x="9230" y="203"/>
                  </a:cubicBezTo>
                  <a:cubicBezTo>
                    <a:pt x="9129" y="219"/>
                    <a:pt x="9031" y="200"/>
                    <a:pt x="8972" y="288"/>
                  </a:cubicBezTo>
                  <a:lnTo>
                    <a:pt x="9049" y="282"/>
                  </a:lnTo>
                  <a:lnTo>
                    <a:pt x="9049" y="282"/>
                  </a:lnTo>
                  <a:cubicBezTo>
                    <a:pt x="8983" y="325"/>
                    <a:pt x="9017" y="309"/>
                    <a:pt x="8967" y="333"/>
                  </a:cubicBezTo>
                  <a:cubicBezTo>
                    <a:pt x="8980" y="423"/>
                    <a:pt x="8879" y="463"/>
                    <a:pt x="8853" y="540"/>
                  </a:cubicBezTo>
                  <a:cubicBezTo>
                    <a:pt x="8855" y="537"/>
                    <a:pt x="8858" y="537"/>
                    <a:pt x="8861" y="537"/>
                  </a:cubicBezTo>
                  <a:cubicBezTo>
                    <a:pt x="8959" y="556"/>
                    <a:pt x="8924" y="630"/>
                    <a:pt x="8922" y="667"/>
                  </a:cubicBezTo>
                  <a:lnTo>
                    <a:pt x="8884" y="694"/>
                  </a:lnTo>
                  <a:cubicBezTo>
                    <a:pt x="8807" y="737"/>
                    <a:pt x="9076" y="750"/>
                    <a:pt x="8927" y="763"/>
                  </a:cubicBezTo>
                  <a:cubicBezTo>
                    <a:pt x="9012" y="933"/>
                    <a:pt x="9065" y="1138"/>
                    <a:pt x="9123" y="1339"/>
                  </a:cubicBezTo>
                  <a:cubicBezTo>
                    <a:pt x="9172" y="1350"/>
                    <a:pt x="9167" y="1442"/>
                    <a:pt x="9210" y="1442"/>
                  </a:cubicBezTo>
                  <a:cubicBezTo>
                    <a:pt x="9221" y="1442"/>
                    <a:pt x="9235" y="1436"/>
                    <a:pt x="9254" y="1422"/>
                  </a:cubicBezTo>
                  <a:lnTo>
                    <a:pt x="9254" y="1422"/>
                  </a:lnTo>
                  <a:cubicBezTo>
                    <a:pt x="9147" y="1504"/>
                    <a:pt x="9158" y="1664"/>
                    <a:pt x="9179" y="1717"/>
                  </a:cubicBezTo>
                  <a:cubicBezTo>
                    <a:pt x="9175" y="1718"/>
                    <a:pt x="9170" y="1718"/>
                    <a:pt x="9167" y="1718"/>
                  </a:cubicBezTo>
                  <a:cubicBezTo>
                    <a:pt x="9159" y="1718"/>
                    <a:pt x="9154" y="1716"/>
                    <a:pt x="9155" y="1709"/>
                  </a:cubicBezTo>
                  <a:lnTo>
                    <a:pt x="9155" y="1709"/>
                  </a:lnTo>
                  <a:cubicBezTo>
                    <a:pt x="9092" y="1786"/>
                    <a:pt x="9137" y="1807"/>
                    <a:pt x="9177" y="1831"/>
                  </a:cubicBezTo>
                  <a:cubicBezTo>
                    <a:pt x="9182" y="1829"/>
                    <a:pt x="9188" y="1829"/>
                    <a:pt x="9193" y="1829"/>
                  </a:cubicBezTo>
                  <a:cubicBezTo>
                    <a:pt x="9216" y="1829"/>
                    <a:pt x="9226" y="1842"/>
                    <a:pt x="9145" y="1847"/>
                  </a:cubicBezTo>
                  <a:cubicBezTo>
                    <a:pt x="9216" y="1847"/>
                    <a:pt x="9208" y="1860"/>
                    <a:pt x="9200" y="1868"/>
                  </a:cubicBezTo>
                  <a:cubicBezTo>
                    <a:pt x="9195" y="1876"/>
                    <a:pt x="9190" y="1876"/>
                    <a:pt x="9293" y="1937"/>
                  </a:cubicBezTo>
                  <a:cubicBezTo>
                    <a:pt x="9256" y="1924"/>
                    <a:pt x="9222" y="1905"/>
                    <a:pt x="9193" y="1887"/>
                  </a:cubicBezTo>
                  <a:cubicBezTo>
                    <a:pt x="9188" y="1888"/>
                    <a:pt x="9183" y="1889"/>
                    <a:pt x="9178" y="1889"/>
                  </a:cubicBezTo>
                  <a:cubicBezTo>
                    <a:pt x="9162" y="1889"/>
                    <a:pt x="9143" y="1883"/>
                    <a:pt x="9139" y="1873"/>
                  </a:cubicBezTo>
                  <a:cubicBezTo>
                    <a:pt x="9148" y="1867"/>
                    <a:pt x="9144" y="1864"/>
                    <a:pt x="9133" y="1864"/>
                  </a:cubicBezTo>
                  <a:cubicBezTo>
                    <a:pt x="9103" y="1864"/>
                    <a:pt x="9017" y="1884"/>
                    <a:pt x="8967" y="1897"/>
                  </a:cubicBezTo>
                  <a:cubicBezTo>
                    <a:pt x="8868" y="2057"/>
                    <a:pt x="8637" y="1942"/>
                    <a:pt x="8571" y="2142"/>
                  </a:cubicBezTo>
                  <a:cubicBezTo>
                    <a:pt x="8538" y="2140"/>
                    <a:pt x="8500" y="2137"/>
                    <a:pt x="8458" y="2137"/>
                  </a:cubicBezTo>
                  <a:cubicBezTo>
                    <a:pt x="8368" y="2137"/>
                    <a:pt x="8265" y="2151"/>
                    <a:pt x="8189" y="2224"/>
                  </a:cubicBezTo>
                  <a:lnTo>
                    <a:pt x="8194" y="2200"/>
                  </a:lnTo>
                  <a:lnTo>
                    <a:pt x="8194" y="2200"/>
                  </a:lnTo>
                  <a:cubicBezTo>
                    <a:pt x="8050" y="2256"/>
                    <a:pt x="7870" y="2322"/>
                    <a:pt x="7801" y="2455"/>
                  </a:cubicBezTo>
                  <a:cubicBezTo>
                    <a:pt x="7713" y="2314"/>
                    <a:pt x="7657" y="2365"/>
                    <a:pt x="7580" y="2335"/>
                  </a:cubicBezTo>
                  <a:cubicBezTo>
                    <a:pt x="7503" y="2439"/>
                    <a:pt x="7301" y="2479"/>
                    <a:pt x="7171" y="2593"/>
                  </a:cubicBezTo>
                  <a:cubicBezTo>
                    <a:pt x="7162" y="2579"/>
                    <a:pt x="7152" y="2574"/>
                    <a:pt x="7140" y="2574"/>
                  </a:cubicBezTo>
                  <a:cubicBezTo>
                    <a:pt x="7115" y="2574"/>
                    <a:pt x="7086" y="2599"/>
                    <a:pt x="7061" y="2599"/>
                  </a:cubicBezTo>
                  <a:cubicBezTo>
                    <a:pt x="7045" y="2599"/>
                    <a:pt x="7031" y="2590"/>
                    <a:pt x="7020" y="2559"/>
                  </a:cubicBezTo>
                  <a:cubicBezTo>
                    <a:pt x="6679" y="2877"/>
                    <a:pt x="6178" y="2976"/>
                    <a:pt x="5709" y="2976"/>
                  </a:cubicBezTo>
                  <a:cubicBezTo>
                    <a:pt x="5685" y="2976"/>
                    <a:pt x="5660" y="2976"/>
                    <a:pt x="5636" y="2976"/>
                  </a:cubicBezTo>
                  <a:lnTo>
                    <a:pt x="5639" y="2968"/>
                  </a:lnTo>
                  <a:lnTo>
                    <a:pt x="5639" y="2968"/>
                  </a:lnTo>
                  <a:cubicBezTo>
                    <a:pt x="5599" y="3042"/>
                    <a:pt x="5570" y="3191"/>
                    <a:pt x="5533" y="3281"/>
                  </a:cubicBezTo>
                  <a:cubicBezTo>
                    <a:pt x="5526" y="3275"/>
                    <a:pt x="5522" y="3264"/>
                    <a:pt x="5526" y="3258"/>
                  </a:cubicBezTo>
                  <a:lnTo>
                    <a:pt x="5526" y="3258"/>
                  </a:lnTo>
                  <a:cubicBezTo>
                    <a:pt x="5510" y="3266"/>
                    <a:pt x="5493" y="3269"/>
                    <a:pt x="5475" y="3269"/>
                  </a:cubicBezTo>
                  <a:cubicBezTo>
                    <a:pt x="5430" y="3269"/>
                    <a:pt x="5380" y="3251"/>
                    <a:pt x="5334" y="3251"/>
                  </a:cubicBezTo>
                  <a:cubicBezTo>
                    <a:pt x="5313" y="3251"/>
                    <a:pt x="5293" y="3254"/>
                    <a:pt x="5275" y="3265"/>
                  </a:cubicBezTo>
                  <a:cubicBezTo>
                    <a:pt x="5272" y="3254"/>
                    <a:pt x="5272" y="3241"/>
                    <a:pt x="5278" y="3228"/>
                  </a:cubicBezTo>
                  <a:lnTo>
                    <a:pt x="5278" y="3228"/>
                  </a:lnTo>
                  <a:cubicBezTo>
                    <a:pt x="5259" y="3249"/>
                    <a:pt x="5235" y="3254"/>
                    <a:pt x="5209" y="3254"/>
                  </a:cubicBezTo>
                  <a:cubicBezTo>
                    <a:pt x="5184" y="3254"/>
                    <a:pt x="5157" y="3249"/>
                    <a:pt x="5130" y="3249"/>
                  </a:cubicBezTo>
                  <a:cubicBezTo>
                    <a:pt x="5093" y="3249"/>
                    <a:pt x="5057" y="3258"/>
                    <a:pt x="5031" y="3302"/>
                  </a:cubicBezTo>
                  <a:lnTo>
                    <a:pt x="5017" y="3278"/>
                  </a:lnTo>
                  <a:lnTo>
                    <a:pt x="4972" y="3334"/>
                  </a:lnTo>
                  <a:cubicBezTo>
                    <a:pt x="4963" y="3306"/>
                    <a:pt x="4953" y="3266"/>
                    <a:pt x="4968" y="3253"/>
                  </a:cubicBezTo>
                  <a:lnTo>
                    <a:pt x="4968" y="3253"/>
                  </a:lnTo>
                  <a:cubicBezTo>
                    <a:pt x="4264" y="3443"/>
                    <a:pt x="3605" y="3846"/>
                    <a:pt x="2884" y="4046"/>
                  </a:cubicBezTo>
                  <a:lnTo>
                    <a:pt x="2900" y="4003"/>
                  </a:lnTo>
                  <a:lnTo>
                    <a:pt x="2781" y="4107"/>
                  </a:lnTo>
                  <a:cubicBezTo>
                    <a:pt x="2776" y="4088"/>
                    <a:pt x="2781" y="4078"/>
                    <a:pt x="2784" y="4070"/>
                  </a:cubicBezTo>
                  <a:cubicBezTo>
                    <a:pt x="2782" y="4070"/>
                    <a:pt x="2780" y="4070"/>
                    <a:pt x="2779" y="4070"/>
                  </a:cubicBezTo>
                  <a:cubicBezTo>
                    <a:pt x="2587" y="4070"/>
                    <a:pt x="2434" y="4222"/>
                    <a:pt x="2258" y="4261"/>
                  </a:cubicBezTo>
                  <a:cubicBezTo>
                    <a:pt x="2255" y="4245"/>
                    <a:pt x="2268" y="4205"/>
                    <a:pt x="2239" y="4192"/>
                  </a:cubicBezTo>
                  <a:cubicBezTo>
                    <a:pt x="2207" y="4236"/>
                    <a:pt x="2169" y="4246"/>
                    <a:pt x="2134" y="4246"/>
                  </a:cubicBezTo>
                  <a:cubicBezTo>
                    <a:pt x="2108" y="4246"/>
                    <a:pt x="2083" y="4241"/>
                    <a:pt x="2062" y="4241"/>
                  </a:cubicBezTo>
                  <a:cubicBezTo>
                    <a:pt x="2023" y="4241"/>
                    <a:pt x="1995" y="4257"/>
                    <a:pt x="1995" y="4351"/>
                  </a:cubicBezTo>
                  <a:cubicBezTo>
                    <a:pt x="1984" y="4343"/>
                    <a:pt x="1965" y="4301"/>
                    <a:pt x="1976" y="4282"/>
                  </a:cubicBezTo>
                  <a:lnTo>
                    <a:pt x="1976" y="4282"/>
                  </a:lnTo>
                  <a:cubicBezTo>
                    <a:pt x="1676" y="4444"/>
                    <a:pt x="1214" y="4591"/>
                    <a:pt x="1109" y="4591"/>
                  </a:cubicBezTo>
                  <a:cubicBezTo>
                    <a:pt x="1106" y="4591"/>
                    <a:pt x="1102" y="4591"/>
                    <a:pt x="1100" y="4590"/>
                  </a:cubicBezTo>
                  <a:cubicBezTo>
                    <a:pt x="1090" y="4595"/>
                    <a:pt x="1081" y="4597"/>
                    <a:pt x="1072" y="4597"/>
                  </a:cubicBezTo>
                  <a:cubicBezTo>
                    <a:pt x="1041" y="4597"/>
                    <a:pt x="1014" y="4571"/>
                    <a:pt x="991" y="4537"/>
                  </a:cubicBezTo>
                  <a:cubicBezTo>
                    <a:pt x="977" y="4516"/>
                    <a:pt x="964" y="4490"/>
                    <a:pt x="951" y="4463"/>
                  </a:cubicBezTo>
                  <a:lnTo>
                    <a:pt x="906" y="4349"/>
                  </a:lnTo>
                  <a:cubicBezTo>
                    <a:pt x="847" y="4192"/>
                    <a:pt x="792" y="4033"/>
                    <a:pt x="667" y="3908"/>
                  </a:cubicBezTo>
                  <a:lnTo>
                    <a:pt x="701" y="3895"/>
                  </a:lnTo>
                  <a:cubicBezTo>
                    <a:pt x="568" y="3722"/>
                    <a:pt x="494" y="3517"/>
                    <a:pt x="430" y="3310"/>
                  </a:cubicBezTo>
                  <a:lnTo>
                    <a:pt x="356" y="3037"/>
                  </a:lnTo>
                  <a:lnTo>
                    <a:pt x="337" y="2976"/>
                  </a:lnTo>
                  <a:cubicBezTo>
                    <a:pt x="327" y="2962"/>
                    <a:pt x="340" y="2960"/>
                    <a:pt x="353" y="2957"/>
                  </a:cubicBezTo>
                  <a:lnTo>
                    <a:pt x="385" y="2946"/>
                  </a:lnTo>
                  <a:cubicBezTo>
                    <a:pt x="430" y="2933"/>
                    <a:pt x="473" y="2920"/>
                    <a:pt x="513" y="2904"/>
                  </a:cubicBezTo>
                  <a:cubicBezTo>
                    <a:pt x="653" y="2875"/>
                    <a:pt x="765" y="2795"/>
                    <a:pt x="938" y="2739"/>
                  </a:cubicBezTo>
                  <a:lnTo>
                    <a:pt x="956" y="2779"/>
                  </a:lnTo>
                  <a:cubicBezTo>
                    <a:pt x="1195" y="2521"/>
                    <a:pt x="1615" y="2737"/>
                    <a:pt x="1862" y="2458"/>
                  </a:cubicBezTo>
                  <a:lnTo>
                    <a:pt x="1862" y="2458"/>
                  </a:lnTo>
                  <a:lnTo>
                    <a:pt x="1859" y="2524"/>
                  </a:lnTo>
                  <a:cubicBezTo>
                    <a:pt x="1878" y="2418"/>
                    <a:pt x="2053" y="2497"/>
                    <a:pt x="1987" y="2346"/>
                  </a:cubicBezTo>
                  <a:lnTo>
                    <a:pt x="1987" y="2346"/>
                  </a:lnTo>
                  <a:lnTo>
                    <a:pt x="2056" y="2378"/>
                  </a:lnTo>
                  <a:cubicBezTo>
                    <a:pt x="2121" y="2252"/>
                    <a:pt x="2213" y="2239"/>
                    <a:pt x="2314" y="2239"/>
                  </a:cubicBezTo>
                  <a:cubicBezTo>
                    <a:pt x="2342" y="2239"/>
                    <a:pt x="2371" y="2240"/>
                    <a:pt x="2400" y="2240"/>
                  </a:cubicBezTo>
                  <a:cubicBezTo>
                    <a:pt x="2492" y="2240"/>
                    <a:pt x="2587" y="2229"/>
                    <a:pt x="2672" y="2142"/>
                  </a:cubicBezTo>
                  <a:lnTo>
                    <a:pt x="2672" y="2142"/>
                  </a:lnTo>
                  <a:lnTo>
                    <a:pt x="2667" y="2184"/>
                  </a:lnTo>
                  <a:cubicBezTo>
                    <a:pt x="2716" y="2142"/>
                    <a:pt x="2775" y="2103"/>
                    <a:pt x="2828" y="2103"/>
                  </a:cubicBezTo>
                  <a:cubicBezTo>
                    <a:pt x="2838" y="2103"/>
                    <a:pt x="2848" y="2104"/>
                    <a:pt x="2858" y="2107"/>
                  </a:cubicBezTo>
                  <a:cubicBezTo>
                    <a:pt x="2853" y="2115"/>
                    <a:pt x="2861" y="2123"/>
                    <a:pt x="2847" y="2139"/>
                  </a:cubicBezTo>
                  <a:cubicBezTo>
                    <a:pt x="2885" y="2151"/>
                    <a:pt x="2921" y="2156"/>
                    <a:pt x="2955" y="2156"/>
                  </a:cubicBezTo>
                  <a:cubicBezTo>
                    <a:pt x="3159" y="2156"/>
                    <a:pt x="3321" y="1976"/>
                    <a:pt x="3511" y="1921"/>
                  </a:cubicBezTo>
                  <a:lnTo>
                    <a:pt x="3511" y="1921"/>
                  </a:lnTo>
                  <a:lnTo>
                    <a:pt x="3509" y="1998"/>
                  </a:lnTo>
                  <a:cubicBezTo>
                    <a:pt x="3591" y="1884"/>
                    <a:pt x="3811" y="1897"/>
                    <a:pt x="3942" y="1815"/>
                  </a:cubicBezTo>
                  <a:lnTo>
                    <a:pt x="3944" y="1852"/>
                  </a:lnTo>
                  <a:lnTo>
                    <a:pt x="4003" y="1783"/>
                  </a:lnTo>
                  <a:lnTo>
                    <a:pt x="4024" y="1849"/>
                  </a:lnTo>
                  <a:cubicBezTo>
                    <a:pt x="4210" y="1796"/>
                    <a:pt x="4367" y="1685"/>
                    <a:pt x="4542" y="1621"/>
                  </a:cubicBezTo>
                  <a:lnTo>
                    <a:pt x="4544" y="1621"/>
                  </a:lnTo>
                  <a:lnTo>
                    <a:pt x="4552" y="1685"/>
                  </a:lnTo>
                  <a:cubicBezTo>
                    <a:pt x="4688" y="1525"/>
                    <a:pt x="4908" y="1576"/>
                    <a:pt x="5073" y="1475"/>
                  </a:cubicBezTo>
                  <a:lnTo>
                    <a:pt x="5073" y="1475"/>
                  </a:lnTo>
                  <a:lnTo>
                    <a:pt x="5065" y="1499"/>
                  </a:lnTo>
                  <a:cubicBezTo>
                    <a:pt x="5522" y="1385"/>
                    <a:pt x="5907" y="1159"/>
                    <a:pt x="6340" y="978"/>
                  </a:cubicBezTo>
                  <a:lnTo>
                    <a:pt x="6340" y="978"/>
                  </a:lnTo>
                  <a:cubicBezTo>
                    <a:pt x="6335" y="986"/>
                    <a:pt x="6337" y="1005"/>
                    <a:pt x="6332" y="1015"/>
                  </a:cubicBezTo>
                  <a:cubicBezTo>
                    <a:pt x="6348" y="986"/>
                    <a:pt x="6361" y="941"/>
                    <a:pt x="6385" y="938"/>
                  </a:cubicBezTo>
                  <a:lnTo>
                    <a:pt x="6385" y="938"/>
                  </a:lnTo>
                  <a:cubicBezTo>
                    <a:pt x="6396" y="952"/>
                    <a:pt x="6388" y="970"/>
                    <a:pt x="6382" y="978"/>
                  </a:cubicBezTo>
                  <a:cubicBezTo>
                    <a:pt x="6400" y="988"/>
                    <a:pt x="6417" y="992"/>
                    <a:pt x="6435" y="992"/>
                  </a:cubicBezTo>
                  <a:cubicBezTo>
                    <a:pt x="6527" y="992"/>
                    <a:pt x="6621" y="880"/>
                    <a:pt x="6690" y="880"/>
                  </a:cubicBezTo>
                  <a:cubicBezTo>
                    <a:pt x="6702" y="880"/>
                    <a:pt x="6712" y="883"/>
                    <a:pt x="6722" y="891"/>
                  </a:cubicBezTo>
                  <a:cubicBezTo>
                    <a:pt x="6746" y="872"/>
                    <a:pt x="6744" y="827"/>
                    <a:pt x="6720" y="800"/>
                  </a:cubicBezTo>
                  <a:cubicBezTo>
                    <a:pt x="7062" y="667"/>
                    <a:pt x="7432" y="540"/>
                    <a:pt x="7766" y="357"/>
                  </a:cubicBezTo>
                  <a:cubicBezTo>
                    <a:pt x="7787" y="365"/>
                    <a:pt x="7801" y="391"/>
                    <a:pt x="7806" y="428"/>
                  </a:cubicBezTo>
                  <a:cubicBezTo>
                    <a:pt x="8064" y="179"/>
                    <a:pt x="8406" y="150"/>
                    <a:pt x="8730" y="91"/>
                  </a:cubicBezTo>
                  <a:cubicBezTo>
                    <a:pt x="8730" y="46"/>
                    <a:pt x="8685" y="54"/>
                    <a:pt x="8706" y="3"/>
                  </a:cubicBezTo>
                  <a:cubicBezTo>
                    <a:pt x="8698" y="2"/>
                    <a:pt x="8690" y="1"/>
                    <a:pt x="86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27"/>
            <p:cNvSpPr/>
            <p:nvPr/>
          </p:nvSpPr>
          <p:spPr>
            <a:xfrm>
              <a:off x="1806775" y="1493325"/>
              <a:ext cx="175" cy="150"/>
            </a:xfrm>
            <a:custGeom>
              <a:avLst/>
              <a:gdLst/>
              <a:ahLst/>
              <a:cxnLst/>
              <a:rect l="l" t="t" r="r" b="b"/>
              <a:pathLst>
                <a:path w="7" h="6" extrusionOk="0">
                  <a:moveTo>
                    <a:pt x="4" y="1"/>
                  </a:moveTo>
                  <a:cubicBezTo>
                    <a:pt x="1" y="5"/>
                    <a:pt x="0" y="6"/>
                    <a:pt x="1" y="6"/>
                  </a:cubicBezTo>
                  <a:cubicBezTo>
                    <a:pt x="2" y="6"/>
                    <a:pt x="4" y="5"/>
                    <a:pt x="6" y="3"/>
                  </a:cubicBezTo>
                  <a:cubicBezTo>
                    <a:pt x="6" y="3"/>
                    <a:pt x="4" y="3"/>
                    <a:pt x="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5174AF38-BC8D-A014-3679-CE1079926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7" y="197962"/>
            <a:ext cx="8385639" cy="572700"/>
          </a:xfrm>
        </p:spPr>
        <p:txBody>
          <a:bodyPr>
            <a:noAutofit/>
          </a:bodyPr>
          <a:lstStyle/>
          <a:p>
            <a:pPr algn="ctr"/>
            <a:r>
              <a:rPr lang="en-ZA" sz="4400" dirty="0">
                <a:solidFill>
                  <a:schemeClr val="accent4">
                    <a:lumMod val="75000"/>
                  </a:schemeClr>
                </a:solidFill>
                <a:latin typeface="Franklin Gothic Demi" panose="020B0703020102020204" pitchFamily="34" charset="0"/>
              </a:rPr>
              <a:t>Respect for People with Disabilities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18B659F7-9DB7-3D0D-76A6-DB749F36DC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566" t="26447" r="17448" b="27240"/>
          <a:stretch/>
        </p:blipFill>
        <p:spPr>
          <a:xfrm>
            <a:off x="2626263" y="3582102"/>
            <a:ext cx="1875001" cy="13786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E14F97-6AEE-1E74-AFEA-4FE865A903A4}"/>
              </a:ext>
            </a:extLst>
          </p:cNvPr>
          <p:cNvSpPr txBox="1"/>
          <p:nvPr/>
        </p:nvSpPr>
        <p:spPr>
          <a:xfrm>
            <a:off x="4501264" y="4036858"/>
            <a:ext cx="3404436" cy="469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ZA" sz="1100" u="sng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https://www.youtube.com/watch?v=hjvmAUbfXdw</a:t>
            </a:r>
            <a:r>
              <a:rPr lang="en-ZA" sz="11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1100" dirty="0">
                <a:ln>
                  <a:noFill/>
                </a:ln>
                <a:solidFill>
                  <a:schemeClr val="bg2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 min 23 sec)</a:t>
            </a:r>
            <a:endParaRPr lang="en-ZA" sz="110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13DD1B2D-5968-070B-7E26-4C185A4FA4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5330" y="1583415"/>
            <a:ext cx="5900665" cy="20122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F02E399-2367-C978-6D40-6468CFF29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5494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8D8141-84FF-37DE-DDBA-15AEA0AF51EF}"/>
              </a:ext>
            </a:extLst>
          </p:cNvPr>
          <p:cNvSpPr txBox="1"/>
          <p:nvPr/>
        </p:nvSpPr>
        <p:spPr>
          <a:xfrm>
            <a:off x="0" y="515788"/>
            <a:ext cx="581483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indent="0" algn="ctr"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Franklin Gothic Demi" panose="020B0703020102020204" pitchFamily="34" charset="0"/>
              </a:rPr>
              <a:t>Learn to respect all kinds of people. Because everyone is fighting a battle of their own. </a:t>
            </a:r>
          </a:p>
          <a:p>
            <a:pPr marL="139700" indent="0" algn="ctr"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Franklin Gothic Demi" panose="020B0703020102020204" pitchFamily="34" charset="0"/>
              </a:rPr>
              <a:t>We all have our problems, bad sides and bad days. </a:t>
            </a:r>
            <a:br>
              <a:rPr lang="en-US" sz="2800" dirty="0">
                <a:solidFill>
                  <a:schemeClr val="accent4">
                    <a:lumMod val="75000"/>
                  </a:schemeClr>
                </a:solidFill>
                <a:latin typeface="Franklin Gothic Demi" panose="020B0703020102020204" pitchFamily="34" charset="0"/>
              </a:rPr>
            </a:b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Franklin Gothic Demi" panose="020B0703020102020204" pitchFamily="34" charset="0"/>
              </a:rPr>
              <a:t>But there is so much more behind it. Behind me, behind you and behind everyone. </a:t>
            </a:r>
            <a:endParaRPr lang="en-ZA" sz="2800" dirty="0">
              <a:solidFill>
                <a:schemeClr val="accent4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5" name="Subtitle 5">
            <a:extLst>
              <a:ext uri="{FF2B5EF4-FFF2-40B4-BE49-F238E27FC236}">
                <a16:creationId xmlns:a16="http://schemas.microsoft.com/office/drawing/2014/main" id="{E4B040EF-9A09-5C22-806C-D80AA2B82828}"/>
              </a:ext>
            </a:extLst>
          </p:cNvPr>
          <p:cNvSpPr txBox="1">
            <a:spLocks/>
          </p:cNvSpPr>
          <p:nvPr/>
        </p:nvSpPr>
        <p:spPr>
          <a:xfrm>
            <a:off x="4098338" y="3913502"/>
            <a:ext cx="2335037" cy="52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Questrial"/>
              <a:buChar char="●"/>
              <a:defRPr sz="12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2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152400" indent="0">
              <a:buNone/>
            </a:pPr>
            <a:r>
              <a:rPr lang="en-ZA" sz="2000" i="1" dirty="0">
                <a:solidFill>
                  <a:schemeClr val="accent4">
                    <a:lumMod val="75000"/>
                  </a:schemeClr>
                </a:solidFill>
                <a:latin typeface="Franklin Gothic Demi" panose="020B0703020102020204" pitchFamily="34" charset="0"/>
              </a:rPr>
              <a:t> Ian </a:t>
            </a:r>
            <a:r>
              <a:rPr lang="en-ZA" sz="2000" i="1" dirty="0" err="1">
                <a:solidFill>
                  <a:schemeClr val="accent4">
                    <a:lumMod val="75000"/>
                  </a:schemeClr>
                </a:solidFill>
                <a:latin typeface="Franklin Gothic Demi" panose="020B0703020102020204" pitchFamily="34" charset="0"/>
              </a:rPr>
              <a:t>MacLaren</a:t>
            </a:r>
            <a:endParaRPr lang="en-ZA" sz="2000" i="1" dirty="0">
              <a:solidFill>
                <a:schemeClr val="accent4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10" name="Picture 9" descr="A picture containing outdoor, sky, sunset, person&#10;&#10;Description automatically generated">
            <a:extLst>
              <a:ext uri="{FF2B5EF4-FFF2-40B4-BE49-F238E27FC236}">
                <a16:creationId xmlns:a16="http://schemas.microsoft.com/office/drawing/2014/main" id="{544F8A1C-89A6-0401-325D-A6287B4F3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171" y="1852623"/>
            <a:ext cx="2265829" cy="1699372"/>
          </a:xfrm>
          <a:prstGeom prst="rect">
            <a:avLst/>
          </a:prstGeom>
        </p:spPr>
      </p:pic>
      <p:pic>
        <p:nvPicPr>
          <p:cNvPr id="12" name="Picture 11" descr="A picture containing outdoor, person&#10;&#10;Description automatically generated">
            <a:extLst>
              <a:ext uri="{FF2B5EF4-FFF2-40B4-BE49-F238E27FC236}">
                <a16:creationId xmlns:a16="http://schemas.microsoft.com/office/drawing/2014/main" id="{8B7DCF03-C65A-6E42-057F-4004126BD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171" y="3551995"/>
            <a:ext cx="2265829" cy="1556691"/>
          </a:xfrm>
          <a:prstGeom prst="rect">
            <a:avLst/>
          </a:prstGeom>
        </p:spPr>
      </p:pic>
      <p:pic>
        <p:nvPicPr>
          <p:cNvPr id="18" name="Picture 17" descr="A person standing on a rock&#10;&#10;Description automatically generated with medium confidence">
            <a:extLst>
              <a:ext uri="{FF2B5EF4-FFF2-40B4-BE49-F238E27FC236}">
                <a16:creationId xmlns:a16="http://schemas.microsoft.com/office/drawing/2014/main" id="{1EA5AB75-1E88-8432-7EE3-D3AF8D7ED1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7788" y="-14584"/>
            <a:ext cx="3086212" cy="205908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256FA7D-4B65-5C0F-576C-5B6DA45A2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-14584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4962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FBDE45-C750-5699-E6AE-E8F682A4C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57" y="308610"/>
            <a:ext cx="6756330" cy="788670"/>
          </a:xfrm>
          <a:solidFill>
            <a:schemeClr val="accent4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en-ZA" sz="4400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Living with HIV / AIDS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125CD5-E43C-83B2-F095-4517A251DC5C}"/>
              </a:ext>
            </a:extLst>
          </p:cNvPr>
          <p:cNvSpPr txBox="1"/>
          <p:nvPr/>
        </p:nvSpPr>
        <p:spPr>
          <a:xfrm>
            <a:off x="1909648" y="1653584"/>
            <a:ext cx="71563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FFC000"/>
                </a:solidFill>
                <a:latin typeface="Franklin Gothic Demi" panose="020B0703020102020204" pitchFamily="34" charset="0"/>
              </a:rPr>
              <a:t>What is HIV?</a:t>
            </a:r>
          </a:p>
          <a:p>
            <a:endParaRPr lang="en-US" sz="4000" dirty="0">
              <a:solidFill>
                <a:srgbClr val="FFC000"/>
              </a:solidFill>
              <a:latin typeface="Franklin Gothic Demi" panose="020B0703020102020204" pitchFamily="34" charset="0"/>
            </a:endParaRPr>
          </a:p>
          <a:p>
            <a:r>
              <a:rPr lang="en-US" sz="4000" dirty="0">
                <a:solidFill>
                  <a:srgbClr val="FFC000"/>
                </a:solidFill>
                <a:latin typeface="Franklin Gothic Demi" panose="020B0703020102020204" pitchFamily="34" charset="0"/>
              </a:rPr>
              <a:t>What is AIDS?</a:t>
            </a:r>
          </a:p>
        </p:txBody>
      </p:sp>
      <p:pic>
        <p:nvPicPr>
          <p:cNvPr id="11" name="Picture 10" descr="A picture containing text, outdoor object&#10;&#10;Description automatically generated">
            <a:extLst>
              <a:ext uri="{FF2B5EF4-FFF2-40B4-BE49-F238E27FC236}">
                <a16:creationId xmlns:a16="http://schemas.microsoft.com/office/drawing/2014/main" id="{014F0D86-5CB0-FE4F-DBE4-30476D53C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762" y="1455553"/>
            <a:ext cx="1792463" cy="2686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26F26D9-08EF-F4E2-C39D-FB2FF54ED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4267787"/>
      </p:ext>
    </p:extLst>
  </p:cSld>
  <p:clrMapOvr>
    <a:masterClrMapping/>
  </p:clrMapOvr>
</p:sld>
</file>

<file path=ppt/theme/theme1.xml><?xml version="1.0" encoding="utf-8"?>
<a:theme xmlns:a="http://schemas.openxmlformats.org/drawingml/2006/main" name="Meet Our Professors by Slidesgo">
  <a:themeElements>
    <a:clrScheme name="Simple Light">
      <a:dk1>
        <a:srgbClr val="313131"/>
      </a:dk1>
      <a:lt1>
        <a:srgbClr val="666666"/>
      </a:lt1>
      <a:dk2>
        <a:srgbClr val="FFFFFF"/>
      </a:dk2>
      <a:lt2>
        <a:srgbClr val="1F1F1F"/>
      </a:lt2>
      <a:accent1>
        <a:srgbClr val="FF8361"/>
      </a:accent1>
      <a:accent2>
        <a:srgbClr val="FCC6C7"/>
      </a:accent2>
      <a:accent3>
        <a:srgbClr val="FBAF42"/>
      </a:accent3>
      <a:accent4>
        <a:srgbClr val="A4E7FA"/>
      </a:accent4>
      <a:accent5>
        <a:srgbClr val="25A0A6"/>
      </a:accent5>
      <a:accent6>
        <a:srgbClr val="BBDCDC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1207</TotalTime>
  <Words>176</Words>
  <Application>Microsoft Office PowerPoint</Application>
  <PresentationFormat>On-screen Show (16:9)</PresentationFormat>
  <Paragraphs>31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Calibri</vt:lpstr>
      <vt:lpstr>Fira Sans Extra Condensed Medium</vt:lpstr>
      <vt:lpstr>Franklin Gothic Demi</vt:lpstr>
      <vt:lpstr>Gaegu</vt:lpstr>
      <vt:lpstr>Nunito Light</vt:lpstr>
      <vt:lpstr>Permanent Marker</vt:lpstr>
      <vt:lpstr>Questrial</vt:lpstr>
      <vt:lpstr>Sarala</vt:lpstr>
      <vt:lpstr>Times New Roman</vt:lpstr>
      <vt:lpstr>Meet Our Professors by Slidesgo</vt:lpstr>
      <vt:lpstr>Respect for others’ rights: People living with different disabilities and HIV / AIDS</vt:lpstr>
      <vt:lpstr>PowerPoint Presentation</vt:lpstr>
      <vt:lpstr>PowerPoint Presentation</vt:lpstr>
      <vt:lpstr>PowerPoint Presentation</vt:lpstr>
      <vt:lpstr>Respect and Tolerance </vt:lpstr>
      <vt:lpstr>PowerPoint Presentation</vt:lpstr>
      <vt:lpstr>Respect for People with Disabilities</vt:lpstr>
      <vt:lpstr>PowerPoint Presentation</vt:lpstr>
      <vt:lpstr>Living with HIV / AIDS</vt:lpstr>
      <vt:lpstr>PowerPoint Presentation</vt:lpstr>
      <vt:lpstr>PowerPoint Presentation</vt:lpstr>
      <vt:lpstr>Stigma of HIV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 our professors presentation</dc:title>
  <dc:creator>Andrea Hufkie</dc:creator>
  <cp:lastModifiedBy>Andrea Hufkie</cp:lastModifiedBy>
  <cp:revision>13</cp:revision>
  <dcterms:modified xsi:type="dcterms:W3CDTF">2023-04-08T23:01:22Z</dcterms:modified>
</cp:coreProperties>
</file>