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13"/>
  </p:notesMasterIdLst>
  <p:sldIdLst>
    <p:sldId id="256" r:id="rId4"/>
    <p:sldId id="266" r:id="rId5"/>
    <p:sldId id="267" r:id="rId6"/>
    <p:sldId id="268" r:id="rId7"/>
    <p:sldId id="258" r:id="rId8"/>
    <p:sldId id="264" r:id="rId9"/>
    <p:sldId id="265" r:id="rId10"/>
    <p:sldId id="257" r:id="rId11"/>
    <p:sldId id="260"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jeC6IaV/wEv+hZgTm0SC9yMctN2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C2F"/>
    <a:srgbClr val="171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176E0-044F-4E4B-A89B-68219A1CAC07}" v="17" dt="2024-09-18T05:34:54.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41"/>
    <p:restoredTop sz="60523" autoAdjust="0"/>
  </p:normalViewPr>
  <p:slideViewPr>
    <p:cSldViewPr snapToGrid="0">
      <p:cViewPr varScale="1">
        <p:scale>
          <a:sx n="37" d="100"/>
          <a:sy n="37" d="100"/>
        </p:scale>
        <p:origin x="38" y="245"/>
      </p:cViewPr>
      <p:guideLst/>
    </p:cSldViewPr>
  </p:slideViewPr>
  <p:notesTextViewPr>
    <p:cViewPr>
      <p:scale>
        <a:sx n="1" d="1"/>
        <a:sy n="1" d="1"/>
      </p:scale>
      <p:origin x="0" y="-461"/>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customschemas.google.com/relationships/presentationmetadata" Target="metadata"/><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2" Type="http://schemas.openxmlformats.org/officeDocument/2006/relationships/customXml" Target="../customXml/item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A7CACD53-154E-4D85-A1F8-B6F9EA95EE80}"/>
    <pc:docChg chg="undo custSel modSld">
      <pc:chgData name="Hp Unit" userId="86ec350514542ee1" providerId="LiveId" clId="{A7CACD53-154E-4D85-A1F8-B6F9EA95EE80}" dt="2024-09-17T09:28:57.232" v="309"/>
      <pc:docMkLst>
        <pc:docMk/>
      </pc:docMkLst>
      <pc:sldChg chg="addSp modSp modNotesTx">
        <pc:chgData name="Hp Unit" userId="86ec350514542ee1" providerId="LiveId" clId="{A7CACD53-154E-4D85-A1F8-B6F9EA95EE80}" dt="2024-09-17T09:27:02.667" v="298"/>
        <pc:sldMkLst>
          <pc:docMk/>
          <pc:sldMk cId="0" sldId="256"/>
        </pc:sldMkLst>
        <pc:picChg chg="add mod">
          <ac:chgData name="Hp Unit" userId="86ec350514542ee1" providerId="LiveId" clId="{A7CACD53-154E-4D85-A1F8-B6F9EA95EE80}" dt="2024-09-17T09:19:33.394" v="132"/>
          <ac:picMkLst>
            <pc:docMk/>
            <pc:sldMk cId="0" sldId="256"/>
            <ac:picMk id="2" creationId="{AF5E61BF-4F1B-354E-48BC-319CB6324394}"/>
          </ac:picMkLst>
        </pc:picChg>
      </pc:sldChg>
      <pc:sldChg chg="addSp delSp modSp mod modNotesTx">
        <pc:chgData name="Hp Unit" userId="86ec350514542ee1" providerId="LiveId" clId="{A7CACD53-154E-4D85-A1F8-B6F9EA95EE80}" dt="2024-09-17T09:28:45.707" v="308"/>
        <pc:sldMkLst>
          <pc:docMk/>
          <pc:sldMk cId="287284723" sldId="257"/>
        </pc:sldMkLst>
        <pc:spChg chg="add del">
          <ac:chgData name="Hp Unit" userId="86ec350514542ee1" providerId="LiveId" clId="{A7CACD53-154E-4D85-A1F8-B6F9EA95EE80}" dt="2024-09-17T09:15:38.527" v="72" actId="22"/>
          <ac:spMkLst>
            <pc:docMk/>
            <pc:sldMk cId="287284723" sldId="257"/>
            <ac:spMk id="5" creationId="{84C0D6BB-4241-230E-A9A3-F97A1BCD1C7F}"/>
          </ac:spMkLst>
        </pc:spChg>
        <pc:spChg chg="add mod">
          <ac:chgData name="Hp Unit" userId="86ec350514542ee1" providerId="LiveId" clId="{A7CACD53-154E-4D85-A1F8-B6F9EA95EE80}" dt="2024-09-17T09:17:02.743" v="84" actId="207"/>
          <ac:spMkLst>
            <pc:docMk/>
            <pc:sldMk cId="287284723" sldId="257"/>
            <ac:spMk id="6" creationId="{3F16D7DE-446E-7446-A0E8-F7F8598BE68B}"/>
          </ac:spMkLst>
        </pc:spChg>
        <pc:picChg chg="add mod">
          <ac:chgData name="Hp Unit" userId="86ec350514542ee1" providerId="LiveId" clId="{A7CACD53-154E-4D85-A1F8-B6F9EA95EE80}" dt="2024-09-17T09:19:54.538" v="137"/>
          <ac:picMkLst>
            <pc:docMk/>
            <pc:sldMk cId="287284723" sldId="257"/>
            <ac:picMk id="7" creationId="{5894983B-C9A9-723D-8F4D-5C28804FE7F1}"/>
          </ac:picMkLst>
        </pc:picChg>
      </pc:sldChg>
      <pc:sldChg chg="addSp modSp modNotesTx">
        <pc:chgData name="Hp Unit" userId="86ec350514542ee1" providerId="LiveId" clId="{A7CACD53-154E-4D85-A1F8-B6F9EA95EE80}" dt="2024-09-17T09:28:11.706" v="305" actId="5793"/>
        <pc:sldMkLst>
          <pc:docMk/>
          <pc:sldMk cId="2970953450" sldId="258"/>
        </pc:sldMkLst>
        <pc:picChg chg="add mod">
          <ac:chgData name="Hp Unit" userId="86ec350514542ee1" providerId="LiveId" clId="{A7CACD53-154E-4D85-A1F8-B6F9EA95EE80}" dt="2024-09-17T09:19:51.133" v="136"/>
          <ac:picMkLst>
            <pc:docMk/>
            <pc:sldMk cId="2970953450" sldId="258"/>
            <ac:picMk id="4" creationId="{CBF51D3B-65AE-11D8-61F9-5CA775BFC1B2}"/>
          </ac:picMkLst>
        </pc:picChg>
      </pc:sldChg>
      <pc:sldChg chg="addSp modSp mod modNotesTx">
        <pc:chgData name="Hp Unit" userId="86ec350514542ee1" providerId="LiveId" clId="{A7CACD53-154E-4D85-A1F8-B6F9EA95EE80}" dt="2024-09-17T09:28:57.232" v="309"/>
        <pc:sldMkLst>
          <pc:docMk/>
          <pc:sldMk cId="2735233640" sldId="260"/>
        </pc:sldMkLst>
        <pc:spChg chg="add mod">
          <ac:chgData name="Hp Unit" userId="86ec350514542ee1" providerId="LiveId" clId="{A7CACD53-154E-4D85-A1F8-B6F9EA95EE80}" dt="2024-09-17T09:18:37.969" v="131" actId="1076"/>
          <ac:spMkLst>
            <pc:docMk/>
            <pc:sldMk cId="2735233640" sldId="260"/>
            <ac:spMk id="5" creationId="{DCF222AD-6DBE-D9CE-DF79-939D461BDC57}"/>
          </ac:spMkLst>
        </pc:spChg>
        <pc:picChg chg="add mod">
          <ac:chgData name="Hp Unit" userId="86ec350514542ee1" providerId="LiveId" clId="{A7CACD53-154E-4D85-A1F8-B6F9EA95EE80}" dt="2024-09-17T09:19:57.898" v="138"/>
          <ac:picMkLst>
            <pc:docMk/>
            <pc:sldMk cId="2735233640" sldId="260"/>
            <ac:picMk id="6" creationId="{14CBF350-EF12-D8EA-512C-7C7DD805033E}"/>
          </ac:picMkLst>
        </pc:picChg>
        <pc:picChg chg="mod">
          <ac:chgData name="Hp Unit" userId="86ec350514542ee1" providerId="LiveId" clId="{A7CACD53-154E-4D85-A1F8-B6F9EA95EE80}" dt="2024-09-17T09:20:23.732" v="140" actId="732"/>
          <ac:picMkLst>
            <pc:docMk/>
            <pc:sldMk cId="2735233640" sldId="260"/>
            <ac:picMk id="5122" creationId="{518FC735-444E-E496-5628-AAB0860D5024}"/>
          </ac:picMkLst>
        </pc:picChg>
      </pc:sldChg>
      <pc:sldChg chg="addSp modSp modNotesTx">
        <pc:chgData name="Hp Unit" userId="86ec350514542ee1" providerId="LiveId" clId="{A7CACD53-154E-4D85-A1F8-B6F9EA95EE80}" dt="2024-09-17T09:27:41.692" v="300"/>
        <pc:sldMkLst>
          <pc:docMk/>
          <pc:sldMk cId="1649534446" sldId="261"/>
        </pc:sldMkLst>
        <pc:picChg chg="add mod">
          <ac:chgData name="Hp Unit" userId="86ec350514542ee1" providerId="LiveId" clId="{A7CACD53-154E-4D85-A1F8-B6F9EA95EE80}" dt="2024-09-17T09:19:43.804" v="134"/>
          <ac:picMkLst>
            <pc:docMk/>
            <pc:sldMk cId="1649534446" sldId="261"/>
            <ac:picMk id="3" creationId="{22221DCB-E3F9-527E-B80E-3F1E6415DF22}"/>
          </ac:picMkLst>
        </pc:picChg>
      </pc:sldChg>
      <pc:sldChg chg="addSp modSp modNotesTx">
        <pc:chgData name="Hp Unit" userId="86ec350514542ee1" providerId="LiveId" clId="{A7CACD53-154E-4D85-A1F8-B6F9EA95EE80}" dt="2024-09-17T09:27:54.993" v="301"/>
        <pc:sldMkLst>
          <pc:docMk/>
          <pc:sldMk cId="3834845736" sldId="262"/>
        </pc:sldMkLst>
        <pc:picChg chg="add mod">
          <ac:chgData name="Hp Unit" userId="86ec350514542ee1" providerId="LiveId" clId="{A7CACD53-154E-4D85-A1F8-B6F9EA95EE80}" dt="2024-09-17T09:19:47.886" v="135"/>
          <ac:picMkLst>
            <pc:docMk/>
            <pc:sldMk cId="3834845736" sldId="262"/>
            <ac:picMk id="19" creationId="{6E42E2D0-DB94-7E4A-959F-10695AFA79A1}"/>
          </ac:picMkLst>
        </pc:picChg>
      </pc:sldChg>
      <pc:sldChg chg="addSp modSp mod modNotesTx">
        <pc:chgData name="Hp Unit" userId="86ec350514542ee1" providerId="LiveId" clId="{A7CACD53-154E-4D85-A1F8-B6F9EA95EE80}" dt="2024-09-17T09:28:22.550" v="306"/>
        <pc:sldMkLst>
          <pc:docMk/>
          <pc:sldMk cId="3014780877" sldId="264"/>
        </pc:sldMkLst>
        <pc:spChg chg="mod">
          <ac:chgData name="Hp Unit" userId="86ec350514542ee1" providerId="LiveId" clId="{A7CACD53-154E-4D85-A1F8-B6F9EA95EE80}" dt="2024-09-17T08:48:32.142" v="17" actId="113"/>
          <ac:spMkLst>
            <pc:docMk/>
            <pc:sldMk cId="3014780877" sldId="264"/>
            <ac:spMk id="2" creationId="{FDBD8D2C-37F6-4ED2-A5D8-9DE47F10D64C}"/>
          </ac:spMkLst>
        </pc:spChg>
        <pc:spChg chg="add mod">
          <ac:chgData name="Hp Unit" userId="86ec350514542ee1" providerId="LiveId" clId="{A7CACD53-154E-4D85-A1F8-B6F9EA95EE80}" dt="2024-09-17T09:16:00.388" v="75" actId="207"/>
          <ac:spMkLst>
            <pc:docMk/>
            <pc:sldMk cId="3014780877" sldId="264"/>
            <ac:spMk id="4" creationId="{FA391B56-B0EC-25BD-ACC2-15A709973D5E}"/>
          </ac:spMkLst>
        </pc:spChg>
        <pc:spChg chg="mod">
          <ac:chgData name="Hp Unit" userId="86ec350514542ee1" providerId="LiveId" clId="{A7CACD53-154E-4D85-A1F8-B6F9EA95EE80}" dt="2024-09-17T08:47:50.356" v="2" actId="20577"/>
          <ac:spMkLst>
            <pc:docMk/>
            <pc:sldMk cId="3014780877" sldId="264"/>
            <ac:spMk id="5" creationId="{21FDDAF2-289A-4083-BD86-841A71BC89B6}"/>
          </ac:spMkLst>
        </pc:spChg>
      </pc:sldChg>
      <pc:sldChg chg="addSp modSp mod modNotesTx">
        <pc:chgData name="Hp Unit" userId="86ec350514542ee1" providerId="LiveId" clId="{A7CACD53-154E-4D85-A1F8-B6F9EA95EE80}" dt="2024-09-17T09:28:32.147" v="307"/>
        <pc:sldMkLst>
          <pc:docMk/>
          <pc:sldMk cId="2925555787" sldId="265"/>
        </pc:sldMkLst>
        <pc:spChg chg="add mod">
          <ac:chgData name="Hp Unit" userId="86ec350514542ee1" providerId="LiveId" clId="{A7CACD53-154E-4D85-A1F8-B6F9EA95EE80}" dt="2024-09-17T09:16:15.431" v="76" actId="207"/>
          <ac:spMkLst>
            <pc:docMk/>
            <pc:sldMk cId="2925555787" sldId="265"/>
            <ac:spMk id="2" creationId="{B845EB15-E978-33DB-AA2A-E4A4B12D56FF}"/>
          </ac:spMkLst>
        </pc:spChg>
        <pc:spChg chg="mod">
          <ac:chgData name="Hp Unit" userId="86ec350514542ee1" providerId="LiveId" clId="{A7CACD53-154E-4D85-A1F8-B6F9EA95EE80}" dt="2024-09-17T08:48:47.632" v="19" actId="20577"/>
          <ac:spMkLst>
            <pc:docMk/>
            <pc:sldMk cId="2925555787" sldId="265"/>
            <ac:spMk id="11" creationId="{06C7A6C0-DEE5-4C42-BCC1-BABEC4D7DF99}"/>
          </ac:spMkLst>
        </pc:spChg>
      </pc:sldChg>
      <pc:sldChg chg="addSp modSp modNotesTx">
        <pc:chgData name="Hp Unit" userId="86ec350514542ee1" providerId="LiveId" clId="{A7CACD53-154E-4D85-A1F8-B6F9EA95EE80}" dt="2024-09-17T09:27:30" v="299"/>
        <pc:sldMkLst>
          <pc:docMk/>
          <pc:sldMk cId="2407319025" sldId="266"/>
        </pc:sldMkLst>
        <pc:picChg chg="add mod">
          <ac:chgData name="Hp Unit" userId="86ec350514542ee1" providerId="LiveId" clId="{A7CACD53-154E-4D85-A1F8-B6F9EA95EE80}" dt="2024-09-17T09:19:35.021" v="133"/>
          <ac:picMkLst>
            <pc:docMk/>
            <pc:sldMk cId="2407319025" sldId="266"/>
            <ac:picMk id="4" creationId="{C6370BCA-E9D8-0B65-F2B2-259D2E41CF58}"/>
          </ac:picMkLst>
        </pc:picChg>
      </pc:sldChg>
    </pc:docChg>
  </pc:docChgLst>
  <pc:docChgLst>
    <pc:chgData name="Hp Unit" userId="86ec350514542ee1" providerId="LiveId" clId="{E54176E0-044F-4E4B-A89B-68219A1CAC07}"/>
    <pc:docChg chg="undo custSel addSld delSld modSld">
      <pc:chgData name="Hp Unit" userId="86ec350514542ee1" providerId="LiveId" clId="{E54176E0-044F-4E4B-A89B-68219A1CAC07}" dt="2024-09-18T09:53:37.938" v="495"/>
      <pc:docMkLst>
        <pc:docMk/>
      </pc:docMkLst>
      <pc:sldChg chg="addSp modSp mod modNotesTx">
        <pc:chgData name="Hp Unit" userId="86ec350514542ee1" providerId="LiveId" clId="{E54176E0-044F-4E4B-A89B-68219A1CAC07}" dt="2024-09-18T09:51:56.694" v="472"/>
        <pc:sldMkLst>
          <pc:docMk/>
          <pc:sldMk cId="0" sldId="256"/>
        </pc:sldMkLst>
        <pc:picChg chg="mod">
          <ac:chgData name="Hp Unit" userId="86ec350514542ee1" providerId="LiveId" clId="{E54176E0-044F-4E4B-A89B-68219A1CAC07}" dt="2024-09-18T05:16:20.997" v="1" actId="1076"/>
          <ac:picMkLst>
            <pc:docMk/>
            <pc:sldMk cId="0" sldId="256"/>
            <ac:picMk id="2" creationId="{AF5E61BF-4F1B-354E-48BC-319CB6324394}"/>
          </ac:picMkLst>
        </pc:picChg>
        <pc:picChg chg="add mod ord">
          <ac:chgData name="Hp Unit" userId="86ec350514542ee1" providerId="LiveId" clId="{E54176E0-044F-4E4B-A89B-68219A1CAC07}" dt="2024-09-18T05:26:33.250" v="5" actId="171"/>
          <ac:picMkLst>
            <pc:docMk/>
            <pc:sldMk cId="0" sldId="256"/>
            <ac:picMk id="4" creationId="{17F4D43B-E8B0-95BF-BA9D-C0F2CB1E6975}"/>
          </ac:picMkLst>
        </pc:picChg>
      </pc:sldChg>
      <pc:sldChg chg="modSp mod modNotesTx">
        <pc:chgData name="Hp Unit" userId="86ec350514542ee1" providerId="LiveId" clId="{E54176E0-044F-4E4B-A89B-68219A1CAC07}" dt="2024-09-18T09:53:28.749" v="493"/>
        <pc:sldMkLst>
          <pc:docMk/>
          <pc:sldMk cId="287284723" sldId="257"/>
        </pc:sldMkLst>
        <pc:spChg chg="mod">
          <ac:chgData name="Hp Unit" userId="86ec350514542ee1" providerId="LiveId" clId="{E54176E0-044F-4E4B-A89B-68219A1CAC07}" dt="2024-09-18T05:36:03.406" v="320" actId="20577"/>
          <ac:spMkLst>
            <pc:docMk/>
            <pc:sldMk cId="287284723" sldId="257"/>
            <ac:spMk id="2" creationId="{BE4FD1FC-768F-4377-8DA8-A269ACC76291}"/>
          </ac:spMkLst>
        </pc:spChg>
        <pc:spChg chg="mod">
          <ac:chgData name="Hp Unit" userId="86ec350514542ee1" providerId="LiveId" clId="{E54176E0-044F-4E4B-A89B-68219A1CAC07}" dt="2024-09-18T05:36:18.831" v="343" actId="20577"/>
          <ac:spMkLst>
            <pc:docMk/>
            <pc:sldMk cId="287284723" sldId="257"/>
            <ac:spMk id="6" creationId="{3F16D7DE-446E-7446-A0E8-F7F8598BE68B}"/>
          </ac:spMkLst>
        </pc:spChg>
      </pc:sldChg>
      <pc:sldChg chg="delSp modSp mod modNotesTx">
        <pc:chgData name="Hp Unit" userId="86ec350514542ee1" providerId="LiveId" clId="{E54176E0-044F-4E4B-A89B-68219A1CAC07}" dt="2024-09-18T09:53:00.911" v="489"/>
        <pc:sldMkLst>
          <pc:docMk/>
          <pc:sldMk cId="2970953450" sldId="258"/>
        </pc:sldMkLst>
        <pc:spChg chg="mod">
          <ac:chgData name="Hp Unit" userId="86ec350514542ee1" providerId="LiveId" clId="{E54176E0-044F-4E4B-A89B-68219A1CAC07}" dt="2024-09-18T05:31:53.795" v="131" actId="1076"/>
          <ac:spMkLst>
            <pc:docMk/>
            <pc:sldMk cId="2970953450" sldId="258"/>
            <ac:spMk id="2" creationId="{2CEEB807-74A4-FA30-D4A0-32876D238CDE}"/>
          </ac:spMkLst>
        </pc:spChg>
        <pc:spChg chg="del">
          <ac:chgData name="Hp Unit" userId="86ec350514542ee1" providerId="LiveId" clId="{E54176E0-044F-4E4B-A89B-68219A1CAC07}" dt="2024-09-18T05:31:56.008" v="132" actId="478"/>
          <ac:spMkLst>
            <pc:docMk/>
            <pc:sldMk cId="2970953450" sldId="258"/>
            <ac:spMk id="3" creationId="{B7BF5EA9-4DCA-1D5A-F359-FA1326E0A661}"/>
          </ac:spMkLst>
        </pc:spChg>
      </pc:sldChg>
      <pc:sldChg chg="modSp mod modNotesTx">
        <pc:chgData name="Hp Unit" userId="86ec350514542ee1" providerId="LiveId" clId="{E54176E0-044F-4E4B-A89B-68219A1CAC07}" dt="2024-09-18T09:53:37.938" v="495"/>
        <pc:sldMkLst>
          <pc:docMk/>
          <pc:sldMk cId="2735233640" sldId="260"/>
        </pc:sldMkLst>
        <pc:spChg chg="mod">
          <ac:chgData name="Hp Unit" userId="86ec350514542ee1" providerId="LiveId" clId="{E54176E0-044F-4E4B-A89B-68219A1CAC07}" dt="2024-09-18T05:36:33.942" v="366" actId="20577"/>
          <ac:spMkLst>
            <pc:docMk/>
            <pc:sldMk cId="2735233640" sldId="260"/>
            <ac:spMk id="5" creationId="{DCF222AD-6DBE-D9CE-DF79-939D461BDC57}"/>
          </ac:spMkLst>
        </pc:spChg>
      </pc:sldChg>
      <pc:sldChg chg="modSp del mod">
        <pc:chgData name="Hp Unit" userId="86ec350514542ee1" providerId="LiveId" clId="{E54176E0-044F-4E4B-A89B-68219A1CAC07}" dt="2024-09-18T05:29:02.191" v="81" actId="47"/>
        <pc:sldMkLst>
          <pc:docMk/>
          <pc:sldMk cId="1649534446" sldId="261"/>
        </pc:sldMkLst>
        <pc:spChg chg="mod">
          <ac:chgData name="Hp Unit" userId="86ec350514542ee1" providerId="LiveId" clId="{E54176E0-044F-4E4B-A89B-68219A1CAC07}" dt="2024-09-18T05:27:30.275" v="46" actId="113"/>
          <ac:spMkLst>
            <pc:docMk/>
            <pc:sldMk cId="1649534446" sldId="261"/>
            <ac:spMk id="2" creationId="{AA32DE1E-D2B2-056E-F33F-212E442F2B43}"/>
          </ac:spMkLst>
        </pc:spChg>
        <pc:picChg chg="mod">
          <ac:chgData name="Hp Unit" userId="86ec350514542ee1" providerId="LiveId" clId="{E54176E0-044F-4E4B-A89B-68219A1CAC07}" dt="2024-09-18T05:27:41.812" v="47" actId="1076"/>
          <ac:picMkLst>
            <pc:docMk/>
            <pc:sldMk cId="1649534446" sldId="261"/>
            <ac:picMk id="5" creationId="{F63CFC47-E9DD-CD1C-4577-E794F6C40DC6}"/>
          </ac:picMkLst>
        </pc:picChg>
      </pc:sldChg>
      <pc:sldChg chg="del">
        <pc:chgData name="Hp Unit" userId="86ec350514542ee1" providerId="LiveId" clId="{E54176E0-044F-4E4B-A89B-68219A1CAC07}" dt="2024-09-18T05:31:38.170" v="114" actId="47"/>
        <pc:sldMkLst>
          <pc:docMk/>
          <pc:sldMk cId="3834845736" sldId="262"/>
        </pc:sldMkLst>
      </pc:sldChg>
      <pc:sldChg chg="addSp modSp mod modNotesTx">
        <pc:chgData name="Hp Unit" userId="86ec350514542ee1" providerId="LiveId" clId="{E54176E0-044F-4E4B-A89B-68219A1CAC07}" dt="2024-09-18T09:53:10.533" v="490"/>
        <pc:sldMkLst>
          <pc:docMk/>
          <pc:sldMk cId="3014780877" sldId="264"/>
        </pc:sldMkLst>
        <pc:spChg chg="mod">
          <ac:chgData name="Hp Unit" userId="86ec350514542ee1" providerId="LiveId" clId="{E54176E0-044F-4E4B-A89B-68219A1CAC07}" dt="2024-09-18T05:34:07.683" v="233" actId="1076"/>
          <ac:spMkLst>
            <pc:docMk/>
            <pc:sldMk cId="3014780877" sldId="264"/>
            <ac:spMk id="2" creationId="{FDBD8D2C-37F6-4ED2-A5D8-9DE47F10D64C}"/>
          </ac:spMkLst>
        </pc:spChg>
        <pc:spChg chg="mod">
          <ac:chgData name="Hp Unit" userId="86ec350514542ee1" providerId="LiveId" clId="{E54176E0-044F-4E4B-A89B-68219A1CAC07}" dt="2024-09-18T05:35:08.609" v="258" actId="20577"/>
          <ac:spMkLst>
            <pc:docMk/>
            <pc:sldMk cId="3014780877" sldId="264"/>
            <ac:spMk id="4" creationId="{FA391B56-B0EC-25BD-ACC2-15A709973D5E}"/>
          </ac:spMkLst>
        </pc:spChg>
        <pc:spChg chg="mod">
          <ac:chgData name="Hp Unit" userId="86ec350514542ee1" providerId="LiveId" clId="{E54176E0-044F-4E4B-A89B-68219A1CAC07}" dt="2024-09-18T05:33:35.490" v="227" actId="20577"/>
          <ac:spMkLst>
            <pc:docMk/>
            <pc:sldMk cId="3014780877" sldId="264"/>
            <ac:spMk id="5" creationId="{21FDDAF2-289A-4083-BD86-841A71BC89B6}"/>
          </ac:spMkLst>
        </pc:spChg>
        <pc:picChg chg="add mod">
          <ac:chgData name="Hp Unit" userId="86ec350514542ee1" providerId="LiveId" clId="{E54176E0-044F-4E4B-A89B-68219A1CAC07}" dt="2024-09-18T05:34:52.709" v="234"/>
          <ac:picMkLst>
            <pc:docMk/>
            <pc:sldMk cId="3014780877" sldId="264"/>
            <ac:picMk id="3" creationId="{C99CCC5D-9E00-1524-41D3-EAE361618F5A}"/>
          </ac:picMkLst>
        </pc:picChg>
      </pc:sldChg>
      <pc:sldChg chg="addSp modSp mod modNotesTx">
        <pc:chgData name="Hp Unit" userId="86ec350514542ee1" providerId="LiveId" clId="{E54176E0-044F-4E4B-A89B-68219A1CAC07}" dt="2024-09-18T09:53:18.223" v="492"/>
        <pc:sldMkLst>
          <pc:docMk/>
          <pc:sldMk cId="2925555787" sldId="265"/>
        </pc:sldMkLst>
        <pc:spChg chg="mod">
          <ac:chgData name="Hp Unit" userId="86ec350514542ee1" providerId="LiveId" clId="{E54176E0-044F-4E4B-A89B-68219A1CAC07}" dt="2024-09-18T05:35:54.566" v="308" actId="20577"/>
          <ac:spMkLst>
            <pc:docMk/>
            <pc:sldMk cId="2925555787" sldId="265"/>
            <ac:spMk id="2" creationId="{B845EB15-E978-33DB-AA2A-E4A4B12D56FF}"/>
          </ac:spMkLst>
        </pc:spChg>
        <pc:spChg chg="mod">
          <ac:chgData name="Hp Unit" userId="86ec350514542ee1" providerId="LiveId" clId="{E54176E0-044F-4E4B-A89B-68219A1CAC07}" dt="2024-09-18T05:35:39.155" v="288" actId="20577"/>
          <ac:spMkLst>
            <pc:docMk/>
            <pc:sldMk cId="2925555787" sldId="265"/>
            <ac:spMk id="11" creationId="{06C7A6C0-DEE5-4C42-BCC1-BABEC4D7DF99}"/>
          </ac:spMkLst>
        </pc:spChg>
        <pc:picChg chg="add mod">
          <ac:chgData name="Hp Unit" userId="86ec350514542ee1" providerId="LiveId" clId="{E54176E0-044F-4E4B-A89B-68219A1CAC07}" dt="2024-09-18T05:34:54.949" v="235"/>
          <ac:picMkLst>
            <pc:docMk/>
            <pc:sldMk cId="2925555787" sldId="265"/>
            <ac:picMk id="3" creationId="{1F7AED9B-A939-BE58-C86F-1568056786D8}"/>
          </ac:picMkLst>
        </pc:picChg>
      </pc:sldChg>
      <pc:sldChg chg="modNotesTx">
        <pc:chgData name="Hp Unit" userId="86ec350514542ee1" providerId="LiveId" clId="{E54176E0-044F-4E4B-A89B-68219A1CAC07}" dt="2024-09-18T09:52:09.307" v="473"/>
        <pc:sldMkLst>
          <pc:docMk/>
          <pc:sldMk cId="2407319025" sldId="266"/>
        </pc:sldMkLst>
      </pc:sldChg>
      <pc:sldChg chg="addSp delSp modSp add mod modNotesTx">
        <pc:chgData name="Hp Unit" userId="86ec350514542ee1" providerId="LiveId" clId="{E54176E0-044F-4E4B-A89B-68219A1CAC07}" dt="2024-09-18T09:52:29.386" v="482" actId="15"/>
        <pc:sldMkLst>
          <pc:docMk/>
          <pc:sldMk cId="0" sldId="267"/>
        </pc:sldMkLst>
        <pc:spChg chg="mod">
          <ac:chgData name="Hp Unit" userId="86ec350514542ee1" providerId="LiveId" clId="{E54176E0-044F-4E4B-A89B-68219A1CAC07}" dt="2024-09-18T05:29:56.153" v="95" actId="404"/>
          <ac:spMkLst>
            <pc:docMk/>
            <pc:sldMk cId="0" sldId="267"/>
            <ac:spMk id="23" creationId="{00000000-0000-0000-0000-000000000000}"/>
          </ac:spMkLst>
        </pc:spChg>
        <pc:spChg chg="add del">
          <ac:chgData name="Hp Unit" userId="86ec350514542ee1" providerId="LiveId" clId="{E54176E0-044F-4E4B-A89B-68219A1CAC07}" dt="2024-09-18T05:30:19.571" v="99" actId="478"/>
          <ac:spMkLst>
            <pc:docMk/>
            <pc:sldMk cId="0" sldId="267"/>
            <ac:spMk id="24" creationId="{00000000-0000-0000-0000-000000000000}"/>
          </ac:spMkLst>
        </pc:spChg>
        <pc:spChg chg="del">
          <ac:chgData name="Hp Unit" userId="86ec350514542ee1" providerId="LiveId" clId="{E54176E0-044F-4E4B-A89B-68219A1CAC07}" dt="2024-09-18T05:30:21.582" v="100" actId="478"/>
          <ac:spMkLst>
            <pc:docMk/>
            <pc:sldMk cId="0" sldId="267"/>
            <ac:spMk id="25" creationId="{00000000-0000-0000-0000-000000000000}"/>
          </ac:spMkLst>
        </pc:spChg>
        <pc:spChg chg="del">
          <ac:chgData name="Hp Unit" userId="86ec350514542ee1" providerId="LiveId" clId="{E54176E0-044F-4E4B-A89B-68219A1CAC07}" dt="2024-09-18T05:30:24.508" v="101" actId="478"/>
          <ac:spMkLst>
            <pc:docMk/>
            <pc:sldMk cId="0" sldId="267"/>
            <ac:spMk id="26" creationId="{00000000-0000-0000-0000-000000000000}"/>
          </ac:spMkLst>
        </pc:spChg>
        <pc:spChg chg="del">
          <ac:chgData name="Hp Unit" userId="86ec350514542ee1" providerId="LiveId" clId="{E54176E0-044F-4E4B-A89B-68219A1CAC07}" dt="2024-09-18T05:30:26.793" v="102" actId="478"/>
          <ac:spMkLst>
            <pc:docMk/>
            <pc:sldMk cId="0" sldId="267"/>
            <ac:spMk id="27" creationId="{00000000-0000-0000-0000-000000000000}"/>
          </ac:spMkLst>
        </pc:spChg>
        <pc:spChg chg="del mod">
          <ac:chgData name="Hp Unit" userId="86ec350514542ee1" providerId="LiveId" clId="{E54176E0-044F-4E4B-A89B-68219A1CAC07}" dt="2024-09-18T05:30:36.307" v="104" actId="478"/>
          <ac:spMkLst>
            <pc:docMk/>
            <pc:sldMk cId="0" sldId="267"/>
            <ac:spMk id="28" creationId="{00000000-0000-0000-0000-000000000000}"/>
          </ac:spMkLst>
        </pc:spChg>
        <pc:spChg chg="del">
          <ac:chgData name="Hp Unit" userId="86ec350514542ee1" providerId="LiveId" clId="{E54176E0-044F-4E4B-A89B-68219A1CAC07}" dt="2024-09-18T05:30:40.750" v="105" actId="478"/>
          <ac:spMkLst>
            <pc:docMk/>
            <pc:sldMk cId="0" sldId="267"/>
            <ac:spMk id="29" creationId="{00000000-0000-0000-0000-000000000000}"/>
          </ac:spMkLst>
        </pc:spChg>
        <pc:spChg chg="del">
          <ac:chgData name="Hp Unit" userId="86ec350514542ee1" providerId="LiveId" clId="{E54176E0-044F-4E4B-A89B-68219A1CAC07}" dt="2024-09-18T05:30:43.253" v="106" actId="478"/>
          <ac:spMkLst>
            <pc:docMk/>
            <pc:sldMk cId="0" sldId="267"/>
            <ac:spMk id="30" creationId="{00000000-0000-0000-0000-000000000000}"/>
          </ac:spMkLst>
        </pc:spChg>
        <pc:picChg chg="add mod">
          <ac:chgData name="Hp Unit" userId="86ec350514542ee1" providerId="LiveId" clId="{E54176E0-044F-4E4B-A89B-68219A1CAC07}" dt="2024-09-18T05:29:38.129" v="87"/>
          <ac:picMkLst>
            <pc:docMk/>
            <pc:sldMk cId="0" sldId="267"/>
            <ac:picMk id="31" creationId="{11E93095-7FDD-840F-C9EE-B0755CF62863}"/>
          </ac:picMkLst>
        </pc:picChg>
      </pc:sldChg>
      <pc:sldChg chg="addSp delSp modSp add mod modAnim modNotesTx">
        <pc:chgData name="Hp Unit" userId="86ec350514542ee1" providerId="LiveId" clId="{E54176E0-044F-4E4B-A89B-68219A1CAC07}" dt="2024-09-18T09:52:51.486" v="488"/>
        <pc:sldMkLst>
          <pc:docMk/>
          <pc:sldMk cId="125352894" sldId="268"/>
        </pc:sldMkLst>
        <pc:spChg chg="del">
          <ac:chgData name="Hp Unit" userId="86ec350514542ee1" providerId="LiveId" clId="{E54176E0-044F-4E4B-A89B-68219A1CAC07}" dt="2024-09-18T05:30:07.452" v="96" actId="478"/>
          <ac:spMkLst>
            <pc:docMk/>
            <pc:sldMk cId="125352894" sldId="268"/>
            <ac:spMk id="23" creationId="{00000000-0000-0000-0000-000000000000}"/>
          </ac:spMkLst>
        </pc:spChg>
        <pc:spChg chg="add mod">
          <ac:chgData name="Hp Unit" userId="86ec350514542ee1" providerId="LiveId" clId="{E54176E0-044F-4E4B-A89B-68219A1CAC07}" dt="2024-09-18T05:30:07.805" v="97"/>
          <ac:spMkLst>
            <pc:docMk/>
            <pc:sldMk cId="125352894" sldId="268"/>
            <ac:spMk id="31" creationId="{B394AB2E-485B-81A8-5C56-93FDB5F7FE00}"/>
          </ac:spMkLst>
        </pc:spChg>
        <pc:picChg chg="add mod">
          <ac:chgData name="Hp Unit" userId="86ec350514542ee1" providerId="LiveId" clId="{E54176E0-044F-4E4B-A89B-68219A1CAC07}" dt="2024-09-18T05:30:12.532" v="98"/>
          <ac:picMkLst>
            <pc:docMk/>
            <pc:sldMk cId="125352894" sldId="268"/>
            <ac:picMk id="32" creationId="{81970C7A-8874-0749-2053-AC7BE7E2EAA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ZA" dirty="0" err="1"/>
              <a:t>Inleiding</a:t>
            </a:r>
            <a:r>
              <a:rPr lang="en-ZA" dirty="0"/>
              <a:t> (2 min)</a:t>
            </a:r>
            <a:endParaRPr dirty="0"/>
          </a:p>
          <a:p>
            <a:pPr marL="0" lvl="0" indent="0" algn="l" rtl="0">
              <a:spcBef>
                <a:spcPts val="0"/>
              </a:spcBef>
              <a:spcAft>
                <a:spcPts val="0"/>
              </a:spcAft>
              <a:buNone/>
            </a:pPr>
            <a:endParaRPr dirty="0"/>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Gesprekke oor godsdiens kan sensitief wees vir sekere leerders. Moedig leerders aan om, ongeag hul oortuigings, te luister en mekaar te respekteer.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Goeiedag, Graad 10's. Vandag begin ons 'n nuwe reeks lesse oor Demokrasie en Menseregte. Ons sal vir die volgende drie weke daarna kyk. In Graad 8 het jy geleer oor die kulturele diversiteit in Suid-Afrika en hoe belangrik dit is om hierdie diversiteit te respekteer en ons gemeenskaplike waardes te vier.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Godsdiensvryheid word deur die grondwet in Suid-Afrika gewaarborg, wat beteken dat individue die reg het om enige godsdiens van hul keuse te volg of glad nie 'n godsdiens te volg nie. Jy ken dalk iemand wat 'n godsdiens volg wat van joune verskil. Deur die </a:t>
            </a:r>
            <a:r>
              <a:rPr lang="af-ZA"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etiese leerstellings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a:t>
            </a:r>
            <a:r>
              <a:rPr lang="af-ZA"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godsdienstige wette</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verskillende godsdienste in Suid-Afrika te verstaan, help ons om by mekaar te leer en beter Suid-Afrikaners te word.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Godsdiens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'n stel waardes of idees wat deur 'n groep mense uitgeleef word. Alhoewel sommige mense nie in 'n spesifieke godsdiens glo nie, volg hulle steeds sekere tradisies en waardes. Byvoorbeeld, 'n ateïs mag dalk nie aan 'n godsdiens glo nie, maar kan steeds Kersfees as deel van hul familietradisie vier.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Inleiding</a:t>
            </a:r>
            <a:r>
              <a:rPr lang="en-US" dirty="0"/>
              <a:t> &amp; </a:t>
            </a:r>
            <a:r>
              <a:rPr lang="en-US" dirty="0" err="1"/>
              <a:t>Onderrig</a:t>
            </a:r>
            <a:r>
              <a:rPr lang="en-US" dirty="0"/>
              <a:t> (6 min)</a:t>
            </a:r>
          </a:p>
          <a:p>
            <a:endParaRPr lang="en-US" dirty="0"/>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neem 'n oomblik om te bepaal watter godsdienste in ons klas verteenwoordig word. In groepverband sal julle nou inligting insamel oor hoeveel van julle groeplede aan verskillende godsdienste behoort. Een lid uit elke groep kan die statistieke aan die klas rapporteer.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Een persoon sal aangestel word om die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klasdata</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te samel.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Ons hoef nie te weet wie watter godsdiens volg nie. Die doel is slegs om die statistieke van die hele klas in te samel. Onthou, om nie 'n godsdiens te hê nie, is steeds 'n godsdiens. (Laat 3 min vir groepbespreking en 2 min klas terugvoer toe.)</a:t>
            </a:r>
            <a:r>
              <a:rPr lang="af-ZA"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Welgedaan klas. Dis lieflik om die verskeidenheid godsdienste in ons klas te sien. Ons is egter slegs 'n klein persentasie van mense wat Suid-Afrika verteenwoordig. Ons is soms geneig om </a:t>
            </a: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nadelige vooroordele </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teenoor ander te maak omdat ons nie hul praktyke verstaan nie. Nadelige vooroordele verwys na onregverdige en skadelike oordele wat teenoor ander gevorm word, dikwels gebaseer op stereotipes of onvoldoende inligting. Dit is belangrik dat ons mekaar respekteer, ongeag ons verskille in oortuigings en daaglikse praktyke.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Suid-Afrika het sewe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meerderheidsgodsdienste</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Kan jy hulle noem? (Bied geleentheid vir die klas om te reageer.)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054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Individuele</a:t>
            </a:r>
            <a:r>
              <a:rPr lang="en-GB" dirty="0"/>
              <a:t> </a:t>
            </a:r>
            <a:r>
              <a:rPr lang="en-GB" dirty="0" err="1"/>
              <a:t>Aktiwiteit</a:t>
            </a:r>
            <a:r>
              <a:rPr lang="en-GB" dirty="0"/>
              <a:t> (5 min) </a:t>
            </a:r>
          </a:p>
          <a:p>
            <a:endParaRPr lang="en-GB" dirty="0"/>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Welgedaan! Kyk na hierdie skyfie. Kan jy die name van hierdie godsdienste identifiseer? Skryf die naam van die godsdiens langs die simbool in </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1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Skryf ook EEN feit (waarvan jy bewus is) per godsdiens op jou werkkaart neer. (Laat 5 min toe)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Judaïsme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Christendom</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Islam</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Boeddhisme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Hindoeïsme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Baha'i</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Tradisionele Afrika-Godsdienste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890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Individuele</a:t>
            </a:r>
            <a:r>
              <a:rPr lang="en-GB" dirty="0"/>
              <a:t> </a:t>
            </a:r>
            <a:r>
              <a:rPr lang="en-GB" dirty="0" err="1"/>
              <a:t>Aktiwiteit</a:t>
            </a:r>
            <a:r>
              <a:rPr lang="en-GB" dirty="0"/>
              <a:t> (3 min) </a:t>
            </a:r>
          </a:p>
          <a:p>
            <a:endParaRPr lang="en-GB" dirty="0"/>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 </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Hierdie skyfie bevat </a:t>
            </a:r>
            <a:r>
              <a:rPr lang="af-ZA" sz="18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animasies</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Elke klik sal die naam van die godsdiens onthul. Moedig leerders aan om verbeterings op hul werkkaarte te maak.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kyk hoeveel van julle het die godsdienste korrek geïdentifiseer. Maak verbeterings op jou werkkaart.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82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Groepaktiwiteit</a:t>
            </a:r>
            <a:r>
              <a:rPr lang="en-US" dirty="0"/>
              <a:t> (12 min)</a:t>
            </a:r>
          </a:p>
          <a:p>
            <a:endParaRPr lang="en-US" dirty="0"/>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As u meer as een klas onderrig, kan dit nuttig wees om 'n plek op u klas se muur toe te ken vir die antwoorde op hierdie aktiwiteit. Die twee klasse sal dan by mekaar kan leer.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Ons het vroeër genoem dat begrip vir hierdie verskillende godsdienste ons toelaat om uit hul oortuigings/praktyke leer. Dit kan op sy beurt ons oortuigings en praktyke positief beïnvloed.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br>
              <a:rPr lang="af-ZA" sz="1800" dirty="0">
                <a:solidFill>
                  <a:srgbClr val="000000"/>
                </a:solidFill>
                <a:effectLst/>
                <a:latin typeface="Calibri" panose="020F0502020204030204" pitchFamily="34" charset="0"/>
                <a:ea typeface="Calibri" panose="020F0502020204030204" pitchFamily="34" charset="0"/>
              </a:rPr>
            </a:b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30555" algn="just">
              <a:lnSpc>
                <a:spcPct val="115000"/>
              </a:lnSpc>
              <a:spcAft>
                <a:spcPts val="1200"/>
              </a:spcAft>
            </a:pP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Deel die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Godsdienste Inligtingsblad</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uit. In julle groepe sal julle nou vinnig die inligting oor die verskillende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meerderheidsgodsdienste</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Suid-Afrika moet deurlees.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Dan moet julle </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2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op die plakkaat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Plakkaat</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voltooi. Gebruik die vrae op die werkkaart om julle te lei.</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15000"/>
              </a:lnSpc>
              <a:buFont typeface="Arial" panose="020B0604020202020204" pitchFamily="34" charset="0"/>
              <a:buNone/>
            </a:pPr>
            <a:endParaRPr lang="en-US" sz="1800" dirty="0">
              <a:effectLst/>
              <a:latin typeface="Noto Sans Symbols"/>
              <a:ea typeface="Noto Sans Symbols"/>
              <a:cs typeface="Noto Sans Symbol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0050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Onderrig</a:t>
            </a:r>
            <a:r>
              <a:rPr lang="en-ZA" dirty="0"/>
              <a:t> (4 min)</a:t>
            </a:r>
          </a:p>
          <a:p>
            <a:endParaRPr lang="en-ZA" dirty="0"/>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Voordat Suid-Afrika gekoloniseer is, het verskeie inheemse groepe reeds hul eie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geloofstelsels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gehad. Hoewel hulle oor die jare deur die Christendom, Islam en Judaïsme beïnvloed is, handhaaf baie Afrika-mense steeds hul godsdienstige "Afrika-wortels" en tradisies.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kyk kortliks na die </a:t>
            </a: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oorsprong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die inheemse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geloofstelsels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Hierdie godsdienste bestaan al ongeveer 1500 jaar. Baie van hierdie inheemse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geloofstelsels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gebaseer op die mondelinge tradisies wat deur die oudste stamlede oorgedra word. Die oudstes van die stam speel 'n belangrike rol in die gemeenskap en word vir hul wysheid en leierskap gerespekteer.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7FBB2E6B-8E98-4517-93D1-208BE7CA5D02}" type="slidenum">
              <a:rPr lang="en-ZA" smtClean="0"/>
              <a:t>6</a:t>
            </a:fld>
            <a:endParaRPr lang="en-ZA"/>
          </a:p>
        </p:txBody>
      </p:sp>
    </p:spTree>
    <p:extLst>
      <p:ext uri="{BB962C8B-B14F-4D97-AF65-F5344CB8AC3E}">
        <p14:creationId xmlns:p14="http://schemas.microsoft.com/office/powerpoint/2010/main" val="28560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Onderrig</a:t>
            </a:r>
            <a:r>
              <a:rPr lang="en-ZA" dirty="0"/>
              <a:t> (2 min)</a:t>
            </a:r>
          </a:p>
          <a:p>
            <a:endParaRPr lang="en-ZA"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Geestelike Leiers &amp; Voorouers: Sangomas word as geestelike leiers beskou. Hulle glo dat hulle deur hul voorvaders geroep word om te leer hoe om kruie vir genesing te gebruik en hoe om die toekoms te voorspel. Beeste of skape word tydens spesiale geleenthede geslag om voorvaders te vereer. Dikwels by troues en begrafnisse.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7FBB2E6B-8E98-4517-93D1-208BE7CA5D02}" type="slidenum">
              <a:rPr lang="en-ZA" smtClean="0"/>
              <a:t>7</a:t>
            </a:fld>
            <a:endParaRPr lang="en-ZA"/>
          </a:p>
        </p:txBody>
      </p:sp>
    </p:spTree>
    <p:extLst>
      <p:ext uri="{BB962C8B-B14F-4D97-AF65-F5344CB8AC3E}">
        <p14:creationId xmlns:p14="http://schemas.microsoft.com/office/powerpoint/2010/main" val="3340205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Onderrig</a:t>
            </a:r>
            <a:r>
              <a:rPr lang="en-ZA" dirty="0"/>
              <a:t> (2 min)</a:t>
            </a:r>
          </a:p>
          <a:p>
            <a:endParaRPr lang="en-ZA" dirty="0"/>
          </a:p>
          <a:p>
            <a:r>
              <a:rPr lang="af-ZA" sz="1800" dirty="0">
                <a:solidFill>
                  <a:srgbClr val="000000"/>
                </a:solidFill>
                <a:effectLst/>
                <a:latin typeface="Calibri" panose="020F0502020204030204" pitchFamily="34" charset="0"/>
                <a:ea typeface="Calibri" panose="020F0502020204030204" pitchFamily="34" charset="0"/>
              </a:rPr>
              <a:t>Volgelinge dra soms toorgoed ("</a:t>
            </a:r>
            <a:r>
              <a:rPr lang="af-ZA" sz="1800" dirty="0" err="1">
                <a:solidFill>
                  <a:srgbClr val="000000"/>
                </a:solidFill>
                <a:effectLst/>
                <a:latin typeface="Calibri" panose="020F0502020204030204" pitchFamily="34" charset="0"/>
                <a:ea typeface="Calibri" panose="020F0502020204030204" pitchFamily="34" charset="0"/>
              </a:rPr>
              <a:t>charms</a:t>
            </a:r>
            <a:r>
              <a:rPr lang="af-ZA" sz="1800" dirty="0">
                <a:solidFill>
                  <a:srgbClr val="000000"/>
                </a:solidFill>
                <a:effectLst/>
                <a:latin typeface="Calibri" panose="020F0502020204030204" pitchFamily="34" charset="0"/>
                <a:ea typeface="Calibri" panose="020F0502020204030204" pitchFamily="34" charset="0"/>
              </a:rPr>
              <a:t>") of armbande om hulle teen boosheid te beskerm of as gelukbringers. Vrede is 'n belangrike waarde. Gesinshoofde en politieke leiers tree dikwels as vredemakers op. Hulle speel 'n sleutelrol in die oplossing van geskille en bied aan om oor sekere kwessie te bid.</a:t>
            </a:r>
            <a:endParaRPr lang="en-ZA" dirty="0"/>
          </a:p>
        </p:txBody>
      </p:sp>
      <p:sp>
        <p:nvSpPr>
          <p:cNvPr id="4" name="Slide Number Placeholder 3"/>
          <p:cNvSpPr>
            <a:spLocks noGrp="1"/>
          </p:cNvSpPr>
          <p:nvPr>
            <p:ph type="sldNum" sz="quarter" idx="5"/>
          </p:nvPr>
        </p:nvSpPr>
        <p:spPr/>
        <p:txBody>
          <a:bodyPr/>
          <a:lstStyle/>
          <a:p>
            <a:fld id="{7FBB2E6B-8E98-4517-93D1-208BE7CA5D02}" type="slidenum">
              <a:rPr lang="en-ZA" smtClean="0"/>
              <a:t>8</a:t>
            </a:fld>
            <a:endParaRPr lang="en-ZA"/>
          </a:p>
        </p:txBody>
      </p:sp>
    </p:spTree>
    <p:extLst>
      <p:ext uri="{BB962C8B-B14F-4D97-AF65-F5344CB8AC3E}">
        <p14:creationId xmlns:p14="http://schemas.microsoft.com/office/powerpoint/2010/main" val="916984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Refleksie</a:t>
            </a:r>
            <a:r>
              <a:rPr lang="en-US" dirty="0"/>
              <a:t>: Graffiti-</a:t>
            </a:r>
            <a:r>
              <a:rPr lang="en-US" dirty="0" err="1"/>
              <a:t>Muur</a:t>
            </a:r>
            <a:r>
              <a:rPr lang="en-US" dirty="0"/>
              <a:t> (4 min)</a:t>
            </a:r>
          </a:p>
          <a:p>
            <a:endParaRPr lang="en-US" dirty="0"/>
          </a:p>
          <a:p>
            <a:pPr marL="342900" lvl="0" indent="-342900" algn="just">
              <a:lnSpc>
                <a:spcPct val="115000"/>
              </a:lnSpc>
              <a:buFont typeface="Symbol" panose="05050102010706020507" pitchFamily="18" charset="2"/>
              <a:buChar char=""/>
            </a:pPr>
            <a:r>
              <a:rPr lang="af-ZA"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Hierdie graffiti-muur sal 'n heerlike reflektiewe ruimte wees waar leerders mekaar se kommentaar en vrae kan lees. U kan die leerders se vrae gebruik om die volgende les mee te begin. U kan afvalpapier in vierkante sny en leerders daarop laat skryf of </a:t>
            </a:r>
            <a:r>
              <a:rPr lang="af-ZA" sz="1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voorafgekoopte</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af-ZA" sz="12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Post</a:t>
            </a:r>
            <a:r>
              <a:rPr lang="af-ZA" sz="12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af-ZA" sz="12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it</a:t>
            </a:r>
            <a:r>
              <a:rPr lang="af-ZA" sz="12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notas gebruik. Hierdie reflektiewe ruimte sal in elke les gebruik word. </a:t>
            </a:r>
            <a:r>
              <a:rPr lang="af-ZA" sz="12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Dit sal nuttig wees om drie verskillende kleure papier vir elke les te hê of drie afsonderlike opskrifte teen die muur te hê:</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Les 1: Godsdienste in Suid-Afrika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Les 2: </a:t>
            </a:r>
            <a:r>
              <a:rPr lang="af-ZA" sz="1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in Suid-Afrika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Les 3: Onregverdige praktyke in sport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15000"/>
              </a:lnSpc>
            </a:pPr>
            <a:r>
              <a:rPr lang="af-ZA" sz="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Hierdie les het hopelik vir jou nuwe perspektiewe oor verskillende godsdienste gebring. Dit is belangrik om te oorweeg hoe hierdie insigte ons begrip en waardering vir diverse oortuigings kan versterk. </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In hierdie laaste aktiwiteit gaan jy nadink oor 'n </a:t>
            </a:r>
            <a:r>
              <a:rPr lang="af-ZA" sz="1200" u="sng" dirty="0">
                <a:effectLst/>
                <a:latin typeface="Calibri" panose="020F0502020204030204" pitchFamily="34" charset="0"/>
                <a:ea typeface="Times New Roman" panose="02020603050405020304" pitchFamily="18" charset="0"/>
                <a:cs typeface="Times New Roman" panose="02020603050405020304" pitchFamily="18" charset="0"/>
              </a:rPr>
              <a:t>etiese/morele leefwyse</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 wat jou in vandag se les geïnspireer het.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Laat leerders toe om </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3</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 voltooi.</a:t>
            </a:r>
            <a:br>
              <a:rPr lang="af-ZA" sz="12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368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arcuyo.blogspot.com/p/tudumishe-uasili-wetuutamaduni-wetu.html?m=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www.sacap.edu.za/blog/applied-psychology/traditional-medicin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commons.m.wikimedia.org/wiki/File:Koku_Dancer.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www.digitallearningmap.nhs.scot/the-training-evaluation-toolkit/tools-to-measure-reac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Picture 3" descr="A painting of a city&#10;&#10;Description automatically generated">
            <a:extLst>
              <a:ext uri="{FF2B5EF4-FFF2-40B4-BE49-F238E27FC236}">
                <a16:creationId xmlns:a16="http://schemas.microsoft.com/office/drawing/2014/main" id="{17F4D43B-E8B0-95BF-BA9D-C0F2CB1E6975}"/>
              </a:ext>
            </a:extLst>
          </p:cNvPr>
          <p:cNvPicPr>
            <a:picLocks noChangeAspect="1"/>
          </p:cNvPicPr>
          <p:nvPr/>
        </p:nvPicPr>
        <p:blipFill>
          <a:blip r:embed="rId4"/>
          <a:stretch>
            <a:fillRect/>
          </a:stretch>
        </p:blipFill>
        <p:spPr>
          <a:xfrm>
            <a:off x="0" y="0"/>
            <a:ext cx="12192000" cy="68580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AF5E61BF-4F1B-354E-48BC-319CB63243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9276"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CE3A-793A-CC8F-4351-791381621FD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E483151-3E9C-CE7B-E8C5-05903960CEC8}"/>
              </a:ext>
            </a:extLst>
          </p:cNvPr>
          <p:cNvSpPr>
            <a:spLocks noGrp="1"/>
          </p:cNvSpPr>
          <p:nvPr>
            <p:ph type="body" idx="1"/>
          </p:nvPr>
        </p:nvSpPr>
        <p:spPr/>
        <p:txBody>
          <a:bodyPr/>
          <a:lstStyle/>
          <a:p>
            <a:endParaRPr lang="en-US"/>
          </a:p>
        </p:txBody>
      </p:sp>
      <p:pic>
        <p:nvPicPr>
          <p:cNvPr id="5" name="Picture 4" descr="A group of people standing together&#10;&#10;Description automatically generated">
            <a:extLst>
              <a:ext uri="{FF2B5EF4-FFF2-40B4-BE49-F238E27FC236}">
                <a16:creationId xmlns:a16="http://schemas.microsoft.com/office/drawing/2014/main" id="{7C2C88C0-D0B1-6A23-68BD-93C04FD8A3AF}"/>
              </a:ext>
            </a:extLst>
          </p:cNvPr>
          <p:cNvPicPr>
            <a:picLocks noChangeAspect="1"/>
          </p:cNvPicPr>
          <p:nvPr/>
        </p:nvPicPr>
        <p:blipFill>
          <a:blip r:embed="rId3"/>
          <a:stretch>
            <a:fillRect/>
          </a:stretch>
        </p:blipFill>
        <p:spPr>
          <a:xfrm>
            <a:off x="0" y="-779134"/>
            <a:ext cx="12192000" cy="9482666"/>
          </a:xfrm>
          <a:prstGeom prst="rect">
            <a:avLst/>
          </a:prstGeom>
        </p:spPr>
      </p:pic>
      <p:sp>
        <p:nvSpPr>
          <p:cNvPr id="6" name="Rectangle 5">
            <a:extLst>
              <a:ext uri="{FF2B5EF4-FFF2-40B4-BE49-F238E27FC236}">
                <a16:creationId xmlns:a16="http://schemas.microsoft.com/office/drawing/2014/main" id="{554EA7FF-6820-145D-D33D-4164C40BC56F}"/>
              </a:ext>
            </a:extLst>
          </p:cNvPr>
          <p:cNvSpPr/>
          <p:nvPr/>
        </p:nvSpPr>
        <p:spPr>
          <a:xfrm>
            <a:off x="6462551" y="1425405"/>
            <a:ext cx="772969" cy="1246495"/>
          </a:xfrm>
          <a:prstGeom prst="rect">
            <a:avLst/>
          </a:prstGeom>
          <a:noFill/>
        </p:spPr>
        <p:txBody>
          <a:bodyPr wrap="none" lIns="91440" tIns="45720" rIns="91440" bIns="45720">
            <a:spAutoFit/>
          </a:bodyPr>
          <a:lstStyle/>
          <a:p>
            <a:pPr algn="ctr"/>
            <a:r>
              <a:rPr lang="en-GB"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7" name="Rectangle 6">
            <a:extLst>
              <a:ext uri="{FF2B5EF4-FFF2-40B4-BE49-F238E27FC236}">
                <a16:creationId xmlns:a16="http://schemas.microsoft.com/office/drawing/2014/main" id="{2C6D3CE4-C9C6-A58D-80FE-3E983CC8CDFD}"/>
              </a:ext>
            </a:extLst>
          </p:cNvPr>
          <p:cNvSpPr/>
          <p:nvPr/>
        </p:nvSpPr>
        <p:spPr>
          <a:xfrm>
            <a:off x="10574481" y="0"/>
            <a:ext cx="772969" cy="1246495"/>
          </a:xfrm>
          <a:prstGeom prst="rect">
            <a:avLst/>
          </a:prstGeom>
          <a:noFill/>
        </p:spPr>
        <p:txBody>
          <a:bodyPr wrap="none" lIns="91440" tIns="45720" rIns="91440" bIns="45720">
            <a:spAutoFit/>
          </a:bodyPr>
          <a:lstStyle/>
          <a:p>
            <a:pPr algn="ctr"/>
            <a:r>
              <a:rPr lang="en-GB"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8" name="Rectangle 7">
            <a:extLst>
              <a:ext uri="{FF2B5EF4-FFF2-40B4-BE49-F238E27FC236}">
                <a16:creationId xmlns:a16="http://schemas.microsoft.com/office/drawing/2014/main" id="{4DCDDCC1-D61E-27F0-70DE-2BA51797BD08}"/>
              </a:ext>
            </a:extLst>
          </p:cNvPr>
          <p:cNvSpPr/>
          <p:nvPr/>
        </p:nvSpPr>
        <p:spPr>
          <a:xfrm>
            <a:off x="1818832" y="3061884"/>
            <a:ext cx="772969" cy="1246495"/>
          </a:xfrm>
          <a:prstGeom prst="rect">
            <a:avLst/>
          </a:prstGeom>
          <a:noFill/>
        </p:spPr>
        <p:txBody>
          <a:bodyPr wrap="none" lIns="91440" tIns="45720" rIns="91440" bIns="45720">
            <a:spAutoFit/>
          </a:bodyPr>
          <a:lstStyle/>
          <a:p>
            <a:pPr algn="ctr"/>
            <a:r>
              <a:rPr lang="en-GB"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9" name="Rectangle 8">
            <a:extLst>
              <a:ext uri="{FF2B5EF4-FFF2-40B4-BE49-F238E27FC236}">
                <a16:creationId xmlns:a16="http://schemas.microsoft.com/office/drawing/2014/main" id="{8A916E0C-9665-D803-850D-170B3FE9BF43}"/>
              </a:ext>
            </a:extLst>
          </p:cNvPr>
          <p:cNvSpPr/>
          <p:nvPr/>
        </p:nvSpPr>
        <p:spPr>
          <a:xfrm>
            <a:off x="786025" y="68829"/>
            <a:ext cx="772969" cy="1246495"/>
          </a:xfrm>
          <a:prstGeom prst="rect">
            <a:avLst/>
          </a:prstGeom>
          <a:noFill/>
        </p:spPr>
        <p:txBody>
          <a:bodyPr wrap="none" lIns="91440" tIns="45720" rIns="91440" bIns="45720">
            <a:spAutoFit/>
          </a:bodyPr>
          <a:lstStyle/>
          <a:p>
            <a:pPr algn="ctr"/>
            <a:r>
              <a:rPr lang="en-GB"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10" name="Rectangle 9">
            <a:extLst>
              <a:ext uri="{FF2B5EF4-FFF2-40B4-BE49-F238E27FC236}">
                <a16:creationId xmlns:a16="http://schemas.microsoft.com/office/drawing/2014/main" id="{71502A93-251C-EC23-EF63-564CA4A0774D}"/>
              </a:ext>
            </a:extLst>
          </p:cNvPr>
          <p:cNvSpPr/>
          <p:nvPr/>
        </p:nvSpPr>
        <p:spPr>
          <a:xfrm>
            <a:off x="3650749" y="406951"/>
            <a:ext cx="772969" cy="1246495"/>
          </a:xfrm>
          <a:prstGeom prst="rect">
            <a:avLst/>
          </a:prstGeom>
          <a:noFill/>
        </p:spPr>
        <p:txBody>
          <a:bodyPr wrap="none" lIns="91440" tIns="45720" rIns="91440" bIns="45720">
            <a:spAutoFit/>
          </a:bodyPr>
          <a:lstStyle/>
          <a:p>
            <a:pPr algn="ctr"/>
            <a:r>
              <a:rPr lang="en-GB"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11" name="Rectangle 10">
            <a:extLst>
              <a:ext uri="{FF2B5EF4-FFF2-40B4-BE49-F238E27FC236}">
                <a16:creationId xmlns:a16="http://schemas.microsoft.com/office/drawing/2014/main" id="{C9896EDD-4103-E73F-C4AD-56C5E0D2C0B7}"/>
              </a:ext>
            </a:extLst>
          </p:cNvPr>
          <p:cNvSpPr/>
          <p:nvPr/>
        </p:nvSpPr>
        <p:spPr>
          <a:xfrm>
            <a:off x="8021545" y="178910"/>
            <a:ext cx="772969" cy="1246495"/>
          </a:xfrm>
          <a:prstGeom prst="rect">
            <a:avLst/>
          </a:prstGeom>
          <a:noFill/>
        </p:spPr>
        <p:txBody>
          <a:bodyPr wrap="none" lIns="91440" tIns="45720" rIns="91440" bIns="45720">
            <a:spAutoFit/>
          </a:bodyPr>
          <a:lstStyle/>
          <a:p>
            <a:pPr algn="ctr"/>
            <a:r>
              <a:rPr lang="en-GB"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pic>
        <p:nvPicPr>
          <p:cNvPr id="4" name="Picture 3" descr="A logo with a person in the middle&#10;&#10;Description automatically generated">
            <a:extLst>
              <a:ext uri="{FF2B5EF4-FFF2-40B4-BE49-F238E27FC236}">
                <a16:creationId xmlns:a16="http://schemas.microsoft.com/office/drawing/2014/main" id="{C6370BCA-E9D8-0B65-F2B2-259D2E41CF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319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sz="933"/>
          </a:p>
        </p:txBody>
      </p:sp>
      <p:grpSp>
        <p:nvGrpSpPr>
          <p:cNvPr id="3" name="Group 3"/>
          <p:cNvGrpSpPr/>
          <p:nvPr/>
        </p:nvGrpSpPr>
        <p:grpSpPr>
          <a:xfrm>
            <a:off x="0" y="0"/>
            <a:ext cx="12192000" cy="5336621"/>
            <a:chOff x="0" y="0"/>
            <a:chExt cx="4816593" cy="2108294"/>
          </a:xfrm>
        </p:grpSpPr>
        <p:sp>
          <p:nvSpPr>
            <p:cNvPr id="4" name="Freeform 4"/>
            <p:cNvSpPr/>
            <p:nvPr/>
          </p:nvSpPr>
          <p:spPr>
            <a:xfrm>
              <a:off x="0" y="0"/>
              <a:ext cx="4816592" cy="2108295"/>
            </a:xfrm>
            <a:custGeom>
              <a:avLst/>
              <a:gdLst/>
              <a:ahLst/>
              <a:cxnLst/>
              <a:rect l="l" t="t" r="r" b="b"/>
              <a:pathLst>
                <a:path w="4816592" h="2108295">
                  <a:moveTo>
                    <a:pt x="0" y="0"/>
                  </a:moveTo>
                  <a:lnTo>
                    <a:pt x="4816592" y="0"/>
                  </a:lnTo>
                  <a:lnTo>
                    <a:pt x="4816592" y="2108295"/>
                  </a:lnTo>
                  <a:lnTo>
                    <a:pt x="0" y="2108295"/>
                  </a:lnTo>
                  <a:close/>
                </a:path>
              </a:pathLst>
            </a:custGeom>
            <a:solidFill>
              <a:srgbClr val="072325"/>
            </a:solidFill>
          </p:spPr>
          <p:txBody>
            <a:bodyPr/>
            <a:lstStyle/>
            <a:p>
              <a:endParaRPr lang="en-US" sz="933"/>
            </a:p>
          </p:txBody>
        </p:sp>
        <p:sp>
          <p:nvSpPr>
            <p:cNvPr id="5" name="TextBox 5"/>
            <p:cNvSpPr txBox="1"/>
            <p:nvPr/>
          </p:nvSpPr>
          <p:spPr>
            <a:xfrm>
              <a:off x="0" y="-38100"/>
              <a:ext cx="4816593" cy="2146394"/>
            </a:xfrm>
            <a:prstGeom prst="rect">
              <a:avLst/>
            </a:prstGeom>
          </p:spPr>
          <p:txBody>
            <a:bodyPr lIns="33867" tIns="33867" rIns="33867" bIns="33867" rtlCol="0" anchor="ctr"/>
            <a:lstStyle/>
            <a:p>
              <a:pPr algn="ctr">
                <a:lnSpc>
                  <a:spcPts val="1773"/>
                </a:lnSpc>
                <a:spcBef>
                  <a:spcPct val="0"/>
                </a:spcBef>
              </a:pPr>
              <a:endParaRPr sz="933"/>
            </a:p>
          </p:txBody>
        </p:sp>
      </p:grpSp>
      <p:grpSp>
        <p:nvGrpSpPr>
          <p:cNvPr id="6" name="Group 6"/>
          <p:cNvGrpSpPr/>
          <p:nvPr/>
        </p:nvGrpSpPr>
        <p:grpSpPr>
          <a:xfrm>
            <a:off x="2213890" y="944186"/>
            <a:ext cx="7764220" cy="5336621"/>
            <a:chOff x="0" y="0"/>
            <a:chExt cx="3067346" cy="2108294"/>
          </a:xfrm>
        </p:grpSpPr>
        <p:sp>
          <p:nvSpPr>
            <p:cNvPr id="7" name="Freeform 7"/>
            <p:cNvSpPr/>
            <p:nvPr/>
          </p:nvSpPr>
          <p:spPr>
            <a:xfrm>
              <a:off x="0" y="0"/>
              <a:ext cx="3067346" cy="2108295"/>
            </a:xfrm>
            <a:custGeom>
              <a:avLst/>
              <a:gdLst/>
              <a:ahLst/>
              <a:cxnLst/>
              <a:rect l="l" t="t" r="r" b="b"/>
              <a:pathLst>
                <a:path w="3067346" h="2108295">
                  <a:moveTo>
                    <a:pt x="0" y="0"/>
                  </a:moveTo>
                  <a:lnTo>
                    <a:pt x="3067346" y="0"/>
                  </a:lnTo>
                  <a:lnTo>
                    <a:pt x="3067346" y="2108295"/>
                  </a:lnTo>
                  <a:lnTo>
                    <a:pt x="0" y="2108295"/>
                  </a:lnTo>
                  <a:close/>
                </a:path>
              </a:pathLst>
            </a:custGeom>
            <a:solidFill>
              <a:srgbClr val="072325"/>
            </a:solidFill>
          </p:spPr>
          <p:txBody>
            <a:bodyPr/>
            <a:lstStyle/>
            <a:p>
              <a:endParaRPr lang="en-US" sz="933"/>
            </a:p>
          </p:txBody>
        </p:sp>
        <p:sp>
          <p:nvSpPr>
            <p:cNvPr id="8" name="TextBox 8"/>
            <p:cNvSpPr txBox="1"/>
            <p:nvPr/>
          </p:nvSpPr>
          <p:spPr>
            <a:xfrm>
              <a:off x="0" y="-38100"/>
              <a:ext cx="3067346" cy="2146394"/>
            </a:xfrm>
            <a:prstGeom prst="rect">
              <a:avLst/>
            </a:prstGeom>
          </p:spPr>
          <p:txBody>
            <a:bodyPr lIns="33867" tIns="33867" rIns="33867" bIns="33867" rtlCol="0" anchor="ctr"/>
            <a:lstStyle/>
            <a:p>
              <a:pPr algn="ctr">
                <a:lnSpc>
                  <a:spcPts val="1773"/>
                </a:lnSpc>
                <a:spcBef>
                  <a:spcPct val="0"/>
                </a:spcBef>
              </a:pPr>
              <a:endParaRPr sz="933"/>
            </a:p>
          </p:txBody>
        </p:sp>
      </p:grpSp>
      <p:grpSp>
        <p:nvGrpSpPr>
          <p:cNvPr id="9" name="Group 9"/>
          <p:cNvGrpSpPr/>
          <p:nvPr/>
        </p:nvGrpSpPr>
        <p:grpSpPr>
          <a:xfrm>
            <a:off x="853357" y="1138631"/>
            <a:ext cx="1874224" cy="1874224"/>
            <a:chOff x="0" y="0"/>
            <a:chExt cx="6350000" cy="6350000"/>
          </a:xfrm>
        </p:grpSpPr>
        <p:sp>
          <p:nvSpPr>
            <p:cNvPr id="10" name="Freeform 1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t="-1191" b="-1191"/>
              </a:stretch>
            </a:blipFill>
          </p:spPr>
          <p:txBody>
            <a:bodyPr/>
            <a:lstStyle/>
            <a:p>
              <a:endParaRPr lang="en-US" sz="933"/>
            </a:p>
          </p:txBody>
        </p:sp>
      </p:grpSp>
      <p:grpSp>
        <p:nvGrpSpPr>
          <p:cNvPr id="11" name="Group 11"/>
          <p:cNvGrpSpPr/>
          <p:nvPr/>
        </p:nvGrpSpPr>
        <p:grpSpPr>
          <a:xfrm>
            <a:off x="3724531" y="1138631"/>
            <a:ext cx="1874224" cy="1874224"/>
            <a:chOff x="0" y="0"/>
            <a:chExt cx="6350000" cy="6350000"/>
          </a:xfrm>
        </p:grpSpPr>
        <p:sp>
          <p:nvSpPr>
            <p:cNvPr id="12" name="Freeform 12"/>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5"/>
              <a:stretch>
                <a:fillRect l="-2297" r="-2297"/>
              </a:stretch>
            </a:blipFill>
          </p:spPr>
          <p:txBody>
            <a:bodyPr/>
            <a:lstStyle/>
            <a:p>
              <a:endParaRPr lang="en-US" sz="933"/>
            </a:p>
          </p:txBody>
        </p:sp>
      </p:grpSp>
      <p:grpSp>
        <p:nvGrpSpPr>
          <p:cNvPr id="13" name="Group 13"/>
          <p:cNvGrpSpPr/>
          <p:nvPr/>
        </p:nvGrpSpPr>
        <p:grpSpPr>
          <a:xfrm>
            <a:off x="6595705" y="1138631"/>
            <a:ext cx="1874224" cy="1874224"/>
            <a:chOff x="0" y="0"/>
            <a:chExt cx="6350000" cy="6350000"/>
          </a:xfrm>
        </p:grpSpPr>
        <p:sp>
          <p:nvSpPr>
            <p:cNvPr id="14" name="Freeform 14"/>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6"/>
              <a:stretch>
                <a:fillRect t="-1191" b="-1191"/>
              </a:stretch>
            </a:blipFill>
          </p:spPr>
          <p:txBody>
            <a:bodyPr/>
            <a:lstStyle/>
            <a:p>
              <a:endParaRPr lang="en-US" sz="933"/>
            </a:p>
          </p:txBody>
        </p:sp>
      </p:grpSp>
      <p:grpSp>
        <p:nvGrpSpPr>
          <p:cNvPr id="15" name="Group 15"/>
          <p:cNvGrpSpPr/>
          <p:nvPr/>
        </p:nvGrpSpPr>
        <p:grpSpPr>
          <a:xfrm>
            <a:off x="9464419" y="1138631"/>
            <a:ext cx="1874224" cy="1874224"/>
            <a:chOff x="0" y="0"/>
            <a:chExt cx="6350000" cy="6350000"/>
          </a:xfrm>
        </p:grpSpPr>
        <p:sp>
          <p:nvSpPr>
            <p:cNvPr id="16" name="Freeform 16"/>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7"/>
              <a:stretch>
                <a:fillRect t="-5566" b="-5566"/>
              </a:stretch>
            </a:blipFill>
          </p:spPr>
          <p:txBody>
            <a:bodyPr/>
            <a:lstStyle/>
            <a:p>
              <a:endParaRPr lang="en-US" sz="933"/>
            </a:p>
          </p:txBody>
        </p:sp>
      </p:grpSp>
      <p:grpSp>
        <p:nvGrpSpPr>
          <p:cNvPr id="17" name="Group 17"/>
          <p:cNvGrpSpPr/>
          <p:nvPr/>
        </p:nvGrpSpPr>
        <p:grpSpPr>
          <a:xfrm>
            <a:off x="2025113" y="3720454"/>
            <a:ext cx="1874224" cy="1874224"/>
            <a:chOff x="0" y="0"/>
            <a:chExt cx="6350000" cy="6350000"/>
          </a:xfrm>
        </p:grpSpPr>
        <p:sp>
          <p:nvSpPr>
            <p:cNvPr id="18" name="Freeform 18"/>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8"/>
              <a:stretch>
                <a:fillRect l="-2681" r="-2681"/>
              </a:stretch>
            </a:blipFill>
          </p:spPr>
          <p:txBody>
            <a:bodyPr/>
            <a:lstStyle/>
            <a:p>
              <a:endParaRPr lang="en-US" sz="933"/>
            </a:p>
          </p:txBody>
        </p:sp>
      </p:grpSp>
      <p:grpSp>
        <p:nvGrpSpPr>
          <p:cNvPr id="19" name="Group 19"/>
          <p:cNvGrpSpPr/>
          <p:nvPr/>
        </p:nvGrpSpPr>
        <p:grpSpPr>
          <a:xfrm>
            <a:off x="5070156" y="3720454"/>
            <a:ext cx="1874224" cy="1874224"/>
            <a:chOff x="0" y="0"/>
            <a:chExt cx="6350000" cy="6350000"/>
          </a:xfrm>
        </p:grpSpPr>
        <p:sp>
          <p:nvSpPr>
            <p:cNvPr id="20" name="Freeform 2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9"/>
              <a:stretch>
                <a:fillRect t="-10" b="-10"/>
              </a:stretch>
            </a:blipFill>
          </p:spPr>
          <p:txBody>
            <a:bodyPr/>
            <a:lstStyle/>
            <a:p>
              <a:endParaRPr lang="en-US" sz="933"/>
            </a:p>
          </p:txBody>
        </p:sp>
      </p:grpSp>
      <p:grpSp>
        <p:nvGrpSpPr>
          <p:cNvPr id="21" name="Group 21"/>
          <p:cNvGrpSpPr/>
          <p:nvPr/>
        </p:nvGrpSpPr>
        <p:grpSpPr>
          <a:xfrm>
            <a:off x="8290580" y="3720454"/>
            <a:ext cx="1874224" cy="1874224"/>
            <a:chOff x="0" y="0"/>
            <a:chExt cx="6350000" cy="6350000"/>
          </a:xfrm>
        </p:grpSpPr>
        <p:sp>
          <p:nvSpPr>
            <p:cNvPr id="22" name="Freeform 22"/>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10"/>
              <a:stretch>
                <a:fillRect l="-1143" r="-1143"/>
              </a:stretch>
            </a:blipFill>
          </p:spPr>
          <p:txBody>
            <a:bodyPr/>
            <a:lstStyle/>
            <a:p>
              <a:endParaRPr lang="en-US" sz="933"/>
            </a:p>
          </p:txBody>
        </p:sp>
      </p:grpSp>
      <p:sp>
        <p:nvSpPr>
          <p:cNvPr id="23" name="TextBox 23"/>
          <p:cNvSpPr txBox="1"/>
          <p:nvPr/>
        </p:nvSpPr>
        <p:spPr>
          <a:xfrm>
            <a:off x="1173209" y="226635"/>
            <a:ext cx="9982200" cy="655372"/>
          </a:xfrm>
          <a:prstGeom prst="rect">
            <a:avLst/>
          </a:prstGeom>
        </p:spPr>
        <p:txBody>
          <a:bodyPr lIns="0" tIns="0" rIns="0" bIns="0" rtlCol="0" anchor="t">
            <a:spAutoFit/>
          </a:bodyPr>
          <a:lstStyle/>
          <a:p>
            <a:pPr algn="ctr">
              <a:lnSpc>
                <a:spcPts val="5600"/>
              </a:lnSpc>
            </a:pPr>
            <a:r>
              <a:rPr lang="en-US" sz="3200" b="1" dirty="0" err="1">
                <a:solidFill>
                  <a:srgbClr val="FFFFFF"/>
                </a:solidFill>
                <a:latin typeface="Canva Sans Bold"/>
                <a:ea typeface="Canva Sans Bold"/>
                <a:cs typeface="Canva Sans Bold"/>
                <a:sym typeface="Canva Sans Bold"/>
              </a:rPr>
              <a:t>Meerderheidsgodsdienste</a:t>
            </a:r>
            <a:r>
              <a:rPr lang="en-US" sz="3200" b="1" dirty="0">
                <a:solidFill>
                  <a:srgbClr val="FFFFFF"/>
                </a:solidFill>
                <a:latin typeface="Canva Sans Bold"/>
                <a:ea typeface="Canva Sans Bold"/>
                <a:cs typeface="Canva Sans Bold"/>
                <a:sym typeface="Canva Sans Bold"/>
              </a:rPr>
              <a:t> in </a:t>
            </a:r>
            <a:r>
              <a:rPr lang="en-US" sz="3200" b="1" dirty="0" err="1">
                <a:solidFill>
                  <a:srgbClr val="FFFFFF"/>
                </a:solidFill>
                <a:latin typeface="Canva Sans Bold"/>
                <a:ea typeface="Canva Sans Bold"/>
                <a:cs typeface="Canva Sans Bold"/>
                <a:sym typeface="Canva Sans Bold"/>
              </a:rPr>
              <a:t>Suid</a:t>
            </a:r>
            <a:r>
              <a:rPr lang="en-US" sz="3200" b="1" dirty="0">
                <a:solidFill>
                  <a:srgbClr val="FFFFFF"/>
                </a:solidFill>
                <a:latin typeface="Canva Sans Bold"/>
                <a:ea typeface="Canva Sans Bold"/>
                <a:cs typeface="Canva Sans Bold"/>
                <a:sym typeface="Canva Sans Bold"/>
              </a:rPr>
              <a:t>-Afrika</a:t>
            </a:r>
          </a:p>
        </p:txBody>
      </p:sp>
      <p:pic>
        <p:nvPicPr>
          <p:cNvPr id="31" name="Picture 30" descr="A logo with a person in the middle&#10;&#10;Description automatically generated">
            <a:extLst>
              <a:ext uri="{FF2B5EF4-FFF2-40B4-BE49-F238E27FC236}">
                <a16:creationId xmlns:a16="http://schemas.microsoft.com/office/drawing/2014/main" id="{11E93095-7FDD-840F-C9EE-B0755CF628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sz="933"/>
          </a:p>
        </p:txBody>
      </p:sp>
      <p:grpSp>
        <p:nvGrpSpPr>
          <p:cNvPr id="3" name="Group 3"/>
          <p:cNvGrpSpPr/>
          <p:nvPr/>
        </p:nvGrpSpPr>
        <p:grpSpPr>
          <a:xfrm>
            <a:off x="0" y="0"/>
            <a:ext cx="12192000" cy="5336621"/>
            <a:chOff x="0" y="0"/>
            <a:chExt cx="4816593" cy="2108294"/>
          </a:xfrm>
        </p:grpSpPr>
        <p:sp>
          <p:nvSpPr>
            <p:cNvPr id="4" name="Freeform 4"/>
            <p:cNvSpPr/>
            <p:nvPr/>
          </p:nvSpPr>
          <p:spPr>
            <a:xfrm>
              <a:off x="0" y="0"/>
              <a:ext cx="4816592" cy="2108295"/>
            </a:xfrm>
            <a:custGeom>
              <a:avLst/>
              <a:gdLst/>
              <a:ahLst/>
              <a:cxnLst/>
              <a:rect l="l" t="t" r="r" b="b"/>
              <a:pathLst>
                <a:path w="4816592" h="2108295">
                  <a:moveTo>
                    <a:pt x="0" y="0"/>
                  </a:moveTo>
                  <a:lnTo>
                    <a:pt x="4816592" y="0"/>
                  </a:lnTo>
                  <a:lnTo>
                    <a:pt x="4816592" y="2108295"/>
                  </a:lnTo>
                  <a:lnTo>
                    <a:pt x="0" y="2108295"/>
                  </a:lnTo>
                  <a:close/>
                </a:path>
              </a:pathLst>
            </a:custGeom>
            <a:solidFill>
              <a:srgbClr val="072325"/>
            </a:solidFill>
          </p:spPr>
          <p:txBody>
            <a:bodyPr/>
            <a:lstStyle/>
            <a:p>
              <a:endParaRPr lang="en-US" sz="933"/>
            </a:p>
          </p:txBody>
        </p:sp>
        <p:sp>
          <p:nvSpPr>
            <p:cNvPr id="5" name="TextBox 5"/>
            <p:cNvSpPr txBox="1"/>
            <p:nvPr/>
          </p:nvSpPr>
          <p:spPr>
            <a:xfrm>
              <a:off x="0" y="-38100"/>
              <a:ext cx="4816593" cy="2146394"/>
            </a:xfrm>
            <a:prstGeom prst="rect">
              <a:avLst/>
            </a:prstGeom>
          </p:spPr>
          <p:txBody>
            <a:bodyPr lIns="33867" tIns="33867" rIns="33867" bIns="33867" rtlCol="0" anchor="ctr"/>
            <a:lstStyle/>
            <a:p>
              <a:pPr algn="ctr">
                <a:lnSpc>
                  <a:spcPts val="1773"/>
                </a:lnSpc>
                <a:spcBef>
                  <a:spcPct val="0"/>
                </a:spcBef>
              </a:pPr>
              <a:endParaRPr sz="933"/>
            </a:p>
          </p:txBody>
        </p:sp>
      </p:grpSp>
      <p:grpSp>
        <p:nvGrpSpPr>
          <p:cNvPr id="6" name="Group 6"/>
          <p:cNvGrpSpPr/>
          <p:nvPr/>
        </p:nvGrpSpPr>
        <p:grpSpPr>
          <a:xfrm>
            <a:off x="2213890" y="944186"/>
            <a:ext cx="7764220" cy="5336621"/>
            <a:chOff x="0" y="0"/>
            <a:chExt cx="3067346" cy="2108294"/>
          </a:xfrm>
        </p:grpSpPr>
        <p:sp>
          <p:nvSpPr>
            <p:cNvPr id="7" name="Freeform 7"/>
            <p:cNvSpPr/>
            <p:nvPr/>
          </p:nvSpPr>
          <p:spPr>
            <a:xfrm>
              <a:off x="0" y="0"/>
              <a:ext cx="3067346" cy="2108295"/>
            </a:xfrm>
            <a:custGeom>
              <a:avLst/>
              <a:gdLst/>
              <a:ahLst/>
              <a:cxnLst/>
              <a:rect l="l" t="t" r="r" b="b"/>
              <a:pathLst>
                <a:path w="3067346" h="2108295">
                  <a:moveTo>
                    <a:pt x="0" y="0"/>
                  </a:moveTo>
                  <a:lnTo>
                    <a:pt x="3067346" y="0"/>
                  </a:lnTo>
                  <a:lnTo>
                    <a:pt x="3067346" y="2108295"/>
                  </a:lnTo>
                  <a:lnTo>
                    <a:pt x="0" y="2108295"/>
                  </a:lnTo>
                  <a:close/>
                </a:path>
              </a:pathLst>
            </a:custGeom>
            <a:solidFill>
              <a:srgbClr val="072325"/>
            </a:solidFill>
          </p:spPr>
          <p:txBody>
            <a:bodyPr/>
            <a:lstStyle/>
            <a:p>
              <a:endParaRPr lang="en-US" sz="933"/>
            </a:p>
          </p:txBody>
        </p:sp>
        <p:sp>
          <p:nvSpPr>
            <p:cNvPr id="8" name="TextBox 8"/>
            <p:cNvSpPr txBox="1"/>
            <p:nvPr/>
          </p:nvSpPr>
          <p:spPr>
            <a:xfrm>
              <a:off x="0" y="-38100"/>
              <a:ext cx="3067346" cy="2146394"/>
            </a:xfrm>
            <a:prstGeom prst="rect">
              <a:avLst/>
            </a:prstGeom>
          </p:spPr>
          <p:txBody>
            <a:bodyPr lIns="33867" tIns="33867" rIns="33867" bIns="33867" rtlCol="0" anchor="ctr"/>
            <a:lstStyle/>
            <a:p>
              <a:pPr algn="ctr">
                <a:lnSpc>
                  <a:spcPts val="1773"/>
                </a:lnSpc>
                <a:spcBef>
                  <a:spcPct val="0"/>
                </a:spcBef>
              </a:pPr>
              <a:endParaRPr sz="933"/>
            </a:p>
          </p:txBody>
        </p:sp>
      </p:grpSp>
      <p:grpSp>
        <p:nvGrpSpPr>
          <p:cNvPr id="9" name="Group 9"/>
          <p:cNvGrpSpPr/>
          <p:nvPr/>
        </p:nvGrpSpPr>
        <p:grpSpPr>
          <a:xfrm>
            <a:off x="853357" y="1138631"/>
            <a:ext cx="1874224" cy="1874224"/>
            <a:chOff x="0" y="0"/>
            <a:chExt cx="6350000" cy="6350000"/>
          </a:xfrm>
        </p:grpSpPr>
        <p:sp>
          <p:nvSpPr>
            <p:cNvPr id="10" name="Freeform 1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t="-1191" b="-1191"/>
              </a:stretch>
            </a:blipFill>
          </p:spPr>
          <p:txBody>
            <a:bodyPr/>
            <a:lstStyle/>
            <a:p>
              <a:endParaRPr lang="en-US" sz="933"/>
            </a:p>
          </p:txBody>
        </p:sp>
      </p:grpSp>
      <p:grpSp>
        <p:nvGrpSpPr>
          <p:cNvPr id="11" name="Group 11"/>
          <p:cNvGrpSpPr/>
          <p:nvPr/>
        </p:nvGrpSpPr>
        <p:grpSpPr>
          <a:xfrm>
            <a:off x="3724531" y="1138631"/>
            <a:ext cx="1874224" cy="1874224"/>
            <a:chOff x="0" y="0"/>
            <a:chExt cx="6350000" cy="6350000"/>
          </a:xfrm>
        </p:grpSpPr>
        <p:sp>
          <p:nvSpPr>
            <p:cNvPr id="12" name="Freeform 12"/>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5"/>
              <a:stretch>
                <a:fillRect l="-2297" r="-2297"/>
              </a:stretch>
            </a:blipFill>
          </p:spPr>
          <p:txBody>
            <a:bodyPr/>
            <a:lstStyle/>
            <a:p>
              <a:endParaRPr lang="en-US" sz="933"/>
            </a:p>
          </p:txBody>
        </p:sp>
      </p:grpSp>
      <p:grpSp>
        <p:nvGrpSpPr>
          <p:cNvPr id="13" name="Group 13"/>
          <p:cNvGrpSpPr/>
          <p:nvPr/>
        </p:nvGrpSpPr>
        <p:grpSpPr>
          <a:xfrm>
            <a:off x="6595705" y="1138631"/>
            <a:ext cx="1874224" cy="1874224"/>
            <a:chOff x="0" y="0"/>
            <a:chExt cx="6350000" cy="6350000"/>
          </a:xfrm>
        </p:grpSpPr>
        <p:sp>
          <p:nvSpPr>
            <p:cNvPr id="14" name="Freeform 14"/>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6"/>
              <a:stretch>
                <a:fillRect t="-1191" b="-1191"/>
              </a:stretch>
            </a:blipFill>
          </p:spPr>
          <p:txBody>
            <a:bodyPr/>
            <a:lstStyle/>
            <a:p>
              <a:endParaRPr lang="en-US" sz="933"/>
            </a:p>
          </p:txBody>
        </p:sp>
      </p:grpSp>
      <p:grpSp>
        <p:nvGrpSpPr>
          <p:cNvPr id="15" name="Group 15"/>
          <p:cNvGrpSpPr/>
          <p:nvPr/>
        </p:nvGrpSpPr>
        <p:grpSpPr>
          <a:xfrm>
            <a:off x="9464419" y="1138631"/>
            <a:ext cx="1874224" cy="1874224"/>
            <a:chOff x="0" y="0"/>
            <a:chExt cx="6350000" cy="6350000"/>
          </a:xfrm>
        </p:grpSpPr>
        <p:sp>
          <p:nvSpPr>
            <p:cNvPr id="16" name="Freeform 16"/>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7"/>
              <a:stretch>
                <a:fillRect t="-5566" b="-5566"/>
              </a:stretch>
            </a:blipFill>
          </p:spPr>
          <p:txBody>
            <a:bodyPr/>
            <a:lstStyle/>
            <a:p>
              <a:endParaRPr lang="en-US" sz="933"/>
            </a:p>
          </p:txBody>
        </p:sp>
      </p:grpSp>
      <p:grpSp>
        <p:nvGrpSpPr>
          <p:cNvPr id="17" name="Group 17"/>
          <p:cNvGrpSpPr/>
          <p:nvPr/>
        </p:nvGrpSpPr>
        <p:grpSpPr>
          <a:xfrm>
            <a:off x="2025113" y="3720454"/>
            <a:ext cx="1874224" cy="1874224"/>
            <a:chOff x="0" y="0"/>
            <a:chExt cx="6350000" cy="6350000"/>
          </a:xfrm>
        </p:grpSpPr>
        <p:sp>
          <p:nvSpPr>
            <p:cNvPr id="18" name="Freeform 18"/>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8"/>
              <a:stretch>
                <a:fillRect l="-2681" r="-2681"/>
              </a:stretch>
            </a:blipFill>
          </p:spPr>
          <p:txBody>
            <a:bodyPr/>
            <a:lstStyle/>
            <a:p>
              <a:endParaRPr lang="en-US" sz="933"/>
            </a:p>
          </p:txBody>
        </p:sp>
      </p:grpSp>
      <p:grpSp>
        <p:nvGrpSpPr>
          <p:cNvPr id="19" name="Group 19"/>
          <p:cNvGrpSpPr/>
          <p:nvPr/>
        </p:nvGrpSpPr>
        <p:grpSpPr>
          <a:xfrm>
            <a:off x="5070156" y="3720454"/>
            <a:ext cx="1874224" cy="1874224"/>
            <a:chOff x="0" y="0"/>
            <a:chExt cx="6350000" cy="6350000"/>
          </a:xfrm>
        </p:grpSpPr>
        <p:sp>
          <p:nvSpPr>
            <p:cNvPr id="20" name="Freeform 2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9"/>
              <a:stretch>
                <a:fillRect t="-10" b="-10"/>
              </a:stretch>
            </a:blipFill>
          </p:spPr>
          <p:txBody>
            <a:bodyPr/>
            <a:lstStyle/>
            <a:p>
              <a:endParaRPr lang="en-US" sz="933"/>
            </a:p>
          </p:txBody>
        </p:sp>
      </p:grpSp>
      <p:grpSp>
        <p:nvGrpSpPr>
          <p:cNvPr id="21" name="Group 21"/>
          <p:cNvGrpSpPr/>
          <p:nvPr/>
        </p:nvGrpSpPr>
        <p:grpSpPr>
          <a:xfrm>
            <a:off x="8290580" y="3720454"/>
            <a:ext cx="1874224" cy="1874224"/>
            <a:chOff x="0" y="0"/>
            <a:chExt cx="6350000" cy="6350000"/>
          </a:xfrm>
        </p:grpSpPr>
        <p:sp>
          <p:nvSpPr>
            <p:cNvPr id="22" name="Freeform 22"/>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10"/>
              <a:stretch>
                <a:fillRect l="-1143" r="-1143"/>
              </a:stretch>
            </a:blipFill>
          </p:spPr>
          <p:txBody>
            <a:bodyPr/>
            <a:lstStyle/>
            <a:p>
              <a:endParaRPr lang="en-US" sz="933"/>
            </a:p>
          </p:txBody>
        </p:sp>
      </p:grpSp>
      <p:sp>
        <p:nvSpPr>
          <p:cNvPr id="24" name="TextBox 24"/>
          <p:cNvSpPr txBox="1"/>
          <p:nvPr/>
        </p:nvSpPr>
        <p:spPr>
          <a:xfrm>
            <a:off x="1013283" y="3042074"/>
            <a:ext cx="1554372" cy="373885"/>
          </a:xfrm>
          <a:prstGeom prst="rect">
            <a:avLst/>
          </a:prstGeom>
        </p:spPr>
        <p:txBody>
          <a:bodyPr lIns="0" tIns="0" rIns="0" bIns="0" rtlCol="0" anchor="t">
            <a:spAutoFit/>
          </a:bodyPr>
          <a:lstStyle/>
          <a:p>
            <a:pPr algn="ctr">
              <a:lnSpc>
                <a:spcPts val="3173"/>
              </a:lnSpc>
            </a:pPr>
            <a:r>
              <a:rPr lang="en-US" sz="2266">
                <a:solidFill>
                  <a:srgbClr val="FFFFFF"/>
                </a:solidFill>
                <a:latin typeface="Canva Sans"/>
                <a:ea typeface="Canva Sans"/>
                <a:cs typeface="Canva Sans"/>
                <a:sym typeface="Canva Sans"/>
              </a:rPr>
              <a:t>Judaïsme</a:t>
            </a:r>
          </a:p>
        </p:txBody>
      </p:sp>
      <p:sp>
        <p:nvSpPr>
          <p:cNvPr id="25" name="TextBox 25"/>
          <p:cNvSpPr txBox="1"/>
          <p:nvPr/>
        </p:nvSpPr>
        <p:spPr>
          <a:xfrm>
            <a:off x="3693030" y="3042074"/>
            <a:ext cx="1937225" cy="373885"/>
          </a:xfrm>
          <a:prstGeom prst="rect">
            <a:avLst/>
          </a:prstGeom>
        </p:spPr>
        <p:txBody>
          <a:bodyPr lIns="0" tIns="0" rIns="0" bIns="0" rtlCol="0" anchor="t">
            <a:spAutoFit/>
          </a:bodyPr>
          <a:lstStyle/>
          <a:p>
            <a:pPr algn="ctr">
              <a:lnSpc>
                <a:spcPts val="3173"/>
              </a:lnSpc>
            </a:pPr>
            <a:r>
              <a:rPr lang="en-US" sz="2266">
                <a:solidFill>
                  <a:srgbClr val="FFFFFF"/>
                </a:solidFill>
                <a:latin typeface="Canva Sans"/>
                <a:ea typeface="Canva Sans"/>
                <a:cs typeface="Canva Sans"/>
                <a:sym typeface="Canva Sans"/>
              </a:rPr>
              <a:t>Christendom</a:t>
            </a:r>
          </a:p>
        </p:txBody>
      </p:sp>
      <p:sp>
        <p:nvSpPr>
          <p:cNvPr id="26" name="TextBox 26"/>
          <p:cNvSpPr txBox="1"/>
          <p:nvPr/>
        </p:nvSpPr>
        <p:spPr>
          <a:xfrm>
            <a:off x="6564204" y="3042074"/>
            <a:ext cx="1937225" cy="373885"/>
          </a:xfrm>
          <a:prstGeom prst="rect">
            <a:avLst/>
          </a:prstGeom>
        </p:spPr>
        <p:txBody>
          <a:bodyPr lIns="0" tIns="0" rIns="0" bIns="0" rtlCol="0" anchor="t">
            <a:spAutoFit/>
          </a:bodyPr>
          <a:lstStyle/>
          <a:p>
            <a:pPr algn="ctr">
              <a:lnSpc>
                <a:spcPts val="3173"/>
              </a:lnSpc>
            </a:pPr>
            <a:r>
              <a:rPr lang="en-US" sz="2266">
                <a:solidFill>
                  <a:srgbClr val="FFFFFF"/>
                </a:solidFill>
                <a:latin typeface="Canva Sans"/>
                <a:ea typeface="Canva Sans"/>
                <a:cs typeface="Canva Sans"/>
                <a:sym typeface="Canva Sans"/>
              </a:rPr>
              <a:t>Islam</a:t>
            </a:r>
          </a:p>
        </p:txBody>
      </p:sp>
      <p:sp>
        <p:nvSpPr>
          <p:cNvPr id="27" name="TextBox 27"/>
          <p:cNvSpPr txBox="1"/>
          <p:nvPr/>
        </p:nvSpPr>
        <p:spPr>
          <a:xfrm>
            <a:off x="9464420" y="3042074"/>
            <a:ext cx="1937225" cy="373885"/>
          </a:xfrm>
          <a:prstGeom prst="rect">
            <a:avLst/>
          </a:prstGeom>
        </p:spPr>
        <p:txBody>
          <a:bodyPr lIns="0" tIns="0" rIns="0" bIns="0" rtlCol="0" anchor="t">
            <a:spAutoFit/>
          </a:bodyPr>
          <a:lstStyle/>
          <a:p>
            <a:pPr algn="ctr">
              <a:lnSpc>
                <a:spcPts val="3173"/>
              </a:lnSpc>
            </a:pPr>
            <a:r>
              <a:rPr lang="en-US" sz="2266" dirty="0" err="1">
                <a:solidFill>
                  <a:srgbClr val="FFFFFF"/>
                </a:solidFill>
                <a:latin typeface="Canva Sans"/>
                <a:ea typeface="Canva Sans"/>
                <a:cs typeface="Canva Sans"/>
                <a:sym typeface="Canva Sans"/>
              </a:rPr>
              <a:t>Hindoeïsme</a:t>
            </a:r>
            <a:endParaRPr lang="en-US" sz="2266" dirty="0">
              <a:solidFill>
                <a:srgbClr val="FFFFFF"/>
              </a:solidFill>
              <a:latin typeface="Canva Sans"/>
              <a:ea typeface="Canva Sans"/>
              <a:cs typeface="Canva Sans"/>
              <a:sym typeface="Canva Sans"/>
            </a:endParaRPr>
          </a:p>
        </p:txBody>
      </p:sp>
      <p:sp>
        <p:nvSpPr>
          <p:cNvPr id="28" name="TextBox 28"/>
          <p:cNvSpPr txBox="1"/>
          <p:nvPr/>
        </p:nvSpPr>
        <p:spPr>
          <a:xfrm>
            <a:off x="1962112" y="5631508"/>
            <a:ext cx="1937225" cy="373885"/>
          </a:xfrm>
          <a:prstGeom prst="rect">
            <a:avLst/>
          </a:prstGeom>
        </p:spPr>
        <p:txBody>
          <a:bodyPr lIns="0" tIns="0" rIns="0" bIns="0" rtlCol="0" anchor="t">
            <a:spAutoFit/>
          </a:bodyPr>
          <a:lstStyle/>
          <a:p>
            <a:pPr algn="ctr">
              <a:lnSpc>
                <a:spcPts val="3173"/>
              </a:lnSpc>
            </a:pPr>
            <a:r>
              <a:rPr lang="en-US" sz="2266">
                <a:solidFill>
                  <a:srgbClr val="FFFFFF"/>
                </a:solidFill>
                <a:latin typeface="Canva Sans"/>
                <a:ea typeface="Canva Sans"/>
                <a:cs typeface="Canva Sans"/>
                <a:sym typeface="Canva Sans"/>
              </a:rPr>
              <a:t>Bahá'í Geloof</a:t>
            </a:r>
          </a:p>
        </p:txBody>
      </p:sp>
      <p:sp>
        <p:nvSpPr>
          <p:cNvPr id="29" name="TextBox 29"/>
          <p:cNvSpPr txBox="1"/>
          <p:nvPr/>
        </p:nvSpPr>
        <p:spPr>
          <a:xfrm>
            <a:off x="4140637" y="5632778"/>
            <a:ext cx="3910727" cy="735522"/>
          </a:xfrm>
          <a:prstGeom prst="rect">
            <a:avLst/>
          </a:prstGeom>
        </p:spPr>
        <p:txBody>
          <a:bodyPr lIns="0" tIns="0" rIns="0" bIns="0" rtlCol="0" anchor="t">
            <a:spAutoFit/>
          </a:bodyPr>
          <a:lstStyle/>
          <a:p>
            <a:pPr algn="ctr">
              <a:lnSpc>
                <a:spcPts val="2987"/>
              </a:lnSpc>
            </a:pPr>
            <a:r>
              <a:rPr lang="en-US" sz="2133">
                <a:solidFill>
                  <a:srgbClr val="FFFFFF"/>
                </a:solidFill>
                <a:latin typeface="Canva Sans"/>
                <a:ea typeface="Canva Sans"/>
                <a:cs typeface="Canva Sans"/>
                <a:sym typeface="Canva Sans"/>
              </a:rPr>
              <a:t>Tradisionele Afrika-Godsdiens</a:t>
            </a:r>
          </a:p>
          <a:p>
            <a:pPr algn="ctr">
              <a:lnSpc>
                <a:spcPts val="2987"/>
              </a:lnSpc>
              <a:spcBef>
                <a:spcPct val="0"/>
              </a:spcBef>
            </a:pPr>
            <a:endParaRPr lang="en-US" sz="2133">
              <a:solidFill>
                <a:srgbClr val="FFFFFF"/>
              </a:solidFill>
              <a:latin typeface="Canva Sans"/>
              <a:ea typeface="Canva Sans"/>
              <a:cs typeface="Canva Sans"/>
              <a:sym typeface="Canva Sans"/>
            </a:endParaRPr>
          </a:p>
        </p:txBody>
      </p:sp>
      <p:sp>
        <p:nvSpPr>
          <p:cNvPr id="30" name="TextBox 30"/>
          <p:cNvSpPr txBox="1"/>
          <p:nvPr/>
        </p:nvSpPr>
        <p:spPr>
          <a:xfrm>
            <a:off x="8290580" y="5631508"/>
            <a:ext cx="1937225" cy="373885"/>
          </a:xfrm>
          <a:prstGeom prst="rect">
            <a:avLst/>
          </a:prstGeom>
        </p:spPr>
        <p:txBody>
          <a:bodyPr lIns="0" tIns="0" rIns="0" bIns="0" rtlCol="0" anchor="t">
            <a:spAutoFit/>
          </a:bodyPr>
          <a:lstStyle/>
          <a:p>
            <a:pPr algn="ctr">
              <a:lnSpc>
                <a:spcPts val="3173"/>
              </a:lnSpc>
            </a:pPr>
            <a:r>
              <a:rPr lang="en-US" sz="2266">
                <a:solidFill>
                  <a:srgbClr val="FFFFFF"/>
                </a:solidFill>
                <a:latin typeface="Canva Sans"/>
                <a:ea typeface="Canva Sans"/>
                <a:cs typeface="Canva Sans"/>
                <a:sym typeface="Canva Sans"/>
              </a:rPr>
              <a:t>Boeddhisme</a:t>
            </a:r>
          </a:p>
        </p:txBody>
      </p:sp>
      <p:sp>
        <p:nvSpPr>
          <p:cNvPr id="31" name="TextBox 23">
            <a:extLst>
              <a:ext uri="{FF2B5EF4-FFF2-40B4-BE49-F238E27FC236}">
                <a16:creationId xmlns:a16="http://schemas.microsoft.com/office/drawing/2014/main" id="{B394AB2E-485B-81A8-5C56-93FDB5F7FE00}"/>
              </a:ext>
            </a:extLst>
          </p:cNvPr>
          <p:cNvSpPr txBox="1"/>
          <p:nvPr/>
        </p:nvSpPr>
        <p:spPr>
          <a:xfrm>
            <a:off x="1173209" y="226635"/>
            <a:ext cx="9982200" cy="655372"/>
          </a:xfrm>
          <a:prstGeom prst="rect">
            <a:avLst/>
          </a:prstGeom>
        </p:spPr>
        <p:txBody>
          <a:bodyPr lIns="0" tIns="0" rIns="0" bIns="0" rtlCol="0" anchor="t">
            <a:spAutoFit/>
          </a:bodyPr>
          <a:lstStyle/>
          <a:p>
            <a:pPr algn="ctr">
              <a:lnSpc>
                <a:spcPts val="5600"/>
              </a:lnSpc>
            </a:pPr>
            <a:r>
              <a:rPr lang="en-US" sz="3200" b="1" dirty="0" err="1">
                <a:solidFill>
                  <a:srgbClr val="FFFFFF"/>
                </a:solidFill>
                <a:latin typeface="Canva Sans Bold"/>
                <a:ea typeface="Canva Sans Bold"/>
                <a:cs typeface="Canva Sans Bold"/>
                <a:sym typeface="Canva Sans Bold"/>
              </a:rPr>
              <a:t>Meerderheidsgodsdienste</a:t>
            </a:r>
            <a:r>
              <a:rPr lang="en-US" sz="3200" b="1" dirty="0">
                <a:solidFill>
                  <a:srgbClr val="FFFFFF"/>
                </a:solidFill>
                <a:latin typeface="Canva Sans Bold"/>
                <a:ea typeface="Canva Sans Bold"/>
                <a:cs typeface="Canva Sans Bold"/>
                <a:sym typeface="Canva Sans Bold"/>
              </a:rPr>
              <a:t> in </a:t>
            </a:r>
            <a:r>
              <a:rPr lang="en-US" sz="3200" b="1" dirty="0" err="1">
                <a:solidFill>
                  <a:srgbClr val="FFFFFF"/>
                </a:solidFill>
                <a:latin typeface="Canva Sans Bold"/>
                <a:ea typeface="Canva Sans Bold"/>
                <a:cs typeface="Canva Sans Bold"/>
                <a:sym typeface="Canva Sans Bold"/>
              </a:rPr>
              <a:t>Suid</a:t>
            </a:r>
            <a:r>
              <a:rPr lang="en-US" sz="3200" b="1" dirty="0">
                <a:solidFill>
                  <a:srgbClr val="FFFFFF"/>
                </a:solidFill>
                <a:latin typeface="Canva Sans Bold"/>
                <a:ea typeface="Canva Sans Bold"/>
                <a:cs typeface="Canva Sans Bold"/>
                <a:sym typeface="Canva Sans Bold"/>
              </a:rPr>
              <a:t>-Afrika</a:t>
            </a:r>
          </a:p>
        </p:txBody>
      </p:sp>
      <p:pic>
        <p:nvPicPr>
          <p:cNvPr id="32" name="Picture 31" descr="A logo with a person in the middle&#10;&#10;Description automatically generated">
            <a:extLst>
              <a:ext uri="{FF2B5EF4-FFF2-40B4-BE49-F238E27FC236}">
                <a16:creationId xmlns:a16="http://schemas.microsoft.com/office/drawing/2014/main" id="{81970C7A-8874-0749-2053-AC7BE7E2EAA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5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1C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EB807-74A4-FA30-D4A0-32876D238CDE}"/>
              </a:ext>
            </a:extLst>
          </p:cNvPr>
          <p:cNvSpPr>
            <a:spLocks noGrp="1"/>
          </p:cNvSpPr>
          <p:nvPr>
            <p:ph type="title"/>
          </p:nvPr>
        </p:nvSpPr>
        <p:spPr>
          <a:xfrm>
            <a:off x="8015288" y="2902109"/>
            <a:ext cx="3638550" cy="1053782"/>
          </a:xfrm>
        </p:spPr>
        <p:txBody>
          <a:bodyPr>
            <a:noAutofit/>
          </a:bodyPr>
          <a:lstStyle/>
          <a:p>
            <a:pPr algn="ctr"/>
            <a:r>
              <a:rPr lang="en-US" b="1" dirty="0" err="1">
                <a:solidFill>
                  <a:srgbClr val="FFC000"/>
                </a:solidFill>
              </a:rPr>
              <a:t>Groep-aktiwiteit</a:t>
            </a:r>
            <a:endParaRPr lang="en-US" b="1" dirty="0">
              <a:solidFill>
                <a:srgbClr val="FFC000"/>
              </a:solidFill>
            </a:endParaRPr>
          </a:p>
        </p:txBody>
      </p:sp>
      <p:pic>
        <p:nvPicPr>
          <p:cNvPr id="5" name="Picture 4" descr="A group of people standing around a light bulb&#10;&#10;Description automatically generated">
            <a:extLst>
              <a:ext uri="{FF2B5EF4-FFF2-40B4-BE49-F238E27FC236}">
                <a16:creationId xmlns:a16="http://schemas.microsoft.com/office/drawing/2014/main" id="{D1EF37AF-88BC-D5A1-20CF-2A9A44B10B98}"/>
              </a:ext>
            </a:extLst>
          </p:cNvPr>
          <p:cNvPicPr>
            <a:picLocks noChangeAspect="1"/>
          </p:cNvPicPr>
          <p:nvPr/>
        </p:nvPicPr>
        <p:blipFill>
          <a:blip r:embed="rId3"/>
          <a:stretch>
            <a:fillRect/>
          </a:stretch>
        </p:blipFill>
        <p:spPr>
          <a:xfrm>
            <a:off x="844550" y="0"/>
            <a:ext cx="6858000" cy="6858000"/>
          </a:xfrm>
          <a:prstGeom prst="rect">
            <a:avLst/>
          </a:prstGeom>
        </p:spPr>
      </p:pic>
      <p:pic>
        <p:nvPicPr>
          <p:cNvPr id="4" name="Picture 3" descr="A logo with a person in the middle&#10;&#10;Description automatically generated">
            <a:extLst>
              <a:ext uri="{FF2B5EF4-FFF2-40B4-BE49-F238E27FC236}">
                <a16:creationId xmlns:a16="http://schemas.microsoft.com/office/drawing/2014/main" id="{CBF51D3B-65AE-11D8-61F9-5CA775BFC1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53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South Africa's Traditional African Food">
            <a:extLst>
              <a:ext uri="{FF2B5EF4-FFF2-40B4-BE49-F238E27FC236}">
                <a16:creationId xmlns:a16="http://schemas.microsoft.com/office/drawing/2014/main" id="{38365B5C-3BDD-2C17-CA28-D22B34429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18" r="-1" b="37487"/>
          <a:stretch/>
        </p:blipFill>
        <p:spPr bwMode="auto">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BD8D2C-37F6-4ED2-A5D8-9DE47F10D64C}"/>
              </a:ext>
            </a:extLst>
          </p:cNvPr>
          <p:cNvSpPr>
            <a:spLocks noGrp="1"/>
          </p:cNvSpPr>
          <p:nvPr>
            <p:ph type="title"/>
          </p:nvPr>
        </p:nvSpPr>
        <p:spPr>
          <a:xfrm>
            <a:off x="0" y="2834023"/>
            <a:ext cx="3760288" cy="2687201"/>
          </a:xfrm>
        </p:spPr>
        <p:txBody>
          <a:bodyPr vert="horz" lIns="91440" tIns="45720" rIns="91440" bIns="45720" rtlCol="0" anchor="b">
            <a:noAutofit/>
          </a:bodyPr>
          <a:lstStyle/>
          <a:p>
            <a:pPr algn="ctr">
              <a:lnSpc>
                <a:spcPct val="150000"/>
              </a:lnSpc>
              <a:spcBef>
                <a:spcPct val="0"/>
              </a:spcBef>
            </a:pPr>
            <a:r>
              <a:rPr lang="en-US" sz="2800" b="1" kern="1200" dirty="0" err="1">
                <a:solidFill>
                  <a:schemeClr val="tx1">
                    <a:lumMod val="85000"/>
                    <a:lumOff val="15000"/>
                  </a:schemeClr>
                </a:solidFill>
                <a:latin typeface="+mj-lt"/>
                <a:ea typeface="+mj-ea"/>
                <a:cs typeface="+mj-cs"/>
              </a:rPr>
              <a:t>OORSPRONG</a:t>
            </a:r>
            <a:r>
              <a:rPr lang="en-US" sz="2800" kern="1200" dirty="0">
                <a:solidFill>
                  <a:schemeClr val="tx1">
                    <a:lumMod val="85000"/>
                    <a:lumOff val="15000"/>
                  </a:schemeClr>
                </a:solidFill>
                <a:latin typeface="+mj-lt"/>
                <a:ea typeface="+mj-ea"/>
                <a:cs typeface="+mj-cs"/>
              </a:rPr>
              <a:t> &amp; </a:t>
            </a:r>
            <a:r>
              <a:rPr lang="en-US" sz="2800" b="1" kern="1200" dirty="0" err="1">
                <a:solidFill>
                  <a:schemeClr val="tx1">
                    <a:lumMod val="85000"/>
                    <a:lumOff val="15000"/>
                  </a:schemeClr>
                </a:solidFill>
                <a:latin typeface="+mj-lt"/>
                <a:ea typeface="+mj-ea"/>
                <a:cs typeface="+mj-cs"/>
              </a:rPr>
              <a:t>PRAKTYKE</a:t>
            </a:r>
            <a:r>
              <a:rPr lang="en-US" sz="2800" kern="1200" dirty="0">
                <a:solidFill>
                  <a:schemeClr val="tx1">
                    <a:lumMod val="85000"/>
                    <a:lumOff val="15000"/>
                  </a:schemeClr>
                </a:solidFill>
                <a:latin typeface="+mj-lt"/>
                <a:ea typeface="+mj-ea"/>
                <a:cs typeface="+mj-cs"/>
              </a:rPr>
              <a:t> VAN </a:t>
            </a:r>
            <a:r>
              <a:rPr lang="en-US" sz="2800" b="1" kern="1200" dirty="0" err="1">
                <a:solidFill>
                  <a:schemeClr val="tx1">
                    <a:lumMod val="85000"/>
                    <a:lumOff val="15000"/>
                  </a:schemeClr>
                </a:solidFill>
                <a:latin typeface="+mj-lt"/>
                <a:ea typeface="+mj-ea"/>
                <a:cs typeface="+mj-cs"/>
              </a:rPr>
              <a:t>INHEEMSE</a:t>
            </a:r>
            <a:r>
              <a:rPr lang="en-US" sz="2800" b="1" kern="1200" dirty="0">
                <a:solidFill>
                  <a:schemeClr val="tx1">
                    <a:lumMod val="85000"/>
                    <a:lumOff val="15000"/>
                  </a:schemeClr>
                </a:solidFill>
                <a:latin typeface="+mj-lt"/>
                <a:ea typeface="+mj-ea"/>
                <a:cs typeface="+mj-cs"/>
              </a:rPr>
              <a:t> </a:t>
            </a:r>
            <a:r>
              <a:rPr lang="en-US" sz="2800" b="1" kern="1200" dirty="0" err="1">
                <a:solidFill>
                  <a:schemeClr val="tx1">
                    <a:lumMod val="85000"/>
                    <a:lumOff val="15000"/>
                  </a:schemeClr>
                </a:solidFill>
                <a:latin typeface="+mj-lt"/>
                <a:ea typeface="+mj-ea"/>
                <a:cs typeface="+mj-cs"/>
              </a:rPr>
              <a:t>GELOOFSTELSELS</a:t>
            </a:r>
            <a:r>
              <a:rPr lang="en-US" sz="2800" b="1" kern="1200" dirty="0">
                <a:solidFill>
                  <a:schemeClr val="tx1">
                    <a:lumMod val="85000"/>
                    <a:lumOff val="15000"/>
                  </a:schemeClr>
                </a:solidFill>
                <a:latin typeface="+mj-lt"/>
                <a:ea typeface="+mj-ea"/>
                <a:cs typeface="+mj-cs"/>
              </a:rPr>
              <a:t> </a:t>
            </a:r>
            <a:r>
              <a:rPr lang="en-US" sz="2800" kern="1200" dirty="0">
                <a:solidFill>
                  <a:schemeClr val="tx1">
                    <a:lumMod val="85000"/>
                    <a:lumOff val="15000"/>
                  </a:schemeClr>
                </a:solidFill>
                <a:latin typeface="+mj-lt"/>
                <a:ea typeface="+mj-ea"/>
                <a:cs typeface="+mj-cs"/>
              </a:rPr>
              <a:t>IN </a:t>
            </a:r>
            <a:r>
              <a:rPr lang="en-US" sz="2800" kern="1200" dirty="0" err="1">
                <a:solidFill>
                  <a:schemeClr val="tx1">
                    <a:lumMod val="85000"/>
                    <a:lumOff val="15000"/>
                  </a:schemeClr>
                </a:solidFill>
                <a:latin typeface="+mj-lt"/>
                <a:ea typeface="+mj-ea"/>
                <a:cs typeface="+mj-cs"/>
              </a:rPr>
              <a:t>SUID</a:t>
            </a:r>
            <a:r>
              <a:rPr lang="en-US" sz="2800" kern="1200" dirty="0">
                <a:solidFill>
                  <a:schemeClr val="tx1">
                    <a:lumMod val="85000"/>
                    <a:lumOff val="15000"/>
                  </a:schemeClr>
                </a:solidFill>
                <a:latin typeface="+mj-lt"/>
                <a:ea typeface="+mj-ea"/>
                <a:cs typeface="+mj-cs"/>
              </a:rPr>
              <a:t>-AFRIKA</a:t>
            </a:r>
          </a:p>
        </p:txBody>
      </p:sp>
      <p:sp>
        <p:nvSpPr>
          <p:cNvPr id="5" name="TextBox 4">
            <a:extLst>
              <a:ext uri="{FF2B5EF4-FFF2-40B4-BE49-F238E27FC236}">
                <a16:creationId xmlns:a16="http://schemas.microsoft.com/office/drawing/2014/main" id="{21FDDAF2-289A-4083-BD86-841A71BC89B6}"/>
              </a:ext>
            </a:extLst>
          </p:cNvPr>
          <p:cNvSpPr txBox="1"/>
          <p:nvPr/>
        </p:nvSpPr>
        <p:spPr>
          <a:xfrm>
            <a:off x="207715" y="5676901"/>
            <a:ext cx="3760289" cy="665802"/>
          </a:xfrm>
          <a:prstGeom prst="rect">
            <a:avLst/>
          </a:prstGeom>
        </p:spPr>
        <p:txBody>
          <a:bodyPr vert="horz" lIns="91440" tIns="45720" rIns="91440" bIns="45720" rtlCol="0">
            <a:noAutofit/>
          </a:bodyPr>
          <a:lstStyle/>
          <a:p>
            <a:pPr>
              <a:lnSpc>
                <a:spcPct val="90000"/>
              </a:lnSpc>
              <a:spcBef>
                <a:spcPts val="1000"/>
              </a:spcBef>
            </a:pPr>
            <a:r>
              <a:rPr lang="af-ZA" sz="1800" dirty="0">
                <a:solidFill>
                  <a:srgbClr val="000000"/>
                </a:solidFill>
                <a:effectLst/>
                <a:latin typeface="Calibri" panose="020F0502020204030204" pitchFamily="34" charset="0"/>
                <a:ea typeface="Calibri" panose="020F0502020204030204" pitchFamily="34" charset="0"/>
              </a:rPr>
              <a:t>Het jy gewee</a:t>
            </a:r>
            <a:r>
              <a:rPr lang="af-ZA" sz="1800" dirty="0">
                <a:latin typeface="Calibri" panose="020F0502020204030204" pitchFamily="34" charset="0"/>
                <a:ea typeface="Calibri" panose="020F0502020204030204" pitchFamily="34" charset="0"/>
              </a:rPr>
              <a:t>t h</a:t>
            </a:r>
            <a:r>
              <a:rPr lang="af-ZA" sz="1800" dirty="0">
                <a:solidFill>
                  <a:srgbClr val="000000"/>
                </a:solidFill>
                <a:effectLst/>
                <a:latin typeface="Calibri" panose="020F0502020204030204" pitchFamily="34" charset="0"/>
                <a:ea typeface="Calibri" panose="020F0502020204030204" pitchFamily="34" charset="0"/>
              </a:rPr>
              <a:t>ierdie godsdienste bestaan al ongeveer 1500 jaar</a:t>
            </a:r>
            <a:r>
              <a:rPr lang="en-US" sz="1800" kern="1200" dirty="0">
                <a:solidFill>
                  <a:schemeClr val="tx1">
                    <a:lumMod val="85000"/>
                    <a:lumOff val="15000"/>
                  </a:schemeClr>
                </a:solidFill>
                <a:latin typeface="+mn-lt"/>
                <a:ea typeface="+mn-ea"/>
                <a:cs typeface="+mn-cs"/>
              </a:rPr>
              <a:t>?</a:t>
            </a:r>
          </a:p>
        </p:txBody>
      </p:sp>
      <p:sp>
        <p:nvSpPr>
          <p:cNvPr id="4" name="TextBox 3">
            <a:extLst>
              <a:ext uri="{FF2B5EF4-FFF2-40B4-BE49-F238E27FC236}">
                <a16:creationId xmlns:a16="http://schemas.microsoft.com/office/drawing/2014/main" id="{FA391B56-B0EC-25BD-ACC2-15A709973D5E}"/>
              </a:ext>
            </a:extLst>
          </p:cNvPr>
          <p:cNvSpPr txBox="1"/>
          <p:nvPr/>
        </p:nvSpPr>
        <p:spPr>
          <a:xfrm>
            <a:off x="5890667" y="6232059"/>
            <a:ext cx="6093618" cy="523220"/>
          </a:xfrm>
          <a:prstGeom prst="rect">
            <a:avLst/>
          </a:prstGeom>
          <a:noFill/>
        </p:spPr>
        <p:txBody>
          <a:bodyPr wrap="square">
            <a:spAutoFit/>
          </a:bodyPr>
          <a:lstStyle/>
          <a:p>
            <a:pPr algn="r"/>
            <a:r>
              <a:rPr lang="en-US" dirty="0">
                <a:solidFill>
                  <a:schemeClr val="tx1"/>
                </a:solidFill>
              </a:rPr>
              <a:t>[</a:t>
            </a:r>
            <a:r>
              <a:rPr lang="en-US" dirty="0" err="1">
                <a:solidFill>
                  <a:schemeClr val="tx1"/>
                </a:solidFill>
              </a:rPr>
              <a:t>Bron</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https://arcuyo.blogspot.com/p/tudumishe-uasili-wetuutamaduni-wetu.html?m=1</a:t>
            </a:r>
            <a:r>
              <a:rPr lang="en-US" dirty="0">
                <a:solidFill>
                  <a:schemeClr val="tx1"/>
                </a:solidFill>
              </a:rPr>
              <a:t> </a:t>
            </a:r>
            <a:r>
              <a:rPr lang="en-US" dirty="0" err="1">
                <a:solidFill>
                  <a:schemeClr val="tx1"/>
                </a:solidFill>
              </a:rPr>
              <a:t>Toegangsdatum</a:t>
            </a:r>
            <a:r>
              <a:rPr lang="en-US" dirty="0">
                <a:solidFill>
                  <a:schemeClr val="tx1"/>
                </a:solidFill>
              </a:rPr>
              <a:t>: 17 September 2024]</a:t>
            </a:r>
          </a:p>
        </p:txBody>
      </p:sp>
      <p:pic>
        <p:nvPicPr>
          <p:cNvPr id="3" name="Picture 2" descr="A logo with a person in the middle&#10;&#10;Description automatically generated">
            <a:extLst>
              <a:ext uri="{FF2B5EF4-FFF2-40B4-BE49-F238E27FC236}">
                <a16:creationId xmlns:a16="http://schemas.microsoft.com/office/drawing/2014/main" id="{C99CCC5D-9E00-1524-41D3-EAE361618F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78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70+ Sangoma Stock Photos, Pictures &amp; Royalty-Free Images - iStock |  Traditional healer, Muti, Witch doctor">
            <a:extLst>
              <a:ext uri="{FF2B5EF4-FFF2-40B4-BE49-F238E27FC236}">
                <a16:creationId xmlns:a16="http://schemas.microsoft.com/office/drawing/2014/main" id="{ECAC3B50-2E25-CF1D-612A-48E55C4A4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804" b="2"/>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7" name="Freeform: Shape 205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9" name="Freeform: Shape 205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06C7A6C0-DEE5-4C42-BCC1-BABEC4D7DF99}"/>
              </a:ext>
            </a:extLst>
          </p:cNvPr>
          <p:cNvSpPr txBox="1">
            <a:spLocks/>
          </p:cNvSpPr>
          <p:nvPr/>
        </p:nvSpPr>
        <p:spPr>
          <a:xfrm>
            <a:off x="477981" y="1122363"/>
            <a:ext cx="4023360"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dirty="0" err="1"/>
              <a:t>Geestelike</a:t>
            </a:r>
            <a:r>
              <a:rPr lang="en-US" sz="4800" dirty="0"/>
              <a:t> </a:t>
            </a:r>
            <a:r>
              <a:rPr lang="en-US" sz="4800" dirty="0" err="1"/>
              <a:t>Leiers</a:t>
            </a:r>
            <a:r>
              <a:rPr lang="en-US" sz="4800" dirty="0"/>
              <a:t> &amp; </a:t>
            </a:r>
            <a:r>
              <a:rPr lang="en-US" sz="4800" dirty="0" err="1"/>
              <a:t>Voorvaders</a:t>
            </a:r>
            <a:endParaRPr lang="en-US" sz="4800" dirty="0"/>
          </a:p>
        </p:txBody>
      </p:sp>
      <p:sp>
        <p:nvSpPr>
          <p:cNvPr id="2061" name="Rectangle 206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3" name="Rectangle 206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845EB15-E978-33DB-AA2A-E4A4B12D56FF}"/>
              </a:ext>
            </a:extLst>
          </p:cNvPr>
          <p:cNvSpPr txBox="1"/>
          <p:nvPr/>
        </p:nvSpPr>
        <p:spPr>
          <a:xfrm>
            <a:off x="5890667" y="6232059"/>
            <a:ext cx="6093618" cy="523220"/>
          </a:xfrm>
          <a:prstGeom prst="rect">
            <a:avLst/>
          </a:prstGeom>
          <a:noFill/>
        </p:spPr>
        <p:txBody>
          <a:bodyPr wrap="square">
            <a:spAutoFit/>
          </a:bodyPr>
          <a:lstStyle/>
          <a:p>
            <a:pPr algn="r"/>
            <a:r>
              <a:rPr lang="en-US" dirty="0">
                <a:solidFill>
                  <a:schemeClr val="tx2">
                    <a:lumMod val="25000"/>
                  </a:schemeClr>
                </a:solidFill>
              </a:rPr>
              <a:t>[</a:t>
            </a:r>
            <a:r>
              <a:rPr lang="en-US" dirty="0" err="1">
                <a:solidFill>
                  <a:schemeClr val="tx2">
                    <a:lumMod val="25000"/>
                  </a:schemeClr>
                </a:solidFill>
              </a:rPr>
              <a:t>Bron</a:t>
            </a:r>
            <a:r>
              <a:rPr lang="en-US" dirty="0">
                <a:solidFill>
                  <a:schemeClr val="tx2">
                    <a:lumMod val="25000"/>
                  </a:schemeClr>
                </a:solidFill>
              </a:rPr>
              <a:t>: </a:t>
            </a:r>
            <a:r>
              <a:rPr lang="en-US" dirty="0">
                <a:solidFill>
                  <a:schemeClr val="tx2">
                    <a:lumMod val="25000"/>
                  </a:schemeClr>
                </a:solidFill>
                <a:hlinkClick r:id="rId4">
                  <a:extLst>
                    <a:ext uri="{A12FA001-AC4F-418D-AE19-62706E023703}">
                      <ahyp:hlinkClr xmlns:ahyp="http://schemas.microsoft.com/office/drawing/2018/hyperlinkcolor" val="tx"/>
                    </a:ext>
                  </a:extLst>
                </a:hlinkClick>
              </a:rPr>
              <a:t>https://www.sacap.edu.za/blog/applied-psychology/traditional-medicine/</a:t>
            </a:r>
            <a:r>
              <a:rPr lang="en-US" dirty="0">
                <a:solidFill>
                  <a:schemeClr val="tx2">
                    <a:lumMod val="25000"/>
                  </a:schemeClr>
                </a:solidFill>
              </a:rPr>
              <a:t> </a:t>
            </a:r>
            <a:r>
              <a:rPr lang="en-US" dirty="0" err="1">
                <a:solidFill>
                  <a:schemeClr val="tx2">
                    <a:lumMod val="25000"/>
                  </a:schemeClr>
                </a:solidFill>
              </a:rPr>
              <a:t>Toegangsdatum</a:t>
            </a:r>
            <a:r>
              <a:rPr lang="en-US" dirty="0">
                <a:solidFill>
                  <a:schemeClr val="tx2">
                    <a:lumMod val="25000"/>
                  </a:schemeClr>
                </a:solidFill>
              </a:rPr>
              <a:t>: 17 September 2024]</a:t>
            </a:r>
          </a:p>
        </p:txBody>
      </p:sp>
      <p:pic>
        <p:nvPicPr>
          <p:cNvPr id="3" name="Picture 2" descr="A logo with a person in the middle&#10;&#10;Description automatically generated">
            <a:extLst>
              <a:ext uri="{FF2B5EF4-FFF2-40B4-BE49-F238E27FC236}">
                <a16:creationId xmlns:a16="http://schemas.microsoft.com/office/drawing/2014/main" id="{1F7AED9B-A939-BE58-C86F-1568056786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555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FD1FC-768F-4377-8DA8-A269ACC76291}"/>
              </a:ext>
            </a:extLst>
          </p:cNvPr>
          <p:cNvSpPr>
            <a:spLocks noGrp="1"/>
          </p:cNvSpPr>
          <p:nvPr>
            <p:ph type="title"/>
          </p:nvPr>
        </p:nvSpPr>
        <p:spPr>
          <a:xfrm>
            <a:off x="6806412" y="2103437"/>
            <a:ext cx="5006336" cy="1325563"/>
          </a:xfrm>
        </p:spPr>
        <p:txBody>
          <a:bodyPr>
            <a:normAutofit/>
          </a:bodyPr>
          <a:lstStyle/>
          <a:p>
            <a:r>
              <a:rPr lang="en-ZA" sz="6000" dirty="0" err="1">
                <a:solidFill>
                  <a:srgbClr val="FFC000"/>
                </a:solidFill>
              </a:rPr>
              <a:t>Volgelinge</a:t>
            </a:r>
            <a:endParaRPr lang="en-ZA" sz="6000" dirty="0">
              <a:solidFill>
                <a:srgbClr val="FFC000"/>
              </a:solidFill>
            </a:endParaRPr>
          </a:p>
        </p:txBody>
      </p:sp>
      <p:pic>
        <p:nvPicPr>
          <p:cNvPr id="4" name="Picture 3">
            <a:extLst>
              <a:ext uri="{FF2B5EF4-FFF2-40B4-BE49-F238E27FC236}">
                <a16:creationId xmlns:a16="http://schemas.microsoft.com/office/drawing/2014/main" id="{9647A19E-80C4-4868-86C7-D845A7E01F71}"/>
              </a:ext>
            </a:extLst>
          </p:cNvPr>
          <p:cNvPicPr>
            <a:picLocks noChangeAspect="1"/>
          </p:cNvPicPr>
          <p:nvPr/>
        </p:nvPicPr>
        <p:blipFill rotWithShape="1">
          <a:blip r:embed="rId3"/>
          <a:srcRect r="-2" b="8925"/>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extBox 5">
            <a:extLst>
              <a:ext uri="{FF2B5EF4-FFF2-40B4-BE49-F238E27FC236}">
                <a16:creationId xmlns:a16="http://schemas.microsoft.com/office/drawing/2014/main" id="{3F16D7DE-446E-7446-A0E8-F7F8598BE68B}"/>
              </a:ext>
            </a:extLst>
          </p:cNvPr>
          <p:cNvSpPr txBox="1"/>
          <p:nvPr/>
        </p:nvSpPr>
        <p:spPr>
          <a:xfrm>
            <a:off x="74230" y="6174910"/>
            <a:ext cx="6093618" cy="523220"/>
          </a:xfrm>
          <a:prstGeom prst="rect">
            <a:avLst/>
          </a:prstGeom>
          <a:noFill/>
        </p:spPr>
        <p:txBody>
          <a:bodyPr wrap="square">
            <a:spAutoFit/>
          </a:bodyPr>
          <a:lstStyle/>
          <a:p>
            <a:r>
              <a:rPr lang="en-US" dirty="0">
                <a:solidFill>
                  <a:schemeClr val="tx2"/>
                </a:solidFill>
              </a:rPr>
              <a:t>[</a:t>
            </a:r>
            <a:r>
              <a:rPr lang="en-US" dirty="0" err="1">
                <a:solidFill>
                  <a:schemeClr val="tx2"/>
                </a:solidFill>
              </a:rPr>
              <a:t>Bron</a:t>
            </a:r>
            <a:r>
              <a:rPr lang="en-US" dirty="0">
                <a:solidFill>
                  <a:schemeClr val="tx2"/>
                </a:solidFill>
              </a:rPr>
              <a:t>: </a:t>
            </a:r>
            <a:r>
              <a:rPr lang="en-US" dirty="0">
                <a:solidFill>
                  <a:schemeClr val="tx2"/>
                </a:solidFill>
                <a:hlinkClick r:id="rId4">
                  <a:extLst>
                    <a:ext uri="{A12FA001-AC4F-418D-AE19-62706E023703}">
                      <ahyp:hlinkClr xmlns:ahyp="http://schemas.microsoft.com/office/drawing/2018/hyperlinkcolor" val="tx"/>
                    </a:ext>
                  </a:extLst>
                </a:hlinkClick>
              </a:rPr>
              <a:t>https://commons.m.wikimedia.org/wiki/File:Koku_Dancer.jpg</a:t>
            </a:r>
            <a:r>
              <a:rPr lang="en-US" dirty="0">
                <a:solidFill>
                  <a:schemeClr val="tx2"/>
                </a:solidFill>
              </a:rPr>
              <a:t> </a:t>
            </a:r>
            <a:r>
              <a:rPr lang="en-US" dirty="0" err="1">
                <a:solidFill>
                  <a:schemeClr val="tx2"/>
                </a:solidFill>
              </a:rPr>
              <a:t>Toegangsdatum</a:t>
            </a:r>
            <a:r>
              <a:rPr lang="en-US" dirty="0">
                <a:solidFill>
                  <a:schemeClr val="tx2"/>
                </a:solidFill>
              </a:rPr>
              <a:t>: 17 September 2024]</a:t>
            </a:r>
          </a:p>
        </p:txBody>
      </p:sp>
      <p:pic>
        <p:nvPicPr>
          <p:cNvPr id="7" name="Picture 6" descr="A logo with a person in the middle&#10;&#10;Description automatically generated">
            <a:extLst>
              <a:ext uri="{FF2B5EF4-FFF2-40B4-BE49-F238E27FC236}">
                <a16:creationId xmlns:a16="http://schemas.microsoft.com/office/drawing/2014/main" id="{5894983B-C9A9-723D-8F4D-5C28804FE7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84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A100-63DE-4E7F-1090-4751049378C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42222E1-BE91-75F3-CF8A-E1516133FF8F}"/>
              </a:ext>
            </a:extLst>
          </p:cNvPr>
          <p:cNvSpPr>
            <a:spLocks noGrp="1"/>
          </p:cNvSpPr>
          <p:nvPr>
            <p:ph type="body" idx="1"/>
          </p:nvPr>
        </p:nvSpPr>
        <p:spPr/>
        <p:txBody>
          <a:bodyPr/>
          <a:lstStyle/>
          <a:p>
            <a:endParaRPr lang="en-US"/>
          </a:p>
        </p:txBody>
      </p:sp>
      <p:pic>
        <p:nvPicPr>
          <p:cNvPr id="5122" name="Picture 2" descr="Feedback Wall | Essex Family Forum">
            <a:extLst>
              <a:ext uri="{FF2B5EF4-FFF2-40B4-BE49-F238E27FC236}">
                <a16:creationId xmlns:a16="http://schemas.microsoft.com/office/drawing/2014/main" id="{518FC735-444E-E496-5628-AAB0860D5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5" b="-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F222AD-6DBE-D9CE-DF79-939D461BDC57}"/>
              </a:ext>
            </a:extLst>
          </p:cNvPr>
          <p:cNvSpPr txBox="1"/>
          <p:nvPr/>
        </p:nvSpPr>
        <p:spPr>
          <a:xfrm>
            <a:off x="6089650" y="6212215"/>
            <a:ext cx="6093618" cy="523220"/>
          </a:xfrm>
          <a:prstGeom prst="rect">
            <a:avLst/>
          </a:prstGeom>
          <a:noFill/>
        </p:spPr>
        <p:txBody>
          <a:bodyPr wrap="square">
            <a:spAutoFit/>
          </a:bodyPr>
          <a:lstStyle/>
          <a:p>
            <a:pPr algn="r"/>
            <a:r>
              <a:rPr lang="en-US" dirty="0">
                <a:solidFill>
                  <a:schemeClr val="tx2">
                    <a:lumMod val="75000"/>
                  </a:schemeClr>
                </a:solidFill>
              </a:rPr>
              <a:t>[</a:t>
            </a:r>
            <a:r>
              <a:rPr lang="en-US" dirty="0" err="1">
                <a:solidFill>
                  <a:schemeClr val="tx2">
                    <a:lumMod val="75000"/>
                  </a:schemeClr>
                </a:solidFill>
              </a:rPr>
              <a:t>Bron</a:t>
            </a:r>
            <a:r>
              <a:rPr lang="en-US" dirty="0">
                <a:solidFill>
                  <a:schemeClr val="tx2">
                    <a:lumMod val="75000"/>
                  </a:schemeClr>
                </a:solidFill>
              </a:rPr>
              <a:t>: </a:t>
            </a:r>
            <a:r>
              <a:rPr lang="en-US" dirty="0">
                <a:solidFill>
                  <a:schemeClr val="tx2">
                    <a:lumMod val="75000"/>
                  </a:schemeClr>
                </a:solidFill>
                <a:hlinkClick r:id="rId4">
                  <a:extLst>
                    <a:ext uri="{A12FA001-AC4F-418D-AE19-62706E023703}">
                      <ahyp:hlinkClr xmlns:ahyp="http://schemas.microsoft.com/office/drawing/2018/hyperlinkcolor" val="tx"/>
                    </a:ext>
                  </a:extLst>
                </a:hlinkClick>
              </a:rPr>
              <a:t>https://www.digitallearningmap.nhs.scot/the-training-evaluation-toolkit/tools-to-measure-reaction/</a:t>
            </a:r>
            <a:r>
              <a:rPr lang="en-US" dirty="0">
                <a:solidFill>
                  <a:schemeClr val="tx2">
                    <a:lumMod val="75000"/>
                  </a:schemeClr>
                </a:solidFill>
              </a:rPr>
              <a:t> </a:t>
            </a:r>
            <a:r>
              <a:rPr lang="en-US" dirty="0" err="1">
                <a:solidFill>
                  <a:schemeClr val="tx2">
                    <a:lumMod val="75000"/>
                  </a:schemeClr>
                </a:solidFill>
              </a:rPr>
              <a:t>Toegangsdatum</a:t>
            </a:r>
            <a:r>
              <a:rPr lang="en-US" dirty="0">
                <a:solidFill>
                  <a:schemeClr val="tx2">
                    <a:lumMod val="75000"/>
                  </a:schemeClr>
                </a:solidFill>
              </a:rPr>
              <a:t>: 17 September 2024]</a:t>
            </a:r>
          </a:p>
        </p:txBody>
      </p:sp>
      <p:pic>
        <p:nvPicPr>
          <p:cNvPr id="6" name="Picture 5" descr="A logo with a person in the middle&#10;&#10;Description automatically generated">
            <a:extLst>
              <a:ext uri="{FF2B5EF4-FFF2-40B4-BE49-F238E27FC236}">
                <a16:creationId xmlns:a16="http://schemas.microsoft.com/office/drawing/2014/main" id="{14CBF350-EF12-D8EA-512C-7C7DD80503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3364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4E10F4-0697-4CC9-A18D-3EE80A9940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275E4F-80C1-46D7-BF59-C0F198D114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4255</TotalTime>
  <Words>1292</Words>
  <Application>Microsoft Office PowerPoint</Application>
  <PresentationFormat>Widescreen</PresentationFormat>
  <Paragraphs>90</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Canva Sans</vt:lpstr>
      <vt:lpstr>Canva Sans Bold</vt:lpstr>
      <vt:lpstr>Courier New</vt:lpstr>
      <vt:lpstr>Noto Sans Symbols</vt:lpstr>
      <vt:lpstr>Symbol</vt:lpstr>
      <vt:lpstr>Office Theme</vt:lpstr>
      <vt:lpstr>PowerPoint Presentation</vt:lpstr>
      <vt:lpstr>PowerPoint Presentation</vt:lpstr>
      <vt:lpstr>PowerPoint Presentation</vt:lpstr>
      <vt:lpstr>PowerPoint Presentation</vt:lpstr>
      <vt:lpstr>Groep-aktiwiteit</vt:lpstr>
      <vt:lpstr>OORSPRONG &amp; PRAKTYKE VAN INHEEMSE GELOOFSTELSELS IN SUID-AFRIKA</vt:lpstr>
      <vt:lpstr>PowerPoint Presentation</vt:lpstr>
      <vt:lpstr>Volgelinge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Hp Unit</cp:lastModifiedBy>
  <cp:revision>14</cp:revision>
  <dcterms:created xsi:type="dcterms:W3CDTF">2021-02-27T11:19:06Z</dcterms:created>
  <dcterms:modified xsi:type="dcterms:W3CDTF">2024-09-18T09:53:40Z</dcterms:modified>
</cp:coreProperties>
</file>