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63" r:id="rId3"/>
    <p:sldId id="258" r:id="rId4"/>
    <p:sldId id="259" r:id="rId5"/>
    <p:sldId id="260" r:id="rId6"/>
    <p:sldId id="261" r:id="rId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h8LmupRiarWRj2D8dCr4OqmmTao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111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C48B5B-0CC6-417B-AF79-6B62100FA5D5}" v="2" dt="2024-07-08T13:27:16.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48497" autoAdjust="0"/>
  </p:normalViewPr>
  <p:slideViewPr>
    <p:cSldViewPr snapToGrid="0">
      <p:cViewPr varScale="1">
        <p:scale>
          <a:sx n="36" d="100"/>
          <a:sy n="36" d="100"/>
        </p:scale>
        <p:origin x="2222" y="19"/>
      </p:cViewPr>
      <p:guideLst/>
    </p:cSldViewPr>
  </p:slideViewPr>
  <p:notesTextViewPr>
    <p:cViewPr>
      <p:scale>
        <a:sx n="135" d="100"/>
        <a:sy n="13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customschemas.google.com/relationships/presentationmetadata" Target="metadata"/><Relationship Id="rId23" Type="http://schemas.openxmlformats.org/officeDocument/2006/relationships/customXml" Target="../customXml/item2.xml"/><Relationship Id="rId19" Type="http://schemas.openxmlformats.org/officeDocument/2006/relationships/tableStyles" Target="tableStyles.xml"/><Relationship Id="rId4" Type="http://schemas.openxmlformats.org/officeDocument/2006/relationships/slide" Target="slides/slide3.xml"/><Relationship Id="rId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do Pretorius" userId="fda81b51-2e2f-466a-a5d4-d1afe3dc8be0" providerId="ADAL" clId="{713F1AC5-3D8C-4681-B3D6-4C4222DA0429}"/>
    <pc:docChg chg="undo custSel modSld">
      <pc:chgData name="Ferdo Pretorius" userId="fda81b51-2e2f-466a-a5d4-d1afe3dc8be0" providerId="ADAL" clId="{713F1AC5-3D8C-4681-B3D6-4C4222DA0429}" dt="2024-06-11T08:04:16.910" v="1757" actId="20577"/>
      <pc:docMkLst>
        <pc:docMk/>
      </pc:docMkLst>
      <pc:sldChg chg="addSp modSp mod modNotesTx">
        <pc:chgData name="Ferdo Pretorius" userId="fda81b51-2e2f-466a-a5d4-d1afe3dc8be0" providerId="ADAL" clId="{713F1AC5-3D8C-4681-B3D6-4C4222DA0429}" dt="2024-05-31T11:07:53.810" v="1708" actId="20577"/>
        <pc:sldMkLst>
          <pc:docMk/>
          <pc:sldMk cId="0" sldId="256"/>
        </pc:sldMkLst>
        <pc:spChg chg="add mod">
          <ac:chgData name="Ferdo Pretorius" userId="fda81b51-2e2f-466a-a5d4-d1afe3dc8be0" providerId="ADAL" clId="{713F1AC5-3D8C-4681-B3D6-4C4222DA0429}" dt="2024-05-28T12:37:34.965" v="1699" actId="164"/>
          <ac:spMkLst>
            <pc:docMk/>
            <pc:sldMk cId="0" sldId="256"/>
            <ac:spMk id="4" creationId="{1D8562E3-966F-EC90-ACA5-DB6A36D75152}"/>
          </ac:spMkLst>
        </pc:spChg>
        <pc:grpChg chg="add mod">
          <ac:chgData name="Ferdo Pretorius" userId="fda81b51-2e2f-466a-a5d4-d1afe3dc8be0" providerId="ADAL" clId="{713F1AC5-3D8C-4681-B3D6-4C4222DA0429}" dt="2024-05-28T12:37:34.965" v="1699" actId="164"/>
          <ac:grpSpMkLst>
            <pc:docMk/>
            <pc:sldMk cId="0" sldId="256"/>
            <ac:grpSpMk id="5" creationId="{5E714CE5-9E36-2ABE-3A0A-2C1D5B096F8B}"/>
          </ac:grpSpMkLst>
        </pc:grpChg>
        <pc:picChg chg="add mod">
          <ac:chgData name="Ferdo Pretorius" userId="fda81b51-2e2f-466a-a5d4-d1afe3dc8be0" providerId="ADAL" clId="{713F1AC5-3D8C-4681-B3D6-4C4222DA0429}" dt="2024-05-28T12:37:34.965" v="1699" actId="164"/>
          <ac:picMkLst>
            <pc:docMk/>
            <pc:sldMk cId="0" sldId="256"/>
            <ac:picMk id="3" creationId="{61FAB086-ACA0-E490-C9B5-34B0F64F6E9F}"/>
          </ac:picMkLst>
        </pc:picChg>
      </pc:sldChg>
      <pc:sldChg chg="modSp mod modNotesTx">
        <pc:chgData name="Ferdo Pretorius" userId="fda81b51-2e2f-466a-a5d4-d1afe3dc8be0" providerId="ADAL" clId="{713F1AC5-3D8C-4681-B3D6-4C4222DA0429}" dt="2024-06-11T07:59:55.041" v="1728" actId="20577"/>
        <pc:sldMkLst>
          <pc:docMk/>
          <pc:sldMk cId="0" sldId="258"/>
        </pc:sldMkLst>
        <pc:spChg chg="mod">
          <ac:chgData name="Ferdo Pretorius" userId="fda81b51-2e2f-466a-a5d4-d1afe3dc8be0" providerId="ADAL" clId="{713F1AC5-3D8C-4681-B3D6-4C4222DA0429}" dt="2024-05-23T18:57:46.316" v="464" actId="20577"/>
          <ac:spMkLst>
            <pc:docMk/>
            <pc:sldMk cId="0" sldId="258"/>
            <ac:spMk id="102" creationId="{00000000-0000-0000-0000-000000000000}"/>
          </ac:spMkLst>
        </pc:spChg>
        <pc:spChg chg="mod">
          <ac:chgData name="Ferdo Pretorius" userId="fda81b51-2e2f-466a-a5d4-d1afe3dc8be0" providerId="ADAL" clId="{713F1AC5-3D8C-4681-B3D6-4C4222DA0429}" dt="2024-05-23T18:57:58.703" v="480" actId="20577"/>
          <ac:spMkLst>
            <pc:docMk/>
            <pc:sldMk cId="0" sldId="258"/>
            <ac:spMk id="103" creationId="{00000000-0000-0000-0000-000000000000}"/>
          </ac:spMkLst>
        </pc:spChg>
      </pc:sldChg>
      <pc:sldChg chg="modNotesTx">
        <pc:chgData name="Ferdo Pretorius" userId="fda81b51-2e2f-466a-a5d4-d1afe3dc8be0" providerId="ADAL" clId="{713F1AC5-3D8C-4681-B3D6-4C4222DA0429}" dt="2024-06-11T08:04:16.910" v="1757" actId="20577"/>
        <pc:sldMkLst>
          <pc:docMk/>
          <pc:sldMk cId="0" sldId="259"/>
        </pc:sldMkLst>
      </pc:sldChg>
      <pc:sldChg chg="modSp mod modNotesTx">
        <pc:chgData name="Ferdo Pretorius" userId="fda81b51-2e2f-466a-a5d4-d1afe3dc8be0" providerId="ADAL" clId="{713F1AC5-3D8C-4681-B3D6-4C4222DA0429}" dt="2024-05-31T11:08:39.212" v="1718" actId="20577"/>
        <pc:sldMkLst>
          <pc:docMk/>
          <pc:sldMk cId="0" sldId="260"/>
        </pc:sldMkLst>
        <pc:spChg chg="mod">
          <ac:chgData name="Ferdo Pretorius" userId="fda81b51-2e2f-466a-a5d4-d1afe3dc8be0" providerId="ADAL" clId="{713F1AC5-3D8C-4681-B3D6-4C4222DA0429}" dt="2024-05-23T19:33:48.709" v="1549" actId="20577"/>
          <ac:spMkLst>
            <pc:docMk/>
            <pc:sldMk cId="0" sldId="260"/>
            <ac:spMk id="118" creationId="{00000000-0000-0000-0000-000000000000}"/>
          </ac:spMkLst>
        </pc:spChg>
      </pc:sldChg>
      <pc:sldChg chg="modSp mod modNotesTx">
        <pc:chgData name="Ferdo Pretorius" userId="fda81b51-2e2f-466a-a5d4-d1afe3dc8be0" providerId="ADAL" clId="{713F1AC5-3D8C-4681-B3D6-4C4222DA0429}" dt="2024-05-31T11:09:02.208" v="1726" actId="20577"/>
        <pc:sldMkLst>
          <pc:docMk/>
          <pc:sldMk cId="0" sldId="261"/>
        </pc:sldMkLst>
        <pc:spChg chg="mod">
          <ac:chgData name="Ferdo Pretorius" userId="fda81b51-2e2f-466a-a5d4-d1afe3dc8be0" providerId="ADAL" clId="{713F1AC5-3D8C-4681-B3D6-4C4222DA0429}" dt="2024-05-23T19:36:31.769" v="1610" actId="20577"/>
          <ac:spMkLst>
            <pc:docMk/>
            <pc:sldMk cId="0" sldId="261"/>
            <ac:spMk id="127" creationId="{00000000-0000-0000-0000-000000000000}"/>
          </ac:spMkLst>
        </pc:spChg>
      </pc:sldChg>
      <pc:sldChg chg="addSp delSp modSp mod modNotesTx">
        <pc:chgData name="Ferdo Pretorius" userId="fda81b51-2e2f-466a-a5d4-d1afe3dc8be0" providerId="ADAL" clId="{713F1AC5-3D8C-4681-B3D6-4C4222DA0429}" dt="2024-05-31T11:07:22.815" v="1703" actId="20577"/>
        <pc:sldMkLst>
          <pc:docMk/>
          <pc:sldMk cId="4098106440" sldId="263"/>
        </pc:sldMkLst>
        <pc:spChg chg="add del mod">
          <ac:chgData name="Ferdo Pretorius" userId="fda81b51-2e2f-466a-a5d4-d1afe3dc8be0" providerId="ADAL" clId="{713F1AC5-3D8C-4681-B3D6-4C4222DA0429}" dt="2024-05-22T07:48:53.696" v="303" actId="478"/>
          <ac:spMkLst>
            <pc:docMk/>
            <pc:sldMk cId="4098106440" sldId="263"/>
            <ac:spMk id="2" creationId="{8511C698-7CF0-015F-CA56-F6894B8948A5}"/>
          </ac:spMkLst>
        </pc:spChg>
        <pc:spChg chg="mod">
          <ac:chgData name="Ferdo Pretorius" userId="fda81b51-2e2f-466a-a5d4-d1afe3dc8be0" providerId="ADAL" clId="{713F1AC5-3D8C-4681-B3D6-4C4222DA0429}" dt="2024-05-23T18:57:19.158" v="420" actId="20577"/>
          <ac:spMkLst>
            <pc:docMk/>
            <pc:sldMk cId="4098106440" sldId="263"/>
            <ac:spMk id="3" creationId="{870FE750-79BD-61F6-FD5F-ABA8D4BD686D}"/>
          </ac:spMkLst>
        </pc:spChg>
        <pc:spChg chg="add mod">
          <ac:chgData name="Ferdo Pretorius" userId="fda81b51-2e2f-466a-a5d4-d1afe3dc8be0" providerId="ADAL" clId="{713F1AC5-3D8C-4681-B3D6-4C4222DA0429}" dt="2024-05-22T07:53:40.092" v="402" actId="1076"/>
          <ac:spMkLst>
            <pc:docMk/>
            <pc:sldMk cId="4098106440" sldId="263"/>
            <ac:spMk id="6" creationId="{A5BB2A17-668D-458C-C6E6-FF58D433D0B3}"/>
          </ac:spMkLst>
        </pc:spChg>
        <pc:spChg chg="add mod">
          <ac:chgData name="Ferdo Pretorius" userId="fda81b51-2e2f-466a-a5d4-d1afe3dc8be0" providerId="ADAL" clId="{713F1AC5-3D8C-4681-B3D6-4C4222DA0429}" dt="2024-05-22T07:49:39.381" v="309" actId="208"/>
          <ac:spMkLst>
            <pc:docMk/>
            <pc:sldMk cId="4098106440" sldId="263"/>
            <ac:spMk id="7" creationId="{5F92D102-41FE-4CFA-C120-A64C7AB85715}"/>
          </ac:spMkLst>
        </pc:spChg>
        <pc:spChg chg="add mod">
          <ac:chgData name="Ferdo Pretorius" userId="fda81b51-2e2f-466a-a5d4-d1afe3dc8be0" providerId="ADAL" clId="{713F1AC5-3D8C-4681-B3D6-4C4222DA0429}" dt="2024-05-22T07:52:00.188" v="360" actId="207"/>
          <ac:spMkLst>
            <pc:docMk/>
            <pc:sldMk cId="4098106440" sldId="263"/>
            <ac:spMk id="8" creationId="{6D571C32-6718-86AD-9598-D8841733F7BA}"/>
          </ac:spMkLst>
        </pc:spChg>
        <pc:picChg chg="mod">
          <ac:chgData name="Ferdo Pretorius" userId="fda81b51-2e2f-466a-a5d4-d1afe3dc8be0" providerId="ADAL" clId="{713F1AC5-3D8C-4681-B3D6-4C4222DA0429}" dt="2024-05-22T07:48:11.105" v="269" actId="1076"/>
          <ac:picMkLst>
            <pc:docMk/>
            <pc:sldMk cId="4098106440" sldId="263"/>
            <ac:picMk id="4" creationId="{7516DDFA-8505-3792-8ACD-7DADC3060ACF}"/>
          </ac:picMkLst>
        </pc:picChg>
      </pc:sldChg>
    </pc:docChg>
  </pc:docChgLst>
  <pc:docChgLst>
    <pc:chgData name="Hp Unit" userId="86ec350514542ee1" providerId="LiveId" clId="{3DC48B5B-0CC6-417B-AF79-6B62100FA5D5}"/>
    <pc:docChg chg="undo custSel modSld">
      <pc:chgData name="Hp Unit" userId="86ec350514542ee1" providerId="LiveId" clId="{3DC48B5B-0CC6-417B-AF79-6B62100FA5D5}" dt="2024-07-15T14:33:00.206" v="180"/>
      <pc:docMkLst>
        <pc:docMk/>
      </pc:docMkLst>
      <pc:sldChg chg="modNotesTx">
        <pc:chgData name="Hp Unit" userId="86ec350514542ee1" providerId="LiveId" clId="{3DC48B5B-0CC6-417B-AF79-6B62100FA5D5}" dt="2024-07-15T14:31:11.485" v="166"/>
        <pc:sldMkLst>
          <pc:docMk/>
          <pc:sldMk cId="0" sldId="256"/>
        </pc:sldMkLst>
      </pc:sldChg>
      <pc:sldChg chg="modSp mod modNotesTx">
        <pc:chgData name="Hp Unit" userId="86ec350514542ee1" providerId="LiveId" clId="{3DC48B5B-0CC6-417B-AF79-6B62100FA5D5}" dt="2024-07-15T14:31:56.183" v="174" actId="20577"/>
        <pc:sldMkLst>
          <pc:docMk/>
          <pc:sldMk cId="0" sldId="258"/>
        </pc:sldMkLst>
        <pc:spChg chg="mod">
          <ac:chgData name="Hp Unit" userId="86ec350514542ee1" providerId="LiveId" clId="{3DC48B5B-0CC6-417B-AF79-6B62100FA5D5}" dt="2024-07-15T14:30:43.182" v="164" actId="6549"/>
          <ac:spMkLst>
            <pc:docMk/>
            <pc:sldMk cId="0" sldId="258"/>
            <ac:spMk id="103" creationId="{00000000-0000-0000-0000-000000000000}"/>
          </ac:spMkLst>
        </pc:spChg>
      </pc:sldChg>
      <pc:sldChg chg="addSp delSp modSp mod modNotesTx">
        <pc:chgData name="Hp Unit" userId="86ec350514542ee1" providerId="LiveId" clId="{3DC48B5B-0CC6-417B-AF79-6B62100FA5D5}" dt="2024-07-15T14:32:21.121" v="176"/>
        <pc:sldMkLst>
          <pc:docMk/>
          <pc:sldMk cId="0" sldId="259"/>
        </pc:sldMkLst>
        <pc:picChg chg="add mod ord">
          <ac:chgData name="Hp Unit" userId="86ec350514542ee1" providerId="LiveId" clId="{3DC48B5B-0CC6-417B-AF79-6B62100FA5D5}" dt="2024-07-08T13:23:21.744" v="2" actId="171"/>
          <ac:picMkLst>
            <pc:docMk/>
            <pc:sldMk cId="0" sldId="259"/>
            <ac:picMk id="3" creationId="{1559F5CA-B225-0B0F-EA41-CD2ED86B83EC}"/>
          </ac:picMkLst>
        </pc:picChg>
        <pc:picChg chg="del">
          <ac:chgData name="Hp Unit" userId="86ec350514542ee1" providerId="LiveId" clId="{3DC48B5B-0CC6-417B-AF79-6B62100FA5D5}" dt="2024-07-08T13:23:11.053" v="0" actId="478"/>
          <ac:picMkLst>
            <pc:docMk/>
            <pc:sldMk cId="0" sldId="259"/>
            <ac:picMk id="111" creationId="{00000000-0000-0000-0000-000000000000}"/>
          </ac:picMkLst>
        </pc:picChg>
      </pc:sldChg>
      <pc:sldChg chg="modSp mod modNotesTx">
        <pc:chgData name="Hp Unit" userId="86ec350514542ee1" providerId="LiveId" clId="{3DC48B5B-0CC6-417B-AF79-6B62100FA5D5}" dt="2024-07-15T14:32:43.505" v="178"/>
        <pc:sldMkLst>
          <pc:docMk/>
          <pc:sldMk cId="0" sldId="260"/>
        </pc:sldMkLst>
        <pc:spChg chg="mod">
          <ac:chgData name="Hp Unit" userId="86ec350514542ee1" providerId="LiveId" clId="{3DC48B5B-0CC6-417B-AF79-6B62100FA5D5}" dt="2024-07-08T13:27:28.944" v="163" actId="2711"/>
          <ac:spMkLst>
            <pc:docMk/>
            <pc:sldMk cId="0" sldId="260"/>
            <ac:spMk id="118" creationId="{00000000-0000-0000-0000-000000000000}"/>
          </ac:spMkLst>
        </pc:spChg>
      </pc:sldChg>
      <pc:sldChg chg="modNotesTx">
        <pc:chgData name="Hp Unit" userId="86ec350514542ee1" providerId="LiveId" clId="{3DC48B5B-0CC6-417B-AF79-6B62100FA5D5}" dt="2024-07-15T14:33:00.206" v="180"/>
        <pc:sldMkLst>
          <pc:docMk/>
          <pc:sldMk cId="0" sldId="261"/>
        </pc:sldMkLst>
      </pc:sldChg>
      <pc:sldChg chg="modSp mod modNotesTx">
        <pc:chgData name="Hp Unit" userId="86ec350514542ee1" providerId="LiveId" clId="{3DC48B5B-0CC6-417B-AF79-6B62100FA5D5}" dt="2024-07-15T14:31:34.787" v="171" actId="20577"/>
        <pc:sldMkLst>
          <pc:docMk/>
          <pc:sldMk cId="4098106440" sldId="263"/>
        </pc:sldMkLst>
        <pc:spChg chg="mod">
          <ac:chgData name="Hp Unit" userId="86ec350514542ee1" providerId="LiveId" clId="{3DC48B5B-0CC6-417B-AF79-6B62100FA5D5}" dt="2024-07-08T13:26:30.503" v="160" actId="313"/>
          <ac:spMkLst>
            <pc:docMk/>
            <pc:sldMk cId="4098106440" sldId="263"/>
            <ac:spMk id="3" creationId="{870FE750-79BD-61F6-FD5F-ABA8D4BD686D}"/>
          </ac:spMkLst>
        </pc:spChg>
        <pc:spChg chg="mod">
          <ac:chgData name="Hp Unit" userId="86ec350514542ee1" providerId="LiveId" clId="{3DC48B5B-0CC6-417B-AF79-6B62100FA5D5}" dt="2024-07-08T13:26:44.736" v="161" actId="1076"/>
          <ac:spMkLst>
            <pc:docMk/>
            <pc:sldMk cId="4098106440" sldId="263"/>
            <ac:spMk id="6" creationId="{A5BB2A17-668D-458C-C6E6-FF58D433D0B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81yXySOTxz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ottnH427Fr8&amp;t=1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cmillenhealth.org/tamtalks/dangers-of-social-media"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16/02/concerns-regarding-social-media-and-health-issues-in-adolescents-and-young-adul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dirty="0" err="1"/>
              <a:t>Skyfie</a:t>
            </a:r>
            <a:r>
              <a:rPr lang="en-ZA" dirty="0"/>
              <a:t> 1 </a:t>
            </a:r>
            <a:r>
              <a:rPr lang="en-ZA" dirty="0" err="1"/>
              <a:t>en</a:t>
            </a:r>
            <a:r>
              <a:rPr lang="en-ZA" dirty="0"/>
              <a:t> 2 </a:t>
            </a:r>
            <a:r>
              <a:rPr lang="en-ZA" dirty="0" err="1"/>
              <a:t>Inleiding</a:t>
            </a:r>
            <a:r>
              <a:rPr lang="en-ZA" dirty="0"/>
              <a:t> </a:t>
            </a:r>
            <a:r>
              <a:rPr lang="en-ZA" dirty="0" err="1"/>
              <a:t>en</a:t>
            </a:r>
            <a:r>
              <a:rPr lang="en-ZA" dirty="0"/>
              <a:t> </a:t>
            </a:r>
            <a:r>
              <a:rPr lang="en-ZA" dirty="0" err="1"/>
              <a:t>Groepbespreking</a:t>
            </a:r>
            <a:r>
              <a:rPr lang="en-ZA" dirty="0"/>
              <a:t> (5 min)</a:t>
            </a:r>
            <a:endParaRPr dirty="0"/>
          </a:p>
          <a:p>
            <a:pPr marL="0" lvl="0" indent="0" algn="l" rtl="0">
              <a:lnSpc>
                <a:spcPct val="100000"/>
              </a:lnSpc>
              <a:spcBef>
                <a:spcPts val="0"/>
              </a:spcBef>
              <a:spcAft>
                <a:spcPts val="0"/>
              </a:spcAft>
              <a:buSzPts val="1400"/>
              <a:buNone/>
            </a:pPr>
            <a:endParaRPr dirty="0"/>
          </a:p>
          <a:p>
            <a:pPr marL="342900" lvl="0" indent="-342900">
              <a:buFont typeface="Symbol" panose="05050102010706020507" pitchFamily="18" charset="2"/>
              <a:buChar char=""/>
            </a:pPr>
            <a:r>
              <a:rPr lang="af-ZA" sz="1200" dirty="0">
                <a:effectLst/>
                <a:latin typeface="Calibri" panose="020F0502020204030204" pitchFamily="34" charset="0"/>
                <a:ea typeface="Calibri" panose="020F0502020204030204" pitchFamily="34" charset="0"/>
              </a:rPr>
              <a:t>Welkom by die derde les van ons reeks oor Demokrasie en Menseregte. Voordat ons met hierdie onderwerp van sosiale media begin, kom ons doen 'n bietjie </a:t>
            </a:r>
            <a:r>
              <a:rPr lang="af-ZA" sz="1200" dirty="0" err="1">
                <a:effectLst/>
                <a:latin typeface="Calibri" panose="020F0502020204030204" pitchFamily="34" charset="0"/>
                <a:ea typeface="Calibri" panose="020F0502020204030204" pitchFamily="34" charset="0"/>
              </a:rPr>
              <a:t>klasnavorsing</a:t>
            </a:r>
            <a:r>
              <a:rPr lang="af-ZA" sz="1200" dirty="0">
                <a:effectLst/>
                <a:latin typeface="Calibri" panose="020F0502020204030204" pitchFamily="34" charset="0"/>
                <a:ea typeface="Calibri" panose="020F0502020204030204" pitchFamily="34" charset="0"/>
              </a:rPr>
              <a:t>. Ek gaan 'n reeks vrae vra en jou dan vra om jou hand op te steek as jou antwoord ja is. Julle moet rondkyk om te sien watter persentasie van die klas hul hande opsteek. Ek belowe dat hierdie vrae jou nie in die verleentheid sal stel of jou in die moeilikheid laat beland nie. </a:t>
            </a:r>
            <a:endParaRPr lang="en-US"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af-ZA" sz="1200" dirty="0">
                <a:effectLst/>
                <a:latin typeface="Calibri" panose="020F0502020204030204" pitchFamily="34" charset="0"/>
                <a:ea typeface="Calibri" panose="020F0502020204030204" pitchFamily="34" charset="0"/>
              </a:rPr>
              <a:t>Hier gaan ons:</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Ken jy iemand wat elke dag sosiale media gebruik?</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Ken jy iemand wat meer as drie </a:t>
            </a:r>
            <a:r>
              <a:rPr lang="af-ZA" sz="1200" dirty="0" err="1">
                <a:effectLst/>
                <a:latin typeface="Calibri" panose="020F0502020204030204" pitchFamily="34" charset="0"/>
                <a:ea typeface="Calibri" panose="020F0502020204030204" pitchFamily="34" charset="0"/>
              </a:rPr>
              <a:t>sosialemediatoepassings</a:t>
            </a:r>
            <a:r>
              <a:rPr lang="af-ZA" sz="1200" dirty="0">
                <a:effectLst/>
                <a:latin typeface="Calibri" panose="020F0502020204030204" pitchFamily="34" charset="0"/>
                <a:ea typeface="Calibri" panose="020F0502020204030204" pitchFamily="34" charset="0"/>
              </a:rPr>
              <a:t> op hul foon het?</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Ken jy iemand wat ongewenste aandag op sosiale media gehad het?</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Ken jy iemand wat op sosiale media geboelie is?</a:t>
            </a:r>
            <a:br>
              <a:rPr lang="af-ZA" sz="1200" dirty="0">
                <a:effectLst/>
                <a:latin typeface="Calibri" panose="020F0502020204030204" pitchFamily="34" charset="0"/>
                <a:ea typeface="Calibri" panose="020F0502020204030204" pitchFamily="34" charset="0"/>
              </a:rPr>
            </a:br>
            <a:endParaRPr lang="en-US"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af-ZA" sz="1200" dirty="0">
                <a:effectLst/>
                <a:latin typeface="Calibri" panose="020F0502020204030204" pitchFamily="34" charset="0"/>
                <a:ea typeface="Calibri" panose="020F0502020204030204" pitchFamily="34" charset="0"/>
              </a:rPr>
              <a:t>Dit is interessant hoe byna almal in hierdie klas iemand ken wat deur sosiale media geraak is. In hierdie les voel jy dalk: "Ag, dit geld nie meer vir my nie. Ek is daardeur en ek het my les geleer." Of miskien dink jy: "Ek is so gelukkig dat dit nie vir my is nie!". Ek wil hê jy moet in gedagte hou dat die doel van die les nie net is om jou te bemagtig nie, maar ook om jou toe te rus om iemand anders (soos 'n vriend(in) of familielid) in nood te bemagtig. </a:t>
            </a:r>
            <a:br>
              <a:rPr lang="af-ZA" sz="1200" dirty="0">
                <a:effectLst/>
                <a:latin typeface="Calibri" panose="020F0502020204030204" pitchFamily="34" charset="0"/>
                <a:ea typeface="Calibri" panose="020F0502020204030204" pitchFamily="34" charset="0"/>
              </a:rPr>
            </a:br>
            <a:endParaRPr lang="en-US" sz="1200" dirty="0">
              <a:effectLst/>
              <a:latin typeface="Times New Roman" panose="02020603050405020304" pitchFamily="18" charset="0"/>
              <a:ea typeface="Times New Roman" panose="02020603050405020304" pitchFamily="18" charset="0"/>
            </a:endParaRPr>
          </a:p>
          <a:p>
            <a:pPr marL="171450" lvl="0" indent="-171450">
              <a:buFont typeface="Arial" panose="020B0604020202020204" pitchFamily="34" charset="0"/>
              <a:buChar char="•"/>
            </a:pPr>
            <a:endParaRPr dirty="0"/>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nl-NL" dirty="0"/>
              <a:t>Skyfie 2: Groepbespreking</a:t>
            </a:r>
            <a:br>
              <a:rPr lang="nl-NL" dirty="0"/>
            </a:br>
            <a:r>
              <a:rPr lang="nl-NL" dirty="0"/>
              <a:t>
</a:t>
            </a:r>
            <a:r>
              <a:rPr lang="af-ZA" sz="1800" b="1" dirty="0">
                <a:solidFill>
                  <a:srgbClr val="FF0000"/>
                </a:solidFill>
                <a:effectLst/>
                <a:latin typeface="Calibri" panose="020F0502020204030204" pitchFamily="34" charset="0"/>
                <a:ea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rPr>
              <a:t>: Indien u die </a:t>
            </a:r>
            <a:r>
              <a:rPr lang="af-ZA" sz="1800" dirty="0" err="1">
                <a:solidFill>
                  <a:srgbClr val="FF0000"/>
                </a:solidFill>
                <a:effectLst/>
                <a:latin typeface="Calibri" panose="020F0502020204030204" pitchFamily="34" charset="0"/>
                <a:ea typeface="Calibri" panose="020F0502020204030204" pitchFamily="34" charset="0"/>
              </a:rPr>
              <a:t>nuusgreep</a:t>
            </a:r>
            <a:r>
              <a:rPr lang="af-ZA" sz="1800" dirty="0">
                <a:solidFill>
                  <a:srgbClr val="FF0000"/>
                </a:solidFill>
                <a:effectLst/>
                <a:latin typeface="Calibri" panose="020F0502020204030204" pitchFamily="34" charset="0"/>
                <a:ea typeface="Calibri" panose="020F0502020204030204" pitchFamily="34" charset="0"/>
              </a:rPr>
              <a:t> vir konteks wil sien, besoek gerus:</a:t>
            </a:r>
            <a:r>
              <a:rPr lang="af-ZA" sz="1800" b="1" dirty="0">
                <a:solidFill>
                  <a:srgbClr val="FF0000"/>
                </a:solidFill>
                <a:effectLst/>
                <a:latin typeface="Calibri" panose="020F0502020204030204" pitchFamily="34" charset="0"/>
                <a:ea typeface="Calibri" panose="020F0502020204030204" pitchFamily="34" charset="0"/>
              </a:rPr>
              <a:t> </a:t>
            </a:r>
            <a:r>
              <a:rPr lang="af-ZA" sz="1800" b="1" u="sng" dirty="0">
                <a:solidFill>
                  <a:srgbClr val="0000FF"/>
                </a:solidFill>
                <a:effectLst/>
                <a:latin typeface="Calibri" panose="020F0502020204030204" pitchFamily="34" charset="0"/>
                <a:ea typeface="Calibri" panose="020F0502020204030204" pitchFamily="34" charset="0"/>
                <a:hlinkClick r:id="rId3"/>
              </a:rPr>
              <a:t>https://www.youtube.com/watch?v=81yXySOTxzs</a:t>
            </a:r>
            <a:r>
              <a:rPr lang="af-ZA" sz="1800" b="1" dirty="0">
                <a:solidFill>
                  <a:srgbClr val="FF0000"/>
                </a:solidFill>
                <a:effectLst/>
                <a:latin typeface="Calibri" panose="020F0502020204030204" pitchFamily="34" charset="0"/>
                <a:ea typeface="Calibri" panose="020F0502020204030204" pitchFamily="34" charset="0"/>
              </a:rPr>
              <a:t>. </a:t>
            </a:r>
            <a:br>
              <a:rPr lang="af-ZA" sz="1800" b="1" dirty="0">
                <a:solidFill>
                  <a:srgbClr val="FF0000"/>
                </a:solidFill>
                <a:effectLst/>
                <a:latin typeface="Calibri" panose="020F0502020204030204" pitchFamily="34" charset="0"/>
                <a:ea typeface="Calibri" panose="020F0502020204030204" pitchFamily="34" charset="0"/>
              </a:rPr>
            </a:b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af-ZA" sz="1800" dirty="0">
                <a:effectLst/>
                <a:latin typeface="Calibri" panose="020F0502020204030204" pitchFamily="34" charset="0"/>
                <a:ea typeface="Calibri" panose="020F0502020204030204" pitchFamily="34" charset="0"/>
              </a:rPr>
              <a:t>In 'n nuusberig het </a:t>
            </a:r>
            <a:r>
              <a:rPr lang="af-ZA" sz="1800" dirty="0" err="1">
                <a:effectLst/>
                <a:latin typeface="Calibri" panose="020F0502020204030204" pitchFamily="34" charset="0"/>
                <a:ea typeface="Calibri" panose="020F0502020204030204" pitchFamily="34" charset="0"/>
              </a:rPr>
              <a:t>eNCA</a:t>
            </a:r>
            <a:r>
              <a:rPr lang="af-ZA" sz="1800" dirty="0">
                <a:effectLst/>
                <a:latin typeface="Calibri" panose="020F0502020204030204" pitchFamily="34" charset="0"/>
                <a:ea typeface="Calibri" panose="020F0502020204030204" pitchFamily="34" charset="0"/>
              </a:rPr>
              <a:t> sy kommer uitgespreek oor die beriggewing van nuus op sosiale media. Hulle beklemtoon die kommer dat baie tieners (13-17-jariges) nie in die nuus belangstel nie, maar hulle is wel op soek na 'n bron van nuus wat "maklik verteerbaar" (</a:t>
            </a:r>
            <a:r>
              <a:rPr lang="af-ZA" sz="1800" i="1" dirty="0">
                <a:effectLst/>
                <a:latin typeface="Calibri" panose="020F0502020204030204" pitchFamily="34" charset="0"/>
                <a:ea typeface="Calibri" panose="020F0502020204030204" pitchFamily="34" charset="0"/>
              </a:rPr>
              <a:t>"</a:t>
            </a:r>
            <a:r>
              <a:rPr lang="af-ZA" sz="1800" i="1" dirty="0" err="1">
                <a:effectLst/>
                <a:latin typeface="Calibri" panose="020F0502020204030204" pitchFamily="34" charset="0"/>
                <a:ea typeface="Calibri" panose="020F0502020204030204" pitchFamily="34" charset="0"/>
              </a:rPr>
              <a:t>bite-size</a:t>
            </a:r>
            <a:r>
              <a:rPr lang="af-ZA" sz="1800" i="1" dirty="0">
                <a:effectLst/>
                <a:latin typeface="Calibri" panose="020F0502020204030204" pitchFamily="34" charset="0"/>
                <a:ea typeface="Calibri" panose="020F0502020204030204" pitchFamily="34" charset="0"/>
              </a:rPr>
              <a:t>"</a:t>
            </a:r>
            <a:r>
              <a:rPr lang="af-ZA" sz="1800" dirty="0">
                <a:effectLst/>
                <a:latin typeface="Calibri" panose="020F0502020204030204" pitchFamily="34" charset="0"/>
                <a:ea typeface="Calibri" panose="020F0502020204030204" pitchFamily="34" charset="0"/>
              </a:rPr>
              <a:t>) is.</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af-ZA" sz="1800" dirty="0">
                <a:effectLst/>
                <a:latin typeface="Calibri" panose="020F0502020204030204" pitchFamily="34" charset="0"/>
                <a:ea typeface="Calibri" panose="020F0502020204030204" pitchFamily="34" charset="0"/>
              </a:rPr>
              <a:t>Die aanhalings op die skyfie kom uit hierdie verslag. In julle groepe, lewer kortliks kommentaar op EEN van die opmerkings wat julle voel belangrik is.</a:t>
            </a:r>
            <a:br>
              <a:rPr lang="af-ZA" sz="1800" dirty="0">
                <a:effectLst/>
                <a:latin typeface="Calibri" panose="020F0502020204030204" pitchFamily="34" charset="0"/>
                <a:ea typeface="Calibri" panose="020F0502020204030204" pitchFamily="34" charset="0"/>
              </a:rPr>
            </a:br>
            <a:r>
              <a:rPr lang="af-ZA" sz="1800" dirty="0">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r>
              <a:rPr lang="af-ZA" sz="1800" dirty="0">
                <a:effectLst/>
                <a:latin typeface="Calibri" panose="020F0502020204030204" pitchFamily="34" charset="0"/>
                <a:ea typeface="Calibri" panose="020F0502020204030204" pitchFamily="34" charset="0"/>
              </a:rPr>
              <a:t>Dankie dat julle gedeel het! Een van die opmerkings was dat tieners digitale </a:t>
            </a:r>
            <a:r>
              <a:rPr lang="af-ZA" sz="1800" dirty="0" err="1">
                <a:effectLst/>
                <a:latin typeface="Calibri" panose="020F0502020204030204" pitchFamily="34" charset="0"/>
                <a:ea typeface="Calibri" panose="020F0502020204030204" pitchFamily="34" charset="0"/>
              </a:rPr>
              <a:t>geletterdheidsvaardighede</a:t>
            </a:r>
            <a:r>
              <a:rPr lang="af-ZA" sz="1800" dirty="0">
                <a:effectLst/>
                <a:latin typeface="Calibri" panose="020F0502020204030204" pitchFamily="34" charset="0"/>
                <a:ea typeface="Calibri" panose="020F0502020204030204" pitchFamily="34" charset="0"/>
              </a:rPr>
              <a:t> moet hê. Dit sluit in om te weet hoe om 'n foon of rekenaar te gebruik sowel as hoe om veilig met die digitale wêreld om te gaan.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0603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latin typeface="Calibri" panose="020F0502020204030204" pitchFamily="34" charset="0"/>
                <a:cs typeface="Calibri" panose="020F0502020204030204" pitchFamily="34" charset="0"/>
              </a:rPr>
              <a:t>Skyfie</a:t>
            </a:r>
            <a:r>
              <a:rPr lang="en-ZA" dirty="0">
                <a:latin typeface="Calibri" panose="020F0502020204030204" pitchFamily="34" charset="0"/>
                <a:cs typeface="Calibri" panose="020F0502020204030204" pitchFamily="34" charset="0"/>
              </a:rPr>
              <a:t> 3: </a:t>
            </a:r>
            <a:r>
              <a:rPr lang="en-ZA" dirty="0" err="1">
                <a:latin typeface="Calibri" panose="020F0502020204030204" pitchFamily="34" charset="0"/>
                <a:cs typeface="Calibri" panose="020F0502020204030204" pitchFamily="34" charset="0"/>
              </a:rPr>
              <a:t>Kyk</a:t>
            </a:r>
            <a:r>
              <a:rPr lang="en-ZA" dirty="0">
                <a:latin typeface="Calibri" panose="020F0502020204030204" pitchFamily="34" charset="0"/>
                <a:cs typeface="Calibri" panose="020F0502020204030204" pitchFamily="34" charset="0"/>
              </a:rPr>
              <a:t> video </a:t>
            </a:r>
            <a:r>
              <a:rPr lang="en-ZA" dirty="0" err="1">
                <a:latin typeface="Calibri" panose="020F0502020204030204" pitchFamily="34" charset="0"/>
                <a:cs typeface="Calibri" panose="020F0502020204030204" pitchFamily="34" charset="0"/>
              </a:rPr>
              <a:t>en</a:t>
            </a:r>
            <a:r>
              <a:rPr lang="en-ZA" dirty="0">
                <a:latin typeface="Calibri" panose="020F0502020204030204" pitchFamily="34" charset="0"/>
                <a:cs typeface="Calibri" panose="020F0502020204030204" pitchFamily="34" charset="0"/>
              </a:rPr>
              <a:t> </a:t>
            </a:r>
            <a:r>
              <a:rPr lang="en-ZA" dirty="0" err="1">
                <a:latin typeface="Calibri" panose="020F0502020204030204" pitchFamily="34" charset="0"/>
                <a:cs typeface="Calibri" panose="020F0502020204030204" pitchFamily="34" charset="0"/>
              </a:rPr>
              <a:t>Individuele</a:t>
            </a:r>
            <a:r>
              <a:rPr lang="en-ZA" dirty="0">
                <a:latin typeface="Calibri" panose="020F0502020204030204" pitchFamily="34" charset="0"/>
                <a:cs typeface="Calibri" panose="020F0502020204030204" pitchFamily="34" charset="0"/>
              </a:rPr>
              <a:t> </a:t>
            </a:r>
            <a:r>
              <a:rPr lang="en-ZA" dirty="0" err="1">
                <a:latin typeface="Calibri" panose="020F0502020204030204" pitchFamily="34" charset="0"/>
                <a:cs typeface="Calibri" panose="020F0502020204030204" pitchFamily="34" charset="0"/>
              </a:rPr>
              <a:t>aktiwiteit</a:t>
            </a:r>
            <a:r>
              <a:rPr lang="en-ZA" dirty="0">
                <a:latin typeface="Calibri" panose="020F0502020204030204" pitchFamily="34" charset="0"/>
                <a:cs typeface="Calibri" panose="020F0502020204030204" pitchFamily="34" charset="0"/>
              </a:rPr>
              <a:t> (12 min)</a:t>
            </a:r>
            <a:endParaRPr lang="en-US" dirty="0">
              <a:latin typeface="Calibri" panose="020F0502020204030204" pitchFamily="34" charset="0"/>
              <a:cs typeface="Calibri" panose="020F0502020204030204" pitchFamily="34" charset="0"/>
            </a:endParaRPr>
          </a:p>
          <a:p>
            <a:pPr marL="457200" marR="0" lvl="0" indent="-228600" algn="l" rtl="0">
              <a:lnSpc>
                <a:spcPct val="100000"/>
              </a:lnSpc>
              <a:spcBef>
                <a:spcPts val="0"/>
              </a:spcBef>
              <a:spcAft>
                <a:spcPts val="0"/>
              </a:spcAft>
              <a:buSzPts val="1400"/>
              <a:buNone/>
            </a:pPr>
            <a:endParaRPr lang="en-ZA" dirty="0">
              <a:latin typeface="Calibri" panose="020F0502020204030204" pitchFamily="34" charset="0"/>
              <a:cs typeface="Calibri" panose="020F0502020204030204" pitchFamily="34" charset="0"/>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Wanneer jy 'n foto op die internet plaas, bly daardie foto vir die res van jou lewe daar, selfs wanneer jy dit verwyder. Die internet hou rekord van alles. Ons noem dit jou digitale voetspoor.</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Kyk: </a:t>
            </a:r>
            <a:r>
              <a:rPr lang="af-ZA" sz="1800" b="1" i="1" dirty="0">
                <a:effectLst/>
                <a:latin typeface="Calibri" panose="020F0502020204030204" pitchFamily="34" charset="0"/>
                <a:ea typeface="Calibri" panose="020F0502020204030204" pitchFamily="34" charset="0"/>
                <a:cs typeface="Noto Sans Symbols"/>
              </a:rPr>
              <a:t>Teen </a:t>
            </a:r>
            <a:r>
              <a:rPr lang="af-ZA" sz="1800" b="1" i="1" dirty="0" err="1">
                <a:effectLst/>
                <a:latin typeface="Calibri" panose="020F0502020204030204" pitchFamily="34" charset="0"/>
                <a:ea typeface="Calibri" panose="020F0502020204030204" pitchFamily="34" charset="0"/>
                <a:cs typeface="Noto Sans Symbols"/>
              </a:rPr>
              <a:t>Voices</a:t>
            </a:r>
            <a:r>
              <a:rPr lang="af-ZA" sz="1800" b="1" i="1" dirty="0">
                <a:effectLst/>
                <a:latin typeface="Calibri" panose="020F0502020204030204" pitchFamily="34" charset="0"/>
                <a:ea typeface="Calibri" panose="020F0502020204030204" pitchFamily="34" charset="0"/>
                <a:cs typeface="Noto Sans Symbols"/>
              </a:rPr>
              <a:t>: </a:t>
            </a:r>
            <a:r>
              <a:rPr lang="af-ZA" sz="1800" b="1" i="1" dirty="0" err="1">
                <a:effectLst/>
                <a:latin typeface="Calibri" panose="020F0502020204030204" pitchFamily="34" charset="0"/>
                <a:ea typeface="Calibri" panose="020F0502020204030204" pitchFamily="34" charset="0"/>
                <a:cs typeface="Noto Sans Symbols"/>
              </a:rPr>
              <a:t>Oversharing</a:t>
            </a:r>
            <a:r>
              <a:rPr lang="af-ZA" sz="1800" b="1" i="1" dirty="0">
                <a:effectLst/>
                <a:latin typeface="Calibri" panose="020F0502020204030204" pitchFamily="34" charset="0"/>
                <a:ea typeface="Calibri" panose="020F0502020204030204" pitchFamily="34" charset="0"/>
                <a:cs typeface="Noto Sans Symbols"/>
              </a:rPr>
              <a:t> </a:t>
            </a:r>
            <a:r>
              <a:rPr lang="af-ZA" sz="1800" b="1" i="1" dirty="0" err="1">
                <a:effectLst/>
                <a:latin typeface="Calibri" panose="020F0502020204030204" pitchFamily="34" charset="0"/>
                <a:ea typeface="Calibri" panose="020F0502020204030204" pitchFamily="34" charset="0"/>
                <a:cs typeface="Noto Sans Symbols"/>
              </a:rPr>
              <a:t>and</a:t>
            </a:r>
            <a:r>
              <a:rPr lang="af-ZA" sz="1800" b="1" i="1" dirty="0">
                <a:effectLst/>
                <a:latin typeface="Calibri" panose="020F0502020204030204" pitchFamily="34" charset="0"/>
                <a:ea typeface="Calibri" panose="020F0502020204030204" pitchFamily="34" charset="0"/>
                <a:cs typeface="Noto Sans Symbols"/>
              </a:rPr>
              <a:t> </a:t>
            </a:r>
            <a:r>
              <a:rPr lang="af-ZA" sz="1800" b="1" i="1" dirty="0" err="1">
                <a:effectLst/>
                <a:latin typeface="Calibri" panose="020F0502020204030204" pitchFamily="34" charset="0"/>
                <a:ea typeface="Calibri" panose="020F0502020204030204" pitchFamily="34" charset="0"/>
                <a:cs typeface="Noto Sans Symbols"/>
              </a:rPr>
              <a:t>Your</a:t>
            </a:r>
            <a:r>
              <a:rPr lang="af-ZA" sz="1800" b="1" i="1" dirty="0">
                <a:effectLst/>
                <a:latin typeface="Calibri" panose="020F0502020204030204" pitchFamily="34" charset="0"/>
                <a:ea typeface="Calibri" panose="020F0502020204030204" pitchFamily="34" charset="0"/>
                <a:cs typeface="Noto Sans Symbols"/>
              </a:rPr>
              <a:t> </a:t>
            </a:r>
            <a:r>
              <a:rPr lang="af-ZA" sz="1800" b="1" i="1" dirty="0" err="1">
                <a:effectLst/>
                <a:latin typeface="Calibri" panose="020F0502020204030204" pitchFamily="34" charset="0"/>
                <a:ea typeface="Calibri" panose="020F0502020204030204" pitchFamily="34" charset="0"/>
                <a:cs typeface="Noto Sans Symbols"/>
              </a:rPr>
              <a:t>Digital</a:t>
            </a:r>
            <a:r>
              <a:rPr lang="af-ZA" sz="1800" b="1" i="1" dirty="0">
                <a:effectLst/>
                <a:latin typeface="Calibri" panose="020F0502020204030204" pitchFamily="34" charset="0"/>
                <a:ea typeface="Calibri" panose="020F0502020204030204" pitchFamily="34" charset="0"/>
                <a:cs typeface="Noto Sans Symbols"/>
              </a:rPr>
              <a:t> </a:t>
            </a:r>
            <a:r>
              <a:rPr lang="af-ZA" sz="1800" b="1" i="1" dirty="0" err="1">
                <a:effectLst/>
                <a:latin typeface="Calibri" panose="020F0502020204030204" pitchFamily="34" charset="0"/>
                <a:ea typeface="Calibri" panose="020F0502020204030204" pitchFamily="34" charset="0"/>
                <a:cs typeface="Noto Sans Symbols"/>
              </a:rPr>
              <a:t>Footprint</a:t>
            </a:r>
            <a:r>
              <a:rPr lang="af-ZA" sz="1800" b="1" dirty="0">
                <a:effectLst/>
                <a:latin typeface="Calibri" panose="020F0502020204030204" pitchFamily="34" charset="0"/>
                <a:ea typeface="Calibri" panose="020F0502020204030204" pitchFamily="34" charset="0"/>
                <a:cs typeface="Noto Sans Symbols"/>
              </a:rPr>
              <a:t> </a:t>
            </a:r>
            <a:r>
              <a:rPr lang="af-ZA" sz="1800" u="sng" dirty="0">
                <a:solidFill>
                  <a:srgbClr val="0000FF"/>
                </a:solidFill>
                <a:effectLst/>
                <a:latin typeface="Calibri" panose="020F0502020204030204" pitchFamily="34" charset="0"/>
                <a:ea typeface="Calibri" panose="020F0502020204030204" pitchFamily="34" charset="0"/>
                <a:cs typeface="Noto Sans Symbols"/>
                <a:hlinkClick r:id="rId3"/>
              </a:rPr>
              <a:t>https://www.youtube.com/watch?v=ottnH427Fr8&amp;t=1s</a:t>
            </a:r>
            <a:r>
              <a:rPr lang="af-ZA" sz="1800" dirty="0">
                <a:effectLst/>
                <a:latin typeface="Calibri" panose="020F0502020204030204" pitchFamily="34" charset="0"/>
                <a:ea typeface="Calibri" panose="020F0502020204030204" pitchFamily="34" charset="0"/>
                <a:cs typeface="Noto Sans Symbols"/>
              </a:rPr>
              <a:t> (3 min 34 sek)</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Leerders moet </a:t>
            </a:r>
            <a:r>
              <a:rPr lang="af-ZA" sz="1800" b="1" i="1" dirty="0">
                <a:effectLst/>
                <a:latin typeface="Calibri" panose="020F0502020204030204" pitchFamily="34" charset="0"/>
                <a:ea typeface="Calibri" panose="020F0502020204030204" pitchFamily="34" charset="0"/>
                <a:cs typeface="Noto Sans Symbols"/>
              </a:rPr>
              <a:t>Aktiwiteit 1</a:t>
            </a:r>
            <a:r>
              <a:rPr lang="af-ZA" sz="1800" b="1" dirty="0">
                <a:effectLst/>
                <a:latin typeface="Calibri" panose="020F0502020204030204" pitchFamily="34" charset="0"/>
                <a:ea typeface="Calibri" panose="020F0502020204030204" pitchFamily="34" charset="0"/>
                <a:cs typeface="Noto Sans Symbols"/>
              </a:rPr>
              <a:t> </a:t>
            </a:r>
            <a:r>
              <a:rPr lang="af-ZA" sz="1800" dirty="0">
                <a:effectLst/>
                <a:latin typeface="Calibri" panose="020F0502020204030204" pitchFamily="34" charset="0"/>
                <a:ea typeface="Calibri" panose="020F0502020204030204" pitchFamily="34" charset="0"/>
                <a:cs typeface="Noto Sans Symbols"/>
              </a:rPr>
              <a:t>(</a:t>
            </a:r>
            <a:r>
              <a:rPr lang="af-ZA" sz="1800" b="1" i="1" dirty="0">
                <a:effectLst/>
                <a:latin typeface="Calibri" panose="020F0502020204030204" pitchFamily="34" charset="0"/>
                <a:ea typeface="Calibri" panose="020F0502020204030204" pitchFamily="34" charset="0"/>
                <a:cs typeface="Noto Sans Symbols"/>
              </a:rPr>
              <a:t>Les 3 – Werkkaart</a:t>
            </a:r>
            <a:r>
              <a:rPr lang="af-ZA" sz="1800" dirty="0">
                <a:effectLst/>
                <a:latin typeface="Calibri" panose="020F0502020204030204" pitchFamily="34" charset="0"/>
                <a:ea typeface="Calibri" panose="020F0502020204030204" pitchFamily="34" charset="0"/>
                <a:cs typeface="Noto Sans Symbols"/>
              </a:rPr>
              <a:t>) voltooi. Julle sal 8 minute hê om hierdie aktiwiteit te voltooi. </a:t>
            </a:r>
            <a:endParaRPr lang="en-US" sz="18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Laat leerders toe om terugvoer te gee. Moontlike antwoorde is in </a:t>
            </a:r>
            <a:r>
              <a:rPr lang="af-ZA" sz="1800" b="1" i="1" u="sng" dirty="0">
                <a:effectLst/>
                <a:latin typeface="Calibri" panose="020F0502020204030204" pitchFamily="34" charset="0"/>
                <a:ea typeface="Calibri" panose="020F0502020204030204" pitchFamily="34" charset="0"/>
                <a:cs typeface="Noto Sans Symbols"/>
              </a:rPr>
              <a:t>Les 3 – Werkkaart MEMO </a:t>
            </a:r>
            <a:r>
              <a:rPr lang="af-ZA" sz="1800" dirty="0">
                <a:effectLst/>
                <a:latin typeface="Calibri" panose="020F0502020204030204" pitchFamily="34" charset="0"/>
                <a:ea typeface="Calibri" panose="020F0502020204030204" pitchFamily="34" charset="0"/>
                <a:cs typeface="Noto Sans Symbols"/>
              </a:rPr>
              <a:t>beskikbaar</a:t>
            </a:r>
            <a:r>
              <a:rPr lang="af-ZA" sz="1800" b="1" i="1" dirty="0">
                <a:effectLst/>
                <a:latin typeface="Calibri" panose="020F0502020204030204" pitchFamily="34" charset="0"/>
                <a:ea typeface="Calibri" panose="020F0502020204030204" pitchFamily="34" charset="0"/>
                <a:cs typeface="Noto Sans Symbols"/>
              </a:rPr>
              <a:t>.</a:t>
            </a:r>
            <a:endParaRPr lang="en-US" sz="1800" dirty="0">
              <a:effectLst/>
              <a:latin typeface="Noto Sans Symbols"/>
              <a:ea typeface="Noto Sans Symbols"/>
              <a:cs typeface="Noto Sans Symbols"/>
            </a:endParaRPr>
          </a:p>
        </p:txBody>
      </p:sp>
      <p:sp>
        <p:nvSpPr>
          <p:cNvPr id="94" name="Google Shape;9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latin typeface="Calibri" panose="020F0502020204030204" pitchFamily="34" charset="0"/>
                <a:cs typeface="Calibri" panose="020F0502020204030204" pitchFamily="34" charset="0"/>
              </a:rPr>
              <a:t>Skyfie</a:t>
            </a:r>
            <a:r>
              <a:rPr lang="en-ZA" dirty="0">
                <a:latin typeface="Calibri" panose="020F0502020204030204" pitchFamily="34" charset="0"/>
                <a:cs typeface="Calibri" panose="020F0502020204030204" pitchFamily="34" charset="0"/>
              </a:rPr>
              <a:t> 4: </a:t>
            </a:r>
            <a:r>
              <a:rPr lang="en-ZA" dirty="0" err="1">
                <a:latin typeface="Calibri" panose="020F0502020204030204" pitchFamily="34" charset="0"/>
                <a:cs typeface="Calibri" panose="020F0502020204030204" pitchFamily="34" charset="0"/>
              </a:rPr>
              <a:t>Onderrig</a:t>
            </a:r>
            <a:r>
              <a:rPr lang="en-ZA" dirty="0">
                <a:latin typeface="Calibri" panose="020F0502020204030204" pitchFamily="34" charset="0"/>
                <a:cs typeface="Calibri" panose="020F0502020204030204" pitchFamily="34" charset="0"/>
              </a:rPr>
              <a:t> (8 min) </a:t>
            </a:r>
            <a:r>
              <a:rPr lang="en-ZA" dirty="0" err="1">
                <a:latin typeface="Calibri" panose="020F0502020204030204" pitchFamily="34" charset="0"/>
                <a:cs typeface="Calibri" panose="020F0502020204030204" pitchFamily="34" charset="0"/>
              </a:rPr>
              <a:t>en</a:t>
            </a:r>
            <a:r>
              <a:rPr lang="en-ZA" dirty="0">
                <a:latin typeface="Calibri" panose="020F0502020204030204" pitchFamily="34" charset="0"/>
                <a:cs typeface="Calibri" panose="020F0502020204030204" pitchFamily="34" charset="0"/>
              </a:rPr>
              <a:t> </a:t>
            </a:r>
            <a:r>
              <a:rPr lang="en-ZA" dirty="0" err="1">
                <a:latin typeface="Calibri" panose="020F0502020204030204" pitchFamily="34" charset="0"/>
                <a:cs typeface="Calibri" panose="020F0502020204030204" pitchFamily="34" charset="0"/>
              </a:rPr>
              <a:t>Groepaktiwiteit</a:t>
            </a:r>
            <a:r>
              <a:rPr lang="en-ZA" dirty="0">
                <a:latin typeface="Calibri" panose="020F0502020204030204" pitchFamily="34" charset="0"/>
                <a:cs typeface="Calibri" panose="020F0502020204030204" pitchFamily="34" charset="0"/>
              </a:rPr>
              <a:t> (10 min.)</a:t>
            </a:r>
            <a:endParaRPr dirty="0">
              <a:latin typeface="Calibri" panose="020F0502020204030204" pitchFamily="34" charset="0"/>
              <a:cs typeface="Calibri" panose="020F0502020204030204" pitchFamily="34" charset="0"/>
            </a:endParaRPr>
          </a:p>
          <a:p>
            <a:pPr marL="457200" marR="0" lvl="0" indent="-228600" algn="l" rtl="0">
              <a:lnSpc>
                <a:spcPct val="100000"/>
              </a:lnSpc>
              <a:spcBef>
                <a:spcPts val="0"/>
              </a:spcBef>
              <a:spcAft>
                <a:spcPts val="0"/>
              </a:spcAft>
              <a:buSzPts val="1400"/>
              <a:buNone/>
            </a:pPr>
            <a:endParaRPr dirty="0">
              <a:latin typeface="Calibri" panose="020F0502020204030204" pitchFamily="34" charset="0"/>
              <a:cs typeface="Calibri" panose="020F0502020204030204" pitchFamily="34" charset="0"/>
            </a:endParaRPr>
          </a:p>
          <a:p>
            <a:pPr marL="342900" lvl="0" indent="-342900">
              <a:buSzPts val="1000"/>
              <a:buFont typeface="Arial" panose="020B0604020202020204" pitchFamily="34" charset="0"/>
              <a:buChar char="●"/>
            </a:pPr>
            <a:r>
              <a:rPr lang="af-ZA" sz="1200" b="1" dirty="0">
                <a:solidFill>
                  <a:srgbClr val="FF0000"/>
                </a:solidFill>
                <a:effectLst/>
                <a:latin typeface="Calibri" panose="020F0502020204030204" pitchFamily="34" charset="0"/>
                <a:ea typeface="Calibri" panose="020F0502020204030204" pitchFamily="34" charset="0"/>
                <a:cs typeface="Noto Sans Symbols"/>
              </a:rPr>
              <a:t>Nota aan onderwyser</a:t>
            </a:r>
            <a:r>
              <a:rPr lang="af-ZA" sz="1200" dirty="0">
                <a:solidFill>
                  <a:srgbClr val="FF0000"/>
                </a:solidFill>
                <a:effectLst/>
                <a:latin typeface="Calibri" panose="020F0502020204030204" pitchFamily="34" charset="0"/>
                <a:ea typeface="Calibri" panose="020F0502020204030204" pitchFamily="34" charset="0"/>
                <a:cs typeface="Noto Sans Symbols"/>
              </a:rPr>
              <a:t>: Hierdie inhoud is opgesom uit 'n artikel </a:t>
            </a:r>
            <a:r>
              <a:rPr lang="af-ZA" sz="1200" i="1" dirty="0">
                <a:solidFill>
                  <a:srgbClr val="FF0000"/>
                </a:solidFill>
                <a:effectLst/>
                <a:latin typeface="Calibri" panose="020F0502020204030204" pitchFamily="34" charset="0"/>
                <a:ea typeface="Calibri" panose="020F0502020204030204" pitchFamily="34" charset="0"/>
                <a:cs typeface="Noto Sans Symbols"/>
              </a:rPr>
              <a:t>"</a:t>
            </a:r>
            <a:r>
              <a:rPr lang="en-ZA" sz="1200" i="1" dirty="0">
                <a:solidFill>
                  <a:srgbClr val="FF0000"/>
                </a:solidFill>
                <a:effectLst/>
                <a:latin typeface="Calibri" panose="020F0502020204030204" pitchFamily="34" charset="0"/>
                <a:ea typeface="Calibri" panose="020F0502020204030204" pitchFamily="34" charset="0"/>
                <a:cs typeface="Noto Sans Symbols"/>
              </a:rPr>
              <a:t>15 Dangers or Abuse of social media and how to avoid them"</a:t>
            </a:r>
            <a:r>
              <a:rPr lang="af-ZA" sz="1200" i="1" dirty="0">
                <a:solidFill>
                  <a:srgbClr val="FF0000"/>
                </a:solidFill>
                <a:effectLst/>
                <a:latin typeface="Calibri" panose="020F0502020204030204" pitchFamily="34" charset="0"/>
                <a:ea typeface="Calibri" panose="020F0502020204030204" pitchFamily="34" charset="0"/>
                <a:cs typeface="Noto Sans Symbols"/>
              </a:rPr>
              <a:t>. </a:t>
            </a:r>
            <a:r>
              <a:rPr lang="af-ZA" sz="1200" dirty="0">
                <a:solidFill>
                  <a:srgbClr val="FF0000"/>
                </a:solidFill>
                <a:effectLst/>
                <a:latin typeface="Calibri" panose="020F0502020204030204" pitchFamily="34" charset="0"/>
                <a:ea typeface="Calibri" panose="020F0502020204030204" pitchFamily="34" charset="0"/>
                <a:cs typeface="Noto Sans Symbols"/>
              </a:rPr>
              <a:t>Indien u die hele artikel wil lees, volg asseblief die skakel: </a:t>
            </a:r>
            <a:r>
              <a:rPr lang="af-ZA" sz="1200" u="sng" dirty="0">
                <a:solidFill>
                  <a:srgbClr val="0000FF"/>
                </a:solidFill>
                <a:effectLst/>
                <a:latin typeface="Calibri" panose="020F0502020204030204" pitchFamily="34" charset="0"/>
                <a:ea typeface="Calibri" panose="020F0502020204030204" pitchFamily="34" charset="0"/>
                <a:cs typeface="Noto Sans Symbols"/>
                <a:hlinkClick r:id="rId3"/>
              </a:rPr>
              <a:t>https://www.mcmillenhealth.org/tamtalks/dangers-of-social-media</a:t>
            </a:r>
            <a:r>
              <a:rPr lang="af-ZA" sz="1200" dirty="0">
                <a:effectLst/>
                <a:latin typeface="Calibri" panose="020F0502020204030204" pitchFamily="34" charset="0"/>
                <a:ea typeface="Calibri" panose="020F0502020204030204" pitchFamily="34" charset="0"/>
                <a:cs typeface="Noto Sans Symbols"/>
              </a:rPr>
              <a:t> </a:t>
            </a:r>
            <a:endParaRPr lang="en-US" sz="1200" dirty="0">
              <a:effectLst/>
              <a:latin typeface="Noto Sans Symbols"/>
              <a:ea typeface="Noto Sans Symbols"/>
              <a:cs typeface="Noto Sans Symbols"/>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Soos aan die begin van hierdie les genoem, moet ons vaardighede ontwikkel om 'n kultuur van </a:t>
            </a:r>
            <a:r>
              <a:rPr lang="af-ZA" sz="1200" dirty="0" err="1">
                <a:effectLst/>
                <a:latin typeface="Calibri" panose="020F0502020204030204" pitchFamily="34" charset="0"/>
                <a:ea typeface="Calibri" panose="020F0502020204030204" pitchFamily="34" charset="0"/>
                <a:cs typeface="Noto Sans Symbols"/>
              </a:rPr>
              <a:t>kuberwelstand</a:t>
            </a:r>
            <a:r>
              <a:rPr lang="af-ZA" sz="1200" dirty="0">
                <a:effectLst/>
                <a:latin typeface="Calibri" panose="020F0502020204030204" pitchFamily="34" charset="0"/>
                <a:ea typeface="Calibri" panose="020F0502020204030204" pitchFamily="34" charset="0"/>
                <a:cs typeface="Noto Sans Symbols"/>
              </a:rPr>
              <a:t> en </a:t>
            </a:r>
            <a:r>
              <a:rPr lang="af-ZA" sz="1200" dirty="0" err="1">
                <a:effectLst/>
                <a:latin typeface="Calibri" panose="020F0502020204030204" pitchFamily="34" charset="0"/>
                <a:ea typeface="Calibri" panose="020F0502020204030204" pitchFamily="34" charset="0"/>
                <a:cs typeface="Noto Sans Symbols"/>
              </a:rPr>
              <a:t>kuberveiligheid</a:t>
            </a:r>
            <a:r>
              <a:rPr lang="af-ZA" sz="1200" dirty="0">
                <a:effectLst/>
                <a:latin typeface="Calibri" panose="020F0502020204030204" pitchFamily="34" charset="0"/>
                <a:ea typeface="Calibri" panose="020F0502020204030204" pitchFamily="34" charset="0"/>
                <a:cs typeface="Noto Sans Symbols"/>
              </a:rPr>
              <a:t> te kweek. Dit beteken om bewus te wees van die gevare en misbruik van sosiale media en om goeie gewoontes aan te wakker om die gesonde gebruik van sosiale media te verseker.</a:t>
            </a:r>
            <a:endParaRPr lang="en-US" sz="1200" dirty="0">
              <a:effectLst/>
              <a:latin typeface="Noto Sans Symbols"/>
              <a:ea typeface="Noto Sans Symbols"/>
              <a:cs typeface="Noto Sans Symbols"/>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Waarom is dit belangrik om </a:t>
            </a:r>
            <a:r>
              <a:rPr lang="af-ZA" sz="1200" dirty="0" err="1">
                <a:effectLst/>
                <a:latin typeface="Calibri" panose="020F0502020204030204" pitchFamily="34" charset="0"/>
                <a:ea typeface="Calibri" panose="020F0502020204030204" pitchFamily="34" charset="0"/>
                <a:cs typeface="Noto Sans Symbols"/>
              </a:rPr>
              <a:t>kubervaardig</a:t>
            </a:r>
            <a:r>
              <a:rPr lang="af-ZA" sz="1200" dirty="0">
                <a:effectLst/>
                <a:latin typeface="Calibri" panose="020F0502020204030204" pitchFamily="34" charset="0"/>
                <a:ea typeface="Calibri" panose="020F0502020204030204" pitchFamily="34" charset="0"/>
                <a:cs typeface="Noto Sans Symbols"/>
              </a:rPr>
              <a:t> te wees? (Laat leerders die geleentheid toe om te reageer.) </a:t>
            </a:r>
            <a:br>
              <a:rPr lang="af-ZA" sz="1200" dirty="0">
                <a:effectLst/>
                <a:latin typeface="Calibri" panose="020F0502020204030204" pitchFamily="34" charset="0"/>
                <a:ea typeface="Calibri" panose="020F0502020204030204" pitchFamily="34" charset="0"/>
                <a:cs typeface="Noto Sans Symbols"/>
              </a:rPr>
            </a:b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In die video wat ons pas gekyk het, kan ons sien dat daar verborge gevare van sosiale media is. Dikwels bestaan hierdie gevare omdat ons dit self ervaar het of ons ken iemand wat dit ervaar het, maar daar is meer gevare as waarvan ons bewus is. Kom ons kyk na tien algemene gevare van sosiale media.       </a:t>
            </a:r>
            <a:endParaRPr lang="en-US" sz="1200" dirty="0">
              <a:effectLst/>
              <a:latin typeface="Noto Sans Symbols"/>
              <a:ea typeface="Noto Sans Symbols"/>
              <a:cs typeface="Noto Sans Symbols"/>
            </a:endParaRPr>
          </a:p>
          <a:p>
            <a:pPr marL="2286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b="1" dirty="0">
                <a:effectLst/>
                <a:latin typeface="Calibri" panose="020F0502020204030204" pitchFamily="34" charset="0"/>
                <a:ea typeface="Calibri" panose="020F0502020204030204" pitchFamily="34" charset="0"/>
                <a:cs typeface="Noto Sans Symbols"/>
              </a:rPr>
              <a:t>Gevare vir fisiese gesondheid (1-2)</a:t>
            </a:r>
            <a:endParaRPr lang="en-US" sz="1200" dirty="0">
              <a:effectLst/>
              <a:latin typeface="Noto Sans Symbols"/>
              <a:ea typeface="Noto Sans Symbols"/>
              <a:cs typeface="Noto Sans Symbols"/>
            </a:endParaRPr>
          </a:p>
          <a:p>
            <a:pPr marL="742950" lvl="1" indent="-285750" algn="just">
              <a:lnSpc>
                <a:spcPct val="115000"/>
              </a:lnSpc>
              <a:buFont typeface="Courier New" panose="02070309020205020404" pitchFamily="49" charset="0"/>
              <a:buChar char="o"/>
            </a:pPr>
            <a:r>
              <a:rPr lang="en-ZA" sz="1200" b="1"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Passiewe</a:t>
            </a:r>
            <a:r>
              <a:rPr lang="en-ZA" sz="1200" b="1"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b="1"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leefstyl</a:t>
            </a:r>
            <a:r>
              <a:rPr lang="en-ZA" sz="1200" b="1"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Dit</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verwys</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na</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'n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gebrek</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aan</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oefening</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wat lei tot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verswakte</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spiertonus</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en</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'n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verswakte</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immuunstelsel</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lgn="just">
              <a:lnSpc>
                <a:spcPct val="115000"/>
              </a:lnSpc>
              <a:buFont typeface="Courier New" panose="02070309020205020404" pitchFamily="49" charset="0"/>
              <a:buChar char="o"/>
            </a:pPr>
            <a:r>
              <a:rPr lang="en-ZA" sz="1200" b="1"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Slaaptekort</a:t>
            </a:r>
            <a:r>
              <a:rPr lang="en-ZA" sz="1200" b="1"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Wanneer</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jy</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voor</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slapenstyd</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tyd</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op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jou</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selfoon</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spandeer</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kan</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lig</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van die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foon</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jou</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slaapsiklus</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beïnvloed</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Kennisgewings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i="1"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(notifications)</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sosialemediaplatforms</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kan</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jou</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slaap</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onderbreek</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en</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lei tot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uitputting</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gedurende</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dag</a:t>
            </a:r>
            <a:r>
              <a:rPr lang="en-ZA" sz="12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b="1" dirty="0">
                <a:effectLst/>
                <a:latin typeface="Calibri" panose="020F0502020204030204" pitchFamily="34" charset="0"/>
                <a:ea typeface="Calibri" panose="020F0502020204030204" pitchFamily="34" charset="0"/>
                <a:cs typeface="Noto Sans Symbols"/>
              </a:rPr>
              <a:t>Gevare vir geestesgesondheid (3-7)</a:t>
            </a:r>
            <a:endParaRPr lang="en-US" sz="1200" dirty="0">
              <a:effectLst/>
              <a:latin typeface="Noto Sans Symbols"/>
              <a:ea typeface="Noto Sans Symbols"/>
              <a:cs typeface="Noto Sans Symbols"/>
            </a:endParaRPr>
          </a:p>
          <a:p>
            <a:pPr marL="742950" lvl="1" indent="-285750" algn="just">
              <a:lnSpc>
                <a:spcPct val="115000"/>
              </a:lnSpc>
              <a:buFont typeface="Courier New" panose="02070309020205020404" pitchFamily="49" charset="0"/>
              <a:buChar char="o"/>
            </a:pPr>
            <a:r>
              <a:rPr lang="en-ZA" sz="1200" b="1" dirty="0" err="1">
                <a:effectLst/>
                <a:latin typeface="Calibri" panose="020F0502020204030204" pitchFamily="34" charset="0"/>
                <a:ea typeface="Calibri" panose="020F0502020204030204" pitchFamily="34" charset="0"/>
                <a:cs typeface="Courier New" panose="02070309020205020404" pitchFamily="49" charset="0"/>
              </a:rPr>
              <a:t>Verslawing</a:t>
            </a:r>
            <a:r>
              <a:rPr lang="en-ZA" sz="1200" b="1" dirty="0">
                <a:effectLst/>
                <a:latin typeface="Calibri" panose="020F0502020204030204" pitchFamily="34" charset="0"/>
                <a:ea typeface="Calibri" panose="020F0502020204030204" pitchFamily="34" charset="0"/>
                <a:cs typeface="Courier New" panose="02070309020205020404" pitchFamily="49" charset="0"/>
              </a:rPr>
              <a:t> </a:t>
            </a:r>
            <a:r>
              <a:rPr lang="en-ZA" sz="1200" b="1" dirty="0" err="1">
                <a:effectLst/>
                <a:latin typeface="Calibri" panose="020F0502020204030204" pitchFamily="34" charset="0"/>
                <a:ea typeface="Calibri" panose="020F0502020204030204" pitchFamily="34" charset="0"/>
                <a:cs typeface="Courier New" panose="02070309020205020404" pitchFamily="49" charset="0"/>
              </a:rPr>
              <a:t>aan</a:t>
            </a:r>
            <a:r>
              <a:rPr lang="en-ZA" sz="1200" b="1" dirty="0">
                <a:effectLst/>
                <a:latin typeface="Calibri" panose="020F0502020204030204" pitchFamily="34" charset="0"/>
                <a:ea typeface="Calibri" panose="020F0502020204030204" pitchFamily="34" charset="0"/>
                <a:cs typeface="Courier New" panose="02070309020205020404" pitchFamily="49" charset="0"/>
              </a:rPr>
              <a:t> </a:t>
            </a:r>
            <a:r>
              <a:rPr lang="en-ZA" sz="1200" b="1" dirty="0" err="1">
                <a:effectLst/>
                <a:latin typeface="Calibri" panose="020F0502020204030204" pitchFamily="34" charset="0"/>
                <a:ea typeface="Calibri" panose="020F0502020204030204" pitchFamily="34" charset="0"/>
                <a:cs typeface="Courier New" panose="02070309020205020404" pitchFamily="49" charset="0"/>
              </a:rPr>
              <a:t>sosiale</a:t>
            </a:r>
            <a:r>
              <a:rPr lang="en-ZA" sz="1200" b="1" dirty="0">
                <a:effectLst/>
                <a:latin typeface="Calibri" panose="020F0502020204030204" pitchFamily="34" charset="0"/>
                <a:ea typeface="Calibri" panose="020F0502020204030204" pitchFamily="34" charset="0"/>
                <a:cs typeface="Courier New" panose="02070309020205020404" pitchFamily="49" charset="0"/>
              </a:rPr>
              <a:t> media</a:t>
            </a:r>
            <a:r>
              <a:rPr lang="en-ZA" sz="1200" dirty="0">
                <a:effectLst/>
                <a:latin typeface="Calibri" panose="020F0502020204030204" pitchFamily="34" charset="0"/>
                <a:ea typeface="Calibri" panose="020F0502020204030204" pitchFamily="34" charset="0"/>
                <a:cs typeface="Courier New" panose="02070309020205020404" pitchFamily="49" charset="0"/>
              </a:rPr>
              <a:t>  is reeds </a:t>
            </a:r>
            <a:r>
              <a:rPr lang="en-ZA" sz="1200" dirty="0" err="1">
                <a:effectLst/>
                <a:latin typeface="Calibri" panose="020F0502020204030204" pitchFamily="34" charset="0"/>
                <a:ea typeface="Calibri" panose="020F0502020204030204" pitchFamily="34" charset="0"/>
                <a:cs typeface="Courier New" panose="02070309020205020404" pitchFamily="49" charset="0"/>
              </a:rPr>
              <a:t>amptelike</a:t>
            </a:r>
            <a:r>
              <a:rPr lang="en-ZA" sz="1200" dirty="0">
                <a:effectLst/>
                <a:latin typeface="Calibri" panose="020F0502020204030204" pitchFamily="34" charset="0"/>
                <a:ea typeface="Calibri" panose="020F0502020204030204" pitchFamily="34" charset="0"/>
                <a:cs typeface="Courier New" panose="02070309020205020404" pitchFamily="49" charset="0"/>
              </a:rPr>
              <a:t> as ‘n </a:t>
            </a:r>
            <a:r>
              <a:rPr lang="en-ZA" sz="1200" dirty="0" err="1">
                <a:effectLst/>
                <a:latin typeface="Calibri" panose="020F0502020204030204" pitchFamily="34" charset="0"/>
                <a:ea typeface="Calibri" panose="020F0502020204030204" pitchFamily="34" charset="0"/>
                <a:cs typeface="Courier New" panose="02070309020205020404" pitchFamily="49" charset="0"/>
              </a:rPr>
              <a:t>kliniese</a:t>
            </a:r>
            <a:r>
              <a:rPr lang="en-ZA" sz="1200" dirty="0">
                <a:effectLst/>
                <a:latin typeface="Calibri" panose="020F0502020204030204" pitchFamily="34" charset="0"/>
                <a:ea typeface="Calibri" panose="020F0502020204030204" pitchFamily="34" charset="0"/>
                <a:cs typeface="Courier New" panose="02070309020205020404" pitchFamily="49" charset="0"/>
              </a:rPr>
              <a:t> diagnose </a:t>
            </a:r>
            <a:r>
              <a:rPr lang="en-ZA" sz="1200" dirty="0" err="1">
                <a:effectLst/>
                <a:latin typeface="Calibri" panose="020F0502020204030204" pitchFamily="34" charset="0"/>
                <a:ea typeface="Calibri" panose="020F0502020204030204" pitchFamily="34" charset="0"/>
                <a:cs typeface="Courier New" panose="02070309020205020404" pitchFamily="49" charset="0"/>
              </a:rPr>
              <a:t>geïdentifiseer</a:t>
            </a:r>
            <a:r>
              <a:rPr lang="en-ZA" sz="1200" dirty="0">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blaai</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deur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toepassings</a:t>
            </a:r>
            <a:r>
              <a:rPr lang="en-ZA" sz="1200" dirty="0">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opdatering</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plasings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i="1" dirty="0">
                <a:effectLst/>
                <a:latin typeface="Calibri" panose="020F0502020204030204" pitchFamily="34" charset="0"/>
                <a:ea typeface="Calibri" panose="020F0502020204030204" pitchFamily="34" charset="0"/>
                <a:cs typeface="Courier New" panose="02070309020205020404" pitchFamily="49" charset="0"/>
              </a:rPr>
              <a:t>feeds)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hou</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i="1" dirty="0">
                <a:effectLst/>
                <a:latin typeface="Calibri" panose="020F0502020204030204" pitchFamily="34" charset="0"/>
                <a:ea typeface="Calibri" panose="020F0502020204030204" pitchFamily="34" charset="0"/>
                <a:cs typeface="Courier New" panose="02070309020205020404" pitchFamily="49" charset="0"/>
              </a:rPr>
              <a:t>like)</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plasings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veroorsaak</a:t>
            </a:r>
            <a:r>
              <a:rPr lang="en-ZA" sz="1200" dirty="0">
                <a:effectLst/>
                <a:latin typeface="Calibri" panose="020F0502020204030204" pitchFamily="34" charset="0"/>
                <a:ea typeface="Calibri" panose="020F0502020204030204" pitchFamily="34" charset="0"/>
                <a:cs typeface="Courier New" panose="02070309020205020404" pitchFamily="49" charset="0"/>
              </a:rPr>
              <a:t> 'n </a:t>
            </a:r>
            <a:r>
              <a:rPr lang="en-ZA" sz="1200" dirty="0" err="1">
                <a:effectLst/>
                <a:latin typeface="Calibri" panose="020F0502020204030204" pitchFamily="34" charset="0"/>
                <a:ea typeface="Calibri" panose="020F0502020204030204" pitchFamily="34" charset="0"/>
                <a:cs typeface="Courier New" panose="02070309020205020404" pitchFamily="49" charset="0"/>
              </a:rPr>
              <a:t>styging</a:t>
            </a:r>
            <a:r>
              <a:rPr lang="en-ZA" sz="1200" dirty="0">
                <a:effectLst/>
                <a:latin typeface="Calibri" panose="020F0502020204030204" pitchFamily="34" charset="0"/>
                <a:ea typeface="Calibri" panose="020F0502020204030204" pitchFamily="34" charset="0"/>
                <a:cs typeface="Courier New" panose="02070309020205020404" pitchFamily="49" charset="0"/>
              </a:rPr>
              <a:t> in </a:t>
            </a:r>
            <a:r>
              <a:rPr lang="en-ZA" sz="1200" dirty="0" err="1">
                <a:effectLst/>
                <a:latin typeface="Calibri" panose="020F0502020204030204" pitchFamily="34" charset="0"/>
                <a:ea typeface="Calibri" panose="020F0502020204030204" pitchFamily="34" charset="0"/>
                <a:cs typeface="Courier New" panose="02070309020205020404" pitchFamily="49" charset="0"/>
              </a:rPr>
              <a:t>dopamien</a:t>
            </a:r>
            <a:r>
              <a:rPr lang="en-ZA" sz="1200" dirty="0">
                <a:effectLst/>
                <a:latin typeface="Calibri" panose="020F0502020204030204" pitchFamily="34" charset="0"/>
                <a:ea typeface="Calibri" panose="020F0502020204030204" pitchFamily="34" charset="0"/>
                <a:cs typeface="Courier New" panose="02070309020205020404" pitchFamily="49" charset="0"/>
              </a:rPr>
              <a:t> in </a:t>
            </a:r>
            <a:r>
              <a:rPr lang="en-ZA" sz="1200" dirty="0" err="1">
                <a:effectLst/>
                <a:latin typeface="Calibri" panose="020F0502020204030204" pitchFamily="34" charset="0"/>
                <a:ea typeface="Calibri" panose="020F0502020204030204" pitchFamily="34" charset="0"/>
                <a:cs typeface="Courier New" panose="02070309020205020404" pitchFamily="49" charset="0"/>
              </a:rPr>
              <a:t>jou</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brein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Hierdie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goedvoel-oomblik</a:t>
            </a:r>
            <a:r>
              <a:rPr lang="en-ZA" sz="1200" dirty="0">
                <a:effectLst/>
                <a:latin typeface="Calibri" panose="020F0502020204030204" pitchFamily="34" charset="0"/>
                <a:ea typeface="Calibri" panose="020F0502020204030204" pitchFamily="34" charset="0"/>
                <a:cs typeface="Courier New" panose="02070309020205020404" pitchFamily="49" charset="0"/>
              </a:rPr>
              <a:t> het </a:t>
            </a:r>
            <a:r>
              <a:rPr lang="en-ZA" sz="1200" dirty="0" err="1">
                <a:effectLst/>
                <a:latin typeface="Calibri" panose="020F0502020204030204" pitchFamily="34" charset="0"/>
                <a:ea typeface="Calibri" panose="020F0502020204030204" pitchFamily="34" charset="0"/>
                <a:cs typeface="Courier New" panose="02070309020205020404" pitchFamily="49" charset="0"/>
              </a:rPr>
              <a:t>dieselfde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uitwerking</a:t>
            </a:r>
            <a:r>
              <a:rPr lang="en-ZA" sz="1200" dirty="0">
                <a:effectLst/>
                <a:latin typeface="Calibri" panose="020F0502020204030204" pitchFamily="34" charset="0"/>
                <a:ea typeface="Calibri" panose="020F0502020204030204" pitchFamily="34" charset="0"/>
                <a:cs typeface="Courier New" panose="02070309020205020404" pitchFamily="49" charset="0"/>
              </a:rPr>
              <a:t> as </a:t>
            </a:r>
            <a:r>
              <a:rPr lang="en-ZA" sz="1200" dirty="0" err="1">
                <a:effectLst/>
                <a:latin typeface="Calibri" panose="020F0502020204030204" pitchFamily="34" charset="0"/>
                <a:ea typeface="Calibri" panose="020F0502020204030204" pitchFamily="34" charset="0"/>
                <a:cs typeface="Courier New" panose="02070309020205020404" pitchFamily="49" charset="0"/>
              </a:rPr>
              <a:t>dwelms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tieners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wil</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hierdie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gedrag</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herhaal</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smag</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na</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meer</a:t>
            </a:r>
            <a:r>
              <a:rPr lang="en-ZA" sz="1200" dirty="0">
                <a:effectLst/>
                <a:latin typeface="Calibri" panose="020F0502020204030204" pitchFamily="34" charset="0"/>
                <a:ea typeface="Calibri" panose="020F0502020204030204" pitchFamily="34" charset="0"/>
                <a:cs typeface="Courier New" panose="02070309020205020404" pitchFamily="49" charset="0"/>
              </a:rPr>
              <a:t>.</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lgn="just">
              <a:lnSpc>
                <a:spcPct val="115000"/>
              </a:lnSpc>
              <a:buFont typeface="Courier New" panose="02070309020205020404" pitchFamily="49" charset="0"/>
              <a:buChar char="o"/>
            </a:pPr>
            <a:r>
              <a:rPr lang="en-ZA" sz="1200" dirty="0">
                <a:effectLst/>
                <a:latin typeface="Calibri" panose="020F0502020204030204" pitchFamily="34" charset="0"/>
                <a:ea typeface="Calibri" panose="020F0502020204030204" pitchFamily="34" charset="0"/>
                <a:cs typeface="Courier New" panose="02070309020205020404" pitchFamily="49" charset="0"/>
              </a:rPr>
              <a:t>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spandeer</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oormatige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tyd</a:t>
            </a:r>
            <a:r>
              <a:rPr lang="en-ZA" sz="1200" dirty="0">
                <a:effectLst/>
                <a:latin typeface="Calibri" panose="020F0502020204030204" pitchFamily="34" charset="0"/>
                <a:ea typeface="Calibri" panose="020F0502020204030204" pitchFamily="34" charset="0"/>
                <a:cs typeface="Courier New" panose="02070309020205020404" pitchFamily="49" charset="0"/>
              </a:rPr>
              <a:t> op </a:t>
            </a:r>
            <a:r>
              <a:rPr lang="en-ZA" sz="1200" dirty="0" err="1">
                <a:effectLst/>
                <a:latin typeface="Calibri" panose="020F0502020204030204" pitchFamily="34" charset="0"/>
                <a:ea typeface="Calibri" panose="020F0502020204030204" pitchFamily="34" charset="0"/>
                <a:cs typeface="Courier New" panose="02070309020205020404" pitchFamily="49" charset="0"/>
              </a:rPr>
              <a:t>sosiale</a:t>
            </a:r>
            <a:r>
              <a:rPr lang="en-ZA" sz="1200" dirty="0">
                <a:effectLst/>
                <a:latin typeface="Calibri" panose="020F0502020204030204" pitchFamily="34" charset="0"/>
                <a:ea typeface="Calibri" panose="020F0502020204030204" pitchFamily="34" charset="0"/>
                <a:cs typeface="Courier New" panose="02070309020205020404" pitchFamily="49" charset="0"/>
              </a:rPr>
              <a:t> media </a:t>
            </a:r>
            <a:r>
              <a:rPr lang="en-ZA" sz="1200" dirty="0" err="1">
                <a:effectLst/>
                <a:latin typeface="Calibri" panose="020F0502020204030204" pitchFamily="34" charset="0"/>
                <a:ea typeface="Calibri" panose="020F0502020204030204" pitchFamily="34" charset="0"/>
                <a:cs typeface="Courier New" panose="02070309020205020404" pitchFamily="49" charset="0"/>
              </a:rPr>
              <a:t>hou</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verband</a:t>
            </a:r>
            <a:r>
              <a:rPr lang="en-ZA" sz="1200" dirty="0">
                <a:effectLst/>
                <a:latin typeface="Calibri" panose="020F0502020204030204" pitchFamily="34" charset="0"/>
                <a:ea typeface="Calibri" panose="020F0502020204030204" pitchFamily="34" charset="0"/>
                <a:cs typeface="Courier New" panose="02070309020205020404" pitchFamily="49" charset="0"/>
              </a:rPr>
              <a:t> met </a:t>
            </a:r>
            <a:r>
              <a:rPr lang="en-ZA" sz="1200" b="1" dirty="0" err="1">
                <a:effectLst/>
                <a:latin typeface="Calibri" panose="020F0502020204030204" pitchFamily="34" charset="0"/>
                <a:ea typeface="Calibri" panose="020F0502020204030204" pitchFamily="34" charset="0"/>
                <a:cs typeface="Courier New" panose="02070309020205020404" pitchFamily="49" charset="0"/>
              </a:rPr>
              <a:t>kuberafknouery</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Kuberafknouery</a:t>
            </a:r>
            <a:r>
              <a:rPr lang="en-ZA" sz="1200" dirty="0">
                <a:effectLst/>
                <a:latin typeface="Calibri" panose="020F0502020204030204" pitchFamily="34" charset="0"/>
                <a:ea typeface="Calibri" panose="020F0502020204030204" pitchFamily="34" charset="0"/>
                <a:cs typeface="Courier New" panose="02070309020205020404" pitchFamily="49" charset="0"/>
              </a:rPr>
              <a:t> is verbale of </a:t>
            </a:r>
            <a:r>
              <a:rPr lang="en-ZA" sz="1200" dirty="0" err="1">
                <a:effectLst/>
                <a:latin typeface="Calibri" panose="020F0502020204030204" pitchFamily="34" charset="0"/>
                <a:ea typeface="Calibri" panose="020F0502020204030204" pitchFamily="34" charset="0"/>
                <a:cs typeface="Courier New" panose="02070309020205020404" pitchFamily="49" charset="0"/>
              </a:rPr>
              <a:t>sosiale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afknouery</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deur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middel</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kitsboodskappe</a:t>
            </a:r>
            <a:r>
              <a:rPr lang="en-ZA" sz="1200" dirty="0">
                <a:effectLst/>
                <a:latin typeface="Calibri" panose="020F0502020204030204" pitchFamily="34" charset="0"/>
                <a:ea typeface="Calibri" panose="020F0502020204030204" pitchFamily="34" charset="0"/>
                <a:cs typeface="Courier New" panose="02070309020205020404" pitchFamily="49" charset="0"/>
              </a:rPr>
              <a:t> op </a:t>
            </a:r>
            <a:r>
              <a:rPr lang="en-ZA" sz="1200" dirty="0" err="1">
                <a:effectLst/>
                <a:latin typeface="Calibri" panose="020F0502020204030204" pitchFamily="34" charset="0"/>
                <a:ea typeface="Calibri" panose="020F0502020204030204" pitchFamily="34" charset="0"/>
                <a:cs typeface="Courier New" panose="02070309020205020404" pitchFamily="49" charset="0"/>
              </a:rPr>
              <a:t>speletjie-webwerwe</a:t>
            </a:r>
            <a:r>
              <a:rPr lang="en-ZA" sz="1200" dirty="0">
                <a:effectLst/>
                <a:latin typeface="Calibri" panose="020F0502020204030204" pitchFamily="34" charset="0"/>
                <a:ea typeface="Calibri" panose="020F0502020204030204" pitchFamily="34" charset="0"/>
                <a:cs typeface="Courier New" panose="02070309020205020404" pitchFamily="49" charset="0"/>
              </a:rPr>
              <a:t>, e-</a:t>
            </a:r>
            <a:r>
              <a:rPr lang="en-ZA" sz="1200" dirty="0" err="1">
                <a:effectLst/>
                <a:latin typeface="Calibri" panose="020F0502020204030204" pitchFamily="34" charset="0"/>
                <a:ea typeface="Calibri" panose="020F0502020204030204" pitchFamily="34" charset="0"/>
                <a:cs typeface="Courier New" panose="02070309020205020404" pitchFamily="49" charset="0"/>
              </a:rPr>
              <a:t>pos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kletsruimtes</a:t>
            </a:r>
            <a:r>
              <a:rPr lang="en-ZA" sz="1200" dirty="0">
                <a:effectLst/>
                <a:latin typeface="Calibri" panose="020F0502020204030204" pitchFamily="34" charset="0"/>
                <a:ea typeface="Calibri" panose="020F0502020204030204" pitchFamily="34" charset="0"/>
                <a:cs typeface="Courier New" panose="02070309020205020404" pitchFamily="49" charset="0"/>
              </a:rPr>
              <a:t> of </a:t>
            </a:r>
            <a:r>
              <a:rPr lang="en-ZA" sz="1200" dirty="0" err="1">
                <a:effectLst/>
                <a:latin typeface="Calibri" panose="020F0502020204030204" pitchFamily="34" charset="0"/>
                <a:ea typeface="Calibri" panose="020F0502020204030204" pitchFamily="34" charset="0"/>
                <a:cs typeface="Courier New" panose="02070309020205020404" pitchFamily="49" charset="0"/>
              </a:rPr>
              <a:t>sosialemediatoepassings</a:t>
            </a:r>
            <a:r>
              <a:rPr lang="en-ZA" sz="1200" dirty="0">
                <a:effectLst/>
                <a:latin typeface="Calibri" panose="020F0502020204030204" pitchFamily="34" charset="0"/>
                <a:ea typeface="Calibri" panose="020F0502020204030204" pitchFamily="34" charset="0"/>
                <a:cs typeface="Courier New" panose="02070309020205020404" pitchFamily="49" charset="0"/>
              </a:rPr>
              <a:t>. Baie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tieners</a:t>
            </a:r>
            <a:r>
              <a:rPr lang="en-ZA" sz="1200" dirty="0">
                <a:effectLst/>
                <a:latin typeface="Calibri" panose="020F0502020204030204" pitchFamily="34" charset="0"/>
                <a:ea typeface="Calibri" panose="020F0502020204030204" pitchFamily="34" charset="0"/>
                <a:cs typeface="Courier New" panose="02070309020205020404" pitchFamily="49" charset="0"/>
              </a:rPr>
              <a:t> het al op </a:t>
            </a:r>
            <a:r>
              <a:rPr lang="en-ZA" sz="1200" dirty="0" err="1">
                <a:effectLst/>
                <a:latin typeface="Calibri" panose="020F0502020204030204" pitchFamily="34" charset="0"/>
                <a:ea typeface="Calibri" panose="020F0502020204030204" pitchFamily="34" charset="0"/>
                <a:cs typeface="Courier New" panose="02070309020205020404" pitchFamily="49" charset="0"/>
              </a:rPr>
              <a:t>een</a:t>
            </a:r>
            <a:r>
              <a:rPr lang="en-ZA" sz="1200" dirty="0">
                <a:effectLst/>
                <a:latin typeface="Calibri" panose="020F0502020204030204" pitchFamily="34" charset="0"/>
                <a:ea typeface="Calibri" panose="020F0502020204030204" pitchFamily="34" charset="0"/>
                <a:cs typeface="Courier New" panose="02070309020205020404" pitchFamily="49" charset="0"/>
              </a:rPr>
              <a:t> of </a:t>
            </a:r>
            <a:r>
              <a:rPr lang="en-ZA" sz="1200" dirty="0" err="1">
                <a:effectLst/>
                <a:latin typeface="Calibri" panose="020F0502020204030204" pitchFamily="34" charset="0"/>
                <a:ea typeface="Calibri" panose="020F0502020204030204" pitchFamily="34" charset="0"/>
                <a:cs typeface="Courier New" panose="02070309020205020404" pitchFamily="49" charset="0"/>
              </a:rPr>
              <a:t>ander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tyd</a:t>
            </a:r>
            <a:r>
              <a:rPr lang="en-ZA" sz="1200" dirty="0">
                <a:effectLst/>
                <a:latin typeface="Calibri" panose="020F0502020204030204" pitchFamily="34" charset="0"/>
                <a:ea typeface="Calibri" panose="020F0502020204030204" pitchFamily="34" charset="0"/>
                <a:cs typeface="Courier New" panose="02070309020205020404" pitchFamily="49" charset="0"/>
              </a:rPr>
              <a:t> in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lewe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kuberafknouery</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ervaar</a:t>
            </a:r>
            <a:r>
              <a:rPr lang="en-ZA" sz="1200" dirty="0">
                <a:effectLst/>
                <a:latin typeface="Calibri" panose="020F0502020204030204" pitchFamily="34" charset="0"/>
                <a:ea typeface="Calibri" panose="020F0502020204030204" pitchFamily="34" charset="0"/>
                <a:cs typeface="Courier New" panose="02070309020205020404" pitchFamily="49" charset="0"/>
              </a:rPr>
              <a:t>.</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lgn="just">
              <a:lnSpc>
                <a:spcPct val="115000"/>
              </a:lnSpc>
              <a:buFont typeface="Courier New" panose="02070309020205020404" pitchFamily="49" charset="0"/>
              <a:buChar char="o"/>
            </a:pPr>
            <a:r>
              <a:rPr lang="en-ZA" sz="1200" dirty="0" err="1">
                <a:effectLst/>
                <a:latin typeface="Calibri" panose="020F0502020204030204" pitchFamily="34" charset="0"/>
                <a:ea typeface="Calibri" panose="020F0502020204030204" pitchFamily="34" charset="0"/>
                <a:cs typeface="Courier New" panose="02070309020205020404" pitchFamily="49" charset="0"/>
              </a:rPr>
              <a:t>Deur</a:t>
            </a:r>
            <a:r>
              <a:rPr lang="en-ZA" sz="1200" dirty="0">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vermindering</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direkte</a:t>
            </a:r>
            <a:r>
              <a:rPr lang="en-ZA" sz="1200" b="1" dirty="0">
                <a:effectLst/>
                <a:latin typeface="Calibri" panose="020F0502020204030204" pitchFamily="34" charset="0"/>
                <a:ea typeface="Calibri" panose="020F0502020204030204" pitchFamily="34" charset="0"/>
                <a:cs typeface="Courier New" panose="02070309020205020404" pitchFamily="49" charset="0"/>
              </a:rPr>
              <a:t> </a:t>
            </a:r>
            <a:r>
              <a:rPr lang="en-ZA" sz="1200" b="1" dirty="0" err="1">
                <a:effectLst/>
                <a:latin typeface="Calibri" panose="020F0502020204030204" pitchFamily="34" charset="0"/>
                <a:ea typeface="Calibri" panose="020F0502020204030204" pitchFamily="34" charset="0"/>
                <a:cs typeface="Courier New" panose="02070309020205020404" pitchFamily="49" charset="0"/>
              </a:rPr>
              <a:t>kontaktyd</a:t>
            </a:r>
            <a:r>
              <a:rPr lang="en-ZA" sz="1200" dirty="0">
                <a:effectLst/>
                <a:latin typeface="Calibri" panose="020F0502020204030204" pitchFamily="34" charset="0"/>
                <a:ea typeface="Calibri" panose="020F0502020204030204" pitchFamily="34" charset="0"/>
                <a:cs typeface="Courier New" panose="02070309020205020404" pitchFamily="49" charset="0"/>
              </a:rPr>
              <a:t> met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vriende</a:t>
            </a:r>
            <a:r>
              <a:rPr lang="en-ZA" sz="1200" dirty="0">
                <a:effectLst/>
                <a:latin typeface="Calibri" panose="020F0502020204030204" pitchFamily="34" charset="0"/>
                <a:ea typeface="Calibri" panose="020F0502020204030204" pitchFamily="34" charset="0"/>
                <a:cs typeface="Courier New" panose="02070309020205020404" pitchFamily="49" charset="0"/>
              </a:rPr>
              <a:t> word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ontwikkeling</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noodsaaklike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sosiale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vaardighede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verhoed</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jy</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verleer</a:t>
            </a:r>
            <a:r>
              <a:rPr lang="en-ZA" sz="1200" dirty="0">
                <a:effectLst/>
                <a:latin typeface="Calibri" panose="020F0502020204030204" pitchFamily="34" charset="0"/>
                <a:ea typeface="Calibri" panose="020F0502020204030204" pitchFamily="34" charset="0"/>
                <a:cs typeface="Courier New" panose="02070309020205020404" pitchFamily="49" charset="0"/>
              </a:rPr>
              <a:t> om as 'n </a:t>
            </a:r>
            <a:r>
              <a:rPr lang="en-ZA" sz="1200" dirty="0" err="1">
                <a:effectLst/>
                <a:latin typeface="Calibri" panose="020F0502020204030204" pitchFamily="34" charset="0"/>
                <a:ea typeface="Calibri" panose="020F0502020204030204" pitchFamily="34" charset="0"/>
                <a:cs typeface="Courier New" panose="02070309020205020404" pitchFamily="49" charset="0"/>
              </a:rPr>
              <a:t>suksesvolle</a:t>
            </a:r>
            <a:r>
              <a:rPr lang="en-ZA" sz="1200" dirty="0">
                <a:effectLst/>
                <a:latin typeface="Calibri" panose="020F0502020204030204" pitchFamily="34" charset="0"/>
                <a:ea typeface="Calibri" panose="020F0502020204030204" pitchFamily="34" charset="0"/>
                <a:cs typeface="Courier New" panose="02070309020205020404" pitchFamily="49" charset="0"/>
              </a:rPr>
              <a:t> lid van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samelewing</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kommunikeer</a:t>
            </a:r>
            <a:r>
              <a:rPr lang="en-ZA" sz="1200" dirty="0">
                <a:effectLst/>
                <a:latin typeface="Calibri" panose="020F0502020204030204" pitchFamily="34" charset="0"/>
                <a:ea typeface="Calibri" panose="020F0502020204030204" pitchFamily="34" charset="0"/>
                <a:cs typeface="Courier New" panose="02070309020205020404" pitchFamily="49" charset="0"/>
              </a:rPr>
              <a:t>.</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lgn="just">
              <a:lnSpc>
                <a:spcPct val="115000"/>
              </a:lnSpc>
              <a:buFont typeface="Courier New" panose="02070309020205020404" pitchFamily="49" charset="0"/>
              <a:buChar char="o"/>
            </a:pPr>
            <a:r>
              <a:rPr lang="en-ZA" sz="1200" b="1" dirty="0" err="1">
                <a:effectLst/>
                <a:latin typeface="Calibri" panose="020F0502020204030204" pitchFamily="34" charset="0"/>
                <a:ea typeface="Calibri" panose="020F0502020204030204" pitchFamily="34" charset="0"/>
                <a:cs typeface="Courier New" panose="02070309020205020404" pitchFamily="49" charset="0"/>
              </a:rPr>
              <a:t>Sosiale</a:t>
            </a:r>
            <a:r>
              <a:rPr lang="en-ZA" sz="1200" b="1" dirty="0">
                <a:effectLst/>
                <a:latin typeface="Calibri" panose="020F0502020204030204" pitchFamily="34" charset="0"/>
                <a:ea typeface="Calibri" panose="020F0502020204030204" pitchFamily="34" charset="0"/>
                <a:cs typeface="Courier New" panose="02070309020205020404" pitchFamily="49" charset="0"/>
              </a:rPr>
              <a:t> </a:t>
            </a:r>
            <a:r>
              <a:rPr lang="en-ZA" sz="1200" b="1" dirty="0" err="1">
                <a:effectLst/>
                <a:latin typeface="Calibri" panose="020F0502020204030204" pitchFamily="34" charset="0"/>
                <a:ea typeface="Calibri" panose="020F0502020204030204" pitchFamily="34" charset="0"/>
                <a:cs typeface="Courier New" panose="02070309020205020404" pitchFamily="49" charset="0"/>
              </a:rPr>
              <a:t>vergelykings</a:t>
            </a:r>
            <a:r>
              <a:rPr lang="en-ZA" sz="1200" b="1" dirty="0">
                <a:effectLst/>
                <a:latin typeface="Calibri" panose="020F0502020204030204" pitchFamily="34" charset="0"/>
                <a:ea typeface="Calibri" panose="020F0502020204030204" pitchFamily="34" charset="0"/>
                <a:cs typeface="Courier New" panose="02070309020205020404" pitchFamily="49" charset="0"/>
              </a:rPr>
              <a:t>:</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Wanneer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iemand</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hulself</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beoordeel</a:t>
            </a:r>
            <a:r>
              <a:rPr lang="en-ZA" sz="1200" dirty="0">
                <a:effectLst/>
                <a:latin typeface="Calibri" panose="020F0502020204030204" pitchFamily="34" charset="0"/>
                <a:ea typeface="Calibri" panose="020F0502020204030204" pitchFamily="34" charset="0"/>
                <a:cs typeface="Courier New" panose="02070309020205020404" pitchFamily="49" charset="0"/>
              </a:rPr>
              <a:t> op </a:t>
            </a:r>
            <a:r>
              <a:rPr lang="en-ZA" sz="1200" dirty="0" err="1">
                <a:effectLst/>
                <a:latin typeface="Calibri" panose="020F0502020204030204" pitchFamily="34" charset="0"/>
                <a:ea typeface="Calibri" panose="020F0502020204030204" pitchFamily="34" charset="0"/>
                <a:cs typeface="Courier New" panose="02070309020205020404" pitchFamily="49" charset="0"/>
              </a:rPr>
              <a:t>grond</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ander</a:t>
            </a:r>
            <a:r>
              <a:rPr lang="en-ZA" sz="1200" dirty="0">
                <a:effectLst/>
                <a:latin typeface="Calibri" panose="020F0502020204030204" pitchFamily="34" charset="0"/>
                <a:ea typeface="Calibri" panose="020F0502020204030204" pitchFamily="34" charset="0"/>
                <a:cs typeface="Courier New" panose="02070309020205020404" pitchFamily="49" charset="0"/>
              </a:rPr>
              <a:t> se </a:t>
            </a:r>
            <a:r>
              <a:rPr lang="en-ZA" sz="1200" dirty="0" err="1">
                <a:effectLst/>
                <a:latin typeface="Calibri" panose="020F0502020204030204" pitchFamily="34" charset="0"/>
                <a:ea typeface="Calibri" panose="020F0502020204030204" pitchFamily="34" charset="0"/>
                <a:cs typeface="Courier New" panose="02070309020205020404" pitchFamily="49" charset="0"/>
              </a:rPr>
              <a:t>lewenskwaliteit</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ervarings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eienskappe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Dit</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kan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veroorsaak</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dat</a:t>
            </a:r>
            <a:r>
              <a:rPr lang="en-ZA" sz="1200" dirty="0">
                <a:effectLst/>
                <a:latin typeface="Calibri" panose="020F0502020204030204" pitchFamily="34" charset="0"/>
                <a:ea typeface="Calibri" panose="020F0502020204030204" pitchFamily="34" charset="0"/>
                <a:cs typeface="Courier New" panose="02070309020205020404" pitchFamily="49" charset="0"/>
              </a:rPr>
              <a:t> 'n </a:t>
            </a:r>
            <a:r>
              <a:rPr lang="en-ZA" sz="1200" dirty="0" err="1">
                <a:effectLst/>
                <a:latin typeface="Calibri" panose="020F0502020204030204" pitchFamily="34" charset="0"/>
                <a:ea typeface="Calibri" panose="020F0502020204030204" pitchFamily="34" charset="0"/>
                <a:cs typeface="Courier New" panose="02070309020205020404" pitchFamily="49" charset="0"/>
              </a:rPr>
              <a:t>persoon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negatiewe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gedagtes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gevoelens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oor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hulself</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ontwikkel</a:t>
            </a:r>
            <a:r>
              <a:rPr lang="en-ZA" sz="1200" dirty="0">
                <a:effectLst/>
                <a:latin typeface="Calibri" panose="020F0502020204030204" pitchFamily="34" charset="0"/>
                <a:ea typeface="Calibri" panose="020F0502020204030204" pitchFamily="34" charset="0"/>
                <a:cs typeface="Courier New" panose="02070309020205020404" pitchFamily="49" charset="0"/>
              </a:rPr>
              <a:t>. ‘n </a:t>
            </a:r>
            <a:r>
              <a:rPr lang="en-ZA" sz="1200" dirty="0" err="1">
                <a:effectLst/>
                <a:latin typeface="Calibri" panose="020F0502020204030204" pitchFamily="34" charset="0"/>
                <a:ea typeface="Calibri" panose="020F0502020204030204" pitchFamily="34" charset="0"/>
                <a:cs typeface="Courier New" panose="02070309020205020404" pitchFamily="49" charset="0"/>
              </a:rPr>
              <a:t>Mens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sien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dikwels</a:t>
            </a:r>
            <a:r>
              <a:rPr lang="en-ZA" sz="1200" dirty="0">
                <a:effectLst/>
                <a:latin typeface="Calibri" panose="020F0502020204030204" pitchFamily="34" charset="0"/>
                <a:ea typeface="Calibri" panose="020F0502020204030204" pitchFamily="34" charset="0"/>
                <a:cs typeface="Courier New" panose="02070309020205020404" pitchFamily="49" charset="0"/>
              </a:rPr>
              <a:t> net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hoogtepunte</a:t>
            </a:r>
            <a:r>
              <a:rPr lang="en-ZA" sz="1200" dirty="0">
                <a:effectLst/>
                <a:latin typeface="Calibri" panose="020F0502020204030204" pitchFamily="34" charset="0"/>
                <a:ea typeface="Calibri" panose="020F0502020204030204" pitchFamily="34" charset="0"/>
                <a:cs typeface="Courier New" panose="02070309020205020404" pitchFamily="49" charset="0"/>
              </a:rPr>
              <a:t> van </a:t>
            </a:r>
            <a:r>
              <a:rPr lang="en-ZA" sz="1200" dirty="0" err="1">
                <a:effectLst/>
                <a:latin typeface="Calibri" panose="020F0502020204030204" pitchFamily="34" charset="0"/>
                <a:ea typeface="Calibri" panose="020F0502020204030204" pitchFamily="34" charset="0"/>
                <a:cs typeface="Courier New" panose="02070309020205020404" pitchFamily="49" charset="0"/>
              </a:rPr>
              <a:t>ander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mediagebruikers</a:t>
            </a:r>
            <a:r>
              <a:rPr lang="en-ZA" sz="1200" dirty="0">
                <a:effectLst/>
                <a:latin typeface="Calibri" panose="020F0502020204030204" pitchFamily="34" charset="0"/>
                <a:ea typeface="Calibri" panose="020F0502020204030204" pitchFamily="34" charset="0"/>
                <a:cs typeface="Courier New" panose="02070309020205020404" pitchFamily="49" charset="0"/>
              </a:rPr>
              <a:t> se </a:t>
            </a:r>
            <a:r>
              <a:rPr lang="en-ZA" sz="1200" dirty="0" err="1">
                <a:effectLst/>
                <a:latin typeface="Calibri" panose="020F0502020204030204" pitchFamily="34" charset="0"/>
                <a:ea typeface="Calibri" panose="020F0502020204030204" pitchFamily="34" charset="0"/>
                <a:cs typeface="Courier New" panose="02070309020205020404" pitchFamily="49" charset="0"/>
              </a:rPr>
              <a:t>lewens</a:t>
            </a:r>
            <a:r>
              <a:rPr lang="en-ZA" sz="1200" dirty="0">
                <a:effectLst/>
                <a:latin typeface="Calibri" panose="020F0502020204030204" pitchFamily="34" charset="0"/>
                <a:ea typeface="Calibri" panose="020F0502020204030204" pitchFamily="34" charset="0"/>
                <a:cs typeface="Courier New" panose="02070309020205020404" pitchFamily="49" charset="0"/>
              </a:rPr>
              <a:t> op </a:t>
            </a:r>
            <a:r>
              <a:rPr lang="en-ZA" sz="1200" dirty="0" err="1">
                <a:effectLst/>
                <a:latin typeface="Calibri" panose="020F0502020204030204" pitchFamily="34" charset="0"/>
                <a:ea typeface="Calibri" panose="020F0502020204030204" pitchFamily="34" charset="0"/>
                <a:cs typeface="Courier New" panose="02070309020205020404" pitchFamily="49" charset="0"/>
              </a:rPr>
              <a:t>sosiale</a:t>
            </a:r>
            <a:r>
              <a:rPr lang="en-ZA" sz="1200" dirty="0">
                <a:effectLst/>
                <a:latin typeface="Calibri" panose="020F0502020204030204" pitchFamily="34" charset="0"/>
                <a:ea typeface="Calibri" panose="020F0502020204030204" pitchFamily="34" charset="0"/>
                <a:cs typeface="Courier New" panose="02070309020205020404" pitchFamily="49" charset="0"/>
              </a:rPr>
              <a:t> media. </a:t>
            </a:r>
            <a:r>
              <a:rPr lang="en-ZA" sz="1200" dirty="0" err="1">
                <a:effectLst/>
                <a:latin typeface="Calibri" panose="020F0502020204030204" pitchFamily="34" charset="0"/>
                <a:ea typeface="Calibri" panose="020F0502020204030204" pitchFamily="34" charset="0"/>
                <a:cs typeface="Courier New" panose="02070309020205020404" pitchFamily="49" charset="0"/>
              </a:rPr>
              <a:t>Dit</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kan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individue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minderwaardig</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laat</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voel</a:t>
            </a:r>
            <a:r>
              <a:rPr lang="en-ZA" sz="1200" dirty="0">
                <a:effectLst/>
                <a:latin typeface="Calibri" panose="020F0502020204030204" pitchFamily="34" charset="0"/>
                <a:ea typeface="Calibri" panose="020F0502020204030204" pitchFamily="34" charset="0"/>
                <a:cs typeface="Courier New" panose="02070309020205020404" pitchFamily="49" charset="0"/>
              </a:rPr>
              <a:t> of </a:t>
            </a:r>
            <a:r>
              <a:rPr lang="en-ZA" sz="1200" dirty="0" err="1">
                <a:effectLst/>
                <a:latin typeface="Calibri" panose="020F0502020204030204" pitchFamily="34" charset="0"/>
                <a:ea typeface="Calibri" panose="020F0502020204030204" pitchFamily="34" charset="0"/>
                <a:cs typeface="Courier New" panose="02070309020205020404" pitchFamily="49" charset="0"/>
              </a:rPr>
              <a:t>dat</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hulle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nie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inpas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nie</a:t>
            </a:r>
            <a:r>
              <a:rPr lang="en-ZA" sz="1200" dirty="0">
                <a:effectLst/>
                <a:latin typeface="Calibri" panose="020F0502020204030204" pitchFamily="34" charset="0"/>
                <a:ea typeface="Calibri" panose="020F0502020204030204" pitchFamily="34" charset="0"/>
                <a:cs typeface="Courier New" panose="02070309020205020404" pitchFamily="49" charset="0"/>
              </a:rPr>
              <a:t> of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hulle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kan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teleurgesteld</a:t>
            </a:r>
            <a:r>
              <a:rPr lang="en-ZA" sz="1200" dirty="0">
                <a:effectLst/>
                <a:latin typeface="Calibri" panose="020F0502020204030204" pitchFamily="34" charset="0"/>
                <a:ea typeface="Calibri" panose="020F0502020204030204" pitchFamily="34" charset="0"/>
                <a:cs typeface="Courier New" panose="02070309020205020404" pitchFamily="49" charset="0"/>
              </a:rPr>
              <a:t> of </a:t>
            </a:r>
            <a:r>
              <a:rPr lang="en-ZA" sz="1200" dirty="0" err="1">
                <a:effectLst/>
                <a:latin typeface="Calibri" panose="020F0502020204030204" pitchFamily="34" charset="0"/>
                <a:ea typeface="Calibri" panose="020F0502020204030204" pitchFamily="34" charset="0"/>
                <a:cs typeface="Courier New" panose="02070309020205020404" pitchFamily="49" charset="0"/>
              </a:rPr>
              <a:t>krities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teenoor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hulself</a:t>
            </a:r>
            <a:r>
              <a:rPr lang="en-ZA" sz="1200" dirty="0">
                <a:effectLst/>
                <a:latin typeface="Calibri" panose="020F0502020204030204" pitchFamily="34" charset="0"/>
                <a:ea typeface="Calibri" panose="020F0502020204030204" pitchFamily="34" charset="0"/>
                <a:cs typeface="Courier New" panose="02070309020205020404" pitchFamily="49" charset="0"/>
              </a:rPr>
              <a:t> wees.</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lgn="just">
              <a:lnSpc>
                <a:spcPct val="115000"/>
              </a:lnSpc>
              <a:buFont typeface="Courier New" panose="02070309020205020404" pitchFamily="49" charset="0"/>
              <a:buChar char="o"/>
            </a:pPr>
            <a:r>
              <a:rPr lang="en-ZA" sz="1200" b="1" dirty="0" err="1">
                <a:effectLst/>
                <a:latin typeface="Calibri" panose="020F0502020204030204" pitchFamily="34" charset="0"/>
                <a:ea typeface="Calibri" panose="020F0502020204030204" pitchFamily="34" charset="0"/>
                <a:cs typeface="Courier New" panose="02070309020205020404" pitchFamily="49" charset="0"/>
              </a:rPr>
              <a:t>Skadelike</a:t>
            </a:r>
            <a:r>
              <a:rPr lang="en-ZA" sz="1200" b="1" dirty="0">
                <a:effectLst/>
                <a:latin typeface="Calibri" panose="020F0502020204030204" pitchFamily="34" charset="0"/>
                <a:ea typeface="Calibri" panose="020F0502020204030204" pitchFamily="34" charset="0"/>
                <a:cs typeface="Courier New" panose="02070309020205020404" pitchFamily="49" charset="0"/>
              </a:rPr>
              <a:t> </a:t>
            </a:r>
            <a:r>
              <a:rPr lang="en-ZA" sz="1200" b="1" dirty="0" err="1">
                <a:effectLst/>
                <a:latin typeface="Calibri" panose="020F0502020204030204" pitchFamily="34" charset="0"/>
                <a:ea typeface="Calibri" panose="020F0502020204030204" pitchFamily="34" charset="0"/>
                <a:cs typeface="Courier New" panose="02070309020205020404" pitchFamily="49" charset="0"/>
              </a:rPr>
              <a:t>aanlyn</a:t>
            </a:r>
            <a:r>
              <a:rPr lang="en-ZA" sz="1200" b="1" dirty="0">
                <a:effectLst/>
                <a:latin typeface="Calibri" panose="020F0502020204030204" pitchFamily="34" charset="0"/>
                <a:ea typeface="Calibri" panose="020F0502020204030204" pitchFamily="34" charset="0"/>
                <a:cs typeface="Courier New" panose="02070309020205020404" pitchFamily="49" charset="0"/>
              </a:rPr>
              <a:t> </a:t>
            </a:r>
            <a:r>
              <a:rPr lang="en-ZA" sz="1200" b="1" dirty="0" err="1">
                <a:effectLst/>
                <a:latin typeface="Calibri" panose="020F0502020204030204" pitchFamily="34" charset="0"/>
                <a:ea typeface="Calibri" panose="020F0502020204030204" pitchFamily="34" charset="0"/>
                <a:cs typeface="Courier New" panose="02070309020205020404" pitchFamily="49" charset="0"/>
              </a:rPr>
              <a:t>reputasie</a:t>
            </a:r>
            <a:r>
              <a:rPr lang="en-ZA" sz="1200" b="1"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a:effectLst/>
                <a:latin typeface="Calibri" panose="020F0502020204030204" pitchFamily="34" charset="0"/>
                <a:ea typeface="Calibri" panose="020F0502020204030204" pitchFamily="34" charset="0"/>
                <a:cs typeface="Courier New" panose="02070309020205020404" pitchFamily="49" charset="0"/>
              </a:rPr>
              <a:t>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nuus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kwessies</a:t>
            </a:r>
            <a:r>
              <a:rPr lang="en-ZA" sz="1200" dirty="0">
                <a:effectLst/>
                <a:latin typeface="Calibri" panose="020F0502020204030204" pitchFamily="34" charset="0"/>
                <a:ea typeface="Calibri" panose="020F0502020204030204" pitchFamily="34" charset="0"/>
                <a:cs typeface="Courier New" panose="02070309020205020404" pitchFamily="49" charset="0"/>
              </a:rPr>
              <a:t> wat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iemand</a:t>
            </a:r>
            <a:r>
              <a:rPr lang="en-ZA" sz="1200" dirty="0">
                <a:effectLst/>
                <a:latin typeface="Calibri" panose="020F0502020204030204" pitchFamily="34" charset="0"/>
                <a:ea typeface="Calibri" panose="020F0502020204030204" pitchFamily="34" charset="0"/>
                <a:cs typeface="Courier New" panose="02070309020205020404" pitchFamily="49" charset="0"/>
              </a:rPr>
              <a:t> op </a:t>
            </a:r>
            <a:r>
              <a:rPr lang="en-ZA" sz="1200" dirty="0" err="1">
                <a:effectLst/>
                <a:latin typeface="Calibri" panose="020F0502020204030204" pitchFamily="34" charset="0"/>
                <a:ea typeface="Calibri" panose="020F0502020204030204" pitchFamily="34" charset="0"/>
                <a:cs typeface="Courier New" panose="02070309020205020404" pitchFamily="49" charset="0"/>
              </a:rPr>
              <a:t>sosiale</a:t>
            </a:r>
            <a:r>
              <a:rPr lang="en-ZA" sz="1200" dirty="0">
                <a:effectLst/>
                <a:latin typeface="Calibri" panose="020F0502020204030204" pitchFamily="34" charset="0"/>
                <a:ea typeface="Calibri" panose="020F0502020204030204" pitchFamily="34" charset="0"/>
                <a:cs typeface="Courier New" panose="02070309020205020404" pitchFamily="49" charset="0"/>
              </a:rPr>
              <a:t> media </a:t>
            </a:r>
            <a:r>
              <a:rPr lang="en-ZA" sz="1200" dirty="0" err="1">
                <a:effectLst/>
                <a:latin typeface="Calibri" panose="020F0502020204030204" pitchFamily="34" charset="0"/>
                <a:ea typeface="Calibri" panose="020F0502020204030204" pitchFamily="34" charset="0"/>
                <a:cs typeface="Courier New" panose="02070309020205020404" pitchFamily="49" charset="0"/>
              </a:rPr>
              <a:t>plaas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kommentaar</a:t>
            </a:r>
            <a:r>
              <a:rPr lang="en-ZA" sz="1200" dirty="0">
                <a:effectLst/>
                <a:latin typeface="Calibri" panose="020F0502020204030204" pitchFamily="34" charset="0"/>
                <a:ea typeface="Calibri" panose="020F0502020204030204" pitchFamily="34" charset="0"/>
                <a:cs typeface="Courier New" panose="02070309020205020404" pitchFamily="49" charset="0"/>
              </a:rPr>
              <a:t> wat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hulle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lewer</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kan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reputasie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beïnvloed</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Selfs</a:t>
            </a:r>
            <a:r>
              <a:rPr lang="en-ZA" sz="1200" dirty="0">
                <a:effectLst/>
                <a:latin typeface="Calibri" panose="020F0502020204030204" pitchFamily="34" charset="0"/>
                <a:ea typeface="Calibri" panose="020F0502020204030204" pitchFamily="34" charset="0"/>
                <a:cs typeface="Courier New" panose="02070309020205020404" pitchFamily="49" charset="0"/>
              </a:rPr>
              <a:t> die </a:t>
            </a:r>
            <a:r>
              <a:rPr lang="en-ZA" sz="1200" dirty="0" err="1">
                <a:effectLst/>
                <a:latin typeface="Calibri" panose="020F0502020204030204" pitchFamily="34" charset="0"/>
                <a:ea typeface="Calibri" panose="020F0502020204030204" pitchFamily="34" charset="0"/>
                <a:cs typeface="Courier New" panose="02070309020205020404" pitchFamily="49" charset="0"/>
              </a:rPr>
              <a:t>blaaie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groepe</a:t>
            </a:r>
            <a:r>
              <a:rPr lang="en-ZA" sz="1200" dirty="0">
                <a:effectLst/>
                <a:latin typeface="Calibri" panose="020F0502020204030204" pitchFamily="34" charset="0"/>
                <a:ea typeface="Calibri" panose="020F0502020204030204" pitchFamily="34" charset="0"/>
                <a:cs typeface="Courier New" panose="02070309020205020404" pitchFamily="49" charset="0"/>
              </a:rPr>
              <a:t> wat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hulle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volg</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kan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hul</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reputasie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beïnvloed</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Dit</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kan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opduik</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tydens</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werksaansoeke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universiteitsaansoeke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en</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toekomstige</a:t>
            </a:r>
            <a:r>
              <a:rPr lang="en-ZA" sz="1200" dirty="0">
                <a:effectLst/>
                <a:latin typeface="Calibri" panose="020F0502020204030204" pitchFamily="34" charset="0"/>
                <a:ea typeface="Calibri" panose="020F0502020204030204" pitchFamily="34" charset="0"/>
                <a:cs typeface="Courier New" panose="02070309020205020404" pitchFamily="49" charset="0"/>
              </a:rPr>
              <a:t> </a:t>
            </a:r>
            <a:r>
              <a:rPr lang="en-ZA" sz="1200" dirty="0" err="1">
                <a:effectLst/>
                <a:latin typeface="Calibri" panose="020F0502020204030204" pitchFamily="34" charset="0"/>
                <a:ea typeface="Calibri" panose="020F0502020204030204" pitchFamily="34" charset="0"/>
                <a:cs typeface="Courier New" panose="02070309020205020404" pitchFamily="49" charset="0"/>
              </a:rPr>
              <a:t>verhoudings</a:t>
            </a:r>
            <a:r>
              <a:rPr lang="en-ZA" sz="1200" dirty="0">
                <a:effectLst/>
                <a:latin typeface="Calibri" panose="020F0502020204030204" pitchFamily="34" charset="0"/>
                <a:ea typeface="Calibri" panose="020F0502020204030204" pitchFamily="34" charset="0"/>
                <a:cs typeface="Courier New" panose="02070309020205020404" pitchFamily="49" charset="0"/>
              </a:rPr>
              <a:t>.</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b="1" dirty="0">
                <a:effectLst/>
                <a:latin typeface="Calibri" panose="020F0502020204030204" pitchFamily="34" charset="0"/>
                <a:ea typeface="Calibri" panose="020F0502020204030204" pitchFamily="34" charset="0"/>
                <a:cs typeface="Noto Sans Symbols"/>
              </a:rPr>
              <a:t>Gevare van verkeerde inhoud (8-10)</a:t>
            </a:r>
            <a:endParaRPr lang="en-US" sz="1200" dirty="0">
              <a:effectLst/>
              <a:latin typeface="Noto Sans Symbols"/>
              <a:ea typeface="Noto Sans Symbols"/>
              <a:cs typeface="Noto Sans Symbols"/>
            </a:endParaRPr>
          </a:p>
          <a:p>
            <a:pPr marL="742950" lvl="1" indent="-285750">
              <a:buFont typeface="Courier New" panose="02070309020205020404" pitchFamily="49" charset="0"/>
              <a:buChar char="o"/>
            </a:pPr>
            <a:r>
              <a:rPr lang="af-ZA" sz="1200" b="1" dirty="0">
                <a:effectLst/>
                <a:latin typeface="Calibri" panose="020F0502020204030204" pitchFamily="34" charset="0"/>
                <a:ea typeface="Calibri" panose="020F0502020204030204" pitchFamily="34" charset="0"/>
                <a:cs typeface="Courier New" panose="02070309020205020404" pitchFamily="49" charset="0"/>
              </a:rPr>
              <a:t>Misleidende inligting:</a:t>
            </a:r>
            <a:r>
              <a:rPr lang="af-ZA" sz="1200" dirty="0">
                <a:effectLst/>
                <a:latin typeface="Calibri" panose="020F0502020204030204" pitchFamily="34" charset="0"/>
                <a:ea typeface="Calibri" panose="020F0502020204030204" pitchFamily="34" charset="0"/>
                <a:cs typeface="Courier New" panose="02070309020205020404" pitchFamily="49" charset="0"/>
              </a:rPr>
              <a:t> Vals nuusberigte versprei vinniger op sosiale media as ware stories. Dit beteken dat gebruikers van sosiale media meer geneig is om misleidende opskrifte, verkeerde inligting en vals nuusberigte raak te sien. Verkeerde inligting kan negatiewe en selfs gevaarlike gevolge hê. Dit beïnvloed die besluite wat mense oor hul gesondheid, finansies, produkaankope, ensovoorts neem.  </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Font typeface="Courier New" panose="02070309020205020404" pitchFamily="49" charset="0"/>
              <a:buChar char="o"/>
            </a:pPr>
            <a:r>
              <a:rPr lang="af-ZA" sz="1200" b="1" dirty="0">
                <a:effectLst/>
                <a:latin typeface="Calibri" panose="020F0502020204030204" pitchFamily="34" charset="0"/>
                <a:ea typeface="Calibri" panose="020F0502020204030204" pitchFamily="34" charset="0"/>
                <a:cs typeface="Courier New" panose="02070309020205020404" pitchFamily="49" charset="0"/>
              </a:rPr>
              <a:t>Normalisering van riskante gedrag:</a:t>
            </a:r>
            <a:r>
              <a:rPr lang="af-ZA" sz="1200" dirty="0">
                <a:effectLst/>
                <a:latin typeface="Calibri" panose="020F0502020204030204" pitchFamily="34" charset="0"/>
                <a:ea typeface="Calibri" panose="020F0502020204030204" pitchFamily="34" charset="0"/>
                <a:cs typeface="Courier New" panose="02070309020205020404" pitchFamily="49" charset="0"/>
              </a:rPr>
              <a:t> Riskante gedrag kan dwelmgebruik, seksuele aktiwiteit, kriminele aktiwiteite en gevaarlike poetse of uitdagings insluit. Wanneer </a:t>
            </a:r>
            <a:r>
              <a:rPr lang="af-ZA" sz="1200" dirty="0" err="1">
                <a:effectLst/>
                <a:latin typeface="Calibri" panose="020F0502020204030204" pitchFamily="34" charset="0"/>
                <a:ea typeface="Calibri" panose="020F0502020204030204" pitchFamily="34" charset="0"/>
                <a:cs typeface="Courier New" panose="02070309020205020404" pitchFamily="49" charset="0"/>
              </a:rPr>
              <a:t>sosialemediagebruikers</a:t>
            </a:r>
            <a:r>
              <a:rPr lang="af-ZA" sz="1200" dirty="0">
                <a:effectLst/>
                <a:latin typeface="Calibri" panose="020F0502020204030204" pitchFamily="34" charset="0"/>
                <a:ea typeface="Calibri" panose="020F0502020204030204" pitchFamily="34" charset="0"/>
                <a:cs typeface="Courier New" panose="02070309020205020404" pitchFamily="49" charset="0"/>
              </a:rPr>
              <a:t> sien dat riskante gedrag genormaliseer word, kan hulle meer geneig wees om daaraan deel te neem. </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Font typeface="Courier New" panose="02070309020205020404" pitchFamily="49" charset="0"/>
              <a:buChar char="o"/>
            </a:pPr>
            <a:r>
              <a:rPr lang="af-ZA" sz="1200" b="1" dirty="0">
                <a:effectLst/>
                <a:latin typeface="Calibri" panose="020F0502020204030204" pitchFamily="34" charset="0"/>
                <a:ea typeface="Calibri" panose="020F0502020204030204" pitchFamily="34" charset="0"/>
                <a:cs typeface="Courier New" panose="02070309020205020404" pitchFamily="49" charset="0"/>
              </a:rPr>
              <a:t>Onvanpaste inhoud:</a:t>
            </a:r>
            <a:r>
              <a:rPr lang="af-ZA" sz="1200" dirty="0">
                <a:effectLst/>
                <a:latin typeface="Calibri" panose="020F0502020204030204" pitchFamily="34" charset="0"/>
                <a:ea typeface="Calibri" panose="020F0502020204030204" pitchFamily="34" charset="0"/>
                <a:cs typeface="Courier New" panose="02070309020205020404" pitchFamily="49" charset="0"/>
              </a:rPr>
              <a:t> Sodra 'n persoon interaksie met inhoud op sosiale media het, word die platform se algoritmes aangepas om meer soortgelyke inhoud te toon. </a:t>
            </a:r>
            <a:r>
              <a:rPr lang="af-ZA" sz="1200" dirty="0" err="1">
                <a:effectLst/>
                <a:latin typeface="Calibri" panose="020F0502020204030204" pitchFamily="34" charset="0"/>
                <a:ea typeface="Calibri" panose="020F0502020204030204" pitchFamily="34" charset="0"/>
                <a:cs typeface="Courier New" panose="02070309020205020404" pitchFamily="49" charset="0"/>
              </a:rPr>
              <a:t>Sosialemediaplatforms</a:t>
            </a:r>
            <a:r>
              <a:rPr lang="af-ZA" sz="1200" dirty="0">
                <a:effectLst/>
                <a:latin typeface="Calibri" panose="020F0502020204030204" pitchFamily="34" charset="0"/>
                <a:ea typeface="Calibri" panose="020F0502020204030204" pitchFamily="34" charset="0"/>
                <a:cs typeface="Courier New" panose="02070309020205020404" pitchFamily="49" charset="0"/>
              </a:rPr>
              <a:t> het riglyne om onvanpaste inhoud van hul webwerwe af te hou.  </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457200"/>
            <a:r>
              <a:rPr lang="af-ZA" sz="1200" b="1"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457200"/>
            <a:r>
              <a:rPr lang="af-ZA" sz="1200" dirty="0">
                <a:effectLst/>
                <a:latin typeface="Calibri" panose="020F0502020204030204" pitchFamily="34" charset="0"/>
                <a:ea typeface="Calibri" panose="020F0502020204030204" pitchFamily="34" charset="0"/>
              </a:rPr>
              <a:t>Sosiale media kan steeds onvanpaste inhoud insluit, soos:</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Geweld</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Font typeface="Courier New" panose="02070309020205020404" pitchFamily="49" charset="0"/>
              <a:buChar char="o"/>
            </a:pPr>
            <a:r>
              <a:rPr lang="af-ZA" sz="1200" dirty="0" err="1">
                <a:effectLst/>
                <a:latin typeface="Calibri" panose="020F0502020204030204" pitchFamily="34" charset="0"/>
                <a:ea typeface="Calibri" panose="020F0502020204030204" pitchFamily="34" charset="0"/>
                <a:cs typeface="Courier New" panose="02070309020205020404" pitchFamily="49" charset="0"/>
              </a:rPr>
              <a:t>Haatspraak</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Seksuele inhoud</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cs typeface="Courier New" panose="02070309020205020404" pitchFamily="49" charset="0"/>
              </a:rPr>
              <a:t>Gevaarlike uitdagings</a:t>
            </a:r>
            <a:endParaRPr lang="en-US" sz="1200" dirty="0">
              <a:effectLst/>
              <a:latin typeface="Courier New" panose="02070309020205020404" pitchFamily="49" charset="0"/>
              <a:ea typeface="Courier New" panose="02070309020205020404" pitchFamily="49" charset="0"/>
              <a:cs typeface="Courier New" panose="02070309020205020404" pitchFamily="49" charset="0"/>
            </a:endParaRPr>
          </a:p>
          <a:p>
            <a:pPr marL="457200"/>
            <a:r>
              <a:rPr lang="af-ZA" sz="1200" dirty="0">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Trouens, volgens een opname </a:t>
            </a:r>
            <a:r>
              <a:rPr lang="en-ZA" sz="1200" u="sng" dirty="0">
                <a:effectLst/>
                <a:latin typeface="Calibri" panose="020F0502020204030204" pitchFamily="34" charset="0"/>
                <a:ea typeface="Calibri" panose="020F0502020204030204" pitchFamily="34" charset="0"/>
                <a:cs typeface="Noto Sans Symbols"/>
              </a:rPr>
              <a:t>(</a:t>
            </a:r>
            <a:r>
              <a:rPr lang="en-ZA" sz="1200" u="sng" dirty="0" err="1">
                <a:solidFill>
                  <a:srgbClr val="0000FF"/>
                </a:solidFill>
                <a:effectLst/>
                <a:latin typeface="Calibri" panose="020F0502020204030204" pitchFamily="34" charset="0"/>
                <a:ea typeface="Calibri" panose="020F0502020204030204" pitchFamily="34" charset="0"/>
                <a:cs typeface="Noto Sans Symbols"/>
                <a:hlinkClick r:id="rId4"/>
              </a:rPr>
              <a:t>hiperskakel</a:t>
            </a:r>
            <a:r>
              <a:rPr lang="en-ZA" sz="1200" u="sng" dirty="0">
                <a:solidFill>
                  <a:srgbClr val="0000FF"/>
                </a:solidFill>
                <a:effectLst/>
                <a:latin typeface="Calibri" panose="020F0502020204030204" pitchFamily="34" charset="0"/>
                <a:ea typeface="Calibri" panose="020F0502020204030204" pitchFamily="34" charset="0"/>
                <a:cs typeface="Noto Sans Symbols"/>
                <a:hlinkClick r:id="rId4"/>
              </a:rPr>
              <a:t> </a:t>
            </a:r>
            <a:r>
              <a:rPr lang="en-ZA" sz="1200" u="sng" dirty="0" err="1">
                <a:solidFill>
                  <a:srgbClr val="0000FF"/>
                </a:solidFill>
                <a:effectLst/>
                <a:latin typeface="Calibri" panose="020F0502020204030204" pitchFamily="34" charset="0"/>
                <a:ea typeface="Calibri" panose="020F0502020204030204" pitchFamily="34" charset="0"/>
                <a:cs typeface="Noto Sans Symbols"/>
                <a:hlinkClick r:id="rId4"/>
              </a:rPr>
              <a:t>na</a:t>
            </a:r>
            <a:r>
              <a:rPr lang="en-ZA" sz="1200" u="sng" dirty="0">
                <a:solidFill>
                  <a:srgbClr val="0000FF"/>
                </a:solidFill>
                <a:effectLst/>
                <a:latin typeface="Calibri" panose="020F0502020204030204" pitchFamily="34" charset="0"/>
                <a:ea typeface="Calibri" panose="020F0502020204030204" pitchFamily="34" charset="0"/>
                <a:cs typeface="Noto Sans Symbols"/>
                <a:hlinkClick r:id="rId4"/>
              </a:rPr>
              <a:t> ACOG-</a:t>
            </a:r>
            <a:r>
              <a:rPr lang="en-ZA" sz="1200" u="sng" dirty="0" err="1">
                <a:solidFill>
                  <a:srgbClr val="0000FF"/>
                </a:solidFill>
                <a:effectLst/>
                <a:latin typeface="Calibri" panose="020F0502020204030204" pitchFamily="34" charset="0"/>
                <a:ea typeface="Calibri" panose="020F0502020204030204" pitchFamily="34" charset="0"/>
                <a:cs typeface="Noto Sans Symbols"/>
                <a:hlinkClick r:id="rId4"/>
              </a:rPr>
              <a:t>opname</a:t>
            </a:r>
            <a:r>
              <a:rPr lang="en-ZA" sz="1200" dirty="0">
                <a:effectLst/>
                <a:latin typeface="Calibri" panose="020F0502020204030204" pitchFamily="34" charset="0"/>
                <a:ea typeface="Calibri" panose="020F0502020204030204" pitchFamily="34" charset="0"/>
                <a:cs typeface="Noto Sans Symbols"/>
              </a:rPr>
              <a:t>),</a:t>
            </a:r>
            <a:r>
              <a:rPr lang="en-ZA" sz="1200" dirty="0">
                <a:solidFill>
                  <a:srgbClr val="000000"/>
                </a:solidFill>
                <a:effectLst/>
                <a:latin typeface="Calibri" panose="020F0502020204030204" pitchFamily="34" charset="0"/>
                <a:ea typeface="Calibri" panose="020F0502020204030204" pitchFamily="34" charset="0"/>
                <a:cs typeface="Noto Sans Symbols"/>
              </a:rPr>
              <a:t> </a:t>
            </a:r>
            <a:r>
              <a:rPr lang="af-ZA" sz="1200" dirty="0">
                <a:effectLst/>
                <a:latin typeface="Calibri" panose="020F0502020204030204" pitchFamily="34" charset="0"/>
                <a:ea typeface="Calibri" panose="020F0502020204030204" pitchFamily="34" charset="0"/>
                <a:cs typeface="Noto Sans Symbols"/>
              </a:rPr>
              <a:t>het 'n meerderheid tieners toevallige blootstelling aan pornografie aanlyn gerapporteer.</a:t>
            </a:r>
            <a:br>
              <a:rPr lang="af-ZA" sz="1200" dirty="0">
                <a:effectLst/>
                <a:latin typeface="Calibri" panose="020F0502020204030204" pitchFamily="34" charset="0"/>
                <a:ea typeface="Calibri" panose="020F0502020204030204" pitchFamily="34" charset="0"/>
                <a:cs typeface="Noto Sans Symbols"/>
              </a:rPr>
            </a:b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As graad 12-leerders het baie van julle al van hierdie gevare ervaar, of julle het vriende wat dit ervaar het. Dit is belangrik dat ons by mekaar leer. Op hierdie manier word ons almal ingelig en meer vaardig op die internet. Kennis is mag.</a:t>
            </a:r>
            <a:br>
              <a:rPr lang="af-ZA" sz="1200" dirty="0">
                <a:effectLst/>
                <a:latin typeface="Calibri" panose="020F0502020204030204" pitchFamily="34" charset="0"/>
                <a:ea typeface="Calibri" panose="020F0502020204030204" pitchFamily="34" charset="0"/>
                <a:cs typeface="Noto Sans Symbols"/>
              </a:rPr>
            </a:b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Voltooi </a:t>
            </a:r>
            <a:r>
              <a:rPr lang="af-ZA" sz="1200" b="1" i="1" dirty="0">
                <a:effectLst/>
                <a:latin typeface="Calibri" panose="020F0502020204030204" pitchFamily="34" charset="0"/>
                <a:ea typeface="Calibri" panose="020F0502020204030204" pitchFamily="34" charset="0"/>
                <a:cs typeface="Noto Sans Symbols"/>
              </a:rPr>
              <a:t>Aktiwiteit 2</a:t>
            </a:r>
            <a:r>
              <a:rPr lang="af-ZA" sz="1200" i="1" dirty="0">
                <a:effectLst/>
                <a:latin typeface="Calibri" panose="020F0502020204030204" pitchFamily="34" charset="0"/>
                <a:ea typeface="Calibri" panose="020F0502020204030204" pitchFamily="34" charset="0"/>
                <a:cs typeface="Noto Sans Symbols"/>
              </a:rPr>
              <a:t> </a:t>
            </a:r>
            <a:r>
              <a:rPr lang="af-ZA" sz="1200" dirty="0">
                <a:effectLst/>
                <a:latin typeface="Calibri" panose="020F0502020204030204" pitchFamily="34" charset="0"/>
                <a:ea typeface="Calibri" panose="020F0502020204030204" pitchFamily="34" charset="0"/>
                <a:cs typeface="Noto Sans Symbols"/>
              </a:rPr>
              <a:t>(</a:t>
            </a:r>
            <a:r>
              <a:rPr lang="af-ZA" sz="1200" b="1" i="1" u="sng" dirty="0">
                <a:effectLst/>
                <a:latin typeface="Calibri" panose="020F0502020204030204" pitchFamily="34" charset="0"/>
                <a:ea typeface="Calibri" panose="020F0502020204030204" pitchFamily="34" charset="0"/>
                <a:cs typeface="Noto Sans Symbols"/>
              </a:rPr>
              <a:t>Les 3 – Werkkaart</a:t>
            </a:r>
            <a:r>
              <a:rPr lang="af-ZA" sz="1200" dirty="0">
                <a:effectLst/>
                <a:latin typeface="Calibri" panose="020F0502020204030204" pitchFamily="34" charset="0"/>
                <a:ea typeface="Calibri" panose="020F0502020204030204" pitchFamily="34" charset="0"/>
                <a:cs typeface="Noto Sans Symbols"/>
              </a:rPr>
              <a:t>) as 'n groep deur die </a:t>
            </a:r>
            <a:r>
              <a:rPr lang="af-ZA" sz="1200" b="1" i="1" u="sng" dirty="0">
                <a:effectLst/>
                <a:latin typeface="Calibri" panose="020F0502020204030204" pitchFamily="34" charset="0"/>
                <a:ea typeface="Calibri" panose="020F0502020204030204" pitchFamily="34" charset="0"/>
                <a:cs typeface="Noto Sans Symbols"/>
              </a:rPr>
              <a:t>Les 3 – Plakkaat</a:t>
            </a:r>
            <a:r>
              <a:rPr lang="af-ZA" sz="1200" dirty="0">
                <a:effectLst/>
                <a:latin typeface="Calibri" panose="020F0502020204030204" pitchFamily="34" charset="0"/>
                <a:ea typeface="Calibri" panose="020F0502020204030204" pitchFamily="34" charset="0"/>
                <a:cs typeface="Noto Sans Symbols"/>
              </a:rPr>
              <a:t>, wat aan jou uitgedeel is, te gebruik.   </a:t>
            </a: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tabLst>
                <a:tab pos="457200" algn="l"/>
              </a:tabLst>
            </a:pPr>
            <a:r>
              <a:rPr lang="af-ZA" sz="1200" dirty="0">
                <a:effectLst/>
                <a:latin typeface="Calibri" panose="020F0502020204030204" pitchFamily="34" charset="0"/>
                <a:ea typeface="Calibri" panose="020F0502020204030204" pitchFamily="34" charset="0"/>
                <a:cs typeface="Noto Sans Symbols"/>
              </a:rPr>
              <a:t>In julle groepe sal julle nou tyd hê om 'n </a:t>
            </a:r>
            <a:r>
              <a:rPr lang="af-ZA" sz="1200" dirty="0" err="1">
                <a:effectLst/>
                <a:latin typeface="Calibri" panose="020F0502020204030204" pitchFamily="34" charset="0"/>
                <a:ea typeface="Calibri" panose="020F0502020204030204" pitchFamily="34" charset="0"/>
                <a:cs typeface="Noto Sans Symbols"/>
              </a:rPr>
              <a:t>sosialemediaplakkaat</a:t>
            </a:r>
            <a:r>
              <a:rPr lang="af-ZA" sz="1200" dirty="0">
                <a:effectLst/>
                <a:latin typeface="Calibri" panose="020F0502020204030204" pitchFamily="34" charset="0"/>
                <a:ea typeface="Calibri" panose="020F0502020204030204" pitchFamily="34" charset="0"/>
                <a:cs typeface="Noto Sans Symbols"/>
              </a:rPr>
              <a:t> te ontwerp wat op Graad 8- en </a:t>
            </a:r>
            <a:r>
              <a:rPr lang="af-ZA" sz="1200" dirty="0" err="1">
                <a:effectLst/>
                <a:latin typeface="Calibri" panose="020F0502020204030204" pitchFamily="34" charset="0"/>
                <a:ea typeface="Calibri" panose="020F0502020204030204" pitchFamily="34" charset="0"/>
                <a:cs typeface="Noto Sans Symbols"/>
              </a:rPr>
              <a:t>Graade</a:t>
            </a:r>
            <a:r>
              <a:rPr lang="af-ZA" sz="1200" dirty="0">
                <a:effectLst/>
                <a:latin typeface="Calibri" panose="020F0502020204030204" pitchFamily="34" charset="0"/>
                <a:ea typeface="Calibri" panose="020F0502020204030204" pitchFamily="34" charset="0"/>
                <a:cs typeface="Noto Sans Symbols"/>
              </a:rPr>
              <a:t> 9-leerders gemik is. Gee vir hulle wenke oor </a:t>
            </a:r>
            <a:r>
              <a:rPr lang="af-ZA" sz="1200" u="sng" dirty="0">
                <a:effectLst/>
                <a:latin typeface="Calibri" panose="020F0502020204030204" pitchFamily="34" charset="0"/>
                <a:ea typeface="Calibri" panose="020F0502020204030204" pitchFamily="34" charset="0"/>
                <a:cs typeface="Noto Sans Symbols"/>
              </a:rPr>
              <a:t>hoe om die gevaar van vergrype aan sosiale media te vermy</a:t>
            </a:r>
            <a:r>
              <a:rPr lang="af-ZA" sz="1200" dirty="0">
                <a:effectLst/>
                <a:latin typeface="Calibri" panose="020F0502020204030204" pitchFamily="34" charset="0"/>
                <a:ea typeface="Calibri" panose="020F0502020204030204" pitchFamily="34" charset="0"/>
                <a:cs typeface="Noto Sans Symbols"/>
              </a:rPr>
              <a:t>. Kies VYF van die gevare uit die onderstaande lys en verskaf TWEE praktiese maniere waarop elk van die vyf gevare vermy kan word.</a:t>
            </a:r>
            <a:endParaRPr lang="en-US" sz="1200" dirty="0">
              <a:effectLst/>
              <a:latin typeface="Noto Sans Symbols"/>
              <a:ea typeface="Noto Sans Symbols"/>
              <a:cs typeface="Noto Sans Symbols"/>
            </a:endParaRPr>
          </a:p>
          <a:p>
            <a:pPr marL="342900" lvl="0" indent="-342900">
              <a:buSzPts val="1000"/>
              <a:buFont typeface="Arial" panose="020B0604020202020204" pitchFamily="34" charset="0"/>
              <a:buChar char="●"/>
            </a:pPr>
            <a:endParaRPr dirty="0"/>
          </a:p>
        </p:txBody>
      </p:sp>
      <p:sp>
        <p:nvSpPr>
          <p:cNvPr id="107" name="Google Shape;10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Skyfie</a:t>
            </a:r>
            <a:r>
              <a:rPr lang="en-ZA" dirty="0"/>
              <a:t> 5: </a:t>
            </a:r>
            <a:r>
              <a:rPr lang="en-ZA" dirty="0" err="1"/>
              <a:t>Onderrig</a:t>
            </a:r>
            <a:r>
              <a:rPr lang="en-ZA" dirty="0"/>
              <a:t> (2 min)</a:t>
            </a:r>
            <a:endParaRPr dirty="0"/>
          </a:p>
          <a:p>
            <a:pPr marL="457200" marR="0" lvl="0" indent="-228600" algn="l" rtl="0">
              <a:lnSpc>
                <a:spcPct val="100000"/>
              </a:lnSpc>
              <a:spcBef>
                <a:spcPts val="0"/>
              </a:spcBef>
              <a:spcAft>
                <a:spcPts val="0"/>
              </a:spcAft>
              <a:buSzPts val="1400"/>
              <a:buNone/>
            </a:pPr>
            <a:endParaRPr dirty="0"/>
          </a:p>
          <a:p>
            <a:pPr marL="342900" lvl="0" indent="-342900">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Soos ons hierdie les afsluit, moet ons erken dat daar ook voordele verbonde is aan sosiale media</a:t>
            </a:r>
            <a:br>
              <a:rPr lang="af-ZA" sz="1200" dirty="0">
                <a:solidFill>
                  <a:srgbClr val="000000"/>
                </a:solidFill>
                <a:effectLst/>
                <a:latin typeface="Calibri" panose="020F0502020204030204" pitchFamily="34" charset="0"/>
                <a:ea typeface="Calibri" panose="020F0502020204030204" pitchFamily="34" charset="0"/>
              </a:rPr>
            </a:br>
            <a:r>
              <a:rPr lang="af-ZA" sz="1200" dirty="0">
                <a:solidFill>
                  <a:srgbClr val="000000"/>
                </a:solidFill>
                <a:effectLst/>
                <a:latin typeface="Calibri" panose="020F0502020204030204" pitchFamily="34" charset="0"/>
                <a:ea typeface="Calibri" panose="020F0502020204030204" pitchFamily="34" charset="0"/>
              </a:rPr>
              <a:t>Die volgende is voorbeelde hiervan: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Om </a:t>
            </a:r>
            <a:r>
              <a:rPr lang="en-ZA" sz="1200" dirty="0" err="1">
                <a:solidFill>
                  <a:srgbClr val="000000"/>
                </a:solidFill>
                <a:effectLst/>
                <a:latin typeface="Calibri" panose="020F0502020204030204" pitchFamily="34" charset="0"/>
                <a:ea typeface="Calibri" panose="020F0502020204030204" pitchFamily="34" charset="0"/>
              </a:rPr>
              <a:t>kontak</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te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maak</a:t>
            </a:r>
            <a:r>
              <a:rPr lang="en-ZA" sz="1200" dirty="0">
                <a:solidFill>
                  <a:srgbClr val="000000"/>
                </a:solidFill>
                <a:effectLst/>
                <a:latin typeface="Calibri" panose="020F0502020204030204" pitchFamily="34" charset="0"/>
                <a:ea typeface="Calibri" panose="020F0502020204030204" pitchFamily="34" charset="0"/>
              </a:rPr>
              <a:t> met </a:t>
            </a:r>
            <a:r>
              <a:rPr lang="en-ZA" sz="1200" dirty="0" err="1">
                <a:solidFill>
                  <a:srgbClr val="000000"/>
                </a:solidFill>
                <a:effectLst/>
                <a:latin typeface="Calibri" panose="020F0502020204030204" pitchFamily="34" charset="0"/>
                <a:ea typeface="Calibri" panose="020F0502020204030204" pitchFamily="34" charset="0"/>
              </a:rPr>
              <a:t>familie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en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vriende</a:t>
            </a:r>
            <a:r>
              <a:rPr lang="en-ZA" sz="1200" dirty="0">
                <a:solidFill>
                  <a:srgbClr val="000000"/>
                </a:solidFill>
                <a:effectLst/>
                <a:latin typeface="Calibri" panose="020F0502020204030204" pitchFamily="34" charset="0"/>
                <a:ea typeface="Calibri" panose="020F0502020204030204" pitchFamily="34" charset="0"/>
              </a:rPr>
              <a:t> wat </a:t>
            </a:r>
            <a:r>
              <a:rPr lang="en-ZA" sz="1200" dirty="0" err="1">
                <a:solidFill>
                  <a:srgbClr val="000000"/>
                </a:solidFill>
                <a:effectLst/>
                <a:latin typeface="Calibri" panose="020F0502020204030204" pitchFamily="34" charset="0"/>
                <a:ea typeface="Calibri" panose="020F0502020204030204" pitchFamily="34" charset="0"/>
              </a:rPr>
              <a:t>ver</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woon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en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hul</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daaglikse</a:t>
            </a:r>
            <a:r>
              <a:rPr lang="en-ZA" sz="1200" dirty="0">
                <a:solidFill>
                  <a:srgbClr val="000000"/>
                </a:solidFill>
                <a:effectLst/>
                <a:latin typeface="Calibri" panose="020F0502020204030204" pitchFamily="34" charset="0"/>
                <a:ea typeface="Calibri" panose="020F0502020204030204" pitchFamily="34" charset="0"/>
              </a:rPr>
              <a:t> stories </a:t>
            </a:r>
            <a:r>
              <a:rPr lang="en-ZA" sz="1200" dirty="0" err="1">
                <a:solidFill>
                  <a:srgbClr val="000000"/>
                </a:solidFill>
                <a:effectLst/>
                <a:latin typeface="Calibri" panose="020F0502020204030204" pitchFamily="34" charset="0"/>
                <a:ea typeface="Calibri" panose="020F0502020204030204" pitchFamily="34" charset="0"/>
              </a:rPr>
              <a:t>en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foto's</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te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volg</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Dit</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laat</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jou</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voel</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asof</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jy</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deel</a:t>
            </a:r>
            <a:r>
              <a:rPr lang="en-ZA" sz="1200" dirty="0">
                <a:solidFill>
                  <a:srgbClr val="000000"/>
                </a:solidFill>
                <a:effectLst/>
                <a:latin typeface="Calibri" panose="020F0502020204030204" pitchFamily="34" charset="0"/>
                <a:ea typeface="Calibri" panose="020F0502020204030204" pitchFamily="34" charset="0"/>
              </a:rPr>
              <a:t> van </a:t>
            </a:r>
            <a:r>
              <a:rPr lang="en-ZA" sz="1200" dirty="0" err="1">
                <a:solidFill>
                  <a:srgbClr val="000000"/>
                </a:solidFill>
                <a:effectLst/>
                <a:latin typeface="Calibri" panose="020F0502020204030204" pitchFamily="34" charset="0"/>
                <a:ea typeface="Calibri" panose="020F0502020204030204" pitchFamily="34" charset="0"/>
              </a:rPr>
              <a:t>hul</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lewens</a:t>
            </a:r>
            <a:r>
              <a:rPr lang="en-ZA" sz="1200" dirty="0">
                <a:solidFill>
                  <a:srgbClr val="000000"/>
                </a:solidFill>
                <a:effectLst/>
                <a:latin typeface="Calibri" panose="020F0502020204030204" pitchFamily="34" charset="0"/>
                <a:ea typeface="Calibri" panose="020F0502020204030204" pitchFamily="34" charset="0"/>
              </a:rPr>
              <a:t> is.</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Bou </a:t>
            </a:r>
            <a:r>
              <a:rPr lang="en-ZA" sz="1200" dirty="0" err="1">
                <a:solidFill>
                  <a:srgbClr val="000000"/>
                </a:solidFill>
                <a:effectLst/>
                <a:latin typeface="Calibri" panose="020F0502020204030204" pitchFamily="34" charset="0"/>
                <a:ea typeface="Calibri" panose="020F0502020204030204" pitchFamily="34" charset="0"/>
              </a:rPr>
              <a:t>verhoudings</a:t>
            </a:r>
            <a:r>
              <a:rPr lang="en-ZA" sz="1200" dirty="0">
                <a:solidFill>
                  <a:srgbClr val="000000"/>
                </a:solidFill>
                <a:effectLst/>
                <a:latin typeface="Calibri" panose="020F0502020204030204" pitchFamily="34" charset="0"/>
                <a:ea typeface="Calibri" panose="020F0502020204030204" pitchFamily="34" charset="0"/>
              </a:rPr>
              <a:t> met </a:t>
            </a:r>
            <a:r>
              <a:rPr lang="en-ZA" sz="1200" dirty="0" err="1">
                <a:solidFill>
                  <a:srgbClr val="000000"/>
                </a:solidFill>
                <a:effectLst/>
                <a:latin typeface="Calibri" panose="020F0502020204030204" pitchFamily="34" charset="0"/>
                <a:ea typeface="Calibri" panose="020F0502020204030204" pitchFamily="34" charset="0"/>
              </a:rPr>
              <a:t>eweknieë</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oor</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gedeelde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belangstellings</a:t>
            </a:r>
            <a:r>
              <a:rPr lang="en-ZA" sz="1200" dirty="0">
                <a:solidFill>
                  <a:srgbClr val="000000"/>
                </a:solidFill>
                <a:effectLst/>
                <a:latin typeface="Calibri" panose="020F0502020204030204" pitchFamily="34" charset="0"/>
                <a:ea typeface="Calibri" panose="020F0502020204030204" pitchFamily="34" charset="0"/>
              </a:rPr>
              <a:t>.</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err="1">
                <a:solidFill>
                  <a:srgbClr val="000000"/>
                </a:solidFill>
                <a:effectLst/>
                <a:latin typeface="Calibri" panose="020F0502020204030204" pitchFamily="34" charset="0"/>
                <a:ea typeface="Calibri" panose="020F0502020204030204" pitchFamily="34" charset="0"/>
              </a:rPr>
              <a:t>Oefen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sosiale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vaardighede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deur</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middel</a:t>
            </a:r>
            <a:r>
              <a:rPr lang="en-ZA" sz="1200" dirty="0">
                <a:solidFill>
                  <a:srgbClr val="000000"/>
                </a:solidFill>
                <a:effectLst/>
                <a:latin typeface="Calibri" panose="020F0502020204030204" pitchFamily="34" charset="0"/>
                <a:ea typeface="Calibri" panose="020F0502020204030204" pitchFamily="34" charset="0"/>
              </a:rPr>
              <a:t> van </a:t>
            </a:r>
            <a:r>
              <a:rPr lang="en-ZA" sz="1200" dirty="0" err="1">
                <a:solidFill>
                  <a:srgbClr val="000000"/>
                </a:solidFill>
                <a:effectLst/>
                <a:latin typeface="Calibri" panose="020F0502020204030204" pitchFamily="34" charset="0"/>
                <a:ea typeface="Calibri" panose="020F0502020204030204" pitchFamily="34" charset="0"/>
              </a:rPr>
              <a:t>kitsboodskappe</a:t>
            </a:r>
            <a:r>
              <a:rPr lang="en-ZA" sz="1200" dirty="0">
                <a:solidFill>
                  <a:srgbClr val="000000"/>
                </a:solidFill>
                <a:effectLst/>
                <a:latin typeface="Calibri" panose="020F0502020204030204" pitchFamily="34" charset="0"/>
                <a:ea typeface="Calibri" panose="020F0502020204030204" pitchFamily="34" charset="0"/>
              </a:rPr>
              <a:t>.</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err="1">
                <a:solidFill>
                  <a:srgbClr val="000000"/>
                </a:solidFill>
                <a:effectLst/>
                <a:latin typeface="Calibri" panose="020F0502020204030204" pitchFamily="34" charset="0"/>
                <a:ea typeface="Calibri" panose="020F0502020204030204" pitchFamily="34" charset="0"/>
              </a:rPr>
              <a:t>Sosiale</a:t>
            </a:r>
            <a:r>
              <a:rPr lang="en-ZA" sz="1200" dirty="0">
                <a:solidFill>
                  <a:srgbClr val="000000"/>
                </a:solidFill>
                <a:effectLst/>
                <a:latin typeface="Calibri" panose="020F0502020204030204" pitchFamily="34" charset="0"/>
                <a:ea typeface="Calibri" panose="020F0502020204030204" pitchFamily="34" charset="0"/>
              </a:rPr>
              <a:t> media </a:t>
            </a:r>
            <a:r>
              <a:rPr lang="en-ZA" sz="1200" dirty="0" err="1">
                <a:solidFill>
                  <a:srgbClr val="000000"/>
                </a:solidFill>
                <a:effectLst/>
                <a:latin typeface="Calibri" panose="020F0502020204030204" pitchFamily="34" charset="0"/>
                <a:ea typeface="Calibri" panose="020F0502020204030204" pitchFamily="34" charset="0"/>
              </a:rPr>
              <a:t>kan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jou</a:t>
            </a:r>
            <a:r>
              <a:rPr lang="en-ZA" sz="1200" dirty="0">
                <a:solidFill>
                  <a:srgbClr val="000000"/>
                </a:solidFill>
                <a:effectLst/>
                <a:latin typeface="Calibri" panose="020F0502020204030204" pitchFamily="34" charset="0"/>
                <a:ea typeface="Calibri" panose="020F0502020204030204" pitchFamily="34" charset="0"/>
              </a:rPr>
              <a:t> help om </a:t>
            </a:r>
            <a:r>
              <a:rPr lang="en-ZA" sz="1200" dirty="0" err="1">
                <a:solidFill>
                  <a:srgbClr val="000000"/>
                </a:solidFill>
                <a:effectLst/>
                <a:latin typeface="Calibri" panose="020F0502020204030204" pitchFamily="34" charset="0"/>
                <a:ea typeface="Calibri" panose="020F0502020204030204" pitchFamily="34" charset="0"/>
              </a:rPr>
              <a:t>deel</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te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raak</a:t>
            </a:r>
            <a:r>
              <a:rPr lang="en-ZA" sz="1200" dirty="0">
                <a:solidFill>
                  <a:srgbClr val="000000"/>
                </a:solidFill>
                <a:effectLst/>
                <a:latin typeface="Calibri" panose="020F0502020204030204" pitchFamily="34" charset="0"/>
                <a:ea typeface="Calibri" panose="020F0502020204030204" pitchFamily="34" charset="0"/>
              </a:rPr>
              <a:t> van </a:t>
            </a:r>
            <a:r>
              <a:rPr lang="en-ZA" sz="1200" dirty="0" err="1">
                <a:solidFill>
                  <a:srgbClr val="000000"/>
                </a:solidFill>
                <a:effectLst/>
                <a:latin typeface="Calibri" panose="020F0502020204030204" pitchFamily="34" charset="0"/>
                <a:ea typeface="Calibri" panose="020F0502020204030204" pitchFamily="34" charset="0"/>
              </a:rPr>
              <a:t>jou</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gemeenskap</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byvoorbeeld</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sportklubs</a:t>
            </a:r>
            <a:r>
              <a:rPr lang="en-ZA" sz="1200" dirty="0">
                <a:solidFill>
                  <a:srgbClr val="000000"/>
                </a:solidFill>
                <a:effectLst/>
                <a:latin typeface="Calibri" panose="020F0502020204030204" pitchFamily="34" charset="0"/>
                <a:ea typeface="Calibri" panose="020F0502020204030204" pitchFamily="34" charset="0"/>
              </a:rPr>
              <a:t> of </a:t>
            </a:r>
            <a:r>
              <a:rPr lang="en-ZA" sz="1200" dirty="0" err="1">
                <a:solidFill>
                  <a:srgbClr val="000000"/>
                </a:solidFill>
                <a:effectLst/>
                <a:latin typeface="Calibri" panose="020F0502020204030204" pitchFamily="34" charset="0"/>
                <a:ea typeface="Calibri" panose="020F0502020204030204" pitchFamily="34" charset="0"/>
              </a:rPr>
              <a:t>kunsklasse</a:t>
            </a:r>
            <a:r>
              <a:rPr lang="en-ZA" sz="1200" dirty="0">
                <a:solidFill>
                  <a:srgbClr val="000000"/>
                </a:solidFill>
                <a:effectLst/>
                <a:latin typeface="Calibri" panose="020F0502020204030204" pitchFamily="34" charset="0"/>
                <a:ea typeface="Calibri" panose="020F0502020204030204" pitchFamily="34" charset="0"/>
              </a:rPr>
              <a:t> in </a:t>
            </a:r>
            <a:r>
              <a:rPr lang="en-ZA" sz="1200" dirty="0" err="1">
                <a:solidFill>
                  <a:srgbClr val="000000"/>
                </a:solidFill>
                <a:effectLst/>
                <a:latin typeface="Calibri" panose="020F0502020204030204" pitchFamily="34" charset="0"/>
                <a:ea typeface="Calibri" panose="020F0502020204030204" pitchFamily="34" charset="0"/>
              </a:rPr>
              <a:t>jou</a:t>
            </a:r>
            <a:r>
              <a:rPr lang="en-ZA" sz="1200" dirty="0">
                <a:solidFill>
                  <a:srgbClr val="000000"/>
                </a:solidFill>
                <a:effectLst/>
                <a:latin typeface="Calibri" panose="020F0502020204030204" pitchFamily="34" charset="0"/>
                <a:ea typeface="Calibri" panose="020F0502020204030204" pitchFamily="34" charset="0"/>
              </a:rPr>
              <a:t> area op </a:t>
            </a:r>
            <a:r>
              <a:rPr lang="en-ZA" sz="1200" dirty="0" err="1">
                <a:solidFill>
                  <a:srgbClr val="000000"/>
                </a:solidFill>
                <a:effectLst/>
                <a:latin typeface="Calibri" panose="020F0502020204030204" pitchFamily="34" charset="0"/>
                <a:ea typeface="Calibri" panose="020F0502020204030204" pitchFamily="34" charset="0"/>
              </a:rPr>
              <a:t>te</a:t>
            </a:r>
            <a:r>
              <a:rPr lang="en-ZA" sz="1200" dirty="0">
                <a:solidFill>
                  <a:srgbClr val="000000"/>
                </a:solidFill>
                <a:effectLst/>
                <a:latin typeface="Calibri" panose="020F0502020204030204" pitchFamily="34" charset="0"/>
                <a:ea typeface="Calibri" panose="020F0502020204030204" pitchFamily="34" charset="0"/>
              </a:rPr>
              <a:t> spoor.</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Jy </a:t>
            </a:r>
            <a:r>
              <a:rPr lang="en-ZA" sz="1200" dirty="0" err="1">
                <a:solidFill>
                  <a:srgbClr val="000000"/>
                </a:solidFill>
                <a:effectLst/>
                <a:latin typeface="Calibri" panose="020F0502020204030204" pitchFamily="34" charset="0"/>
                <a:ea typeface="Calibri" panose="020F0502020204030204" pitchFamily="34" charset="0"/>
              </a:rPr>
              <a:t>kan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oor</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belangrike</a:t>
            </a:r>
            <a:r>
              <a:rPr lang="en-ZA" sz="1200" dirty="0">
                <a:solidFill>
                  <a:srgbClr val="000000"/>
                </a:solidFill>
                <a:effectLst/>
                <a:latin typeface="Calibri" panose="020F0502020204030204" pitchFamily="34" charset="0"/>
                <a:ea typeface="Calibri" panose="020F0502020204030204" pitchFamily="34" charset="0"/>
              </a:rPr>
              <a:t> sake leer </a:t>
            </a:r>
            <a:r>
              <a:rPr lang="en-ZA" sz="1200" dirty="0" err="1">
                <a:solidFill>
                  <a:srgbClr val="000000"/>
                </a:solidFill>
                <a:effectLst/>
                <a:latin typeface="Calibri" panose="020F0502020204030204" pitchFamily="34" charset="0"/>
                <a:ea typeface="Calibri" panose="020F0502020204030204" pitchFamily="34" charset="0"/>
              </a:rPr>
              <a:t>en</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hulle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ondersteun</a:t>
            </a:r>
            <a:r>
              <a:rPr lang="en-ZA" sz="1200" dirty="0">
                <a:solidFill>
                  <a:srgbClr val="000000"/>
                </a:solidFill>
                <a:effectLst/>
                <a:latin typeface="Calibri" panose="020F0502020204030204" pitchFamily="34" charset="0"/>
                <a:ea typeface="Calibri" panose="020F0502020204030204" pitchFamily="34" charset="0"/>
              </a:rPr>
              <a:t>.</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err="1">
                <a:solidFill>
                  <a:srgbClr val="000000"/>
                </a:solidFill>
                <a:effectLst/>
                <a:latin typeface="Calibri" panose="020F0502020204030204" pitchFamily="34" charset="0"/>
                <a:ea typeface="Calibri" panose="020F0502020204030204" pitchFamily="34" charset="0"/>
              </a:rPr>
              <a:t>Dit</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bied</a:t>
            </a:r>
            <a:r>
              <a:rPr lang="en-ZA" sz="1200" dirty="0">
                <a:solidFill>
                  <a:srgbClr val="000000"/>
                </a:solidFill>
                <a:effectLst/>
                <a:latin typeface="Calibri" panose="020F0502020204030204" pitchFamily="34" charset="0"/>
                <a:ea typeface="Calibri" panose="020F0502020204030204" pitchFamily="34" charset="0"/>
              </a:rPr>
              <a:t> die </a:t>
            </a:r>
            <a:r>
              <a:rPr lang="en-ZA" sz="1200" dirty="0" err="1">
                <a:solidFill>
                  <a:srgbClr val="000000"/>
                </a:solidFill>
                <a:effectLst/>
                <a:latin typeface="Calibri" panose="020F0502020204030204" pitchFamily="34" charset="0"/>
                <a:ea typeface="Calibri" panose="020F0502020204030204" pitchFamily="34" charset="0"/>
              </a:rPr>
              <a:t>geleentheid</a:t>
            </a:r>
            <a:r>
              <a:rPr lang="en-ZA" sz="1200" dirty="0">
                <a:solidFill>
                  <a:srgbClr val="000000"/>
                </a:solidFill>
                <a:effectLst/>
                <a:latin typeface="Calibri" panose="020F0502020204030204" pitchFamily="34" charset="0"/>
                <a:ea typeface="Calibri" panose="020F0502020204030204" pitchFamily="34" charset="0"/>
              </a:rPr>
              <a:t> om </a:t>
            </a:r>
            <a:r>
              <a:rPr lang="en-ZA" sz="1200" dirty="0" err="1">
                <a:solidFill>
                  <a:srgbClr val="000000"/>
                </a:solidFill>
                <a:effectLst/>
                <a:latin typeface="Calibri" panose="020F0502020204030204" pitchFamily="34" charset="0"/>
                <a:ea typeface="Calibri" panose="020F0502020204030204" pitchFamily="34" charset="0"/>
              </a:rPr>
              <a:t>jou</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mening</a:t>
            </a:r>
            <a:r>
              <a:rPr lang="en-ZA" sz="1200" dirty="0">
                <a:solidFill>
                  <a:srgbClr val="000000"/>
                </a:solidFill>
                <a:effectLst/>
                <a:latin typeface="Calibri" panose="020F0502020204030204" pitchFamily="34" charset="0"/>
                <a:ea typeface="Calibri" panose="020F0502020204030204" pitchFamily="34" charset="0"/>
              </a:rPr>
              <a:t> op </a:t>
            </a:r>
            <a:r>
              <a:rPr lang="en-ZA" sz="1200" dirty="0" err="1">
                <a:solidFill>
                  <a:srgbClr val="000000"/>
                </a:solidFill>
                <a:effectLst/>
                <a:latin typeface="Calibri" panose="020F0502020204030204" pitchFamily="34" charset="0"/>
                <a:ea typeface="Calibri" panose="020F0502020204030204" pitchFamily="34" charset="0"/>
              </a:rPr>
              <a:t>verskillende</a:t>
            </a:r>
            <a:r>
              <a:rPr lang="en-ZA" sz="1200" dirty="0">
                <a:solidFill>
                  <a:srgbClr val="000000"/>
                </a:solidFill>
                <a:effectLst/>
                <a:latin typeface="Calibri" panose="020F0502020204030204" pitchFamily="34" charset="0"/>
                <a:ea typeface="Calibri" panose="020F0502020204030204" pitchFamily="34" charset="0"/>
              </a:rPr>
              <a:t> platforms </a:t>
            </a:r>
            <a:r>
              <a:rPr lang="en-ZA" sz="1200" dirty="0" err="1">
                <a:solidFill>
                  <a:srgbClr val="000000"/>
                </a:solidFill>
                <a:effectLst/>
                <a:latin typeface="Calibri" panose="020F0502020204030204" pitchFamily="34" charset="0"/>
                <a:ea typeface="Calibri" panose="020F0502020204030204" pitchFamily="34" charset="0"/>
              </a:rPr>
              <a:t>te</a:t>
            </a:r>
            <a:r>
              <a:rPr lang="en-ZA" sz="1200" dirty="0">
                <a:solidFill>
                  <a:srgbClr val="000000"/>
                </a:solidFill>
                <a:effectLst/>
                <a:latin typeface="Calibri" panose="020F0502020204030204" pitchFamily="34" charset="0"/>
                <a:ea typeface="Calibri" panose="020F0502020204030204" pitchFamily="34" charset="0"/>
              </a:rPr>
              <a:t> </a:t>
            </a:r>
            <a:r>
              <a:rPr lang="en-ZA" sz="1200" dirty="0" err="1">
                <a:solidFill>
                  <a:srgbClr val="000000"/>
                </a:solidFill>
                <a:effectLst/>
                <a:latin typeface="Calibri" panose="020F0502020204030204" pitchFamily="34" charset="0"/>
                <a:ea typeface="Calibri" panose="020F0502020204030204" pitchFamily="34" charset="0"/>
              </a:rPr>
              <a:t>deel</a:t>
            </a:r>
            <a:r>
              <a:rPr lang="en-ZA" sz="1200" dirty="0">
                <a:solidFill>
                  <a:srgbClr val="000000"/>
                </a:solidFill>
                <a:effectLst/>
                <a:latin typeface="Calibri" panose="020F0502020204030204" pitchFamily="34" charset="0"/>
                <a:ea typeface="Calibri" panose="020F0502020204030204" pitchFamily="34" charset="0"/>
              </a:rPr>
              <a:t>.</a:t>
            </a:r>
            <a:endParaRPr lang="en-US" sz="1200" dirty="0">
              <a:solidFill>
                <a:srgbClr val="000000"/>
              </a:solidFill>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115" name="Google Shape;11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ZA" dirty="0" err="1"/>
              <a:t>Skyfie</a:t>
            </a:r>
            <a:r>
              <a:rPr lang="en-ZA" dirty="0"/>
              <a:t> 6: </a:t>
            </a:r>
            <a:r>
              <a:rPr lang="en-GB" dirty="0" err="1"/>
              <a:t>Huiswerk</a:t>
            </a:r>
            <a:r>
              <a:rPr lang="en-GB" dirty="0"/>
              <a:t> (3 min)</a:t>
            </a:r>
            <a:endParaRPr dirty="0"/>
          </a:p>
          <a:p>
            <a:pPr marL="457200" marR="0" lvl="0" indent="-228600" algn="l" rtl="0">
              <a:lnSpc>
                <a:spcPct val="100000"/>
              </a:lnSpc>
              <a:spcBef>
                <a:spcPts val="0"/>
              </a:spcBef>
              <a:spcAft>
                <a:spcPts val="0"/>
              </a:spcAft>
              <a:buSzPts val="1400"/>
              <a:buNone/>
            </a:pPr>
            <a:endParaRPr dirty="0"/>
          </a:p>
          <a:p>
            <a:pPr marL="342900" lvl="0" indent="-3429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Wanneer ons met so baie inligting oor sosiale media gekonfronteer word, is dit belangrik om na te dink oor ons </a:t>
            </a:r>
            <a:r>
              <a:rPr lang="af-ZA" sz="1800" dirty="0" err="1">
                <a:effectLst/>
                <a:latin typeface="Calibri" panose="020F0502020204030204" pitchFamily="34" charset="0"/>
                <a:ea typeface="Calibri" panose="020F0502020204030204" pitchFamily="34" charset="0"/>
                <a:cs typeface="Noto Sans Symbols"/>
              </a:rPr>
              <a:t>sosialemediagebruik</a:t>
            </a:r>
            <a:r>
              <a:rPr lang="af-ZA" sz="1800" dirty="0">
                <a:effectLst/>
                <a:latin typeface="Calibri" panose="020F0502020204030204" pitchFamily="34" charset="0"/>
                <a:ea typeface="Calibri" panose="020F0502020204030204" pitchFamily="34" charset="0"/>
                <a:cs typeface="Noto Sans Symbols"/>
              </a:rPr>
              <a:t>. In hierdie laaste paar minute kan jy </a:t>
            </a:r>
            <a:r>
              <a:rPr lang="af-ZA" sz="1800" b="1" i="1" u="sng" dirty="0">
                <a:effectLst/>
                <a:latin typeface="Calibri" panose="020F0502020204030204" pitchFamily="34" charset="0"/>
                <a:ea typeface="Calibri" panose="020F0502020204030204" pitchFamily="34" charset="0"/>
                <a:cs typeface="Noto Sans Symbols"/>
              </a:rPr>
              <a:t>Aktiwiteit 3</a:t>
            </a:r>
            <a:r>
              <a:rPr lang="af-ZA" sz="1800"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Les 3</a:t>
            </a:r>
            <a:r>
              <a:rPr lang="af-ZA" sz="1800" i="1" u="sng"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 Werkkaart</a:t>
            </a:r>
            <a:r>
              <a:rPr lang="af-ZA" sz="1800" dirty="0">
                <a:effectLst/>
                <a:latin typeface="Calibri" panose="020F0502020204030204" pitchFamily="34" charset="0"/>
                <a:ea typeface="Calibri" panose="020F0502020204030204" pitchFamily="34" charset="0"/>
                <a:cs typeface="Noto Sans Symbols"/>
              </a:rPr>
              <a:t>) begin voltooi. Jy sal nie genoeg tyd hê om die aktiwiteit in die klas te voltooi nie. Voltooi dit asseblief as </a:t>
            </a:r>
            <a:r>
              <a:rPr lang="af-ZA" sz="1800" b="1" dirty="0">
                <a:effectLst/>
                <a:highlight>
                  <a:srgbClr val="FFFF00"/>
                </a:highlight>
                <a:latin typeface="Calibri" panose="020F0502020204030204" pitchFamily="34" charset="0"/>
                <a:ea typeface="Calibri" panose="020F0502020204030204" pitchFamily="34" charset="0"/>
                <a:cs typeface="Noto Sans Symbols"/>
              </a:rPr>
              <a:t>huiswerk</a:t>
            </a:r>
            <a:r>
              <a:rPr lang="af-ZA" sz="1800" dirty="0">
                <a:effectLst/>
                <a:latin typeface="Calibri" panose="020F0502020204030204" pitchFamily="34" charset="0"/>
                <a:ea typeface="Calibri" panose="020F0502020204030204" pitchFamily="34" charset="0"/>
                <a:cs typeface="Noto Sans Symbols"/>
              </a:rPr>
              <a:t>. Hierdie vrae sal jou help om vir die komende eksamen voor te berei. </a:t>
            </a:r>
            <a:endParaRPr lang="en-US" sz="1800" dirty="0">
              <a:effectLst/>
              <a:latin typeface="Noto Sans Symbols"/>
              <a:ea typeface="Noto Sans Symbols"/>
              <a:cs typeface="Noto Sans Symbols"/>
            </a:endParaRPr>
          </a:p>
          <a:p>
            <a:pPr marL="342900" lvl="0" indent="-3429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Antwoorde is in </a:t>
            </a:r>
            <a:r>
              <a:rPr lang="af-ZA" sz="1800" b="1" i="1" u="sng" dirty="0">
                <a:effectLst/>
                <a:latin typeface="Calibri" panose="020F0502020204030204" pitchFamily="34" charset="0"/>
                <a:ea typeface="Calibri" panose="020F0502020204030204" pitchFamily="34" charset="0"/>
                <a:cs typeface="Noto Sans Symbols"/>
              </a:rPr>
              <a:t>Les 3 – Werkkaart</a:t>
            </a:r>
            <a:r>
              <a:rPr lang="af-ZA" sz="1800" b="1"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MEMO</a:t>
            </a:r>
            <a:r>
              <a:rPr lang="af-ZA" sz="1800" dirty="0">
                <a:effectLst/>
                <a:latin typeface="Calibri" panose="020F0502020204030204" pitchFamily="34" charset="0"/>
                <a:ea typeface="Calibri" panose="020F0502020204030204" pitchFamily="34" charset="0"/>
                <a:cs typeface="Noto Sans Symbols"/>
              </a:rPr>
              <a:t> beskikbaar en kan aan die begin van die volgende les met leerders gedeel word.  </a:t>
            </a:r>
            <a:endParaRPr lang="en-US" sz="1800" dirty="0">
              <a:effectLst/>
              <a:latin typeface="Noto Sans Symbols"/>
              <a:ea typeface="Noto Sans Symbols"/>
              <a:cs typeface="Noto Sans Symbols"/>
            </a:endParaRPr>
          </a:p>
          <a:p>
            <a:pPr marL="342900" lvl="0" indent="-342900">
              <a:buFont typeface="Arial" panose="020B0604020202020204" pitchFamily="34" charset="0"/>
              <a:buChar char="●"/>
            </a:pPr>
            <a:r>
              <a:rPr lang="af-ZA" sz="1800" dirty="0">
                <a:effectLst/>
                <a:latin typeface="Calibri" panose="020F0502020204030204" pitchFamily="34" charset="0"/>
                <a:ea typeface="Calibri" panose="020F0502020204030204" pitchFamily="34" charset="0"/>
                <a:cs typeface="Noto Sans Symbols"/>
              </a:rPr>
              <a:t>Jy moet ook </a:t>
            </a:r>
            <a:r>
              <a:rPr lang="af-ZA" sz="1800" b="1" i="1" dirty="0">
                <a:effectLst/>
                <a:latin typeface="Calibri" panose="020F0502020204030204" pitchFamily="34" charset="0"/>
                <a:ea typeface="Calibri" panose="020F0502020204030204" pitchFamily="34" charset="0"/>
                <a:cs typeface="Noto Sans Symbols"/>
              </a:rPr>
              <a:t>Aktiwiteit 4</a:t>
            </a:r>
            <a:r>
              <a:rPr lang="af-ZA" sz="1800" dirty="0">
                <a:effectLst/>
                <a:latin typeface="Calibri" panose="020F0502020204030204" pitchFamily="34" charset="0"/>
                <a:ea typeface="Calibri" panose="020F0502020204030204" pitchFamily="34" charset="0"/>
                <a:cs typeface="Noto Sans Symbols"/>
              </a:rPr>
              <a:t> (</a:t>
            </a:r>
            <a:r>
              <a:rPr lang="af-ZA" sz="1800" b="1" i="1" u="sng" dirty="0">
                <a:effectLst/>
                <a:latin typeface="Calibri" panose="020F0502020204030204" pitchFamily="34" charset="0"/>
                <a:ea typeface="Calibri" panose="020F0502020204030204" pitchFamily="34" charset="0"/>
                <a:cs typeface="Noto Sans Symbols"/>
              </a:rPr>
              <a:t>Les 3 – Werkkaart</a:t>
            </a:r>
            <a:r>
              <a:rPr lang="af-ZA" sz="1800" dirty="0">
                <a:effectLst/>
                <a:latin typeface="Calibri" panose="020F0502020204030204" pitchFamily="34" charset="0"/>
                <a:ea typeface="Calibri" panose="020F0502020204030204" pitchFamily="34" charset="0"/>
                <a:cs typeface="Noto Sans Symbols"/>
              </a:rPr>
              <a:t>) as </a:t>
            </a:r>
            <a:r>
              <a:rPr lang="af-ZA" sz="1800" b="1" dirty="0">
                <a:effectLst/>
                <a:highlight>
                  <a:srgbClr val="FFFF00"/>
                </a:highlight>
                <a:latin typeface="Calibri" panose="020F0502020204030204" pitchFamily="34" charset="0"/>
                <a:ea typeface="Calibri" panose="020F0502020204030204" pitchFamily="34" charset="0"/>
                <a:cs typeface="Noto Sans Symbols"/>
              </a:rPr>
              <a:t>huiswerk</a:t>
            </a:r>
            <a:r>
              <a:rPr lang="af-ZA" sz="1800" dirty="0">
                <a:effectLst/>
                <a:latin typeface="Calibri" panose="020F0502020204030204" pitchFamily="34" charset="0"/>
                <a:ea typeface="Calibri" panose="020F0502020204030204" pitchFamily="34" charset="0"/>
                <a:cs typeface="Noto Sans Symbols"/>
              </a:rPr>
              <a:t> voltooi om te besin oor wat ons in vandag se les behandel het. </a:t>
            </a:r>
            <a:endParaRPr lang="en-US" sz="1800" dirty="0">
              <a:effectLst/>
              <a:latin typeface="Noto Sans Symbols"/>
              <a:ea typeface="Noto Sans Symbols"/>
              <a:cs typeface="Noto Sans Symbols"/>
            </a:endParaRPr>
          </a:p>
          <a:p>
            <a:pPr marL="342900" lvl="0" indent="-342900">
              <a:buFont typeface="Arial" panose="020B0604020202020204" pitchFamily="34" charset="0"/>
              <a:buChar char="●"/>
            </a:pPr>
            <a:r>
              <a:rPr lang="af-ZA" sz="1800" b="1" dirty="0">
                <a:effectLst/>
                <a:highlight>
                  <a:srgbClr val="FFFF00"/>
                </a:highlight>
                <a:latin typeface="Calibri" panose="020F0502020204030204" pitchFamily="34" charset="0"/>
                <a:ea typeface="Calibri" panose="020F0502020204030204" pitchFamily="34" charset="0"/>
                <a:cs typeface="Noto Sans Symbols"/>
              </a:rPr>
              <a:t>Huiswerk</a:t>
            </a:r>
            <a:r>
              <a:rPr lang="af-ZA" sz="1800" dirty="0">
                <a:effectLst/>
                <a:latin typeface="Calibri" panose="020F0502020204030204" pitchFamily="34" charset="0"/>
                <a:ea typeface="Calibri" panose="020F0502020204030204" pitchFamily="34" charset="0"/>
                <a:cs typeface="Noto Sans Symbols"/>
              </a:rPr>
              <a:t>: Herinner leerders om gemeenskapskoerante na die volgende les te bring. </a:t>
            </a:r>
            <a:endParaRPr lang="en-US" sz="1800" dirty="0">
              <a:effectLst/>
              <a:latin typeface="Noto Sans Symbols"/>
              <a:ea typeface="Noto Sans Symbols"/>
              <a:cs typeface="Noto Sans Symbols"/>
            </a:endParaRPr>
          </a:p>
          <a:p>
            <a:pPr marL="342900" lvl="0" indent="-342900">
              <a:buFont typeface="Arial" panose="020B0604020202020204" pitchFamily="34" charset="0"/>
              <a:buChar char="●"/>
            </a:pPr>
            <a:r>
              <a:rPr lang="af-ZA" sz="1800" b="1" dirty="0">
                <a:solidFill>
                  <a:srgbClr val="FF0000"/>
                </a:solidFill>
                <a:effectLst/>
                <a:latin typeface="Calibri" panose="020F0502020204030204" pitchFamily="34" charset="0"/>
                <a:ea typeface="Calibri" panose="020F0502020204030204" pitchFamily="34" charset="0"/>
                <a:cs typeface="Noto Sans Symbols"/>
              </a:rPr>
              <a:t>Nota aan onderwyser</a:t>
            </a:r>
            <a:r>
              <a:rPr lang="af-ZA" sz="1800" dirty="0">
                <a:effectLst/>
                <a:latin typeface="Calibri" panose="020F0502020204030204" pitchFamily="34" charset="0"/>
                <a:ea typeface="Calibri" panose="020F0502020204030204" pitchFamily="34" charset="0"/>
                <a:cs typeface="Noto Sans Symbols"/>
              </a:rPr>
              <a:t>: </a:t>
            </a:r>
            <a:r>
              <a:rPr lang="af-ZA" sz="1800" dirty="0">
                <a:solidFill>
                  <a:srgbClr val="FF0000"/>
                </a:solidFill>
                <a:effectLst/>
                <a:latin typeface="Calibri" panose="020F0502020204030204" pitchFamily="34" charset="0"/>
                <a:ea typeface="Calibri" panose="020F0502020204030204" pitchFamily="34" charset="0"/>
                <a:cs typeface="Noto Sans Symbols"/>
              </a:rPr>
              <a:t>Die volgende les (</a:t>
            </a:r>
            <a:r>
              <a:rPr lang="af-ZA" sz="1800" b="1" dirty="0">
                <a:solidFill>
                  <a:srgbClr val="FF0000"/>
                </a:solidFill>
                <a:effectLst/>
                <a:latin typeface="Calibri" panose="020F0502020204030204" pitchFamily="34" charset="0"/>
                <a:ea typeface="Calibri" panose="020F0502020204030204" pitchFamily="34" charset="0"/>
                <a:cs typeface="Noto Sans Symbols"/>
              </a:rPr>
              <a:t>Les 4</a:t>
            </a:r>
            <a:r>
              <a:rPr lang="af-ZA" sz="1800" dirty="0">
                <a:solidFill>
                  <a:srgbClr val="FF0000"/>
                </a:solidFill>
                <a:effectLst/>
                <a:latin typeface="Calibri" panose="020F0502020204030204" pitchFamily="34" charset="0"/>
                <a:ea typeface="Calibri" panose="020F0502020204030204" pitchFamily="34" charset="0"/>
                <a:cs typeface="Noto Sans Symbols"/>
              </a:rPr>
              <a:t>) sal begin met 'n aktiwiteit waar leerders die media in 'n plaaslike koerant sal ondersoek. Die klas sal in die helfte verdeel word. Die een helfte moet toegang hê tot rekenaars/selfone en die ander helfte sal toegang tot die koerante moet hê. </a:t>
            </a:r>
            <a:r>
              <a:rPr lang="af-ZA" sz="1800">
                <a:solidFill>
                  <a:srgbClr val="FF0000"/>
                </a:solidFill>
                <a:effectLst/>
                <a:latin typeface="Calibri" panose="020F0502020204030204" pitchFamily="34" charset="0"/>
                <a:ea typeface="Calibri" panose="020F0502020204030204" pitchFamily="34" charset="0"/>
                <a:cs typeface="Noto Sans Symbols"/>
              </a:rPr>
              <a:t>Elke persoon sal een plaaslike gemeenskapskoerant klas toe moet bring vir die volgende les se aktiwiteit.</a:t>
            </a:r>
            <a:endParaRPr lang="en-US" sz="1800">
              <a:effectLst/>
              <a:latin typeface="Noto Sans Symbols"/>
              <a:ea typeface="Noto Sans Symbols"/>
              <a:cs typeface="Noto Sans Symbols"/>
            </a:endParaRPr>
          </a:p>
        </p:txBody>
      </p:sp>
      <p:sp>
        <p:nvSpPr>
          <p:cNvPr id="122" name="Google Shape;12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ZA"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youtube.com/watch?v=ottnH427Fr8&amp;t=1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A logo with a person in the middle&#10;&#10;Description automatically generated">
            <a:extLst>
              <a:ext uri="{FF2B5EF4-FFF2-40B4-BE49-F238E27FC236}">
                <a16:creationId xmlns:a16="http://schemas.microsoft.com/office/drawing/2014/main" id="{40B61B25-B9A7-2499-9F17-36F1EB0D3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E714CE5-9E36-2ABE-3A0A-2C1D5B096F8B}"/>
              </a:ext>
            </a:extLst>
          </p:cNvPr>
          <p:cNvGrpSpPr/>
          <p:nvPr/>
        </p:nvGrpSpPr>
        <p:grpSpPr>
          <a:xfrm>
            <a:off x="0" y="1115070"/>
            <a:ext cx="5364945" cy="5742930"/>
            <a:chOff x="0" y="1115070"/>
            <a:chExt cx="5364945" cy="5742930"/>
          </a:xfrm>
        </p:grpSpPr>
        <p:pic>
          <p:nvPicPr>
            <p:cNvPr id="3" name="Picture 2">
              <a:extLst>
                <a:ext uri="{FF2B5EF4-FFF2-40B4-BE49-F238E27FC236}">
                  <a16:creationId xmlns:a16="http://schemas.microsoft.com/office/drawing/2014/main" id="{61FAB086-ACA0-E490-C9B5-34B0F64F6E9F}"/>
                </a:ext>
              </a:extLst>
            </p:cNvPr>
            <p:cNvPicPr>
              <a:picLocks noChangeAspect="1"/>
            </p:cNvPicPr>
            <p:nvPr/>
          </p:nvPicPr>
          <p:blipFill>
            <a:blip r:embed="rId5"/>
            <a:stretch>
              <a:fillRect/>
            </a:stretch>
          </p:blipFill>
          <p:spPr>
            <a:xfrm>
              <a:off x="0" y="1115070"/>
              <a:ext cx="5364945" cy="5742930"/>
            </a:xfrm>
            <a:prstGeom prst="rect">
              <a:avLst/>
            </a:prstGeom>
          </p:spPr>
        </p:pic>
        <p:sp>
          <p:nvSpPr>
            <p:cNvPr id="4" name="TextBox 3">
              <a:extLst>
                <a:ext uri="{FF2B5EF4-FFF2-40B4-BE49-F238E27FC236}">
                  <a16:creationId xmlns:a16="http://schemas.microsoft.com/office/drawing/2014/main" id="{1D8562E3-966F-EC90-ACA5-DB6A36D75152}"/>
                </a:ext>
              </a:extLst>
            </p:cNvPr>
            <p:cNvSpPr txBox="1"/>
            <p:nvPr/>
          </p:nvSpPr>
          <p:spPr>
            <a:xfrm>
              <a:off x="0" y="6442528"/>
              <a:ext cx="4187687" cy="307777"/>
            </a:xfrm>
            <a:prstGeom prst="rect">
              <a:avLst/>
            </a:prstGeom>
            <a:solidFill>
              <a:srgbClr val="262E31"/>
            </a:solidFill>
          </p:spPr>
          <p:txBody>
            <a:bodyPr wrap="square" rtlCol="0">
              <a:spAutoFit/>
            </a:bodyPr>
            <a:lstStyle/>
            <a:p>
              <a:r>
                <a:rPr lang="en-US" dirty="0">
                  <a:solidFill>
                    <a:srgbClr val="894F8A"/>
                  </a:solidFill>
                </a:rPr>
                <a:t>Les 3: Die Media</a:t>
              </a:r>
              <a:endParaRPr lang="en-ZA" dirty="0">
                <a:solidFill>
                  <a:srgbClr val="894F8A"/>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Google Shape;90;p2" descr="A person and person on a news report&#10;&#10;Description automatically generated">
            <a:extLst>
              <a:ext uri="{FF2B5EF4-FFF2-40B4-BE49-F238E27FC236}">
                <a16:creationId xmlns:a16="http://schemas.microsoft.com/office/drawing/2014/main" id="{7516DDFA-8505-3792-8ACD-7DADC3060ACF}"/>
              </a:ext>
            </a:extLst>
          </p:cNvPr>
          <p:cNvPicPr preferRelativeResize="0"/>
          <p:nvPr/>
        </p:nvPicPr>
        <p:blipFill rotWithShape="1">
          <a:blip r:embed="rId3">
            <a:alphaModFix amt="60000"/>
          </a:blip>
          <a:srcRect t="5437" b="12062"/>
          <a:stretch/>
        </p:blipFill>
        <p:spPr>
          <a:xfrm>
            <a:off x="0" y="548640"/>
            <a:ext cx="12192001" cy="6286500"/>
          </a:xfrm>
          <a:prstGeom prst="rect">
            <a:avLst/>
          </a:prstGeom>
          <a:noFill/>
        </p:spPr>
      </p:pic>
      <p:sp>
        <p:nvSpPr>
          <p:cNvPr id="3" name="Text Placeholder 2">
            <a:extLst>
              <a:ext uri="{FF2B5EF4-FFF2-40B4-BE49-F238E27FC236}">
                <a16:creationId xmlns:a16="http://schemas.microsoft.com/office/drawing/2014/main" id="{870FE750-79BD-61F6-FD5F-ABA8D4BD686D}"/>
              </a:ext>
            </a:extLst>
          </p:cNvPr>
          <p:cNvSpPr>
            <a:spLocks noGrp="1"/>
          </p:cNvSpPr>
          <p:nvPr>
            <p:ph type="body" idx="1"/>
          </p:nvPr>
        </p:nvSpPr>
        <p:spPr>
          <a:xfrm>
            <a:off x="272319" y="1085779"/>
            <a:ext cx="11644313" cy="4072043"/>
          </a:xfrm>
        </p:spPr>
        <p:txBody>
          <a:bodyPr>
            <a:normAutofit lnSpcReduction="10000"/>
          </a:bodyPr>
          <a:lstStyle/>
          <a:p>
            <a:pPr marL="114300" indent="0">
              <a:buNone/>
            </a:pPr>
            <a:r>
              <a:rPr lang="nl-NL" sz="3200" b="1" dirty="0">
                <a:solidFill>
                  <a:srgbClr val="FFFFFF"/>
                </a:solidFill>
                <a:effectLst>
                  <a:outerShdw blurRad="38100" dist="38100" dir="2700000" algn="tl">
                    <a:srgbClr val="000000">
                      <a:alpha val="43137"/>
                    </a:srgbClr>
                  </a:outerShdw>
                </a:effectLst>
              </a:rPr>
              <a:t>“Tieners wil weet wat die nuus is.”</a:t>
            </a:r>
            <a:br>
              <a:rPr lang="nl-NL" sz="3200" b="1" dirty="0">
                <a:solidFill>
                  <a:srgbClr val="FFFFFF"/>
                </a:solidFill>
                <a:effectLst>
                  <a:outerShdw blurRad="38100" dist="38100" dir="2700000" algn="tl">
                    <a:srgbClr val="000000">
                      <a:alpha val="43137"/>
                    </a:srgbClr>
                  </a:outerShdw>
                </a:effectLst>
              </a:rPr>
            </a:br>
            <a:r>
              <a:rPr lang="nl-NL" sz="3200" b="1" dirty="0">
                <a:solidFill>
                  <a:srgbClr val="FFFFFF"/>
                </a:solidFill>
                <a:effectLst>
                  <a:outerShdw blurRad="38100" dist="38100" dir="2700000" algn="tl">
                    <a:srgbClr val="000000">
                      <a:alpha val="43137"/>
                    </a:srgbClr>
                  </a:outerShdw>
                </a:effectLst>
              </a:rPr>
              <a:t>
“Nuus moet vir tieners verstaanbaar wees.”</a:t>
            </a:r>
            <a:br>
              <a:rPr lang="nl-NL" sz="3200" b="1" dirty="0">
                <a:solidFill>
                  <a:srgbClr val="FFFFFF"/>
                </a:solidFill>
                <a:effectLst>
                  <a:outerShdw blurRad="38100" dist="38100" dir="2700000" algn="tl">
                    <a:srgbClr val="000000">
                      <a:alpha val="43137"/>
                    </a:srgbClr>
                  </a:outerShdw>
                </a:effectLst>
              </a:rPr>
            </a:br>
            <a:r>
              <a:rPr lang="nl-NL" sz="3200" b="1" dirty="0">
                <a:solidFill>
                  <a:srgbClr val="FFFFFF"/>
                </a:solidFill>
                <a:effectLst>
                  <a:outerShdw blurRad="38100" dist="38100" dir="2700000" algn="tl">
                    <a:srgbClr val="000000">
                      <a:alpha val="43137"/>
                    </a:srgbClr>
                  </a:outerShdw>
                </a:effectLst>
              </a:rPr>
              <a:t>
“Tieners moet digitale geletterdheidsvaardighede hê.”</a:t>
            </a:r>
            <a:br>
              <a:rPr lang="nl-NL" sz="3200" b="1" dirty="0">
                <a:solidFill>
                  <a:srgbClr val="FFFFFF"/>
                </a:solidFill>
                <a:effectLst>
                  <a:outerShdw blurRad="38100" dist="38100" dir="2700000" algn="tl">
                    <a:srgbClr val="000000">
                      <a:alpha val="43137"/>
                    </a:srgbClr>
                  </a:outerShdw>
                </a:effectLst>
              </a:rPr>
            </a:br>
            <a:r>
              <a:rPr lang="nl-NL" sz="3200" b="1" dirty="0">
                <a:solidFill>
                  <a:srgbClr val="FFFFFF"/>
                </a:solidFill>
                <a:effectLst>
                  <a:outerShdw blurRad="38100" dist="38100" dir="2700000" algn="tl">
                    <a:srgbClr val="000000">
                      <a:alpha val="43137"/>
                    </a:srgbClr>
                  </a:outerShdw>
                </a:effectLst>
              </a:rPr>
              <a:t>
“As gevolg van KI, glo mense baie dinge wat nie waar is nie. Tieners het die vaardighede nodig om te weet wat waar is.”</a:t>
            </a:r>
            <a:endParaRPr lang="en-US" sz="3200" b="1" dirty="0">
              <a:solidFill>
                <a:srgbClr val="FFFFFF"/>
              </a:solidFill>
              <a:effectLst>
                <a:outerShdw blurRad="38100" dist="38100" dir="2700000" algn="tl">
                  <a:srgbClr val="000000">
                    <a:alpha val="43137"/>
                  </a:srgbClr>
                </a:outerShdw>
              </a:effectLst>
            </a:endParaRPr>
          </a:p>
        </p:txBody>
      </p:sp>
      <p:pic>
        <p:nvPicPr>
          <p:cNvPr id="5" name="Picture 4" descr="A logo with a person in the middle&#10;&#10;Description automatically generated">
            <a:extLst>
              <a:ext uri="{FF2B5EF4-FFF2-40B4-BE49-F238E27FC236}">
                <a16:creationId xmlns:a16="http://schemas.microsoft.com/office/drawing/2014/main" id="{025CAD8E-D53E-CFEF-8AE7-B27793852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A5BB2A17-668D-458C-C6E6-FF58D433D0B3}"/>
              </a:ext>
            </a:extLst>
          </p:cNvPr>
          <p:cNvSpPr/>
          <p:nvPr/>
        </p:nvSpPr>
        <p:spPr>
          <a:xfrm>
            <a:off x="419100" y="5863094"/>
            <a:ext cx="2832100" cy="330200"/>
          </a:xfrm>
          <a:prstGeom prst="roundRect">
            <a:avLst/>
          </a:prstGeom>
          <a:solidFill>
            <a:srgbClr val="111620"/>
          </a:solidFill>
          <a:ln>
            <a:solidFill>
              <a:srgbClr val="1116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solidFill>
                  <a:srgbClr val="FFFF99"/>
                </a:solidFill>
              </a:rPr>
              <a:t>NUUS OP SOSIALE </a:t>
            </a:r>
            <a:r>
              <a:rPr lang="en-US" b="1" u="sng" dirty="0">
                <a:solidFill>
                  <a:srgbClr val="FFFF66"/>
                </a:solidFill>
              </a:rPr>
              <a:t>MEDIA</a:t>
            </a:r>
            <a:endParaRPr lang="en-ZA" b="1" u="sng" dirty="0">
              <a:solidFill>
                <a:srgbClr val="FFFF66"/>
              </a:solidFill>
            </a:endParaRPr>
          </a:p>
        </p:txBody>
      </p:sp>
      <p:sp>
        <p:nvSpPr>
          <p:cNvPr id="7" name="Rectangle: Rounded Corners 6">
            <a:extLst>
              <a:ext uri="{FF2B5EF4-FFF2-40B4-BE49-F238E27FC236}">
                <a16:creationId xmlns:a16="http://schemas.microsoft.com/office/drawing/2014/main" id="{5F92D102-41FE-4CFA-C120-A64C7AB85715}"/>
              </a:ext>
            </a:extLst>
          </p:cNvPr>
          <p:cNvSpPr/>
          <p:nvPr/>
        </p:nvSpPr>
        <p:spPr>
          <a:xfrm>
            <a:off x="419100" y="6248400"/>
            <a:ext cx="8763000" cy="510540"/>
          </a:xfrm>
          <a:prstGeom prst="roundRect">
            <a:avLst/>
          </a:prstGeom>
          <a:solidFill>
            <a:srgbClr val="111620"/>
          </a:solidFill>
          <a:ln>
            <a:solidFill>
              <a:srgbClr val="1116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6D571C32-6718-86AD-9598-D8841733F7BA}"/>
              </a:ext>
            </a:extLst>
          </p:cNvPr>
          <p:cNvSpPr/>
          <p:nvPr/>
        </p:nvSpPr>
        <p:spPr>
          <a:xfrm>
            <a:off x="0" y="6051054"/>
            <a:ext cx="10224822" cy="707886"/>
          </a:xfrm>
          <a:prstGeom prst="rect">
            <a:avLst/>
          </a:prstGeom>
          <a:noFill/>
          <a:effectLst>
            <a:outerShdw blurRad="50800" dist="38100" dir="2700000" algn="tl" rotWithShape="0">
              <a:prstClr val="black">
                <a:alpha val="40000"/>
              </a:prstClr>
            </a:outerShdw>
            <a:softEdge rad="31750"/>
          </a:effectLst>
        </p:spPr>
        <p:txBody>
          <a:bodyPr wrap="square" lIns="91440" tIns="45720" rIns="91440" bIns="45720">
            <a:spAutoFit/>
          </a:bodyPr>
          <a:lstStyle/>
          <a:p>
            <a:pPr algn="ctr"/>
            <a:r>
              <a:rPr lang="en-US" sz="4000" dirty="0">
                <a:ln w="0"/>
                <a:solidFill>
                  <a:schemeClr val="tx2"/>
                </a:solidFill>
              </a:rPr>
              <a:t>NUUSVERBRUIK OP SOSIALE MEDIA</a:t>
            </a:r>
            <a:endParaRPr lang="en-US" sz="4000" b="0" cap="none" spc="0" dirty="0">
              <a:ln w="0"/>
              <a:solidFill>
                <a:schemeClr val="tx2"/>
              </a:solidFill>
              <a:effectLst/>
            </a:endParaRPr>
          </a:p>
        </p:txBody>
      </p:sp>
    </p:spTree>
    <p:extLst>
      <p:ext uri="{BB962C8B-B14F-4D97-AF65-F5344CB8AC3E}">
        <p14:creationId xmlns:p14="http://schemas.microsoft.com/office/powerpoint/2010/main" val="4098106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pic>
        <p:nvPicPr>
          <p:cNvPr id="3" name="Picture 2">
            <a:extLst>
              <a:ext uri="{FF2B5EF4-FFF2-40B4-BE49-F238E27FC236}">
                <a16:creationId xmlns:a16="http://schemas.microsoft.com/office/drawing/2014/main" id="{DED142BA-5E96-2651-5241-B50CA49B4BA8}"/>
              </a:ext>
            </a:extLst>
          </p:cNvPr>
          <p:cNvPicPr>
            <a:picLocks noChangeAspect="1"/>
          </p:cNvPicPr>
          <p:nvPr/>
        </p:nvPicPr>
        <p:blipFill>
          <a:blip r:embed="rId3"/>
          <a:stretch>
            <a:fillRect/>
          </a:stretch>
        </p:blipFill>
        <p:spPr>
          <a:xfrm>
            <a:off x="6734" y="0"/>
            <a:ext cx="12178532" cy="6858000"/>
          </a:xfrm>
          <a:prstGeom prst="rect">
            <a:avLst/>
          </a:prstGeom>
        </p:spPr>
      </p:pic>
      <p:sp>
        <p:nvSpPr>
          <p:cNvPr id="97" name="Google Shape;97;p26"/>
          <p:cNvSpPr/>
          <p:nvPr/>
        </p:nvSpPr>
        <p:spPr>
          <a:xfrm rot="-5400000">
            <a:off x="4589414" y="-733991"/>
            <a:ext cx="3020876" cy="12206596"/>
          </a:xfrm>
          <a:prstGeom prst="rect">
            <a:avLst/>
          </a:prstGeom>
          <a:gradFill>
            <a:gsLst>
              <a:gs pos="0">
                <a:srgbClr val="000000">
                  <a:alpha val="61960"/>
                </a:srgbClr>
              </a:gs>
              <a:gs pos="21000">
                <a:srgbClr val="000000">
                  <a:alpha val="6196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 name="Google Shape;98;p26"/>
          <p:cNvSpPr/>
          <p:nvPr/>
        </p:nvSpPr>
        <p:spPr>
          <a:xfrm rot="10800000">
            <a:off x="-3446" y="0"/>
            <a:ext cx="2843402" cy="6879745"/>
          </a:xfrm>
          <a:prstGeom prst="rect">
            <a:avLst/>
          </a:prstGeom>
          <a:gradFill>
            <a:gsLst>
              <a:gs pos="0">
                <a:schemeClr val="accent2"/>
              </a:gs>
              <a:gs pos="5000">
                <a:schemeClr val="accent2"/>
              </a:gs>
              <a:gs pos="49000">
                <a:srgbClr val="9CC2E5">
                  <a:alpha val="0"/>
                </a:srgbClr>
              </a:gs>
              <a:gs pos="100000">
                <a:srgbClr val="9CC2E5">
                  <a:alpha val="0"/>
                </a:srgbClr>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0" name="Google Shape;100;p26"/>
          <p:cNvSpPr/>
          <p:nvPr/>
        </p:nvSpPr>
        <p:spPr>
          <a:xfrm rot="10800000">
            <a:off x="-3447" y="5288433"/>
            <a:ext cx="12199706" cy="1591311"/>
          </a:xfrm>
          <a:prstGeom prst="rect">
            <a:avLst/>
          </a:prstGeom>
          <a:gradFill>
            <a:gsLst>
              <a:gs pos="0">
                <a:schemeClr val="accent2"/>
              </a:gs>
              <a:gs pos="49000">
                <a:srgbClr val="ED7D31">
                  <a:alpha val="0"/>
                </a:srgbClr>
              </a:gs>
              <a:gs pos="100000">
                <a:srgbClr val="ED7D31">
                  <a:alpha val="0"/>
                </a:srgbClr>
              </a:gs>
            </a:gsLst>
            <a:lin ang="5880000" scaled="0"/>
          </a:gra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 name="Google Shape;101;p26"/>
          <p:cNvSpPr/>
          <p:nvPr/>
        </p:nvSpPr>
        <p:spPr>
          <a:xfrm rot="5400000">
            <a:off x="784596" y="2224929"/>
            <a:ext cx="3866773" cy="5442859"/>
          </a:xfrm>
          <a:prstGeom prst="rect">
            <a:avLst/>
          </a:prstGeom>
          <a:gradFill>
            <a:gsLst>
              <a:gs pos="0">
                <a:schemeClr val="accent5"/>
              </a:gs>
              <a:gs pos="54000">
                <a:srgbClr val="9CC2E5">
                  <a:alpha val="0"/>
                </a:srgbClr>
              </a:gs>
              <a:gs pos="100000">
                <a:srgbClr val="9CC2E5">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 name="Google Shape;102;p26"/>
          <p:cNvSpPr txBox="1">
            <a:spLocks noGrp="1"/>
          </p:cNvSpPr>
          <p:nvPr>
            <p:ph type="title"/>
          </p:nvPr>
        </p:nvSpPr>
        <p:spPr>
          <a:xfrm>
            <a:off x="859028" y="4121944"/>
            <a:ext cx="7927785" cy="162066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sz="4000" b="1" dirty="0">
                <a:solidFill>
                  <a:schemeClr val="lt1"/>
                </a:solidFill>
                <a:effectLst>
                  <a:outerShdw blurRad="38100" dist="38100" dir="2700000" algn="tl">
                    <a:srgbClr val="000000">
                      <a:alpha val="43137"/>
                    </a:srgbClr>
                  </a:outerShdw>
                </a:effectLst>
                <a:latin typeface="Arial"/>
                <a:ea typeface="Arial"/>
                <a:cs typeface="Arial"/>
                <a:sym typeface="Arial"/>
              </a:rPr>
              <a:t>J</a:t>
            </a:r>
            <a:r>
              <a:rPr lang="en-ZA" sz="4000" b="1" dirty="0" err="1">
                <a:solidFill>
                  <a:schemeClr val="lt1"/>
                </a:solidFill>
                <a:effectLst>
                  <a:outerShdw blurRad="38100" dist="38100" dir="2700000" algn="tl">
                    <a:srgbClr val="000000">
                      <a:alpha val="43137"/>
                    </a:srgbClr>
                  </a:outerShdw>
                </a:effectLst>
                <a:latin typeface="Arial"/>
                <a:ea typeface="Arial"/>
                <a:cs typeface="Arial"/>
                <a:sym typeface="Arial"/>
              </a:rPr>
              <a:t>ou</a:t>
            </a:r>
            <a:r>
              <a:rPr lang="en-ZA" sz="4000" b="1" dirty="0">
                <a:solidFill>
                  <a:schemeClr val="lt1"/>
                </a:solidFill>
                <a:effectLst>
                  <a:outerShdw blurRad="38100" dist="38100" dir="2700000" algn="tl">
                    <a:srgbClr val="000000">
                      <a:alpha val="43137"/>
                    </a:srgbClr>
                  </a:outerShdw>
                </a:effectLst>
                <a:latin typeface="Arial"/>
                <a:ea typeface="Arial"/>
                <a:cs typeface="Arial"/>
                <a:sym typeface="Arial"/>
              </a:rPr>
              <a:t> </a:t>
            </a:r>
            <a:r>
              <a:rPr lang="en-ZA" sz="4000" b="1" dirty="0" err="1">
                <a:solidFill>
                  <a:schemeClr val="lt1"/>
                </a:solidFill>
                <a:effectLst>
                  <a:outerShdw blurRad="38100" dist="38100" dir="2700000" algn="tl">
                    <a:srgbClr val="000000">
                      <a:alpha val="43137"/>
                    </a:srgbClr>
                  </a:outerShdw>
                </a:effectLst>
                <a:latin typeface="Arial"/>
                <a:ea typeface="Arial"/>
                <a:cs typeface="Arial"/>
                <a:sym typeface="Arial"/>
              </a:rPr>
              <a:t>Digitale</a:t>
            </a:r>
            <a:r>
              <a:rPr lang="en-ZA" sz="4000" b="1" dirty="0">
                <a:solidFill>
                  <a:schemeClr val="lt1"/>
                </a:solidFill>
                <a:effectLst>
                  <a:outerShdw blurRad="38100" dist="38100" dir="2700000" algn="tl">
                    <a:srgbClr val="000000">
                      <a:alpha val="43137"/>
                    </a:srgbClr>
                  </a:outerShdw>
                </a:effectLst>
                <a:latin typeface="Arial"/>
                <a:ea typeface="Arial"/>
                <a:cs typeface="Arial"/>
                <a:sym typeface="Arial"/>
              </a:rPr>
              <a:t> </a:t>
            </a:r>
            <a:r>
              <a:rPr lang="en-ZA" sz="4000" b="1" dirty="0" err="1">
                <a:solidFill>
                  <a:schemeClr val="lt1"/>
                </a:solidFill>
                <a:effectLst>
                  <a:outerShdw blurRad="38100" dist="38100" dir="2700000" algn="tl">
                    <a:srgbClr val="000000">
                      <a:alpha val="43137"/>
                    </a:srgbClr>
                  </a:outerShdw>
                </a:effectLst>
                <a:latin typeface="Arial"/>
                <a:ea typeface="Arial"/>
                <a:cs typeface="Arial"/>
                <a:sym typeface="Arial"/>
              </a:rPr>
              <a:t>Voetspoor</a:t>
            </a:r>
            <a:endParaRPr sz="4000" b="1"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sp>
        <p:nvSpPr>
          <p:cNvPr id="103" name="Google Shape;103;p26"/>
          <p:cNvSpPr txBox="1">
            <a:spLocks noGrp="1"/>
          </p:cNvSpPr>
          <p:nvPr>
            <p:ph type="body" idx="1"/>
          </p:nvPr>
        </p:nvSpPr>
        <p:spPr>
          <a:xfrm>
            <a:off x="859028" y="5737867"/>
            <a:ext cx="10670985" cy="618479"/>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SzPts val="2400"/>
              <a:buNone/>
            </a:pPr>
            <a:r>
              <a:rPr lang="en-GB" b="1" dirty="0" err="1">
                <a:solidFill>
                  <a:srgbClr val="FFFFFF"/>
                </a:solidFill>
                <a:effectLst>
                  <a:outerShdw blurRad="38100" dist="38100" dir="2700000" algn="tl">
                    <a:srgbClr val="000000">
                      <a:alpha val="43137"/>
                    </a:srgbClr>
                  </a:outerShdw>
                </a:effectLst>
                <a:latin typeface="Arial"/>
                <a:ea typeface="Arial"/>
                <a:cs typeface="Arial"/>
                <a:sym typeface="Arial"/>
              </a:rPr>
              <a:t>Kyk</a:t>
            </a:r>
            <a:r>
              <a:rPr lang="en-GB" b="1" dirty="0">
                <a:solidFill>
                  <a:srgbClr val="FFFFFF"/>
                </a:solidFill>
                <a:effectLst>
                  <a:outerShdw blurRad="38100" dist="38100" dir="2700000" algn="tl">
                    <a:srgbClr val="000000">
                      <a:alpha val="43137"/>
                    </a:srgbClr>
                  </a:outerShdw>
                </a:effectLst>
                <a:latin typeface="Arial"/>
                <a:ea typeface="Arial"/>
                <a:cs typeface="Arial"/>
                <a:sym typeface="Arial"/>
              </a:rPr>
              <a:t>: </a:t>
            </a:r>
            <a:r>
              <a:rPr lang="en-GB" b="1" dirty="0">
                <a:solidFill>
                  <a:srgbClr val="FFFFFF"/>
                </a:solidFill>
                <a:effectLst>
                  <a:outerShdw blurRad="38100" dist="38100" dir="2700000" algn="tl">
                    <a:srgbClr val="000000">
                      <a:alpha val="43137"/>
                    </a:srgbClr>
                  </a:outerShdw>
                </a:effectLst>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https://www.youtube.com/watch?v=ottnH427Fr8&amp;t=1s</a:t>
            </a:r>
            <a:r>
              <a:rPr lang="en-GB" b="1" dirty="0">
                <a:solidFill>
                  <a:srgbClr val="FFFFFF"/>
                </a:solidFill>
                <a:effectLst>
                  <a:outerShdw blurRad="38100" dist="38100" dir="2700000" algn="tl">
                    <a:srgbClr val="000000">
                      <a:alpha val="43137"/>
                    </a:srgbClr>
                  </a:outerShdw>
                </a:effectLst>
                <a:latin typeface="Arial"/>
                <a:ea typeface="Arial"/>
                <a:cs typeface="Arial"/>
                <a:sym typeface="Arial"/>
              </a:rPr>
              <a:t> (3 min 34 </a:t>
            </a:r>
            <a:r>
              <a:rPr lang="en-GB" b="1" dirty="0" err="1">
                <a:solidFill>
                  <a:srgbClr val="FFFFFF"/>
                </a:solidFill>
                <a:effectLst>
                  <a:outerShdw blurRad="38100" dist="38100" dir="2700000" algn="tl">
                    <a:srgbClr val="000000">
                      <a:alpha val="43137"/>
                    </a:srgbClr>
                  </a:outerShdw>
                </a:effectLst>
                <a:latin typeface="Arial"/>
                <a:ea typeface="Arial"/>
                <a:cs typeface="Arial"/>
                <a:sym typeface="Arial"/>
              </a:rPr>
              <a:t>sek</a:t>
            </a:r>
            <a:r>
              <a:rPr lang="en-GB" b="1" dirty="0">
                <a:solidFill>
                  <a:srgbClr val="FFFFFF"/>
                </a:solidFill>
                <a:effectLst>
                  <a:outerShdw blurRad="38100" dist="38100" dir="2700000" algn="tl">
                    <a:srgbClr val="000000">
                      <a:alpha val="43137"/>
                    </a:srgbClr>
                  </a:outerShdw>
                </a:effectLst>
                <a:latin typeface="Arial"/>
                <a:ea typeface="Arial"/>
                <a:cs typeface="Arial"/>
                <a:sym typeface="Arial"/>
              </a:rPr>
              <a:t>)</a:t>
            </a:r>
            <a:endParaRPr b="1" dirty="0">
              <a:solidFill>
                <a:srgbClr val="FFFFFF"/>
              </a:solidFill>
              <a:effectLst>
                <a:outerShdw blurRad="38100" dist="38100" dir="2700000" algn="tl">
                  <a:srgbClr val="000000">
                    <a:alpha val="43137"/>
                  </a:srgbClr>
                </a:outerShdw>
              </a:effectLst>
              <a:latin typeface="Arial"/>
              <a:ea typeface="Arial"/>
              <a:cs typeface="Arial"/>
              <a:sym typeface="Arial"/>
            </a:endParaRPr>
          </a:p>
        </p:txBody>
      </p:sp>
      <p:pic>
        <p:nvPicPr>
          <p:cNvPr id="4" name="Picture 3" descr="A logo with a person in the middle&#10;&#10;Description automatically generated">
            <a:extLst>
              <a:ext uri="{FF2B5EF4-FFF2-40B4-BE49-F238E27FC236}">
                <a16:creationId xmlns:a16="http://schemas.microsoft.com/office/drawing/2014/main" id="{EF9A2EA9-4263-D477-D4D6-62A33FCC5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110" name="Google Shape;110;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888888"/>
              </a:buClr>
              <a:buSzPts val="2400"/>
              <a:buNone/>
            </a:pPr>
            <a:endParaRPr/>
          </a:p>
        </p:txBody>
      </p:sp>
      <p:pic>
        <p:nvPicPr>
          <p:cNvPr id="3" name="Picture 2" descr="A computer hackers and a computer&#10;&#10;Description automatically generated with medium confidence">
            <a:extLst>
              <a:ext uri="{FF2B5EF4-FFF2-40B4-BE49-F238E27FC236}">
                <a16:creationId xmlns:a16="http://schemas.microsoft.com/office/drawing/2014/main" id="{1559F5CA-B225-0B0F-EA41-CD2ED86B83EC}"/>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5CC39678-E45A-AD89-0202-AC35E9E61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on a couch using a phone&#10;&#10;Description automatically generated">
            <a:extLst>
              <a:ext uri="{FF2B5EF4-FFF2-40B4-BE49-F238E27FC236}">
                <a16:creationId xmlns:a16="http://schemas.microsoft.com/office/drawing/2014/main" id="{2A66C7D3-9ED9-B21B-8BAC-C970F07728B7}"/>
              </a:ext>
            </a:extLst>
          </p:cNvPr>
          <p:cNvPicPr>
            <a:picLocks noChangeAspect="1"/>
          </p:cNvPicPr>
          <p:nvPr/>
        </p:nvPicPr>
        <p:blipFill rotWithShape="1">
          <a:blip r:embed="rId3"/>
          <a:srcRect t="19278" b="24472"/>
          <a:stretch/>
        </p:blipFill>
        <p:spPr>
          <a:xfrm>
            <a:off x="20" y="1"/>
            <a:ext cx="12191980" cy="6857999"/>
          </a:xfrm>
          <a:prstGeom prst="rect">
            <a:avLst/>
          </a:prstGeom>
        </p:spPr>
      </p:pic>
      <p:sp>
        <p:nvSpPr>
          <p:cNvPr id="130" name="Rectangle 12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Google Shape;118;p28"/>
          <p:cNvSpPr txBox="1">
            <a:spLocks noGrp="1"/>
          </p:cNvSpPr>
          <p:nvPr>
            <p:ph type="title"/>
          </p:nvPr>
        </p:nvSpPr>
        <p:spPr>
          <a:xfrm>
            <a:off x="643466" y="643467"/>
            <a:ext cx="10227734" cy="3569242"/>
          </a:xfrm>
          <a:prstGeom prst="rect">
            <a:avLst/>
          </a:prstGeom>
        </p:spPr>
        <p:txBody>
          <a:bodyPr spcFirstLastPara="1" vert="horz" lIns="91440" tIns="45720" rIns="91440" bIns="45720" rtlCol="0" anchor="t" anchorCtr="0">
            <a:normAutofit/>
          </a:bodyPr>
          <a:lstStyle/>
          <a:p>
            <a:pPr marL="0" lvl="0" indent="0">
              <a:spcBef>
                <a:spcPct val="0"/>
              </a:spcBef>
              <a:spcAft>
                <a:spcPts val="0"/>
              </a:spcAft>
              <a:buClr>
                <a:schemeClr val="dk1"/>
              </a:buClr>
              <a:buSzPts val="6000"/>
            </a:pPr>
            <a:r>
              <a:rPr lang="en-US" sz="5200" b="1" kern="1200" dirty="0">
                <a:solidFill>
                  <a:srgbClr val="FFFFFF"/>
                </a:solidFill>
                <a:effectLst>
                  <a:outerShdw blurRad="38100" dist="38100" dir="2700000" algn="tl">
                    <a:srgbClr val="000000">
                      <a:alpha val="43137"/>
                    </a:srgbClr>
                  </a:outerShdw>
                </a:effectLst>
                <a:latin typeface="+mj-lt"/>
                <a:ea typeface="+mj-ea"/>
                <a:cs typeface="+mj-cs"/>
              </a:rPr>
              <a:t>Dis </a:t>
            </a:r>
            <a:r>
              <a:rPr lang="en-US" sz="5200" b="1" kern="1200" dirty="0" err="1">
                <a:solidFill>
                  <a:srgbClr val="FFFFFF"/>
                </a:solidFill>
                <a:effectLst>
                  <a:outerShdw blurRad="38100" dist="38100" dir="2700000" algn="tl">
                    <a:srgbClr val="000000">
                      <a:alpha val="43137"/>
                    </a:srgbClr>
                  </a:outerShdw>
                </a:effectLst>
                <a:latin typeface="+mj-lt"/>
                <a:ea typeface="+mj-ea"/>
                <a:cs typeface="+mj-cs"/>
              </a:rPr>
              <a:t>nie</a:t>
            </a:r>
            <a:r>
              <a:rPr lang="en-US" sz="5200" b="1" kern="1200" dirty="0">
                <a:solidFill>
                  <a:srgbClr val="FFFFFF"/>
                </a:solidFill>
                <a:effectLst>
                  <a:outerShdw blurRad="38100" dist="38100" dir="2700000" algn="tl">
                    <a:srgbClr val="000000">
                      <a:alpha val="43137"/>
                    </a:srgbClr>
                  </a:outerShdw>
                </a:effectLst>
                <a:latin typeface="+mj-lt"/>
                <a:ea typeface="+mj-ea"/>
                <a:cs typeface="+mj-cs"/>
              </a:rPr>
              <a:t> </a:t>
            </a:r>
            <a:r>
              <a:rPr lang="en-US" sz="5200" b="1" kern="1200" dirty="0" err="1">
                <a:solidFill>
                  <a:srgbClr val="FFFFFF"/>
                </a:solidFill>
                <a:effectLst>
                  <a:outerShdw blurRad="38100" dist="38100" dir="2700000" algn="tl">
                    <a:srgbClr val="000000">
                      <a:alpha val="43137"/>
                    </a:srgbClr>
                  </a:outerShdw>
                </a:effectLst>
                <a:latin typeface="+mj-lt"/>
                <a:ea typeface="+mj-ea"/>
                <a:cs typeface="+mj-cs"/>
              </a:rPr>
              <a:t>n</a:t>
            </a:r>
            <a:r>
              <a:rPr lang="en-US" sz="5200" b="1" kern="1200" dirty="0" err="1">
                <a:solidFill>
                  <a:srgbClr val="FFFFFF"/>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é</a:t>
            </a:r>
            <a:r>
              <a:rPr lang="en-US" sz="5200" b="1" kern="1200" dirty="0" err="1">
                <a:solidFill>
                  <a:srgbClr val="FFFFFF"/>
                </a:solidFill>
                <a:effectLst>
                  <a:outerShdw blurRad="38100" dist="38100" dir="2700000" algn="tl">
                    <a:srgbClr val="000000">
                      <a:alpha val="43137"/>
                    </a:srgbClr>
                  </a:outerShdw>
                </a:effectLst>
                <a:latin typeface="+mj-lt"/>
                <a:ea typeface="+mj-ea"/>
                <a:cs typeface="+mj-cs"/>
              </a:rPr>
              <a:t>t</a:t>
            </a:r>
            <a:r>
              <a:rPr lang="en-US" sz="5200" b="1" kern="1200" dirty="0">
                <a:solidFill>
                  <a:srgbClr val="FFFFFF"/>
                </a:solidFill>
                <a:effectLst>
                  <a:outerShdw blurRad="38100" dist="38100" dir="2700000" algn="tl">
                    <a:srgbClr val="000000">
                      <a:alpha val="43137"/>
                    </a:srgbClr>
                  </a:outerShdw>
                </a:effectLst>
                <a:latin typeface="+mj-lt"/>
                <a:ea typeface="+mj-ea"/>
                <a:cs typeface="+mj-cs"/>
              </a:rPr>
              <a:t> </a:t>
            </a:r>
            <a:r>
              <a:rPr lang="en-US" sz="5200" b="1" kern="1200" dirty="0" err="1">
                <a:solidFill>
                  <a:srgbClr val="FFFFFF"/>
                </a:solidFill>
                <a:effectLst>
                  <a:outerShdw blurRad="38100" dist="38100" dir="2700000" algn="tl">
                    <a:srgbClr val="000000">
                      <a:alpha val="43137"/>
                    </a:srgbClr>
                  </a:outerShdw>
                </a:effectLst>
                <a:latin typeface="+mj-lt"/>
                <a:ea typeface="+mj-ea"/>
                <a:cs typeface="+mj-cs"/>
              </a:rPr>
              <a:t>sleg</a:t>
            </a:r>
            <a:r>
              <a:rPr lang="en-US" sz="5200" b="1" kern="1200" dirty="0">
                <a:solidFill>
                  <a:srgbClr val="FFFFFF"/>
                </a:solidFill>
                <a:effectLst>
                  <a:outerShdw blurRad="38100" dist="38100" dir="2700000" algn="tl">
                    <a:srgbClr val="000000">
                      <a:alpha val="43137"/>
                    </a:srgbClr>
                  </a:outerShdw>
                </a:effectLst>
                <a:latin typeface="+mj-lt"/>
                <a:ea typeface="+mj-ea"/>
                <a:cs typeface="+mj-cs"/>
              </a:rPr>
              <a:t> </a:t>
            </a:r>
            <a:r>
              <a:rPr lang="en-US" sz="5200" b="1" kern="1200" dirty="0" err="1">
                <a:solidFill>
                  <a:srgbClr val="FFFFFF"/>
                </a:solidFill>
                <a:effectLst>
                  <a:outerShdw blurRad="38100" dist="38100" dir="2700000" algn="tl">
                    <a:srgbClr val="000000">
                      <a:alpha val="43137"/>
                    </a:srgbClr>
                  </a:outerShdw>
                </a:effectLst>
                <a:latin typeface="+mj-lt"/>
                <a:ea typeface="+mj-ea"/>
                <a:cs typeface="+mj-cs"/>
              </a:rPr>
              <a:t>nie</a:t>
            </a:r>
            <a:r>
              <a:rPr lang="en-US" sz="5200" b="1" kern="1200" dirty="0">
                <a:solidFill>
                  <a:srgbClr val="FFFFFF"/>
                </a:solidFill>
                <a:effectLst>
                  <a:outerShdw blurRad="38100" dist="38100" dir="2700000" algn="tl">
                    <a:srgbClr val="000000">
                      <a:alpha val="43137"/>
                    </a:srgbClr>
                  </a:outerShdw>
                </a:effectLst>
                <a:latin typeface="+mj-lt"/>
                <a:ea typeface="+mj-ea"/>
                <a:cs typeface="+mj-cs"/>
              </a:rPr>
              <a:t> …</a:t>
            </a:r>
          </a:p>
        </p:txBody>
      </p:sp>
      <p:sp>
        <p:nvSpPr>
          <p:cNvPr id="132" name="Rectangle 13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a person in the middle&#10;&#10;Description automatically generated">
            <a:extLst>
              <a:ext uri="{FF2B5EF4-FFF2-40B4-BE49-F238E27FC236}">
                <a16:creationId xmlns:a16="http://schemas.microsoft.com/office/drawing/2014/main" id="{6614246E-E244-EF9C-F511-14A03E78B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125" name="Google Shape;125;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888888"/>
              </a:buClr>
              <a:buSzPts val="2400"/>
              <a:buNone/>
            </a:pPr>
            <a:endParaRPr/>
          </a:p>
        </p:txBody>
      </p:sp>
      <p:pic>
        <p:nvPicPr>
          <p:cNvPr id="4" name="Picture 3" descr="A person sitting at a table with a computer and a light bulb&#10;&#10;Description automatically generated">
            <a:extLst>
              <a:ext uri="{FF2B5EF4-FFF2-40B4-BE49-F238E27FC236}">
                <a16:creationId xmlns:a16="http://schemas.microsoft.com/office/drawing/2014/main" id="{29AE6A8E-EB61-073D-1E67-E36EE5C9F929}"/>
              </a:ext>
            </a:extLst>
          </p:cNvPr>
          <p:cNvPicPr>
            <a:picLocks noChangeAspect="1"/>
          </p:cNvPicPr>
          <p:nvPr/>
        </p:nvPicPr>
        <p:blipFill rotWithShape="1">
          <a:blip r:embed="rId3"/>
          <a:srcRect t="24630" b="15209"/>
          <a:stretch/>
        </p:blipFill>
        <p:spPr>
          <a:xfrm>
            <a:off x="0" y="0"/>
            <a:ext cx="12192000" cy="7334847"/>
          </a:xfrm>
          <a:prstGeom prst="rect">
            <a:avLst/>
          </a:prstGeom>
        </p:spPr>
      </p:pic>
      <p:sp>
        <p:nvSpPr>
          <p:cNvPr id="127" name="Google Shape;127;p29"/>
          <p:cNvSpPr txBox="1"/>
          <p:nvPr/>
        </p:nvSpPr>
        <p:spPr>
          <a:xfrm>
            <a:off x="611725" y="2897725"/>
            <a:ext cx="4944123" cy="187740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ZA" sz="5500" dirty="0" err="1">
                <a:solidFill>
                  <a:schemeClr val="dk1"/>
                </a:solidFill>
                <a:latin typeface="Calibri"/>
                <a:ea typeface="Calibri"/>
                <a:cs typeface="Calibri"/>
                <a:sym typeface="Calibri"/>
              </a:rPr>
              <a:t>Informele</a:t>
            </a:r>
            <a:r>
              <a:rPr lang="en-ZA" sz="5500" dirty="0">
                <a:solidFill>
                  <a:schemeClr val="dk1"/>
                </a:solidFill>
                <a:latin typeface="Calibri"/>
                <a:ea typeface="Calibri"/>
                <a:cs typeface="Calibri"/>
                <a:sym typeface="Calibri"/>
              </a:rPr>
              <a:t> </a:t>
            </a:r>
            <a:r>
              <a:rPr lang="en-ZA" sz="5500" dirty="0" err="1">
                <a:solidFill>
                  <a:schemeClr val="dk1"/>
                </a:solidFill>
                <a:latin typeface="Calibri"/>
                <a:ea typeface="Calibri"/>
                <a:cs typeface="Calibri"/>
                <a:sym typeface="Calibri"/>
              </a:rPr>
              <a:t>Assessering</a:t>
            </a:r>
            <a:endParaRPr sz="5500" dirty="0">
              <a:solidFill>
                <a:schemeClr val="dk1"/>
              </a:solidFill>
              <a:latin typeface="Calibri"/>
              <a:ea typeface="Calibri"/>
              <a:cs typeface="Calibri"/>
              <a:sym typeface="Calibri"/>
            </a:endParaRPr>
          </a:p>
        </p:txBody>
      </p:sp>
      <p:pic>
        <p:nvPicPr>
          <p:cNvPr id="5" name="Picture 4" descr="A logo with a person in the middle&#10;&#10;Description automatically generated">
            <a:extLst>
              <a:ext uri="{FF2B5EF4-FFF2-40B4-BE49-F238E27FC236}">
                <a16:creationId xmlns:a16="http://schemas.microsoft.com/office/drawing/2014/main" id="{EC70441D-EF6C-A880-7796-8464B3F5A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FA399-1D79-452A-9903-D8EB12CD532D}"/>
</file>

<file path=customXml/itemProps2.xml><?xml version="1.0" encoding="utf-8"?>
<ds:datastoreItem xmlns:ds="http://schemas.openxmlformats.org/officeDocument/2006/customXml" ds:itemID="{46ADD366-FA52-402B-A8B4-BA0A12E0FDD7}"/>
</file>

<file path=docProps/app.xml><?xml version="1.0" encoding="utf-8"?>
<Properties xmlns="http://schemas.openxmlformats.org/officeDocument/2006/extended-properties" xmlns:vt="http://schemas.openxmlformats.org/officeDocument/2006/docPropsVTypes">
  <TotalTime>160</TotalTime>
  <Words>1896</Words>
  <Application>Microsoft Office PowerPoint</Application>
  <PresentationFormat>Widescreen</PresentationFormat>
  <Paragraphs>84</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Calibri</vt:lpstr>
      <vt:lpstr>Arial</vt:lpstr>
      <vt:lpstr>Noto Sans Symbols</vt:lpstr>
      <vt:lpstr>Times New Roman</vt:lpstr>
      <vt:lpstr>Symbol</vt:lpstr>
      <vt:lpstr>Courier New</vt:lpstr>
      <vt:lpstr>Office Theme</vt:lpstr>
      <vt:lpstr>PowerPoint Presentation</vt:lpstr>
      <vt:lpstr>PowerPoint Presentation</vt:lpstr>
      <vt:lpstr>Jou Digitale Voetspoor</vt:lpstr>
      <vt:lpstr>PowerPoint Presentation</vt:lpstr>
      <vt:lpstr>Dis nie nét sleg nie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Hp Unit</cp:lastModifiedBy>
  <cp:revision>2</cp:revision>
  <dcterms:created xsi:type="dcterms:W3CDTF">2021-02-27T11:19:06Z</dcterms:created>
  <dcterms:modified xsi:type="dcterms:W3CDTF">2024-07-15T14:33:02Z</dcterms:modified>
</cp:coreProperties>
</file>