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56" r:id="rId2"/>
    <p:sldId id="266" r:id="rId3"/>
    <p:sldId id="258" r:id="rId4"/>
    <p:sldId id="259" r:id="rId5"/>
    <p:sldId id="260" r:id="rId6"/>
    <p:sldId id="265" r:id="rId7"/>
    <p:sldId id="262" r:id="rId8"/>
    <p:sldId id="264" r:id="rId9"/>
  </p:sldIdLst>
  <p:sldSz cx="12192000" cy="6858000"/>
  <p:notesSz cx="6858000" cy="9144000"/>
  <p:embeddedFontLst>
    <p:embeddedFont>
      <p:font typeface="Aptos Narrow" panose="020B0004020202020204" pitchFamily="34" charset="0"/>
      <p:regular r:id="rId11"/>
      <p:bold r:id="rId12"/>
      <p:italic r:id="rId13"/>
      <p:boldItalic r:id="rId14"/>
    </p:embeddedFont>
    <p:embeddedFont>
      <p:font typeface="Arial Narrow" panose="020B0606020202030204" pitchFamily="3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hyiZyWPvI70ePQ3OQB7c+bMyyDv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BCF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E9347B-27B5-48C5-9D16-D22ECFE7C772}" v="6" dt="2024-07-08T13:22:03.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41"/>
    <p:restoredTop sz="46797" autoAdjust="0"/>
  </p:normalViewPr>
  <p:slideViewPr>
    <p:cSldViewPr snapToGrid="0">
      <p:cViewPr varScale="1">
        <p:scale>
          <a:sx n="35" d="100"/>
          <a:sy n="35" d="100"/>
        </p:scale>
        <p:origin x="1690"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p Unit" userId="86ec350514542ee1" providerId="LiveId" clId="{B5E9347B-27B5-48C5-9D16-D22ECFE7C772}"/>
    <pc:docChg chg="undo custSel addSld delSld modSld">
      <pc:chgData name="Hp Unit" userId="86ec350514542ee1" providerId="LiveId" clId="{B5E9347B-27B5-48C5-9D16-D22ECFE7C772}" dt="2024-07-15T14:30:11.609" v="191"/>
      <pc:docMkLst>
        <pc:docMk/>
      </pc:docMkLst>
      <pc:sldChg chg="modNotesTx">
        <pc:chgData name="Hp Unit" userId="86ec350514542ee1" providerId="LiveId" clId="{B5E9347B-27B5-48C5-9D16-D22ECFE7C772}" dt="2024-07-15T14:26:26.088" v="90"/>
        <pc:sldMkLst>
          <pc:docMk/>
          <pc:sldMk cId="0" sldId="256"/>
        </pc:sldMkLst>
      </pc:sldChg>
      <pc:sldChg chg="del">
        <pc:chgData name="Hp Unit" userId="86ec350514542ee1" providerId="LiveId" clId="{B5E9347B-27B5-48C5-9D16-D22ECFE7C772}" dt="2024-07-08T13:20:08.696" v="18" actId="47"/>
        <pc:sldMkLst>
          <pc:docMk/>
          <pc:sldMk cId="0" sldId="257"/>
        </pc:sldMkLst>
      </pc:sldChg>
      <pc:sldChg chg="modNotesTx">
        <pc:chgData name="Hp Unit" userId="86ec350514542ee1" providerId="LiveId" clId="{B5E9347B-27B5-48C5-9D16-D22ECFE7C772}" dt="2024-07-15T14:28:18.646" v="164" actId="15"/>
        <pc:sldMkLst>
          <pc:docMk/>
          <pc:sldMk cId="0" sldId="258"/>
        </pc:sldMkLst>
      </pc:sldChg>
      <pc:sldChg chg="modSp mod modNotesTx">
        <pc:chgData name="Hp Unit" userId="86ec350514542ee1" providerId="LiveId" clId="{B5E9347B-27B5-48C5-9D16-D22ECFE7C772}" dt="2024-07-15T14:28:47.063" v="172"/>
        <pc:sldMkLst>
          <pc:docMk/>
          <pc:sldMk cId="0" sldId="259"/>
        </pc:sldMkLst>
        <pc:spChg chg="mod">
          <ac:chgData name="Hp Unit" userId="86ec350514542ee1" providerId="LiveId" clId="{B5E9347B-27B5-48C5-9D16-D22ECFE7C772}" dt="2024-07-15T14:23:27.796" v="38" actId="20577"/>
          <ac:spMkLst>
            <pc:docMk/>
            <pc:sldMk cId="0" sldId="259"/>
            <ac:spMk id="5" creationId="{431677B2-F2F1-F834-0EA8-FC26E85E6D9A}"/>
          </ac:spMkLst>
        </pc:spChg>
        <pc:spChg chg="mod">
          <ac:chgData name="Hp Unit" userId="86ec350514542ee1" providerId="LiveId" clId="{B5E9347B-27B5-48C5-9D16-D22ECFE7C772}" dt="2024-07-15T14:23:13.613" v="36" actId="20577"/>
          <ac:spMkLst>
            <pc:docMk/>
            <pc:sldMk cId="0" sldId="259"/>
            <ac:spMk id="113" creationId="{00000000-0000-0000-0000-000000000000}"/>
          </ac:spMkLst>
        </pc:spChg>
      </pc:sldChg>
      <pc:sldChg chg="addSp delSp modSp mod modNotesTx">
        <pc:chgData name="Hp Unit" userId="86ec350514542ee1" providerId="LiveId" clId="{B5E9347B-27B5-48C5-9D16-D22ECFE7C772}" dt="2024-07-15T14:29:06.274" v="175"/>
        <pc:sldMkLst>
          <pc:docMk/>
          <pc:sldMk cId="0" sldId="260"/>
        </pc:sldMkLst>
        <pc:spChg chg="add mod">
          <ac:chgData name="Hp Unit" userId="86ec350514542ee1" providerId="LiveId" clId="{B5E9347B-27B5-48C5-9D16-D22ECFE7C772}" dt="2024-07-08T13:20:39.965" v="22" actId="1076"/>
          <ac:spMkLst>
            <pc:docMk/>
            <pc:sldMk cId="0" sldId="260"/>
            <ac:spMk id="5" creationId="{A7B2A6FD-818D-7CAA-15F4-8C23A8B29F62}"/>
          </ac:spMkLst>
        </pc:spChg>
        <pc:spChg chg="mod">
          <ac:chgData name="Hp Unit" userId="86ec350514542ee1" providerId="LiveId" clId="{B5E9347B-27B5-48C5-9D16-D22ECFE7C772}" dt="2024-07-15T14:23:51.686" v="54" actId="20577"/>
          <ac:spMkLst>
            <pc:docMk/>
            <pc:sldMk cId="0" sldId="260"/>
            <ac:spMk id="119" creationId="{00000000-0000-0000-0000-000000000000}"/>
          </ac:spMkLst>
        </pc:spChg>
        <pc:picChg chg="add mod">
          <ac:chgData name="Hp Unit" userId="86ec350514542ee1" providerId="LiveId" clId="{B5E9347B-27B5-48C5-9D16-D22ECFE7C772}" dt="2024-07-08T13:20:24.498" v="20"/>
          <ac:picMkLst>
            <pc:docMk/>
            <pc:sldMk cId="0" sldId="260"/>
            <ac:picMk id="3" creationId="{224BE9FE-4A31-2CB1-62FE-6EFF73490AE1}"/>
          </ac:picMkLst>
        </pc:picChg>
        <pc:picChg chg="del">
          <ac:chgData name="Hp Unit" userId="86ec350514542ee1" providerId="LiveId" clId="{B5E9347B-27B5-48C5-9D16-D22ECFE7C772}" dt="2024-07-08T13:20:20.687" v="19" actId="478"/>
          <ac:picMkLst>
            <pc:docMk/>
            <pc:sldMk cId="0" sldId="260"/>
            <ac:picMk id="120" creationId="{00000000-0000-0000-0000-000000000000}"/>
          </ac:picMkLst>
        </pc:picChg>
      </pc:sldChg>
      <pc:sldChg chg="addSp modSp mod modNotesTx">
        <pc:chgData name="Hp Unit" userId="86ec350514542ee1" providerId="LiveId" clId="{B5E9347B-27B5-48C5-9D16-D22ECFE7C772}" dt="2024-07-15T14:29:46.371" v="187" actId="5793"/>
        <pc:sldMkLst>
          <pc:docMk/>
          <pc:sldMk cId="0" sldId="262"/>
        </pc:sldMkLst>
        <pc:spChg chg="add mod">
          <ac:chgData name="Hp Unit" userId="86ec350514542ee1" providerId="LiveId" clId="{B5E9347B-27B5-48C5-9D16-D22ECFE7C772}" dt="2024-07-08T13:21:47.156" v="30" actId="208"/>
          <ac:spMkLst>
            <pc:docMk/>
            <pc:sldMk cId="0" sldId="262"/>
            <ac:spMk id="5" creationId="{74D3DCB2-996F-DEB4-DA85-A02EBD885EBA}"/>
          </ac:spMkLst>
        </pc:spChg>
        <pc:picChg chg="add mod modCrop">
          <ac:chgData name="Hp Unit" userId="86ec350514542ee1" providerId="LiveId" clId="{B5E9347B-27B5-48C5-9D16-D22ECFE7C772}" dt="2024-07-08T13:21:23.115" v="26" actId="732"/>
          <ac:picMkLst>
            <pc:docMk/>
            <pc:sldMk cId="0" sldId="262"/>
            <ac:picMk id="4" creationId="{13067857-4EBF-C51E-60BF-948E83FB2EC9}"/>
          </ac:picMkLst>
        </pc:picChg>
      </pc:sldChg>
      <pc:sldChg chg="addSp delSp modSp mod modNotesTx">
        <pc:chgData name="Hp Unit" userId="86ec350514542ee1" providerId="LiveId" clId="{B5E9347B-27B5-48C5-9D16-D22ECFE7C772}" dt="2024-07-15T14:30:11.609" v="191"/>
        <pc:sldMkLst>
          <pc:docMk/>
          <pc:sldMk cId="0" sldId="264"/>
        </pc:sldMkLst>
        <pc:picChg chg="add mod ord">
          <ac:chgData name="Hp Unit" userId="86ec350514542ee1" providerId="LiveId" clId="{B5E9347B-27B5-48C5-9D16-D22ECFE7C772}" dt="2024-07-08T13:22:22.381" v="34" actId="171"/>
          <ac:picMkLst>
            <pc:docMk/>
            <pc:sldMk cId="0" sldId="264"/>
            <ac:picMk id="3" creationId="{2DD46E57-3A0C-7D8B-B713-0633566C9D6F}"/>
          </ac:picMkLst>
        </pc:picChg>
        <pc:picChg chg="del">
          <ac:chgData name="Hp Unit" userId="86ec350514542ee1" providerId="LiveId" clId="{B5E9347B-27B5-48C5-9D16-D22ECFE7C772}" dt="2024-07-08T13:21:59.714" v="31" actId="478"/>
          <ac:picMkLst>
            <pc:docMk/>
            <pc:sldMk cId="0" sldId="264"/>
            <ac:picMk id="154" creationId="{00000000-0000-0000-0000-000000000000}"/>
          </ac:picMkLst>
        </pc:picChg>
      </pc:sldChg>
      <pc:sldChg chg="addSp delSp modSp mod modNotesTx">
        <pc:chgData name="Hp Unit" userId="86ec350514542ee1" providerId="LiveId" clId="{B5E9347B-27B5-48C5-9D16-D22ECFE7C772}" dt="2024-07-15T14:29:23.155" v="178" actId="20577"/>
        <pc:sldMkLst>
          <pc:docMk/>
          <pc:sldMk cId="1320292578" sldId="265"/>
        </pc:sldMkLst>
        <pc:spChg chg="mod">
          <ac:chgData name="Hp Unit" userId="86ec350514542ee1" providerId="LiveId" clId="{B5E9347B-27B5-48C5-9D16-D22ECFE7C772}" dt="2024-07-15T14:25:28.125" v="85" actId="20577"/>
          <ac:spMkLst>
            <pc:docMk/>
            <pc:sldMk cId="1320292578" sldId="265"/>
            <ac:spMk id="127" creationId="{00000000-0000-0000-0000-000000000000}"/>
          </ac:spMkLst>
        </pc:spChg>
        <pc:picChg chg="add mod">
          <ac:chgData name="Hp Unit" userId="86ec350514542ee1" providerId="LiveId" clId="{B5E9347B-27B5-48C5-9D16-D22ECFE7C772}" dt="2024-07-08T13:20:55.433" v="24"/>
          <ac:picMkLst>
            <pc:docMk/>
            <pc:sldMk cId="1320292578" sldId="265"/>
            <ac:picMk id="2" creationId="{E9EAFAAF-71DF-A656-8E5B-FDEB786DE6E5}"/>
          </ac:picMkLst>
        </pc:picChg>
        <pc:picChg chg="del">
          <ac:chgData name="Hp Unit" userId="86ec350514542ee1" providerId="LiveId" clId="{B5E9347B-27B5-48C5-9D16-D22ECFE7C772}" dt="2024-07-08T13:20:46.783" v="23" actId="478"/>
          <ac:picMkLst>
            <pc:docMk/>
            <pc:sldMk cId="1320292578" sldId="265"/>
            <ac:picMk id="7" creationId="{785B3D01-EBBA-626B-0AAB-83ED5ADF0448}"/>
          </ac:picMkLst>
        </pc:picChg>
      </pc:sldChg>
      <pc:sldChg chg="modSp add mod modNotesTx">
        <pc:chgData name="Hp Unit" userId="86ec350514542ee1" providerId="LiveId" clId="{B5E9347B-27B5-48C5-9D16-D22ECFE7C772}" dt="2024-07-15T14:27:37.454" v="152" actId="20577"/>
        <pc:sldMkLst>
          <pc:docMk/>
          <pc:sldMk cId="0" sldId="266"/>
        </pc:sldMkLst>
        <pc:spChg chg="mod">
          <ac:chgData name="Hp Unit" userId="86ec350514542ee1" providerId="LiveId" clId="{B5E9347B-27B5-48C5-9D16-D22ECFE7C772}" dt="2024-07-08T13:20:03.183" v="17" actId="20577"/>
          <ac:spMkLst>
            <pc:docMk/>
            <pc:sldMk cId="0" sldId="266"/>
            <ac:spMk id="3" creationId="{D2FC12B9-E54C-F36C-01E9-A2BA63931D77}"/>
          </ac:spMkLst>
        </pc:spChg>
        <pc:spChg chg="mod">
          <ac:chgData name="Hp Unit" userId="86ec350514542ee1" providerId="LiveId" clId="{B5E9347B-27B5-48C5-9D16-D22ECFE7C772}" dt="2024-07-08T13:19:56.212" v="8" actId="20577"/>
          <ac:spMkLst>
            <pc:docMk/>
            <pc:sldMk cId="0" sldId="266"/>
            <ac:spMk id="95" creationId="{00000000-0000-0000-0000-000000000000}"/>
          </ac:spMkLst>
        </pc:spChg>
      </pc:sldChg>
    </pc:docChg>
  </pc:docChgLst>
  <pc:docChgLst>
    <pc:chgData name="Ferdo Pretorius" userId="fda81b51-2e2f-466a-a5d4-d1afe3dc8be0" providerId="ADAL" clId="{4EA0E1B1-15D5-45B7-B123-C45E23F2DDE3}"/>
    <pc:docChg chg="undo custSel modSld">
      <pc:chgData name="Ferdo Pretorius" userId="fda81b51-2e2f-466a-a5d4-d1afe3dc8be0" providerId="ADAL" clId="{4EA0E1B1-15D5-45B7-B123-C45E23F2DDE3}" dt="2024-06-11T07:51:25.966" v="2295" actId="20577"/>
      <pc:docMkLst>
        <pc:docMk/>
      </pc:docMkLst>
      <pc:sldChg chg="addSp modSp mod modNotesTx">
        <pc:chgData name="Ferdo Pretorius" userId="fda81b51-2e2f-466a-a5d4-d1afe3dc8be0" providerId="ADAL" clId="{4EA0E1B1-15D5-45B7-B123-C45E23F2DDE3}" dt="2024-05-31T11:04:45.431" v="2177" actId="20577"/>
        <pc:sldMkLst>
          <pc:docMk/>
          <pc:sldMk cId="0" sldId="256"/>
        </pc:sldMkLst>
        <pc:spChg chg="add mod">
          <ac:chgData name="Ferdo Pretorius" userId="fda81b51-2e2f-466a-a5d4-d1afe3dc8be0" providerId="ADAL" clId="{4EA0E1B1-15D5-45B7-B123-C45E23F2DDE3}" dt="2024-05-20T19:10:15.295" v="116" actId="20577"/>
          <ac:spMkLst>
            <pc:docMk/>
            <pc:sldMk cId="0" sldId="256"/>
            <ac:spMk id="6" creationId="{8B883AC9-3E22-CBC8-5AEC-85CF23E1FA49}"/>
          </ac:spMkLst>
        </pc:spChg>
        <pc:picChg chg="add mod">
          <ac:chgData name="Ferdo Pretorius" userId="fda81b51-2e2f-466a-a5d4-d1afe3dc8be0" providerId="ADAL" clId="{4EA0E1B1-15D5-45B7-B123-C45E23F2DDE3}" dt="2024-05-20T14:21:36.914" v="2" actId="1076"/>
          <ac:picMkLst>
            <pc:docMk/>
            <pc:sldMk cId="0" sldId="256"/>
            <ac:picMk id="3" creationId="{8F7AA074-292C-D145-923F-4A2001A52DD4}"/>
          </ac:picMkLst>
        </pc:picChg>
        <pc:picChg chg="add mod">
          <ac:chgData name="Ferdo Pretorius" userId="fda81b51-2e2f-466a-a5d4-d1afe3dc8be0" providerId="ADAL" clId="{4EA0E1B1-15D5-45B7-B123-C45E23F2DDE3}" dt="2024-05-20T14:21:53.213" v="3"/>
          <ac:picMkLst>
            <pc:docMk/>
            <pc:sldMk cId="0" sldId="256"/>
            <ac:picMk id="4" creationId="{5833B32A-5611-6F45-F18C-022BC74CE129}"/>
          </ac:picMkLst>
        </pc:picChg>
        <pc:picChg chg="add mod">
          <ac:chgData name="Ferdo Pretorius" userId="fda81b51-2e2f-466a-a5d4-d1afe3dc8be0" providerId="ADAL" clId="{4EA0E1B1-15D5-45B7-B123-C45E23F2DDE3}" dt="2024-05-20T14:22:23.539" v="5" actId="1076"/>
          <ac:picMkLst>
            <pc:docMk/>
            <pc:sldMk cId="0" sldId="256"/>
            <ac:picMk id="5" creationId="{84F2C118-81D8-4DB3-CA57-52A45E55D64F}"/>
          </ac:picMkLst>
        </pc:picChg>
      </pc:sldChg>
      <pc:sldChg chg="modSp mod modNotesTx">
        <pc:chgData name="Ferdo Pretorius" userId="fda81b51-2e2f-466a-a5d4-d1afe3dc8be0" providerId="ADAL" clId="{4EA0E1B1-15D5-45B7-B123-C45E23F2DDE3}" dt="2024-06-11T07:51:25.966" v="2295" actId="20577"/>
        <pc:sldMkLst>
          <pc:docMk/>
          <pc:sldMk cId="0" sldId="257"/>
        </pc:sldMkLst>
        <pc:spChg chg="mod">
          <ac:chgData name="Ferdo Pretorius" userId="fda81b51-2e2f-466a-a5d4-d1afe3dc8be0" providerId="ADAL" clId="{4EA0E1B1-15D5-45B7-B123-C45E23F2DDE3}" dt="2024-05-20T19:09:45.390" v="107"/>
          <ac:spMkLst>
            <pc:docMk/>
            <pc:sldMk cId="0" sldId="257"/>
            <ac:spMk id="3" creationId="{D2FC12B9-E54C-F36C-01E9-A2BA63931D77}"/>
          </ac:spMkLst>
        </pc:spChg>
        <pc:spChg chg="mod">
          <ac:chgData name="Ferdo Pretorius" userId="fda81b51-2e2f-466a-a5d4-d1afe3dc8be0" providerId="ADAL" clId="{4EA0E1B1-15D5-45B7-B123-C45E23F2DDE3}" dt="2024-05-20T14:23:54.183" v="106" actId="20577"/>
          <ac:spMkLst>
            <pc:docMk/>
            <pc:sldMk cId="0" sldId="257"/>
            <ac:spMk id="95" creationId="{00000000-0000-0000-0000-000000000000}"/>
          </ac:spMkLst>
        </pc:spChg>
      </pc:sldChg>
      <pc:sldChg chg="modSp mod modNotesTx">
        <pc:chgData name="Ferdo Pretorius" userId="fda81b51-2e2f-466a-a5d4-d1afe3dc8be0" providerId="ADAL" clId="{4EA0E1B1-15D5-45B7-B123-C45E23F2DDE3}" dt="2024-05-31T11:05:10.270" v="2212" actId="20577"/>
        <pc:sldMkLst>
          <pc:docMk/>
          <pc:sldMk cId="0" sldId="258"/>
        </pc:sldMkLst>
        <pc:spChg chg="mod">
          <ac:chgData name="Ferdo Pretorius" userId="fda81b51-2e2f-466a-a5d4-d1afe3dc8be0" providerId="ADAL" clId="{4EA0E1B1-15D5-45B7-B123-C45E23F2DDE3}" dt="2024-05-20T19:34:20.705" v="857" actId="20577"/>
          <ac:spMkLst>
            <pc:docMk/>
            <pc:sldMk cId="0" sldId="258"/>
            <ac:spMk id="106" creationId="{00000000-0000-0000-0000-000000000000}"/>
          </ac:spMkLst>
        </pc:spChg>
      </pc:sldChg>
      <pc:sldChg chg="addSp modSp mod modNotesTx">
        <pc:chgData name="Ferdo Pretorius" userId="fda81b51-2e2f-466a-a5d4-d1afe3dc8be0" providerId="ADAL" clId="{4EA0E1B1-15D5-45B7-B123-C45E23F2DDE3}" dt="2024-06-11T07:50:53.942" v="2290" actId="20577"/>
        <pc:sldMkLst>
          <pc:docMk/>
          <pc:sldMk cId="0" sldId="259"/>
        </pc:sldMkLst>
        <pc:spChg chg="add mod ord">
          <ac:chgData name="Ferdo Pretorius" userId="fda81b51-2e2f-466a-a5d4-d1afe3dc8be0" providerId="ADAL" clId="{4EA0E1B1-15D5-45B7-B123-C45E23F2DDE3}" dt="2024-05-21T08:19:02.824" v="2162" actId="20577"/>
          <ac:spMkLst>
            <pc:docMk/>
            <pc:sldMk cId="0" sldId="259"/>
            <ac:spMk id="4" creationId="{A4CA4FE7-C837-EB04-6DDD-981284779B9D}"/>
          </ac:spMkLst>
        </pc:spChg>
        <pc:spChg chg="mod">
          <ac:chgData name="Ferdo Pretorius" userId="fda81b51-2e2f-466a-a5d4-d1afe3dc8be0" providerId="ADAL" clId="{4EA0E1B1-15D5-45B7-B123-C45E23F2DDE3}" dt="2024-05-31T11:05:32.105" v="2224" actId="20577"/>
          <ac:spMkLst>
            <pc:docMk/>
            <pc:sldMk cId="0" sldId="259"/>
            <ac:spMk id="5" creationId="{431677B2-F2F1-F834-0EA8-FC26E85E6D9A}"/>
          </ac:spMkLst>
        </pc:spChg>
        <pc:spChg chg="add mod">
          <ac:chgData name="Ferdo Pretorius" userId="fda81b51-2e2f-466a-a5d4-d1afe3dc8be0" providerId="ADAL" clId="{4EA0E1B1-15D5-45B7-B123-C45E23F2DDE3}" dt="2024-05-20T20:09:51.662" v="1283" actId="1076"/>
          <ac:spMkLst>
            <pc:docMk/>
            <pc:sldMk cId="0" sldId="259"/>
            <ac:spMk id="7" creationId="{0D3F2E73-E1D7-348B-F833-FBED236EFBBD}"/>
          </ac:spMkLst>
        </pc:spChg>
        <pc:spChg chg="add mod">
          <ac:chgData name="Ferdo Pretorius" userId="fda81b51-2e2f-466a-a5d4-d1afe3dc8be0" providerId="ADAL" clId="{4EA0E1B1-15D5-45B7-B123-C45E23F2DDE3}" dt="2024-05-20T20:02:26.266" v="1077" actId="208"/>
          <ac:spMkLst>
            <pc:docMk/>
            <pc:sldMk cId="0" sldId="259"/>
            <ac:spMk id="8" creationId="{68FD17B4-111C-B2F2-EC9D-45BE6AF685E6}"/>
          </ac:spMkLst>
        </pc:spChg>
        <pc:spChg chg="add mod">
          <ac:chgData name="Ferdo Pretorius" userId="fda81b51-2e2f-466a-a5d4-d1afe3dc8be0" providerId="ADAL" clId="{4EA0E1B1-15D5-45B7-B123-C45E23F2DDE3}" dt="2024-05-20T20:05:08.826" v="1165" actId="404"/>
          <ac:spMkLst>
            <pc:docMk/>
            <pc:sldMk cId="0" sldId="259"/>
            <ac:spMk id="9" creationId="{C4CB358D-6E6A-9F9F-573D-9BD333E9FAB5}"/>
          </ac:spMkLst>
        </pc:spChg>
        <pc:spChg chg="add mod">
          <ac:chgData name="Ferdo Pretorius" userId="fda81b51-2e2f-466a-a5d4-d1afe3dc8be0" providerId="ADAL" clId="{4EA0E1B1-15D5-45B7-B123-C45E23F2DDE3}" dt="2024-05-20T20:05:13.386" v="1166" actId="404"/>
          <ac:spMkLst>
            <pc:docMk/>
            <pc:sldMk cId="0" sldId="259"/>
            <ac:spMk id="10" creationId="{59584DAF-6F61-05F8-E869-F218C3A3FFD1}"/>
          </ac:spMkLst>
        </pc:spChg>
        <pc:spChg chg="add mod">
          <ac:chgData name="Ferdo Pretorius" userId="fda81b51-2e2f-466a-a5d4-d1afe3dc8be0" providerId="ADAL" clId="{4EA0E1B1-15D5-45B7-B123-C45E23F2DDE3}" dt="2024-05-20T20:07:56.695" v="1233" actId="1076"/>
          <ac:spMkLst>
            <pc:docMk/>
            <pc:sldMk cId="0" sldId="259"/>
            <ac:spMk id="11" creationId="{0EA40366-6004-56B7-F419-A0B6B29FE0F0}"/>
          </ac:spMkLst>
        </pc:spChg>
        <pc:spChg chg="add mod">
          <ac:chgData name="Ferdo Pretorius" userId="fda81b51-2e2f-466a-a5d4-d1afe3dc8be0" providerId="ADAL" clId="{4EA0E1B1-15D5-45B7-B123-C45E23F2DDE3}" dt="2024-05-20T20:08:07.259" v="1235" actId="1076"/>
          <ac:spMkLst>
            <pc:docMk/>
            <pc:sldMk cId="0" sldId="259"/>
            <ac:spMk id="12" creationId="{0CA286F3-A6EA-F304-7F25-3679ED975FBD}"/>
          </ac:spMkLst>
        </pc:spChg>
        <pc:spChg chg="add mod">
          <ac:chgData name="Ferdo Pretorius" userId="fda81b51-2e2f-466a-a5d4-d1afe3dc8be0" providerId="ADAL" clId="{4EA0E1B1-15D5-45B7-B123-C45E23F2DDE3}" dt="2024-05-20T20:08:17.058" v="1237" actId="1076"/>
          <ac:spMkLst>
            <pc:docMk/>
            <pc:sldMk cId="0" sldId="259"/>
            <ac:spMk id="13" creationId="{C4470F4A-8803-D3BC-FAF2-4BACADD9D8B5}"/>
          </ac:spMkLst>
        </pc:spChg>
        <pc:spChg chg="add mod">
          <ac:chgData name="Ferdo Pretorius" userId="fda81b51-2e2f-466a-a5d4-d1afe3dc8be0" providerId="ADAL" clId="{4EA0E1B1-15D5-45B7-B123-C45E23F2DDE3}" dt="2024-05-20T20:08:38.376" v="1261" actId="1076"/>
          <ac:spMkLst>
            <pc:docMk/>
            <pc:sldMk cId="0" sldId="259"/>
            <ac:spMk id="14" creationId="{1CFD2A00-7C4C-302B-6C46-5D0A7E33A3D3}"/>
          </ac:spMkLst>
        </pc:spChg>
        <pc:picChg chg="mod">
          <ac:chgData name="Ferdo Pretorius" userId="fda81b51-2e2f-466a-a5d4-d1afe3dc8be0" providerId="ADAL" clId="{4EA0E1B1-15D5-45B7-B123-C45E23F2DDE3}" dt="2024-05-20T20:01:18.157" v="1070" actId="1076"/>
          <ac:picMkLst>
            <pc:docMk/>
            <pc:sldMk cId="0" sldId="259"/>
            <ac:picMk id="3" creationId="{A38B9549-4880-0334-AE4E-2B6D30FFCCA8}"/>
          </ac:picMkLst>
        </pc:picChg>
      </pc:sldChg>
      <pc:sldChg chg="modSp mod modNotesTx">
        <pc:chgData name="Ferdo Pretorius" userId="fda81b51-2e2f-466a-a5d4-d1afe3dc8be0" providerId="ADAL" clId="{4EA0E1B1-15D5-45B7-B123-C45E23F2DDE3}" dt="2024-05-31T11:05:52.933" v="2236" actId="20577"/>
        <pc:sldMkLst>
          <pc:docMk/>
          <pc:sldMk cId="0" sldId="260"/>
        </pc:sldMkLst>
        <pc:spChg chg="mod">
          <ac:chgData name="Ferdo Pretorius" userId="fda81b51-2e2f-466a-a5d4-d1afe3dc8be0" providerId="ADAL" clId="{4EA0E1B1-15D5-45B7-B123-C45E23F2DDE3}" dt="2024-05-21T07:26:32.808" v="1454" actId="20577"/>
          <ac:spMkLst>
            <pc:docMk/>
            <pc:sldMk cId="0" sldId="260"/>
            <ac:spMk id="119" creationId="{00000000-0000-0000-0000-000000000000}"/>
          </ac:spMkLst>
        </pc:spChg>
      </pc:sldChg>
      <pc:sldChg chg="addSp modSp mod modNotesTx">
        <pc:chgData name="Ferdo Pretorius" userId="fda81b51-2e2f-466a-a5d4-d1afe3dc8be0" providerId="ADAL" clId="{4EA0E1B1-15D5-45B7-B123-C45E23F2DDE3}" dt="2024-06-11T07:41:47.468" v="2289" actId="113"/>
        <pc:sldMkLst>
          <pc:docMk/>
          <pc:sldMk cId="0" sldId="262"/>
        </pc:sldMkLst>
        <pc:spChg chg="add mod">
          <ac:chgData name="Ferdo Pretorius" userId="fda81b51-2e2f-466a-a5d4-d1afe3dc8be0" providerId="ADAL" clId="{4EA0E1B1-15D5-45B7-B123-C45E23F2DDE3}" dt="2024-05-21T07:57:58.109" v="1997" actId="20577"/>
          <ac:spMkLst>
            <pc:docMk/>
            <pc:sldMk cId="0" sldId="262"/>
            <ac:spMk id="3" creationId="{9227BDC6-DE5E-FDD3-A674-4A5BAECA9DCC}"/>
          </ac:spMkLst>
        </pc:spChg>
        <pc:picChg chg="mod">
          <ac:chgData name="Ferdo Pretorius" userId="fda81b51-2e2f-466a-a5d4-d1afe3dc8be0" providerId="ADAL" clId="{4EA0E1B1-15D5-45B7-B123-C45E23F2DDE3}" dt="2024-05-21T07:40:16.177" v="1743" actId="14826"/>
          <ac:picMkLst>
            <pc:docMk/>
            <pc:sldMk cId="0" sldId="262"/>
            <ac:picMk id="138" creationId="{00000000-0000-0000-0000-000000000000}"/>
          </ac:picMkLst>
        </pc:picChg>
      </pc:sldChg>
      <pc:sldChg chg="modSp mod modNotesTx">
        <pc:chgData name="Ferdo Pretorius" userId="fda81b51-2e2f-466a-a5d4-d1afe3dc8be0" providerId="ADAL" clId="{4EA0E1B1-15D5-45B7-B123-C45E23F2DDE3}" dt="2024-05-31T11:06:39.388" v="2285" actId="20577"/>
        <pc:sldMkLst>
          <pc:docMk/>
          <pc:sldMk cId="0" sldId="264"/>
        </pc:sldMkLst>
        <pc:spChg chg="mod">
          <ac:chgData name="Ferdo Pretorius" userId="fda81b51-2e2f-466a-a5d4-d1afe3dc8be0" providerId="ADAL" clId="{4EA0E1B1-15D5-45B7-B123-C45E23F2DDE3}" dt="2024-05-21T07:47:50.296" v="1979" actId="20577"/>
          <ac:spMkLst>
            <pc:docMk/>
            <pc:sldMk cId="0" sldId="264"/>
            <ac:spMk id="155" creationId="{00000000-0000-0000-0000-000000000000}"/>
          </ac:spMkLst>
        </pc:spChg>
      </pc:sldChg>
      <pc:sldChg chg="modSp mod modNotesTx">
        <pc:chgData name="Ferdo Pretorius" userId="fda81b51-2e2f-466a-a5d4-d1afe3dc8be0" providerId="ADAL" clId="{4EA0E1B1-15D5-45B7-B123-C45E23F2DDE3}" dt="2024-05-31T11:06:05.310" v="2251" actId="20577"/>
        <pc:sldMkLst>
          <pc:docMk/>
          <pc:sldMk cId="1320292578" sldId="265"/>
        </pc:sldMkLst>
        <pc:spChg chg="mod">
          <ac:chgData name="Ferdo Pretorius" userId="fda81b51-2e2f-466a-a5d4-d1afe3dc8be0" providerId="ADAL" clId="{4EA0E1B1-15D5-45B7-B123-C45E23F2DDE3}" dt="2024-05-21T07:31:08.021" v="1721" actId="14100"/>
          <ac:spMkLst>
            <pc:docMk/>
            <pc:sldMk cId="1320292578" sldId="265"/>
            <ac:spMk id="12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7vZzNaSPc_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ZA" dirty="0" err="1"/>
              <a:t>Inleiding</a:t>
            </a:r>
            <a:r>
              <a:rPr lang="en-ZA" dirty="0"/>
              <a:t> </a:t>
            </a:r>
            <a:r>
              <a:rPr lang="en-ZA" dirty="0" err="1"/>
              <a:t>en</a:t>
            </a:r>
            <a:r>
              <a:rPr lang="en-ZA" dirty="0"/>
              <a:t> </a:t>
            </a:r>
            <a:r>
              <a:rPr lang="en-ZA" dirty="0" err="1"/>
              <a:t>Bespreking</a:t>
            </a:r>
            <a:r>
              <a:rPr lang="en-ZA" dirty="0"/>
              <a:t> (10 min)</a:t>
            </a:r>
            <a:endParaRPr dirty="0"/>
          </a:p>
          <a:p>
            <a:pPr marL="0" lvl="0" indent="0" algn="l" rtl="0">
              <a:lnSpc>
                <a:spcPct val="100000"/>
              </a:lnSpc>
              <a:spcBef>
                <a:spcPts val="0"/>
              </a:spcBef>
              <a:spcAft>
                <a:spcPts val="0"/>
              </a:spcAft>
              <a:buSzPts val="1400"/>
              <a:buNone/>
            </a:pPr>
            <a:endParaRPr dirty="0"/>
          </a:p>
          <a:p>
            <a:pPr marL="342900" lvl="0" indent="-342900">
              <a:buSzPts val="1000"/>
              <a:buFont typeface="Arial" panose="020B0604020202020204" pitchFamily="34" charset="0"/>
              <a:buChar char="●"/>
            </a:pPr>
            <a:r>
              <a:rPr lang="af-ZA" sz="1200" b="1" dirty="0">
                <a:solidFill>
                  <a:srgbClr val="FF0000"/>
                </a:solidFill>
                <a:effectLst/>
                <a:latin typeface="Calibri" panose="020F0502020204030204" pitchFamily="34" charset="0"/>
                <a:ea typeface="Calibri" panose="020F0502020204030204" pitchFamily="34" charset="0"/>
                <a:cs typeface="Noto Sans Symbols"/>
              </a:rPr>
              <a:t>Nota aan onderwyser: </a:t>
            </a:r>
            <a:r>
              <a:rPr lang="af-ZA" sz="1200" dirty="0">
                <a:solidFill>
                  <a:srgbClr val="FF0000"/>
                </a:solidFill>
                <a:effectLst/>
                <a:latin typeface="Calibri" panose="020F0502020204030204" pitchFamily="34" charset="0"/>
                <a:ea typeface="Calibri" panose="020F0502020204030204" pitchFamily="34" charset="0"/>
                <a:cs typeface="Noto Sans Symbols"/>
              </a:rPr>
              <a:t>Hierdie les is die eerste van vier wat op die media fokus. Sommige van die konsepte sal in hierdie les aangeraak word, maar in een van die ander lesse ontwikkel word. Maak seker dat u by die riglyne hou en moenie dat leerders te veel afwyk nie, veral nie in die bespreking van sosiale media nie aangesien hulle die geleentheid sal kry om dit in die volgende les te doen.</a:t>
            </a:r>
            <a:br>
              <a:rPr lang="af-ZA" sz="1200" dirty="0">
                <a:solidFill>
                  <a:srgbClr val="000000"/>
                </a:solidFill>
                <a:effectLst/>
                <a:latin typeface="Calibri" panose="020F0502020204030204" pitchFamily="34" charset="0"/>
                <a:ea typeface="Calibri" panose="020F0502020204030204" pitchFamily="34" charset="0"/>
                <a:cs typeface="Noto Sans Symbols"/>
              </a:rPr>
            </a:br>
            <a:endParaRPr lang="en-US" sz="12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200" dirty="0">
                <a:solidFill>
                  <a:srgbClr val="000000"/>
                </a:solidFill>
                <a:effectLst/>
                <a:latin typeface="Calibri" panose="020F0502020204030204" pitchFamily="34" charset="0"/>
                <a:ea typeface="Calibri" panose="020F0502020204030204" pitchFamily="34" charset="0"/>
                <a:cs typeface="Noto Sans Symbols"/>
              </a:rPr>
              <a:t>Welkom terug Graad 12's! Kom ons kyk vinnig wat julle van die vorige les kan onthou.</a:t>
            </a:r>
            <a:br>
              <a:rPr lang="af-ZA" sz="1200" dirty="0">
                <a:solidFill>
                  <a:srgbClr val="000000"/>
                </a:solidFill>
                <a:effectLst/>
                <a:latin typeface="Calibri" panose="020F0502020204030204" pitchFamily="34" charset="0"/>
                <a:ea typeface="Calibri" panose="020F0502020204030204" pitchFamily="34" charset="0"/>
                <a:cs typeface="Noto Sans Symbols"/>
              </a:rPr>
            </a:br>
            <a:endParaRPr lang="en-US" sz="12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200" dirty="0">
                <a:solidFill>
                  <a:srgbClr val="000000"/>
                </a:solidFill>
                <a:effectLst/>
                <a:latin typeface="Calibri" panose="020F0502020204030204" pitchFamily="34" charset="0"/>
                <a:ea typeface="Calibri" panose="020F0502020204030204" pitchFamily="34" charset="0"/>
                <a:cs typeface="Noto Sans Symbols"/>
              </a:rPr>
              <a:t>Draai na die persoon langs jou en deel soveel as wat jy kan onthou oor die volgende terme wat in </a:t>
            </a:r>
            <a:r>
              <a:rPr lang="af-ZA" sz="1200" b="1" dirty="0">
                <a:solidFill>
                  <a:srgbClr val="000000"/>
                </a:solidFill>
                <a:effectLst/>
                <a:latin typeface="Calibri" panose="020F0502020204030204" pitchFamily="34" charset="0"/>
                <a:ea typeface="Calibri" panose="020F0502020204030204" pitchFamily="34" charset="0"/>
                <a:cs typeface="Noto Sans Symbols"/>
              </a:rPr>
              <a:t>Les 1</a:t>
            </a:r>
            <a:r>
              <a:rPr lang="af-ZA" sz="1200" dirty="0">
                <a:solidFill>
                  <a:srgbClr val="000000"/>
                </a:solidFill>
                <a:effectLst/>
                <a:latin typeface="Calibri" panose="020F0502020204030204" pitchFamily="34" charset="0"/>
                <a:ea typeface="Calibri" panose="020F0502020204030204" pitchFamily="34" charset="0"/>
                <a:cs typeface="Noto Sans Symbols"/>
              </a:rPr>
              <a:t> behandel is:</a:t>
            </a:r>
            <a:endParaRPr lang="en-US" sz="1200" dirty="0">
              <a:effectLst/>
              <a:latin typeface="Noto Sans Symbols"/>
              <a:ea typeface="Noto Sans Symbols"/>
              <a:cs typeface="Noto Sans Symbols"/>
            </a:endParaRPr>
          </a:p>
          <a:p>
            <a:pPr marL="742950" lvl="1" indent="-285750">
              <a:buSzPts val="1000"/>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Diskriminasie</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SzPts val="1000"/>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Menseregteskendings</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SzPts val="1000"/>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Handves van Regte</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SzPts val="1000"/>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Beskryf hoe die veldtog menseregteskendings aangespreek het.</a:t>
            </a:r>
            <a:br>
              <a:rPr lang="af-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b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buSzPts val="1000"/>
              <a:buFont typeface="Arial" panose="020B0604020202020204" pitchFamily="34" charset="0"/>
              <a:buChar char="●"/>
              <a:tabLst>
                <a:tab pos="457200" algn="l"/>
              </a:tabLst>
            </a:pPr>
            <a:r>
              <a:rPr lang="af-ZA" sz="1200" dirty="0">
                <a:solidFill>
                  <a:srgbClr val="000000"/>
                </a:solidFill>
                <a:effectLst/>
                <a:latin typeface="Calibri" panose="020F0502020204030204" pitchFamily="34" charset="0"/>
                <a:ea typeface="Calibri" panose="020F0502020204030204" pitchFamily="34" charset="0"/>
                <a:cs typeface="Noto Sans Symbols"/>
              </a:rPr>
              <a:t>In die vorige les het ons na veldtogte gekyk. Ons weet dat veldtogte op baie verskillende </a:t>
            </a:r>
            <a:r>
              <a:rPr lang="af-ZA" sz="1200" dirty="0" err="1">
                <a:solidFill>
                  <a:srgbClr val="000000"/>
                </a:solidFill>
                <a:effectLst/>
                <a:latin typeface="Calibri" panose="020F0502020204030204" pitchFamily="34" charset="0"/>
                <a:ea typeface="Calibri" panose="020F0502020204030204" pitchFamily="34" charset="0"/>
                <a:cs typeface="Noto Sans Symbols"/>
              </a:rPr>
              <a:t>mediaplatforms</a:t>
            </a:r>
            <a:r>
              <a:rPr lang="af-ZA" sz="1200" dirty="0">
                <a:solidFill>
                  <a:srgbClr val="000000"/>
                </a:solidFill>
                <a:effectLst/>
                <a:latin typeface="Calibri" panose="020F0502020204030204" pitchFamily="34" charset="0"/>
                <a:ea typeface="Calibri" panose="020F0502020204030204" pitchFamily="34" charset="0"/>
                <a:cs typeface="Noto Sans Symbols"/>
              </a:rPr>
              <a:t> bevorder word. Kom ons kyk byvoorbeeld 'n verkiesing. Het jy gesien hoe plakkate verlede jaar op lamppale, in strate en in plaaslike winkelvensters aangebring is? Dit het die Verkiesing adverteer. Die media het 'n belangrike rol gespeel in Suid-Afrika se geskiedenis, selfs nog voordat ons 'n demokratiese land was. 'n </a:t>
            </a:r>
            <a:r>
              <a:rPr lang="af-ZA" sz="1200" b="1" dirty="0">
                <a:solidFill>
                  <a:srgbClr val="000000"/>
                </a:solidFill>
                <a:effectLst/>
                <a:latin typeface="Calibri" panose="020F0502020204030204" pitchFamily="34" charset="0"/>
                <a:ea typeface="Calibri" panose="020F0502020204030204" pitchFamily="34" charset="0"/>
                <a:cs typeface="Noto Sans Symbols"/>
              </a:rPr>
              <a:t>Demokrasie</a:t>
            </a:r>
            <a:r>
              <a:rPr lang="af-ZA" sz="1200" dirty="0">
                <a:solidFill>
                  <a:srgbClr val="000000"/>
                </a:solidFill>
                <a:effectLst/>
                <a:latin typeface="Calibri" panose="020F0502020204030204" pitchFamily="34" charset="0"/>
                <a:ea typeface="Calibri" panose="020F0502020204030204" pitchFamily="34" charset="0"/>
                <a:cs typeface="Noto Sans Symbols"/>
              </a:rPr>
              <a:t> is 'n vorm van </a:t>
            </a:r>
            <a:r>
              <a:rPr lang="af-ZA" sz="1200" dirty="0" err="1">
                <a:solidFill>
                  <a:srgbClr val="000000"/>
                </a:solidFill>
                <a:effectLst/>
                <a:latin typeface="Calibri" panose="020F0502020204030204" pitchFamily="34" charset="0"/>
                <a:ea typeface="Calibri" panose="020F0502020204030204" pitchFamily="34" charset="0"/>
                <a:cs typeface="Noto Sans Symbols"/>
              </a:rPr>
              <a:t>regeringsleierskap</a:t>
            </a:r>
            <a:r>
              <a:rPr lang="af-ZA" sz="1200" dirty="0">
                <a:solidFill>
                  <a:srgbClr val="000000"/>
                </a:solidFill>
                <a:effectLst/>
                <a:latin typeface="Calibri" panose="020F0502020204030204" pitchFamily="34" charset="0"/>
                <a:ea typeface="Calibri" panose="020F0502020204030204" pitchFamily="34" charset="0"/>
                <a:cs typeface="Noto Sans Symbols"/>
              </a:rPr>
              <a:t> waar die publiek die regeringsleiers verkies het. Eenvoudig gestel verwys dit na ‘n regering vir die mense, deur die mense.</a:t>
            </a:r>
            <a:br>
              <a:rPr lang="af-ZA" sz="1200" dirty="0">
                <a:solidFill>
                  <a:srgbClr val="000000"/>
                </a:solidFill>
                <a:effectLst/>
                <a:latin typeface="Calibri" panose="020F0502020204030204" pitchFamily="34" charset="0"/>
                <a:ea typeface="Calibri" panose="020F0502020204030204" pitchFamily="34" charset="0"/>
                <a:cs typeface="Noto Sans Symbols"/>
              </a:rPr>
            </a:br>
            <a:endParaRPr lang="en-US" sz="1200" dirty="0">
              <a:effectLst/>
              <a:latin typeface="Noto Sans Symbols"/>
              <a:ea typeface="Noto Sans Symbols"/>
              <a:cs typeface="Noto Sans Symbols"/>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SzPts val="1000"/>
              <a:buFont typeface="Arial" panose="020B0604020202020204" pitchFamily="34" charset="0"/>
              <a:buChar char="●"/>
            </a:pPr>
            <a:r>
              <a:rPr lang="af-ZA" sz="1800" dirty="0">
                <a:effectLst/>
                <a:latin typeface="Calibri" panose="020F0502020204030204" pitchFamily="34" charset="0"/>
                <a:ea typeface="Noto Sans Symbols"/>
                <a:cs typeface="Noto Sans Symbols"/>
              </a:rPr>
              <a:t>Hier is 'n voorbeeld van hoe media in 2024 vir politieke kommunikasie gebruik is. Ons weet dat Suid-Afrika in 1994 'n demokrasie geword het. Verkiesings voor dit het baie anders gelyk.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Noto Sans Symbols"/>
                <a:cs typeface="Noto Sans Symbols"/>
              </a:rPr>
              <a:t>Ons sien baie verskillende plakkate wat laas jaar in die verkiesing gebruik is. Dink jy plakkate het so gelyk voor demokrasie? (Laat die klas toe om te reageer) </a:t>
            </a:r>
            <a:br>
              <a:rPr lang="af-ZA" sz="1800" dirty="0">
                <a:effectLst/>
                <a:latin typeface="Calibri" panose="020F0502020204030204" pitchFamily="34" charset="0"/>
                <a:ea typeface="Noto Sans Symbols"/>
                <a:cs typeface="Noto Sans Symbols"/>
              </a:rPr>
            </a:b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Noto Sans Symbols"/>
                <a:cs typeface="Noto Sans Symbols"/>
              </a:rPr>
              <a:t>Bespreek kortliks die volgende vrae in groepe van vier: (Laat 5 min toe vir bespreking en terugvoer van leerders)</a:t>
            </a:r>
            <a:endParaRPr lang="en-US" sz="1800" dirty="0">
              <a:effectLst/>
              <a:latin typeface="Noto Sans Symbols"/>
              <a:ea typeface="Noto Sans Symbols"/>
              <a:cs typeface="Noto Sans Symbols"/>
            </a:endParaRPr>
          </a:p>
          <a:p>
            <a:pPr marL="571500" indent="-342900">
              <a:buAutoNum type="arabicParenR"/>
            </a:pPr>
            <a:r>
              <a:rPr lang="af-ZA" sz="1800" i="1" dirty="0">
                <a:effectLst/>
                <a:latin typeface="Calibri" panose="020F0502020204030204" pitchFamily="34" charset="0"/>
                <a:ea typeface="Times New Roman" panose="02020603050405020304" pitchFamily="18" charset="0"/>
              </a:rPr>
              <a:t>Analiseer hoe politieke partye in 2024 die media gebruik het om hul veldtogte te bevorder deur na TWEE voorbeelde te verwys. </a:t>
            </a:r>
            <a:br>
              <a:rPr lang="af-ZA" sz="1800" i="1" dirty="0">
                <a:effectLst/>
                <a:latin typeface="Calibri" panose="020F0502020204030204" pitchFamily="34" charset="0"/>
                <a:ea typeface="Times New Roman" panose="02020603050405020304" pitchFamily="18" charset="0"/>
              </a:rPr>
            </a:br>
            <a:r>
              <a:rPr lang="af-ZA" sz="1800" dirty="0">
                <a:effectLst/>
                <a:latin typeface="Calibri" panose="020F0502020204030204" pitchFamily="34" charset="0"/>
                <a:ea typeface="Times New Roman" panose="02020603050405020304" pitchFamily="18" charset="0"/>
              </a:rPr>
              <a:t>(Baie van die politieke partye het sosiale media gebruik om hul veldtogte te bevorder. Kwessies rakende sekere nasionale kwessies is geopper, byvoorbeeld beurtkrag en hoe die party van plan is om die kwessie aan te spreek.</a:t>
            </a:r>
            <a:br>
              <a:rPr lang="af-ZA" sz="1800" dirty="0">
                <a:effectLst/>
                <a:latin typeface="Calibri" panose="020F0502020204030204" pitchFamily="34" charset="0"/>
                <a:ea typeface="Times New Roman" panose="02020603050405020304" pitchFamily="18" charset="0"/>
              </a:rPr>
            </a:br>
            <a:r>
              <a:rPr lang="af-ZA" sz="1800" dirty="0">
                <a:effectLst/>
                <a:latin typeface="Calibri" panose="020F0502020204030204" pitchFamily="34" charset="0"/>
                <a:ea typeface="Times New Roman" panose="02020603050405020304" pitchFamily="18" charset="0"/>
              </a:rPr>
              <a:t>Tweedens, het politieke partye geleenthede gehou (en op sosiale media geadverteer) waar burgers die praatjie van die plaaslike politieke hoof kon bywoon en kon luister na waarom hulle vir daardie party moes stem.)</a:t>
            </a:r>
          </a:p>
          <a:p>
            <a:pPr marL="571500" indent="-342900">
              <a:buAutoNum type="arabicParenR"/>
            </a:pPr>
            <a:r>
              <a:rPr lang="af-ZA" sz="1800" i="1" dirty="0">
                <a:effectLst/>
                <a:latin typeface="Calibri" panose="020F0502020204030204" pitchFamily="34" charset="0"/>
                <a:ea typeface="Times New Roman" panose="02020603050405020304" pitchFamily="18" charset="0"/>
              </a:rPr>
              <a:t>Debatteer of jy glo die media het "regverdige“ geleenthede gebied vir politieke partye om hul veldtogte in 2024 te adverteer. </a:t>
            </a:r>
            <a:endParaRPr lang="en-US" sz="1800" dirty="0">
              <a:effectLst/>
              <a:latin typeface="Times New Roman" panose="02020603050405020304" pitchFamily="18" charset="0"/>
              <a:ea typeface="Times New Roman" panose="02020603050405020304" pitchFamily="18" charset="0"/>
            </a:endParaRPr>
          </a:p>
          <a:p>
            <a:r>
              <a:rPr lang="af-ZA" sz="1800" dirty="0">
                <a:effectLst/>
                <a:latin typeface="Calibri" panose="020F0502020204030204" pitchFamily="34" charset="0"/>
                <a:ea typeface="Times New Roman" panose="02020603050405020304" pitchFamily="18" charset="0"/>
              </a:rPr>
              <a:t>	(Media soos radio/TV moes gelyke lugtyd aan die verskillende partye gee. Volgens Suid-Afrikaanse wetgewing mag hulle nie bevooroordeeld wees om spesifieke partye te bevorder nie. Radiostasies het dus aangekondig dat die publiek kon klas as hulle gevoel het die stasie volg nie hierdie uitsaaiwette nie. Sosiale media, aan die ander kant, word nie deur die SA-uitsaaiwette gemonitor nie en is van algoritmes afhanklik.)</a:t>
            </a:r>
            <a:br>
              <a:rPr lang="af-ZA" sz="1800" dirty="0">
                <a:effectLst/>
                <a:latin typeface="Calibri" panose="020F0502020204030204" pitchFamily="34"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Noto Sans Symbols"/>
                <a:cs typeface="Noto Sans Symbols"/>
              </a:rPr>
              <a:t>Miskien voel sommige van julle dat die media nie altyd regverdig is nie.</a:t>
            </a:r>
            <a:endParaRPr lang="en-US" sz="1800" dirty="0">
              <a:effectLst/>
              <a:latin typeface="Noto Sans Symbols"/>
              <a:ea typeface="Noto Sans Symbols"/>
              <a:cs typeface="Noto Sans Symbols"/>
            </a:endParaRPr>
          </a:p>
          <a:p>
            <a:pPr marL="0" lvl="0" indent="0" algn="l" rtl="0">
              <a:lnSpc>
                <a:spcPct val="100000"/>
              </a:lnSpc>
              <a:spcBef>
                <a:spcPts val="0"/>
              </a:spcBef>
              <a:spcAft>
                <a:spcPts val="0"/>
              </a:spcAft>
              <a:buSzPts val="1400"/>
              <a:buNone/>
            </a:pP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ZA" dirty="0" err="1"/>
              <a:t>Onderrig</a:t>
            </a:r>
            <a:r>
              <a:rPr lang="en-ZA" dirty="0"/>
              <a:t> (5 min)</a:t>
            </a:r>
            <a:endParaRPr dirty="0"/>
          </a:p>
          <a:p>
            <a:pPr marL="0" lvl="0" indent="0" algn="l" rtl="0">
              <a:lnSpc>
                <a:spcPct val="100000"/>
              </a:lnSpc>
              <a:spcBef>
                <a:spcPts val="0"/>
              </a:spcBef>
              <a:spcAft>
                <a:spcPts val="0"/>
              </a:spcAft>
              <a:buSzPts val="1400"/>
              <a:buNone/>
            </a:pPr>
            <a:endParaRPr dirty="0"/>
          </a:p>
          <a:p>
            <a:pPr marL="342900" lvl="0" indent="-342900">
              <a:buSzPts val="1000"/>
              <a:buFont typeface="Arial" panose="020B0604020202020204" pitchFamily="34" charset="0"/>
              <a:buChar char="●"/>
            </a:pPr>
            <a:r>
              <a:rPr lang="af-ZA" sz="1200" dirty="0">
                <a:effectLst/>
                <a:latin typeface="Calibri" panose="020F0502020204030204" pitchFamily="34" charset="0"/>
                <a:ea typeface="Calibri" panose="020F0502020204030204" pitchFamily="34" charset="0"/>
                <a:cs typeface="Noto Sans Symbols"/>
              </a:rPr>
              <a:t>In Suid-Afrika is die rol van die media om met die publiek te kommunikeer, op te voed en in te lig sodat hulle hul  ingeligte eie besluite kan neem. Dit geld ten opsigte van wat jy lees en </a:t>
            </a:r>
            <a:r>
              <a:rPr lang="af-ZA" sz="1200" dirty="0" err="1">
                <a:effectLst/>
                <a:latin typeface="Calibri" panose="020F0502020204030204" pitchFamily="34" charset="0"/>
                <a:ea typeface="Calibri" panose="020F0502020204030204" pitchFamily="34" charset="0"/>
                <a:cs typeface="Noto Sans Symbols"/>
              </a:rPr>
              <a:t>waaarna</a:t>
            </a:r>
            <a:r>
              <a:rPr lang="af-ZA" sz="1200" dirty="0">
                <a:effectLst/>
                <a:latin typeface="Calibri" panose="020F0502020204030204" pitchFamily="34" charset="0"/>
                <a:ea typeface="Calibri" panose="020F0502020204030204" pitchFamily="34" charset="0"/>
                <a:cs typeface="Noto Sans Symbols"/>
              </a:rPr>
              <a:t> jy kyk. Die media kommunikeer met die publiek oor die verskillende regte wat hulle as Suid-Afrikaners het. Byvoorbeeld, die reg op veiligheid of die reg om opleiding te ontvang. Die media speel 'n belangrike rol in 'n demokrasie omdat:</a:t>
            </a:r>
            <a:endParaRPr lang="en-US" sz="1200" dirty="0">
              <a:effectLst/>
              <a:latin typeface="Noto Sans Symbols"/>
              <a:ea typeface="Noto Sans Symbols"/>
              <a:cs typeface="Noto Sans Symbols"/>
            </a:endParaRPr>
          </a:p>
          <a:p>
            <a:pPr marL="742950" lvl="1" indent="-285750">
              <a:buSzPts val="10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Dit kiesers tydens 'n verkiesing van inligting voorsien word wat hulle nodig het om te besluit vir wie hulle gaan stem.</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SzPts val="10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Dit 'n platform bied waar die publiek onwettige aktiwiteite, hofsake, ensovoorts kan rapporteer.</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SzPts val="10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Dit bewustheid van onwettige dade, soos ontvoerings, versprei word deur van </a:t>
            </a:r>
            <a:r>
              <a:rPr lang="af-ZA" sz="1200" dirty="0" err="1">
                <a:effectLst/>
                <a:latin typeface="Calibri" panose="020F0502020204030204" pitchFamily="34" charset="0"/>
                <a:ea typeface="Calibri" panose="020F0502020204030204" pitchFamily="34" charset="0"/>
                <a:cs typeface="Courier New" panose="02070309020205020404" pitchFamily="49" charset="0"/>
              </a:rPr>
              <a:t>sosialemediaplatforms</a:t>
            </a:r>
            <a:r>
              <a:rPr lang="af-ZA" sz="1200" dirty="0">
                <a:effectLst/>
                <a:latin typeface="Calibri" panose="020F0502020204030204" pitchFamily="34" charset="0"/>
                <a:ea typeface="Calibri" panose="020F0502020204030204" pitchFamily="34" charset="0"/>
                <a:cs typeface="Courier New" panose="02070309020205020404" pitchFamily="49" charset="0"/>
              </a:rPr>
              <a:t> gebruik te maak, bv. Amber </a:t>
            </a:r>
            <a:r>
              <a:rPr lang="af-ZA" sz="1200" dirty="0" err="1">
                <a:effectLst/>
                <a:latin typeface="Calibri" panose="020F0502020204030204" pitchFamily="34" charset="0"/>
                <a:ea typeface="Calibri" panose="020F0502020204030204" pitchFamily="34" charset="0"/>
                <a:cs typeface="Courier New" panose="02070309020205020404" pitchFamily="49" charset="0"/>
              </a:rPr>
              <a:t>Alert</a:t>
            </a:r>
            <a:r>
              <a:rPr lang="af-ZA" sz="1200" dirty="0">
                <a:effectLst/>
                <a:latin typeface="Calibri" panose="020F0502020204030204" pitchFamily="34" charset="0"/>
                <a:ea typeface="Calibri" panose="020F0502020204030204" pitchFamily="34" charset="0"/>
                <a:cs typeface="Courier New" panose="02070309020205020404" pitchFamily="49" charset="0"/>
              </a:rPr>
              <a:t>. </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SzPts val="10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Dit probleme/kwessies in ons land identifiseer en kommunikeer.</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SzPts val="10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Dit die publiek vermaak.</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SzPts val="10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Dit debat en bespreking uitlok.  </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SzPts val="10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Dit nasiebou deur </a:t>
            </a:r>
            <a:r>
              <a:rPr lang="af-ZA" sz="1200" dirty="0" err="1">
                <a:effectLst/>
                <a:latin typeface="Calibri" panose="020F0502020204030204" pitchFamily="34" charset="0"/>
                <a:ea typeface="Calibri" panose="020F0502020204030204" pitchFamily="34" charset="0"/>
                <a:cs typeface="Courier New" panose="02070309020205020404" pitchFamily="49" charset="0"/>
              </a:rPr>
              <a:t>sportdekking</a:t>
            </a:r>
            <a:r>
              <a:rPr lang="af-ZA" sz="1200" dirty="0">
                <a:effectLst/>
                <a:latin typeface="Calibri" panose="020F0502020204030204" pitchFamily="34" charset="0"/>
                <a:ea typeface="Calibri" panose="020F0502020204030204" pitchFamily="34" charset="0"/>
                <a:cs typeface="Courier New" panose="02070309020205020404" pitchFamily="49" charset="0"/>
              </a:rPr>
              <a:t> bevorder.</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SzPts val="10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Dit toegang tot uiteenlopende standpunte en wêreldbeskouings bied.</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SzPts val="10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Dit publisiteit aan suksesse van inspirerende mense gee.</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SzPts val="10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Dit as 'n ruimte dien om die openbare mening te vorm byvoorbeeld deur debatte op sosiale media.</a:t>
            </a:r>
            <a:br>
              <a:rPr lang="af-ZA" sz="1200" dirty="0">
                <a:effectLst/>
                <a:latin typeface="Calibri" panose="020F0502020204030204" pitchFamily="34" charset="0"/>
                <a:ea typeface="Calibri" panose="020F0502020204030204" pitchFamily="34" charset="0"/>
                <a:cs typeface="Courier New" panose="02070309020205020404" pitchFamily="49" charset="0"/>
              </a:rPr>
            </a:b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In 'n demokrasie is die media, volgens wet, veronderstel om </a:t>
            </a:r>
            <a:r>
              <a:rPr lang="af-ZA" sz="1200" b="1" dirty="0">
                <a:effectLst/>
                <a:latin typeface="Calibri" panose="020F0502020204030204" pitchFamily="34" charset="0"/>
                <a:ea typeface="Calibri" panose="020F0502020204030204" pitchFamily="34" charset="0"/>
                <a:cs typeface="Noto Sans Symbols"/>
              </a:rPr>
              <a:t>regverdig, eerlik en betroubaar</a:t>
            </a:r>
            <a:r>
              <a:rPr lang="af-ZA" sz="1200" dirty="0">
                <a:effectLst/>
                <a:latin typeface="Calibri" panose="020F0502020204030204" pitchFamily="34" charset="0"/>
                <a:ea typeface="Calibri" panose="020F0502020204030204" pitchFamily="34" charset="0"/>
                <a:cs typeface="Noto Sans Symbols"/>
              </a:rPr>
              <a:t> te wees. Dit beteken dat hoewel hulle </a:t>
            </a:r>
            <a:r>
              <a:rPr lang="af-ZA" sz="1200" b="1" dirty="0">
                <a:effectLst/>
                <a:latin typeface="Calibri" panose="020F0502020204030204" pitchFamily="34" charset="0"/>
                <a:ea typeface="Calibri" panose="020F0502020204030204" pitchFamily="34" charset="0"/>
                <a:cs typeface="Noto Sans Symbols"/>
              </a:rPr>
              <a:t>'Vryheid van uitdrukking' </a:t>
            </a:r>
            <a:r>
              <a:rPr lang="af-ZA" sz="1200" dirty="0">
                <a:effectLst/>
                <a:latin typeface="Calibri" panose="020F0502020204030204" pitchFamily="34" charset="0"/>
                <a:ea typeface="Calibri" panose="020F0502020204030204" pitchFamily="34" charset="0"/>
                <a:cs typeface="Noto Sans Symbols"/>
              </a:rPr>
              <a:t>het, hulle die verantwoordelikheid het om hierdie vryheid verstandig te gebruik. Artikel 16 van die Grondwet beskerm vryheid van uitdrukking. Uitdrukking sluit woorde en ander ekspressiewe aktiwiteite in. Die reg beskerm ook idees wat mense sal beledig of steur en sluit dus 'n plig in om verdraagsaam teenoor ander te wees.</a:t>
            </a:r>
            <a:br>
              <a:rPr lang="af-ZA" sz="1200" dirty="0">
                <a:effectLst/>
                <a:latin typeface="Calibri" panose="020F0502020204030204" pitchFamily="34" charset="0"/>
                <a:ea typeface="Calibri" panose="020F0502020204030204" pitchFamily="34" charset="0"/>
                <a:cs typeface="Noto Sans Symbols"/>
              </a:rPr>
            </a:br>
            <a:endParaRPr lang="en-US" sz="1200" dirty="0">
              <a:effectLst/>
              <a:latin typeface="Noto Sans Symbols"/>
              <a:ea typeface="Noto Sans Symbols"/>
              <a:cs typeface="Noto Sans Symbols"/>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Om dit doeltreffend te doen, word sekere </a:t>
            </a:r>
            <a:r>
              <a:rPr lang="af-ZA" sz="1200" b="1" dirty="0">
                <a:effectLst/>
                <a:latin typeface="Calibri" panose="020F0502020204030204" pitchFamily="34" charset="0"/>
                <a:ea typeface="Calibri" panose="020F0502020204030204" pitchFamily="34" charset="0"/>
                <a:cs typeface="Noto Sans Symbols"/>
              </a:rPr>
              <a:t>beperkings</a:t>
            </a:r>
            <a:r>
              <a:rPr lang="af-ZA" sz="1200" dirty="0">
                <a:effectLst/>
                <a:latin typeface="Calibri" panose="020F0502020204030204" pitchFamily="34" charset="0"/>
                <a:ea typeface="Calibri" panose="020F0502020204030204" pitchFamily="34" charset="0"/>
                <a:cs typeface="Noto Sans Symbols"/>
              </a:rPr>
              <a:t> op die media geplaas om regverdigheid, eerlikheid, betroubaarheid en openbare veiligheid te verseker.</a:t>
            </a:r>
            <a:endParaRPr lang="en-US" sz="1200" dirty="0">
              <a:effectLst/>
              <a:latin typeface="Noto Sans Symbols"/>
              <a:ea typeface="Calibri" panose="020F0502020204030204" pitchFamily="34" charset="0"/>
              <a:cs typeface="Noto Sans Symbols"/>
            </a:endParaRPr>
          </a:p>
          <a:p>
            <a:pPr marL="342900" lvl="0" indent="-342900">
              <a:buSzPts val="1000"/>
              <a:buFont typeface="Arial" panose="020B0604020202020204" pitchFamily="34" charset="0"/>
              <a:buChar char="●"/>
              <a:tabLst>
                <a:tab pos="457200" algn="l"/>
              </a:tabLst>
            </a:pPr>
            <a:endParaRPr lang="en-US" sz="1200" dirty="0">
              <a:effectLst/>
              <a:latin typeface="Noto Sans Symbols"/>
              <a:ea typeface="Calibri" panose="020F0502020204030204" pitchFamily="34" charset="0"/>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rPr>
              <a:t>Sommige van die beperkings sluit in:</a:t>
            </a:r>
            <a:endParaRPr lang="en-US" sz="1200" dirty="0">
              <a:effectLst/>
              <a:latin typeface="Times New Roman" panose="02020603050405020304" pitchFamily="18" charset="0"/>
              <a:ea typeface="Times New Roman" panose="02020603050405020304" pitchFamily="18" charset="0"/>
            </a:endParaRPr>
          </a:p>
          <a:p>
            <a:pPr marL="800100" lvl="1" indent="-3429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rPr>
              <a:t>Kwessies moet verduidelik word sonder om sensasioneel te wees of te probeer skok.</a:t>
            </a:r>
            <a:endParaRPr lang="en-US" sz="1200" dirty="0">
              <a:effectLst/>
              <a:latin typeface="Times New Roman" panose="02020603050405020304" pitchFamily="18" charset="0"/>
              <a:ea typeface="Times New Roman" panose="02020603050405020304" pitchFamily="18" charset="0"/>
            </a:endParaRPr>
          </a:p>
          <a:p>
            <a:pPr marL="800100" lvl="1" indent="-3429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rPr>
              <a:t>Vrye en regverdige verkiesings moet bevorder word en gelyke geleenthede aan die verskillende politieke partye gebied word.</a:t>
            </a:r>
            <a:endParaRPr lang="en-US" sz="1200" dirty="0">
              <a:effectLst/>
              <a:latin typeface="Times New Roman" panose="02020603050405020304" pitchFamily="18" charset="0"/>
              <a:ea typeface="Times New Roman" panose="02020603050405020304" pitchFamily="18" charset="0"/>
            </a:endParaRPr>
          </a:p>
          <a:p>
            <a:pPr marL="800100" lvl="1" indent="-3429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rPr>
              <a:t>Daar moet onderskei word tussen feit en opinie en tussen verslaggewing teenoor ontleding.</a:t>
            </a:r>
            <a:endParaRPr lang="en-US" sz="1200" dirty="0">
              <a:effectLst/>
              <a:latin typeface="Times New Roman" panose="02020603050405020304" pitchFamily="18" charset="0"/>
              <a:ea typeface="Times New Roman" panose="02020603050405020304" pitchFamily="18" charset="0"/>
            </a:endParaRPr>
          </a:p>
          <a:p>
            <a:pPr marL="800100" lvl="1" indent="-3429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rPr>
              <a:t>Verslaggewers moet noukeurig opgelei word om bronne na te gaan voordat hulle verslag doen.</a:t>
            </a:r>
            <a:endParaRPr lang="en-US" sz="1200" dirty="0">
              <a:effectLst/>
              <a:latin typeface="Times New Roman" panose="02020603050405020304" pitchFamily="18" charset="0"/>
              <a:ea typeface="Times New Roman" panose="02020603050405020304" pitchFamily="18" charset="0"/>
            </a:endParaRPr>
          </a:p>
          <a:p>
            <a:pPr marL="800100" lvl="1" indent="-34290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rPr>
              <a:t>Regstellings moet gepubliseer word indien beriggewing foutief was.</a:t>
            </a:r>
            <a:endParaRPr lang="en-US" sz="1200" dirty="0">
              <a:effectLst/>
              <a:latin typeface="Times New Roman" panose="02020603050405020304" pitchFamily="18" charset="0"/>
              <a:ea typeface="Times New Roman" panose="02020603050405020304" pitchFamily="18" charset="0"/>
            </a:endParaRPr>
          </a:p>
          <a:p>
            <a:pPr marL="0" marR="0" lvl="0" indent="0" algn="l" rtl="0">
              <a:lnSpc>
                <a:spcPct val="100000"/>
              </a:lnSpc>
              <a:spcBef>
                <a:spcPts val="0"/>
              </a:spcBef>
              <a:spcAft>
                <a:spcPts val="0"/>
              </a:spcAft>
              <a:buClr>
                <a:srgbClr val="000000"/>
              </a:buClr>
              <a:buSzPts val="1400"/>
              <a:buFont typeface="Arial"/>
              <a:buNone/>
            </a:pPr>
            <a:endParaRPr dirty="0"/>
          </a:p>
        </p:txBody>
      </p:sp>
      <p:sp>
        <p:nvSpPr>
          <p:cNvPr id="100" name="Google Shape;10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Font typeface="Arial" panose="020B0604020202020204" pitchFamily="34" charset="0"/>
              <a:buNone/>
            </a:pPr>
            <a:r>
              <a:rPr lang="en-ZA" dirty="0" err="1"/>
              <a:t>Kyk</a:t>
            </a:r>
            <a:r>
              <a:rPr lang="en-ZA" dirty="0"/>
              <a:t> video </a:t>
            </a:r>
            <a:r>
              <a:rPr lang="en-ZA" dirty="0" err="1"/>
              <a:t>en</a:t>
            </a:r>
            <a:r>
              <a:rPr lang="en-ZA" dirty="0"/>
              <a:t> </a:t>
            </a:r>
            <a:r>
              <a:rPr lang="en-ZA" dirty="0" err="1"/>
              <a:t>individuele</a:t>
            </a:r>
            <a:r>
              <a:rPr lang="en-ZA" dirty="0"/>
              <a:t> </a:t>
            </a:r>
            <a:r>
              <a:rPr lang="en-ZA" dirty="0" err="1"/>
              <a:t>aktiwiteit</a:t>
            </a:r>
            <a:r>
              <a:rPr lang="en-ZA" dirty="0"/>
              <a:t> (15 min) </a:t>
            </a:r>
            <a:br>
              <a:rPr lang="en-ZA" dirty="0"/>
            </a:br>
            <a:endParaRPr lang="en-ZA" dirty="0"/>
          </a:p>
          <a:p>
            <a:pPr marL="342900" lvl="0" indent="-342900">
              <a:buSzPts val="1100"/>
              <a:buFont typeface="Symbol" panose="05050102010706020507" pitchFamily="18" charset="2"/>
              <a:buChar char=""/>
            </a:pPr>
            <a:r>
              <a:rPr lang="af-ZA" sz="1800" dirty="0">
                <a:effectLst/>
                <a:latin typeface="Calibri" panose="020F0502020204030204" pitchFamily="34" charset="0"/>
                <a:ea typeface="Calibri" panose="020F0502020204030204" pitchFamily="34" charset="0"/>
              </a:rPr>
              <a:t>In 2021 het Suid-Afrika ‘n gekante reaksie op sosiale media gesien oor die nuwe </a:t>
            </a:r>
            <a:r>
              <a:rPr lang="af-ZA" sz="1800" dirty="0" err="1">
                <a:effectLst/>
                <a:latin typeface="Calibri" panose="020F0502020204030204" pitchFamily="34" charset="0"/>
                <a:ea typeface="Calibri" panose="020F0502020204030204" pitchFamily="34" charset="0"/>
              </a:rPr>
              <a:t>Tresemmé</a:t>
            </a:r>
            <a:r>
              <a:rPr lang="af-ZA" sz="1800" dirty="0">
                <a:effectLst/>
                <a:latin typeface="Calibri" panose="020F0502020204030204" pitchFamily="34" charset="0"/>
                <a:ea typeface="Calibri" panose="020F0502020204030204" pitchFamily="34" charset="0"/>
              </a:rPr>
              <a:t>-advertensie. Hierdie advertensie het die woord "normaal" gebruik om wit mense se hare te beskryf. Die advertensie is as rassisties teenoor swart mense bestempel.</a:t>
            </a:r>
            <a:endParaRPr lang="en-US" sz="1800" dirty="0">
              <a:effectLst/>
              <a:latin typeface="Times New Roman" panose="02020603050405020304" pitchFamily="18" charset="0"/>
              <a:ea typeface="Times New Roman" panose="02020603050405020304" pitchFamily="18" charset="0"/>
            </a:endParaRPr>
          </a:p>
          <a:p>
            <a:pPr marL="342900" lvl="0" indent="-342900">
              <a:buSzPts val="1100"/>
              <a:buFont typeface="Symbol" panose="05050102010706020507" pitchFamily="18" charset="2"/>
              <a:buChar char=""/>
            </a:pPr>
            <a:r>
              <a:rPr lang="af-ZA" sz="1800" dirty="0">
                <a:effectLst/>
                <a:latin typeface="Calibri" panose="020F0502020204030204" pitchFamily="34" charset="0"/>
                <a:ea typeface="Calibri" panose="020F0502020204030204" pitchFamily="34" charset="0"/>
              </a:rPr>
              <a:t>Kyk na die video en voltooi </a:t>
            </a:r>
            <a:r>
              <a:rPr lang="af-ZA" sz="1800" b="1" i="1" dirty="0">
                <a:effectLst/>
                <a:latin typeface="Calibri" panose="020F0502020204030204" pitchFamily="34" charset="0"/>
                <a:ea typeface="Calibri" panose="020F0502020204030204" pitchFamily="34" charset="0"/>
              </a:rPr>
              <a:t>Aktiwiteit 1 </a:t>
            </a:r>
            <a:r>
              <a:rPr lang="af-ZA" sz="1800" i="1" dirty="0">
                <a:effectLst/>
                <a:latin typeface="Calibri" panose="020F0502020204030204" pitchFamily="34" charset="0"/>
                <a:ea typeface="Calibri" panose="020F0502020204030204" pitchFamily="34" charset="0"/>
              </a:rPr>
              <a:t>(</a:t>
            </a:r>
            <a:r>
              <a:rPr lang="af-ZA" sz="1800" b="1" i="1" u="sng" dirty="0">
                <a:effectLst/>
                <a:latin typeface="Calibri" panose="020F0502020204030204" pitchFamily="34" charset="0"/>
                <a:ea typeface="Calibri" panose="020F0502020204030204" pitchFamily="34" charset="0"/>
              </a:rPr>
              <a:t>Les 2 – Werkkaart</a:t>
            </a:r>
            <a:r>
              <a:rPr lang="af-ZA" sz="1800" dirty="0">
                <a:effectLst/>
                <a:latin typeface="Calibri" panose="020F0502020204030204" pitchFamily="34" charset="0"/>
                <a:ea typeface="Calibri" panose="020F0502020204030204" pitchFamily="34" charset="0"/>
              </a:rPr>
              <a:t>). Jy sal 10 minute hê om hierdie aktiwiteit te voltooi.</a:t>
            </a:r>
            <a:endParaRPr lang="en-US" sz="1800" dirty="0">
              <a:effectLst/>
              <a:latin typeface="Times New Roman" panose="02020603050405020304" pitchFamily="18" charset="0"/>
              <a:ea typeface="Times New Roman" panose="02020603050405020304" pitchFamily="18" charset="0"/>
            </a:endParaRPr>
          </a:p>
          <a:p>
            <a:pPr marL="342900" lvl="0" indent="-342900">
              <a:buSzPts val="1100"/>
              <a:buFont typeface="Symbol" panose="05050102010706020507" pitchFamily="18" charset="2"/>
              <a:buChar char=""/>
            </a:pPr>
            <a:r>
              <a:rPr lang="af-ZA" sz="1800" dirty="0">
                <a:effectLst/>
                <a:latin typeface="Calibri" panose="020F0502020204030204" pitchFamily="34" charset="0"/>
                <a:ea typeface="Calibri" panose="020F0502020204030204" pitchFamily="34" charset="0"/>
              </a:rPr>
              <a:t>Kyk: </a:t>
            </a:r>
            <a:r>
              <a:rPr lang="af-ZA" sz="1800" b="1" i="1" dirty="0">
                <a:effectLst/>
                <a:latin typeface="Calibri" panose="020F0502020204030204" pitchFamily="34" charset="0"/>
                <a:ea typeface="Calibri" panose="020F0502020204030204" pitchFamily="34" charset="0"/>
              </a:rPr>
              <a:t>Beauty ad by </a:t>
            </a:r>
            <a:r>
              <a:rPr lang="af-ZA" sz="1800" b="1" i="1" dirty="0" err="1">
                <a:effectLst/>
                <a:latin typeface="Calibri" panose="020F0502020204030204" pitchFamily="34" charset="0"/>
                <a:ea typeface="Calibri" panose="020F0502020204030204" pitchFamily="34" charset="0"/>
              </a:rPr>
              <a:t>Clicks</a:t>
            </a:r>
            <a:r>
              <a:rPr lang="af-ZA" sz="1800" b="1" i="1" dirty="0">
                <a:effectLst/>
                <a:latin typeface="Calibri" panose="020F0502020204030204" pitchFamily="34" charset="0"/>
                <a:ea typeface="Calibri" panose="020F0502020204030204" pitchFamily="34" charset="0"/>
              </a:rPr>
              <a:t> </a:t>
            </a:r>
            <a:r>
              <a:rPr lang="af-ZA" sz="1800" b="1" i="1" dirty="0" err="1">
                <a:effectLst/>
                <a:latin typeface="Calibri" panose="020F0502020204030204" pitchFamily="34" charset="0"/>
                <a:ea typeface="Calibri" panose="020F0502020204030204" pitchFamily="34" charset="0"/>
              </a:rPr>
              <a:t>deemed</a:t>
            </a:r>
            <a:r>
              <a:rPr lang="af-ZA" sz="1800" b="1" i="1" dirty="0">
                <a:effectLst/>
                <a:latin typeface="Calibri" panose="020F0502020204030204" pitchFamily="34" charset="0"/>
                <a:ea typeface="Calibri" panose="020F0502020204030204" pitchFamily="34" charset="0"/>
              </a:rPr>
              <a:t> '</a:t>
            </a:r>
            <a:r>
              <a:rPr lang="af-ZA" sz="1800" b="1" i="1" dirty="0" err="1">
                <a:effectLst/>
                <a:latin typeface="Calibri" panose="020F0502020204030204" pitchFamily="34" charset="0"/>
                <a:ea typeface="Calibri" panose="020F0502020204030204" pitchFamily="34" charset="0"/>
              </a:rPr>
              <a:t>racist</a:t>
            </a:r>
            <a:r>
              <a:rPr lang="af-ZA" sz="1800" b="1" i="1" dirty="0">
                <a:effectLst/>
                <a:latin typeface="Calibri" panose="020F0502020204030204" pitchFamily="34" charset="0"/>
                <a:ea typeface="Calibri" panose="020F0502020204030204" pitchFamily="34" charset="0"/>
              </a:rPr>
              <a:t>' in </a:t>
            </a:r>
            <a:r>
              <a:rPr lang="af-ZA" sz="1800" b="1" i="1" dirty="0" err="1">
                <a:effectLst/>
                <a:latin typeface="Calibri" panose="020F0502020204030204" pitchFamily="34" charset="0"/>
                <a:ea typeface="Calibri" panose="020F0502020204030204" pitchFamily="34" charset="0"/>
              </a:rPr>
              <a:t>South</a:t>
            </a:r>
            <a:r>
              <a:rPr lang="af-ZA" sz="1800" b="1" i="1" dirty="0">
                <a:effectLst/>
                <a:latin typeface="Calibri" panose="020F0502020204030204" pitchFamily="34" charset="0"/>
                <a:ea typeface="Calibri" panose="020F0502020204030204" pitchFamily="34" charset="0"/>
              </a:rPr>
              <a:t> Africa </a:t>
            </a:r>
            <a:r>
              <a:rPr lang="af-ZA" sz="1800" u="sng" dirty="0">
                <a:solidFill>
                  <a:srgbClr val="0000FF"/>
                </a:solidFill>
                <a:effectLst/>
                <a:latin typeface="Calibri" panose="020F0502020204030204" pitchFamily="34" charset="0"/>
                <a:ea typeface="Calibri" panose="020F0502020204030204" pitchFamily="34" charset="0"/>
                <a:hlinkClick r:id="rId3"/>
              </a:rPr>
              <a:t>https://www.youtube.com/watch?v=7vZzNaSPc_o</a:t>
            </a:r>
            <a:r>
              <a:rPr lang="af-ZA" sz="1800" dirty="0">
                <a:effectLst/>
                <a:latin typeface="Calibri" panose="020F0502020204030204" pitchFamily="34" charset="0"/>
                <a:ea typeface="Calibri" panose="020F0502020204030204" pitchFamily="34" charset="0"/>
              </a:rPr>
              <a:t> (1 min 12 sek)</a:t>
            </a:r>
            <a:endParaRPr lang="en-US" sz="1800" dirty="0">
              <a:effectLst/>
              <a:latin typeface="Times New Roman" panose="02020603050405020304" pitchFamily="18" charset="0"/>
              <a:ea typeface="Times New Roman" panose="02020603050405020304" pitchFamily="18" charset="0"/>
            </a:endParaRPr>
          </a:p>
          <a:p>
            <a:pPr marL="342900" lvl="0" indent="-342900">
              <a:buSzPts val="1100"/>
              <a:buFont typeface="Symbol" panose="05050102010706020507" pitchFamily="18" charset="2"/>
              <a:buChar char=""/>
            </a:pPr>
            <a:r>
              <a:rPr lang="af-ZA" sz="1800" dirty="0">
                <a:effectLst/>
                <a:latin typeface="Calibri" panose="020F0502020204030204" pitchFamily="34" charset="0"/>
                <a:ea typeface="Calibri" panose="020F0502020204030204" pitchFamily="34" charset="0"/>
              </a:rPr>
              <a:t>Laat leerders toe om die aktiwiteit te voltooi en dan terugvoer te gee. Moontlike antwoorde is in </a:t>
            </a:r>
            <a:r>
              <a:rPr lang="af-ZA" sz="1800" b="1" i="1" u="sng" dirty="0">
                <a:effectLst/>
                <a:latin typeface="Calibri" panose="020F0502020204030204" pitchFamily="34" charset="0"/>
                <a:ea typeface="Calibri" panose="020F0502020204030204" pitchFamily="34" charset="0"/>
              </a:rPr>
              <a:t>Les 2 – Werkkaart MEMO</a:t>
            </a:r>
            <a:r>
              <a:rPr lang="af-ZA" sz="1800" b="1" i="1" dirty="0">
                <a:effectLst/>
                <a:latin typeface="Calibri" panose="020F0502020204030204" pitchFamily="34" charset="0"/>
                <a:ea typeface="Calibri" panose="020F0502020204030204" pitchFamily="34" charset="0"/>
              </a:rPr>
              <a:t> </a:t>
            </a:r>
            <a:r>
              <a:rPr lang="af-ZA" sz="1800" dirty="0">
                <a:effectLst/>
                <a:latin typeface="Calibri" panose="020F0502020204030204" pitchFamily="34" charset="0"/>
                <a:ea typeface="Calibri" panose="020F0502020204030204" pitchFamily="34" charset="0"/>
              </a:rPr>
              <a:t>beskikbaar</a:t>
            </a:r>
            <a:r>
              <a:rPr lang="af-ZA" sz="1800" i="1" dirty="0">
                <a:effectLst/>
                <a:latin typeface="Calibri" panose="020F0502020204030204" pitchFamily="34" charset="0"/>
                <a:ea typeface="Calibri" panose="020F0502020204030204" pitchFamily="34" charset="0"/>
              </a:rPr>
              <a:t>.</a:t>
            </a:r>
            <a:endParaRPr lang="en-US" sz="1800" dirty="0">
              <a:effectLst/>
              <a:latin typeface="Times New Roman" panose="02020603050405020304" pitchFamily="18" charset="0"/>
              <a:ea typeface="Times New Roman" panose="02020603050405020304" pitchFamily="18" charset="0"/>
            </a:endParaRPr>
          </a:p>
        </p:txBody>
      </p:sp>
      <p:sp>
        <p:nvSpPr>
          <p:cNvPr id="110" name="Google Shape;11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nl-NL" dirty="0"/>
              <a:t>Onderrig en klasbespreking (7 min)</a:t>
            </a:r>
          </a:p>
          <a:p>
            <a:pPr marL="457200" marR="0" lvl="0" indent="-228600" algn="l" rtl="0">
              <a:lnSpc>
                <a:spcPct val="100000"/>
              </a:lnSpc>
              <a:spcBef>
                <a:spcPts val="0"/>
              </a:spcBef>
              <a:spcAft>
                <a:spcPts val="0"/>
              </a:spcAft>
              <a:buSzPts val="1400"/>
              <a:buNone/>
            </a:pPr>
            <a:endParaRPr lang="nl-NL" dirty="0"/>
          </a:p>
          <a:p>
            <a:pPr marL="457200" marR="0" lvl="0" indent="-228600" algn="l" rtl="0">
              <a:lnSpc>
                <a:spcPct val="100000"/>
              </a:lnSpc>
              <a:spcBef>
                <a:spcPts val="0"/>
              </a:spcBef>
              <a:spcAft>
                <a:spcPts val="0"/>
              </a:spcAft>
              <a:buSzPts val="1400"/>
              <a:buFont typeface="Arial" panose="020B0604020202020204" pitchFamily="34" charset="0"/>
              <a:buChar char="•"/>
            </a:pPr>
            <a:r>
              <a:rPr lang="af-ZA" sz="1800" dirty="0">
                <a:effectLst/>
                <a:latin typeface="Calibri" panose="020F0502020204030204" pitchFamily="34" charset="0"/>
                <a:ea typeface="Calibri" panose="020F0502020204030204" pitchFamily="34" charset="0"/>
              </a:rPr>
              <a:t>Ons het vandag se les begin deur te kyk na 'n voorbeeld van hoe politieke kommunikasie oor die jare in die media verander het. Kom ons kyk wie kan onthou... Wie weet in watter media-kategorie hierdie foto geplaas kan word?</a:t>
            </a:r>
            <a:endParaRPr dirty="0"/>
          </a:p>
          <a:p>
            <a:pPr marL="457200" marR="0" lvl="0" indent="-228600" algn="l" rtl="0">
              <a:lnSpc>
                <a:spcPct val="100000"/>
              </a:lnSpc>
              <a:spcBef>
                <a:spcPts val="0"/>
              </a:spcBef>
              <a:spcAft>
                <a:spcPts val="0"/>
              </a:spcAft>
              <a:buSzPts val="1400"/>
              <a:buNone/>
            </a:pPr>
            <a:endParaRPr dirty="0"/>
          </a:p>
        </p:txBody>
      </p:sp>
      <p:sp>
        <p:nvSpPr>
          <p:cNvPr id="117" name="Google Shape;11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af-ZA" sz="1200" dirty="0">
                <a:effectLst/>
                <a:latin typeface="Calibri" panose="020F0502020204030204" pitchFamily="34" charset="0"/>
                <a:ea typeface="Calibri" panose="020F0502020204030204" pitchFamily="34" charset="0"/>
              </a:rPr>
              <a:t>Wel gedaan! Dié plakkate is voorbeelde van </a:t>
            </a:r>
            <a:r>
              <a:rPr lang="af-ZA" sz="1200" b="1" dirty="0">
                <a:effectLst/>
                <a:latin typeface="Calibri" panose="020F0502020204030204" pitchFamily="34" charset="0"/>
                <a:ea typeface="Calibri" panose="020F0502020204030204" pitchFamily="34" charset="0"/>
              </a:rPr>
              <a:t>gedrukte media</a:t>
            </a:r>
            <a:r>
              <a:rPr lang="af-ZA" sz="1200" dirty="0">
                <a:effectLst/>
                <a:latin typeface="Calibri" panose="020F0502020204030204" pitchFamily="34" charset="0"/>
                <a:ea typeface="Calibri" panose="020F0502020204030204" pitchFamily="34" charset="0"/>
              </a:rPr>
              <a:t>. Gedrukte media is 'n vorm van massamedia wat nuus en inligting deur gedrukte publikasies lewer. Gedrukte media sluit boeke, besigheidskaartjies, brosjures, koepons, tydskrif- of </a:t>
            </a:r>
            <a:r>
              <a:rPr lang="af-ZA" sz="1200" dirty="0" err="1">
                <a:effectLst/>
                <a:latin typeface="Calibri" panose="020F0502020204030204" pitchFamily="34" charset="0"/>
                <a:ea typeface="Calibri" panose="020F0502020204030204" pitchFamily="34" charset="0"/>
              </a:rPr>
              <a:t>koerantadvertensies</a:t>
            </a:r>
            <a:r>
              <a:rPr lang="af-ZA" sz="1200" dirty="0">
                <a:effectLst/>
                <a:latin typeface="Calibri" panose="020F0502020204030204" pitchFamily="34" charset="0"/>
                <a:ea typeface="Calibri" panose="020F0502020204030204" pitchFamily="34" charset="0"/>
              </a:rPr>
              <a:t>, advertensieborde, poskaarte en selfs inligting op </a:t>
            </a:r>
            <a:r>
              <a:rPr lang="af-ZA" sz="1200" dirty="0" err="1">
                <a:effectLst/>
                <a:latin typeface="Calibri" panose="020F0502020204030204" pitchFamily="34" charset="0"/>
                <a:ea typeface="Calibri" panose="020F0502020204030204" pitchFamily="34" charset="0"/>
              </a:rPr>
              <a:t>produkverpakking</a:t>
            </a:r>
            <a:r>
              <a:rPr lang="af-ZA" sz="1200" dirty="0">
                <a:effectLst/>
                <a:latin typeface="Calibri" panose="020F0502020204030204" pitchFamily="34" charset="0"/>
                <a:ea typeface="Calibri" panose="020F0502020204030204" pitchFamily="34" charset="0"/>
              </a:rPr>
              <a:t> in.</a:t>
            </a:r>
            <a:endParaRPr lang="en-US" sz="1200" dirty="0">
              <a:effectLst/>
              <a:latin typeface="Times New Roman" panose="02020603050405020304" pitchFamily="18" charset="0"/>
              <a:ea typeface="Times New Roman" panose="02020603050405020304" pitchFamily="18" charset="0"/>
            </a:endParaRPr>
          </a:p>
          <a:p>
            <a:pPr marL="457200"/>
            <a:r>
              <a:rPr lang="af-ZA" sz="1200" dirty="0">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af-ZA" sz="1200" dirty="0">
                <a:effectLst/>
                <a:latin typeface="Calibri" panose="020F0502020204030204" pitchFamily="34" charset="0"/>
                <a:ea typeface="Calibri" panose="020F0502020204030204" pitchFamily="34" charset="0"/>
              </a:rPr>
              <a:t>Kom ons neem 'n oomblik om te besin. Wanneer laas het jy 'n koerant opgetel om te lees wat in jou plaaslike gemeenskap gebeur?</a:t>
            </a:r>
            <a:br>
              <a:rPr lang="af-ZA" sz="1200" dirty="0">
                <a:effectLst/>
                <a:latin typeface="Calibri" panose="020F0502020204030204" pitchFamily="34" charset="0"/>
                <a:ea typeface="Calibri" panose="020F0502020204030204" pitchFamily="34" charset="0"/>
              </a:rPr>
            </a:br>
            <a:r>
              <a:rPr lang="af-ZA" sz="1200" dirty="0">
                <a:effectLst/>
                <a:latin typeface="Calibri" panose="020F0502020204030204" pitchFamily="34" charset="0"/>
                <a:ea typeface="Calibri" panose="020F0502020204030204" pitchFamily="34" charset="0"/>
              </a:rPr>
              <a:t>Vra leerders om op hierdie vrae te reageer:</a:t>
            </a:r>
            <a:endParaRPr lang="en-US"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af-ZA" sz="1200" i="1" dirty="0">
                <a:effectLst/>
                <a:latin typeface="Calibri" panose="020F0502020204030204" pitchFamily="34" charset="0"/>
                <a:ea typeface="Calibri" panose="020F0502020204030204" pitchFamily="34" charset="0"/>
              </a:rPr>
              <a:t>Dink jy dat daar vandag nog 'n plek vir gedrukte media in die demokratiese samelewing </a:t>
            </a:r>
            <a:r>
              <a:rPr lang="af-ZA" sz="1200" i="1" dirty="0" err="1">
                <a:effectLst/>
                <a:latin typeface="Calibri" panose="020F0502020204030204" pitchFamily="34" charset="0"/>
                <a:ea typeface="Calibri" panose="020F0502020204030204" pitchFamily="34" charset="0"/>
              </a:rPr>
              <a:t>betsaan</a:t>
            </a:r>
            <a:r>
              <a:rPr lang="af-ZA" sz="1200" i="1" dirty="0">
                <a:effectLst/>
                <a:latin typeface="Calibri" panose="020F0502020204030204" pitchFamily="34" charset="0"/>
                <a:ea typeface="Calibri" panose="020F0502020204030204" pitchFamily="34" charset="0"/>
              </a:rPr>
              <a:t>? Motiveer jou opinie.</a:t>
            </a:r>
            <a:endParaRPr lang="en-US" sz="1200" i="0" dirty="0">
              <a:effectLst/>
              <a:latin typeface="Times New Roman" panose="02020603050405020304" pitchFamily="18" charset="0"/>
              <a:ea typeface="Calibri" panose="020F0502020204030204" pitchFamily="34" charset="0"/>
            </a:endParaRPr>
          </a:p>
          <a:p>
            <a:pPr marL="742950" lvl="1" indent="-285750">
              <a:buFont typeface="Courier New" panose="02070309020205020404" pitchFamily="49" charset="0"/>
              <a:buChar char="o"/>
            </a:pPr>
            <a:r>
              <a:rPr lang="af-ZA" sz="1200" i="1" dirty="0">
                <a:effectLst/>
                <a:latin typeface="Calibri" panose="020F0502020204030204" pitchFamily="34" charset="0"/>
                <a:ea typeface="Calibri" panose="020F0502020204030204" pitchFamily="34" charset="0"/>
              </a:rPr>
              <a:t>Waar soek jy inligting of nuus wanneer jy vinnig inligting wil kry?</a:t>
            </a:r>
            <a:endParaRPr i="1" dirty="0"/>
          </a:p>
        </p:txBody>
      </p:sp>
      <p:sp>
        <p:nvSpPr>
          <p:cNvPr id="124" name="Google Shape;12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2256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buFont typeface="Symbol" panose="05050102010706020507" pitchFamily="18" charset="2"/>
              <a:buNone/>
            </a:pPr>
            <a:endParaRPr lang="en-ZA" sz="1800" dirty="0">
              <a:solidFill>
                <a:srgbClr val="00000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af-ZA" sz="1800" dirty="0">
                <a:effectLst/>
                <a:latin typeface="Calibri" panose="020F0502020204030204" pitchFamily="34" charset="0"/>
                <a:ea typeface="Calibri" panose="020F0502020204030204" pitchFamily="34" charset="0"/>
              </a:rPr>
              <a:t>Jy gebruik waarskynlik sosiale media as jy op soek is na huidige nuus. Dit kan </a:t>
            </a:r>
            <a:r>
              <a:rPr lang="af-ZA" sz="1800" dirty="0" err="1">
                <a:effectLst/>
                <a:latin typeface="Calibri" panose="020F0502020204030204" pitchFamily="34" charset="0"/>
                <a:ea typeface="Calibri" panose="020F0502020204030204" pitchFamily="34" charset="0"/>
              </a:rPr>
              <a:t>YouTube</a:t>
            </a:r>
            <a:r>
              <a:rPr lang="af-ZA" sz="1800" dirty="0">
                <a:effectLst/>
                <a:latin typeface="Calibri" panose="020F0502020204030204" pitchFamily="34" charset="0"/>
                <a:ea typeface="Calibri" panose="020F0502020204030204" pitchFamily="34" charset="0"/>
              </a:rPr>
              <a:t> of 'n Google-soektog insluit. </a:t>
            </a:r>
            <a:r>
              <a:rPr lang="af-ZA" sz="1800" b="1" dirty="0">
                <a:effectLst/>
                <a:latin typeface="Calibri" panose="020F0502020204030204" pitchFamily="34" charset="0"/>
                <a:ea typeface="Calibri" panose="020F0502020204030204" pitchFamily="34" charset="0"/>
              </a:rPr>
              <a:t>Sosiale media </a:t>
            </a:r>
            <a:r>
              <a:rPr lang="af-ZA" sz="1800" dirty="0">
                <a:effectLst/>
                <a:latin typeface="Calibri" panose="020F0502020204030204" pitchFamily="34" charset="0"/>
                <a:ea typeface="Calibri" panose="020F0502020204030204" pitchFamily="34" charset="0"/>
              </a:rPr>
              <a:t>is 'n vorm van </a:t>
            </a:r>
            <a:r>
              <a:rPr lang="af-ZA" sz="1800" dirty="0" err="1">
                <a:effectLst/>
                <a:latin typeface="Calibri" panose="020F0502020204030204" pitchFamily="34" charset="0"/>
                <a:ea typeface="Calibri" panose="020F0502020204030204" pitchFamily="34" charset="0"/>
              </a:rPr>
              <a:t>rekenaargebaseerde</a:t>
            </a:r>
            <a:r>
              <a:rPr lang="af-ZA" sz="1800" dirty="0">
                <a:effectLst/>
                <a:latin typeface="Calibri" panose="020F0502020204030204" pitchFamily="34" charset="0"/>
                <a:ea typeface="Calibri" panose="020F0502020204030204" pitchFamily="34" charset="0"/>
              </a:rPr>
              <a:t> tegnologie wat die deel van idees, gedagtes en inligting deur virtuele netwerke en gemeenskappe vergemaklik. Baie van julle sal vertroud wees met verskillende </a:t>
            </a:r>
            <a:r>
              <a:rPr lang="af-ZA" sz="1800" dirty="0" err="1">
                <a:effectLst/>
                <a:latin typeface="Calibri" panose="020F0502020204030204" pitchFamily="34" charset="0"/>
                <a:ea typeface="Calibri" panose="020F0502020204030204" pitchFamily="34" charset="0"/>
              </a:rPr>
              <a:t>sosialemediaplatforms</a:t>
            </a:r>
            <a:r>
              <a:rPr lang="af-ZA" sz="1800" dirty="0">
                <a:effectLst/>
                <a:latin typeface="Calibri" panose="020F0502020204030204" pitchFamily="34" charset="0"/>
                <a:ea typeface="Calibri" panose="020F0502020204030204" pitchFamily="34" charset="0"/>
              </a:rPr>
              <a:t>.</a:t>
            </a:r>
            <a:br>
              <a:rPr lang="af-ZA" sz="1800" dirty="0">
                <a:effectLst/>
                <a:latin typeface="Calibri" panose="020F0502020204030204" pitchFamily="34" charset="0"/>
                <a:ea typeface="Calibri" panose="020F0502020204030204" pitchFamily="34" charset="0"/>
              </a:rPr>
            </a:b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af-ZA" sz="1800" dirty="0">
                <a:effectLst/>
                <a:latin typeface="Calibri" panose="020F0502020204030204" pitchFamily="34" charset="0"/>
                <a:ea typeface="Calibri" panose="020F0502020204030204" pitchFamily="34" charset="0"/>
              </a:rPr>
              <a:t>Sosiale media vorm deel van </a:t>
            </a:r>
            <a:r>
              <a:rPr lang="af-ZA" sz="1800" b="1" dirty="0">
                <a:effectLst/>
                <a:latin typeface="Calibri" panose="020F0502020204030204" pitchFamily="34" charset="0"/>
                <a:ea typeface="Calibri" panose="020F0502020204030204" pitchFamily="34" charset="0"/>
              </a:rPr>
              <a:t>elektroniese media</a:t>
            </a:r>
            <a:r>
              <a:rPr lang="af-ZA" sz="1800" dirty="0">
                <a:effectLst/>
                <a:latin typeface="Calibri" panose="020F0502020204030204" pitchFamily="34" charset="0"/>
                <a:ea typeface="Calibri" panose="020F0502020204030204" pitchFamily="34" charset="0"/>
              </a:rPr>
              <a:t>. Dit verwys na enige media wat toegang tot elektrisiteit benodig, soos TV, radio en internetgebaseerde platforms byvoorbeeld e-pos, </a:t>
            </a:r>
            <a:r>
              <a:rPr lang="af-ZA" sz="1800" dirty="0" err="1">
                <a:effectLst/>
                <a:latin typeface="Calibri" panose="020F0502020204030204" pitchFamily="34" charset="0"/>
                <a:ea typeface="Calibri" panose="020F0502020204030204" pitchFamily="34" charset="0"/>
              </a:rPr>
              <a:t>blogs</a:t>
            </a:r>
            <a:r>
              <a:rPr lang="af-ZA" sz="1800" dirty="0">
                <a:effectLst/>
                <a:latin typeface="Calibri" panose="020F0502020204030204" pitchFamily="34" charset="0"/>
                <a:ea typeface="Calibri" panose="020F0502020204030204" pitchFamily="34" charset="0"/>
              </a:rPr>
              <a:t>, ensovoorts. Sommige vorme van sosiale media is eenrigting, byvoorbeeld TV, aangesien dit sonder wedersydse sosiale interaksie aan die publiek uitgesaai word. Ander elektroniese </a:t>
            </a:r>
            <a:r>
              <a:rPr lang="af-ZA" sz="1800" dirty="0" err="1">
                <a:effectLst/>
                <a:latin typeface="Calibri" panose="020F0502020204030204" pitchFamily="34" charset="0"/>
                <a:ea typeface="Calibri" panose="020F0502020204030204" pitchFamily="34" charset="0"/>
              </a:rPr>
              <a:t>mediaplatforms</a:t>
            </a:r>
            <a:r>
              <a:rPr lang="af-ZA" sz="1800" dirty="0">
                <a:effectLst/>
                <a:latin typeface="Calibri" panose="020F0502020204030204" pitchFamily="34" charset="0"/>
                <a:ea typeface="Calibri" panose="020F0502020204030204" pitchFamily="34" charset="0"/>
              </a:rPr>
              <a:t> soos </a:t>
            </a:r>
            <a:r>
              <a:rPr lang="af-ZA" sz="1800" dirty="0" err="1">
                <a:effectLst/>
                <a:latin typeface="Calibri" panose="020F0502020204030204" pitchFamily="34" charset="0"/>
                <a:ea typeface="Calibri" panose="020F0502020204030204" pitchFamily="34" charset="0"/>
              </a:rPr>
              <a:t>Instagram</a:t>
            </a:r>
            <a:r>
              <a:rPr lang="af-ZA" sz="1800" dirty="0">
                <a:effectLst/>
                <a:latin typeface="Calibri" panose="020F0502020204030204" pitchFamily="34" charset="0"/>
                <a:ea typeface="Calibri" panose="020F0502020204030204" pitchFamily="34" charset="0"/>
              </a:rPr>
              <a:t> bied geleentheid vir die publiek om te reageer.</a:t>
            </a:r>
            <a:br>
              <a:rPr lang="af-ZA" sz="1800" dirty="0">
                <a:effectLst/>
                <a:latin typeface="Calibri" panose="020F0502020204030204" pitchFamily="34" charset="0"/>
                <a:ea typeface="Calibri" panose="020F0502020204030204" pitchFamily="34" charset="0"/>
              </a:rPr>
            </a:b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af-ZA" sz="1800" i="1" dirty="0">
                <a:effectLst/>
                <a:latin typeface="Calibri" panose="020F0502020204030204" pitchFamily="34" charset="0"/>
                <a:ea typeface="Calibri" panose="020F0502020204030204" pitchFamily="34" charset="0"/>
              </a:rPr>
              <a:t>Kan jy aan 'n paar positiewe maniere dink waarop sosiale media tot 'n demokrasie kan bydra?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af-ZA" sz="1800" dirty="0">
                <a:effectLst/>
                <a:latin typeface="Calibri" panose="020F0502020204030204" pitchFamily="34" charset="0"/>
                <a:ea typeface="Calibri" panose="020F0502020204030204" pitchFamily="34" charset="0"/>
              </a:rPr>
              <a:t>(Laat leerders toe om te reageer, maar moet dit nie in te veel detail bespreek nie aangesien dit in die komende lesse bespreek sal word.)</a:t>
            </a:r>
            <a:endParaRPr lang="en-US" sz="1800" dirty="0">
              <a:effectLst/>
              <a:latin typeface="Times New Roman" panose="02020603050405020304" pitchFamily="18" charset="0"/>
              <a:ea typeface="Times New Roman" panose="02020603050405020304" pitchFamily="18" charset="0"/>
            </a:endParaRPr>
          </a:p>
        </p:txBody>
      </p:sp>
      <p:sp>
        <p:nvSpPr>
          <p:cNvPr id="134" name="Google Shape;13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panose="020B0604020202020204" pitchFamily="34" charset="0"/>
              <a:buNone/>
            </a:pPr>
            <a:r>
              <a:rPr lang="nl-NL" dirty="0">
                <a:latin typeface="Calibri" panose="020F0502020204030204" pitchFamily="34" charset="0"/>
                <a:cs typeface="Calibri" panose="020F0502020204030204" pitchFamily="34" charset="0"/>
              </a:rPr>
              <a:t>Refleksie en huiswerk (3 min)</a:t>
            </a:r>
            <a:br>
              <a:rPr lang="nl-NL" dirty="0">
                <a:latin typeface="Calibri" panose="020F0502020204030204" pitchFamily="34" charset="0"/>
                <a:cs typeface="Calibri" panose="020F0502020204030204" pitchFamily="34" charset="0"/>
              </a:rPr>
            </a:br>
            <a:endParaRPr lang="nl-NL" dirty="0">
              <a:latin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af-ZA" sz="1800" dirty="0">
                <a:effectLst/>
                <a:latin typeface="Calibri" panose="020F0502020204030204" pitchFamily="34" charset="0"/>
                <a:ea typeface="Calibri" panose="020F0502020204030204" pitchFamily="34" charset="0"/>
              </a:rPr>
              <a:t>Vandag het ons sommige van die fundamentele konsepte van die media se rol en verantwoordelikhede bespreek. Ons het ook na die elektroniese en gedrukte media gekyk.</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af-ZA" sz="1800" dirty="0">
                <a:effectLst/>
                <a:latin typeface="Calibri" panose="020F0502020204030204" pitchFamily="34" charset="0"/>
                <a:ea typeface="Calibri" panose="020F0502020204030204" pitchFamily="34" charset="0"/>
              </a:rPr>
              <a:t>Bespreek in jou groep EEN rol van die media waarvan jy nie voorheen bewus was nie en EEN konsep van hierdie les wat jy voel jy vir huiswerk moet navors.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af-ZA" sz="1800" dirty="0">
                <a:effectLst/>
                <a:latin typeface="Calibri" panose="020F0502020204030204" pitchFamily="34" charset="0"/>
                <a:ea typeface="Calibri" panose="020F0502020204030204" pitchFamily="34" charset="0"/>
              </a:rPr>
              <a:t>Skryf hierdie konsep in </a:t>
            </a:r>
            <a:r>
              <a:rPr lang="af-ZA" sz="1800" b="1" i="1" dirty="0">
                <a:effectLst/>
                <a:latin typeface="Calibri" panose="020F0502020204030204" pitchFamily="34" charset="0"/>
                <a:ea typeface="Calibri" panose="020F0502020204030204" pitchFamily="34" charset="0"/>
              </a:rPr>
              <a:t>Aktiwiteit 2</a:t>
            </a:r>
            <a:r>
              <a:rPr lang="af-ZA" sz="1800" i="1" dirty="0">
                <a:effectLst/>
                <a:latin typeface="Calibri" panose="020F0502020204030204" pitchFamily="34" charset="0"/>
                <a:ea typeface="Calibri" panose="020F0502020204030204" pitchFamily="34" charset="0"/>
              </a:rPr>
              <a:t> (</a:t>
            </a:r>
            <a:r>
              <a:rPr lang="af-ZA" sz="1800" b="1" i="1" u="sng" dirty="0">
                <a:effectLst/>
                <a:latin typeface="Calibri" panose="020F0502020204030204" pitchFamily="34" charset="0"/>
                <a:ea typeface="Calibri" panose="020F0502020204030204" pitchFamily="34" charset="0"/>
              </a:rPr>
              <a:t>Les 2 – Werkkaart</a:t>
            </a:r>
            <a:r>
              <a:rPr lang="af-ZA" sz="1800" dirty="0">
                <a:effectLst/>
                <a:latin typeface="Calibri" panose="020F0502020204030204" pitchFamily="34" charset="0"/>
                <a:ea typeface="Calibri" panose="020F0502020204030204" pitchFamily="34" charset="0"/>
              </a:rPr>
              <a:t>) neer as 'n herinnering om verder navorsing te gaan doen.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af-ZA" sz="1800" b="1" dirty="0">
                <a:effectLst/>
                <a:highlight>
                  <a:srgbClr val="FFFF00"/>
                </a:highlight>
                <a:latin typeface="Calibri" panose="020F0502020204030204" pitchFamily="34" charset="0"/>
                <a:ea typeface="Calibri" panose="020F0502020204030204" pitchFamily="34" charset="0"/>
              </a:rPr>
              <a:t>Huiswerk</a:t>
            </a:r>
            <a:r>
              <a:rPr lang="af-ZA" sz="1800" dirty="0">
                <a:effectLst/>
                <a:latin typeface="Calibri" panose="020F0502020204030204" pitchFamily="34" charset="0"/>
                <a:ea typeface="Calibri" panose="020F0502020204030204" pitchFamily="34" charset="0"/>
              </a:rPr>
              <a:t>: </a:t>
            </a:r>
            <a:r>
              <a:rPr lang="af-ZA" sz="1800" dirty="0">
                <a:effectLst/>
                <a:latin typeface="Calibri" panose="020F0502020204030204" pitchFamily="34" charset="0"/>
                <a:ea typeface="Arial" panose="020B0604020202020204" pitchFamily="34" charset="0"/>
              </a:rPr>
              <a:t>Begin asseblief om gemeenskapskoerante wat gereeld in jou posbus afgelaai word bymekaar te maak. Bring dit asseblief klas toe. </a:t>
            </a:r>
            <a:r>
              <a:rPr lang="af-ZA" sz="1800">
                <a:effectLst/>
                <a:latin typeface="Calibri" panose="020F0502020204030204" pitchFamily="34" charset="0"/>
                <a:ea typeface="Arial" panose="020B0604020202020204" pitchFamily="34" charset="0"/>
              </a:rPr>
              <a:t>(Dit sal in </a:t>
            </a:r>
            <a:r>
              <a:rPr lang="af-ZA" sz="1800" b="1">
                <a:effectLst/>
                <a:latin typeface="Calibri" panose="020F0502020204030204" pitchFamily="34" charset="0"/>
                <a:ea typeface="Arial" panose="020B0604020202020204" pitchFamily="34" charset="0"/>
              </a:rPr>
              <a:t>Les 4 </a:t>
            </a:r>
            <a:r>
              <a:rPr lang="af-ZA" sz="1800">
                <a:effectLst/>
                <a:latin typeface="Calibri" panose="020F0502020204030204" pitchFamily="34" charset="0"/>
                <a:ea typeface="Arial" panose="020B0604020202020204" pitchFamily="34" charset="0"/>
              </a:rPr>
              <a:t>in die klas gebruik word).</a:t>
            </a:r>
            <a:endParaRPr lang="en-US" sz="1800">
              <a:effectLst/>
              <a:latin typeface="Times New Roman" panose="02020603050405020304" pitchFamily="18" charset="0"/>
              <a:ea typeface="Times New Roman" panose="02020603050405020304" pitchFamily="18" charset="0"/>
            </a:endParaRPr>
          </a:p>
        </p:txBody>
      </p:sp>
      <p:sp>
        <p:nvSpPr>
          <p:cNvPr id="152" name="Google Shape;15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www.dailymaverick.co.za/article/2024-05-08-own-goals-on-the-poll-poles-rating-sas-election-posters/"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youtube.com/watch?v=7vZzNaSPc_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dailymaverick.co.za/article/2024-05-08-own-goals-on-the-poll-poles-rating-sas-election-posters/"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A logo with a person in the middle&#10;&#10;Description automatically generated">
            <a:extLst>
              <a:ext uri="{FF2B5EF4-FFF2-40B4-BE49-F238E27FC236}">
                <a16:creationId xmlns:a16="http://schemas.microsoft.com/office/drawing/2014/main" id="{CC1CEC56-EA58-D0BC-FC12-4336D456B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F7AA074-292C-D145-923F-4A2001A52DD4}"/>
              </a:ext>
            </a:extLst>
          </p:cNvPr>
          <p:cNvPicPr>
            <a:picLocks noChangeAspect="1"/>
          </p:cNvPicPr>
          <p:nvPr/>
        </p:nvPicPr>
        <p:blipFill>
          <a:blip r:embed="rId5"/>
          <a:stretch>
            <a:fillRect/>
          </a:stretch>
        </p:blipFill>
        <p:spPr>
          <a:xfrm>
            <a:off x="132522" y="1054502"/>
            <a:ext cx="5359400" cy="1292238"/>
          </a:xfrm>
          <a:prstGeom prst="rect">
            <a:avLst/>
          </a:prstGeom>
        </p:spPr>
      </p:pic>
      <p:pic>
        <p:nvPicPr>
          <p:cNvPr id="4" name="Picture 3">
            <a:extLst>
              <a:ext uri="{FF2B5EF4-FFF2-40B4-BE49-F238E27FC236}">
                <a16:creationId xmlns:a16="http://schemas.microsoft.com/office/drawing/2014/main" id="{5833B32A-5611-6F45-F18C-022BC74CE129}"/>
              </a:ext>
            </a:extLst>
          </p:cNvPr>
          <p:cNvPicPr>
            <a:picLocks noChangeAspect="1"/>
          </p:cNvPicPr>
          <p:nvPr/>
        </p:nvPicPr>
        <p:blipFill rotWithShape="1">
          <a:blip r:embed="rId6"/>
          <a:srcRect b="17647"/>
          <a:stretch/>
        </p:blipFill>
        <p:spPr>
          <a:xfrm>
            <a:off x="145422" y="2413001"/>
            <a:ext cx="5099678" cy="533399"/>
          </a:xfrm>
          <a:prstGeom prst="rect">
            <a:avLst/>
          </a:prstGeom>
        </p:spPr>
      </p:pic>
      <p:pic>
        <p:nvPicPr>
          <p:cNvPr id="5" name="Picture 4">
            <a:extLst>
              <a:ext uri="{FF2B5EF4-FFF2-40B4-BE49-F238E27FC236}">
                <a16:creationId xmlns:a16="http://schemas.microsoft.com/office/drawing/2014/main" id="{84F2C118-81D8-4DB3-CA57-52A45E55D64F}"/>
              </a:ext>
            </a:extLst>
          </p:cNvPr>
          <p:cNvPicPr>
            <a:picLocks noChangeAspect="1"/>
          </p:cNvPicPr>
          <p:nvPr/>
        </p:nvPicPr>
        <p:blipFill>
          <a:blip r:embed="rId7"/>
          <a:stretch>
            <a:fillRect/>
          </a:stretch>
        </p:blipFill>
        <p:spPr>
          <a:xfrm>
            <a:off x="145422" y="5803498"/>
            <a:ext cx="2989730" cy="561979"/>
          </a:xfrm>
          <a:prstGeom prst="rect">
            <a:avLst/>
          </a:prstGeom>
        </p:spPr>
      </p:pic>
      <p:sp>
        <p:nvSpPr>
          <p:cNvPr id="6" name="TextBox 5">
            <a:extLst>
              <a:ext uri="{FF2B5EF4-FFF2-40B4-BE49-F238E27FC236}">
                <a16:creationId xmlns:a16="http://schemas.microsoft.com/office/drawing/2014/main" id="{8B883AC9-3E22-CBC8-5AEC-85CF23E1FA49}"/>
              </a:ext>
            </a:extLst>
          </p:cNvPr>
          <p:cNvSpPr txBox="1"/>
          <p:nvPr/>
        </p:nvSpPr>
        <p:spPr>
          <a:xfrm>
            <a:off x="145422" y="6429465"/>
            <a:ext cx="4187687" cy="307777"/>
          </a:xfrm>
          <a:prstGeom prst="rect">
            <a:avLst/>
          </a:prstGeom>
          <a:solidFill>
            <a:srgbClr val="262E31"/>
          </a:solidFill>
        </p:spPr>
        <p:txBody>
          <a:bodyPr wrap="square" rtlCol="0">
            <a:spAutoFit/>
          </a:bodyPr>
          <a:lstStyle/>
          <a:p>
            <a:r>
              <a:rPr lang="en-US" dirty="0">
                <a:solidFill>
                  <a:srgbClr val="894F8A"/>
                </a:solidFill>
              </a:rPr>
              <a:t>Les 2: Die Media</a:t>
            </a:r>
            <a:endParaRPr lang="en-ZA" dirty="0">
              <a:solidFill>
                <a:srgbClr val="894F8A"/>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6423378" y="0"/>
            <a:ext cx="5627700" cy="2651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C931D"/>
              </a:buClr>
              <a:buSzPts val="6000"/>
              <a:buFont typeface="Calibri"/>
              <a:buNone/>
            </a:pPr>
            <a:r>
              <a:rPr lang="en-ZA" sz="6000" b="1" dirty="0" err="1">
                <a:solidFill>
                  <a:srgbClr val="FC931D"/>
                </a:solidFill>
                <a:effectLst>
                  <a:outerShdw blurRad="38100" dist="38100" dir="2700000" algn="tl">
                    <a:srgbClr val="000000">
                      <a:alpha val="43137"/>
                    </a:srgbClr>
                  </a:outerShdw>
                </a:effectLst>
              </a:rPr>
              <a:t>Verkiesings-plakkate</a:t>
            </a:r>
            <a:r>
              <a:rPr lang="en-ZA" sz="6000" b="1" dirty="0">
                <a:solidFill>
                  <a:srgbClr val="FC931D"/>
                </a:solidFill>
                <a:effectLst>
                  <a:outerShdw blurRad="38100" dist="38100" dir="2700000" algn="tl">
                    <a:srgbClr val="000000">
                      <a:alpha val="43137"/>
                    </a:srgbClr>
                  </a:outerShdw>
                </a:effectLst>
              </a:rPr>
              <a:t> 2024</a:t>
            </a:r>
            <a:r>
              <a:rPr lang="en-ZA" sz="6000" b="1" dirty="0">
                <a:solidFill>
                  <a:srgbClr val="FC931D"/>
                </a:solidFill>
              </a:rPr>
              <a:t> </a:t>
            </a:r>
            <a:endParaRPr dirty="0"/>
          </a:p>
        </p:txBody>
      </p:sp>
      <p:sp>
        <p:nvSpPr>
          <p:cNvPr id="3" name="TextBox 2">
            <a:extLst>
              <a:ext uri="{FF2B5EF4-FFF2-40B4-BE49-F238E27FC236}">
                <a16:creationId xmlns:a16="http://schemas.microsoft.com/office/drawing/2014/main" id="{D2FC12B9-E54C-F36C-01E9-A2BA63931D77}"/>
              </a:ext>
            </a:extLst>
          </p:cNvPr>
          <p:cNvSpPr txBox="1"/>
          <p:nvPr/>
        </p:nvSpPr>
        <p:spPr>
          <a:xfrm>
            <a:off x="6705539" y="2246240"/>
            <a:ext cx="5083308" cy="3170099"/>
          </a:xfrm>
          <a:prstGeom prst="rect">
            <a:avLst/>
          </a:prstGeom>
          <a:noFill/>
        </p:spPr>
        <p:txBody>
          <a:bodyPr wrap="square">
            <a:spAutoFit/>
          </a:bodyPr>
          <a:lstStyle/>
          <a:p>
            <a:pPr marL="457200" indent="-457200">
              <a:buFont typeface="Wingdings" panose="05000000000000000000" pitchFamily="2" charset="2"/>
              <a:buChar char="§"/>
            </a:pPr>
            <a:r>
              <a:rPr lang="nl-NL" sz="2500" dirty="0">
                <a:solidFill>
                  <a:schemeClr val="bg1"/>
                </a:solidFill>
                <a:latin typeface="Calibri" panose="020F0502020204030204" pitchFamily="34" charset="0"/>
                <a:ea typeface="Calibri" panose="020F0502020204030204" pitchFamily="34" charset="0"/>
                <a:cs typeface="Calibri" panose="020F0502020204030204" pitchFamily="34" charset="0"/>
              </a:rPr>
              <a:t>Analiseer hoe politieke partye die media in 2024 gebruik het om hul veldtogte te bevorder deur na TWEE voorbeelde te verwys. 
Debatteer of jy glo die media het "billike" geleenthede gebied vir politieke partye om hul veldtogte in 2024 te adverteer</a:t>
            </a:r>
            <a:endParaRPr lang="en-US" sz="25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logo with a person in the middle&#10;&#10;Description automatically generated">
            <a:extLst>
              <a:ext uri="{FF2B5EF4-FFF2-40B4-BE49-F238E27FC236}">
                <a16:creationId xmlns:a16="http://schemas.microsoft.com/office/drawing/2014/main" id="{E3084A65-86A3-214D-2B2C-41EB921DB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8DA142D-F639-45EC-FA8A-35178CC77A64}"/>
              </a:ext>
            </a:extLst>
          </p:cNvPr>
          <p:cNvPicPr>
            <a:picLocks noChangeAspect="1"/>
          </p:cNvPicPr>
          <p:nvPr/>
        </p:nvPicPr>
        <p:blipFill>
          <a:blip r:embed="rId4"/>
          <a:stretch>
            <a:fillRect/>
          </a:stretch>
        </p:blipFill>
        <p:spPr>
          <a:xfrm>
            <a:off x="0" y="0"/>
            <a:ext cx="6423378" cy="6864054"/>
          </a:xfrm>
          <a:prstGeom prst="rect">
            <a:avLst/>
          </a:prstGeom>
        </p:spPr>
      </p:pic>
      <p:sp>
        <p:nvSpPr>
          <p:cNvPr id="9" name="TextBox 8">
            <a:extLst>
              <a:ext uri="{FF2B5EF4-FFF2-40B4-BE49-F238E27FC236}">
                <a16:creationId xmlns:a16="http://schemas.microsoft.com/office/drawing/2014/main" id="{CD4C7A37-2BA0-6BD8-CB77-5DD89FCB657D}"/>
              </a:ext>
            </a:extLst>
          </p:cNvPr>
          <p:cNvSpPr txBox="1"/>
          <p:nvPr/>
        </p:nvSpPr>
        <p:spPr>
          <a:xfrm>
            <a:off x="-39510" y="6312466"/>
            <a:ext cx="6462888" cy="545534"/>
          </a:xfrm>
          <a:prstGeom prst="rect">
            <a:avLst/>
          </a:prstGeom>
          <a:noFill/>
        </p:spPr>
        <p:txBody>
          <a:bodyPr wrap="square">
            <a:spAutoFit/>
          </a:bodyPr>
          <a:lstStyle/>
          <a:p>
            <a:pPr>
              <a:lnSpc>
                <a:spcPct val="107000"/>
              </a:lnSpc>
              <a:spcAft>
                <a:spcPts val="800"/>
              </a:spcAft>
            </a:pPr>
            <a:r>
              <a:rPr lang="en-ZA" sz="14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Taken from: </a:t>
            </a:r>
            <a:r>
              <a:rPr lang="en-ZA" sz="1400" i="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https://www.dailymaverick.co.za/article/2024-05-08-own-goals-on-the-poll-poles-rating-sas-election-posters/</a:t>
            </a:r>
            <a:r>
              <a:rPr lang="en-ZA" sz="14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(Photo: Waldo </a:t>
            </a:r>
            <a:r>
              <a:rPr lang="en-ZA" sz="1400" i="1"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Swiegers</a:t>
            </a:r>
            <a:r>
              <a:rPr lang="en-ZA" sz="14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Bloomberg)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 name="Picture 4" descr="A person using a phone&#10;&#10;Description automatically generated">
            <a:extLst>
              <a:ext uri="{FF2B5EF4-FFF2-40B4-BE49-F238E27FC236}">
                <a16:creationId xmlns:a16="http://schemas.microsoft.com/office/drawing/2014/main" id="{B5EC14CB-0DE2-DC3C-0F69-623370F12B5E}"/>
              </a:ext>
            </a:extLst>
          </p:cNvPr>
          <p:cNvPicPr>
            <a:picLocks noChangeAspect="1"/>
          </p:cNvPicPr>
          <p:nvPr/>
        </p:nvPicPr>
        <p:blipFill rotWithShape="1">
          <a:blip r:embed="rId3"/>
          <a:srcRect b="32617"/>
          <a:stretch/>
        </p:blipFill>
        <p:spPr>
          <a:xfrm>
            <a:off x="5783367" y="0"/>
            <a:ext cx="6405585" cy="4316247"/>
          </a:xfrm>
          <a:prstGeom prst="rect">
            <a:avLst/>
          </a:prstGeom>
        </p:spPr>
      </p:pic>
      <p:pic>
        <p:nvPicPr>
          <p:cNvPr id="105" name="Google Shape;105;p3" descr="The Media Has To Inform The Public, Not Manufacture Opinions [1 min read]"/>
          <p:cNvPicPr preferRelativeResize="0"/>
          <p:nvPr/>
        </p:nvPicPr>
        <p:blipFill rotWithShape="1">
          <a:blip r:embed="rId4">
            <a:alphaModFix/>
          </a:blip>
          <a:srcRect t="1031" r="-1" b="27816"/>
          <a:stretch/>
        </p:blipFill>
        <p:spPr>
          <a:xfrm>
            <a:off x="1" y="4316255"/>
            <a:ext cx="6836850" cy="2541737"/>
          </a:xfrm>
          <a:custGeom>
            <a:avLst/>
            <a:gdLst/>
            <a:ahLst/>
            <a:cxnLst/>
            <a:rect l="l" t="t" r="r" b="b"/>
            <a:pathLst>
              <a:path w="6836850" h="2541737" extrusionOk="0">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ln>
            <a:noFill/>
          </a:ln>
        </p:spPr>
      </p:pic>
      <p:sp>
        <p:nvSpPr>
          <p:cNvPr id="106" name="Google Shape;106;p3"/>
          <p:cNvSpPr/>
          <p:nvPr/>
        </p:nvSpPr>
        <p:spPr>
          <a:xfrm>
            <a:off x="6386180" y="4579169"/>
            <a:ext cx="5505814" cy="157691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600"/>
              </a:spcAft>
              <a:buNone/>
            </a:pPr>
            <a:r>
              <a:rPr lang="en-ZA" sz="4400" b="1" dirty="0">
                <a:solidFill>
                  <a:schemeClr val="dk1"/>
                </a:solidFill>
                <a:latin typeface="Calibri" panose="020F0502020204030204" pitchFamily="34" charset="0"/>
                <a:ea typeface="Calibri" panose="020F0502020204030204" pitchFamily="34" charset="0"/>
                <a:cs typeface="Calibri" panose="020F0502020204030204" pitchFamily="34" charset="0"/>
              </a:rPr>
              <a:t>Die MEDIA se </a:t>
            </a:r>
            <a:r>
              <a:rPr lang="en-ZA" sz="4400" b="1" dirty="0" err="1">
                <a:solidFill>
                  <a:schemeClr val="dk1"/>
                </a:solidFill>
                <a:latin typeface="Calibri" panose="020F0502020204030204" pitchFamily="34" charset="0"/>
                <a:ea typeface="Calibri" panose="020F0502020204030204" pitchFamily="34" charset="0"/>
                <a:cs typeface="Calibri" panose="020F0502020204030204" pitchFamily="34" charset="0"/>
              </a:rPr>
              <a:t>rol</a:t>
            </a:r>
            <a:r>
              <a:rPr lang="en-ZA" sz="4400" b="1" dirty="0">
                <a:solidFill>
                  <a:schemeClr val="dk1"/>
                </a:solidFill>
                <a:latin typeface="Calibri" panose="020F0502020204030204" pitchFamily="34" charset="0"/>
                <a:ea typeface="Calibri" panose="020F0502020204030204" pitchFamily="34" charset="0"/>
                <a:cs typeface="Calibri" panose="020F0502020204030204" pitchFamily="34" charset="0"/>
              </a:rPr>
              <a:t> in </a:t>
            </a:r>
            <a:r>
              <a:rPr lang="en-ZA" sz="4400" b="1" dirty="0" err="1">
                <a:solidFill>
                  <a:schemeClr val="dk1"/>
                </a:solidFill>
                <a:latin typeface="Calibri" panose="020F0502020204030204" pitchFamily="34" charset="0"/>
                <a:ea typeface="Calibri" panose="020F0502020204030204" pitchFamily="34" charset="0"/>
                <a:cs typeface="Calibri" panose="020F0502020204030204" pitchFamily="34" charset="0"/>
              </a:rPr>
              <a:t>Suid</a:t>
            </a:r>
            <a:r>
              <a:rPr lang="en-ZA" sz="4400" b="1" dirty="0">
                <a:solidFill>
                  <a:schemeClr val="dk1"/>
                </a:solidFill>
                <a:latin typeface="Calibri" panose="020F0502020204030204" pitchFamily="34" charset="0"/>
                <a:ea typeface="Calibri" panose="020F0502020204030204" pitchFamily="34" charset="0"/>
                <a:cs typeface="Calibri" panose="020F0502020204030204" pitchFamily="34" charset="0"/>
              </a:rPr>
              <a:t>-Afrika is om </a:t>
            </a:r>
            <a:r>
              <a:rPr lang="en-ZA" sz="4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endParaRP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descr="A person looking at a cell phone&#10;&#10;Description automatically generated">
            <a:extLst>
              <a:ext uri="{FF2B5EF4-FFF2-40B4-BE49-F238E27FC236}">
                <a16:creationId xmlns:a16="http://schemas.microsoft.com/office/drawing/2014/main" id="{68BFBB14-B567-6DAD-D696-9822ED90C2F3}"/>
              </a:ext>
            </a:extLst>
          </p:cNvPr>
          <p:cNvPicPr>
            <a:picLocks noChangeAspect="1"/>
          </p:cNvPicPr>
          <p:nvPr/>
        </p:nvPicPr>
        <p:blipFill rotWithShape="1">
          <a:blip r:embed="rId5"/>
          <a:srcRect l="13030" t="5302"/>
          <a:stretch/>
        </p:blipFill>
        <p:spPr>
          <a:xfrm>
            <a:off x="0" y="-1"/>
            <a:ext cx="5945998" cy="4316247"/>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4A570726-4A51-6A85-4FF3-80F98B92B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3" name="Google Shape;113;p26"/>
          <p:cNvSpPr txBox="1">
            <a:spLocks noGrp="1"/>
          </p:cNvSpPr>
          <p:nvPr>
            <p:ph type="ctrTitle"/>
          </p:nvPr>
        </p:nvSpPr>
        <p:spPr>
          <a:xfrm>
            <a:off x="1523999" y="191386"/>
            <a:ext cx="9144000" cy="999460"/>
          </a:xfrm>
          <a:prstGeom prst="rect">
            <a:avLst/>
          </a:prstGeom>
          <a:noFill/>
          <a:ln>
            <a:noFill/>
          </a:ln>
        </p:spPr>
        <p:txBody>
          <a:bodyPr spcFirstLastPara="1" wrap="square" lIns="91425" tIns="45700" rIns="91425" bIns="45700" anchor="b" anchorCtr="0">
            <a:normAutofit/>
          </a:bodyPr>
          <a:lstStyle/>
          <a:p>
            <a:pPr lvl="0"/>
            <a:r>
              <a:rPr lang="en-ZA" sz="28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"'n </a:t>
            </a:r>
            <a:r>
              <a:rPr lang="en-ZA" sz="2800" b="1"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Aanstootlike</a:t>
            </a:r>
            <a:r>
              <a:rPr lang="en-ZA" sz="28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 </a:t>
            </a:r>
            <a:r>
              <a:rPr lang="en-ZA" sz="2800" b="1"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haarsorgadvertensie</a:t>
            </a:r>
            <a:r>
              <a:rPr lang="en-ZA" sz="28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 </a:t>
            </a:r>
            <a:r>
              <a:rPr lang="en-ZA" sz="2800" b="1"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wys</a:t>
            </a:r>
            <a:r>
              <a:rPr lang="en-ZA" sz="28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 swart </a:t>
            </a:r>
            <a:r>
              <a:rPr lang="en-ZA" sz="2800" b="1"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Suid</a:t>
            </a:r>
            <a:r>
              <a:rPr lang="en-ZA" sz="28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-Afrikaners </a:t>
            </a:r>
            <a:r>
              <a:rPr lang="en-ZA" sz="2800" b="1"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moet</a:t>
            </a:r>
            <a:r>
              <a:rPr lang="en-ZA" sz="28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 steeds apartheid se </a:t>
            </a:r>
            <a:r>
              <a:rPr lang="en-ZA" sz="2800" b="1"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rassegeveg</a:t>
            </a:r>
            <a:r>
              <a:rPr lang="en-ZA" sz="28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chivo Narrow"/>
              </a:rPr>
              <a:t> veg."</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38B9549-4880-0334-AE4E-2B6D30FFCCA8}"/>
              </a:ext>
            </a:extLst>
          </p:cNvPr>
          <p:cNvPicPr>
            <a:picLocks noChangeAspect="1"/>
          </p:cNvPicPr>
          <p:nvPr/>
        </p:nvPicPr>
        <p:blipFill>
          <a:blip r:embed="rId3"/>
          <a:srcRect/>
          <a:stretch/>
        </p:blipFill>
        <p:spPr>
          <a:xfrm>
            <a:off x="2013432" y="1281643"/>
            <a:ext cx="7649165" cy="4294713"/>
          </a:xfrm>
          <a:prstGeom prst="rect">
            <a:avLst/>
          </a:prstGeom>
        </p:spPr>
      </p:pic>
      <p:sp>
        <p:nvSpPr>
          <p:cNvPr id="2" name="Rectangle 1">
            <a:extLst>
              <a:ext uri="{FF2B5EF4-FFF2-40B4-BE49-F238E27FC236}">
                <a16:creationId xmlns:a16="http://schemas.microsoft.com/office/drawing/2014/main" id="{3BC88F92-B967-2070-C1A3-FE3BE356A73C}"/>
              </a:ext>
            </a:extLst>
          </p:cNvPr>
          <p:cNvSpPr/>
          <p:nvPr/>
        </p:nvSpPr>
        <p:spPr>
          <a:xfrm>
            <a:off x="0" y="5788099"/>
            <a:ext cx="12192000" cy="1069901"/>
          </a:xfrm>
          <a:prstGeom prst="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1677B2-F2F1-F834-0EA8-FC26E85E6D9A}"/>
              </a:ext>
            </a:extLst>
          </p:cNvPr>
          <p:cNvSpPr txBox="1"/>
          <p:nvPr/>
        </p:nvSpPr>
        <p:spPr>
          <a:xfrm>
            <a:off x="2119449" y="6122994"/>
            <a:ext cx="8548550" cy="400110"/>
          </a:xfrm>
          <a:prstGeom prst="rect">
            <a:avLst/>
          </a:prstGeom>
          <a:noFill/>
        </p:spPr>
        <p:txBody>
          <a:bodyPr wrap="square">
            <a:spAutoFit/>
          </a:bodyPr>
          <a:lstStyle/>
          <a:p>
            <a:r>
              <a:rPr lang="en-ZA" sz="2000" b="1" dirty="0" err="1">
                <a:solidFill>
                  <a:schemeClr val="bg1"/>
                </a:solidFill>
              </a:rPr>
              <a:t>Kyk</a:t>
            </a:r>
            <a:r>
              <a:rPr lang="en-ZA" sz="2000" b="1" dirty="0">
                <a:solidFill>
                  <a:schemeClr val="bg1"/>
                </a:solidFill>
              </a:rPr>
              <a:t>: </a:t>
            </a:r>
            <a:r>
              <a:rPr lang="en-ZA" sz="2000" dirty="0">
                <a:solidFill>
                  <a:srgbClr val="595959"/>
                </a:solidFill>
                <a:latin typeface="Arial"/>
                <a:ea typeface="Arial"/>
                <a:cs typeface="Arial"/>
                <a:sym typeface="Arial"/>
                <a:hlinkClick r:id="rId4"/>
              </a:rPr>
              <a:t>https://www.youtube.com/watch?v=7vZzNaSPc_o</a:t>
            </a:r>
            <a:r>
              <a:rPr lang="en-ZA" sz="2000" dirty="0">
                <a:solidFill>
                  <a:srgbClr val="595959"/>
                </a:solidFill>
                <a:latin typeface="Arial"/>
                <a:ea typeface="Arial"/>
                <a:cs typeface="Arial"/>
                <a:sym typeface="Arial"/>
              </a:rPr>
              <a:t>  </a:t>
            </a:r>
            <a:r>
              <a:rPr lang="en-ZA" sz="2000" b="1" dirty="0">
                <a:solidFill>
                  <a:schemeClr val="bg1"/>
                </a:solidFill>
              </a:rPr>
              <a:t>(1 min 12 </a:t>
            </a:r>
            <a:r>
              <a:rPr lang="en-ZA" sz="2000" b="1" dirty="0" err="1">
                <a:solidFill>
                  <a:schemeClr val="bg1"/>
                </a:solidFill>
              </a:rPr>
              <a:t>sek</a:t>
            </a:r>
            <a:r>
              <a:rPr lang="en-ZA" sz="2000" b="1" dirty="0">
                <a:solidFill>
                  <a:schemeClr val="bg1"/>
                </a:solidFill>
              </a:rPr>
              <a:t>)</a:t>
            </a:r>
            <a:r>
              <a:rPr lang="en-ZA" sz="2000" dirty="0">
                <a:solidFill>
                  <a:schemeClr val="bg1"/>
                </a:solidFill>
              </a:rPr>
              <a:t> </a:t>
            </a:r>
            <a:endParaRPr lang="en-US" sz="2000" dirty="0">
              <a:solidFill>
                <a:schemeClr val="bg1"/>
              </a:solidFill>
            </a:endParaRPr>
          </a:p>
        </p:txBody>
      </p:sp>
      <p:pic>
        <p:nvPicPr>
          <p:cNvPr id="6" name="Picture 5" descr="A logo with a person in the middle&#10;&#10;Description automatically generated">
            <a:extLst>
              <a:ext uri="{FF2B5EF4-FFF2-40B4-BE49-F238E27FC236}">
                <a16:creationId xmlns:a16="http://schemas.microsoft.com/office/drawing/2014/main" id="{9CB0CEFF-3397-2502-3644-3A84976DC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D3F2E73-E1D7-348B-F833-FBED236EFBBD}"/>
              </a:ext>
            </a:extLst>
          </p:cNvPr>
          <p:cNvSpPr txBox="1"/>
          <p:nvPr/>
        </p:nvSpPr>
        <p:spPr>
          <a:xfrm>
            <a:off x="2139327" y="2345521"/>
            <a:ext cx="993913" cy="369332"/>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HARE</a:t>
            </a:r>
            <a:endParaRPr lang="en-ZA" b="1" dirty="0">
              <a:solidFill>
                <a:schemeClr val="bg1"/>
              </a:solidFill>
              <a:latin typeface="Arial Narrow" panose="020B0606020202030204" pitchFamily="34" charset="0"/>
            </a:endParaRPr>
          </a:p>
        </p:txBody>
      </p:sp>
      <p:sp>
        <p:nvSpPr>
          <p:cNvPr id="8" name="Rectangle: Rounded Corners 7">
            <a:extLst>
              <a:ext uri="{FF2B5EF4-FFF2-40B4-BE49-F238E27FC236}">
                <a16:creationId xmlns:a16="http://schemas.microsoft.com/office/drawing/2014/main" id="{68FD17B4-111C-B2F2-EC9D-45BE6AF685E6}"/>
              </a:ext>
            </a:extLst>
          </p:cNvPr>
          <p:cNvSpPr/>
          <p:nvPr/>
        </p:nvSpPr>
        <p:spPr>
          <a:xfrm>
            <a:off x="2835965" y="1382232"/>
            <a:ext cx="490331" cy="473072"/>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a:extLst>
              <a:ext uri="{FF2B5EF4-FFF2-40B4-BE49-F238E27FC236}">
                <a16:creationId xmlns:a16="http://schemas.microsoft.com/office/drawing/2014/main" id="{A4CA4FE7-C837-EB04-6DDD-981284779B9D}"/>
              </a:ext>
            </a:extLst>
          </p:cNvPr>
          <p:cNvSpPr txBox="1"/>
          <p:nvPr/>
        </p:nvSpPr>
        <p:spPr>
          <a:xfrm>
            <a:off x="2119449" y="1346412"/>
            <a:ext cx="1643271" cy="954107"/>
          </a:xfrm>
          <a:prstGeom prst="rect">
            <a:avLst/>
          </a:prstGeom>
          <a:noFill/>
        </p:spPr>
        <p:txBody>
          <a:bodyPr wrap="square" rtlCol="0">
            <a:spAutoFit/>
          </a:bodyPr>
          <a:lstStyle/>
          <a:p>
            <a:r>
              <a:rPr lang="en-US" sz="1800" b="1">
                <a:solidFill>
                  <a:schemeClr val="bg1"/>
                </a:solidFill>
                <a:latin typeface="Arial Narrow" panose="020B0606020202030204" pitchFamily="34" charset="0"/>
              </a:rPr>
              <a:t>DROË </a:t>
            </a:r>
            <a:r>
              <a:rPr lang="en-US" sz="1800" b="1" dirty="0">
                <a:solidFill>
                  <a:schemeClr val="bg1"/>
                </a:solidFill>
                <a:latin typeface="Arial Narrow" panose="020B0606020202030204" pitchFamily="34" charset="0"/>
              </a:rPr>
              <a:t>EN</a:t>
            </a:r>
          </a:p>
          <a:p>
            <a:endParaRPr lang="en-US" sz="2000" b="1" dirty="0">
              <a:solidFill>
                <a:schemeClr val="bg1"/>
              </a:solidFill>
              <a:latin typeface="Arial Narrow" panose="020B0606020202030204" pitchFamily="34" charset="0"/>
            </a:endParaRPr>
          </a:p>
          <a:p>
            <a:r>
              <a:rPr lang="en-US" sz="1800" b="1" dirty="0">
                <a:solidFill>
                  <a:schemeClr val="bg1"/>
                </a:solidFill>
                <a:latin typeface="Arial Narrow" panose="020B0606020202030204" pitchFamily="34" charset="0"/>
              </a:rPr>
              <a:t>BESKADIGDE</a:t>
            </a:r>
            <a:endParaRPr lang="en-US" sz="2000" b="1"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C4CB358D-6E6A-9F9F-573D-9BD333E9FAB5}"/>
              </a:ext>
            </a:extLst>
          </p:cNvPr>
          <p:cNvSpPr txBox="1"/>
          <p:nvPr/>
        </p:nvSpPr>
        <p:spPr>
          <a:xfrm>
            <a:off x="2213111" y="3578379"/>
            <a:ext cx="1113185" cy="923330"/>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FYN </a:t>
            </a:r>
          </a:p>
          <a:p>
            <a:endParaRPr lang="en-US" sz="1800" b="1" dirty="0">
              <a:solidFill>
                <a:schemeClr val="bg1"/>
              </a:solidFill>
              <a:latin typeface="Arial Narrow" panose="020B0606020202030204" pitchFamily="34" charset="0"/>
            </a:endParaRPr>
          </a:p>
          <a:p>
            <a:r>
              <a:rPr lang="en-US" sz="1800" b="1" dirty="0">
                <a:solidFill>
                  <a:schemeClr val="bg1"/>
                </a:solidFill>
                <a:latin typeface="Arial Narrow" panose="020B0606020202030204" pitchFamily="34" charset="0"/>
              </a:rPr>
              <a:t>EN PLAT </a:t>
            </a:r>
            <a:endParaRPr lang="en-ZA" sz="1800" b="1"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59584DAF-6F61-05F8-E869-F218C3A3FFD1}"/>
              </a:ext>
            </a:extLst>
          </p:cNvPr>
          <p:cNvSpPr txBox="1"/>
          <p:nvPr/>
        </p:nvSpPr>
        <p:spPr>
          <a:xfrm>
            <a:off x="2232990" y="4594042"/>
            <a:ext cx="781879" cy="369332"/>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HARE</a:t>
            </a:r>
            <a:endParaRPr lang="en-ZA" sz="1600" b="1" dirty="0">
              <a:solidFill>
                <a:schemeClr val="bg1"/>
              </a:solidFill>
              <a:latin typeface="Arial Narrow" panose="020B0606020202030204" pitchFamily="34" charset="0"/>
            </a:endParaRPr>
          </a:p>
        </p:txBody>
      </p:sp>
      <p:sp>
        <p:nvSpPr>
          <p:cNvPr id="11" name="TextBox 10">
            <a:extLst>
              <a:ext uri="{FF2B5EF4-FFF2-40B4-BE49-F238E27FC236}">
                <a16:creationId xmlns:a16="http://schemas.microsoft.com/office/drawing/2014/main" id="{0EA40366-6004-56B7-F419-A0B6B29FE0F0}"/>
              </a:ext>
            </a:extLst>
          </p:cNvPr>
          <p:cNvSpPr txBox="1"/>
          <p:nvPr/>
        </p:nvSpPr>
        <p:spPr>
          <a:xfrm>
            <a:off x="5997041" y="1418687"/>
            <a:ext cx="1643271" cy="923330"/>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KROES EN</a:t>
            </a:r>
          </a:p>
          <a:p>
            <a:endParaRPr lang="en-US" sz="1800" b="1" dirty="0">
              <a:solidFill>
                <a:schemeClr val="bg1"/>
              </a:solidFill>
              <a:latin typeface="Arial Narrow" panose="020B0606020202030204" pitchFamily="34" charset="0"/>
            </a:endParaRPr>
          </a:p>
          <a:p>
            <a:r>
              <a:rPr lang="en-US" sz="1800" b="1" dirty="0">
                <a:solidFill>
                  <a:schemeClr val="bg1"/>
                </a:solidFill>
                <a:latin typeface="Arial Narrow" panose="020B0606020202030204" pitchFamily="34" charset="0"/>
              </a:rPr>
              <a:t>DOWWE</a:t>
            </a:r>
          </a:p>
        </p:txBody>
      </p:sp>
      <p:sp>
        <p:nvSpPr>
          <p:cNvPr id="12" name="TextBox 11">
            <a:extLst>
              <a:ext uri="{FF2B5EF4-FFF2-40B4-BE49-F238E27FC236}">
                <a16:creationId xmlns:a16="http://schemas.microsoft.com/office/drawing/2014/main" id="{0CA286F3-A6EA-F304-7F25-3679ED975FBD}"/>
              </a:ext>
            </a:extLst>
          </p:cNvPr>
          <p:cNvSpPr txBox="1"/>
          <p:nvPr/>
        </p:nvSpPr>
        <p:spPr>
          <a:xfrm>
            <a:off x="5997041" y="2431885"/>
            <a:ext cx="993913" cy="369332"/>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HARE</a:t>
            </a:r>
            <a:endParaRPr lang="en-ZA" b="1" dirty="0">
              <a:solidFill>
                <a:schemeClr val="bg1"/>
              </a:solidFill>
              <a:latin typeface="Arial Narrow" panose="020B0606020202030204" pitchFamily="34" charset="0"/>
            </a:endParaRPr>
          </a:p>
        </p:txBody>
      </p:sp>
      <p:sp>
        <p:nvSpPr>
          <p:cNvPr id="13" name="TextBox 12">
            <a:extLst>
              <a:ext uri="{FF2B5EF4-FFF2-40B4-BE49-F238E27FC236}">
                <a16:creationId xmlns:a16="http://schemas.microsoft.com/office/drawing/2014/main" id="{C4470F4A-8803-D3BC-FAF2-4BACADD9D8B5}"/>
              </a:ext>
            </a:extLst>
          </p:cNvPr>
          <p:cNvSpPr txBox="1"/>
          <p:nvPr/>
        </p:nvSpPr>
        <p:spPr>
          <a:xfrm>
            <a:off x="5983787" y="4056784"/>
            <a:ext cx="993913" cy="369332"/>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HARE</a:t>
            </a:r>
            <a:endParaRPr lang="en-ZA" b="1" dirty="0">
              <a:solidFill>
                <a:schemeClr val="bg1"/>
              </a:solidFill>
              <a:latin typeface="Arial Narrow" panose="020B0606020202030204" pitchFamily="34" charset="0"/>
            </a:endParaRPr>
          </a:p>
        </p:txBody>
      </p:sp>
      <p:sp>
        <p:nvSpPr>
          <p:cNvPr id="14" name="TextBox 13">
            <a:extLst>
              <a:ext uri="{FF2B5EF4-FFF2-40B4-BE49-F238E27FC236}">
                <a16:creationId xmlns:a16="http://schemas.microsoft.com/office/drawing/2014/main" id="{1CFD2A00-7C4C-302B-6C46-5D0A7E33A3D3}"/>
              </a:ext>
            </a:extLst>
          </p:cNvPr>
          <p:cNvSpPr txBox="1"/>
          <p:nvPr/>
        </p:nvSpPr>
        <p:spPr>
          <a:xfrm>
            <a:off x="6010293" y="3581581"/>
            <a:ext cx="1378229" cy="369332"/>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NORMALE </a:t>
            </a:r>
            <a:endParaRPr lang="en-ZA" sz="1800" b="1" dirty="0">
              <a:solidFill>
                <a:schemeClr val="bg1"/>
              </a:solidFill>
              <a:latin typeface="Arial Narrow" panose="020B0606020202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7"/>
          <p:cNvSpPr txBox="1"/>
          <p:nvPr/>
        </p:nvSpPr>
        <p:spPr>
          <a:xfrm>
            <a:off x="6792686" y="1779746"/>
            <a:ext cx="5107576" cy="2651400"/>
          </a:xfrm>
          <a:prstGeom prst="rect">
            <a:avLst/>
          </a:prstGeom>
          <a:noFill/>
          <a:ln>
            <a:noFill/>
          </a:ln>
        </p:spPr>
        <p:txBody>
          <a:bodyPr spcFirstLastPara="1" wrap="square" lIns="91425" tIns="45700" rIns="91425" bIns="45700" anchor="ctr" anchorCtr="0">
            <a:normAutofit fontScale="62500" lnSpcReduction="20000"/>
          </a:bodyPr>
          <a:lstStyle/>
          <a:p>
            <a:pPr lvl="0" algn="ctr">
              <a:lnSpc>
                <a:spcPct val="120000"/>
              </a:lnSpc>
              <a:buClr>
                <a:srgbClr val="FC931D"/>
              </a:buClr>
              <a:buSzPts val="6000"/>
            </a:pPr>
            <a:r>
              <a:rPr lang="nl-NL" sz="6000" b="1" dirty="0">
                <a:solidFill>
                  <a:srgbClr val="FC931D"/>
                </a:solidFill>
                <a:effectLst>
                  <a:outerShdw blurRad="38100" dist="38100" dir="2700000" algn="tl">
                    <a:srgbClr val="000000">
                      <a:alpha val="43137"/>
                    </a:srgbClr>
                  </a:outerShdw>
                </a:effectLst>
                <a:latin typeface="Calibri"/>
                <a:ea typeface="Calibri"/>
                <a:cs typeface="Calibri"/>
                <a:sym typeface="Calibri"/>
              </a:rPr>
              <a:t>In watter media-kategorie kan hierdie plakkate geplaas word?</a:t>
            </a:r>
            <a:endParaRPr sz="6000" b="0" i="0" u="none" strike="noStrike" cap="none" dirty="0">
              <a:solidFill>
                <a:schemeClr val="dk1"/>
              </a:solidFill>
              <a:effectLst>
                <a:outerShdw blurRad="38100" dist="38100" dir="2700000" algn="tl">
                  <a:srgbClr val="000000">
                    <a:alpha val="43137"/>
                  </a:srgbClr>
                </a:outerShdw>
              </a:effectLst>
              <a:latin typeface="Calibri"/>
              <a:ea typeface="Calibri"/>
              <a:cs typeface="Calibri"/>
              <a:sym typeface="Calibri"/>
            </a:endParaRPr>
          </a:p>
        </p:txBody>
      </p:sp>
      <p:pic>
        <p:nvPicPr>
          <p:cNvPr id="2" name="Picture 1" descr="A logo with a person in the middle&#10;&#10;Description automatically generated">
            <a:extLst>
              <a:ext uri="{FF2B5EF4-FFF2-40B4-BE49-F238E27FC236}">
                <a16:creationId xmlns:a16="http://schemas.microsoft.com/office/drawing/2014/main" id="{E5DB58B1-11DD-EA78-46B2-974D9423B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24BE9FE-4A31-2CB1-62FE-6EFF73490AE1}"/>
              </a:ext>
            </a:extLst>
          </p:cNvPr>
          <p:cNvPicPr>
            <a:picLocks noChangeAspect="1"/>
          </p:cNvPicPr>
          <p:nvPr/>
        </p:nvPicPr>
        <p:blipFill>
          <a:blip r:embed="rId4"/>
          <a:stretch>
            <a:fillRect/>
          </a:stretch>
        </p:blipFill>
        <p:spPr>
          <a:xfrm>
            <a:off x="0" y="0"/>
            <a:ext cx="6423378" cy="6864054"/>
          </a:xfrm>
          <a:prstGeom prst="rect">
            <a:avLst/>
          </a:prstGeom>
        </p:spPr>
      </p:pic>
      <p:sp>
        <p:nvSpPr>
          <p:cNvPr id="5" name="TextBox 4">
            <a:extLst>
              <a:ext uri="{FF2B5EF4-FFF2-40B4-BE49-F238E27FC236}">
                <a16:creationId xmlns:a16="http://schemas.microsoft.com/office/drawing/2014/main" id="{A7B2A6FD-818D-7CAA-15F4-8C23A8B29F62}"/>
              </a:ext>
            </a:extLst>
          </p:cNvPr>
          <p:cNvSpPr txBox="1"/>
          <p:nvPr/>
        </p:nvSpPr>
        <p:spPr>
          <a:xfrm>
            <a:off x="120147" y="6119336"/>
            <a:ext cx="6183084" cy="738664"/>
          </a:xfrm>
          <a:prstGeom prst="rect">
            <a:avLst/>
          </a:prstGeom>
          <a:noFill/>
        </p:spPr>
        <p:txBody>
          <a:bodyPr wrap="square">
            <a:spAutoFit/>
          </a:bodyPr>
          <a:lstStyle/>
          <a:p>
            <a:r>
              <a:rPr lang="en-ZA" sz="14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Taken from: </a:t>
            </a:r>
            <a:r>
              <a:rPr lang="en-ZA" sz="1400" i="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https://www.dailymaverick.co.za/article/2024-05-08-own-goals-on-the-poll-poles-rating-sas-election-posters/</a:t>
            </a:r>
            <a:r>
              <a:rPr lang="en-ZA" sz="14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(Photo: Waldo </a:t>
            </a:r>
            <a:r>
              <a:rPr lang="en-ZA" sz="1400" i="1"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Swiegers</a:t>
            </a:r>
            <a:r>
              <a:rPr lang="en-ZA" sz="14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Bloomberg</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2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7" name="Google Shape;127;p28"/>
          <p:cNvSpPr txBox="1">
            <a:spLocks noGrp="1"/>
          </p:cNvSpPr>
          <p:nvPr>
            <p:ph type="title"/>
          </p:nvPr>
        </p:nvSpPr>
        <p:spPr>
          <a:xfrm>
            <a:off x="836675" y="4781006"/>
            <a:ext cx="10982285" cy="15007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FC931D"/>
              </a:buClr>
              <a:buSzPts val="1800"/>
              <a:buNone/>
            </a:pPr>
            <a:r>
              <a:rPr lang="en-ZA" sz="2700"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Voorbeelde</a:t>
            </a:r>
            <a:r>
              <a:rPr lang="en-ZA" sz="2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van </a:t>
            </a:r>
            <a:r>
              <a:rPr lang="en-ZA" sz="4400" b="1"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rPr>
              <a:t>gedrukte</a:t>
            </a:r>
            <a:r>
              <a:rPr lang="en-ZA" sz="4400" b="1" i="0" u="none" strike="noStrike"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rPr>
              <a:t> media </a:t>
            </a:r>
            <a:r>
              <a:rPr lang="en-ZA" sz="2700" b="0" i="0"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sluit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boeke</a:t>
            </a:r>
            <a:r>
              <a:rPr lang="en-ZA" sz="2700" b="0" i="0"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besigheidskaartjies</a:t>
            </a:r>
            <a:r>
              <a:rPr lang="en-ZA" sz="2700" b="0" i="0"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brosjures</a:t>
            </a:r>
            <a:r>
              <a:rPr lang="en-ZA" sz="2700" b="0" i="0"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koepons</a:t>
            </a:r>
            <a:r>
              <a:rPr lang="en-ZA" sz="2700" b="0" i="0"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tydskrif</a:t>
            </a:r>
            <a:r>
              <a:rPr lang="en-ZA" sz="2700" b="0" i="0"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of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koerante</a:t>
            </a:r>
            <a:r>
              <a:rPr lang="en-ZA" sz="2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advertensies</a:t>
            </a:r>
            <a:r>
              <a:rPr lang="en-ZA" sz="2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advertensieborde</a:t>
            </a:r>
            <a:r>
              <a:rPr lang="en-ZA" sz="2700" b="0" i="0"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poskaarte</a:t>
            </a:r>
            <a:r>
              <a:rPr lang="en-ZA" sz="2700" b="0" i="0"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en</a:t>
            </a:r>
            <a:r>
              <a:rPr lang="en-ZA" sz="2700" b="0" i="0"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selfs</a:t>
            </a:r>
            <a:r>
              <a:rPr lang="en-ZA" sz="2700" b="0" i="0"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inligting</a:t>
            </a:r>
            <a:r>
              <a:rPr lang="en-ZA" sz="2700" b="0" i="0"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op </a:t>
            </a:r>
            <a:r>
              <a:rPr lang="en-ZA" sz="2700" b="0" i="0" u="none" strike="noStrik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produkverpakking</a:t>
            </a:r>
            <a:r>
              <a:rPr lang="en-ZA" sz="2700" b="0" i="0" u="none" strike="noStrike"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in. </a:t>
            </a:r>
            <a:endParaRP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newspaper on a table&#10;&#10;Description automatically generated">
            <a:extLst>
              <a:ext uri="{FF2B5EF4-FFF2-40B4-BE49-F238E27FC236}">
                <a16:creationId xmlns:a16="http://schemas.microsoft.com/office/drawing/2014/main" id="{6CF04880-5C03-3499-CD99-CFE8D7814667}"/>
              </a:ext>
            </a:extLst>
          </p:cNvPr>
          <p:cNvPicPr>
            <a:picLocks noChangeAspect="1"/>
          </p:cNvPicPr>
          <p:nvPr/>
        </p:nvPicPr>
        <p:blipFill rotWithShape="1">
          <a:blip r:embed="rId3"/>
          <a:srcRect r="9965"/>
          <a:stretch/>
        </p:blipFill>
        <p:spPr>
          <a:xfrm>
            <a:off x="836676" y="576264"/>
            <a:ext cx="3621099" cy="4021863"/>
          </a:xfrm>
          <a:prstGeom prst="rect">
            <a:avLst/>
          </a:prstGeom>
        </p:spPr>
      </p:pic>
      <p:pic>
        <p:nvPicPr>
          <p:cNvPr id="6" name="Picture 5" descr="A stack of magazines&#10;&#10;Description automatically generated">
            <a:extLst>
              <a:ext uri="{FF2B5EF4-FFF2-40B4-BE49-F238E27FC236}">
                <a16:creationId xmlns:a16="http://schemas.microsoft.com/office/drawing/2014/main" id="{A0ADA549-5BCF-9CAE-893B-036432222D58}"/>
              </a:ext>
            </a:extLst>
          </p:cNvPr>
          <p:cNvPicPr>
            <a:picLocks noChangeAspect="1"/>
          </p:cNvPicPr>
          <p:nvPr/>
        </p:nvPicPr>
        <p:blipFill rotWithShape="1">
          <a:blip r:embed="rId4"/>
          <a:srcRect r="9965"/>
          <a:stretch/>
        </p:blipFill>
        <p:spPr>
          <a:xfrm>
            <a:off x="4427913" y="576263"/>
            <a:ext cx="3621099" cy="4021863"/>
          </a:xfrm>
          <a:prstGeom prst="rect">
            <a:avLst/>
          </a:prstGeom>
        </p:spPr>
      </p:pic>
      <p:pic>
        <p:nvPicPr>
          <p:cNvPr id="8" name="Picture 7" descr="A logo with a person in the middle&#10;&#10;Description automatically generated">
            <a:extLst>
              <a:ext uri="{FF2B5EF4-FFF2-40B4-BE49-F238E27FC236}">
                <a16:creationId xmlns:a16="http://schemas.microsoft.com/office/drawing/2014/main" id="{BD94F15D-165B-D752-78BF-5DA8ED66D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9EAFAAF-71DF-A656-8E5B-FDEB786DE6E5}"/>
              </a:ext>
            </a:extLst>
          </p:cNvPr>
          <p:cNvPicPr>
            <a:picLocks noChangeAspect="1"/>
          </p:cNvPicPr>
          <p:nvPr/>
        </p:nvPicPr>
        <p:blipFill>
          <a:blip r:embed="rId6"/>
          <a:stretch>
            <a:fillRect/>
          </a:stretch>
        </p:blipFill>
        <p:spPr>
          <a:xfrm>
            <a:off x="8019150" y="576262"/>
            <a:ext cx="3747467" cy="4004563"/>
          </a:xfrm>
          <a:prstGeom prst="rect">
            <a:avLst/>
          </a:prstGeom>
        </p:spPr>
      </p:pic>
    </p:spTree>
    <p:extLst>
      <p:ext uri="{BB962C8B-B14F-4D97-AF65-F5344CB8AC3E}">
        <p14:creationId xmlns:p14="http://schemas.microsoft.com/office/powerpoint/2010/main" val="1320292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BDFF"/>
        </a:solidFill>
        <a:effectLst/>
      </p:bgPr>
    </p:bg>
    <p:spTree>
      <p:nvGrpSpPr>
        <p:cNvPr id="1" name="Shape 135"/>
        <p:cNvGrpSpPr/>
        <p:nvPr/>
      </p:nvGrpSpPr>
      <p:grpSpPr>
        <a:xfrm>
          <a:off x="0" y="0"/>
          <a:ext cx="0" cy="0"/>
          <a:chOff x="0" y="0"/>
          <a:chExt cx="0" cy="0"/>
        </a:xfrm>
      </p:grpSpPr>
      <p:sp>
        <p:nvSpPr>
          <p:cNvPr id="136" name="Google Shape;13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37" name="Google Shape;13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400"/>
              <a:buNone/>
            </a:pPr>
            <a:endParaRPr/>
          </a:p>
        </p:txBody>
      </p:sp>
      <p:pic>
        <p:nvPicPr>
          <p:cNvPr id="138" name="Google Shape;138;p29"/>
          <p:cNvPicPr preferRelativeResize="0"/>
          <p:nvPr/>
        </p:nvPicPr>
        <p:blipFill>
          <a:blip r:embed="rId3"/>
          <a:srcRect/>
          <a:stretch/>
        </p:blipFill>
        <p:spPr>
          <a:xfrm>
            <a:off x="952500" y="0"/>
            <a:ext cx="10287000" cy="6857999"/>
          </a:xfrm>
          <a:prstGeom prst="rect">
            <a:avLst/>
          </a:prstGeom>
          <a:noFill/>
          <a:ln>
            <a:noFill/>
          </a:ln>
        </p:spPr>
      </p:pic>
      <p:pic>
        <p:nvPicPr>
          <p:cNvPr id="2" name="Picture 1" descr="A logo with a person in the middle&#10;&#10;Description automatically generated">
            <a:extLst>
              <a:ext uri="{FF2B5EF4-FFF2-40B4-BE49-F238E27FC236}">
                <a16:creationId xmlns:a16="http://schemas.microsoft.com/office/drawing/2014/main" id="{97FC6C3E-CCC9-BA61-9B10-79A549F528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227BDC6-DE5E-FDD3-A674-4A5BAECA9DCC}"/>
              </a:ext>
            </a:extLst>
          </p:cNvPr>
          <p:cNvSpPr txBox="1"/>
          <p:nvPr/>
        </p:nvSpPr>
        <p:spPr>
          <a:xfrm>
            <a:off x="6480313" y="1122363"/>
            <a:ext cx="4759187" cy="4524315"/>
          </a:xfrm>
          <a:prstGeom prst="rect">
            <a:avLst/>
          </a:prstGeom>
          <a:noFill/>
        </p:spPr>
        <p:txBody>
          <a:bodyPr wrap="square" rtlCol="0">
            <a:spAutoFit/>
          </a:bodyPr>
          <a:lstStyle/>
          <a:p>
            <a:r>
              <a:rPr lang="en-US" sz="4000" b="1" dirty="0" err="1">
                <a:latin typeface="Aptos Narrow" panose="020B0004020202020204" pitchFamily="34" charset="0"/>
              </a:rPr>
              <a:t>Sosiale</a:t>
            </a:r>
            <a:r>
              <a:rPr lang="en-US" sz="4000" b="1" dirty="0">
                <a:latin typeface="Aptos Narrow" panose="020B0004020202020204" pitchFamily="34" charset="0"/>
              </a:rPr>
              <a:t> Media</a:t>
            </a:r>
          </a:p>
          <a:p>
            <a:endParaRPr lang="en-US" sz="2800" dirty="0">
              <a:latin typeface="Aptos Narrow" panose="020B0004020202020204" pitchFamily="34" charset="0"/>
            </a:endParaRPr>
          </a:p>
          <a:p>
            <a:endParaRPr lang="en-US" sz="2800" dirty="0">
              <a:latin typeface="Aptos Narrow" panose="020B0004020202020204" pitchFamily="34" charset="0"/>
            </a:endParaRPr>
          </a:p>
          <a:p>
            <a:r>
              <a:rPr lang="en-US" sz="3200" b="1" dirty="0" err="1">
                <a:latin typeface="Aptos Narrow" panose="020B0004020202020204" pitchFamily="34" charset="0"/>
              </a:rPr>
              <a:t>Rekenaargebaseerde</a:t>
            </a:r>
            <a:r>
              <a:rPr lang="en-US" sz="3200" b="1" dirty="0">
                <a:latin typeface="Aptos Narrow" panose="020B0004020202020204" pitchFamily="34" charset="0"/>
              </a:rPr>
              <a:t> </a:t>
            </a:r>
            <a:r>
              <a:rPr lang="en-US" sz="3200" b="1" dirty="0" err="1">
                <a:latin typeface="Aptos Narrow" panose="020B0004020202020204" pitchFamily="34" charset="0"/>
              </a:rPr>
              <a:t>tegnologie</a:t>
            </a:r>
            <a:r>
              <a:rPr lang="en-US" sz="3200" b="1" dirty="0">
                <a:latin typeface="Aptos Narrow" panose="020B0004020202020204" pitchFamily="34" charset="0"/>
              </a:rPr>
              <a:t> wat die </a:t>
            </a:r>
            <a:r>
              <a:rPr lang="en-US" sz="3200" b="1" dirty="0" err="1">
                <a:latin typeface="Aptos Narrow" panose="020B0004020202020204" pitchFamily="34" charset="0"/>
              </a:rPr>
              <a:t>deel</a:t>
            </a:r>
            <a:r>
              <a:rPr lang="en-US" sz="3200" b="1" dirty="0">
                <a:latin typeface="Aptos Narrow" panose="020B0004020202020204" pitchFamily="34" charset="0"/>
              </a:rPr>
              <a:t> van idees, </a:t>
            </a:r>
            <a:r>
              <a:rPr lang="en-US" sz="3200" b="1" dirty="0" err="1">
                <a:latin typeface="Aptos Narrow" panose="020B0004020202020204" pitchFamily="34" charset="0"/>
              </a:rPr>
              <a:t>gedagtes</a:t>
            </a:r>
            <a:r>
              <a:rPr lang="en-US" sz="3200" b="1" dirty="0">
                <a:latin typeface="Aptos Narrow" panose="020B0004020202020204" pitchFamily="34" charset="0"/>
              </a:rPr>
              <a:t> </a:t>
            </a:r>
            <a:r>
              <a:rPr lang="en-US" sz="3200" b="1" dirty="0" err="1">
                <a:latin typeface="Aptos Narrow" panose="020B0004020202020204" pitchFamily="34" charset="0"/>
              </a:rPr>
              <a:t>en</a:t>
            </a:r>
            <a:r>
              <a:rPr lang="en-US" sz="3200" b="1" dirty="0">
                <a:latin typeface="Aptos Narrow" panose="020B0004020202020204" pitchFamily="34" charset="0"/>
              </a:rPr>
              <a:t> </a:t>
            </a:r>
            <a:r>
              <a:rPr lang="en-US" sz="3200" b="1" dirty="0" err="1">
                <a:latin typeface="Aptos Narrow" panose="020B0004020202020204" pitchFamily="34" charset="0"/>
              </a:rPr>
              <a:t>inligting</a:t>
            </a:r>
            <a:r>
              <a:rPr lang="en-US" sz="3200" b="1" dirty="0">
                <a:latin typeface="Aptos Narrow" panose="020B0004020202020204" pitchFamily="34" charset="0"/>
              </a:rPr>
              <a:t> </a:t>
            </a:r>
            <a:r>
              <a:rPr lang="en-US" sz="3200" b="1" dirty="0" err="1">
                <a:latin typeface="Aptos Narrow" panose="020B0004020202020204" pitchFamily="34" charset="0"/>
              </a:rPr>
              <a:t>deur</a:t>
            </a:r>
            <a:r>
              <a:rPr lang="en-US" sz="3200" b="1" dirty="0">
                <a:latin typeface="Aptos Narrow" panose="020B0004020202020204" pitchFamily="34" charset="0"/>
              </a:rPr>
              <a:t> </a:t>
            </a:r>
            <a:r>
              <a:rPr lang="en-US" sz="3200" b="1" dirty="0" err="1">
                <a:latin typeface="Aptos Narrow" panose="020B0004020202020204" pitchFamily="34" charset="0"/>
              </a:rPr>
              <a:t>virtuele</a:t>
            </a:r>
            <a:r>
              <a:rPr lang="en-US" sz="3200" b="1" dirty="0">
                <a:latin typeface="Aptos Narrow" panose="020B0004020202020204" pitchFamily="34" charset="0"/>
              </a:rPr>
              <a:t> </a:t>
            </a:r>
            <a:r>
              <a:rPr lang="en-US" sz="3200" b="1" dirty="0" err="1">
                <a:latin typeface="Aptos Narrow" panose="020B0004020202020204" pitchFamily="34" charset="0"/>
              </a:rPr>
              <a:t>netwerke</a:t>
            </a:r>
            <a:r>
              <a:rPr lang="en-US" sz="3200" b="1" dirty="0">
                <a:latin typeface="Aptos Narrow" panose="020B0004020202020204" pitchFamily="34" charset="0"/>
              </a:rPr>
              <a:t> </a:t>
            </a:r>
            <a:r>
              <a:rPr lang="en-US" sz="3200" b="1" dirty="0" err="1">
                <a:latin typeface="Aptos Narrow" panose="020B0004020202020204" pitchFamily="34" charset="0"/>
              </a:rPr>
              <a:t>en</a:t>
            </a:r>
            <a:r>
              <a:rPr lang="en-US" sz="3200" b="1" dirty="0">
                <a:latin typeface="Aptos Narrow" panose="020B0004020202020204" pitchFamily="34" charset="0"/>
              </a:rPr>
              <a:t> </a:t>
            </a:r>
            <a:r>
              <a:rPr lang="en-US" sz="3200" b="1" dirty="0" err="1">
                <a:latin typeface="Aptos Narrow" panose="020B0004020202020204" pitchFamily="34" charset="0"/>
              </a:rPr>
              <a:t>gemeenskappe</a:t>
            </a:r>
            <a:r>
              <a:rPr lang="en-US" sz="3200" b="1" dirty="0">
                <a:latin typeface="Aptos Narrow" panose="020B0004020202020204" pitchFamily="34" charset="0"/>
              </a:rPr>
              <a:t> </a:t>
            </a:r>
            <a:r>
              <a:rPr lang="en-US" sz="3200" b="1" dirty="0" err="1">
                <a:latin typeface="Aptos Narrow" panose="020B0004020202020204" pitchFamily="34" charset="0"/>
              </a:rPr>
              <a:t>vergemaklik</a:t>
            </a:r>
            <a:r>
              <a:rPr lang="en-US" sz="3200" b="1" dirty="0">
                <a:latin typeface="Aptos Narrow" panose="020B0004020202020204" pitchFamily="34" charset="0"/>
              </a:rPr>
              <a:t>.</a:t>
            </a:r>
            <a:endParaRPr lang="en-ZA" sz="3200" b="1" dirty="0">
              <a:latin typeface="Aptos Narrow" panose="020B0004020202020204" pitchFamily="34" charset="0"/>
            </a:endParaRPr>
          </a:p>
        </p:txBody>
      </p:sp>
      <p:pic>
        <p:nvPicPr>
          <p:cNvPr id="4" name="Picture 3" descr="A hand holding a cell phone&#10;&#10;Description automatically generated">
            <a:extLst>
              <a:ext uri="{FF2B5EF4-FFF2-40B4-BE49-F238E27FC236}">
                <a16:creationId xmlns:a16="http://schemas.microsoft.com/office/drawing/2014/main" id="{13067857-4EBF-C51E-60BF-948E83FB2EC9}"/>
              </a:ext>
            </a:extLst>
          </p:cNvPr>
          <p:cNvPicPr>
            <a:picLocks noChangeAspect="1"/>
          </p:cNvPicPr>
          <p:nvPr/>
        </p:nvPicPr>
        <p:blipFill rotWithShape="1">
          <a:blip r:embed="rId5"/>
          <a:srcRect l="7836" r="51535"/>
          <a:stretch/>
        </p:blipFill>
        <p:spPr>
          <a:xfrm>
            <a:off x="955342" y="0"/>
            <a:ext cx="4953471" cy="6858000"/>
          </a:xfrm>
          <a:prstGeom prst="rect">
            <a:avLst/>
          </a:prstGeom>
        </p:spPr>
      </p:pic>
      <p:sp>
        <p:nvSpPr>
          <p:cNvPr id="5" name="Rectangle 4">
            <a:extLst>
              <a:ext uri="{FF2B5EF4-FFF2-40B4-BE49-F238E27FC236}">
                <a16:creationId xmlns:a16="http://schemas.microsoft.com/office/drawing/2014/main" id="{74D3DCB2-996F-DEB4-DA85-A02EBD885EBA}"/>
              </a:ext>
            </a:extLst>
          </p:cNvPr>
          <p:cNvSpPr/>
          <p:nvPr/>
        </p:nvSpPr>
        <p:spPr>
          <a:xfrm>
            <a:off x="5908813" y="6220401"/>
            <a:ext cx="1732958" cy="498870"/>
          </a:xfrm>
          <a:prstGeom prst="rect">
            <a:avLst/>
          </a:prstGeom>
          <a:solidFill>
            <a:srgbClr val="8BBCFF"/>
          </a:solidFill>
          <a:ln>
            <a:solidFill>
              <a:srgbClr val="8BB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3" name="Picture 2" descr="A person holding scissors over a table with papers&#10;&#10;Description automatically generated">
            <a:extLst>
              <a:ext uri="{FF2B5EF4-FFF2-40B4-BE49-F238E27FC236}">
                <a16:creationId xmlns:a16="http://schemas.microsoft.com/office/drawing/2014/main" id="{2DD46E57-3A0C-7D8B-B713-0633566C9D6F}"/>
              </a:ext>
            </a:extLst>
          </p:cNvPr>
          <p:cNvPicPr>
            <a:picLocks noChangeAspect="1"/>
          </p:cNvPicPr>
          <p:nvPr/>
        </p:nvPicPr>
        <p:blipFill>
          <a:blip r:embed="rId3"/>
          <a:stretch>
            <a:fillRect/>
          </a:stretch>
        </p:blipFill>
        <p:spPr>
          <a:xfrm>
            <a:off x="0" y="0"/>
            <a:ext cx="12192000" cy="6858000"/>
          </a:xfrm>
          <a:prstGeom prst="rect">
            <a:avLst/>
          </a:prstGeom>
        </p:spPr>
      </p:pic>
      <p:sp>
        <p:nvSpPr>
          <p:cNvPr id="155" name="Google Shape;155;p13"/>
          <p:cNvSpPr/>
          <p:nvPr/>
        </p:nvSpPr>
        <p:spPr>
          <a:xfrm>
            <a:off x="2047519" y="2274607"/>
            <a:ext cx="8096961" cy="1446550"/>
          </a:xfrm>
          <a:prstGeom prst="rect">
            <a:avLst/>
          </a:prstGeom>
          <a:solidFill>
            <a:schemeClr val="lt1">
              <a:alpha val="7333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ZA" sz="8800" b="1" i="0" u="none" strike="noStrike" cap="none" dirty="0" err="1">
                <a:solidFill>
                  <a:schemeClr val="dk1"/>
                </a:solidFill>
                <a:latin typeface="Calibri"/>
                <a:ea typeface="Calibri"/>
                <a:cs typeface="Calibri"/>
                <a:sym typeface="Calibri"/>
              </a:rPr>
              <a:t>Gr</a:t>
            </a:r>
            <a:r>
              <a:rPr lang="en-ZA" sz="8800" b="1" dirty="0" err="1">
                <a:solidFill>
                  <a:schemeClr val="dk1"/>
                </a:solidFill>
                <a:latin typeface="Calibri"/>
                <a:ea typeface="Calibri"/>
                <a:cs typeface="Calibri"/>
                <a:sym typeface="Calibri"/>
              </a:rPr>
              <a:t>oeprefleksie</a:t>
            </a:r>
            <a:endParaRPr sz="1400" b="0" i="0" u="none" strike="noStrike" cap="none" dirty="0">
              <a:solidFill>
                <a:srgbClr val="000000"/>
              </a:solidFill>
              <a:latin typeface="Arial"/>
              <a:ea typeface="Arial"/>
              <a:cs typeface="Arial"/>
              <a:sym typeface="Arial"/>
            </a:endParaRPr>
          </a:p>
        </p:txBody>
      </p:sp>
      <p:pic>
        <p:nvPicPr>
          <p:cNvPr id="2" name="Picture 1" descr="A logo with a person in the middle&#10;&#10;Description automatically generated">
            <a:extLst>
              <a:ext uri="{FF2B5EF4-FFF2-40B4-BE49-F238E27FC236}">
                <a16:creationId xmlns:a16="http://schemas.microsoft.com/office/drawing/2014/main" id="{2285D6E4-64F0-6DEE-6F77-D2EA1B7BE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38FC17-39F8-48D4-82B3-D75FAC581BFD}"/>
</file>

<file path=customXml/itemProps2.xml><?xml version="1.0" encoding="utf-8"?>
<ds:datastoreItem xmlns:ds="http://schemas.openxmlformats.org/officeDocument/2006/customXml" ds:itemID="{0A483A60-8E8C-42CA-BE9B-7D9CBBF731FD}"/>
</file>

<file path=docProps/app.xml><?xml version="1.0" encoding="utf-8"?>
<Properties xmlns="http://schemas.openxmlformats.org/officeDocument/2006/extended-properties" xmlns:vt="http://schemas.openxmlformats.org/officeDocument/2006/docPropsVTypes">
  <TotalTime>274</TotalTime>
  <Words>1791</Words>
  <Application>Microsoft Office PowerPoint</Application>
  <PresentationFormat>Widescreen</PresentationFormat>
  <Paragraphs>99</Paragraphs>
  <Slides>8</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Calibri</vt:lpstr>
      <vt:lpstr>Arial</vt:lpstr>
      <vt:lpstr>Aptos</vt:lpstr>
      <vt:lpstr>Arial Narrow</vt:lpstr>
      <vt:lpstr>Wingdings</vt:lpstr>
      <vt:lpstr>Aptos Narrow</vt:lpstr>
      <vt:lpstr>Symbol</vt:lpstr>
      <vt:lpstr>Times New Roman</vt:lpstr>
      <vt:lpstr>Noto Sans Symbols</vt:lpstr>
      <vt:lpstr>Courier New</vt:lpstr>
      <vt:lpstr>Office Theme</vt:lpstr>
      <vt:lpstr>PowerPoint Presentation</vt:lpstr>
      <vt:lpstr>Verkiesings-plakkate 2024 </vt:lpstr>
      <vt:lpstr>PowerPoint Presentation</vt:lpstr>
      <vt:lpstr>"'n Aanstootlike haarsorgadvertensie wys swart Suid-Afrikaners moet steeds apartheid se rassegeveg veg."</vt:lpstr>
      <vt:lpstr>PowerPoint Presentation</vt:lpstr>
      <vt:lpstr>Voorbeelde van gedrukte media sluit boeke, besigheidskaartjies, brosjures, koepons, tydskrif- of koerante advertensies, advertensieborde, poskaarte en selfs inligting op produkverpakking in.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Hp Unit</cp:lastModifiedBy>
  <cp:revision>4</cp:revision>
  <dcterms:created xsi:type="dcterms:W3CDTF">2021-02-27T11:19:06Z</dcterms:created>
  <dcterms:modified xsi:type="dcterms:W3CDTF">2024-07-15T14:30:16Z</dcterms:modified>
</cp:coreProperties>
</file>