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256" r:id="rId2"/>
    <p:sldId id="269" r:id="rId3"/>
    <p:sldId id="270" r:id="rId4"/>
    <p:sldId id="259" r:id="rId5"/>
    <p:sldId id="260" r:id="rId6"/>
    <p:sldId id="261" r:id="rId7"/>
    <p:sldId id="272" r:id="rId8"/>
    <p:sldId id="263" r:id="rId9"/>
    <p:sldId id="264" r:id="rId10"/>
    <p:sldId id="265" r:id="rId11"/>
    <p:sldId id="266" r:id="rId12"/>
    <p:sldId id="267" r:id="rId13"/>
    <p:sldId id="271" r:id="rId1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 roundtripDataSignature="AMtx7mjwpUMSZRpseipfDiff4wo5jHOBz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rita Hanekom"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884C52-07D3-499C-BB41-DFFE34B4BE67}" v="40" dt="2024-07-15T14:47:23.8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736" autoAdjust="0"/>
    <p:restoredTop sz="59102" autoAdjust="0"/>
  </p:normalViewPr>
  <p:slideViewPr>
    <p:cSldViewPr snapToGrid="0">
      <p:cViewPr varScale="1">
        <p:scale>
          <a:sx n="45" d="100"/>
          <a:sy n="45" d="100"/>
        </p:scale>
        <p:origin x="1421" y="38"/>
      </p:cViewPr>
      <p:guideLst/>
    </p:cSldViewPr>
  </p:slideViewPr>
  <p:notesTextViewPr>
    <p:cViewPr>
      <p:scale>
        <a:sx n="1" d="1"/>
        <a:sy n="1" d="1"/>
      </p:scale>
      <p:origin x="0" y="-245"/>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 Target="slides/slide1.xml"/><Relationship Id="rId20" Type="http://customschemas.google.com/relationships/presentationmetadata" Target="metadata"/><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28" Type="http://schemas.openxmlformats.org/officeDocument/2006/relationships/customXml" Target="../customXml/item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p Unit" userId="86ec350514542ee1" providerId="LiveId" clId="{43884C52-07D3-499C-BB41-DFFE34B4BE67}"/>
    <pc:docChg chg="custSel addSld delSld modSld">
      <pc:chgData name="Hp Unit" userId="86ec350514542ee1" providerId="LiveId" clId="{43884C52-07D3-499C-BB41-DFFE34B4BE67}" dt="2024-07-15T14:54:20.756" v="135"/>
      <pc:docMkLst>
        <pc:docMk/>
      </pc:docMkLst>
      <pc:sldChg chg="modNotesTx">
        <pc:chgData name="Hp Unit" userId="86ec350514542ee1" providerId="LiveId" clId="{43884C52-07D3-499C-BB41-DFFE34B4BE67}" dt="2024-07-15T14:47:46.902" v="116" actId="20577"/>
        <pc:sldMkLst>
          <pc:docMk/>
          <pc:sldMk cId="0" sldId="256"/>
        </pc:sldMkLst>
      </pc:sldChg>
      <pc:sldChg chg="modNotesTx">
        <pc:chgData name="Hp Unit" userId="86ec350514542ee1" providerId="LiveId" clId="{43884C52-07D3-499C-BB41-DFFE34B4BE67}" dt="2024-07-15T14:48:41.760" v="125"/>
        <pc:sldMkLst>
          <pc:docMk/>
          <pc:sldMk cId="0" sldId="259"/>
        </pc:sldMkLst>
      </pc:sldChg>
      <pc:sldChg chg="modSp mod modNotesTx">
        <pc:chgData name="Hp Unit" userId="86ec350514542ee1" providerId="LiveId" clId="{43884C52-07D3-499C-BB41-DFFE34B4BE67}" dt="2024-07-15T14:49:02.531" v="127" actId="20577"/>
        <pc:sldMkLst>
          <pc:docMk/>
          <pc:sldMk cId="0" sldId="260"/>
        </pc:sldMkLst>
        <pc:spChg chg="mod">
          <ac:chgData name="Hp Unit" userId="86ec350514542ee1" providerId="LiveId" clId="{43884C52-07D3-499C-BB41-DFFE34B4BE67}" dt="2024-07-15T14:46:59.692" v="102" actId="20577"/>
          <ac:spMkLst>
            <pc:docMk/>
            <pc:sldMk cId="0" sldId="260"/>
            <ac:spMk id="114" creationId="{00000000-0000-0000-0000-000000000000}"/>
          </ac:spMkLst>
        </pc:spChg>
      </pc:sldChg>
      <pc:sldChg chg="modSp modNotesTx">
        <pc:chgData name="Hp Unit" userId="86ec350514542ee1" providerId="LiveId" clId="{43884C52-07D3-499C-BB41-DFFE34B4BE67}" dt="2024-07-15T14:49:16.309" v="129"/>
        <pc:sldMkLst>
          <pc:docMk/>
          <pc:sldMk cId="0" sldId="261"/>
        </pc:sldMkLst>
        <pc:spChg chg="mod">
          <ac:chgData name="Hp Unit" userId="86ec350514542ee1" providerId="LiveId" clId="{43884C52-07D3-499C-BB41-DFFE34B4BE67}" dt="2024-07-15T14:47:12.575" v="104" actId="20577"/>
          <ac:spMkLst>
            <pc:docMk/>
            <pc:sldMk cId="0" sldId="261"/>
            <ac:spMk id="3" creationId="{D401FDCC-DE8B-7B1D-A5E7-94320D43DE1B}"/>
          </ac:spMkLst>
        </pc:spChg>
      </pc:sldChg>
      <pc:sldChg chg="del">
        <pc:chgData name="Hp Unit" userId="86ec350514542ee1" providerId="LiveId" clId="{43884C52-07D3-499C-BB41-DFFE34B4BE67}" dt="2024-07-08T13:36:55.303" v="5" actId="47"/>
        <pc:sldMkLst>
          <pc:docMk/>
          <pc:sldMk cId="0" sldId="262"/>
        </pc:sldMkLst>
      </pc:sldChg>
      <pc:sldChg chg="modNotesTx">
        <pc:chgData name="Hp Unit" userId="86ec350514542ee1" providerId="LiveId" clId="{43884C52-07D3-499C-BB41-DFFE34B4BE67}" dt="2024-07-15T14:54:00.032" v="133"/>
        <pc:sldMkLst>
          <pc:docMk/>
          <pc:sldMk cId="0" sldId="263"/>
        </pc:sldMkLst>
      </pc:sldChg>
      <pc:sldChg chg="addSp delSp modSp mod">
        <pc:chgData name="Hp Unit" userId="86ec350514542ee1" providerId="LiveId" clId="{43884C52-07D3-499C-BB41-DFFE34B4BE67}" dt="2024-07-08T13:37:47.480" v="22" actId="20577"/>
        <pc:sldMkLst>
          <pc:docMk/>
          <pc:sldMk cId="0" sldId="264"/>
        </pc:sldMkLst>
        <pc:spChg chg="add mod">
          <ac:chgData name="Hp Unit" userId="86ec350514542ee1" providerId="LiveId" clId="{43884C52-07D3-499C-BB41-DFFE34B4BE67}" dt="2024-07-08T13:37:47.480" v="22" actId="20577"/>
          <ac:spMkLst>
            <pc:docMk/>
            <pc:sldMk cId="0" sldId="264"/>
            <ac:spMk id="4" creationId="{1556CF23-0308-3955-FCD6-970F06D304E2}"/>
          </ac:spMkLst>
        </pc:spChg>
        <pc:spChg chg="mod">
          <ac:chgData name="Hp Unit" userId="86ec350514542ee1" providerId="LiveId" clId="{43884C52-07D3-499C-BB41-DFFE34B4BE67}" dt="2024-07-08T13:37:18.746" v="7" actId="207"/>
          <ac:spMkLst>
            <pc:docMk/>
            <pc:sldMk cId="0" sldId="264"/>
            <ac:spMk id="156" creationId="{00000000-0000-0000-0000-000000000000}"/>
          </ac:spMkLst>
        </pc:spChg>
        <pc:picChg chg="add mod">
          <ac:chgData name="Hp Unit" userId="86ec350514542ee1" providerId="LiveId" clId="{43884C52-07D3-499C-BB41-DFFE34B4BE67}" dt="2024-07-08T13:37:34.009" v="11" actId="171"/>
          <ac:picMkLst>
            <pc:docMk/>
            <pc:sldMk cId="0" sldId="264"/>
            <ac:picMk id="3" creationId="{AE0362B6-2DE7-EE16-CFD0-1F2EEBA91858}"/>
          </ac:picMkLst>
        </pc:picChg>
        <pc:picChg chg="del">
          <ac:chgData name="Hp Unit" userId="86ec350514542ee1" providerId="LiveId" clId="{43884C52-07D3-499C-BB41-DFFE34B4BE67}" dt="2024-07-08T13:37:08.855" v="6" actId="478"/>
          <ac:picMkLst>
            <pc:docMk/>
            <pc:sldMk cId="0" sldId="264"/>
            <ac:picMk id="155" creationId="{00000000-0000-0000-0000-000000000000}"/>
          </ac:picMkLst>
        </pc:picChg>
      </pc:sldChg>
      <pc:sldChg chg="addSp modSp mod">
        <pc:chgData name="Hp Unit" userId="86ec350514542ee1" providerId="LiveId" clId="{43884C52-07D3-499C-BB41-DFFE34B4BE67}" dt="2024-07-08T13:38:24.988" v="40" actId="20577"/>
        <pc:sldMkLst>
          <pc:docMk/>
          <pc:sldMk cId="0" sldId="265"/>
        </pc:sldMkLst>
        <pc:spChg chg="add mod">
          <ac:chgData name="Hp Unit" userId="86ec350514542ee1" providerId="LiveId" clId="{43884C52-07D3-499C-BB41-DFFE34B4BE67}" dt="2024-07-08T13:38:12.748" v="29" actId="20577"/>
          <ac:spMkLst>
            <pc:docMk/>
            <pc:sldMk cId="0" sldId="265"/>
            <ac:spMk id="3" creationId="{C7023093-71BB-CDBA-1099-1A4E5A7828E2}"/>
          </ac:spMkLst>
        </pc:spChg>
        <pc:spChg chg="add mod">
          <ac:chgData name="Hp Unit" userId="86ec350514542ee1" providerId="LiveId" clId="{43884C52-07D3-499C-BB41-DFFE34B4BE67}" dt="2024-07-08T13:38:24.988" v="40" actId="20577"/>
          <ac:spMkLst>
            <pc:docMk/>
            <pc:sldMk cId="0" sldId="265"/>
            <ac:spMk id="4" creationId="{5A841BE6-4AD9-8FBC-595E-E508CA4F47D4}"/>
          </ac:spMkLst>
        </pc:spChg>
      </pc:sldChg>
      <pc:sldChg chg="addSp modSp mod">
        <pc:chgData name="Hp Unit" userId="86ec350514542ee1" providerId="LiveId" clId="{43884C52-07D3-499C-BB41-DFFE34B4BE67}" dt="2024-07-08T13:38:57.870" v="64" actId="20577"/>
        <pc:sldMkLst>
          <pc:docMk/>
          <pc:sldMk cId="0" sldId="266"/>
        </pc:sldMkLst>
        <pc:spChg chg="add mod">
          <ac:chgData name="Hp Unit" userId="86ec350514542ee1" providerId="LiveId" clId="{43884C52-07D3-499C-BB41-DFFE34B4BE67}" dt="2024-07-08T13:38:45.866" v="53" actId="20577"/>
          <ac:spMkLst>
            <pc:docMk/>
            <pc:sldMk cId="0" sldId="266"/>
            <ac:spMk id="2" creationId="{7CCA7FD8-E5FE-FDFD-83EF-5030FB5A22D5}"/>
          </ac:spMkLst>
        </pc:spChg>
        <pc:spChg chg="add mod">
          <ac:chgData name="Hp Unit" userId="86ec350514542ee1" providerId="LiveId" clId="{43884C52-07D3-499C-BB41-DFFE34B4BE67}" dt="2024-07-08T13:38:57.870" v="64" actId="20577"/>
          <ac:spMkLst>
            <pc:docMk/>
            <pc:sldMk cId="0" sldId="266"/>
            <ac:spMk id="3" creationId="{73346A17-CD22-2B38-C6E4-C4F3FCD455F0}"/>
          </ac:spMkLst>
        </pc:spChg>
      </pc:sldChg>
      <pc:sldChg chg="addSp modSp mod">
        <pc:chgData name="Hp Unit" userId="86ec350514542ee1" providerId="LiveId" clId="{43884C52-07D3-499C-BB41-DFFE34B4BE67}" dt="2024-07-08T13:39:13.336" v="75" actId="20577"/>
        <pc:sldMkLst>
          <pc:docMk/>
          <pc:sldMk cId="0" sldId="267"/>
        </pc:sldMkLst>
        <pc:spChg chg="add mod">
          <ac:chgData name="Hp Unit" userId="86ec350514542ee1" providerId="LiveId" clId="{43884C52-07D3-499C-BB41-DFFE34B4BE67}" dt="2024-07-08T13:39:13.336" v="75" actId="20577"/>
          <ac:spMkLst>
            <pc:docMk/>
            <pc:sldMk cId="0" sldId="267"/>
            <ac:spMk id="3" creationId="{54B35D69-C2B1-9D6C-BD49-70581FEBC9BC}"/>
          </ac:spMkLst>
        </pc:spChg>
      </pc:sldChg>
      <pc:sldChg chg="modNotesTx">
        <pc:chgData name="Hp Unit" userId="86ec350514542ee1" providerId="LiveId" clId="{43884C52-07D3-499C-BB41-DFFE34B4BE67}" dt="2024-07-15T14:48:05.742" v="121" actId="12"/>
        <pc:sldMkLst>
          <pc:docMk/>
          <pc:sldMk cId="3986438963" sldId="269"/>
        </pc:sldMkLst>
      </pc:sldChg>
      <pc:sldChg chg="modSp modNotesTx">
        <pc:chgData name="Hp Unit" userId="86ec350514542ee1" providerId="LiveId" clId="{43884C52-07D3-499C-BB41-DFFE34B4BE67}" dt="2024-07-15T14:48:21.215" v="123"/>
        <pc:sldMkLst>
          <pc:docMk/>
          <pc:sldMk cId="133142902" sldId="270"/>
        </pc:sldMkLst>
        <pc:graphicFrameChg chg="mod">
          <ac:chgData name="Hp Unit" userId="86ec350514542ee1" providerId="LiveId" clId="{43884C52-07D3-499C-BB41-DFFE34B4BE67}" dt="2024-07-15T14:46:27.078" v="98" actId="20577"/>
          <ac:graphicFrameMkLst>
            <pc:docMk/>
            <pc:sldMk cId="133142902" sldId="270"/>
            <ac:graphicFrameMk id="5" creationId="{B924CBDE-8AB4-BA1D-3000-496C5F03D21D}"/>
          </ac:graphicFrameMkLst>
        </pc:graphicFrameChg>
      </pc:sldChg>
      <pc:sldChg chg="modSp modNotesTx">
        <pc:chgData name="Hp Unit" userId="86ec350514542ee1" providerId="LiveId" clId="{43884C52-07D3-499C-BB41-DFFE34B4BE67}" dt="2024-07-15T14:54:20.756" v="135"/>
        <pc:sldMkLst>
          <pc:docMk/>
          <pc:sldMk cId="2598376019" sldId="271"/>
        </pc:sldMkLst>
        <pc:spChg chg="mod">
          <ac:chgData name="Hp Unit" userId="86ec350514542ee1" providerId="LiveId" clId="{43884C52-07D3-499C-BB41-DFFE34B4BE67}" dt="2024-07-15T14:47:23.853" v="105" actId="6549"/>
          <ac:spMkLst>
            <pc:docMk/>
            <pc:sldMk cId="2598376019" sldId="271"/>
            <ac:spMk id="2" creationId="{B7A7818C-CFD5-E379-FB83-54D765E66D8A}"/>
          </ac:spMkLst>
        </pc:spChg>
      </pc:sldChg>
      <pc:sldChg chg="addSp delSp add del setBg delDesignElem modNotesTx">
        <pc:chgData name="Hp Unit" userId="86ec350514542ee1" providerId="LiveId" clId="{43884C52-07D3-499C-BB41-DFFE34B4BE67}" dt="2024-07-15T14:53:37.593" v="131"/>
        <pc:sldMkLst>
          <pc:docMk/>
          <pc:sldMk cId="0" sldId="272"/>
        </pc:sldMkLst>
        <pc:spChg chg="add del">
          <ac:chgData name="Hp Unit" userId="86ec350514542ee1" providerId="LiveId" clId="{43884C52-07D3-499C-BB41-DFFE34B4BE67}" dt="2024-07-08T13:36:43.370" v="2"/>
          <ac:spMkLst>
            <pc:docMk/>
            <pc:sldMk cId="0" sldId="272"/>
            <ac:spMk id="156" creationId="{0205D939-00C4-4F2E-9797-3170DD040D90}"/>
          </ac:spMkLst>
        </pc:spChg>
        <pc:spChg chg="add del">
          <ac:chgData name="Hp Unit" userId="86ec350514542ee1" providerId="LiveId" clId="{43884C52-07D3-499C-BB41-DFFE34B4BE67}" dt="2024-07-08T13:36:43.370" v="2"/>
          <ac:spMkLst>
            <pc:docMk/>
            <pc:sldMk cId="0" sldId="272"/>
            <ac:spMk id="157" creationId="{38EE4E44-1403-472B-8C01-D354CB8F5AE7}"/>
          </ac:spMkLst>
        </pc:spChg>
        <pc:spChg chg="add del">
          <ac:chgData name="Hp Unit" userId="86ec350514542ee1" providerId="LiveId" clId="{43884C52-07D3-499C-BB41-DFFE34B4BE67}" dt="2024-07-08T13:36:43.370" v="2"/>
          <ac:spMkLst>
            <pc:docMk/>
            <pc:sldMk cId="0" sldId="272"/>
            <ac:spMk id="158" creationId="{583CCE40-4C5F-42D3-86D9-7892AD1E98E3}"/>
          </ac:spMkLst>
        </pc:spChg>
      </pc:sldChg>
    </pc:docChg>
  </pc:docChgLst>
  <pc:docChgLst>
    <pc:chgData name="Ferdo Pretorius" userId="fda81b51-2e2f-466a-a5d4-d1afe3dc8be0" providerId="ADAL" clId="{0E9122CD-293C-46A1-95D8-21930CBAD5D2}"/>
    <pc:docChg chg="custSel modSld">
      <pc:chgData name="Ferdo Pretorius" userId="fda81b51-2e2f-466a-a5d4-d1afe3dc8be0" providerId="ADAL" clId="{0E9122CD-293C-46A1-95D8-21930CBAD5D2}" dt="2024-06-12T08:05:44.750" v="1282" actId="6549"/>
      <pc:docMkLst>
        <pc:docMk/>
      </pc:docMkLst>
      <pc:sldChg chg="addSp modSp mod modNotesTx">
        <pc:chgData name="Ferdo Pretorius" userId="fda81b51-2e2f-466a-a5d4-d1afe3dc8be0" providerId="ADAL" clId="{0E9122CD-293C-46A1-95D8-21930CBAD5D2}" dt="2024-06-11T09:20:21.217" v="1179" actId="20577"/>
        <pc:sldMkLst>
          <pc:docMk/>
          <pc:sldMk cId="0" sldId="256"/>
        </pc:sldMkLst>
        <pc:spChg chg="add mod">
          <ac:chgData name="Ferdo Pretorius" userId="fda81b51-2e2f-466a-a5d4-d1afe3dc8be0" providerId="ADAL" clId="{0E9122CD-293C-46A1-95D8-21930CBAD5D2}" dt="2024-05-31T09:47:17.153" v="1171" actId="20577"/>
          <ac:spMkLst>
            <pc:docMk/>
            <pc:sldMk cId="0" sldId="256"/>
            <ac:spMk id="5" creationId="{4CE11C0E-AD96-40B6-D255-ABC7EAA96621}"/>
          </ac:spMkLst>
        </pc:spChg>
        <pc:picChg chg="add mod">
          <ac:chgData name="Ferdo Pretorius" userId="fda81b51-2e2f-466a-a5d4-d1afe3dc8be0" providerId="ADAL" clId="{0E9122CD-293C-46A1-95D8-21930CBAD5D2}" dt="2024-05-31T09:47:02.468" v="1168" actId="1076"/>
          <ac:picMkLst>
            <pc:docMk/>
            <pc:sldMk cId="0" sldId="256"/>
            <ac:picMk id="4" creationId="{B7EAF6A4-B674-F387-403B-34856C5EDC5D}"/>
          </ac:picMkLst>
        </pc:picChg>
      </pc:sldChg>
      <pc:sldChg chg="modSp mod modNotesTx">
        <pc:chgData name="Ferdo Pretorius" userId="fda81b51-2e2f-466a-a5d4-d1afe3dc8be0" providerId="ADAL" clId="{0E9122CD-293C-46A1-95D8-21930CBAD5D2}" dt="2024-05-31T07:44:00.583" v="933" actId="20577"/>
        <pc:sldMkLst>
          <pc:docMk/>
          <pc:sldMk cId="0" sldId="259"/>
        </pc:sldMkLst>
        <pc:spChg chg="mod">
          <ac:chgData name="Ferdo Pretorius" userId="fda81b51-2e2f-466a-a5d4-d1afe3dc8be0" providerId="ADAL" clId="{0E9122CD-293C-46A1-95D8-21930CBAD5D2}" dt="2024-05-31T07:43:51.584" v="929" actId="20577"/>
          <ac:spMkLst>
            <pc:docMk/>
            <pc:sldMk cId="0" sldId="259"/>
            <ac:spMk id="101" creationId="{00000000-0000-0000-0000-000000000000}"/>
          </ac:spMkLst>
        </pc:spChg>
      </pc:sldChg>
      <pc:sldChg chg="modSp mod modNotesTx">
        <pc:chgData name="Ferdo Pretorius" userId="fda81b51-2e2f-466a-a5d4-d1afe3dc8be0" providerId="ADAL" clId="{0E9122CD-293C-46A1-95D8-21930CBAD5D2}" dt="2024-06-12T07:56:00.092" v="1229" actId="20577"/>
        <pc:sldMkLst>
          <pc:docMk/>
          <pc:sldMk cId="0" sldId="260"/>
        </pc:sldMkLst>
        <pc:spChg chg="mod">
          <ac:chgData name="Ferdo Pretorius" userId="fda81b51-2e2f-466a-a5d4-d1afe3dc8be0" providerId="ADAL" clId="{0E9122CD-293C-46A1-95D8-21930CBAD5D2}" dt="2024-05-31T07:31:10.066" v="314" actId="20577"/>
          <ac:spMkLst>
            <pc:docMk/>
            <pc:sldMk cId="0" sldId="260"/>
            <ac:spMk id="112" creationId="{00000000-0000-0000-0000-000000000000}"/>
          </ac:spMkLst>
        </pc:spChg>
        <pc:spChg chg="mod">
          <ac:chgData name="Ferdo Pretorius" userId="fda81b51-2e2f-466a-a5d4-d1afe3dc8be0" providerId="ADAL" clId="{0E9122CD-293C-46A1-95D8-21930CBAD5D2}" dt="2024-05-31T07:32:04.401" v="351" actId="20577"/>
          <ac:spMkLst>
            <pc:docMk/>
            <pc:sldMk cId="0" sldId="260"/>
            <ac:spMk id="114" creationId="{00000000-0000-0000-0000-000000000000}"/>
          </ac:spMkLst>
        </pc:spChg>
      </pc:sldChg>
      <pc:sldChg chg="modSp modNotesTx">
        <pc:chgData name="Ferdo Pretorius" userId="fda81b51-2e2f-466a-a5d4-d1afe3dc8be0" providerId="ADAL" clId="{0E9122CD-293C-46A1-95D8-21930CBAD5D2}" dt="2024-05-31T09:44:31.213" v="1140" actId="20577"/>
        <pc:sldMkLst>
          <pc:docMk/>
          <pc:sldMk cId="0" sldId="261"/>
        </pc:sldMkLst>
        <pc:spChg chg="mod">
          <ac:chgData name="Ferdo Pretorius" userId="fda81b51-2e2f-466a-a5d4-d1afe3dc8be0" providerId="ADAL" clId="{0E9122CD-293C-46A1-95D8-21930CBAD5D2}" dt="2024-05-31T07:35:02.288" v="617" actId="20577"/>
          <ac:spMkLst>
            <pc:docMk/>
            <pc:sldMk cId="0" sldId="261"/>
            <ac:spMk id="3" creationId="{D401FDCC-DE8B-7B1D-A5E7-94320D43DE1B}"/>
          </ac:spMkLst>
        </pc:spChg>
      </pc:sldChg>
      <pc:sldChg chg="modNotesTx">
        <pc:chgData name="Ferdo Pretorius" userId="fda81b51-2e2f-466a-a5d4-d1afe3dc8be0" providerId="ADAL" clId="{0E9122CD-293C-46A1-95D8-21930CBAD5D2}" dt="2024-05-31T09:42:33.141" v="1138" actId="20577"/>
        <pc:sldMkLst>
          <pc:docMk/>
          <pc:sldMk cId="0" sldId="262"/>
        </pc:sldMkLst>
      </pc:sldChg>
      <pc:sldChg chg="modSp modNotesTx">
        <pc:chgData name="Ferdo Pretorius" userId="fda81b51-2e2f-466a-a5d4-d1afe3dc8be0" providerId="ADAL" clId="{0E9122CD-293C-46A1-95D8-21930CBAD5D2}" dt="2024-05-31T09:42:02.952" v="1135" actId="20577"/>
        <pc:sldMkLst>
          <pc:docMk/>
          <pc:sldMk cId="0" sldId="263"/>
        </pc:sldMkLst>
        <pc:spChg chg="mod">
          <ac:chgData name="Ferdo Pretorius" userId="fda81b51-2e2f-466a-a5d4-d1afe3dc8be0" providerId="ADAL" clId="{0E9122CD-293C-46A1-95D8-21930CBAD5D2}" dt="2024-05-30T13:37:26.854" v="100" actId="20577"/>
          <ac:spMkLst>
            <pc:docMk/>
            <pc:sldMk cId="0" sldId="263"/>
            <ac:spMk id="147" creationId="{00000000-0000-0000-0000-000000000000}"/>
          </ac:spMkLst>
        </pc:spChg>
      </pc:sldChg>
      <pc:sldChg chg="modSp mod modNotesTx">
        <pc:chgData name="Ferdo Pretorius" userId="fda81b51-2e2f-466a-a5d4-d1afe3dc8be0" providerId="ADAL" clId="{0E9122CD-293C-46A1-95D8-21930CBAD5D2}" dt="2024-06-12T07:56:28.258" v="1234" actId="20577"/>
        <pc:sldMkLst>
          <pc:docMk/>
          <pc:sldMk cId="0" sldId="264"/>
        </pc:sldMkLst>
        <pc:spChg chg="mod">
          <ac:chgData name="Ferdo Pretorius" userId="fda81b51-2e2f-466a-a5d4-d1afe3dc8be0" providerId="ADAL" clId="{0E9122CD-293C-46A1-95D8-21930CBAD5D2}" dt="2024-06-12T07:56:28.258" v="1234" actId="20577"/>
          <ac:spMkLst>
            <pc:docMk/>
            <pc:sldMk cId="0" sldId="264"/>
            <ac:spMk id="154" creationId="{00000000-0000-0000-0000-000000000000}"/>
          </ac:spMkLst>
        </pc:spChg>
      </pc:sldChg>
      <pc:sldChg chg="modNotesTx">
        <pc:chgData name="Ferdo Pretorius" userId="fda81b51-2e2f-466a-a5d4-d1afe3dc8be0" providerId="ADAL" clId="{0E9122CD-293C-46A1-95D8-21930CBAD5D2}" dt="2024-05-31T07:45:18.474" v="948" actId="20577"/>
        <pc:sldMkLst>
          <pc:docMk/>
          <pc:sldMk cId="0" sldId="265"/>
        </pc:sldMkLst>
      </pc:sldChg>
      <pc:sldChg chg="modNotesTx">
        <pc:chgData name="Ferdo Pretorius" userId="fda81b51-2e2f-466a-a5d4-d1afe3dc8be0" providerId="ADAL" clId="{0E9122CD-293C-46A1-95D8-21930CBAD5D2}" dt="2024-05-31T07:45:23.592" v="955" actId="20577"/>
        <pc:sldMkLst>
          <pc:docMk/>
          <pc:sldMk cId="0" sldId="266"/>
        </pc:sldMkLst>
      </pc:sldChg>
      <pc:sldChg chg="modNotesTx">
        <pc:chgData name="Ferdo Pretorius" userId="fda81b51-2e2f-466a-a5d4-d1afe3dc8be0" providerId="ADAL" clId="{0E9122CD-293C-46A1-95D8-21930CBAD5D2}" dt="2024-05-31T07:45:30.264" v="962" actId="20577"/>
        <pc:sldMkLst>
          <pc:docMk/>
          <pc:sldMk cId="0" sldId="267"/>
        </pc:sldMkLst>
      </pc:sldChg>
      <pc:sldChg chg="modSp mod modNotesTx">
        <pc:chgData name="Ferdo Pretorius" userId="fda81b51-2e2f-466a-a5d4-d1afe3dc8be0" providerId="ADAL" clId="{0E9122CD-293C-46A1-95D8-21930CBAD5D2}" dt="2024-06-12T08:04:37.367" v="1246" actId="20577"/>
        <pc:sldMkLst>
          <pc:docMk/>
          <pc:sldMk cId="3986438963" sldId="269"/>
        </pc:sldMkLst>
        <pc:spChg chg="mod">
          <ac:chgData name="Ferdo Pretorius" userId="fda81b51-2e2f-466a-a5d4-d1afe3dc8be0" providerId="ADAL" clId="{0E9122CD-293C-46A1-95D8-21930CBAD5D2}" dt="2024-06-12T08:04:37.367" v="1246" actId="20577"/>
          <ac:spMkLst>
            <pc:docMk/>
            <pc:sldMk cId="3986438963" sldId="269"/>
            <ac:spMk id="3" creationId="{CECAB697-4272-78AD-FF2C-7A0D6DD73EE6}"/>
          </ac:spMkLst>
        </pc:spChg>
      </pc:sldChg>
      <pc:sldChg chg="modSp modNotesTx">
        <pc:chgData name="Ferdo Pretorius" userId="fda81b51-2e2f-466a-a5d4-d1afe3dc8be0" providerId="ADAL" clId="{0E9122CD-293C-46A1-95D8-21930CBAD5D2}" dt="2024-06-12T08:05:44.750" v="1282" actId="6549"/>
        <pc:sldMkLst>
          <pc:docMk/>
          <pc:sldMk cId="133142902" sldId="270"/>
        </pc:sldMkLst>
        <pc:graphicFrameChg chg="mod">
          <ac:chgData name="Ferdo Pretorius" userId="fda81b51-2e2f-466a-a5d4-d1afe3dc8be0" providerId="ADAL" clId="{0E9122CD-293C-46A1-95D8-21930CBAD5D2}" dt="2024-06-12T08:05:00.511" v="1262" actId="20577"/>
          <ac:graphicFrameMkLst>
            <pc:docMk/>
            <pc:sldMk cId="133142902" sldId="270"/>
            <ac:graphicFrameMk id="5" creationId="{B924CBDE-8AB4-BA1D-3000-496C5F03D21D}"/>
          </ac:graphicFrameMkLst>
        </pc:graphicFrameChg>
      </pc:sldChg>
      <pc:sldChg chg="modSp mod modNotesTx">
        <pc:chgData name="Ferdo Pretorius" userId="fda81b51-2e2f-466a-a5d4-d1afe3dc8be0" providerId="ADAL" clId="{0E9122CD-293C-46A1-95D8-21930CBAD5D2}" dt="2024-05-31T09:41:18.157" v="1124" actId="20577"/>
        <pc:sldMkLst>
          <pc:docMk/>
          <pc:sldMk cId="2598376019" sldId="271"/>
        </pc:sldMkLst>
        <pc:spChg chg="mod">
          <ac:chgData name="Ferdo Pretorius" userId="fda81b51-2e2f-466a-a5d4-d1afe3dc8be0" providerId="ADAL" clId="{0E9122CD-293C-46A1-95D8-21930CBAD5D2}" dt="2024-05-31T07:46:32.729" v="1015" actId="20577"/>
          <ac:spMkLst>
            <pc:docMk/>
            <pc:sldMk cId="2598376019" sldId="271"/>
            <ac:spMk id="2" creationId="{B7A7818C-CFD5-E379-FB83-54D765E66D8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146782-44C7-4B16-8FDD-4AD7F0C0039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632BD02-3445-4E0B-B550-5FC14731C3B0}">
      <dgm:prSet/>
      <dgm:spPr/>
      <dgm:t>
        <a:bodyPr/>
        <a:lstStyle/>
        <a:p>
          <a:r>
            <a:rPr lang="nl-NL" b="1" dirty="0"/>
            <a:t>Ideologie: </a:t>
          </a:r>
          <a:r>
            <a:rPr lang="nl-NL" b="0" dirty="0"/>
            <a:t>Ideologieë is </a:t>
          </a:r>
          <a:r>
            <a:rPr lang="nl-NL" b="1" dirty="0"/>
            <a:t>beginsels, </a:t>
          </a:r>
          <a:r>
            <a:rPr lang="nl-NL" b="0" dirty="0"/>
            <a:t>filosofieë, dogmas en idees.</a:t>
          </a:r>
          <a:endParaRPr lang="en-US" b="0" dirty="0"/>
        </a:p>
      </dgm:t>
    </dgm:pt>
    <dgm:pt modelId="{75336DB2-EEDB-4ECA-B637-A75D652AF552}" type="parTrans" cxnId="{F0707F40-D159-4AD3-B958-524DC1B47772}">
      <dgm:prSet/>
      <dgm:spPr/>
      <dgm:t>
        <a:bodyPr/>
        <a:lstStyle/>
        <a:p>
          <a:endParaRPr lang="en-US"/>
        </a:p>
      </dgm:t>
    </dgm:pt>
    <dgm:pt modelId="{496F5619-4415-475D-AE99-60998A9E2FA6}" type="sibTrans" cxnId="{F0707F40-D159-4AD3-B958-524DC1B47772}">
      <dgm:prSet/>
      <dgm:spPr/>
      <dgm:t>
        <a:bodyPr/>
        <a:lstStyle/>
        <a:p>
          <a:endParaRPr lang="en-US"/>
        </a:p>
      </dgm:t>
    </dgm:pt>
    <dgm:pt modelId="{FAD5C46D-1D22-4CC8-B032-D8BB4472340C}">
      <dgm:prSet/>
      <dgm:spPr/>
      <dgm:t>
        <a:bodyPr/>
        <a:lstStyle/>
        <a:p>
          <a:r>
            <a:rPr lang="nl-NL" b="1" dirty="0"/>
            <a:t>Oortuiging: Aanvaarding </a:t>
          </a:r>
          <a:r>
            <a:rPr lang="nl-NL" b="0" dirty="0"/>
            <a:t>van wat ons glo waar is, bv. godsdienstige of persoonlike oortuigings.</a:t>
          </a:r>
          <a:endParaRPr lang="en-US" b="0" dirty="0"/>
        </a:p>
      </dgm:t>
    </dgm:pt>
    <dgm:pt modelId="{52FB766D-BFAE-4F90-ACD4-BADCE98B7F3F}" type="parTrans" cxnId="{52CDD06F-8DF8-4629-929C-1AD461EEF401}">
      <dgm:prSet/>
      <dgm:spPr/>
      <dgm:t>
        <a:bodyPr/>
        <a:lstStyle/>
        <a:p>
          <a:endParaRPr lang="en-US"/>
        </a:p>
      </dgm:t>
    </dgm:pt>
    <dgm:pt modelId="{478DF9B5-79CA-4CA0-AADD-A3F7D8AEB00E}" type="sibTrans" cxnId="{52CDD06F-8DF8-4629-929C-1AD461EEF401}">
      <dgm:prSet/>
      <dgm:spPr/>
      <dgm:t>
        <a:bodyPr/>
        <a:lstStyle/>
        <a:p>
          <a:endParaRPr lang="en-US"/>
        </a:p>
      </dgm:t>
    </dgm:pt>
    <dgm:pt modelId="{4C0F4FED-696D-4694-86DD-CA88BC58CA35}">
      <dgm:prSet/>
      <dgm:spPr/>
      <dgm:t>
        <a:bodyPr/>
        <a:lstStyle/>
        <a:p>
          <a:r>
            <a:rPr lang="nl-NL" b="1" dirty="0"/>
            <a:t>Wêreldbeskouing: </a:t>
          </a:r>
          <a:r>
            <a:rPr lang="nl-NL" b="0" dirty="0"/>
            <a:t>'n</a:t>
          </a:r>
          <a:r>
            <a:rPr lang="nl-NL" b="1" dirty="0"/>
            <a:t> Algemene standpunt </a:t>
          </a:r>
          <a:r>
            <a:rPr lang="nl-NL" b="0" dirty="0"/>
            <a:t>of perspektief van hoe mense die wêreld sien. Dit kan 'n versameling oortuigings van die wêreld wees.</a:t>
          </a:r>
          <a:endParaRPr lang="en-US" b="0" dirty="0"/>
        </a:p>
      </dgm:t>
    </dgm:pt>
    <dgm:pt modelId="{8E40C354-13D6-415A-B209-81DC5ABF755A}" type="parTrans" cxnId="{99EFDD7D-2965-4259-AC0D-6D35D5BB8E87}">
      <dgm:prSet/>
      <dgm:spPr/>
      <dgm:t>
        <a:bodyPr/>
        <a:lstStyle/>
        <a:p>
          <a:endParaRPr lang="en-US"/>
        </a:p>
      </dgm:t>
    </dgm:pt>
    <dgm:pt modelId="{75363C0B-79CA-45C6-AF95-95583AA12B8E}" type="sibTrans" cxnId="{99EFDD7D-2965-4259-AC0D-6D35D5BB8E87}">
      <dgm:prSet/>
      <dgm:spPr/>
      <dgm:t>
        <a:bodyPr/>
        <a:lstStyle/>
        <a:p>
          <a:endParaRPr lang="en-US"/>
        </a:p>
      </dgm:t>
    </dgm:pt>
    <dgm:pt modelId="{194CDBCF-A731-4E0A-976B-57C579B3077E}">
      <dgm:prSet/>
      <dgm:spPr/>
      <dgm:t>
        <a:bodyPr/>
        <a:lstStyle/>
        <a:p>
          <a:r>
            <a:rPr lang="nl-NL" b="1" dirty="0"/>
            <a:t>Kulture: </a:t>
          </a:r>
          <a:r>
            <a:rPr lang="nl-NL" b="0" dirty="0"/>
            <a:t>Kultuur kan gedefinieer word </a:t>
          </a:r>
          <a:r>
            <a:rPr lang="nl-NL" b="1" dirty="0"/>
            <a:t>as al die lewenswyses</a:t>
          </a:r>
          <a:r>
            <a:rPr lang="nl-NL" b="0" dirty="0"/>
            <a:t>, insluitend kuns, oortuigings en instellings van 'n bevolking wat van geslag tot geslag oorgedra word.</a:t>
          </a:r>
          <a:endParaRPr lang="en-US" b="0" dirty="0"/>
        </a:p>
      </dgm:t>
    </dgm:pt>
    <dgm:pt modelId="{7A931697-2E5A-4407-AC9E-7F9C5A227128}" type="parTrans" cxnId="{42FC2B44-715F-4F23-B700-88963534746A}">
      <dgm:prSet/>
      <dgm:spPr/>
      <dgm:t>
        <a:bodyPr/>
        <a:lstStyle/>
        <a:p>
          <a:endParaRPr lang="en-US"/>
        </a:p>
      </dgm:t>
    </dgm:pt>
    <dgm:pt modelId="{B77C06FE-9C3F-4611-A115-116D6A7E317E}" type="sibTrans" cxnId="{42FC2B44-715F-4F23-B700-88963534746A}">
      <dgm:prSet/>
      <dgm:spPr/>
      <dgm:t>
        <a:bodyPr/>
        <a:lstStyle/>
        <a:p>
          <a:endParaRPr lang="en-US"/>
        </a:p>
      </dgm:t>
    </dgm:pt>
    <dgm:pt modelId="{53F6E50B-4EF6-47BB-98D3-D971D3B63E89}" type="pres">
      <dgm:prSet presAssocID="{C5146782-44C7-4B16-8FDD-4AD7F0C00393}" presName="linear" presStyleCnt="0">
        <dgm:presLayoutVars>
          <dgm:animLvl val="lvl"/>
          <dgm:resizeHandles val="exact"/>
        </dgm:presLayoutVars>
      </dgm:prSet>
      <dgm:spPr/>
    </dgm:pt>
    <dgm:pt modelId="{A7DCFFBF-3B9F-4A18-9BB7-667BC8573D62}" type="pres">
      <dgm:prSet presAssocID="{F632BD02-3445-4E0B-B550-5FC14731C3B0}" presName="parentText" presStyleLbl="node1" presStyleIdx="0" presStyleCnt="4">
        <dgm:presLayoutVars>
          <dgm:chMax val="0"/>
          <dgm:bulletEnabled val="1"/>
        </dgm:presLayoutVars>
      </dgm:prSet>
      <dgm:spPr/>
    </dgm:pt>
    <dgm:pt modelId="{3C2675AC-BD74-470F-8B2D-E6557BEAB9A2}" type="pres">
      <dgm:prSet presAssocID="{496F5619-4415-475D-AE99-60998A9E2FA6}" presName="spacer" presStyleCnt="0"/>
      <dgm:spPr/>
    </dgm:pt>
    <dgm:pt modelId="{C71F2F17-35AF-4F84-B6E0-4792F591A611}" type="pres">
      <dgm:prSet presAssocID="{FAD5C46D-1D22-4CC8-B032-D8BB4472340C}" presName="parentText" presStyleLbl="node1" presStyleIdx="1" presStyleCnt="4">
        <dgm:presLayoutVars>
          <dgm:chMax val="0"/>
          <dgm:bulletEnabled val="1"/>
        </dgm:presLayoutVars>
      </dgm:prSet>
      <dgm:spPr/>
    </dgm:pt>
    <dgm:pt modelId="{2541AEBC-CE30-4172-902C-E0C51C9E79F7}" type="pres">
      <dgm:prSet presAssocID="{478DF9B5-79CA-4CA0-AADD-A3F7D8AEB00E}" presName="spacer" presStyleCnt="0"/>
      <dgm:spPr/>
    </dgm:pt>
    <dgm:pt modelId="{9DC8EAD3-B413-408C-8897-B8A566805D50}" type="pres">
      <dgm:prSet presAssocID="{4C0F4FED-696D-4694-86DD-CA88BC58CA35}" presName="parentText" presStyleLbl="node1" presStyleIdx="2" presStyleCnt="4">
        <dgm:presLayoutVars>
          <dgm:chMax val="0"/>
          <dgm:bulletEnabled val="1"/>
        </dgm:presLayoutVars>
      </dgm:prSet>
      <dgm:spPr/>
    </dgm:pt>
    <dgm:pt modelId="{FCE31864-86CC-45C8-B585-DC5B179C4320}" type="pres">
      <dgm:prSet presAssocID="{75363C0B-79CA-45C6-AF95-95583AA12B8E}" presName="spacer" presStyleCnt="0"/>
      <dgm:spPr/>
    </dgm:pt>
    <dgm:pt modelId="{1F0BC5DE-0C0A-45FC-A595-43774F738AA3}" type="pres">
      <dgm:prSet presAssocID="{194CDBCF-A731-4E0A-976B-57C579B3077E}" presName="parentText" presStyleLbl="node1" presStyleIdx="3" presStyleCnt="4">
        <dgm:presLayoutVars>
          <dgm:chMax val="0"/>
          <dgm:bulletEnabled val="1"/>
        </dgm:presLayoutVars>
      </dgm:prSet>
      <dgm:spPr/>
    </dgm:pt>
  </dgm:ptLst>
  <dgm:cxnLst>
    <dgm:cxn modelId="{F0707F40-D159-4AD3-B958-524DC1B47772}" srcId="{C5146782-44C7-4B16-8FDD-4AD7F0C00393}" destId="{F632BD02-3445-4E0B-B550-5FC14731C3B0}" srcOrd="0" destOrd="0" parTransId="{75336DB2-EEDB-4ECA-B637-A75D652AF552}" sibTransId="{496F5619-4415-475D-AE99-60998A9E2FA6}"/>
    <dgm:cxn modelId="{42FC2B44-715F-4F23-B700-88963534746A}" srcId="{C5146782-44C7-4B16-8FDD-4AD7F0C00393}" destId="{194CDBCF-A731-4E0A-976B-57C579B3077E}" srcOrd="3" destOrd="0" parTransId="{7A931697-2E5A-4407-AC9E-7F9C5A227128}" sibTransId="{B77C06FE-9C3F-4611-A115-116D6A7E317E}"/>
    <dgm:cxn modelId="{FA3B1D4C-C996-4FBA-8799-1C4A6450F480}" type="presOf" srcId="{FAD5C46D-1D22-4CC8-B032-D8BB4472340C}" destId="{C71F2F17-35AF-4F84-B6E0-4792F591A611}" srcOrd="0" destOrd="0" presId="urn:microsoft.com/office/officeart/2005/8/layout/vList2"/>
    <dgm:cxn modelId="{52CDD06F-8DF8-4629-929C-1AD461EEF401}" srcId="{C5146782-44C7-4B16-8FDD-4AD7F0C00393}" destId="{FAD5C46D-1D22-4CC8-B032-D8BB4472340C}" srcOrd="1" destOrd="0" parTransId="{52FB766D-BFAE-4F90-ACD4-BADCE98B7F3F}" sibTransId="{478DF9B5-79CA-4CA0-AADD-A3F7D8AEB00E}"/>
    <dgm:cxn modelId="{99EFDD7D-2965-4259-AC0D-6D35D5BB8E87}" srcId="{C5146782-44C7-4B16-8FDD-4AD7F0C00393}" destId="{4C0F4FED-696D-4694-86DD-CA88BC58CA35}" srcOrd="2" destOrd="0" parTransId="{8E40C354-13D6-415A-B209-81DC5ABF755A}" sibTransId="{75363C0B-79CA-45C6-AF95-95583AA12B8E}"/>
    <dgm:cxn modelId="{D9208882-C352-4B35-A6C5-90477EF4EB3F}" type="presOf" srcId="{F632BD02-3445-4E0B-B550-5FC14731C3B0}" destId="{A7DCFFBF-3B9F-4A18-9BB7-667BC8573D62}" srcOrd="0" destOrd="0" presId="urn:microsoft.com/office/officeart/2005/8/layout/vList2"/>
    <dgm:cxn modelId="{732DD99F-8602-41FD-A6F9-B36EF3584984}" type="presOf" srcId="{194CDBCF-A731-4E0A-976B-57C579B3077E}" destId="{1F0BC5DE-0C0A-45FC-A595-43774F738AA3}" srcOrd="0" destOrd="0" presId="urn:microsoft.com/office/officeart/2005/8/layout/vList2"/>
    <dgm:cxn modelId="{EA5ED5AA-E16B-47A6-B9AE-71C5BB4161E6}" type="presOf" srcId="{C5146782-44C7-4B16-8FDD-4AD7F0C00393}" destId="{53F6E50B-4EF6-47BB-98D3-D971D3B63E89}" srcOrd="0" destOrd="0" presId="urn:microsoft.com/office/officeart/2005/8/layout/vList2"/>
    <dgm:cxn modelId="{11EDDABB-D357-4C87-8170-3A686E9570AD}" type="presOf" srcId="{4C0F4FED-696D-4694-86DD-CA88BC58CA35}" destId="{9DC8EAD3-B413-408C-8897-B8A566805D50}" srcOrd="0" destOrd="0" presId="urn:microsoft.com/office/officeart/2005/8/layout/vList2"/>
    <dgm:cxn modelId="{FE555DFB-CAEB-4924-B81A-8B9A7CE59F42}" type="presParOf" srcId="{53F6E50B-4EF6-47BB-98D3-D971D3B63E89}" destId="{A7DCFFBF-3B9F-4A18-9BB7-667BC8573D62}" srcOrd="0" destOrd="0" presId="urn:microsoft.com/office/officeart/2005/8/layout/vList2"/>
    <dgm:cxn modelId="{DC621524-9BCD-4F0F-94E2-3313AC8BCF9B}" type="presParOf" srcId="{53F6E50B-4EF6-47BB-98D3-D971D3B63E89}" destId="{3C2675AC-BD74-470F-8B2D-E6557BEAB9A2}" srcOrd="1" destOrd="0" presId="urn:microsoft.com/office/officeart/2005/8/layout/vList2"/>
    <dgm:cxn modelId="{F8109985-C02A-499E-B623-C3E32F39440D}" type="presParOf" srcId="{53F6E50B-4EF6-47BB-98D3-D971D3B63E89}" destId="{C71F2F17-35AF-4F84-B6E0-4792F591A611}" srcOrd="2" destOrd="0" presId="urn:microsoft.com/office/officeart/2005/8/layout/vList2"/>
    <dgm:cxn modelId="{0525F1B8-DC80-4F3F-9B2C-94B39C0092D2}" type="presParOf" srcId="{53F6E50B-4EF6-47BB-98D3-D971D3B63E89}" destId="{2541AEBC-CE30-4172-902C-E0C51C9E79F7}" srcOrd="3" destOrd="0" presId="urn:microsoft.com/office/officeart/2005/8/layout/vList2"/>
    <dgm:cxn modelId="{7A76AE82-6502-4CFB-AA33-F07E622DA396}" type="presParOf" srcId="{53F6E50B-4EF6-47BB-98D3-D971D3B63E89}" destId="{9DC8EAD3-B413-408C-8897-B8A566805D50}" srcOrd="4" destOrd="0" presId="urn:microsoft.com/office/officeart/2005/8/layout/vList2"/>
    <dgm:cxn modelId="{BC0A28C9-407B-4E56-B258-5991994670AA}" type="presParOf" srcId="{53F6E50B-4EF6-47BB-98D3-D971D3B63E89}" destId="{FCE31864-86CC-45C8-B585-DC5B179C4320}" srcOrd="5" destOrd="0" presId="urn:microsoft.com/office/officeart/2005/8/layout/vList2"/>
    <dgm:cxn modelId="{64BA56BE-8618-49BA-A7B7-6F4AC65361AB}" type="presParOf" srcId="{53F6E50B-4EF6-47BB-98D3-D971D3B63E89}" destId="{1F0BC5DE-0C0A-45FC-A595-43774F738AA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CFFBF-3B9F-4A18-9BB7-667BC8573D62}">
      <dsp:nvSpPr>
        <dsp:cNvPr id="0" name=""/>
        <dsp:cNvSpPr/>
      </dsp:nvSpPr>
      <dsp:spPr>
        <a:xfrm>
          <a:off x="0" y="711703"/>
          <a:ext cx="7559504" cy="116795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NL" sz="2200" b="1" kern="1200" dirty="0"/>
            <a:t>Ideologie: </a:t>
          </a:r>
          <a:r>
            <a:rPr lang="nl-NL" sz="2200" b="0" kern="1200" dirty="0"/>
            <a:t>Ideologieë is </a:t>
          </a:r>
          <a:r>
            <a:rPr lang="nl-NL" sz="2200" b="1" kern="1200" dirty="0"/>
            <a:t>beginsels, </a:t>
          </a:r>
          <a:r>
            <a:rPr lang="nl-NL" sz="2200" b="0" kern="1200" dirty="0"/>
            <a:t>filosofieë, dogmas en idees.</a:t>
          </a:r>
          <a:endParaRPr lang="en-US" sz="2200" b="0" kern="1200" dirty="0"/>
        </a:p>
      </dsp:txBody>
      <dsp:txXfrm>
        <a:off x="57015" y="768718"/>
        <a:ext cx="7445474" cy="1053922"/>
      </dsp:txXfrm>
    </dsp:sp>
    <dsp:sp modelId="{C71F2F17-35AF-4F84-B6E0-4792F591A611}">
      <dsp:nvSpPr>
        <dsp:cNvPr id="0" name=""/>
        <dsp:cNvSpPr/>
      </dsp:nvSpPr>
      <dsp:spPr>
        <a:xfrm>
          <a:off x="0" y="1943016"/>
          <a:ext cx="7559504" cy="1167952"/>
        </a:xfrm>
        <a:prstGeom prst="roundRect">
          <a:avLst/>
        </a:prstGeom>
        <a:solidFill>
          <a:schemeClr val="accent2">
            <a:hueOff val="-485121"/>
            <a:satOff val="-27976"/>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NL" sz="2200" b="1" kern="1200" dirty="0"/>
            <a:t>Oortuiging: Aanvaarding </a:t>
          </a:r>
          <a:r>
            <a:rPr lang="nl-NL" sz="2200" b="0" kern="1200" dirty="0"/>
            <a:t>van wat ons glo waar is, bv. godsdienstige of persoonlike oortuigings.</a:t>
          </a:r>
          <a:endParaRPr lang="en-US" sz="2200" b="0" kern="1200" dirty="0"/>
        </a:p>
      </dsp:txBody>
      <dsp:txXfrm>
        <a:off x="57015" y="2000031"/>
        <a:ext cx="7445474" cy="1053922"/>
      </dsp:txXfrm>
    </dsp:sp>
    <dsp:sp modelId="{9DC8EAD3-B413-408C-8897-B8A566805D50}">
      <dsp:nvSpPr>
        <dsp:cNvPr id="0" name=""/>
        <dsp:cNvSpPr/>
      </dsp:nvSpPr>
      <dsp:spPr>
        <a:xfrm>
          <a:off x="0" y="3174328"/>
          <a:ext cx="7559504" cy="1167952"/>
        </a:xfrm>
        <a:prstGeom prst="roundRect">
          <a:avLst/>
        </a:prstGeom>
        <a:solidFill>
          <a:schemeClr val="accent2">
            <a:hueOff val="-970242"/>
            <a:satOff val="-55952"/>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NL" sz="2200" b="1" kern="1200" dirty="0"/>
            <a:t>Wêreldbeskouing: </a:t>
          </a:r>
          <a:r>
            <a:rPr lang="nl-NL" sz="2200" b="0" kern="1200" dirty="0"/>
            <a:t>'n</a:t>
          </a:r>
          <a:r>
            <a:rPr lang="nl-NL" sz="2200" b="1" kern="1200" dirty="0"/>
            <a:t> Algemene standpunt </a:t>
          </a:r>
          <a:r>
            <a:rPr lang="nl-NL" sz="2200" b="0" kern="1200" dirty="0"/>
            <a:t>of perspektief van hoe mense die wêreld sien. Dit kan 'n versameling oortuigings van die wêreld wees.</a:t>
          </a:r>
          <a:endParaRPr lang="en-US" sz="2200" b="0" kern="1200" dirty="0"/>
        </a:p>
      </dsp:txBody>
      <dsp:txXfrm>
        <a:off x="57015" y="3231343"/>
        <a:ext cx="7445474" cy="1053922"/>
      </dsp:txXfrm>
    </dsp:sp>
    <dsp:sp modelId="{1F0BC5DE-0C0A-45FC-A595-43774F738AA3}">
      <dsp:nvSpPr>
        <dsp:cNvPr id="0" name=""/>
        <dsp:cNvSpPr/>
      </dsp:nvSpPr>
      <dsp:spPr>
        <a:xfrm>
          <a:off x="0" y="4405641"/>
          <a:ext cx="7559504" cy="1167952"/>
        </a:xfrm>
        <a:prstGeom prst="roundRect">
          <a:avLst/>
        </a:prstGeom>
        <a:solidFill>
          <a:schemeClr val="accent2">
            <a:hueOff val="-1455363"/>
            <a:satOff val="-83928"/>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NL" sz="2200" b="1" kern="1200" dirty="0"/>
            <a:t>Kulture: </a:t>
          </a:r>
          <a:r>
            <a:rPr lang="nl-NL" sz="2200" b="0" kern="1200" dirty="0"/>
            <a:t>Kultuur kan gedefinieer word </a:t>
          </a:r>
          <a:r>
            <a:rPr lang="nl-NL" sz="2200" b="1" kern="1200" dirty="0"/>
            <a:t>as al die lewenswyses</a:t>
          </a:r>
          <a:r>
            <a:rPr lang="nl-NL" sz="2200" b="0" kern="1200" dirty="0"/>
            <a:t>, insluitend kuns, oortuigings en instellings van 'n bevolking wat van geslag tot geslag oorgedra word.</a:t>
          </a:r>
          <a:endParaRPr lang="en-US" sz="2200" b="0" kern="1200" dirty="0"/>
        </a:p>
      </dsp:txBody>
      <dsp:txXfrm>
        <a:off x="57015" y="4462656"/>
        <a:ext cx="7445474" cy="105392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gHCDvdCaJhI&amp;t=5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F-UO9vMS7AI"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ZA" dirty="0" err="1"/>
              <a:t>Skyfie</a:t>
            </a:r>
            <a:r>
              <a:rPr lang="en-ZA" dirty="0"/>
              <a:t> 1-3 </a:t>
            </a:r>
            <a:r>
              <a:rPr lang="en-ZA" dirty="0" err="1"/>
              <a:t>Inleiding</a:t>
            </a:r>
            <a:r>
              <a:rPr lang="en-ZA" dirty="0"/>
              <a:t> (4 min)</a:t>
            </a:r>
            <a:endParaRPr dirty="0"/>
          </a:p>
          <a:p>
            <a:pPr marL="457200" marR="0" lvl="0" indent="-228600" algn="l" rtl="0">
              <a:lnSpc>
                <a:spcPct val="100000"/>
              </a:lnSpc>
              <a:spcBef>
                <a:spcPts val="0"/>
              </a:spcBef>
              <a:spcAft>
                <a:spcPts val="0"/>
              </a:spcAft>
              <a:buSzPts val="1400"/>
              <a:buNone/>
            </a:pPr>
            <a:endParaRPr sz="1200" dirty="0">
              <a:latin typeface="Calibri"/>
              <a:ea typeface="Calibri"/>
              <a:cs typeface="Calibri"/>
              <a:sym typeface="Calibri"/>
            </a:endParaRPr>
          </a:p>
          <a:p>
            <a:pPr marL="342900" lvl="0" indent="-342900">
              <a:buSzPts val="1000"/>
              <a:buFont typeface="Arial" panose="020B0604020202020204" pitchFamily="34" charset="0"/>
              <a:buChar char="●"/>
            </a:pPr>
            <a:r>
              <a:rPr lang="af-ZA" sz="1800" b="1" dirty="0">
                <a:solidFill>
                  <a:srgbClr val="FF0000"/>
                </a:solidFill>
                <a:effectLst/>
                <a:latin typeface="Calibri" panose="020F0502020204030204" pitchFamily="34" charset="0"/>
                <a:ea typeface="Calibri" panose="020F0502020204030204" pitchFamily="34" charset="0"/>
                <a:cs typeface="Noto Sans Symbols"/>
              </a:rPr>
              <a:t>Nota aan onderwyser</a:t>
            </a:r>
            <a:r>
              <a:rPr lang="af-ZA" sz="1800" dirty="0">
                <a:solidFill>
                  <a:srgbClr val="FF0000"/>
                </a:solidFill>
                <a:effectLst/>
                <a:latin typeface="Calibri" panose="020F0502020204030204" pitchFamily="34" charset="0"/>
                <a:ea typeface="Calibri" panose="020F0502020204030204" pitchFamily="34" charset="0"/>
                <a:cs typeface="Noto Sans Symbols"/>
              </a:rPr>
              <a:t>: Hierdie les bevat baie aktiwiteite. As u weet dat u klas gaan sukkel om deur al die aktiwiteite te kom, is u welkom om een of twee van die aktiwiteite uit te laat of aan te pas. Lees asseblief die hele les se notas deur om dit vooraf te bepaal. </a:t>
            </a:r>
            <a:endParaRPr lang="en-US" sz="1800" dirty="0">
              <a:effectLst/>
              <a:latin typeface="Noto Sans Symbols"/>
              <a:ea typeface="Noto Sans Symbols"/>
              <a:cs typeface="Noto Sans Symbols"/>
            </a:endParaRPr>
          </a:p>
          <a:p>
            <a:pPr marL="457200"/>
            <a:r>
              <a:rPr lang="af-ZA" sz="1800" dirty="0">
                <a:solidFill>
                  <a:srgbClr val="FF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SzPts val="1000"/>
              <a:buFont typeface="Arial" panose="020B0604020202020204" pitchFamily="34" charset="0"/>
              <a:buChar char="●"/>
            </a:pPr>
            <a:r>
              <a:rPr lang="af-ZA" sz="1800" dirty="0">
                <a:solidFill>
                  <a:srgbClr val="000000"/>
                </a:solidFill>
                <a:effectLst/>
                <a:latin typeface="Calibri" panose="020F0502020204030204" pitchFamily="34" charset="0"/>
                <a:ea typeface="Calibri" panose="020F0502020204030204" pitchFamily="34" charset="0"/>
                <a:cs typeface="Noto Sans Symbols"/>
              </a:rPr>
              <a:t>Welkom terug Graad 12's. Verlede week het ons gekyk na hoe die media oor sport- en sportbyeenkomste berig gee en watter gevolge dit op die ontwikkeling van mense en sport oor die algemeen het. </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800" dirty="0">
                <a:solidFill>
                  <a:srgbClr val="000000"/>
                </a:solidFill>
                <a:effectLst/>
                <a:latin typeface="Calibri" panose="020F0502020204030204" pitchFamily="34" charset="0"/>
                <a:ea typeface="Calibri" panose="020F0502020204030204" pitchFamily="34" charset="0"/>
                <a:cs typeface="Noto Sans Symbols"/>
              </a:rPr>
              <a:t>Ons het gepraat oor vooroordeel in </a:t>
            </a:r>
            <a:r>
              <a:rPr lang="af-ZA" sz="1800" dirty="0" err="1">
                <a:solidFill>
                  <a:srgbClr val="000000"/>
                </a:solidFill>
                <a:effectLst/>
                <a:latin typeface="Calibri" panose="020F0502020204030204" pitchFamily="34" charset="0"/>
                <a:ea typeface="Calibri" panose="020F0502020204030204" pitchFamily="34" charset="0"/>
                <a:cs typeface="Noto Sans Symbols"/>
              </a:rPr>
              <a:t>sportjoernalistiek</a:t>
            </a:r>
            <a:r>
              <a:rPr lang="af-ZA" sz="1800" dirty="0">
                <a:solidFill>
                  <a:srgbClr val="000000"/>
                </a:solidFill>
                <a:effectLst/>
                <a:latin typeface="Calibri" panose="020F0502020204030204" pitchFamily="34" charset="0"/>
                <a:ea typeface="Calibri" panose="020F0502020204030204" pitchFamily="34" charset="0"/>
                <a:cs typeface="Noto Sans Symbols"/>
              </a:rPr>
              <a:t> en hoe daardie vooroordeel kan lei tot mense of groepe mense wat uitgelaat word of minderwaardig voel en nie hul potensiaal bereik nie.</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800" dirty="0">
                <a:solidFill>
                  <a:srgbClr val="000000"/>
                </a:solidFill>
                <a:effectLst/>
                <a:latin typeface="Calibri" panose="020F0502020204030204" pitchFamily="34" charset="0"/>
                <a:ea typeface="Calibri" panose="020F0502020204030204" pitchFamily="34" charset="0"/>
                <a:cs typeface="Noto Sans Symbols"/>
              </a:rPr>
              <a:t>Ons oortuigings en wêreldbeskouings beïnvloed dikwels ons houding teenoor sport en fisieke aktiwiteit en selfs   wie daaraan moet deelneem, raak meer belangrik. </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800" dirty="0">
                <a:solidFill>
                  <a:srgbClr val="000000"/>
                </a:solidFill>
                <a:effectLst/>
                <a:latin typeface="Calibri" panose="020F0502020204030204" pitchFamily="34" charset="0"/>
                <a:ea typeface="Calibri" panose="020F0502020204030204" pitchFamily="34" charset="0"/>
                <a:cs typeface="Noto Sans Symbols"/>
              </a:rPr>
              <a:t>Sekere kulture en die houdings, wat ons in die samelewing uitleef, beïnvloed die manier waarop ons mense beskou wat by fisiese- of ontspanningsaktiwiteite betrokke is.</a:t>
            </a:r>
            <a:endParaRPr lang="en-US" sz="1800" dirty="0">
              <a:effectLst/>
              <a:latin typeface="Noto Sans Symbols"/>
              <a:ea typeface="Noto Sans Symbols"/>
              <a:cs typeface="Noto Sans Symbols"/>
            </a:endParaRPr>
          </a:p>
          <a:p>
            <a:pPr marL="0" lvl="0" indent="0" algn="l" rtl="0">
              <a:lnSpc>
                <a:spcPct val="100000"/>
              </a:lnSpc>
              <a:spcBef>
                <a:spcPts val="0"/>
              </a:spcBef>
              <a:spcAft>
                <a:spcPts val="0"/>
              </a:spcAft>
              <a:buSzPts val="1400"/>
              <a:buNone/>
            </a:pPr>
            <a:endParaRPr dirty="0"/>
          </a:p>
        </p:txBody>
      </p:sp>
      <p:sp>
        <p:nvSpPr>
          <p:cNvPr id="71" name="Google Shape;7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ZA"/>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ZA" dirty="0" err="1"/>
              <a:t>Vervolg</a:t>
            </a:r>
            <a:endParaRPr lang="en-ZA" dirty="0"/>
          </a:p>
        </p:txBody>
      </p:sp>
      <p:sp>
        <p:nvSpPr>
          <p:cNvPr id="160" name="Google Shape;160;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ZA" dirty="0" err="1"/>
              <a:t>Vervolg</a:t>
            </a:r>
            <a:endParaRPr lang="en-ZA" dirty="0"/>
          </a:p>
        </p:txBody>
      </p:sp>
      <p:sp>
        <p:nvSpPr>
          <p:cNvPr id="170" name="Google Shape;17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ZA" dirty="0" err="1"/>
              <a:t>Vervolg</a:t>
            </a:r>
            <a:endParaRPr lang="en-ZA" dirty="0"/>
          </a:p>
        </p:txBody>
      </p:sp>
      <p:sp>
        <p:nvSpPr>
          <p:cNvPr id="184" name="Google Shape;184;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SzPts val="1400"/>
              <a:buNone/>
            </a:pPr>
            <a:r>
              <a:rPr lang="en-ZA" dirty="0" err="1"/>
              <a:t>Skyfie</a:t>
            </a:r>
            <a:r>
              <a:rPr lang="en-ZA" dirty="0"/>
              <a:t> 13: </a:t>
            </a:r>
            <a:r>
              <a:rPr lang="en-ZA" dirty="0" err="1"/>
              <a:t>Kyk</a:t>
            </a:r>
            <a:r>
              <a:rPr lang="en-ZA" dirty="0"/>
              <a:t> video </a:t>
            </a:r>
            <a:r>
              <a:rPr lang="en-ZA" dirty="0" err="1"/>
              <a:t>en</a:t>
            </a:r>
            <a:r>
              <a:rPr lang="en-ZA" dirty="0"/>
              <a:t> </a:t>
            </a:r>
            <a:r>
              <a:rPr lang="en-ZA" dirty="0" err="1"/>
              <a:t>Refleksie</a:t>
            </a:r>
            <a:r>
              <a:rPr lang="en-ZA" dirty="0"/>
              <a:t> (5 min)</a:t>
            </a:r>
          </a:p>
          <a:p>
            <a:pPr marL="457200" marR="0" lvl="0" indent="-228600" algn="l" rtl="0">
              <a:lnSpc>
                <a:spcPct val="100000"/>
              </a:lnSpc>
              <a:spcBef>
                <a:spcPts val="0"/>
              </a:spcBef>
              <a:spcAft>
                <a:spcPts val="0"/>
              </a:spcAft>
              <a:buSzPts val="1400"/>
              <a:buNone/>
            </a:pPr>
            <a:endParaRPr lang="en-ZA" dirty="0"/>
          </a:p>
          <a:p>
            <a:pPr marL="342900" lvl="0" indent="-342900">
              <a:buSzPts val="1000"/>
              <a:buFont typeface="Arial" panose="020B0604020202020204" pitchFamily="34" charset="0"/>
              <a:buChar char="●"/>
            </a:pPr>
            <a:r>
              <a:rPr lang="af-ZA" sz="1200" dirty="0">
                <a:effectLst/>
                <a:latin typeface="Calibri" panose="020F0502020204030204" pitchFamily="34" charset="0"/>
                <a:ea typeface="Calibri" panose="020F0502020204030204" pitchFamily="34" charset="0"/>
                <a:cs typeface="Noto Sans Symbols"/>
              </a:rPr>
              <a:t>Sluit die lesreeks af deur leerders 'n laaste refleksie-aktiwiteit te gee.</a:t>
            </a:r>
            <a:endParaRPr lang="en-US" sz="1200" dirty="0">
              <a:effectLst/>
              <a:latin typeface="Noto Sans Symbols"/>
              <a:ea typeface="Noto Sans Symbols"/>
              <a:cs typeface="Noto Sans Symbols"/>
            </a:endParaRPr>
          </a:p>
          <a:p>
            <a:pPr marL="342900" lvl="0" indent="-342900">
              <a:buSzPts val="1000"/>
              <a:buFont typeface="Arial" panose="020B0604020202020204" pitchFamily="34" charset="0"/>
              <a:buChar char="●"/>
              <a:tabLst>
                <a:tab pos="457200" algn="l"/>
              </a:tabLst>
            </a:pPr>
            <a:r>
              <a:rPr lang="af-ZA" sz="1200" dirty="0">
                <a:effectLst/>
                <a:latin typeface="Calibri" panose="020F0502020204030204" pitchFamily="34" charset="0"/>
                <a:ea typeface="Calibri" panose="020F0502020204030204" pitchFamily="34" charset="0"/>
                <a:cs typeface="Noto Sans Symbols"/>
              </a:rPr>
              <a:t>Kyk: </a:t>
            </a:r>
            <a:r>
              <a:rPr lang="af-ZA" sz="1200" b="1" i="1" dirty="0">
                <a:effectLst/>
                <a:latin typeface="Calibri" panose="020F0502020204030204" pitchFamily="34" charset="0"/>
                <a:ea typeface="Calibri" panose="020F0502020204030204" pitchFamily="34" charset="0"/>
                <a:cs typeface="Noto Sans Symbols"/>
              </a:rPr>
              <a:t>WeThe15</a:t>
            </a:r>
            <a:endParaRPr lang="en-US" sz="1200" dirty="0">
              <a:effectLst/>
              <a:latin typeface="Noto Sans Symbols"/>
              <a:ea typeface="Noto Sans Symbols"/>
              <a:cs typeface="Noto Sans Symbols"/>
            </a:endParaRPr>
          </a:p>
          <a:p>
            <a:pPr marL="342900" lvl="0" indent="-342900">
              <a:buSzPts val="1000"/>
              <a:buFont typeface="Arial" panose="020B0604020202020204" pitchFamily="34" charset="0"/>
              <a:buChar char="●"/>
              <a:tabLst>
                <a:tab pos="457200" algn="l"/>
              </a:tabLst>
            </a:pPr>
            <a:r>
              <a:rPr lang="af-ZA" sz="1200" b="1" u="sng" dirty="0">
                <a:solidFill>
                  <a:srgbClr val="0000FF"/>
                </a:solidFill>
                <a:effectLst/>
                <a:latin typeface="Calibri" panose="020F0502020204030204" pitchFamily="34" charset="0"/>
                <a:ea typeface="Calibri" panose="020F0502020204030204" pitchFamily="34" charset="0"/>
                <a:cs typeface="Noto Sans Symbols"/>
                <a:hlinkClick r:id="rId3"/>
              </a:rPr>
              <a:t>https://www.youtube.com/watch?v=gHCDvdCaJhI&amp;t=5s</a:t>
            </a:r>
            <a:r>
              <a:rPr lang="af-ZA" sz="1200" u="sng" dirty="0">
                <a:effectLst/>
                <a:latin typeface="Calibri" panose="020F0502020204030204" pitchFamily="34" charset="0"/>
                <a:ea typeface="Calibri" panose="020F0502020204030204" pitchFamily="34" charset="0"/>
                <a:cs typeface="Noto Sans Symbols"/>
              </a:rPr>
              <a:t> </a:t>
            </a:r>
            <a:r>
              <a:rPr lang="af-ZA" sz="1200" dirty="0">
                <a:effectLst/>
                <a:latin typeface="Calibri" panose="020F0502020204030204" pitchFamily="34" charset="0"/>
                <a:ea typeface="Calibri" panose="020F0502020204030204" pitchFamily="34" charset="0"/>
                <a:cs typeface="Noto Sans Symbols"/>
              </a:rPr>
              <a:t>(1 min 50 sek)</a:t>
            </a:r>
            <a:endParaRPr lang="en-US" sz="1200" dirty="0">
              <a:effectLst/>
              <a:latin typeface="Noto Sans Symbols"/>
              <a:ea typeface="Noto Sans Symbols"/>
              <a:cs typeface="Noto Sans Symbols"/>
            </a:endParaRPr>
          </a:p>
          <a:p>
            <a:pPr marL="342900" lvl="0" indent="-342900">
              <a:buSzPts val="1000"/>
              <a:buFont typeface="Arial" panose="020B0604020202020204" pitchFamily="34" charset="0"/>
              <a:buChar char="●"/>
              <a:tabLst>
                <a:tab pos="457200" algn="l"/>
              </a:tabLst>
            </a:pPr>
            <a:r>
              <a:rPr lang="af-ZA" sz="1200" dirty="0">
                <a:effectLst/>
                <a:latin typeface="Calibri" panose="020F0502020204030204" pitchFamily="34" charset="0"/>
                <a:ea typeface="Calibri" panose="020F0502020204030204" pitchFamily="34" charset="0"/>
                <a:cs typeface="Noto Sans Symbols"/>
              </a:rPr>
              <a:t>Leerders voltooi die vrae in </a:t>
            </a:r>
            <a:r>
              <a:rPr lang="af-ZA" sz="1200" b="1" i="1" dirty="0">
                <a:effectLst/>
                <a:latin typeface="Calibri" panose="020F0502020204030204" pitchFamily="34" charset="0"/>
                <a:ea typeface="Calibri" panose="020F0502020204030204" pitchFamily="34" charset="0"/>
                <a:cs typeface="Noto Sans Symbols"/>
              </a:rPr>
              <a:t>Aktiwiteit 5</a:t>
            </a:r>
            <a:r>
              <a:rPr lang="af-ZA" sz="1200" b="1" dirty="0">
                <a:effectLst/>
                <a:latin typeface="Calibri" panose="020F0502020204030204" pitchFamily="34" charset="0"/>
                <a:ea typeface="Calibri" panose="020F0502020204030204" pitchFamily="34" charset="0"/>
                <a:cs typeface="Noto Sans Symbols"/>
              </a:rPr>
              <a:t> </a:t>
            </a:r>
            <a:r>
              <a:rPr lang="af-ZA" sz="1200" dirty="0">
                <a:effectLst/>
                <a:latin typeface="Calibri" panose="020F0502020204030204" pitchFamily="34" charset="0"/>
                <a:ea typeface="Calibri" panose="020F0502020204030204" pitchFamily="34" charset="0"/>
                <a:cs typeface="Noto Sans Symbols"/>
              </a:rPr>
              <a:t>(</a:t>
            </a:r>
            <a:r>
              <a:rPr lang="af-ZA" sz="1200" b="1" i="1" u="sng" dirty="0">
                <a:effectLst/>
                <a:latin typeface="Calibri" panose="020F0502020204030204" pitchFamily="34" charset="0"/>
                <a:ea typeface="Calibri" panose="020F0502020204030204" pitchFamily="34" charset="0"/>
                <a:cs typeface="Noto Sans Symbols"/>
              </a:rPr>
              <a:t>Les 7 – Werkkaart</a:t>
            </a:r>
            <a:r>
              <a:rPr lang="af-ZA" sz="1200" dirty="0">
                <a:effectLst/>
                <a:latin typeface="Calibri" panose="020F0502020204030204" pitchFamily="34" charset="0"/>
                <a:ea typeface="Calibri" panose="020F0502020204030204" pitchFamily="34" charset="0"/>
                <a:cs typeface="Noto Sans Symbols"/>
              </a:rPr>
              <a:t>):</a:t>
            </a:r>
            <a:endParaRPr lang="en-US" sz="1200" dirty="0">
              <a:effectLst/>
              <a:latin typeface="Noto Sans Symbols"/>
              <a:ea typeface="Noto Sans Symbols"/>
              <a:cs typeface="Noto Sans Symbols"/>
            </a:endParaRPr>
          </a:p>
          <a:p>
            <a:pPr marL="1143000" lvl="2" indent="-228600">
              <a:buFont typeface="Courier New" panose="02070309020205020404" pitchFamily="49" charset="0"/>
              <a:buChar char="o"/>
            </a:pPr>
            <a:r>
              <a:rPr lang="nl-NL" sz="1200" i="1" dirty="0">
                <a:effectLst/>
                <a:latin typeface="Calibri" panose="020F0502020204030204" pitchFamily="34" charset="0"/>
                <a:ea typeface="Calibri" panose="020F0502020204030204" pitchFamily="34" charset="0"/>
              </a:rPr>
              <a:t>Hoe beïnvloed mense se wêreldbeskouings hoe hulle mense sien en behandel wat anders is?</a:t>
            </a:r>
            <a:endParaRPr lang="en-US" sz="1200" dirty="0">
              <a:effectLst/>
              <a:latin typeface="Times New Roman" panose="02020603050405020304" pitchFamily="18" charset="0"/>
              <a:ea typeface="Times New Roman" panose="02020603050405020304" pitchFamily="18" charset="0"/>
            </a:endParaRPr>
          </a:p>
          <a:p>
            <a:pPr marL="1143000" lvl="2" indent="-228600">
              <a:buFont typeface="Courier New" panose="02070309020205020404" pitchFamily="49" charset="0"/>
              <a:buChar char="o"/>
            </a:pPr>
            <a:r>
              <a:rPr lang="af-ZA" sz="1200" i="1" dirty="0">
                <a:effectLst/>
                <a:latin typeface="Calibri" panose="020F0502020204030204" pitchFamily="34" charset="0"/>
                <a:ea typeface="Calibri" panose="020F0502020204030204" pitchFamily="34" charset="0"/>
              </a:rPr>
              <a:t>Hoe kan ons ons wêreldbeskouings verander om diegene in te sluit wat van ons verskil?</a:t>
            </a:r>
            <a:endParaRPr lang="en-US" sz="1200" dirty="0">
              <a:effectLst/>
              <a:latin typeface="Times New Roman" panose="02020603050405020304" pitchFamily="18" charset="0"/>
              <a:ea typeface="Times New Roman" panose="02020603050405020304" pitchFamily="18" charset="0"/>
            </a:endParaRPr>
          </a:p>
          <a:p>
            <a:pPr marL="900430"/>
            <a:r>
              <a:rPr lang="af-ZA" sz="1200" dirty="0">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buSzPts val="1000"/>
              <a:buFont typeface="Arial" panose="020B0604020202020204" pitchFamily="34" charset="0"/>
              <a:buChar char="●"/>
              <a:tabLst>
                <a:tab pos="914400" algn="l"/>
              </a:tabLst>
            </a:pPr>
            <a:r>
              <a:rPr lang="af-ZA" sz="1200" dirty="0">
                <a:effectLst/>
                <a:latin typeface="Calibri" panose="020F0502020204030204" pitchFamily="34" charset="0"/>
                <a:ea typeface="Calibri" panose="020F0502020204030204" pitchFamily="34" charset="0"/>
                <a:cs typeface="Noto Sans Symbols"/>
              </a:rPr>
              <a:t>Leerders sal persoonlike antwoorde op hierdie vrae hê. As daar tyd oor is, laat hulle toe om hul antwoorde te deel. Daar is ook moontlike antwoorde op </a:t>
            </a:r>
            <a:r>
              <a:rPr lang="af-ZA" sz="1200" b="1" i="1" u="sng" dirty="0">
                <a:effectLst/>
                <a:latin typeface="Calibri" panose="020F0502020204030204" pitchFamily="34" charset="0"/>
                <a:ea typeface="Calibri" panose="020F0502020204030204" pitchFamily="34" charset="0"/>
                <a:cs typeface="Noto Sans Symbols"/>
              </a:rPr>
              <a:t>Les 7 – Werkkaart MEMO</a:t>
            </a:r>
            <a:r>
              <a:rPr lang="af-ZA" sz="1200" dirty="0">
                <a:effectLst/>
                <a:latin typeface="Calibri" panose="020F0502020204030204" pitchFamily="34" charset="0"/>
                <a:ea typeface="Calibri" panose="020F0502020204030204" pitchFamily="34" charset="0"/>
                <a:cs typeface="Noto Sans Symbols"/>
              </a:rPr>
              <a:t>. </a:t>
            </a:r>
            <a:endParaRPr lang="en-US" sz="1200" dirty="0">
              <a:effectLst/>
              <a:latin typeface="Noto Sans Symbols"/>
              <a:ea typeface="Noto Sans Symbols"/>
              <a:cs typeface="Noto Sans Symbols"/>
            </a:endParaRPr>
          </a:p>
          <a:p>
            <a:pPr marL="457200"/>
            <a:r>
              <a:rPr lang="af-ZA" sz="1200" dirty="0">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buSzPts val="1000"/>
              <a:buFont typeface="Arial" panose="020B0604020202020204" pitchFamily="34" charset="0"/>
              <a:buChar char="●"/>
              <a:tabLst>
                <a:tab pos="457200" algn="l"/>
              </a:tabLst>
            </a:pPr>
            <a:r>
              <a:rPr lang="af-ZA" sz="1200" dirty="0">
                <a:effectLst/>
                <a:latin typeface="Calibri" panose="020F0502020204030204" pitchFamily="34" charset="0"/>
                <a:ea typeface="Calibri" panose="020F0502020204030204" pitchFamily="34" charset="0"/>
                <a:cs typeface="Noto Sans Symbols"/>
              </a:rPr>
              <a:t>Soos ons aan die einde van hierdie lesse oor demokrasie en menseregte kom, onthou, jy kan 'n verskil in die wêreld waarin jy leef!</a:t>
            </a:r>
            <a:endParaRPr lang="en-US" sz="1200" dirty="0">
              <a:effectLst/>
              <a:latin typeface="Noto Sans Symbols"/>
              <a:ea typeface="Noto Sans Symbols"/>
              <a:cs typeface="Noto Sans Symbols"/>
            </a:endParaRPr>
          </a:p>
          <a:p>
            <a:pPr marL="457200"/>
            <a:r>
              <a:rPr lang="af-ZA" sz="1200" dirty="0">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buSzPts val="1000"/>
              <a:buFont typeface="Arial" panose="020B0604020202020204" pitchFamily="34" charset="0"/>
              <a:buChar char="●"/>
              <a:tabLst>
                <a:tab pos="457200" algn="l"/>
              </a:tabLst>
            </a:pPr>
            <a:r>
              <a:rPr lang="af-ZA" sz="1200" dirty="0">
                <a:effectLst/>
                <a:latin typeface="Calibri" panose="020F0502020204030204" pitchFamily="34" charset="0"/>
                <a:ea typeface="Calibri" panose="020F0502020204030204" pitchFamily="34" charset="0"/>
                <a:cs typeface="Noto Sans Symbols"/>
              </a:rPr>
              <a:t>Deel die </a:t>
            </a:r>
            <a:r>
              <a:rPr lang="af-ZA" sz="1200" b="1" i="1" u="sng" dirty="0" err="1">
                <a:effectLst/>
                <a:latin typeface="Calibri" panose="020F0502020204030204" pitchFamily="34" charset="0"/>
                <a:ea typeface="Calibri" panose="020F0502020204030204" pitchFamily="34" charset="0"/>
                <a:cs typeface="Noto Sans Symbols"/>
              </a:rPr>
              <a:t>Inhoudsopsomming</a:t>
            </a:r>
            <a:r>
              <a:rPr lang="af-ZA" sz="1200" dirty="0">
                <a:effectLst/>
                <a:latin typeface="Calibri" panose="020F0502020204030204" pitchFamily="34" charset="0"/>
                <a:ea typeface="Calibri" panose="020F0502020204030204" pitchFamily="34" charset="0"/>
                <a:cs typeface="Noto Sans Symbols"/>
              </a:rPr>
              <a:t> aan leerders uit voordat hulle die klas verlaat. </a:t>
            </a:r>
            <a:endParaRPr lang="en-US" sz="1200">
              <a:effectLst/>
              <a:latin typeface="Noto Sans Symbols"/>
              <a:ea typeface="Noto Sans Symbols"/>
              <a:cs typeface="Noto Sans Symbols"/>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13</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8867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ZA" sz="1800" b="0" dirty="0">
              <a:solidFill>
                <a:srgbClr val="595959"/>
              </a:solidFill>
              <a:effectLst/>
              <a:latin typeface="Calibri" panose="020F0502020204030204" pitchFamily="34" charset="0"/>
              <a:ea typeface="Calibri" panose="020F0502020204030204" pitchFamily="34" charset="0"/>
              <a:cs typeface="Noto Sans Symbols"/>
            </a:endParaRPr>
          </a:p>
          <a:p>
            <a:pPr marL="5143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af-ZA" sz="1800" dirty="0">
                <a:solidFill>
                  <a:srgbClr val="000000"/>
                </a:solidFill>
                <a:effectLst/>
                <a:latin typeface="Calibri" panose="020F0502020204030204" pitchFamily="34" charset="0"/>
                <a:ea typeface="Calibri" panose="020F0502020204030204" pitchFamily="34" charset="0"/>
              </a:rPr>
              <a:t>In hierdie les is ons doel om ideologieë, oortuigings en wêreldbeskouings ten opsigte van ontspanningsaktiwiteite te beoordeel. Om gelykheid te bereik,</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af-ZA" sz="1800" dirty="0">
                <a:solidFill>
                  <a:srgbClr val="000000"/>
                </a:solidFill>
                <a:effectLst/>
                <a:latin typeface="Calibri" panose="020F0502020204030204" pitchFamily="34" charset="0"/>
                <a:ea typeface="Calibri" panose="020F0502020204030204" pitchFamily="34" charset="0"/>
              </a:rPr>
              <a:t>behoort reaksies op sport, fisieke aktiwiteit, geslag, en </a:t>
            </a:r>
            <a:r>
              <a:rPr lang="af-ZA" sz="1800" dirty="0" err="1">
                <a:solidFill>
                  <a:srgbClr val="000000"/>
                </a:solidFill>
                <a:effectLst/>
                <a:latin typeface="Calibri" panose="020F0502020204030204" pitchFamily="34" charset="0"/>
                <a:ea typeface="Calibri" panose="020F0502020204030204" pitchFamily="34" charset="0"/>
              </a:rPr>
              <a:t>geslagsverwagtinge</a:t>
            </a:r>
            <a:r>
              <a:rPr lang="af-ZA" sz="1800" dirty="0">
                <a:solidFill>
                  <a:srgbClr val="000000"/>
                </a:solidFill>
                <a:effectLst/>
                <a:latin typeface="Calibri" panose="020F0502020204030204" pitchFamily="34" charset="0"/>
                <a:ea typeface="Calibri" panose="020F0502020204030204" pitchFamily="34" charset="0"/>
              </a:rPr>
              <a:t> regoor die wêreld konsekwent te wees.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2</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9735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SzPts val="1400"/>
              <a:buNone/>
            </a:pPr>
            <a:endParaRPr lang="en-GB" dirty="0"/>
          </a:p>
          <a:p>
            <a:pPr marL="342900" lvl="0" indent="-342900">
              <a:buSzPts val="1000"/>
              <a:buFont typeface="Arial" panose="020B0604020202020204" pitchFamily="34" charset="0"/>
              <a:buChar char="●"/>
            </a:pPr>
            <a:r>
              <a:rPr lang="af-ZA" sz="1800" dirty="0">
                <a:solidFill>
                  <a:srgbClr val="000000"/>
                </a:solidFill>
                <a:effectLst/>
                <a:latin typeface="Calibri" panose="020F0502020204030204" pitchFamily="34" charset="0"/>
                <a:ea typeface="Calibri" panose="020F0502020204030204" pitchFamily="34" charset="0"/>
                <a:cs typeface="Noto Sans Symbols"/>
              </a:rPr>
              <a:t>Kom ons definieer 'n paar terme.  </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800" b="1" dirty="0">
                <a:effectLst/>
                <a:latin typeface="Calibri" panose="020F0502020204030204" pitchFamily="34" charset="0"/>
                <a:ea typeface="Calibri" panose="020F0502020204030204" pitchFamily="34" charset="0"/>
                <a:cs typeface="Noto Sans Symbols"/>
              </a:rPr>
              <a:t>Ideologieë </a:t>
            </a:r>
            <a:r>
              <a:rPr lang="af-ZA" sz="1800" dirty="0">
                <a:effectLst/>
                <a:latin typeface="Calibri" panose="020F0502020204030204" pitchFamily="34" charset="0"/>
                <a:ea typeface="Calibri" panose="020F0502020204030204" pitchFamily="34" charset="0"/>
                <a:cs typeface="Noto Sans Symbols"/>
              </a:rPr>
              <a:t>kan gedefinieer word as beginsels, filosofieë, dogmas of idees. Wanneer jy nadink oor 'n beginsel waarvolgens jy leef, glo jy miskien dat jy altyd netjies moet lyk, want dit toon dat jy 'n betroubare persoon is. Sommige mense glo dalk dat hulle altyd ander mense moet help. Ander mense mag glo dat hulle hulself moet help en dinge self moet doen, aangesien niemand anders hulle gaan help nie. Dit beïnvloed die manier waarop hulle hul lewe leef.  </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800" b="1" dirty="0">
                <a:effectLst/>
                <a:latin typeface="Calibri" panose="020F0502020204030204" pitchFamily="34" charset="0"/>
                <a:ea typeface="Calibri" panose="020F0502020204030204" pitchFamily="34" charset="0"/>
                <a:cs typeface="Noto Sans Symbols"/>
              </a:rPr>
              <a:t>Oortuiging</a:t>
            </a:r>
            <a:r>
              <a:rPr lang="af-ZA" sz="1800" dirty="0">
                <a:effectLst/>
                <a:latin typeface="Calibri" panose="020F0502020204030204" pitchFamily="34" charset="0"/>
                <a:ea typeface="Calibri" panose="020F0502020204030204" pitchFamily="34" charset="0"/>
                <a:cs typeface="Noto Sans Symbols"/>
              </a:rPr>
              <a:t>: Dit is 'n aanvaarding van wat ons glo waar en korrek is. Daar is vier basiese soorte oortuigings, waarvan die mees algemeenste ons persoonlike oortuigings is wat deur ons ideologieë gedefinieer word.</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800" b="1" dirty="0">
                <a:effectLst/>
                <a:latin typeface="Calibri" panose="020F0502020204030204" pitchFamily="34" charset="0"/>
                <a:ea typeface="Calibri" panose="020F0502020204030204" pitchFamily="34" charset="0"/>
                <a:cs typeface="Noto Sans Symbols"/>
              </a:rPr>
              <a:t>Wêreldbeskouing</a:t>
            </a:r>
            <a:r>
              <a:rPr lang="af-ZA" sz="1800" dirty="0">
                <a:effectLst/>
                <a:latin typeface="Calibri" panose="020F0502020204030204" pitchFamily="34" charset="0"/>
                <a:ea typeface="Calibri" panose="020F0502020204030204" pitchFamily="34" charset="0"/>
                <a:cs typeface="Noto Sans Symbols"/>
              </a:rPr>
              <a:t>: 'n Algemene standpunt of perspektief van hoe mense die wêreld sien. Dit kan 'n evaluering of 'n versameling oortuigings van die wêreld wees. Byvoorbeeld, jy kan glo dat dit goed is vir mense om hul verskillende godsdienste aan te hang solank ons almal mekaar as mense aanvaar. </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800" b="1" dirty="0">
                <a:effectLst/>
                <a:latin typeface="Calibri" panose="020F0502020204030204" pitchFamily="34" charset="0"/>
                <a:ea typeface="Calibri" panose="020F0502020204030204" pitchFamily="34" charset="0"/>
                <a:cs typeface="Noto Sans Symbols"/>
              </a:rPr>
              <a:t>Kulture: </a:t>
            </a:r>
            <a:r>
              <a:rPr lang="af-ZA" sz="1800" dirty="0">
                <a:effectLst/>
                <a:latin typeface="Calibri" panose="020F0502020204030204" pitchFamily="34" charset="0"/>
                <a:ea typeface="Calibri" panose="020F0502020204030204" pitchFamily="34" charset="0"/>
                <a:cs typeface="Noto Sans Symbols"/>
              </a:rPr>
              <a:t>Kultuur kan gedefinieer word as al die lewenswyses, insluitend kuns, oortuigings en instellings van 'n bevolking wat van geslag tot geslag oorgedra word. Kultuur word 'die lewenswyse vir 'n hele samelewing' genoem. As sodanig sluit dit kodes van maniere, kleredrag, taal, godsdiens, rituele en kuns in.</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800" dirty="0">
                <a:effectLst/>
                <a:latin typeface="Calibri" panose="020F0502020204030204" pitchFamily="34" charset="0"/>
                <a:ea typeface="Calibri" panose="020F0502020204030204" pitchFamily="34" charset="0"/>
                <a:cs typeface="Noto Sans Symbols"/>
              </a:rPr>
              <a:t>Stel jou voor: Na maande se toegewyde, professionele afrigting en oefening is jy gereed om aan 'n belangrike wedloop deel te neem, met die doel om 'n medalje te wen. Maar hier is die kinkel: jy is 'n erkende en belydende </a:t>
            </a:r>
            <a:r>
              <a:rPr lang="af-ZA" sz="1800" dirty="0" err="1">
                <a:effectLst/>
                <a:latin typeface="Calibri" panose="020F0502020204030204" pitchFamily="34" charset="0"/>
                <a:ea typeface="Calibri" panose="020F0502020204030204" pitchFamily="34" charset="0"/>
                <a:cs typeface="Noto Sans Symbols"/>
              </a:rPr>
              <a:t>Christen</a:t>
            </a:r>
            <a:r>
              <a:rPr lang="af-ZA" sz="1800" dirty="0">
                <a:effectLst/>
                <a:latin typeface="Calibri" panose="020F0502020204030204" pitchFamily="34" charset="0"/>
                <a:ea typeface="Calibri" panose="020F0502020204030204" pitchFamily="34" charset="0"/>
                <a:cs typeface="Noto Sans Symbols"/>
              </a:rPr>
              <a:t> en die wedloop is nou na 'n Sondag geskuif. Volgens jou geloofsoortuigings mag jy nie op die Sabbat werk nie (aan sport deelneem nie). Hierdie botsing tussen jou persoonlike oortuigings en kulturele agtergrond beïnvloed nou jou besluit en entoesiasme om aan die wedloop deel te neem direk.</a:t>
            </a:r>
            <a:endParaRPr lang="en-US" sz="1800" dirty="0">
              <a:effectLst/>
              <a:latin typeface="Noto Sans Symbols"/>
              <a:ea typeface="Noto Sans Symbols"/>
              <a:cs typeface="Noto Sans Symbols"/>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3</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75432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ZA" dirty="0" err="1"/>
              <a:t>Skyfie</a:t>
            </a:r>
            <a:r>
              <a:rPr lang="en-ZA" dirty="0"/>
              <a:t> 4: </a:t>
            </a:r>
            <a:r>
              <a:rPr lang="en-ZA" dirty="0" err="1"/>
              <a:t>Individuele</a:t>
            </a:r>
            <a:r>
              <a:rPr lang="en-ZA" dirty="0"/>
              <a:t> </a:t>
            </a:r>
            <a:r>
              <a:rPr lang="en-ZA" dirty="0" err="1"/>
              <a:t>aktiwiteit</a:t>
            </a:r>
            <a:r>
              <a:rPr lang="en-ZA" dirty="0"/>
              <a:t> (5 min)</a:t>
            </a:r>
            <a:endParaRPr dirty="0"/>
          </a:p>
          <a:p>
            <a:pPr marL="457200" marR="0" lvl="0" indent="-228600" algn="l" rtl="0">
              <a:lnSpc>
                <a:spcPct val="100000"/>
              </a:lnSpc>
              <a:spcBef>
                <a:spcPts val="0"/>
              </a:spcBef>
              <a:spcAft>
                <a:spcPts val="0"/>
              </a:spcAft>
              <a:buSzPts val="1400"/>
              <a:buNone/>
            </a:pPr>
            <a:endParaRPr dirty="0"/>
          </a:p>
          <a:p>
            <a:pPr marL="342900" lvl="0" indent="-342900">
              <a:buSzPts val="1000"/>
              <a:buFont typeface="Arial" panose="020B0604020202020204" pitchFamily="34" charset="0"/>
              <a:buChar char="●"/>
            </a:pPr>
            <a:r>
              <a:rPr lang="af-ZA" sz="1800" dirty="0">
                <a:effectLst/>
                <a:latin typeface="Calibri" panose="020F0502020204030204" pitchFamily="34" charset="0"/>
                <a:ea typeface="Calibri" panose="020F0502020204030204" pitchFamily="34" charset="0"/>
                <a:cs typeface="Noto Sans Symbols"/>
              </a:rPr>
              <a:t>Jou geografiese ligging, kultuur, godsdiens of nasionaliteit sal beïnvloed hoe jy ontspanning of fisieke aktiwiteit beskou. Dit sluit ook sport in.  </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800" dirty="0">
                <a:effectLst/>
                <a:latin typeface="Calibri" panose="020F0502020204030204" pitchFamily="34" charset="0"/>
                <a:ea typeface="Calibri" panose="020F0502020204030204" pitchFamily="34" charset="0"/>
                <a:cs typeface="Noto Sans Symbols"/>
              </a:rPr>
              <a:t>Leerders voltooi </a:t>
            </a:r>
            <a:r>
              <a:rPr lang="af-ZA" sz="1800" b="1" i="1" dirty="0">
                <a:effectLst/>
                <a:latin typeface="Calibri" panose="020F0502020204030204" pitchFamily="34" charset="0"/>
                <a:ea typeface="Calibri" panose="020F0502020204030204" pitchFamily="34" charset="0"/>
                <a:cs typeface="Noto Sans Symbols"/>
              </a:rPr>
              <a:t>Aktiwiteit 1</a:t>
            </a:r>
            <a:r>
              <a:rPr lang="af-ZA" sz="1800" dirty="0">
                <a:effectLst/>
                <a:latin typeface="Calibri" panose="020F0502020204030204" pitchFamily="34" charset="0"/>
                <a:ea typeface="Calibri" panose="020F0502020204030204" pitchFamily="34" charset="0"/>
                <a:cs typeface="Noto Sans Symbols"/>
              </a:rPr>
              <a:t> </a:t>
            </a:r>
            <a:r>
              <a:rPr lang="af-ZA" sz="1800" i="1" dirty="0">
                <a:effectLst/>
                <a:latin typeface="Calibri" panose="020F0502020204030204" pitchFamily="34" charset="0"/>
                <a:ea typeface="Calibri" panose="020F0502020204030204" pitchFamily="34" charset="0"/>
                <a:cs typeface="Noto Sans Symbols"/>
              </a:rPr>
              <a:t>(</a:t>
            </a:r>
            <a:r>
              <a:rPr lang="af-ZA" sz="1800" b="1" i="1" u="sng" dirty="0">
                <a:effectLst/>
                <a:latin typeface="Calibri" panose="020F0502020204030204" pitchFamily="34" charset="0"/>
                <a:ea typeface="Calibri" panose="020F0502020204030204" pitchFamily="34" charset="0"/>
                <a:cs typeface="Noto Sans Symbols"/>
              </a:rPr>
              <a:t>Les 7 – Werkkaart</a:t>
            </a:r>
            <a:r>
              <a:rPr lang="af-ZA" sz="1800" i="1" dirty="0">
                <a:effectLst/>
                <a:latin typeface="Calibri" panose="020F0502020204030204" pitchFamily="34" charset="0"/>
                <a:ea typeface="Calibri" panose="020F0502020204030204" pitchFamily="34" charset="0"/>
                <a:cs typeface="Noto Sans Symbols"/>
              </a:rPr>
              <a:t>)</a:t>
            </a:r>
            <a:r>
              <a:rPr lang="af-ZA" sz="1800" dirty="0">
                <a:effectLst/>
                <a:latin typeface="Calibri" panose="020F0502020204030204" pitchFamily="34" charset="0"/>
                <a:ea typeface="Calibri" panose="020F0502020204030204" pitchFamily="34" charset="0"/>
                <a:cs typeface="Noto Sans Symbols"/>
              </a:rPr>
              <a:t>. </a:t>
            </a:r>
            <a:endParaRPr lang="en-US" sz="1800" dirty="0">
              <a:effectLst/>
              <a:latin typeface="Noto Sans Symbols"/>
              <a:ea typeface="Noto Sans Symbols"/>
              <a:cs typeface="Noto Sans Symbols"/>
            </a:endParaRPr>
          </a:p>
          <a:p>
            <a:pPr marL="571500" marR="0" lvl="0" indent="-254000" algn="l" rtl="0">
              <a:lnSpc>
                <a:spcPct val="100000"/>
              </a:lnSpc>
              <a:spcBef>
                <a:spcPts val="0"/>
              </a:spcBef>
              <a:spcAft>
                <a:spcPts val="0"/>
              </a:spcAft>
              <a:buClr>
                <a:srgbClr val="000000"/>
              </a:buClr>
              <a:buSzPts val="1400"/>
              <a:buFont typeface="Arial"/>
              <a:buNone/>
            </a:pPr>
            <a:endParaRPr dirty="0">
              <a:latin typeface="Calibri"/>
              <a:ea typeface="Calibri"/>
              <a:cs typeface="Calibri"/>
              <a:sym typeface="Calibri"/>
            </a:endParaRPr>
          </a:p>
          <a:p>
            <a:pPr marL="571500" marR="0" lvl="0" indent="-254000" algn="l" rtl="0">
              <a:lnSpc>
                <a:spcPct val="100000"/>
              </a:lnSpc>
              <a:spcBef>
                <a:spcPts val="0"/>
              </a:spcBef>
              <a:spcAft>
                <a:spcPts val="0"/>
              </a:spcAft>
              <a:buClr>
                <a:srgbClr val="000000"/>
              </a:buClr>
              <a:buSzPts val="1400"/>
              <a:buFont typeface="Arial"/>
              <a:buNone/>
            </a:pPr>
            <a:endParaRPr dirty="0">
              <a:latin typeface="Calibri"/>
              <a:ea typeface="Calibri"/>
              <a:cs typeface="Calibri"/>
              <a:sym typeface="Calibri"/>
            </a:endParaRPr>
          </a:p>
          <a:p>
            <a:pPr marL="457200" lvl="0" indent="-139700" algn="l" rtl="0">
              <a:lnSpc>
                <a:spcPct val="100000"/>
              </a:lnSpc>
              <a:spcBef>
                <a:spcPts val="0"/>
              </a:spcBef>
              <a:spcAft>
                <a:spcPts val="0"/>
              </a:spcAft>
              <a:buSzPts val="1400"/>
              <a:buFont typeface="Arial"/>
              <a:buNone/>
            </a:pPr>
            <a:endParaRPr dirty="0"/>
          </a:p>
        </p:txBody>
      </p:sp>
      <p:sp>
        <p:nvSpPr>
          <p:cNvPr id="97" name="Google Shape;9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ZA" dirty="0" err="1"/>
              <a:t>Skyfie</a:t>
            </a:r>
            <a:r>
              <a:rPr lang="en-ZA" dirty="0"/>
              <a:t> 5:  </a:t>
            </a:r>
            <a:r>
              <a:rPr lang="en-ZA" dirty="0" err="1"/>
              <a:t>Groepaktiwiteit</a:t>
            </a:r>
            <a:r>
              <a:rPr lang="en-ZA" dirty="0"/>
              <a:t> (15 min)</a:t>
            </a:r>
            <a:endParaRPr dirty="0"/>
          </a:p>
          <a:p>
            <a:pPr marL="457200" marR="0" lvl="0" indent="-228600" algn="l" rtl="0">
              <a:lnSpc>
                <a:spcPct val="100000"/>
              </a:lnSpc>
              <a:spcBef>
                <a:spcPts val="0"/>
              </a:spcBef>
              <a:spcAft>
                <a:spcPts val="0"/>
              </a:spcAft>
              <a:buSzPts val="1400"/>
              <a:buNone/>
            </a:pPr>
            <a:endParaRPr dirty="0"/>
          </a:p>
          <a:p>
            <a:pPr marL="342900" lvl="0" indent="-342900">
              <a:buSzPts val="1000"/>
              <a:buFont typeface="Arial" panose="020B0604020202020204" pitchFamily="34" charset="0"/>
              <a:buChar char="●"/>
            </a:pPr>
            <a:r>
              <a:rPr lang="af-ZA" sz="1800" dirty="0">
                <a:effectLst/>
                <a:latin typeface="Calibri" panose="020F0502020204030204" pitchFamily="34" charset="0"/>
                <a:ea typeface="Calibri" panose="020F0502020204030204" pitchFamily="34" charset="0"/>
                <a:cs typeface="Noto Sans Symbols"/>
              </a:rPr>
              <a:t>Verduidelik die groepaktiwiteit aan leerders. In hierdie aktiwiteit kry julle die geleentheid om aan 'n gevallestudie in jul groepe te werk. </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800" dirty="0">
                <a:effectLst/>
                <a:latin typeface="Calibri" panose="020F0502020204030204" pitchFamily="34" charset="0"/>
                <a:ea typeface="Calibri" panose="020F0502020204030204" pitchFamily="34" charset="0"/>
                <a:cs typeface="Noto Sans Symbols"/>
              </a:rPr>
              <a:t>Lees in julle groepe van VYF tot SES die gevallestudie wat aan julle groep toegeken is, en beantwoord dan die vrae saam. Kies iemand in die groep om terugvoer te gee.</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800" dirty="0">
                <a:effectLst/>
                <a:latin typeface="Calibri" panose="020F0502020204030204" pitchFamily="34" charset="0"/>
                <a:ea typeface="Calibri" panose="020F0502020204030204" pitchFamily="34" charset="0"/>
                <a:cs typeface="Noto Sans Symbols"/>
              </a:rPr>
              <a:t>Elke groep sal 'n gevallestudie kry wat gebaseer is op 'n spesifieke streek of volksgroep, insluitend Afrika, die Verre Ooste, die Midde-Ooste, Amerika, Europa, Indië en Suid-Afrika. </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800" dirty="0">
                <a:effectLst/>
                <a:latin typeface="Calibri" panose="020F0502020204030204" pitchFamily="34" charset="0"/>
                <a:ea typeface="Calibri" panose="020F0502020204030204" pitchFamily="34" charset="0"/>
                <a:cs typeface="Noto Sans Symbols"/>
              </a:rPr>
              <a:t>Leerders voltooi </a:t>
            </a:r>
            <a:r>
              <a:rPr lang="af-ZA" sz="1800" b="1" i="1" dirty="0">
                <a:effectLst/>
                <a:latin typeface="Calibri" panose="020F0502020204030204" pitchFamily="34" charset="0"/>
                <a:ea typeface="Calibri" panose="020F0502020204030204" pitchFamily="34" charset="0"/>
                <a:cs typeface="Noto Sans Symbols"/>
              </a:rPr>
              <a:t>Aktiwiteit 2</a:t>
            </a:r>
            <a:r>
              <a:rPr lang="af-ZA" sz="1800" dirty="0">
                <a:effectLst/>
                <a:latin typeface="Calibri" panose="020F0502020204030204" pitchFamily="34" charset="0"/>
                <a:ea typeface="Calibri" panose="020F0502020204030204" pitchFamily="34" charset="0"/>
                <a:cs typeface="Noto Sans Symbols"/>
              </a:rPr>
              <a:t> (</a:t>
            </a:r>
            <a:r>
              <a:rPr lang="af-ZA" sz="1800" b="1" i="1" u="sng" dirty="0">
                <a:effectLst/>
                <a:latin typeface="Calibri" panose="020F0502020204030204" pitchFamily="34" charset="0"/>
                <a:ea typeface="Calibri" panose="020F0502020204030204" pitchFamily="34" charset="0"/>
                <a:cs typeface="Noto Sans Symbols"/>
              </a:rPr>
              <a:t>Les 7 – Werkkaart</a:t>
            </a:r>
            <a:r>
              <a:rPr lang="af-ZA" sz="1800" dirty="0">
                <a:effectLst/>
                <a:latin typeface="Calibri" panose="020F0502020204030204" pitchFamily="34" charset="0"/>
                <a:ea typeface="Calibri" panose="020F0502020204030204" pitchFamily="34" charset="0"/>
                <a:cs typeface="Noto Sans Symbols"/>
              </a:rPr>
              <a:t>). Gee ‘n paar minute vir terugvoer. Moontlike antwoorde is in</a:t>
            </a:r>
            <a:r>
              <a:rPr lang="af-ZA" sz="1800" b="1" dirty="0">
                <a:effectLst/>
                <a:latin typeface="Calibri" panose="020F0502020204030204" pitchFamily="34" charset="0"/>
                <a:ea typeface="Calibri" panose="020F0502020204030204" pitchFamily="34" charset="0"/>
                <a:cs typeface="Noto Sans Symbols"/>
              </a:rPr>
              <a:t> </a:t>
            </a:r>
            <a:r>
              <a:rPr lang="af-ZA" sz="1800" b="1" i="1" u="sng" dirty="0">
                <a:effectLst/>
                <a:latin typeface="Calibri" panose="020F0502020204030204" pitchFamily="34" charset="0"/>
                <a:ea typeface="Calibri" panose="020F0502020204030204" pitchFamily="34" charset="0"/>
                <a:cs typeface="Noto Sans Symbols"/>
              </a:rPr>
              <a:t>Les 7 – Werkkaart MEMO </a:t>
            </a:r>
            <a:r>
              <a:rPr lang="af-ZA" sz="1800" dirty="0">
                <a:effectLst/>
                <a:latin typeface="Calibri" panose="020F0502020204030204" pitchFamily="34" charset="0"/>
                <a:ea typeface="Calibri" panose="020F0502020204030204" pitchFamily="34" charset="0"/>
                <a:cs typeface="Noto Sans Symbols"/>
              </a:rPr>
              <a:t>beskikbaar</a:t>
            </a:r>
            <a:r>
              <a:rPr lang="af-ZA" sz="1800" b="1" dirty="0">
                <a:effectLst/>
                <a:latin typeface="Calibri" panose="020F0502020204030204" pitchFamily="34" charset="0"/>
                <a:ea typeface="Calibri" panose="020F0502020204030204" pitchFamily="34" charset="0"/>
                <a:cs typeface="Noto Sans Symbols"/>
              </a:rPr>
              <a:t>. </a:t>
            </a:r>
            <a:endParaRPr lang="en-US" sz="1800" dirty="0">
              <a:effectLst/>
              <a:latin typeface="Noto Sans Symbols"/>
              <a:ea typeface="Noto Sans Symbols"/>
              <a:cs typeface="Noto Sans Symbols"/>
            </a:endParaRPr>
          </a:p>
        </p:txBody>
      </p:sp>
      <p:sp>
        <p:nvSpPr>
          <p:cNvPr id="109" name="Google Shape;10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ZA" dirty="0" err="1"/>
              <a:t>Skyfie</a:t>
            </a:r>
            <a:r>
              <a:rPr lang="en-ZA" dirty="0"/>
              <a:t> 6-7: </a:t>
            </a:r>
            <a:r>
              <a:rPr lang="en-ZA" dirty="0" err="1"/>
              <a:t>Kyk</a:t>
            </a:r>
            <a:r>
              <a:rPr lang="en-ZA" dirty="0"/>
              <a:t> video </a:t>
            </a:r>
            <a:r>
              <a:rPr lang="en-ZA" dirty="0" err="1"/>
              <a:t>en</a:t>
            </a:r>
            <a:r>
              <a:rPr lang="en-ZA" dirty="0"/>
              <a:t> </a:t>
            </a:r>
            <a:r>
              <a:rPr lang="en-ZA" dirty="0" err="1"/>
              <a:t>individuele</a:t>
            </a:r>
            <a:r>
              <a:rPr lang="en-ZA" dirty="0"/>
              <a:t> </a:t>
            </a:r>
            <a:r>
              <a:rPr lang="en-ZA" dirty="0" err="1"/>
              <a:t>aktiwiteit</a:t>
            </a:r>
            <a:r>
              <a:rPr lang="en-ZA" dirty="0"/>
              <a:t> </a:t>
            </a:r>
            <a:r>
              <a:rPr lang="en-ZA" sz="1800" b="0" dirty="0">
                <a:solidFill>
                  <a:srgbClr val="000000"/>
                </a:solidFill>
                <a:effectLst/>
                <a:latin typeface="Calibri" panose="020F0502020204030204" pitchFamily="34" charset="0"/>
                <a:ea typeface="Calibri" panose="020F0502020204030204" pitchFamily="34" charset="0"/>
              </a:rPr>
              <a:t>(8 min) </a:t>
            </a:r>
          </a:p>
          <a:p>
            <a:pPr marL="457200" marR="0" lvl="0" indent="-228600" algn="l" rtl="0">
              <a:lnSpc>
                <a:spcPct val="100000"/>
              </a:lnSpc>
              <a:spcBef>
                <a:spcPts val="0"/>
              </a:spcBef>
              <a:spcAft>
                <a:spcPts val="0"/>
              </a:spcAft>
              <a:buSzPts val="1400"/>
              <a:buNone/>
            </a:pPr>
            <a:endParaRPr b="0" dirty="0"/>
          </a:p>
          <a:p>
            <a:pPr marL="342900" lvl="0" indent="-342900">
              <a:buSzPts val="1000"/>
              <a:buFont typeface="Arial" panose="020B0604020202020204" pitchFamily="34" charset="0"/>
              <a:buChar char="●"/>
            </a:pPr>
            <a:r>
              <a:rPr lang="af-ZA" sz="1800" dirty="0">
                <a:solidFill>
                  <a:srgbClr val="000000"/>
                </a:solidFill>
                <a:effectLst/>
                <a:latin typeface="Calibri" panose="020F0502020204030204" pitchFamily="34" charset="0"/>
                <a:ea typeface="Calibri" panose="020F0502020204030204" pitchFamily="34" charset="0"/>
                <a:cs typeface="Noto Sans Symbols"/>
              </a:rPr>
              <a:t>Mense laat dikwels toe dat hul wêreldbeskouings sekere reëls of aannames skep oor hoe mense volgens kulturele of </a:t>
            </a:r>
            <a:r>
              <a:rPr lang="af-ZA" sz="1800" dirty="0" err="1">
                <a:solidFill>
                  <a:srgbClr val="000000"/>
                </a:solidFill>
                <a:effectLst/>
                <a:latin typeface="Calibri" panose="020F0502020204030204" pitchFamily="34" charset="0"/>
                <a:ea typeface="Calibri" panose="020F0502020204030204" pitchFamily="34" charset="0"/>
                <a:cs typeface="Noto Sans Symbols"/>
              </a:rPr>
              <a:t>gemeenskapsnorme</a:t>
            </a:r>
            <a:r>
              <a:rPr lang="af-ZA" sz="1800" dirty="0">
                <a:solidFill>
                  <a:srgbClr val="000000"/>
                </a:solidFill>
                <a:effectLst/>
                <a:latin typeface="Calibri" panose="020F0502020204030204" pitchFamily="34" charset="0"/>
                <a:ea typeface="Calibri" panose="020F0502020204030204" pitchFamily="34" charset="0"/>
                <a:cs typeface="Noto Sans Symbols"/>
              </a:rPr>
              <a:t> moet optree. Hierdie idees kan egter aangepas word. Die idees wat mense skei, soos die beskouing van fisieke aktiwiteit of ontspanning, het dikwels die potensiaal om eenheid te bring. </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800" dirty="0">
                <a:solidFill>
                  <a:srgbClr val="000000"/>
                </a:solidFill>
                <a:effectLst/>
                <a:latin typeface="Calibri" panose="020F0502020204030204" pitchFamily="34" charset="0"/>
                <a:ea typeface="Calibri" panose="020F0502020204030204" pitchFamily="34" charset="0"/>
                <a:cs typeface="Noto Sans Symbols"/>
              </a:rPr>
              <a:t>Kom ons kyk na 'n video wat hierdie idee illustreer. </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800" dirty="0">
                <a:solidFill>
                  <a:srgbClr val="000000"/>
                </a:solidFill>
                <a:effectLst/>
                <a:latin typeface="Calibri" panose="020F0502020204030204" pitchFamily="34" charset="0"/>
                <a:ea typeface="Calibri" panose="020F0502020204030204" pitchFamily="34" charset="0"/>
                <a:cs typeface="Noto Sans Symbols"/>
              </a:rPr>
              <a:t>Kyk: </a:t>
            </a:r>
            <a:r>
              <a:rPr lang="af-ZA" sz="1800" b="1" i="1" dirty="0">
                <a:solidFill>
                  <a:srgbClr val="000000"/>
                </a:solidFill>
                <a:effectLst/>
                <a:latin typeface="Calibri" panose="020F0502020204030204" pitchFamily="34" charset="0"/>
                <a:ea typeface="Calibri" panose="020F0502020204030204" pitchFamily="34" charset="0"/>
                <a:cs typeface="Noto Sans Symbols"/>
              </a:rPr>
              <a:t>Nike: </a:t>
            </a:r>
            <a:r>
              <a:rPr lang="af-ZA" sz="1800" b="1" i="1" dirty="0" err="1">
                <a:solidFill>
                  <a:srgbClr val="000000"/>
                </a:solidFill>
                <a:effectLst/>
                <a:latin typeface="Calibri" panose="020F0502020204030204" pitchFamily="34" charset="0"/>
                <a:ea typeface="Calibri" panose="020F0502020204030204" pitchFamily="34" charset="0"/>
                <a:cs typeface="Noto Sans Symbols"/>
              </a:rPr>
              <a:t>What</a:t>
            </a:r>
            <a:r>
              <a:rPr lang="af-ZA" sz="1800" b="1" i="1" dirty="0">
                <a:solidFill>
                  <a:srgbClr val="000000"/>
                </a:solidFill>
                <a:effectLst/>
                <a:latin typeface="Calibri" panose="020F0502020204030204" pitchFamily="34" charset="0"/>
                <a:ea typeface="Calibri" panose="020F0502020204030204" pitchFamily="34" charset="0"/>
                <a:cs typeface="Noto Sans Symbols"/>
              </a:rPr>
              <a:t> </a:t>
            </a:r>
            <a:r>
              <a:rPr lang="af-ZA" sz="1800" b="1" i="1" dirty="0" err="1">
                <a:solidFill>
                  <a:srgbClr val="000000"/>
                </a:solidFill>
                <a:effectLst/>
                <a:latin typeface="Calibri" panose="020F0502020204030204" pitchFamily="34" charset="0"/>
                <a:ea typeface="Calibri" panose="020F0502020204030204" pitchFamily="34" charset="0"/>
                <a:cs typeface="Noto Sans Symbols"/>
              </a:rPr>
              <a:t>will</a:t>
            </a:r>
            <a:r>
              <a:rPr lang="af-ZA" sz="1800" b="1" i="1" dirty="0">
                <a:solidFill>
                  <a:srgbClr val="000000"/>
                </a:solidFill>
                <a:effectLst/>
                <a:latin typeface="Calibri" panose="020F0502020204030204" pitchFamily="34" charset="0"/>
                <a:ea typeface="Calibri" panose="020F0502020204030204" pitchFamily="34" charset="0"/>
                <a:cs typeface="Noto Sans Symbols"/>
              </a:rPr>
              <a:t> </a:t>
            </a:r>
            <a:r>
              <a:rPr lang="af-ZA" sz="1800" b="1" i="1" dirty="0" err="1">
                <a:solidFill>
                  <a:srgbClr val="000000"/>
                </a:solidFill>
                <a:effectLst/>
                <a:latin typeface="Calibri" panose="020F0502020204030204" pitchFamily="34" charset="0"/>
                <a:ea typeface="Calibri" panose="020F0502020204030204" pitchFamily="34" charset="0"/>
                <a:cs typeface="Noto Sans Symbols"/>
              </a:rPr>
              <a:t>they</a:t>
            </a:r>
            <a:r>
              <a:rPr lang="af-ZA" sz="1800" b="1" i="1" dirty="0">
                <a:solidFill>
                  <a:srgbClr val="000000"/>
                </a:solidFill>
                <a:effectLst/>
                <a:latin typeface="Calibri" panose="020F0502020204030204" pitchFamily="34" charset="0"/>
                <a:ea typeface="Calibri" panose="020F0502020204030204" pitchFamily="34" charset="0"/>
                <a:cs typeface="Noto Sans Symbols"/>
              </a:rPr>
              <a:t> </a:t>
            </a:r>
            <a:r>
              <a:rPr lang="af-ZA" sz="1800" b="1" i="1" dirty="0" err="1">
                <a:solidFill>
                  <a:srgbClr val="000000"/>
                </a:solidFill>
                <a:effectLst/>
                <a:latin typeface="Calibri" panose="020F0502020204030204" pitchFamily="34" charset="0"/>
                <a:ea typeface="Calibri" panose="020F0502020204030204" pitchFamily="34" charset="0"/>
                <a:cs typeface="Noto Sans Symbols"/>
              </a:rPr>
              <a:t>say</a:t>
            </a:r>
            <a:r>
              <a:rPr lang="af-ZA" sz="1800" b="1" i="1" dirty="0">
                <a:solidFill>
                  <a:srgbClr val="000000"/>
                </a:solidFill>
                <a:effectLst/>
                <a:latin typeface="Calibri" panose="020F0502020204030204" pitchFamily="34" charset="0"/>
                <a:ea typeface="Calibri" panose="020F0502020204030204" pitchFamily="34" charset="0"/>
                <a:cs typeface="Noto Sans Symbols"/>
              </a:rPr>
              <a:t> </a:t>
            </a:r>
            <a:r>
              <a:rPr lang="af-ZA" sz="1800" b="1" i="1" dirty="0" err="1">
                <a:solidFill>
                  <a:srgbClr val="000000"/>
                </a:solidFill>
                <a:effectLst/>
                <a:latin typeface="Calibri" panose="020F0502020204030204" pitchFamily="34" charset="0"/>
                <a:ea typeface="Calibri" panose="020F0502020204030204" pitchFamily="34" charset="0"/>
                <a:cs typeface="Noto Sans Symbols"/>
              </a:rPr>
              <a:t>about</a:t>
            </a:r>
            <a:r>
              <a:rPr lang="af-ZA" sz="1800" b="1" i="1" dirty="0">
                <a:solidFill>
                  <a:srgbClr val="000000"/>
                </a:solidFill>
                <a:effectLst/>
                <a:latin typeface="Calibri" panose="020F0502020204030204" pitchFamily="34" charset="0"/>
                <a:ea typeface="Calibri" panose="020F0502020204030204" pitchFamily="34" charset="0"/>
                <a:cs typeface="Noto Sans Symbols"/>
              </a:rPr>
              <a:t> </a:t>
            </a:r>
            <a:r>
              <a:rPr lang="af-ZA" sz="1800" b="1" i="1" dirty="0" err="1">
                <a:solidFill>
                  <a:srgbClr val="000000"/>
                </a:solidFill>
                <a:effectLst/>
                <a:latin typeface="Calibri" panose="020F0502020204030204" pitchFamily="34" charset="0"/>
                <a:ea typeface="Calibri" panose="020F0502020204030204" pitchFamily="34" charset="0"/>
                <a:cs typeface="Noto Sans Symbols"/>
              </a:rPr>
              <a:t>you</a:t>
            </a:r>
            <a:r>
              <a:rPr lang="af-ZA" sz="1800" b="1" i="1" dirty="0">
                <a:solidFill>
                  <a:srgbClr val="000000"/>
                </a:solidFill>
                <a:effectLst/>
                <a:latin typeface="Calibri" panose="020F0502020204030204" pitchFamily="34" charset="0"/>
                <a:ea typeface="Calibri" panose="020F0502020204030204" pitchFamily="34" charset="0"/>
                <a:cs typeface="Noto Sans Symbols"/>
              </a:rPr>
              <a:t>?</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tabLst>
                <a:tab pos="457200" algn="l"/>
              </a:tabLst>
            </a:pPr>
            <a:r>
              <a:rPr lang="af-ZA" sz="1800" b="1" u="sng" dirty="0">
                <a:solidFill>
                  <a:srgbClr val="0000FF"/>
                </a:solidFill>
                <a:effectLst/>
                <a:latin typeface="Calibri" panose="020F0502020204030204" pitchFamily="34" charset="0"/>
                <a:ea typeface="Calibri" panose="020F0502020204030204" pitchFamily="34" charset="0"/>
                <a:cs typeface="Noto Sans Symbols"/>
                <a:hlinkClick r:id="rId3"/>
              </a:rPr>
              <a:t>https://www.youtube.com/watch?v=F-UO9vMS7AI</a:t>
            </a:r>
            <a:r>
              <a:rPr lang="af-ZA" sz="1800" b="1" dirty="0">
                <a:solidFill>
                  <a:srgbClr val="000000"/>
                </a:solidFill>
                <a:effectLst/>
                <a:latin typeface="Calibri" panose="020F0502020204030204" pitchFamily="34" charset="0"/>
                <a:ea typeface="Calibri" panose="020F0502020204030204" pitchFamily="34" charset="0"/>
                <a:cs typeface="Noto Sans Symbols"/>
              </a:rPr>
              <a:t> </a:t>
            </a:r>
            <a:r>
              <a:rPr lang="af-ZA" sz="1800" dirty="0">
                <a:solidFill>
                  <a:srgbClr val="000000"/>
                </a:solidFill>
                <a:effectLst/>
                <a:latin typeface="Calibri" panose="020F0502020204030204" pitchFamily="34" charset="0"/>
                <a:ea typeface="Calibri" panose="020F0502020204030204" pitchFamily="34" charset="0"/>
                <a:cs typeface="Noto Sans Symbols"/>
              </a:rPr>
              <a:t>(1 min 10 sek)</a:t>
            </a:r>
            <a:endParaRPr lang="en-US" sz="1800" dirty="0">
              <a:effectLst/>
              <a:latin typeface="Noto Sans Symbols"/>
              <a:ea typeface="Noto Sans Symbols"/>
              <a:cs typeface="Noto Sans Symbols"/>
            </a:endParaRPr>
          </a:p>
          <a:p>
            <a:pPr marL="457200"/>
            <a:r>
              <a:rPr lang="af-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SzPts val="1000"/>
              <a:buFont typeface="Arial" panose="020B0604020202020204" pitchFamily="34" charset="0"/>
              <a:buChar char="●"/>
              <a:tabLst>
                <a:tab pos="457200" algn="l"/>
              </a:tabLst>
            </a:pPr>
            <a:r>
              <a:rPr lang="af-ZA" sz="1800" dirty="0">
                <a:solidFill>
                  <a:srgbClr val="000000"/>
                </a:solidFill>
                <a:effectLst/>
                <a:latin typeface="Calibri" panose="020F0502020204030204" pitchFamily="34" charset="0"/>
                <a:ea typeface="Calibri" panose="020F0502020204030204" pitchFamily="34" charset="0"/>
                <a:cs typeface="Noto Sans Symbols"/>
              </a:rPr>
              <a:t>Leerders moet </a:t>
            </a:r>
            <a:r>
              <a:rPr lang="af-ZA" sz="1800" b="1" dirty="0">
                <a:solidFill>
                  <a:srgbClr val="000000"/>
                </a:solidFill>
                <a:effectLst/>
                <a:latin typeface="Calibri" panose="020F0502020204030204" pitchFamily="34" charset="0"/>
                <a:ea typeface="Calibri" panose="020F0502020204030204" pitchFamily="34" charset="0"/>
                <a:cs typeface="Noto Sans Symbols"/>
              </a:rPr>
              <a:t>Vrae 3.1 en 3.2</a:t>
            </a:r>
            <a:r>
              <a:rPr lang="af-ZA" sz="1800" dirty="0">
                <a:solidFill>
                  <a:srgbClr val="000000"/>
                </a:solidFill>
                <a:effectLst/>
                <a:latin typeface="Calibri" panose="020F0502020204030204" pitchFamily="34" charset="0"/>
                <a:ea typeface="Calibri" panose="020F0502020204030204" pitchFamily="34" charset="0"/>
                <a:cs typeface="Noto Sans Symbols"/>
              </a:rPr>
              <a:t> in </a:t>
            </a:r>
            <a:r>
              <a:rPr lang="af-ZA" sz="1800" b="1" i="1" dirty="0">
                <a:solidFill>
                  <a:srgbClr val="000000"/>
                </a:solidFill>
                <a:effectLst/>
                <a:latin typeface="Calibri" panose="020F0502020204030204" pitchFamily="34" charset="0"/>
                <a:ea typeface="Calibri" panose="020F0502020204030204" pitchFamily="34" charset="0"/>
                <a:cs typeface="Noto Sans Symbols"/>
              </a:rPr>
              <a:t>Aktiwiteit 3</a:t>
            </a:r>
            <a:r>
              <a:rPr lang="af-ZA" sz="1800" dirty="0">
                <a:solidFill>
                  <a:srgbClr val="000000"/>
                </a:solidFill>
                <a:effectLst/>
                <a:latin typeface="Calibri" panose="020F0502020204030204" pitchFamily="34" charset="0"/>
                <a:ea typeface="Calibri" panose="020F0502020204030204" pitchFamily="34" charset="0"/>
                <a:cs typeface="Noto Sans Symbols"/>
              </a:rPr>
              <a:t> (</a:t>
            </a:r>
            <a:r>
              <a:rPr lang="af-ZA" sz="1800" b="1" i="1" u="sng" dirty="0">
                <a:solidFill>
                  <a:srgbClr val="000000"/>
                </a:solidFill>
                <a:effectLst/>
                <a:latin typeface="Calibri" panose="020F0502020204030204" pitchFamily="34" charset="0"/>
                <a:ea typeface="Calibri" panose="020F0502020204030204" pitchFamily="34" charset="0"/>
                <a:cs typeface="Noto Sans Symbols"/>
              </a:rPr>
              <a:t>Les 7 – Werkkaart</a:t>
            </a:r>
            <a:r>
              <a:rPr lang="af-ZA" sz="1800" dirty="0">
                <a:solidFill>
                  <a:srgbClr val="000000"/>
                </a:solidFill>
                <a:effectLst/>
                <a:latin typeface="Calibri" panose="020F0502020204030204" pitchFamily="34" charset="0"/>
                <a:ea typeface="Calibri" panose="020F0502020204030204" pitchFamily="34" charset="0"/>
                <a:cs typeface="Noto Sans Symbols"/>
              </a:rPr>
              <a:t>) beantwoord.</a:t>
            </a:r>
            <a:endParaRPr lang="en-US" sz="1800" dirty="0">
              <a:effectLst/>
              <a:latin typeface="Noto Sans Symbols"/>
              <a:ea typeface="Noto Sans Symbols"/>
              <a:cs typeface="Noto Sans Symbols"/>
            </a:endParaRPr>
          </a:p>
        </p:txBody>
      </p:sp>
      <p:sp>
        <p:nvSpPr>
          <p:cNvPr id="119" name="Google Shape;11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nl-NL" dirty="0"/>
              <a:t>Skyfie 7: </a:t>
            </a:r>
          </a:p>
          <a:p>
            <a:pPr marL="457200" marR="0" lvl="0" indent="-228600" algn="l" rtl="0">
              <a:lnSpc>
                <a:spcPct val="100000"/>
              </a:lnSpc>
              <a:spcBef>
                <a:spcPts val="0"/>
              </a:spcBef>
              <a:spcAft>
                <a:spcPts val="0"/>
              </a:spcAft>
              <a:buSzPts val="1400"/>
              <a:buNone/>
            </a:pPr>
            <a:endParaRPr lang="nl-NL" dirty="0"/>
          </a:p>
          <a:p>
            <a:pPr marL="342900" lvl="0" indent="-342900">
              <a:buSzPts val="1000"/>
              <a:buFont typeface="Arial" panose="020B0604020202020204" pitchFamily="34" charset="0"/>
              <a:buChar char="●"/>
            </a:pPr>
            <a:r>
              <a:rPr lang="af-ZA" sz="1800" dirty="0">
                <a:effectLst/>
                <a:latin typeface="Calibri" panose="020F0502020204030204" pitchFamily="34" charset="0"/>
                <a:ea typeface="Calibri" panose="020F0502020204030204" pitchFamily="34" charset="0"/>
                <a:cs typeface="Noto Sans Symbols"/>
              </a:rPr>
              <a:t>As jy na die kommentaar (in reaksie op die veldtog) kyk, voel jy dat die behoefte aan die veldtog geldig is? Skryf jou antwoord in </a:t>
            </a:r>
            <a:r>
              <a:rPr lang="af-ZA" sz="1800" b="1" dirty="0">
                <a:effectLst/>
                <a:latin typeface="Calibri" panose="020F0502020204030204" pitchFamily="34" charset="0"/>
                <a:ea typeface="Calibri" panose="020F0502020204030204" pitchFamily="34" charset="0"/>
                <a:cs typeface="Noto Sans Symbols"/>
              </a:rPr>
              <a:t>Vraag 3.3</a:t>
            </a:r>
            <a:r>
              <a:rPr lang="af-ZA" sz="1800" dirty="0">
                <a:effectLst/>
                <a:latin typeface="Calibri" panose="020F0502020204030204" pitchFamily="34" charset="0"/>
                <a:ea typeface="Calibri" panose="020F0502020204030204" pitchFamily="34" charset="0"/>
                <a:cs typeface="Noto Sans Symbols"/>
              </a:rPr>
              <a:t> (</a:t>
            </a:r>
            <a:r>
              <a:rPr lang="af-ZA" sz="1800" b="1" i="1" dirty="0">
                <a:effectLst/>
                <a:latin typeface="Calibri" panose="020F0502020204030204" pitchFamily="34" charset="0"/>
                <a:ea typeface="Calibri" panose="020F0502020204030204" pitchFamily="34" charset="0"/>
                <a:cs typeface="Noto Sans Symbols"/>
              </a:rPr>
              <a:t>Aktiwiteit 3</a:t>
            </a:r>
            <a:r>
              <a:rPr lang="af-ZA" sz="1800" dirty="0">
                <a:effectLst/>
                <a:latin typeface="Calibri" panose="020F0502020204030204" pitchFamily="34" charset="0"/>
                <a:ea typeface="Calibri" panose="020F0502020204030204" pitchFamily="34" charset="0"/>
                <a:cs typeface="Noto Sans Symbols"/>
              </a:rPr>
              <a:t>, </a:t>
            </a:r>
            <a:r>
              <a:rPr lang="af-ZA" sz="1800" b="1" i="1" u="sng" dirty="0">
                <a:effectLst/>
                <a:latin typeface="Calibri" panose="020F0502020204030204" pitchFamily="34" charset="0"/>
                <a:ea typeface="Calibri" panose="020F0502020204030204" pitchFamily="34" charset="0"/>
                <a:cs typeface="Noto Sans Symbols"/>
              </a:rPr>
              <a:t>Les 7 – Werkkaart</a:t>
            </a:r>
            <a:r>
              <a:rPr lang="af-ZA" sz="1800" dirty="0">
                <a:effectLst/>
                <a:latin typeface="Calibri" panose="020F0502020204030204" pitchFamily="34" charset="0"/>
                <a:ea typeface="Calibri" panose="020F0502020204030204" pitchFamily="34" charset="0"/>
                <a:cs typeface="Noto Sans Symbols"/>
              </a:rPr>
              <a:t>).</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tabLst>
                <a:tab pos="457200" algn="l"/>
              </a:tabLst>
            </a:pPr>
            <a:r>
              <a:rPr lang="af-ZA" sz="1800" dirty="0">
                <a:effectLst/>
                <a:latin typeface="Calibri" panose="020F0502020204030204" pitchFamily="34" charset="0"/>
                <a:ea typeface="Calibri" panose="020F0502020204030204" pitchFamily="34" charset="0"/>
                <a:cs typeface="Noto Sans Symbols"/>
              </a:rPr>
              <a:t>Vra leerders om terugvoer te gee oor hul antwoorde vir die hele </a:t>
            </a:r>
            <a:r>
              <a:rPr lang="af-ZA" sz="1800" b="1" i="1" dirty="0">
                <a:effectLst/>
                <a:latin typeface="Calibri" panose="020F0502020204030204" pitchFamily="34" charset="0"/>
                <a:ea typeface="Calibri" panose="020F0502020204030204" pitchFamily="34" charset="0"/>
                <a:cs typeface="Noto Sans Symbols"/>
              </a:rPr>
              <a:t>Aktiwiteit 3</a:t>
            </a:r>
            <a:r>
              <a:rPr lang="af-ZA" sz="1800" dirty="0">
                <a:effectLst/>
                <a:latin typeface="Calibri" panose="020F0502020204030204" pitchFamily="34" charset="0"/>
                <a:ea typeface="Calibri" panose="020F0502020204030204" pitchFamily="34" charset="0"/>
                <a:cs typeface="Noto Sans Symbols"/>
              </a:rPr>
              <a:t>. </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tabLst>
                <a:tab pos="457200" algn="l"/>
              </a:tabLst>
            </a:pPr>
            <a:r>
              <a:rPr lang="af-ZA" sz="1800" dirty="0">
                <a:effectLst/>
                <a:latin typeface="Calibri" panose="020F0502020204030204" pitchFamily="34" charset="0"/>
                <a:ea typeface="Calibri" panose="020F0502020204030204" pitchFamily="34" charset="0"/>
                <a:cs typeface="Noto Sans Symbols"/>
              </a:rPr>
              <a:t>Moontlike antwoorde is in </a:t>
            </a:r>
            <a:r>
              <a:rPr lang="af-ZA" sz="1800" b="1" i="1" u="sng" dirty="0">
                <a:effectLst/>
                <a:latin typeface="Calibri" panose="020F0502020204030204" pitchFamily="34" charset="0"/>
                <a:ea typeface="Calibri" panose="020F0502020204030204" pitchFamily="34" charset="0"/>
                <a:cs typeface="Noto Sans Symbols"/>
              </a:rPr>
              <a:t>Les 7 – Werkkaart MEMO</a:t>
            </a:r>
            <a:r>
              <a:rPr lang="af-ZA" sz="1800" b="1" i="1" dirty="0">
                <a:effectLst/>
                <a:latin typeface="Calibri" panose="020F0502020204030204" pitchFamily="34" charset="0"/>
                <a:ea typeface="Calibri" panose="020F0502020204030204" pitchFamily="34" charset="0"/>
                <a:cs typeface="Noto Sans Symbols"/>
              </a:rPr>
              <a:t> </a:t>
            </a:r>
            <a:r>
              <a:rPr lang="af-ZA" sz="1800" dirty="0">
                <a:effectLst/>
                <a:latin typeface="Calibri" panose="020F0502020204030204" pitchFamily="34" charset="0"/>
                <a:ea typeface="Calibri" panose="020F0502020204030204" pitchFamily="34" charset="0"/>
                <a:cs typeface="Noto Sans Symbols"/>
              </a:rPr>
              <a:t>beskikbaar. </a:t>
            </a:r>
            <a:endParaRPr lang="en-US" sz="1800" dirty="0">
              <a:effectLst/>
              <a:latin typeface="Noto Sans Symbols"/>
              <a:ea typeface="Noto Sans Symbols"/>
              <a:cs typeface="Noto Sans Symbols"/>
            </a:endParaRPr>
          </a:p>
          <a:p>
            <a:pPr marL="457200" lvl="0" indent="-139700" algn="l" rtl="0">
              <a:lnSpc>
                <a:spcPct val="100000"/>
              </a:lnSpc>
              <a:spcBef>
                <a:spcPts val="0"/>
              </a:spcBef>
              <a:spcAft>
                <a:spcPts val="0"/>
              </a:spcAft>
              <a:buSzPts val="1400"/>
              <a:buNone/>
            </a:pPr>
            <a:endParaRPr dirty="0"/>
          </a:p>
        </p:txBody>
      </p:sp>
      <p:sp>
        <p:nvSpPr>
          <p:cNvPr id="127" name="Google Shape;12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ZA"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nl-NL" dirty="0"/>
              <a:t>Skyfie 8: Individuele aktiwiteit (3 min)</a:t>
            </a:r>
            <a:br>
              <a:rPr lang="nl-NL" dirty="0"/>
            </a:br>
            <a:endParaRPr lang="nl-NL" dirty="0"/>
          </a:p>
          <a:p>
            <a:pPr marL="342900" lvl="0" indent="-342900">
              <a:buSzPts val="1000"/>
              <a:buFont typeface="Arial" panose="020B0604020202020204" pitchFamily="34" charset="0"/>
              <a:buChar char="●"/>
            </a:pPr>
            <a:r>
              <a:rPr lang="af-ZA" sz="1800" dirty="0">
                <a:effectLst/>
                <a:latin typeface="Calibri" panose="020F0502020204030204" pitchFamily="34" charset="0"/>
                <a:ea typeface="Calibri" panose="020F0502020204030204" pitchFamily="34" charset="0"/>
                <a:cs typeface="Noto Sans Symbols"/>
              </a:rPr>
              <a:t>Ideologieë en oortuigings bepaal hoe ons reageer op mense wat aan fisieke aktiwiteit deelneem. Ons wêreldbeskouings bepaal hoe ons reageer op sekere aktiwiteite wat deur sekere mense gedoen word. </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800" dirty="0">
                <a:effectLst/>
                <a:latin typeface="Calibri" panose="020F0502020204030204" pitchFamily="34" charset="0"/>
                <a:ea typeface="Calibri" panose="020F0502020204030204" pitchFamily="34" charset="0"/>
                <a:cs typeface="Noto Sans Symbols"/>
              </a:rPr>
              <a:t>In die volgende vier skyfies sal jy ses foto's sien. Skryf </a:t>
            </a:r>
            <a:r>
              <a:rPr lang="af-ZA" sz="1800" b="1" dirty="0">
                <a:effectLst/>
                <a:latin typeface="Calibri" panose="020F0502020204030204" pitchFamily="34" charset="0"/>
                <a:ea typeface="Calibri" panose="020F0502020204030204" pitchFamily="34" charset="0"/>
                <a:cs typeface="Noto Sans Symbols"/>
              </a:rPr>
              <a:t>JOU EERSTE REAKSIE </a:t>
            </a:r>
            <a:r>
              <a:rPr lang="af-ZA" sz="1800" dirty="0">
                <a:effectLst/>
                <a:latin typeface="Calibri" panose="020F0502020204030204" pitchFamily="34" charset="0"/>
                <a:ea typeface="Calibri" panose="020F0502020204030204" pitchFamily="34" charset="0"/>
                <a:cs typeface="Noto Sans Symbols"/>
              </a:rPr>
              <a:t>op hierdie foto's in </a:t>
            </a:r>
            <a:r>
              <a:rPr lang="af-ZA" sz="1800" b="1" i="1" dirty="0">
                <a:effectLst/>
                <a:latin typeface="Calibri" panose="020F0502020204030204" pitchFamily="34" charset="0"/>
                <a:ea typeface="Calibri" panose="020F0502020204030204" pitchFamily="34" charset="0"/>
                <a:cs typeface="Noto Sans Symbols"/>
              </a:rPr>
              <a:t>Aktiwiteit 4</a:t>
            </a:r>
            <a:r>
              <a:rPr lang="af-ZA" sz="1800" dirty="0">
                <a:effectLst/>
                <a:latin typeface="Calibri" panose="020F0502020204030204" pitchFamily="34" charset="0"/>
                <a:ea typeface="Calibri" panose="020F0502020204030204" pitchFamily="34" charset="0"/>
                <a:cs typeface="Noto Sans Symbols"/>
              </a:rPr>
              <a:t> (</a:t>
            </a:r>
            <a:r>
              <a:rPr lang="af-ZA" sz="1800" b="1" i="1" u="sng" dirty="0">
                <a:effectLst/>
                <a:latin typeface="Calibri" panose="020F0502020204030204" pitchFamily="34" charset="0"/>
                <a:ea typeface="Calibri" panose="020F0502020204030204" pitchFamily="34" charset="0"/>
                <a:cs typeface="Noto Sans Symbols"/>
              </a:rPr>
              <a:t>Les 7 – Werkkaart</a:t>
            </a:r>
            <a:r>
              <a:rPr lang="af-ZA" sz="1800" dirty="0">
                <a:effectLst/>
                <a:latin typeface="Calibri" panose="020F0502020204030204" pitchFamily="34" charset="0"/>
                <a:ea typeface="Calibri" panose="020F0502020204030204" pitchFamily="34" charset="0"/>
                <a:cs typeface="Noto Sans Symbols"/>
              </a:rPr>
              <a:t>) neer. Onthou, jou EERSTE reaksie. Skryf jou gedagtes in die wolkies.</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800" dirty="0">
                <a:effectLst/>
                <a:latin typeface="Calibri" panose="020F0502020204030204" pitchFamily="34" charset="0"/>
                <a:ea typeface="Calibri" panose="020F0502020204030204" pitchFamily="34" charset="0"/>
                <a:cs typeface="Noto Sans Symbols"/>
              </a:rPr>
              <a:t>Gee 30 sekondes per foto. </a:t>
            </a:r>
            <a:endParaRPr lang="en-US" sz="1800" dirty="0">
              <a:effectLst/>
              <a:latin typeface="Noto Sans Symbols"/>
              <a:ea typeface="Noto Sans Symbols"/>
              <a:cs typeface="Noto Sans Symbols"/>
            </a:endParaRPr>
          </a:p>
        </p:txBody>
      </p:sp>
      <p:sp>
        <p:nvSpPr>
          <p:cNvPr id="137" name="Google Shape;13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V</a:t>
            </a:r>
            <a:r>
              <a:rPr lang="en-ZA" dirty="0" err="1"/>
              <a:t>ervolg</a:t>
            </a:r>
            <a:endParaRPr dirty="0"/>
          </a:p>
        </p:txBody>
      </p:sp>
      <p:sp>
        <p:nvSpPr>
          <p:cNvPr id="151" name="Google Shape;151;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
        <p:cNvGrpSpPr/>
        <p:nvPr/>
      </p:nvGrpSpPr>
      <p:grpSpPr>
        <a:xfrm>
          <a:off x="0" y="0"/>
          <a:ext cx="0" cy="0"/>
          <a:chOff x="0" y="0"/>
          <a:chExt cx="0" cy="0"/>
        </a:xfrm>
      </p:grpSpPr>
      <p:sp>
        <p:nvSpPr>
          <p:cNvPr id="43" name="Google Shape;43;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5" name="Google Shape;45;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 name="Google Shape;4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3"/>
          <p:cNvSpPr>
            <a:spLocks noGrp="1"/>
          </p:cNvSpPr>
          <p:nvPr>
            <p:ph type="pic" idx="2"/>
          </p:nvPr>
        </p:nvSpPr>
        <p:spPr>
          <a:xfrm>
            <a:off x="5183188" y="987425"/>
            <a:ext cx="6172200" cy="4873625"/>
          </a:xfrm>
          <a:prstGeom prst="rect">
            <a:avLst/>
          </a:prstGeom>
          <a:noFill/>
          <a:ln>
            <a:noFill/>
          </a:ln>
        </p:spPr>
      </p:sp>
      <p:sp>
        <p:nvSpPr>
          <p:cNvPr id="52" name="Google Shape;52;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6"/>
        <p:cNvGrpSpPr/>
        <p:nvPr/>
      </p:nvGrpSpPr>
      <p:grpSpPr>
        <a:xfrm>
          <a:off x="0" y="0"/>
          <a:ext cx="0" cy="0"/>
          <a:chOff x="0" y="0"/>
          <a:chExt cx="0" cy="0"/>
        </a:xfrm>
      </p:grpSpPr>
      <p:sp>
        <p:nvSpPr>
          <p:cNvPr id="57" name="Google Shape;57;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2"/>
        <p:cNvGrpSpPr/>
        <p:nvPr/>
      </p:nvGrpSpPr>
      <p:grpSpPr>
        <a:xfrm>
          <a:off x="0" y="0"/>
          <a:ext cx="0" cy="0"/>
          <a:chOff x="0" y="0"/>
          <a:chExt cx="0" cy="0"/>
        </a:xfrm>
      </p:grpSpPr>
      <p:sp>
        <p:nvSpPr>
          <p:cNvPr id="63" name="Google Shape;63;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positive.news/lifestyle/body-mind/in-pictures-elderly-athletes-show-age-just-a-number/" TargetMode="External"/><Relationship Id="rId5" Type="http://schemas.openxmlformats.org/officeDocument/2006/relationships/image" Target="../media/image4.jpe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www.fearlessmotivation.com/2018/08/22/nick-vujicic-quotes-gratitude/" TargetMode="External"/><Relationship Id="rId5" Type="http://schemas.openxmlformats.org/officeDocument/2006/relationships/hyperlink" Target="https://www.npr.org/2021/08/29/1030638626/david-brown-blind-runner-sighted-guide-tokyo-paralympics" TargetMode="Externa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hyperlink" Target="https://www.youtube.com/watch?v=gHCDvdCaJhI&amp;t=5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 Id="rId9"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hyperlink" Target="https://www.youtube.com/watch?v=F-UO9vMS7A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jpeg"/><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
        <p:cNvGrpSpPr/>
        <p:nvPr/>
      </p:nvGrpSpPr>
      <p:grpSpPr>
        <a:xfrm>
          <a:off x="0" y="0"/>
          <a:ext cx="0" cy="0"/>
          <a:chOff x="0" y="0"/>
          <a:chExt cx="0" cy="0"/>
        </a:xfrm>
      </p:grpSpPr>
      <p:sp>
        <p:nvSpPr>
          <p:cNvPr id="73" name="Google Shape;73;p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 name="Picture 2" descr="A cover of a book&#10;&#10;Description automatically generated">
            <a:extLst>
              <a:ext uri="{FF2B5EF4-FFF2-40B4-BE49-F238E27FC236}">
                <a16:creationId xmlns:a16="http://schemas.microsoft.com/office/drawing/2014/main" id="{397E231F-749C-7948-0512-BCDDE9E476E2}"/>
              </a:ext>
            </a:extLst>
          </p:cNvPr>
          <p:cNvPicPr>
            <a:picLocks noChangeAspect="1"/>
          </p:cNvPicPr>
          <p:nvPr/>
        </p:nvPicPr>
        <p:blipFill>
          <a:blip r:embed="rId4"/>
          <a:stretch>
            <a:fillRect/>
          </a:stretch>
        </p:blipFill>
        <p:spPr>
          <a:xfrm>
            <a:off x="0" y="0"/>
            <a:ext cx="12192000" cy="6858000"/>
          </a:xfrm>
          <a:prstGeom prst="rect">
            <a:avLst/>
          </a:prstGeom>
        </p:spPr>
      </p:pic>
      <p:pic>
        <p:nvPicPr>
          <p:cNvPr id="2" name="Picture 1" descr="A logo with a person in the middle&#10;&#10;Description automatically generated">
            <a:extLst>
              <a:ext uri="{FF2B5EF4-FFF2-40B4-BE49-F238E27FC236}">
                <a16:creationId xmlns:a16="http://schemas.microsoft.com/office/drawing/2014/main" id="{EE5D2C07-6CFF-32D2-FEBB-266FADCDE7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7EAF6A4-B674-F387-403B-34856C5EDC5D}"/>
              </a:ext>
            </a:extLst>
          </p:cNvPr>
          <p:cNvPicPr>
            <a:picLocks noChangeAspect="1"/>
          </p:cNvPicPr>
          <p:nvPr/>
        </p:nvPicPr>
        <p:blipFill>
          <a:blip r:embed="rId6"/>
          <a:stretch>
            <a:fillRect/>
          </a:stretch>
        </p:blipFill>
        <p:spPr>
          <a:xfrm>
            <a:off x="83713" y="1115070"/>
            <a:ext cx="5364945" cy="5742930"/>
          </a:xfrm>
          <a:prstGeom prst="rect">
            <a:avLst/>
          </a:prstGeom>
        </p:spPr>
      </p:pic>
      <p:sp>
        <p:nvSpPr>
          <p:cNvPr id="5" name="TextBox 4">
            <a:extLst>
              <a:ext uri="{FF2B5EF4-FFF2-40B4-BE49-F238E27FC236}">
                <a16:creationId xmlns:a16="http://schemas.microsoft.com/office/drawing/2014/main" id="{4CE11C0E-AD96-40B6-D255-ABC7EAA96621}"/>
              </a:ext>
            </a:extLst>
          </p:cNvPr>
          <p:cNvSpPr txBox="1"/>
          <p:nvPr/>
        </p:nvSpPr>
        <p:spPr>
          <a:xfrm>
            <a:off x="135851" y="6488595"/>
            <a:ext cx="4187687" cy="307777"/>
          </a:xfrm>
          <a:prstGeom prst="rect">
            <a:avLst/>
          </a:prstGeom>
          <a:solidFill>
            <a:srgbClr val="262E31"/>
          </a:solidFill>
        </p:spPr>
        <p:txBody>
          <a:bodyPr wrap="square" rtlCol="0">
            <a:spAutoFit/>
          </a:bodyPr>
          <a:lstStyle/>
          <a:p>
            <a:r>
              <a:rPr lang="en-US">
                <a:solidFill>
                  <a:srgbClr val="894F8A"/>
                </a:solidFill>
              </a:rPr>
              <a:t>Les 7: </a:t>
            </a:r>
            <a:r>
              <a:rPr lang="en-US" dirty="0">
                <a:solidFill>
                  <a:srgbClr val="894F8A"/>
                </a:solidFill>
              </a:rPr>
              <a:t>Sport </a:t>
            </a:r>
            <a:r>
              <a:rPr lang="en-US" dirty="0" err="1">
                <a:solidFill>
                  <a:srgbClr val="894F8A"/>
                </a:solidFill>
              </a:rPr>
              <a:t>en</a:t>
            </a:r>
            <a:r>
              <a:rPr lang="en-US" dirty="0">
                <a:solidFill>
                  <a:srgbClr val="894F8A"/>
                </a:solidFill>
              </a:rPr>
              <a:t> </a:t>
            </a:r>
            <a:r>
              <a:rPr lang="en-US" dirty="0" err="1">
                <a:solidFill>
                  <a:srgbClr val="894F8A"/>
                </a:solidFill>
              </a:rPr>
              <a:t>Nasiebou</a:t>
            </a:r>
            <a:endParaRPr lang="en-ZA" dirty="0">
              <a:solidFill>
                <a:srgbClr val="894F8A"/>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34"/>
          <p:cNvSpPr/>
          <p:nvPr/>
        </p:nvSpPr>
        <p:spPr>
          <a:xfrm>
            <a:off x="1524"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3" name="Google Shape;163;p34" descr="A person jumping in the air&#10;&#10;Description automatically generated"/>
          <p:cNvPicPr preferRelativeResize="0"/>
          <p:nvPr/>
        </p:nvPicPr>
        <p:blipFill rotWithShape="1">
          <a:blip r:embed="rId3">
            <a:alphaModFix/>
          </a:blip>
          <a:srcRect t="15779" r="-1" b="9407"/>
          <a:stretch/>
        </p:blipFill>
        <p:spPr>
          <a:xfrm>
            <a:off x="20" y="10"/>
            <a:ext cx="6095980" cy="6857990"/>
          </a:xfrm>
          <a:prstGeom prst="rect">
            <a:avLst/>
          </a:prstGeom>
          <a:noFill/>
          <a:ln>
            <a:noFill/>
          </a:ln>
        </p:spPr>
      </p:pic>
      <p:pic>
        <p:nvPicPr>
          <p:cNvPr id="164" name="Google Shape;164;p34" descr="A person with a beard&#10;&#10;Description automatically generated"/>
          <p:cNvPicPr preferRelativeResize="0"/>
          <p:nvPr/>
        </p:nvPicPr>
        <p:blipFill rotWithShape="1">
          <a:blip r:embed="rId4">
            <a:alphaModFix/>
          </a:blip>
          <a:srcRect t="7328" r="-2" b="17577"/>
          <a:stretch/>
        </p:blipFill>
        <p:spPr>
          <a:xfrm>
            <a:off x="6096000" y="1"/>
            <a:ext cx="6096000" cy="6858000"/>
          </a:xfrm>
          <a:prstGeom prst="rect">
            <a:avLst/>
          </a:prstGeom>
          <a:noFill/>
          <a:ln>
            <a:noFill/>
          </a:ln>
        </p:spPr>
      </p:pic>
      <p:sp>
        <p:nvSpPr>
          <p:cNvPr id="165" name="Google Shape;165;p34"/>
          <p:cNvSpPr/>
          <p:nvPr/>
        </p:nvSpPr>
        <p:spPr>
          <a:xfrm>
            <a:off x="553506" y="0"/>
            <a:ext cx="569387"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ZA" sz="5400" b="0" i="0" u="none" strike="noStrike" cap="none">
                <a:solidFill>
                  <a:schemeClr val="dk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166" name="Google Shape;166;p34"/>
          <p:cNvSpPr/>
          <p:nvPr/>
        </p:nvSpPr>
        <p:spPr>
          <a:xfrm>
            <a:off x="6647982" y="0"/>
            <a:ext cx="569387"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ZA" sz="5400" b="0" i="0" u="none" strike="noStrike" cap="none">
                <a:solidFill>
                  <a:schemeClr val="accent1"/>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pic>
        <p:nvPicPr>
          <p:cNvPr id="2" name="Picture 1" descr="A logo with a person in the middle&#10;&#10;Description automatically generated">
            <a:extLst>
              <a:ext uri="{FF2B5EF4-FFF2-40B4-BE49-F238E27FC236}">
                <a16:creationId xmlns:a16="http://schemas.microsoft.com/office/drawing/2014/main" id="{42A0D39E-B670-59B2-5EFD-55CAA7FF42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7023093-71BB-CDBA-1099-1A4E5A7828E2}"/>
              </a:ext>
            </a:extLst>
          </p:cNvPr>
          <p:cNvSpPr txBox="1"/>
          <p:nvPr/>
        </p:nvSpPr>
        <p:spPr>
          <a:xfrm>
            <a:off x="39931" y="6185729"/>
            <a:ext cx="6096000" cy="523220"/>
          </a:xfrm>
          <a:prstGeom prst="rect">
            <a:avLst/>
          </a:prstGeom>
          <a:noFill/>
        </p:spPr>
        <p:txBody>
          <a:bodyPr wrap="square">
            <a:spAutoFit/>
          </a:bodyPr>
          <a:lstStyle/>
          <a:p>
            <a:r>
              <a:rPr lang="en-US" dirty="0">
                <a:solidFill>
                  <a:schemeClr val="tx1"/>
                </a:solidFill>
              </a:rPr>
              <a:t>[</a:t>
            </a:r>
            <a:r>
              <a:rPr lang="en-US" dirty="0" err="1">
                <a:solidFill>
                  <a:schemeClr val="tx1"/>
                </a:solidFill>
              </a:rPr>
              <a:t>Bron</a:t>
            </a:r>
            <a:r>
              <a:rPr lang="en-US" dirty="0">
                <a:solidFill>
                  <a:schemeClr val="tx1"/>
                </a:solidFill>
              </a:rPr>
              <a:t>: </a:t>
            </a:r>
            <a:r>
              <a:rPr lang="en-US" dirty="0">
                <a:solidFill>
                  <a:schemeClr val="tx1"/>
                </a:solidFill>
                <a:hlinkClick r:id="rId6">
                  <a:extLst>
                    <a:ext uri="{A12FA001-AC4F-418D-AE19-62706E023703}">
                      <ahyp:hlinkClr xmlns:ahyp="http://schemas.microsoft.com/office/drawing/2018/hyperlinkcolor" val="tx"/>
                    </a:ext>
                  </a:extLst>
                </a:hlinkClick>
              </a:rPr>
              <a:t>https://www.positive.news/lifestyle/body-mind/in-pictures-elderly-athletes-show-age-just-a-number/</a:t>
            </a:r>
            <a:r>
              <a:rPr lang="en-US" dirty="0">
                <a:solidFill>
                  <a:schemeClr val="tx1"/>
                </a:solidFill>
              </a:rPr>
              <a:t> (Alex </a:t>
            </a:r>
            <a:r>
              <a:rPr lang="en-US" dirty="0" err="1">
                <a:solidFill>
                  <a:schemeClr val="tx1"/>
                </a:solidFill>
              </a:rPr>
              <a:t>Rotas</a:t>
            </a:r>
            <a:r>
              <a:rPr lang="en-US" dirty="0">
                <a:solidFill>
                  <a:schemeClr val="tx1"/>
                </a:solidFill>
              </a:rPr>
              <a:t>)</a:t>
            </a:r>
          </a:p>
        </p:txBody>
      </p:sp>
      <p:sp>
        <p:nvSpPr>
          <p:cNvPr id="4" name="TextBox 3">
            <a:extLst>
              <a:ext uri="{FF2B5EF4-FFF2-40B4-BE49-F238E27FC236}">
                <a16:creationId xmlns:a16="http://schemas.microsoft.com/office/drawing/2014/main" id="{5A841BE6-4AD9-8FBC-595E-E508CA4F47D4}"/>
              </a:ext>
            </a:extLst>
          </p:cNvPr>
          <p:cNvSpPr txBox="1"/>
          <p:nvPr/>
        </p:nvSpPr>
        <p:spPr>
          <a:xfrm>
            <a:off x="7183014" y="5970285"/>
            <a:ext cx="4927600" cy="738664"/>
          </a:xfrm>
          <a:prstGeom prst="rect">
            <a:avLst/>
          </a:prstGeom>
          <a:noFill/>
        </p:spPr>
        <p:txBody>
          <a:bodyPr wrap="square">
            <a:spAutoFit/>
          </a:bodyPr>
          <a:lstStyle/>
          <a:p>
            <a:pPr algn="r"/>
            <a:r>
              <a:rPr lang="en-US" dirty="0"/>
              <a:t>[Brom: https://commons.m.wikimedia.org/wiki/File:Old_Muslim_man_1_in_India.jpg}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
        <p:cNvGrpSpPr/>
        <p:nvPr/>
      </p:nvGrpSpPr>
      <p:grpSpPr>
        <a:xfrm>
          <a:off x="0" y="0"/>
          <a:ext cx="0" cy="0"/>
          <a:chOff x="0" y="0"/>
          <a:chExt cx="0" cy="0"/>
        </a:xfrm>
      </p:grpSpPr>
      <p:sp>
        <p:nvSpPr>
          <p:cNvPr id="172" name="Google Shape;172;p3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3" name="Google Shape;173;p35"/>
          <p:cNvSpPr/>
          <p:nvPr/>
        </p:nvSpPr>
        <p:spPr>
          <a:xfrm rot="-5400000" flipH="1">
            <a:off x="2666617" y="-2666188"/>
            <a:ext cx="6858000" cy="12191233"/>
          </a:xfrm>
          <a:prstGeom prst="rect">
            <a:avLst/>
          </a:prstGeom>
          <a:gradFill>
            <a:gsLst>
              <a:gs pos="0">
                <a:schemeClr val="accent1"/>
              </a:gs>
              <a:gs pos="8000">
                <a:schemeClr val="accent1"/>
              </a:gs>
              <a:gs pos="100000">
                <a:srgbClr val="1F3864"/>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4" name="Google Shape;174;p35"/>
          <p:cNvSpPr/>
          <p:nvPr/>
        </p:nvSpPr>
        <p:spPr>
          <a:xfrm rot="10800000" flipH="1">
            <a:off x="-2311" y="0"/>
            <a:ext cx="9070846" cy="6857572"/>
          </a:xfrm>
          <a:prstGeom prst="rect">
            <a:avLst/>
          </a:prstGeom>
          <a:gradFill>
            <a:gsLst>
              <a:gs pos="0">
                <a:srgbClr val="000000">
                  <a:alpha val="51372"/>
                </a:srgbClr>
              </a:gs>
              <a:gs pos="8000">
                <a:srgbClr val="000000">
                  <a:alpha val="51372"/>
                </a:srgbClr>
              </a:gs>
              <a:gs pos="100000">
                <a:schemeClr val="accent1"/>
              </a:gs>
            </a:gsLst>
            <a:lin ang="4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5" name="Google Shape;175;p35"/>
          <p:cNvSpPr/>
          <p:nvPr/>
        </p:nvSpPr>
        <p:spPr>
          <a:xfrm rot="-5400000" flipH="1">
            <a:off x="3649491" y="-1685840"/>
            <a:ext cx="4894564" cy="12193546"/>
          </a:xfrm>
          <a:prstGeom prst="rect">
            <a:avLst/>
          </a:prstGeom>
          <a:gradFill>
            <a:gsLst>
              <a:gs pos="0">
                <a:srgbClr val="9CC2E5">
                  <a:alpha val="0"/>
                </a:srgbClr>
              </a:gs>
              <a:gs pos="100000">
                <a:srgbClr val="000000">
                  <a:alpha val="45490"/>
                </a:srgbClr>
              </a:gs>
            </a:gsLst>
            <a:lin ang="1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6" name="Google Shape;176;p35"/>
          <p:cNvSpPr/>
          <p:nvPr/>
        </p:nvSpPr>
        <p:spPr>
          <a:xfrm>
            <a:off x="814772" y="457200"/>
            <a:ext cx="10563759" cy="5943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7" name="Google Shape;177;p35" descr="A couple of athletes running on a track&#10;&#10;Description automatically generated"/>
          <p:cNvPicPr preferRelativeResize="0"/>
          <p:nvPr/>
        </p:nvPicPr>
        <p:blipFill rotWithShape="1">
          <a:blip r:embed="rId3">
            <a:alphaModFix/>
          </a:blip>
          <a:srcRect l="19440" r="13892"/>
          <a:stretch/>
        </p:blipFill>
        <p:spPr>
          <a:xfrm>
            <a:off x="813469" y="457209"/>
            <a:ext cx="5283183" cy="5943591"/>
          </a:xfrm>
          <a:prstGeom prst="rect">
            <a:avLst/>
          </a:prstGeom>
          <a:noFill/>
          <a:ln>
            <a:noFill/>
          </a:ln>
        </p:spPr>
      </p:pic>
      <p:sp>
        <p:nvSpPr>
          <p:cNvPr id="178" name="Google Shape;178;p35"/>
          <p:cNvSpPr/>
          <p:nvPr/>
        </p:nvSpPr>
        <p:spPr>
          <a:xfrm>
            <a:off x="957451" y="457200"/>
            <a:ext cx="516488" cy="8070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644"/>
              <a:buFont typeface="Arial"/>
              <a:buNone/>
            </a:pPr>
            <a:r>
              <a:rPr lang="en-ZA" sz="4644" b="1" i="0" u="none" strike="noStrike" cap="none">
                <a:solidFill>
                  <a:srgbClr val="FAF9F9"/>
                </a:solidFill>
                <a:latin typeface="Arial"/>
                <a:ea typeface="Arial"/>
                <a:cs typeface="Arial"/>
                <a:sym typeface="Arial"/>
              </a:rPr>
              <a:t>4</a:t>
            </a:r>
            <a:endParaRPr sz="5400" b="1" i="0" u="none" strike="noStrike" cap="none">
              <a:solidFill>
                <a:srgbClr val="FAF9F9"/>
              </a:solidFill>
              <a:latin typeface="Arial"/>
              <a:ea typeface="Arial"/>
              <a:cs typeface="Arial"/>
              <a:sym typeface="Arial"/>
            </a:endParaRPr>
          </a:p>
        </p:txBody>
      </p:sp>
      <p:pic>
        <p:nvPicPr>
          <p:cNvPr id="1026" name="Picture 2" descr="No Arms, No Legs, No Worries - Nick Vujicic - Never Give Up Hope">
            <a:extLst>
              <a:ext uri="{FF2B5EF4-FFF2-40B4-BE49-F238E27FC236}">
                <a16:creationId xmlns:a16="http://schemas.microsoft.com/office/drawing/2014/main" id="{DD05D227-34F0-DB53-BAED-72968761E1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774" r="4116"/>
          <a:stretch/>
        </p:blipFill>
        <p:spPr bwMode="auto">
          <a:xfrm>
            <a:off x="6095731" y="456344"/>
            <a:ext cx="5283183" cy="5943591"/>
          </a:xfrm>
          <a:prstGeom prst="rect">
            <a:avLst/>
          </a:prstGeom>
          <a:noFill/>
          <a:extLst>
            <a:ext uri="{909E8E84-426E-40DD-AFC4-6F175D3DCCD1}">
              <a14:hiddenFill xmlns:a14="http://schemas.microsoft.com/office/drawing/2010/main">
                <a:solidFill>
                  <a:srgbClr val="FFFFFF"/>
                </a:solidFill>
              </a14:hiddenFill>
            </a:ext>
          </a:extLst>
        </p:spPr>
      </p:pic>
      <p:sp>
        <p:nvSpPr>
          <p:cNvPr id="179" name="Google Shape;179;p35"/>
          <p:cNvSpPr/>
          <p:nvPr/>
        </p:nvSpPr>
        <p:spPr>
          <a:xfrm>
            <a:off x="10663311" y="426154"/>
            <a:ext cx="516488" cy="8070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644"/>
              <a:buFont typeface="Arial"/>
              <a:buNone/>
            </a:pPr>
            <a:r>
              <a:rPr lang="en-ZA" sz="4644" b="0" i="0" u="none" strike="noStrike" cap="none" dirty="0">
                <a:solidFill>
                  <a:schemeClr val="dk1"/>
                </a:solidFill>
                <a:latin typeface="Arial"/>
                <a:ea typeface="Arial"/>
                <a:cs typeface="Arial"/>
                <a:sym typeface="Arial"/>
              </a:rPr>
              <a:t>5</a:t>
            </a:r>
            <a:endParaRPr sz="5400" b="0" i="0" u="none" strike="noStrike" cap="none" dirty="0">
              <a:solidFill>
                <a:schemeClr val="dk1"/>
              </a:solidFill>
              <a:latin typeface="Arial"/>
              <a:ea typeface="Arial"/>
              <a:cs typeface="Arial"/>
              <a:sym typeface="Arial"/>
            </a:endParaRPr>
          </a:p>
        </p:txBody>
      </p:sp>
      <p:sp>
        <p:nvSpPr>
          <p:cNvPr id="2" name="TextBox 1">
            <a:extLst>
              <a:ext uri="{FF2B5EF4-FFF2-40B4-BE49-F238E27FC236}">
                <a16:creationId xmlns:a16="http://schemas.microsoft.com/office/drawing/2014/main" id="{7CCA7FD8-E5FE-FDFD-83EF-5030FB5A22D5}"/>
              </a:ext>
            </a:extLst>
          </p:cNvPr>
          <p:cNvSpPr txBox="1"/>
          <p:nvPr/>
        </p:nvSpPr>
        <p:spPr>
          <a:xfrm>
            <a:off x="811157" y="5662243"/>
            <a:ext cx="5077931" cy="738664"/>
          </a:xfrm>
          <a:prstGeom prst="rect">
            <a:avLst/>
          </a:prstGeom>
          <a:noFill/>
        </p:spPr>
        <p:txBody>
          <a:bodyPr wrap="square">
            <a:spAutoFit/>
          </a:bodyPr>
          <a:lstStyle/>
          <a:p>
            <a:r>
              <a:rPr lang="en-US" dirty="0"/>
              <a:t>[</a:t>
            </a:r>
            <a:r>
              <a:rPr lang="en-US" dirty="0" err="1">
                <a:solidFill>
                  <a:schemeClr val="tx1"/>
                </a:solidFill>
              </a:rPr>
              <a:t>Bron</a:t>
            </a:r>
            <a:r>
              <a:rPr lang="en-US" dirty="0">
                <a:solidFill>
                  <a:schemeClr val="tx1"/>
                </a:solidFill>
              </a:rPr>
              <a:t>: </a:t>
            </a:r>
            <a:r>
              <a:rPr lang="en-US" dirty="0">
                <a:solidFill>
                  <a:schemeClr val="tx1"/>
                </a:solidFill>
                <a:hlinkClick r:id="rId5">
                  <a:extLst>
                    <a:ext uri="{A12FA001-AC4F-418D-AE19-62706E023703}">
                      <ahyp:hlinkClr xmlns:ahyp="http://schemas.microsoft.com/office/drawing/2018/hyperlinkcolor" val="tx"/>
                    </a:ext>
                  </a:extLst>
                </a:hlinkClick>
              </a:rPr>
              <a:t>https://www.npr.org/2021/08/29/1030638626/david-brown-blind-runner-sighted-guide-tokyo-paralympics</a:t>
            </a:r>
            <a:r>
              <a:rPr lang="en-US" dirty="0">
                <a:solidFill>
                  <a:schemeClr val="tx1"/>
                </a:solidFill>
              </a:rPr>
              <a:t> (Alexandre Loureiro/Getty Images)]</a:t>
            </a:r>
          </a:p>
        </p:txBody>
      </p:sp>
      <p:sp>
        <p:nvSpPr>
          <p:cNvPr id="3" name="TextBox 2">
            <a:extLst>
              <a:ext uri="{FF2B5EF4-FFF2-40B4-BE49-F238E27FC236}">
                <a16:creationId xmlns:a16="http://schemas.microsoft.com/office/drawing/2014/main" id="{73346A17-CD22-2B38-C6E4-C4F3FCD455F0}"/>
              </a:ext>
            </a:extLst>
          </p:cNvPr>
          <p:cNvSpPr txBox="1"/>
          <p:nvPr/>
        </p:nvSpPr>
        <p:spPr>
          <a:xfrm>
            <a:off x="6303295" y="5876715"/>
            <a:ext cx="5075428" cy="523220"/>
          </a:xfrm>
          <a:prstGeom prst="rect">
            <a:avLst/>
          </a:prstGeom>
          <a:noFill/>
        </p:spPr>
        <p:txBody>
          <a:bodyPr wrap="square">
            <a:spAutoFit/>
          </a:bodyPr>
          <a:lstStyle/>
          <a:p>
            <a:pPr algn="r"/>
            <a:r>
              <a:rPr lang="en-US" dirty="0">
                <a:solidFill>
                  <a:schemeClr val="tx1"/>
                </a:solidFill>
                <a:hlinkClick r:id="rId6">
                  <a:extLst>
                    <a:ext uri="{A12FA001-AC4F-418D-AE19-62706E023703}">
                      <ahyp:hlinkClr xmlns:ahyp="http://schemas.microsoft.com/office/drawing/2018/hyperlinkcolor" val="tx"/>
                    </a:ext>
                  </a:extLst>
                </a:hlinkClick>
              </a:rPr>
              <a:t>[</a:t>
            </a:r>
            <a:r>
              <a:rPr lang="en-US" dirty="0" err="1">
                <a:solidFill>
                  <a:schemeClr val="tx1"/>
                </a:solidFill>
                <a:hlinkClick r:id="rId6">
                  <a:extLst>
                    <a:ext uri="{A12FA001-AC4F-418D-AE19-62706E023703}">
                      <ahyp:hlinkClr xmlns:ahyp="http://schemas.microsoft.com/office/drawing/2018/hyperlinkcolor" val="tx"/>
                    </a:ext>
                  </a:extLst>
                </a:hlinkClick>
              </a:rPr>
              <a:t>Bron</a:t>
            </a:r>
            <a:r>
              <a:rPr lang="en-US" dirty="0">
                <a:solidFill>
                  <a:schemeClr val="tx1"/>
                </a:solidFill>
                <a:hlinkClick r:id="rId6">
                  <a:extLst>
                    <a:ext uri="{A12FA001-AC4F-418D-AE19-62706E023703}">
                      <ahyp:hlinkClr xmlns:ahyp="http://schemas.microsoft.com/office/drawing/2018/hyperlinkcolor" val="tx"/>
                    </a:ext>
                  </a:extLst>
                </a:hlinkClick>
              </a:rPr>
              <a:t>: https://www.fearlessmotivation.com/2018/08/22/nick-vujicic-quotes-gratitude/</a:t>
            </a:r>
            <a:r>
              <a:rPr lang="en-US" dirty="0">
                <a:solidFill>
                  <a:schemeClr val="tx1"/>
                </a:solidFill>
              </a:rPr>
              <a:t> (lifewithoutlimbs.org)]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
        <p:cNvGrpSpPr/>
        <p:nvPr/>
      </p:nvGrpSpPr>
      <p:grpSpPr>
        <a:xfrm>
          <a:off x="0" y="0"/>
          <a:ext cx="0" cy="0"/>
          <a:chOff x="0" y="0"/>
          <a:chExt cx="0" cy="0"/>
        </a:xfrm>
      </p:grpSpPr>
      <p:sp>
        <p:nvSpPr>
          <p:cNvPr id="186" name="Google Shape;186;p3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sp>
        <p:nvSpPr>
          <p:cNvPr id="187" name="Google Shape;187;p36"/>
          <p:cNvSpPr/>
          <p:nvPr/>
        </p:nvSpPr>
        <p:spPr>
          <a:xfrm>
            <a:off x="0" y="0"/>
            <a:ext cx="1983504" cy="6858000"/>
          </a:xfrm>
          <a:custGeom>
            <a:avLst/>
            <a:gdLst/>
            <a:ahLst/>
            <a:cxnLst/>
            <a:rect l="l" t="t" r="r" b="b"/>
            <a:pathLst>
              <a:path w="1983504" h="6858000" extrusionOk="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dk2">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8" name="Google Shape;188;p36" descr="A person in wheelchair playing tennis&#10;&#10;Description automatically generated"/>
          <p:cNvPicPr preferRelativeResize="0"/>
          <p:nvPr/>
        </p:nvPicPr>
        <p:blipFill rotWithShape="1">
          <a:blip r:embed="rId3">
            <a:alphaModFix/>
          </a:blip>
          <a:srcRect/>
          <a:stretch/>
        </p:blipFill>
        <p:spPr>
          <a:xfrm>
            <a:off x="3569260" y="0"/>
            <a:ext cx="5053479" cy="6898949"/>
          </a:xfrm>
          <a:prstGeom prst="rect">
            <a:avLst/>
          </a:prstGeom>
          <a:noFill/>
          <a:ln>
            <a:noFill/>
          </a:ln>
        </p:spPr>
      </p:pic>
      <p:sp>
        <p:nvSpPr>
          <p:cNvPr id="189" name="Google Shape;189;p36"/>
          <p:cNvSpPr/>
          <p:nvPr/>
        </p:nvSpPr>
        <p:spPr>
          <a:xfrm>
            <a:off x="3837033" y="182572"/>
            <a:ext cx="569387"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ZA" sz="5400" b="0" i="0" u="none" strike="noStrike" cap="none">
                <a:solidFill>
                  <a:schemeClr val="dk1"/>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pic>
        <p:nvPicPr>
          <p:cNvPr id="2" name="Picture 1" descr="A logo with a person in the middle&#10;&#10;Description automatically generated">
            <a:extLst>
              <a:ext uri="{FF2B5EF4-FFF2-40B4-BE49-F238E27FC236}">
                <a16:creationId xmlns:a16="http://schemas.microsoft.com/office/drawing/2014/main" id="{17DA0001-64E0-5EFE-6ECC-5BD1972936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4B35D69-C2B1-9D6C-BD49-70581FEBC9BC}"/>
              </a:ext>
            </a:extLst>
          </p:cNvPr>
          <p:cNvSpPr txBox="1"/>
          <p:nvPr/>
        </p:nvSpPr>
        <p:spPr>
          <a:xfrm>
            <a:off x="3345884" y="6222955"/>
            <a:ext cx="5269939" cy="523220"/>
          </a:xfrm>
          <a:prstGeom prst="rect">
            <a:avLst/>
          </a:prstGeom>
          <a:noFill/>
        </p:spPr>
        <p:txBody>
          <a:bodyPr wrap="square">
            <a:spAutoFit/>
          </a:bodyPr>
          <a:lstStyle/>
          <a:p>
            <a:pPr algn="r"/>
            <a:r>
              <a:rPr lang="en-US" dirty="0"/>
              <a:t>[</a:t>
            </a:r>
            <a:r>
              <a:rPr lang="en-US" dirty="0" err="1"/>
              <a:t>Bron</a:t>
            </a:r>
            <a:r>
              <a:rPr lang="en-US" dirty="0"/>
              <a:t>: https://www.sowetanlive.co.za/sport/2011-08-25-wheelchair-tennis-stars-face-gruelling-overseas-schedule/]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B2139F-0505-694E-3F75-D1F0D9CB9948}"/>
              </a:ext>
            </a:extLst>
          </p:cNvPr>
          <p:cNvPicPr>
            <a:picLocks noChangeAspect="1"/>
          </p:cNvPicPr>
          <p:nvPr/>
        </p:nvPicPr>
        <p:blipFill rotWithShape="1">
          <a:blip r:embed="rId3"/>
          <a:srcRect l="444"/>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A7818C-CFD5-E379-FB83-54D765E66D8A}"/>
              </a:ext>
            </a:extLst>
          </p:cNvPr>
          <p:cNvSpPr>
            <a:spLocks noGrp="1"/>
          </p:cNvSpPr>
          <p:nvPr>
            <p:ph type="title"/>
          </p:nvPr>
        </p:nvSpPr>
        <p:spPr>
          <a:xfrm>
            <a:off x="523875" y="5317240"/>
            <a:ext cx="11210925" cy="744836"/>
          </a:xfrm>
        </p:spPr>
        <p:txBody>
          <a:bodyPr>
            <a:normAutofit/>
          </a:bodyPr>
          <a:lstStyle/>
          <a:p>
            <a:pPr algn="ctr"/>
            <a:r>
              <a:rPr lang="en-ZA" sz="2500" dirty="0" err="1">
                <a:solidFill>
                  <a:schemeClr val="tx1">
                    <a:lumMod val="85000"/>
                    <a:lumOff val="15000"/>
                  </a:schemeClr>
                </a:solidFill>
                <a:latin typeface="Arial"/>
                <a:ea typeface="Arial"/>
                <a:cs typeface="Arial"/>
                <a:sym typeface="Arial"/>
              </a:rPr>
              <a:t>Kyk</a:t>
            </a:r>
            <a:r>
              <a:rPr lang="en-ZA" sz="2500" dirty="0">
                <a:solidFill>
                  <a:schemeClr val="tx1">
                    <a:lumMod val="85000"/>
                    <a:lumOff val="15000"/>
                  </a:schemeClr>
                </a:solidFill>
                <a:latin typeface="Arial"/>
                <a:ea typeface="Arial"/>
                <a:cs typeface="Arial"/>
                <a:sym typeface="Arial"/>
              </a:rPr>
              <a:t>: </a:t>
            </a:r>
            <a:r>
              <a:rPr lang="en-ZA" sz="2500" b="0" i="0" u="sng" strike="noStrike" cap="none" dirty="0">
                <a:solidFill>
                  <a:schemeClr val="tx1">
                    <a:lumMod val="85000"/>
                    <a:lumOff val="15000"/>
                  </a:schemeClr>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https://www.youtube.com/watch?v=gHCDvdCaJhI&amp;t=5s</a:t>
            </a:r>
            <a:r>
              <a:rPr lang="en-ZA" sz="2500" b="0" i="0" strike="noStrike" cap="none" dirty="0">
                <a:solidFill>
                  <a:schemeClr val="tx1">
                    <a:lumMod val="85000"/>
                    <a:lumOff val="15000"/>
                  </a:schemeClr>
                </a:solidFill>
                <a:latin typeface="Arial"/>
                <a:ea typeface="Arial"/>
                <a:cs typeface="Arial"/>
                <a:sym typeface="Arial"/>
              </a:rPr>
              <a:t> (1 min 50 </a:t>
            </a:r>
            <a:r>
              <a:rPr lang="en-ZA" sz="2500" b="0" i="0" strike="noStrike" cap="none" dirty="0" err="1">
                <a:solidFill>
                  <a:schemeClr val="tx1">
                    <a:lumMod val="85000"/>
                    <a:lumOff val="15000"/>
                  </a:schemeClr>
                </a:solidFill>
                <a:latin typeface="Arial"/>
                <a:ea typeface="Arial"/>
                <a:cs typeface="Arial"/>
                <a:sym typeface="Arial"/>
              </a:rPr>
              <a:t>sek</a:t>
            </a:r>
            <a:r>
              <a:rPr lang="en-ZA" sz="2500" b="0" i="0" strike="noStrike" cap="none" dirty="0">
                <a:solidFill>
                  <a:schemeClr val="tx1">
                    <a:lumMod val="85000"/>
                    <a:lumOff val="15000"/>
                  </a:schemeClr>
                </a:solidFill>
                <a:latin typeface="Arial"/>
                <a:ea typeface="Arial"/>
                <a:cs typeface="Arial"/>
                <a:sym typeface="Arial"/>
              </a:rPr>
              <a:t>)</a:t>
            </a:r>
            <a:endParaRPr lang="en-US" sz="2500" dirty="0">
              <a:solidFill>
                <a:schemeClr val="tx1">
                  <a:lumMod val="85000"/>
                  <a:lumOff val="15000"/>
                </a:schemeClr>
              </a:solidFill>
            </a:endParaRP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logo with a person in the middle&#10;&#10;Description automatically generated">
            <a:extLst>
              <a:ext uri="{FF2B5EF4-FFF2-40B4-BE49-F238E27FC236}">
                <a16:creationId xmlns:a16="http://schemas.microsoft.com/office/drawing/2014/main" id="{DCE291FA-AA6F-B2FA-736B-0A60B60224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37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CAB697-4272-78AD-FF2C-7A0D6DD73EE6}"/>
              </a:ext>
            </a:extLst>
          </p:cNvPr>
          <p:cNvSpPr>
            <a:spLocks noGrp="1"/>
          </p:cNvSpPr>
          <p:nvPr>
            <p:ph type="body" idx="1"/>
          </p:nvPr>
        </p:nvSpPr>
        <p:spPr>
          <a:xfrm>
            <a:off x="893020" y="1701323"/>
            <a:ext cx="4355265" cy="3447832"/>
          </a:xfrm>
        </p:spPr>
        <p:txBody>
          <a:bodyPr anchor="t">
            <a:normAutofit lnSpcReduction="10000"/>
          </a:bodyPr>
          <a:lstStyle/>
          <a:p>
            <a:pPr marL="114300" indent="0" algn="ctr">
              <a:buNone/>
            </a:pPr>
            <a:r>
              <a:rPr lang="nl-NL" sz="3200" dirty="0">
                <a:latin typeface="Arial"/>
                <a:ea typeface="Arial"/>
                <a:cs typeface="Arial"/>
                <a:sym typeface="Arial"/>
              </a:rPr>
              <a:t>Evalueer die </a:t>
            </a:r>
            <a:r>
              <a:rPr lang="nl-NL" sz="3200" b="1" i="1" dirty="0">
                <a:latin typeface="Arial"/>
                <a:ea typeface="Arial"/>
                <a:cs typeface="Arial"/>
                <a:sym typeface="Arial"/>
              </a:rPr>
              <a:t>ideologieë</a:t>
            </a:r>
            <a:r>
              <a:rPr lang="nl-NL" sz="3200" dirty="0">
                <a:latin typeface="Arial"/>
                <a:ea typeface="Arial"/>
                <a:cs typeface="Arial"/>
                <a:sym typeface="Arial"/>
              </a:rPr>
              <a:t>, </a:t>
            </a:r>
            <a:r>
              <a:rPr lang="nl-NL" sz="3200" b="1" i="1" dirty="0">
                <a:latin typeface="Arial"/>
                <a:ea typeface="Arial"/>
                <a:cs typeface="Arial"/>
                <a:sym typeface="Arial"/>
              </a:rPr>
              <a:t>oortuigings</a:t>
            </a:r>
            <a:r>
              <a:rPr lang="nl-NL" sz="3200" dirty="0">
                <a:latin typeface="Arial"/>
                <a:ea typeface="Arial"/>
                <a:cs typeface="Arial"/>
                <a:sym typeface="Arial"/>
              </a:rPr>
              <a:t> en </a:t>
            </a:r>
            <a:r>
              <a:rPr lang="nl-NL" sz="3200" b="1" i="1" dirty="0">
                <a:latin typeface="Arial"/>
                <a:ea typeface="Arial"/>
                <a:cs typeface="Arial"/>
                <a:sym typeface="Arial"/>
              </a:rPr>
              <a:t>wêreldbeskouings</a:t>
            </a:r>
            <a:r>
              <a:rPr lang="nl-NL" sz="3200" dirty="0">
                <a:latin typeface="Arial"/>
                <a:ea typeface="Arial"/>
                <a:cs typeface="Arial"/>
                <a:sym typeface="Arial"/>
              </a:rPr>
              <a:t> oor ontspannings- en fisieke aktiwiteit oor kulture en geslagte heen.</a:t>
            </a:r>
            <a:endParaRPr lang="en-US" sz="3200" dirty="0"/>
          </a:p>
        </p:txBody>
      </p:sp>
      <p:pic>
        <p:nvPicPr>
          <p:cNvPr id="4" name="Picture 3" descr="A person and person giving each other a high five&#10;&#10;Description automatically generated">
            <a:extLst>
              <a:ext uri="{FF2B5EF4-FFF2-40B4-BE49-F238E27FC236}">
                <a16:creationId xmlns:a16="http://schemas.microsoft.com/office/drawing/2014/main" id="{840DD673-E9DE-45B1-37EB-222AFA244B99}"/>
              </a:ext>
            </a:extLst>
          </p:cNvPr>
          <p:cNvPicPr>
            <a:picLocks noChangeAspect="1"/>
          </p:cNvPicPr>
          <p:nvPr/>
        </p:nvPicPr>
        <p:blipFill rotWithShape="1">
          <a:blip r:embed="rId3"/>
          <a:srcRect l="25918" r="24082"/>
          <a:stretch/>
        </p:blipFill>
        <p:spPr>
          <a:xfrm>
            <a:off x="6096000" y="10"/>
            <a:ext cx="6095999" cy="6857990"/>
          </a:xfrm>
          <a:prstGeom prst="rect">
            <a:avLst/>
          </a:prstGeom>
        </p:spPr>
      </p:pic>
      <p:sp>
        <p:nvSpPr>
          <p:cNvPr id="9" name="Rectangle 8">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2" name="Picture 1" descr="A logo with a person in the middle&#10;&#10;Description automatically generated">
            <a:extLst>
              <a:ext uri="{FF2B5EF4-FFF2-40B4-BE49-F238E27FC236}">
                <a16:creationId xmlns:a16="http://schemas.microsoft.com/office/drawing/2014/main" id="{8823527D-CA94-5D09-C728-691A63E8B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6438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5" name="Text Placeholder 2">
            <a:extLst>
              <a:ext uri="{FF2B5EF4-FFF2-40B4-BE49-F238E27FC236}">
                <a16:creationId xmlns:a16="http://schemas.microsoft.com/office/drawing/2014/main" id="{B924CBDE-8AB4-BA1D-3000-496C5F03D21D}"/>
              </a:ext>
            </a:extLst>
          </p:cNvPr>
          <p:cNvGraphicFramePr/>
          <p:nvPr>
            <p:extLst>
              <p:ext uri="{D42A27DB-BD31-4B8C-83A1-F6EECF244321}">
                <p14:modId xmlns:p14="http://schemas.microsoft.com/office/powerpoint/2010/main" val="1752948692"/>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logo with a person in the middle&#10;&#10;Description automatically generated">
            <a:extLst>
              <a:ext uri="{FF2B5EF4-FFF2-40B4-BE49-F238E27FC236}">
                <a16:creationId xmlns:a16="http://schemas.microsoft.com/office/drawing/2014/main" id="{2E2BBDC2-97C3-C4D7-4320-B3527E0C0C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42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98"/>
        <p:cNvGrpSpPr/>
        <p:nvPr/>
      </p:nvGrpSpPr>
      <p:grpSpPr>
        <a:xfrm>
          <a:off x="0" y="0"/>
          <a:ext cx="0" cy="0"/>
          <a:chOff x="0" y="0"/>
          <a:chExt cx="0" cy="0"/>
        </a:xfrm>
      </p:grpSpPr>
      <p:pic>
        <p:nvPicPr>
          <p:cNvPr id="99" name="Google Shape;99;p28" descr="A person pointing at the camera&#10;&#10;Description automatically generated"/>
          <p:cNvPicPr preferRelativeResize="0"/>
          <p:nvPr/>
        </p:nvPicPr>
        <p:blipFill rotWithShape="1">
          <a:blip r:embed="rId3">
            <a:alphaModFix/>
          </a:blip>
          <a:srcRect/>
          <a:stretch/>
        </p:blipFill>
        <p:spPr>
          <a:xfrm>
            <a:off x="9196591" y="0"/>
            <a:ext cx="3002769" cy="3002769"/>
          </a:xfrm>
          <a:prstGeom prst="rect">
            <a:avLst/>
          </a:prstGeom>
          <a:noFill/>
          <a:ln>
            <a:noFill/>
          </a:ln>
        </p:spPr>
      </p:pic>
      <p:pic>
        <p:nvPicPr>
          <p:cNvPr id="100" name="Google Shape;100;p28" descr="A person in a hat pointing at the camera&#10;&#10;Description automatically generated"/>
          <p:cNvPicPr preferRelativeResize="0"/>
          <p:nvPr/>
        </p:nvPicPr>
        <p:blipFill rotWithShape="1">
          <a:blip r:embed="rId4">
            <a:alphaModFix/>
          </a:blip>
          <a:srcRect/>
          <a:stretch/>
        </p:blipFill>
        <p:spPr>
          <a:xfrm>
            <a:off x="-4476" y="-1"/>
            <a:ext cx="3688773" cy="3688773"/>
          </a:xfrm>
          <a:prstGeom prst="rect">
            <a:avLst/>
          </a:prstGeom>
          <a:noFill/>
          <a:ln>
            <a:noFill/>
          </a:ln>
        </p:spPr>
      </p:pic>
      <p:sp>
        <p:nvSpPr>
          <p:cNvPr id="101" name="Google Shape;101;p28"/>
          <p:cNvSpPr txBox="1">
            <a:spLocks noGrp="1"/>
          </p:cNvSpPr>
          <p:nvPr>
            <p:ph type="title"/>
          </p:nvPr>
        </p:nvSpPr>
        <p:spPr>
          <a:xfrm>
            <a:off x="6383476" y="28503"/>
            <a:ext cx="2813115" cy="2488190"/>
          </a:xfrm>
          <a:prstGeom prst="rect">
            <a:avLst/>
          </a:prstGeom>
          <a:noFill/>
          <a:ln>
            <a:noFill/>
          </a:ln>
        </p:spPr>
        <p:txBody>
          <a:bodyPr spcFirstLastPara="1" wrap="square" lIns="91425" tIns="45700" rIns="91425" bIns="45700" anchor="ctr" anchorCtr="0">
            <a:normAutofit/>
          </a:bodyPr>
          <a:lstStyle/>
          <a:p>
            <a:pPr lvl="0" algn="ctr">
              <a:buSzPct val="45454"/>
            </a:pPr>
            <a:r>
              <a:rPr lang="en-ZA" dirty="0"/>
              <a:t>Hoe </a:t>
            </a:r>
            <a:r>
              <a:rPr lang="en-ZA" dirty="0" err="1"/>
              <a:t>sien</a:t>
            </a:r>
            <a:r>
              <a:rPr lang="en-ZA" dirty="0"/>
              <a:t> </a:t>
            </a:r>
            <a:r>
              <a:rPr lang="en-ZA" dirty="0" err="1"/>
              <a:t>jy</a:t>
            </a:r>
            <a:r>
              <a:rPr lang="en-ZA" dirty="0"/>
              <a:t> </a:t>
            </a:r>
            <a:r>
              <a:rPr lang="en-ZA" dirty="0" err="1"/>
              <a:t>fisieke</a:t>
            </a:r>
            <a:r>
              <a:rPr lang="en-ZA" dirty="0"/>
              <a:t> </a:t>
            </a:r>
            <a:r>
              <a:rPr lang="en-ZA" dirty="0" err="1"/>
              <a:t>aktiwiteit</a:t>
            </a:r>
            <a:r>
              <a:rPr lang="en-ZA" dirty="0"/>
              <a:t>?</a:t>
            </a:r>
            <a:endParaRPr dirty="0"/>
          </a:p>
        </p:txBody>
      </p:sp>
      <p:pic>
        <p:nvPicPr>
          <p:cNvPr id="102" name="Google Shape;102;p28" descr="A person pointing at camera&#10;&#10;Description automatically generated"/>
          <p:cNvPicPr preferRelativeResize="0"/>
          <p:nvPr/>
        </p:nvPicPr>
        <p:blipFill rotWithShape="1">
          <a:blip r:embed="rId5">
            <a:alphaModFix/>
          </a:blip>
          <a:srcRect/>
          <a:stretch/>
        </p:blipFill>
        <p:spPr>
          <a:xfrm>
            <a:off x="-4475" y="3424525"/>
            <a:ext cx="3433476" cy="3433476"/>
          </a:xfrm>
          <a:prstGeom prst="rect">
            <a:avLst/>
          </a:prstGeom>
          <a:noFill/>
          <a:ln>
            <a:noFill/>
          </a:ln>
        </p:spPr>
      </p:pic>
      <p:pic>
        <p:nvPicPr>
          <p:cNvPr id="103" name="Google Shape;103;p28" descr="A cartoon of a child pointing at the camera&#10;&#10;Description automatically generated"/>
          <p:cNvPicPr preferRelativeResize="0"/>
          <p:nvPr/>
        </p:nvPicPr>
        <p:blipFill rotWithShape="1">
          <a:blip r:embed="rId6">
            <a:alphaModFix/>
          </a:blip>
          <a:srcRect/>
          <a:stretch/>
        </p:blipFill>
        <p:spPr>
          <a:xfrm>
            <a:off x="3434706" y="2506661"/>
            <a:ext cx="4351339" cy="4351339"/>
          </a:xfrm>
          <a:prstGeom prst="rect">
            <a:avLst/>
          </a:prstGeom>
          <a:noFill/>
          <a:ln>
            <a:noFill/>
          </a:ln>
        </p:spPr>
      </p:pic>
      <p:pic>
        <p:nvPicPr>
          <p:cNvPr id="104" name="Google Shape;104;p28" descr="A person pointing at the camera&#10;&#10;Description automatically generated"/>
          <p:cNvPicPr preferRelativeResize="0"/>
          <p:nvPr/>
        </p:nvPicPr>
        <p:blipFill rotWithShape="1">
          <a:blip r:embed="rId7">
            <a:alphaModFix/>
          </a:blip>
          <a:srcRect/>
          <a:stretch/>
        </p:blipFill>
        <p:spPr>
          <a:xfrm>
            <a:off x="7840661" y="2516693"/>
            <a:ext cx="4351339" cy="4351339"/>
          </a:xfrm>
          <a:prstGeom prst="rect">
            <a:avLst/>
          </a:prstGeom>
          <a:noFill/>
          <a:ln>
            <a:noFill/>
          </a:ln>
        </p:spPr>
      </p:pic>
      <p:pic>
        <p:nvPicPr>
          <p:cNvPr id="105" name="Google Shape;105;p28" descr="A child pointing at the camera&#10;&#10;Description automatically generated"/>
          <p:cNvPicPr preferRelativeResize="0"/>
          <p:nvPr/>
        </p:nvPicPr>
        <p:blipFill rotWithShape="1">
          <a:blip r:embed="rId8">
            <a:alphaModFix/>
          </a:blip>
          <a:srcRect/>
          <a:stretch/>
        </p:blipFill>
        <p:spPr>
          <a:xfrm>
            <a:off x="3684297" y="0"/>
            <a:ext cx="2699179" cy="2699179"/>
          </a:xfrm>
          <a:prstGeom prst="rect">
            <a:avLst/>
          </a:prstGeom>
          <a:noFill/>
          <a:ln>
            <a:noFill/>
          </a:ln>
        </p:spPr>
      </p:pic>
      <p:pic>
        <p:nvPicPr>
          <p:cNvPr id="2" name="Picture 1" descr="A logo with a person in the middle&#10;&#10;Description automatically generated">
            <a:extLst>
              <a:ext uri="{FF2B5EF4-FFF2-40B4-BE49-F238E27FC236}">
                <a16:creationId xmlns:a16="http://schemas.microsoft.com/office/drawing/2014/main" id="{C4D67201-6929-DBD5-02E7-32DCF556D4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
        <p:cNvGrpSpPr/>
        <p:nvPr/>
      </p:nvGrpSpPr>
      <p:grpSpPr>
        <a:xfrm>
          <a:off x="0" y="0"/>
          <a:ext cx="0" cy="0"/>
          <a:chOff x="0" y="0"/>
          <a:chExt cx="0" cy="0"/>
        </a:xfrm>
      </p:grpSpPr>
      <p:sp>
        <p:nvSpPr>
          <p:cNvPr id="111" name="Google Shape;111;p2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2" name="Google Shape;112;p29"/>
          <p:cNvSpPr txBox="1">
            <a:spLocks noGrp="1"/>
          </p:cNvSpPr>
          <p:nvPr>
            <p:ph type="title"/>
          </p:nvPr>
        </p:nvSpPr>
        <p:spPr>
          <a:xfrm>
            <a:off x="640080" y="325369"/>
            <a:ext cx="4368602" cy="195684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None/>
            </a:pPr>
            <a:r>
              <a:rPr lang="en-US" sz="5400" dirty="0"/>
              <a:t>G</a:t>
            </a:r>
            <a:r>
              <a:rPr lang="en-ZA" sz="5400" dirty="0" err="1"/>
              <a:t>evallestudies</a:t>
            </a:r>
            <a:endParaRPr dirty="0"/>
          </a:p>
        </p:txBody>
      </p:sp>
      <p:sp>
        <p:nvSpPr>
          <p:cNvPr id="113" name="Google Shape;113;p29"/>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4" name="Google Shape;114;p29"/>
          <p:cNvSpPr txBox="1">
            <a:spLocks noGrp="1"/>
          </p:cNvSpPr>
          <p:nvPr>
            <p:ph type="body" idx="1"/>
          </p:nvPr>
        </p:nvSpPr>
        <p:spPr>
          <a:xfrm>
            <a:off x="640080" y="2872899"/>
            <a:ext cx="4243589" cy="3320668"/>
          </a:xfrm>
          <a:prstGeom prst="rect">
            <a:avLst/>
          </a:prstGeom>
          <a:noFill/>
          <a:ln>
            <a:noFill/>
          </a:ln>
        </p:spPr>
        <p:txBody>
          <a:bodyPr spcFirstLastPara="1" wrap="square" lIns="91425" tIns="45700" rIns="91425" bIns="45700" anchor="t" anchorCtr="0">
            <a:normAutofit/>
          </a:bodyPr>
          <a:lstStyle/>
          <a:p>
            <a:pPr lvl="0"/>
            <a:r>
              <a:rPr lang="nl-NL" sz="2400" dirty="0">
                <a:latin typeface="Arial"/>
                <a:ea typeface="Arial"/>
                <a:cs typeface="Arial"/>
                <a:sym typeface="Arial"/>
              </a:rPr>
              <a:t>Verdeel in groepe van 5-6 en bespreek dan die vrae in </a:t>
            </a:r>
            <a:r>
              <a:rPr lang="nl-NL" sz="2400" b="1" i="1" dirty="0">
                <a:latin typeface="Arial"/>
                <a:ea typeface="Arial"/>
                <a:cs typeface="Arial"/>
                <a:sym typeface="Arial"/>
              </a:rPr>
              <a:t>Aktiwiteit 2 </a:t>
            </a:r>
            <a:r>
              <a:rPr lang="nl-NL" sz="2400" dirty="0">
                <a:latin typeface="Arial"/>
                <a:ea typeface="Arial"/>
                <a:cs typeface="Arial"/>
                <a:sym typeface="Arial"/>
              </a:rPr>
              <a:t>op grond van die streek wat aan julle gegee is.
EEN persoon sal terugvoer gee op grond van julle bespreking.</a:t>
            </a:r>
            <a:endParaRPr dirty="0"/>
          </a:p>
        </p:txBody>
      </p:sp>
      <p:pic>
        <p:nvPicPr>
          <p:cNvPr id="115" name="Google Shape;115;p29" descr="A group of people around the globe&#10;&#10;Description automatically generated"/>
          <p:cNvPicPr preferRelativeResize="0"/>
          <p:nvPr/>
        </p:nvPicPr>
        <p:blipFill rotWithShape="1">
          <a:blip r:embed="rId3">
            <a:alphaModFix/>
          </a:blip>
          <a:srcRect t="302"/>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id="2" name="Picture 1" descr="A logo with a person in the middle&#10;&#10;Description automatically generated">
            <a:extLst>
              <a:ext uri="{FF2B5EF4-FFF2-40B4-BE49-F238E27FC236}">
                <a16:creationId xmlns:a16="http://schemas.microsoft.com/office/drawing/2014/main" id="{422AE34C-AB3D-8266-74D4-F7AF858E0A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
        <p:cNvGrpSpPr/>
        <p:nvPr/>
      </p:nvGrpSpPr>
      <p:grpSpPr>
        <a:xfrm>
          <a:off x="0" y="0"/>
          <a:ext cx="0" cy="0"/>
          <a:chOff x="0" y="0"/>
          <a:chExt cx="0" cy="0"/>
        </a:xfrm>
      </p:grpSpPr>
      <p:pic>
        <p:nvPicPr>
          <p:cNvPr id="5" name="Picture 4" descr="A person wearing a black head scarf&#10;&#10;Description automatically generated">
            <a:extLst>
              <a:ext uri="{FF2B5EF4-FFF2-40B4-BE49-F238E27FC236}">
                <a16:creationId xmlns:a16="http://schemas.microsoft.com/office/drawing/2014/main" id="{2DC3B92F-2D36-AF3B-26ED-0F0F6ECDC67D}"/>
              </a:ext>
            </a:extLst>
          </p:cNvPr>
          <p:cNvPicPr>
            <a:picLocks noChangeAspect="1"/>
          </p:cNvPicPr>
          <p:nvPr/>
        </p:nvPicPr>
        <p:blipFill rotWithShape="1">
          <a:blip r:embed="rId3"/>
          <a:srcRect l="15111" r="1" b="1"/>
          <a:stretch/>
        </p:blipFill>
        <p:spPr>
          <a:xfrm>
            <a:off x="20" y="10"/>
            <a:ext cx="12191980" cy="6857990"/>
          </a:xfrm>
          <a:prstGeom prst="rect">
            <a:avLst/>
          </a:prstGeom>
        </p:spPr>
      </p:pic>
      <p:sp>
        <p:nvSpPr>
          <p:cNvPr id="137" name="Rectangle 13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401FDCC-DE8B-7B1D-A5E7-94320D43DE1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spcBef>
                <a:spcPct val="0"/>
              </a:spcBef>
            </a:pPr>
            <a:r>
              <a:rPr lang="en-US" sz="2500" kern="1200" dirty="0" err="1">
                <a:solidFill>
                  <a:schemeClr val="tx1">
                    <a:lumMod val="85000"/>
                    <a:lumOff val="15000"/>
                  </a:schemeClr>
                </a:solidFill>
                <a:latin typeface="+mj-lt"/>
                <a:ea typeface="+mj-ea"/>
                <a:cs typeface="+mj-cs"/>
              </a:rPr>
              <a:t>Kyk</a:t>
            </a:r>
            <a:r>
              <a:rPr lang="en-US" sz="2500" kern="1200" dirty="0">
                <a:solidFill>
                  <a:schemeClr val="tx1">
                    <a:lumMod val="85000"/>
                    <a:lumOff val="15000"/>
                  </a:schemeClr>
                </a:solidFill>
                <a:latin typeface="+mj-lt"/>
                <a:ea typeface="+mj-ea"/>
                <a:cs typeface="+mj-cs"/>
              </a:rPr>
              <a:t>: </a:t>
            </a:r>
            <a:r>
              <a:rPr lang="en-US" sz="2500" u="sng" kern="1200" dirty="0">
                <a:solidFill>
                  <a:schemeClr val="tx1">
                    <a:lumMod val="85000"/>
                    <a:lumOff val="15000"/>
                  </a:schemeClr>
                </a:solidFill>
                <a:latin typeface="+mj-lt"/>
                <a:ea typeface="+mj-ea"/>
                <a:cs typeface="+mj-cs"/>
                <a:sym typeface="Calibri"/>
                <a:hlinkClick r:id="rId4">
                  <a:extLst>
                    <a:ext uri="{A12FA001-AC4F-418D-AE19-62706E023703}">
                      <ahyp:hlinkClr xmlns:ahyp="http://schemas.microsoft.com/office/drawing/2018/hyperlinkcolor" val="tx"/>
                    </a:ext>
                  </a:extLst>
                </a:hlinkClick>
              </a:rPr>
              <a:t>https://www.youtube.com/watch?v=F-UO9vMS7AI</a:t>
            </a:r>
            <a:r>
              <a:rPr lang="en-US" sz="2500" kern="1200" dirty="0">
                <a:solidFill>
                  <a:schemeClr val="tx1">
                    <a:lumMod val="85000"/>
                    <a:lumOff val="15000"/>
                  </a:schemeClr>
                </a:solidFill>
                <a:latin typeface="+mj-lt"/>
                <a:ea typeface="+mj-ea"/>
                <a:cs typeface="+mj-cs"/>
              </a:rPr>
              <a:t> (1 min 10 </a:t>
            </a:r>
            <a:r>
              <a:rPr lang="en-US" sz="2500" kern="1200" dirty="0" err="1">
                <a:solidFill>
                  <a:schemeClr val="tx1">
                    <a:lumMod val="85000"/>
                    <a:lumOff val="15000"/>
                  </a:schemeClr>
                </a:solidFill>
                <a:latin typeface="+mj-lt"/>
                <a:ea typeface="+mj-ea"/>
                <a:cs typeface="+mj-cs"/>
              </a:rPr>
              <a:t>sek</a:t>
            </a:r>
            <a:r>
              <a:rPr lang="en-US" sz="2500" kern="1200" dirty="0">
                <a:solidFill>
                  <a:schemeClr val="tx1">
                    <a:lumMod val="85000"/>
                    <a:lumOff val="15000"/>
                  </a:schemeClr>
                </a:solidFill>
                <a:latin typeface="+mj-lt"/>
                <a:ea typeface="+mj-ea"/>
                <a:cs typeface="+mj-cs"/>
              </a:rPr>
              <a:t>)</a:t>
            </a:r>
          </a:p>
        </p:txBody>
      </p:sp>
      <p:cxnSp>
        <p:nvCxnSpPr>
          <p:cNvPr id="139" name="Straight Connector 13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logo with a person in the middle&#10;&#10;Description automatically generated">
            <a:extLst>
              <a:ext uri="{FF2B5EF4-FFF2-40B4-BE49-F238E27FC236}">
                <a16:creationId xmlns:a16="http://schemas.microsoft.com/office/drawing/2014/main" id="{6CC5FD65-CC18-8DCA-E2F9-B1CA0705F0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8"/>
        <p:cNvGrpSpPr/>
        <p:nvPr/>
      </p:nvGrpSpPr>
      <p:grpSpPr>
        <a:xfrm>
          <a:off x="0" y="0"/>
          <a:ext cx="0" cy="0"/>
          <a:chOff x="0" y="0"/>
          <a:chExt cx="0" cy="0"/>
        </a:xfrm>
      </p:grpSpPr>
      <p:sp>
        <p:nvSpPr>
          <p:cNvPr id="156" name="Rectangle 155">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7" name="Rectangle 156">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3" name="Google Shape;133;p31" descr="A screenshot of a social media post&#10;&#10;Description automatically generated"/>
          <p:cNvPicPr preferRelativeResize="0"/>
          <p:nvPr/>
        </p:nvPicPr>
        <p:blipFill rotWithShape="1">
          <a:blip r:embed="rId3"/>
          <a:srcRect r="34163" b="-1"/>
          <a:stretch/>
        </p:blipFill>
        <p:spPr>
          <a:xfrm>
            <a:off x="6421035" y="643467"/>
            <a:ext cx="5129784" cy="5571066"/>
          </a:xfrm>
          <a:prstGeom prst="rect">
            <a:avLst/>
          </a:prstGeom>
          <a:noFill/>
        </p:spPr>
      </p:pic>
      <p:sp>
        <p:nvSpPr>
          <p:cNvPr id="158" name="Rectangle 157">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2" name="Google Shape;132;p31" descr="A screenshot of a social media post&#10;&#10;Description automatically generated"/>
          <p:cNvPicPr preferRelativeResize="0"/>
          <p:nvPr/>
        </p:nvPicPr>
        <p:blipFill rotWithShape="1">
          <a:blip r:embed="rId4"/>
          <a:srcRect l="2986" t="9118" r="18978" b="1"/>
          <a:stretch/>
        </p:blipFill>
        <p:spPr>
          <a:xfrm>
            <a:off x="559096" y="643467"/>
            <a:ext cx="5293952" cy="5571066"/>
          </a:xfrm>
          <a:prstGeom prst="rect">
            <a:avLst/>
          </a:prstGeom>
          <a:noFill/>
        </p:spPr>
      </p:pic>
      <p:pic>
        <p:nvPicPr>
          <p:cNvPr id="2" name="Picture 1" descr="A logo with a person in the middle&#10;&#10;Description automatically generated">
            <a:extLst>
              <a:ext uri="{FF2B5EF4-FFF2-40B4-BE49-F238E27FC236}">
                <a16:creationId xmlns:a16="http://schemas.microsoft.com/office/drawing/2014/main" id="{8AF5ED4E-D31C-5987-6994-EA6A8620AA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
        <p:cNvGrpSpPr/>
        <p:nvPr/>
      </p:nvGrpSpPr>
      <p:grpSpPr>
        <a:xfrm>
          <a:off x="0" y="0"/>
          <a:ext cx="0" cy="0"/>
          <a:chOff x="0" y="0"/>
          <a:chExt cx="0" cy="0"/>
        </a:xfrm>
      </p:grpSpPr>
      <p:sp>
        <p:nvSpPr>
          <p:cNvPr id="139" name="Google Shape;139;p32"/>
          <p:cNvSpPr/>
          <p:nvPr/>
        </p:nvSpPr>
        <p:spPr>
          <a:xfrm>
            <a:off x="0" y="-1"/>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0" name="Google Shape;140;p32"/>
          <p:cNvSpPr/>
          <p:nvPr/>
        </p:nvSpPr>
        <p:spPr>
          <a:xfrm>
            <a:off x="0" y="152400"/>
            <a:ext cx="12188952" cy="6858000"/>
          </a:xfrm>
          <a:prstGeom prst="rect">
            <a:avLst/>
          </a:prstGeom>
          <a:solidFill>
            <a:schemeClr val="dk2">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1" name="Google Shape;141;p32"/>
          <p:cNvSpPr/>
          <p:nvPr/>
        </p:nvSpPr>
        <p:spPr>
          <a:xfrm>
            <a:off x="0" y="0"/>
            <a:ext cx="12188952"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2" name="Google Shape;142;p32"/>
          <p:cNvPicPr preferRelativeResize="0"/>
          <p:nvPr/>
        </p:nvPicPr>
        <p:blipFill rotWithShape="1">
          <a:blip r:embed="rId3">
            <a:alphaModFix amt="40000"/>
          </a:blip>
          <a:srcRect/>
          <a:stretch/>
        </p:blipFill>
        <p:spPr>
          <a:xfrm>
            <a:off x="5414" y="0"/>
            <a:ext cx="12181172" cy="6858000"/>
          </a:xfrm>
          <a:prstGeom prst="rect">
            <a:avLst/>
          </a:prstGeom>
          <a:noFill/>
          <a:ln>
            <a:noFill/>
          </a:ln>
        </p:spPr>
      </p:pic>
      <p:sp>
        <p:nvSpPr>
          <p:cNvPr id="143" name="Google Shape;143;p32"/>
          <p:cNvSpPr/>
          <p:nvPr/>
        </p:nvSpPr>
        <p:spPr>
          <a:xfrm>
            <a:off x="0" y="0"/>
            <a:ext cx="12188952" cy="6858000"/>
          </a:xfrm>
          <a:prstGeom prst="rect">
            <a:avLst/>
          </a:prstGeom>
          <a:solidFill>
            <a:schemeClr val="accen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4" name="Google Shape;144;p32"/>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5" name="Google Shape;145;p32" descr="A person running with a stick&#10;&#10;Description automatically generated"/>
          <p:cNvPicPr preferRelativeResize="0"/>
          <p:nvPr/>
        </p:nvPicPr>
        <p:blipFill rotWithShape="1">
          <a:blip r:embed="rId4">
            <a:alphaModFix amt="60000"/>
          </a:blip>
          <a:srcRect l="5821" r="5288"/>
          <a:stretch/>
        </p:blipFill>
        <p:spPr>
          <a:xfrm>
            <a:off x="20" y="10"/>
            <a:ext cx="6095980" cy="6857990"/>
          </a:xfrm>
          <a:prstGeom prst="rect">
            <a:avLst/>
          </a:prstGeom>
          <a:noFill/>
          <a:ln>
            <a:noFill/>
          </a:ln>
        </p:spPr>
      </p:pic>
      <p:pic>
        <p:nvPicPr>
          <p:cNvPr id="146" name="Google Shape;146;p32" descr="A person in a black dress&#10;&#10;Description automatically generated"/>
          <p:cNvPicPr preferRelativeResize="0"/>
          <p:nvPr/>
        </p:nvPicPr>
        <p:blipFill rotWithShape="1">
          <a:blip r:embed="rId5">
            <a:alphaModFix amt="60000"/>
          </a:blip>
          <a:srcRect l="10647" r="463"/>
          <a:stretch/>
        </p:blipFill>
        <p:spPr>
          <a:xfrm>
            <a:off x="6096000" y="10"/>
            <a:ext cx="6096000" cy="6857990"/>
          </a:xfrm>
          <a:prstGeom prst="rect">
            <a:avLst/>
          </a:prstGeom>
          <a:noFill/>
          <a:ln>
            <a:noFill/>
          </a:ln>
        </p:spPr>
      </p:pic>
      <p:sp>
        <p:nvSpPr>
          <p:cNvPr id="147" name="Google Shape;147;p32"/>
          <p:cNvSpPr txBox="1">
            <a:spLocks noGrp="1"/>
          </p:cNvSpPr>
          <p:nvPr>
            <p:ph type="title"/>
          </p:nvPr>
        </p:nvSpPr>
        <p:spPr>
          <a:xfrm>
            <a:off x="1185503" y="3512261"/>
            <a:ext cx="9801082" cy="205963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800"/>
              <a:buNone/>
            </a:pPr>
            <a:r>
              <a:rPr lang="en-ZA" sz="4800" b="1" cap="none" dirty="0">
                <a:solidFill>
                  <a:srgbClr val="FFFFFF"/>
                </a:solidFill>
                <a:effectLst>
                  <a:outerShdw blurRad="38100" dist="38100" dir="2700000" algn="tl">
                    <a:srgbClr val="000000">
                      <a:alpha val="43137"/>
                    </a:srgbClr>
                  </a:outerShdw>
                </a:effectLst>
                <a:latin typeface="Arial"/>
                <a:ea typeface="Arial"/>
                <a:cs typeface="Arial"/>
                <a:sym typeface="Arial"/>
              </a:rPr>
              <a:t>WÊRELDBESKOUINGS</a:t>
            </a:r>
            <a:endParaRPr b="1" dirty="0">
              <a:effectLst>
                <a:outerShdw blurRad="38100" dist="38100" dir="2700000" algn="tl">
                  <a:srgbClr val="000000">
                    <a:alpha val="43137"/>
                  </a:srgbClr>
                </a:outerShdw>
              </a:effectLst>
            </a:endParaRPr>
          </a:p>
        </p:txBody>
      </p:sp>
      <p:pic>
        <p:nvPicPr>
          <p:cNvPr id="2" name="Picture 1" descr="A logo with a person in the middle&#10;&#10;Description automatically generated">
            <a:extLst>
              <a:ext uri="{FF2B5EF4-FFF2-40B4-BE49-F238E27FC236}">
                <a16:creationId xmlns:a16="http://schemas.microsoft.com/office/drawing/2014/main" id="{A9195975-009F-5A8A-86AE-211AA36B10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4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3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4" name="Google Shape;154;p33"/>
          <p:cNvSpPr txBox="1">
            <a:spLocks noGrp="1"/>
          </p:cNvSpPr>
          <p:nvPr>
            <p:ph type="title"/>
          </p:nvPr>
        </p:nvSpPr>
        <p:spPr>
          <a:xfrm>
            <a:off x="643468" y="643467"/>
            <a:ext cx="4620584" cy="4567137"/>
          </a:xfrm>
          <a:prstGeom prst="rect">
            <a:avLst/>
          </a:prstGeom>
          <a:noFill/>
          <a:ln>
            <a:noFill/>
          </a:ln>
        </p:spPr>
        <p:txBody>
          <a:bodyPr spcFirstLastPara="1" wrap="square" lIns="91425" tIns="45700" rIns="91425" bIns="45700" anchor="b" anchorCtr="0">
            <a:normAutofit/>
          </a:bodyPr>
          <a:lstStyle/>
          <a:p>
            <a:pPr lvl="0"/>
            <a:r>
              <a:rPr lang="nl-NL" dirty="0">
                <a:latin typeface="Arial"/>
                <a:ea typeface="Arial"/>
                <a:cs typeface="Arial"/>
                <a:sym typeface="Arial"/>
              </a:rPr>
              <a:t>Skryf jou onmiddellike reaksie op die volgende beelde neer</a:t>
            </a:r>
            <a:r>
              <a:rPr lang="en-ZA" dirty="0">
                <a:solidFill>
                  <a:schemeClr val="dk1"/>
                </a:solidFill>
                <a:latin typeface="Arial"/>
                <a:ea typeface="Arial"/>
                <a:cs typeface="Arial"/>
                <a:sym typeface="Arial"/>
              </a:rPr>
              <a:t>.</a:t>
            </a:r>
            <a:endParaRPr dirty="0"/>
          </a:p>
        </p:txBody>
      </p:sp>
      <p:pic>
        <p:nvPicPr>
          <p:cNvPr id="3" name="Picture 2" descr="Attention Plus-Size Athletes: Superfit Hero Extends Their Size Run To 7X">
            <a:extLst>
              <a:ext uri="{FF2B5EF4-FFF2-40B4-BE49-F238E27FC236}">
                <a16:creationId xmlns:a16="http://schemas.microsoft.com/office/drawing/2014/main" id="{AE0362B6-2DE7-EE16-CFD0-1F2EEBA918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709" r="20623"/>
          <a:stretch/>
        </p:blipFill>
        <p:spPr bwMode="auto">
          <a:xfrm>
            <a:off x="6350000" y="8467"/>
            <a:ext cx="5435600" cy="6849533"/>
          </a:xfrm>
          <a:prstGeom prst="rect">
            <a:avLst/>
          </a:prstGeom>
          <a:noFill/>
          <a:extLst>
            <a:ext uri="{909E8E84-426E-40DD-AFC4-6F175D3DCCD1}">
              <a14:hiddenFill xmlns:a14="http://schemas.microsoft.com/office/drawing/2010/main">
                <a:solidFill>
                  <a:srgbClr val="FFFFFF"/>
                </a:solidFill>
              </a14:hiddenFill>
            </a:ext>
          </a:extLst>
        </p:spPr>
      </p:pic>
      <p:sp>
        <p:nvSpPr>
          <p:cNvPr id="156" name="Google Shape;156;p33"/>
          <p:cNvSpPr/>
          <p:nvPr/>
        </p:nvSpPr>
        <p:spPr>
          <a:xfrm>
            <a:off x="11206375" y="390390"/>
            <a:ext cx="569387"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ZA" sz="5400" b="1" i="0" u="none" strike="noStrike" cap="none" dirty="0">
                <a:solidFill>
                  <a:schemeClr val="tx1"/>
                </a:solidFill>
                <a:latin typeface="Arial"/>
                <a:ea typeface="Arial"/>
                <a:cs typeface="Arial"/>
                <a:sym typeface="Arial"/>
              </a:rPr>
              <a:t>1</a:t>
            </a:r>
            <a:endParaRPr sz="1400" b="0" i="0" u="none" strike="noStrike" cap="none" dirty="0">
              <a:solidFill>
                <a:schemeClr val="tx1"/>
              </a:solidFill>
              <a:latin typeface="Arial"/>
              <a:ea typeface="Arial"/>
              <a:cs typeface="Arial"/>
              <a:sym typeface="Arial"/>
            </a:endParaRPr>
          </a:p>
        </p:txBody>
      </p:sp>
      <p:pic>
        <p:nvPicPr>
          <p:cNvPr id="2" name="Picture 1" descr="A logo with a person in the middle&#10;&#10;Description automatically generated">
            <a:extLst>
              <a:ext uri="{FF2B5EF4-FFF2-40B4-BE49-F238E27FC236}">
                <a16:creationId xmlns:a16="http://schemas.microsoft.com/office/drawing/2014/main" id="{3FD40265-1EAD-6FD0-0E22-90136B3949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556CF23-0308-3955-FCD6-970F06D304E2}"/>
              </a:ext>
            </a:extLst>
          </p:cNvPr>
          <p:cNvSpPr txBox="1"/>
          <p:nvPr/>
        </p:nvSpPr>
        <p:spPr>
          <a:xfrm>
            <a:off x="6350000" y="6104096"/>
            <a:ext cx="5438648" cy="738664"/>
          </a:xfrm>
          <a:prstGeom prst="rect">
            <a:avLst/>
          </a:prstGeom>
          <a:noFill/>
        </p:spPr>
        <p:txBody>
          <a:bodyPr wrap="square">
            <a:spAutoFit/>
          </a:bodyPr>
          <a:lstStyle/>
          <a:p>
            <a:pPr algn="r"/>
            <a:r>
              <a:rPr lang="en-US" dirty="0"/>
              <a:t>[</a:t>
            </a:r>
            <a:r>
              <a:rPr lang="en-US" dirty="0" err="1"/>
              <a:t>Bron</a:t>
            </a:r>
            <a:r>
              <a:rPr lang="en-US" dirty="0"/>
              <a:t>: https://www.forbes.com/sites/virgietovar/2020/11/13/attention-plus-size-athletes-superfit-hero-extends-their-size-run-to-7x/]</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0f9bb933567494aaa2a6b81286c406b8">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1d11c5b60a53f6d9f3b6cd84ce6302db"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566F16-F90D-4237-91ED-A18A9C61DE34}"/>
</file>

<file path=customXml/itemProps2.xml><?xml version="1.0" encoding="utf-8"?>
<ds:datastoreItem xmlns:ds="http://schemas.openxmlformats.org/officeDocument/2006/customXml" ds:itemID="{5F027915-5F56-4C34-9C6D-664A3DB77BF8}"/>
</file>

<file path=docProps/app.xml><?xml version="1.0" encoding="utf-8"?>
<Properties xmlns="http://schemas.openxmlformats.org/officeDocument/2006/extended-properties" xmlns:vt="http://schemas.openxmlformats.org/officeDocument/2006/docPropsVTypes">
  <TotalTime>309</TotalTime>
  <Words>1553</Words>
  <Application>Microsoft Office PowerPoint</Application>
  <PresentationFormat>Widescreen</PresentationFormat>
  <Paragraphs>102</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Courier New</vt:lpstr>
      <vt:lpstr>Noto Sans Symbols</vt:lpstr>
      <vt:lpstr>Times New Roman</vt:lpstr>
      <vt:lpstr>Office Theme</vt:lpstr>
      <vt:lpstr>PowerPoint Presentation</vt:lpstr>
      <vt:lpstr>PowerPoint Presentation</vt:lpstr>
      <vt:lpstr>PowerPoint Presentation</vt:lpstr>
      <vt:lpstr>Hoe sien jy fisieke aktiwiteit?</vt:lpstr>
      <vt:lpstr>Gevallestudies</vt:lpstr>
      <vt:lpstr>Kyk: https://www.youtube.com/watch?v=F-UO9vMS7AI (1 min 10 sek)</vt:lpstr>
      <vt:lpstr>PowerPoint Presentation</vt:lpstr>
      <vt:lpstr>WÊRELDBESKOUINGS</vt:lpstr>
      <vt:lpstr>Skryf jou onmiddellike reaksie op die volgende beelde neer.</vt:lpstr>
      <vt:lpstr>PowerPoint Presentation</vt:lpstr>
      <vt:lpstr>PowerPoint Presentation</vt:lpstr>
      <vt:lpstr>PowerPoint Presentation</vt:lpstr>
      <vt:lpstr>Kyk: https://www.youtube.com/watch?v=gHCDvdCaJhI&amp;t=5s (1 min 50 sek)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LEIGH-ANN PRINGLE</dc:creator>
  <cp:lastModifiedBy>Hp Unit</cp:lastModifiedBy>
  <cp:revision>2</cp:revision>
  <dcterms:created xsi:type="dcterms:W3CDTF">2021-02-27T11:19:06Z</dcterms:created>
  <dcterms:modified xsi:type="dcterms:W3CDTF">2024-07-15T14:54:23Z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0x010100D8B6CCDD6A7C91479350ACC9DDF4B9C0</vt:lpwstr>
  </property>
</Properties>
</file>