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3"/>
    <p:sldMasterId id="2147483659" r:id="rId4"/>
  </p:sldMasterIdLst>
  <p:notesMasterIdLst>
    <p:notesMasterId r:id="rId11"/>
  </p:notesMasterIdLst>
  <p:sldIdLst>
    <p:sldId id="256" r:id="rId5"/>
    <p:sldId id="257" r:id="rId6"/>
    <p:sldId id="259" r:id="rId7"/>
    <p:sldId id="260" r:id="rId8"/>
    <p:sldId id="261" r:id="rId9"/>
    <p:sldId id="262" r:id="rId1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4" roundtripDataSignature="AMtx7miFkCDKr218Tems4HTCY+ErzMX+k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hrita Hanekom"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5E5126-DE0D-4ABB-B292-A92D528C4674}" v="2" dt="2024-07-08T13:34:54.5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61" autoAdjust="0"/>
    <p:restoredTop sz="47190" autoAdjust="0"/>
  </p:normalViewPr>
  <p:slideViewPr>
    <p:cSldViewPr snapToGrid="0">
      <p:cViewPr varScale="1">
        <p:scale>
          <a:sx n="45" d="100"/>
          <a:sy n="45" d="100"/>
        </p:scale>
        <p:origin x="1949"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8" Type="http://schemas.openxmlformats.org/officeDocument/2006/relationships/theme" Target="theme/theme1.xml"/><Relationship Id="rId3" Type="http://schemas.openxmlformats.org/officeDocument/2006/relationships/slideMaster" Target="slideMasters/slideMaster1.xml"/><Relationship Id="rId21" Type="http://schemas.microsoft.com/office/2015/10/relationships/revisionInfo" Target="revisionInfo.xml"/><Relationship Id="rId7" Type="http://schemas.openxmlformats.org/officeDocument/2006/relationships/slide" Target="slides/slide3.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2.xml"/><Relationship Id="rId9" Type="http://schemas.openxmlformats.org/officeDocument/2006/relationships/slide" Target="slides/slide5.xml"/><Relationship Id="rId14" Type="http://customschemas.google.com/relationships/presentationmetadata" Target="meta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p Unit" userId="86ec350514542ee1" providerId="LiveId" clId="{B35E5126-DE0D-4ABB-B292-A92D528C4674}"/>
    <pc:docChg chg="undo redo custSel modSld">
      <pc:chgData name="Hp Unit" userId="86ec350514542ee1" providerId="LiveId" clId="{B35E5126-DE0D-4ABB-B292-A92D528C4674}" dt="2024-07-15T14:45:03.705" v="101" actId="6549"/>
      <pc:docMkLst>
        <pc:docMk/>
      </pc:docMkLst>
      <pc:sldChg chg="modNotesTx">
        <pc:chgData name="Hp Unit" userId="86ec350514542ee1" providerId="LiveId" clId="{B35E5126-DE0D-4ABB-B292-A92D528C4674}" dt="2024-07-15T14:43:34.455" v="51" actId="20577"/>
        <pc:sldMkLst>
          <pc:docMk/>
          <pc:sldMk cId="0" sldId="256"/>
        </pc:sldMkLst>
      </pc:sldChg>
      <pc:sldChg chg="modSp mod modNotesTx">
        <pc:chgData name="Hp Unit" userId="86ec350514542ee1" providerId="LiveId" clId="{B35E5126-DE0D-4ABB-B292-A92D528C4674}" dt="2024-07-15T14:43:50.671" v="53"/>
        <pc:sldMkLst>
          <pc:docMk/>
          <pc:sldMk cId="0" sldId="257"/>
        </pc:sldMkLst>
        <pc:spChg chg="mod">
          <ac:chgData name="Hp Unit" userId="86ec350514542ee1" providerId="LiveId" clId="{B35E5126-DE0D-4ABB-B292-A92D528C4674}" dt="2024-07-15T14:41:09.220" v="17" actId="20577"/>
          <ac:spMkLst>
            <pc:docMk/>
            <pc:sldMk cId="0" sldId="257"/>
            <ac:spMk id="104" creationId="{00000000-0000-0000-0000-000000000000}"/>
          </ac:spMkLst>
        </pc:spChg>
      </pc:sldChg>
      <pc:sldChg chg="modSp mod modNotesTx">
        <pc:chgData name="Hp Unit" userId="86ec350514542ee1" providerId="LiveId" clId="{B35E5126-DE0D-4ABB-B292-A92D528C4674}" dt="2024-07-15T14:44:15.939" v="73"/>
        <pc:sldMkLst>
          <pc:docMk/>
          <pc:sldMk cId="0" sldId="259"/>
        </pc:sldMkLst>
        <pc:spChg chg="mod">
          <ac:chgData name="Hp Unit" userId="86ec350514542ee1" providerId="LiveId" clId="{B35E5126-DE0D-4ABB-B292-A92D528C4674}" dt="2024-07-15T14:41:30.159" v="22" actId="313"/>
          <ac:spMkLst>
            <pc:docMk/>
            <pc:sldMk cId="0" sldId="259"/>
            <ac:spMk id="3" creationId="{E748F968-7573-E648-84E3-DA3630567453}"/>
          </ac:spMkLst>
        </pc:spChg>
        <pc:spChg chg="mod">
          <ac:chgData name="Hp Unit" userId="86ec350514542ee1" providerId="LiveId" clId="{B35E5126-DE0D-4ABB-B292-A92D528C4674}" dt="2024-07-15T14:41:39.094" v="27" actId="114"/>
          <ac:spMkLst>
            <pc:docMk/>
            <pc:sldMk cId="0" sldId="259"/>
            <ac:spMk id="13" creationId="{52A0027F-E382-B9E2-AFFF-0EA61CFB534A}"/>
          </ac:spMkLst>
        </pc:spChg>
      </pc:sldChg>
      <pc:sldChg chg="modSp mod modNotesTx">
        <pc:chgData name="Hp Unit" userId="86ec350514542ee1" providerId="LiveId" clId="{B35E5126-DE0D-4ABB-B292-A92D528C4674}" dt="2024-07-15T14:44:38.125" v="97"/>
        <pc:sldMkLst>
          <pc:docMk/>
          <pc:sldMk cId="0" sldId="260"/>
        </pc:sldMkLst>
        <pc:spChg chg="mod">
          <ac:chgData name="Hp Unit" userId="86ec350514542ee1" providerId="LiveId" clId="{B35E5126-DE0D-4ABB-B292-A92D528C4674}" dt="2024-07-15T14:41:55.178" v="30" actId="20577"/>
          <ac:spMkLst>
            <pc:docMk/>
            <pc:sldMk cId="0" sldId="260"/>
            <ac:spMk id="133" creationId="{00000000-0000-0000-0000-000000000000}"/>
          </ac:spMkLst>
        </pc:spChg>
        <pc:spChg chg="mod">
          <ac:chgData name="Hp Unit" userId="86ec350514542ee1" providerId="LiveId" clId="{B35E5126-DE0D-4ABB-B292-A92D528C4674}" dt="2024-07-15T14:41:52.378" v="29" actId="27636"/>
          <ac:spMkLst>
            <pc:docMk/>
            <pc:sldMk cId="0" sldId="260"/>
            <ac:spMk id="135" creationId="{00000000-0000-0000-0000-000000000000}"/>
          </ac:spMkLst>
        </pc:spChg>
      </pc:sldChg>
      <pc:sldChg chg="modSp mod modNotesTx">
        <pc:chgData name="Hp Unit" userId="86ec350514542ee1" providerId="LiveId" clId="{B35E5126-DE0D-4ABB-B292-A92D528C4674}" dt="2024-07-15T14:44:52.634" v="99" actId="20577"/>
        <pc:sldMkLst>
          <pc:docMk/>
          <pc:sldMk cId="0" sldId="261"/>
        </pc:sldMkLst>
        <pc:spChg chg="mod">
          <ac:chgData name="Hp Unit" userId="86ec350514542ee1" providerId="LiveId" clId="{B35E5126-DE0D-4ABB-B292-A92D528C4674}" dt="2024-07-15T14:42:58.354" v="47"/>
          <ac:spMkLst>
            <pc:docMk/>
            <pc:sldMk cId="0" sldId="261"/>
            <ac:spMk id="143" creationId="{00000000-0000-0000-0000-000000000000}"/>
          </ac:spMkLst>
        </pc:spChg>
      </pc:sldChg>
      <pc:sldChg chg="addSp delSp modSp mod modNotesTx">
        <pc:chgData name="Hp Unit" userId="86ec350514542ee1" providerId="LiveId" clId="{B35E5126-DE0D-4ABB-B292-A92D528C4674}" dt="2024-07-15T14:45:03.705" v="101" actId="6549"/>
        <pc:sldMkLst>
          <pc:docMk/>
          <pc:sldMk cId="0" sldId="262"/>
        </pc:sldMkLst>
        <pc:picChg chg="add mod ord">
          <ac:chgData name="Hp Unit" userId="86ec350514542ee1" providerId="LiveId" clId="{B35E5126-DE0D-4ABB-B292-A92D528C4674}" dt="2024-07-08T13:35:11.970" v="6" actId="171"/>
          <ac:picMkLst>
            <pc:docMk/>
            <pc:sldMk cId="0" sldId="262"/>
            <ac:picMk id="3" creationId="{355F6FA4-DBD8-9704-5348-392DD61BB3CF}"/>
          </ac:picMkLst>
        </pc:picChg>
        <pc:picChg chg="del">
          <ac:chgData name="Hp Unit" userId="86ec350514542ee1" providerId="LiveId" clId="{B35E5126-DE0D-4ABB-B292-A92D528C4674}" dt="2024-07-08T13:34:53.622" v="0" actId="478"/>
          <ac:picMkLst>
            <pc:docMk/>
            <pc:sldMk cId="0" sldId="262"/>
            <ac:picMk id="1026" creationId="{50347569-310F-FC21-9216-EACC4AA4E46B}"/>
          </ac:picMkLst>
        </pc:picChg>
      </pc:sldChg>
    </pc:docChg>
  </pc:docChgLst>
  <pc:docChgLst>
    <pc:chgData name="Ferdo Pretorius" userId="fda81b51-2e2f-466a-a5d4-d1afe3dc8be0" providerId="ADAL" clId="{4CB60E52-EF84-495C-990C-CB8C91F4BCAB}"/>
    <pc:docChg chg="undo custSel modSld">
      <pc:chgData name="Ferdo Pretorius" userId="fda81b51-2e2f-466a-a5d4-d1afe3dc8be0" providerId="ADAL" clId="{4CB60E52-EF84-495C-990C-CB8C91F4BCAB}" dt="2024-06-11T08:59:03.908" v="2075" actId="20577"/>
      <pc:docMkLst>
        <pc:docMk/>
      </pc:docMkLst>
      <pc:sldChg chg="addSp modSp mod modNotesTx">
        <pc:chgData name="Ferdo Pretorius" userId="fda81b51-2e2f-466a-a5d4-d1afe3dc8be0" providerId="ADAL" clId="{4CB60E52-EF84-495C-990C-CB8C91F4BCAB}" dt="2024-06-11T08:54:38.264" v="2000" actId="20577"/>
        <pc:sldMkLst>
          <pc:docMk/>
          <pc:sldMk cId="0" sldId="256"/>
        </pc:sldMkLst>
        <pc:spChg chg="add mod">
          <ac:chgData name="Ferdo Pretorius" userId="fda81b51-2e2f-466a-a5d4-d1afe3dc8be0" providerId="ADAL" clId="{4CB60E52-EF84-495C-990C-CB8C91F4BCAB}" dt="2024-05-31T09:48:19.453" v="1989" actId="20577"/>
          <ac:spMkLst>
            <pc:docMk/>
            <pc:sldMk cId="0" sldId="256"/>
            <ac:spMk id="4" creationId="{ABB45174-5C36-DA6D-988C-83BFC7B3C3D9}"/>
          </ac:spMkLst>
        </pc:spChg>
        <pc:picChg chg="add mod">
          <ac:chgData name="Ferdo Pretorius" userId="fda81b51-2e2f-466a-a5d4-d1afe3dc8be0" providerId="ADAL" clId="{4CB60E52-EF84-495C-990C-CB8C91F4BCAB}" dt="2024-05-28T12:31:18.264" v="0"/>
          <ac:picMkLst>
            <pc:docMk/>
            <pc:sldMk cId="0" sldId="256"/>
            <ac:picMk id="3" creationId="{A21241D7-8194-9C96-B4F1-70FD70046D5B}"/>
          </ac:picMkLst>
        </pc:picChg>
      </pc:sldChg>
      <pc:sldChg chg="modSp mod modNotesTx">
        <pc:chgData name="Ferdo Pretorius" userId="fda81b51-2e2f-466a-a5d4-d1afe3dc8be0" providerId="ADAL" clId="{4CB60E52-EF84-495C-990C-CB8C91F4BCAB}" dt="2024-05-30T06:53:35.218" v="695" actId="20577"/>
        <pc:sldMkLst>
          <pc:docMk/>
          <pc:sldMk cId="0" sldId="257"/>
        </pc:sldMkLst>
        <pc:spChg chg="mod">
          <ac:chgData name="Ferdo Pretorius" userId="fda81b51-2e2f-466a-a5d4-d1afe3dc8be0" providerId="ADAL" clId="{4CB60E52-EF84-495C-990C-CB8C91F4BCAB}" dt="2024-05-28T12:59:32.236" v="472" actId="1076"/>
          <ac:spMkLst>
            <pc:docMk/>
            <pc:sldMk cId="0" sldId="257"/>
            <ac:spMk id="104" creationId="{00000000-0000-0000-0000-000000000000}"/>
          </ac:spMkLst>
        </pc:spChg>
        <pc:picChg chg="mod">
          <ac:chgData name="Ferdo Pretorius" userId="fda81b51-2e2f-466a-a5d4-d1afe3dc8be0" providerId="ADAL" clId="{4CB60E52-EF84-495C-990C-CB8C91F4BCAB}" dt="2024-05-28T12:59:24.437" v="471" actId="1076"/>
          <ac:picMkLst>
            <pc:docMk/>
            <pc:sldMk cId="0" sldId="257"/>
            <ac:picMk id="103" creationId="{00000000-0000-0000-0000-000000000000}"/>
          </ac:picMkLst>
        </pc:picChg>
      </pc:sldChg>
      <pc:sldChg chg="modSp mod modNotesTx">
        <pc:chgData name="Ferdo Pretorius" userId="fda81b51-2e2f-466a-a5d4-d1afe3dc8be0" providerId="ADAL" clId="{4CB60E52-EF84-495C-990C-CB8C91F4BCAB}" dt="2024-06-11T08:58:35.621" v="2037" actId="20577"/>
        <pc:sldMkLst>
          <pc:docMk/>
          <pc:sldMk cId="0" sldId="259"/>
        </pc:sldMkLst>
        <pc:spChg chg="mod">
          <ac:chgData name="Ferdo Pretorius" userId="fda81b51-2e2f-466a-a5d4-d1afe3dc8be0" providerId="ADAL" clId="{4CB60E52-EF84-495C-990C-CB8C91F4BCAB}" dt="2024-05-30T07:01:26.551" v="1010"/>
          <ac:spMkLst>
            <pc:docMk/>
            <pc:sldMk cId="0" sldId="259"/>
            <ac:spMk id="6" creationId="{E796063E-C9A0-2E60-ED48-B3CB479FCC95}"/>
          </ac:spMkLst>
        </pc:spChg>
        <pc:picChg chg="mod">
          <ac:chgData name="Ferdo Pretorius" userId="fda81b51-2e2f-466a-a5d4-d1afe3dc8be0" providerId="ADAL" clId="{4CB60E52-EF84-495C-990C-CB8C91F4BCAB}" dt="2024-05-30T06:54:52.935" v="725" actId="1076"/>
          <ac:picMkLst>
            <pc:docMk/>
            <pc:sldMk cId="0" sldId="259"/>
            <ac:picMk id="15" creationId="{5811103A-8EAC-2E9F-E416-2A50422D0D13}"/>
          </ac:picMkLst>
        </pc:picChg>
      </pc:sldChg>
      <pc:sldChg chg="modSp mod modNotesTx">
        <pc:chgData name="Ferdo Pretorius" userId="fda81b51-2e2f-466a-a5d4-d1afe3dc8be0" providerId="ADAL" clId="{4CB60E52-EF84-495C-990C-CB8C91F4BCAB}" dt="2024-06-11T08:59:03.908" v="2075" actId="20577"/>
        <pc:sldMkLst>
          <pc:docMk/>
          <pc:sldMk cId="0" sldId="260"/>
        </pc:sldMkLst>
        <pc:spChg chg="mod">
          <ac:chgData name="Ferdo Pretorius" userId="fda81b51-2e2f-466a-a5d4-d1afe3dc8be0" providerId="ADAL" clId="{4CB60E52-EF84-495C-990C-CB8C91F4BCAB}" dt="2024-05-30T07:06:03.063" v="1488" actId="20577"/>
          <ac:spMkLst>
            <pc:docMk/>
            <pc:sldMk cId="0" sldId="260"/>
            <ac:spMk id="133" creationId="{00000000-0000-0000-0000-000000000000}"/>
          </ac:spMkLst>
        </pc:spChg>
        <pc:spChg chg="mod">
          <ac:chgData name="Ferdo Pretorius" userId="fda81b51-2e2f-466a-a5d4-d1afe3dc8be0" providerId="ADAL" clId="{4CB60E52-EF84-495C-990C-CB8C91F4BCAB}" dt="2024-05-30T07:05:50.169" v="1474" actId="1076"/>
          <ac:spMkLst>
            <pc:docMk/>
            <pc:sldMk cId="0" sldId="260"/>
            <ac:spMk id="135" creationId="{00000000-0000-0000-0000-000000000000}"/>
          </ac:spMkLst>
        </pc:spChg>
        <pc:picChg chg="mod">
          <ac:chgData name="Ferdo Pretorius" userId="fda81b51-2e2f-466a-a5d4-d1afe3dc8be0" providerId="ADAL" clId="{4CB60E52-EF84-495C-990C-CB8C91F4BCAB}" dt="2024-05-30T07:05:43.231" v="1473" actId="1076"/>
          <ac:picMkLst>
            <pc:docMk/>
            <pc:sldMk cId="0" sldId="260"/>
            <ac:picMk id="134" creationId="{00000000-0000-0000-0000-000000000000}"/>
          </ac:picMkLst>
        </pc:picChg>
      </pc:sldChg>
      <pc:sldChg chg="modSp mod modNotesTx">
        <pc:chgData name="Ferdo Pretorius" userId="fda81b51-2e2f-466a-a5d4-d1afe3dc8be0" providerId="ADAL" clId="{4CB60E52-EF84-495C-990C-CB8C91F4BCAB}" dt="2024-05-30T07:10:56.520" v="1896" actId="20577"/>
        <pc:sldMkLst>
          <pc:docMk/>
          <pc:sldMk cId="0" sldId="261"/>
        </pc:sldMkLst>
        <pc:spChg chg="mod">
          <ac:chgData name="Ferdo Pretorius" userId="fda81b51-2e2f-466a-a5d4-d1afe3dc8be0" providerId="ADAL" clId="{4CB60E52-EF84-495C-990C-CB8C91F4BCAB}" dt="2024-05-30T07:08:47.219" v="1646" actId="20577"/>
          <ac:spMkLst>
            <pc:docMk/>
            <pc:sldMk cId="0" sldId="261"/>
            <ac:spMk id="143" creationId="{00000000-0000-0000-0000-000000000000}"/>
          </ac:spMkLst>
        </pc:spChg>
      </pc:sldChg>
      <pc:sldChg chg="modSp mod modNotesTx">
        <pc:chgData name="Ferdo Pretorius" userId="fda81b51-2e2f-466a-a5d4-d1afe3dc8be0" providerId="ADAL" clId="{4CB60E52-EF84-495C-990C-CB8C91F4BCAB}" dt="2024-05-30T07:13:22.979" v="1987" actId="20577"/>
        <pc:sldMkLst>
          <pc:docMk/>
          <pc:sldMk cId="0" sldId="262"/>
        </pc:sldMkLst>
        <pc:spChg chg="mod">
          <ac:chgData name="Ferdo Pretorius" userId="fda81b51-2e2f-466a-a5d4-d1afe3dc8be0" providerId="ADAL" clId="{4CB60E52-EF84-495C-990C-CB8C91F4BCAB}" dt="2024-05-30T07:11:16.007" v="1907" actId="20577"/>
          <ac:spMkLst>
            <pc:docMk/>
            <pc:sldMk cId="0" sldId="262"/>
            <ac:spMk id="14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Z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CQ3YIoiC5C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MzYYUGnmqLA"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ZA" dirty="0" err="1"/>
              <a:t>Skyfie</a:t>
            </a:r>
            <a:r>
              <a:rPr lang="en-ZA" dirty="0"/>
              <a:t> 1 </a:t>
            </a:r>
            <a:r>
              <a:rPr lang="en-ZA" dirty="0" err="1"/>
              <a:t>Inleiding</a:t>
            </a:r>
            <a:r>
              <a:rPr lang="en-ZA" dirty="0"/>
              <a:t> (3 min)</a:t>
            </a:r>
            <a:endParaRPr dirty="0"/>
          </a:p>
          <a:p>
            <a:pPr marL="0" lvl="0" indent="0" algn="l" rtl="0">
              <a:spcBef>
                <a:spcPts val="0"/>
              </a:spcBef>
              <a:spcAft>
                <a:spcPts val="0"/>
              </a:spcAft>
              <a:buSzPts val="1400"/>
              <a:buNone/>
            </a:pPr>
            <a:endParaRPr dirty="0"/>
          </a:p>
          <a:p>
            <a:pPr marL="0" lvl="0" indent="0" algn="l" rtl="0">
              <a:spcBef>
                <a:spcPts val="0"/>
              </a:spcBef>
              <a:spcAft>
                <a:spcPts val="0"/>
              </a:spcAft>
              <a:buSzPts val="1400"/>
              <a:buNone/>
            </a:pPr>
            <a:endParaRPr dirty="0"/>
          </a:p>
          <a:p>
            <a:pPr marL="342900" lvl="0" indent="-342900">
              <a:buSzPts val="1000"/>
              <a:buFont typeface="Arial" panose="020B0604020202020204" pitchFamily="34" charset="0"/>
              <a:buChar char="●"/>
            </a:pPr>
            <a:r>
              <a:rPr lang="af-ZA" sz="1200" dirty="0">
                <a:effectLst/>
                <a:latin typeface="Calibri" panose="020F0502020204030204" pitchFamily="34" charset="0"/>
                <a:ea typeface="Noto Sans Symbols"/>
                <a:cs typeface="Noto Sans Symbols"/>
              </a:rPr>
              <a:t>Welkom terug graad 12's. Verlede week het ons 'n </a:t>
            </a:r>
            <a:r>
              <a:rPr lang="af-ZA" sz="1200" dirty="0" err="1">
                <a:effectLst/>
                <a:latin typeface="Calibri" panose="020F0502020204030204" pitchFamily="34" charset="0"/>
                <a:ea typeface="Noto Sans Symbols"/>
                <a:cs typeface="Noto Sans Symbols"/>
              </a:rPr>
              <a:t>mediaveldtog</a:t>
            </a:r>
            <a:r>
              <a:rPr lang="af-ZA" sz="1200" dirty="0">
                <a:effectLst/>
                <a:latin typeface="Calibri" panose="020F0502020204030204" pitchFamily="34" charset="0"/>
                <a:ea typeface="Noto Sans Symbols"/>
                <a:cs typeface="Noto Sans Symbols"/>
              </a:rPr>
              <a:t> ontleed en beoordeel hoe dit diskriminasie en menseregteskendings hanteer het. Hierdie week vestig ons ons aandag op </a:t>
            </a:r>
            <a:r>
              <a:rPr lang="af-ZA" sz="1200" dirty="0" err="1">
                <a:effectLst/>
                <a:latin typeface="Calibri" panose="020F0502020204030204" pitchFamily="34" charset="0"/>
                <a:ea typeface="Noto Sans Symbols"/>
                <a:cs typeface="Noto Sans Symbols"/>
              </a:rPr>
              <a:t>sportdekking</a:t>
            </a:r>
            <a:r>
              <a:rPr lang="af-ZA" sz="1200" dirty="0">
                <a:effectLst/>
                <a:latin typeface="Calibri" panose="020F0502020204030204" pitchFamily="34" charset="0"/>
                <a:ea typeface="Noto Sans Symbols"/>
                <a:cs typeface="Noto Sans Symbols"/>
              </a:rPr>
              <a:t> en hoe dit 'n nasie kan verenig en bou. Dit is 'n onderwerp waarmee jy vertroud is aangesien ons gedeeltes daarvan in graad 11 (Gr11 K1 W9-11 Rol van Sport in Nasiebou) behandel het.</a:t>
            </a:r>
            <a:endParaRPr lang="en-US" sz="1200" dirty="0">
              <a:effectLst/>
              <a:latin typeface="Noto Sans Symbols"/>
              <a:ea typeface="Noto Sans Symbols"/>
              <a:cs typeface="Noto Sans Symbols"/>
            </a:endParaRPr>
          </a:p>
          <a:p>
            <a:pPr marL="342900" lvl="0" indent="-342900">
              <a:buSzPts val="1000"/>
              <a:buFont typeface="Arial" panose="020B0604020202020204" pitchFamily="34" charset="0"/>
              <a:buChar char="●"/>
              <a:tabLst>
                <a:tab pos="457200" algn="l"/>
              </a:tabLst>
            </a:pPr>
            <a:r>
              <a:rPr lang="af-ZA" sz="1200" dirty="0">
                <a:effectLst/>
                <a:latin typeface="Calibri" panose="020F0502020204030204" pitchFamily="34" charset="0"/>
                <a:ea typeface="Noto Sans Symbols"/>
                <a:cs typeface="Noto Sans Symbols"/>
              </a:rPr>
              <a:t>Kom ons neem 'n oomblik om te kyk wat jy van Graad 11 kan onthou. Kyk (in pare) of julle hierdie hersieningsvrae kan beantwoord: (Laat 3 min toe vir bespreking)</a:t>
            </a:r>
            <a:endParaRPr lang="en-US" sz="1200" dirty="0">
              <a:effectLst/>
              <a:latin typeface="Noto Sans Symbols"/>
              <a:ea typeface="Noto Sans Symbols"/>
              <a:cs typeface="Noto Sans Symbols"/>
            </a:endParaRPr>
          </a:p>
          <a:p>
            <a:pPr marL="742950" lvl="1" indent="-285750">
              <a:buFont typeface="Courier New" panose="02070309020205020404" pitchFamily="49" charset="0"/>
              <a:buChar char="o"/>
            </a:pPr>
            <a:r>
              <a:rPr lang="af-ZA" sz="1200" dirty="0">
                <a:effectLst/>
                <a:latin typeface="Calibri" panose="020F0502020204030204" pitchFamily="34" charset="0"/>
                <a:ea typeface="Courier New" panose="02070309020205020404" pitchFamily="49" charset="0"/>
                <a:cs typeface="Courier New" panose="02070309020205020404" pitchFamily="49" charset="0"/>
              </a:rPr>
              <a:t>Hoe kan sport nasiebou ondersteun? Kan jy aan ‘n voorbeeld dink?</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lvl="1" indent="-285750">
              <a:buFont typeface="Courier New" panose="02070309020205020404" pitchFamily="49" charset="0"/>
              <a:buChar char="o"/>
            </a:pPr>
            <a:r>
              <a:rPr lang="af-ZA" sz="1200" dirty="0">
                <a:effectLst/>
                <a:latin typeface="Calibri" panose="020F0502020204030204" pitchFamily="34" charset="0"/>
                <a:ea typeface="Courier New" panose="02070309020205020404" pitchFamily="49" charset="0"/>
                <a:cs typeface="Courier New" panose="02070309020205020404" pitchFamily="49" charset="0"/>
              </a:rPr>
              <a:t>Watter impak het sport op die toeskouer se gedrag?</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457200"/>
            <a:r>
              <a:rPr lang="af-ZA" sz="1200" dirty="0">
                <a:effectLst/>
                <a:latin typeface="Calibri" panose="020F050202020403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342900" lvl="0" indent="-342900">
              <a:buSzPts val="1000"/>
              <a:buFont typeface="Arial" panose="020B0604020202020204" pitchFamily="34" charset="0"/>
              <a:buChar char="●"/>
              <a:tabLst>
                <a:tab pos="457200" algn="l"/>
              </a:tabLst>
            </a:pPr>
            <a:r>
              <a:rPr lang="af-ZA" sz="1200" dirty="0">
                <a:effectLst/>
                <a:latin typeface="Calibri" panose="020F0502020204030204" pitchFamily="34" charset="0"/>
                <a:ea typeface="Noto Sans Symbols"/>
                <a:cs typeface="Noto Sans Symbols"/>
              </a:rPr>
              <a:t>Baie van julle het waarskynlik gedink aan rugby en hoe Suid-Afrika die Rugby-Wêreldbeker in 2023 gewen het. Dit is 'n goeie voorbeeld van nasiebou deur sport, aangesien die sport Suid-Afrikaners ter ondersteuning van ons rugbyspan oor ras, geslag en godsdiens heen verenig het. Toe Suid-Afrika gewen het, was dit asof die land die oorwinning as 'n weerspieëling van ons eenheid gevier het.</a:t>
            </a:r>
            <a:endParaRPr lang="en-US" sz="1200" dirty="0">
              <a:effectLst/>
              <a:latin typeface="Noto Sans Symbols"/>
              <a:ea typeface="Noto Sans Symbols"/>
              <a:cs typeface="Noto Sans Symbols"/>
            </a:endParaRPr>
          </a:p>
          <a:p>
            <a:pPr marL="342900" lvl="0" indent="-342900">
              <a:buSzPts val="1000"/>
              <a:buFont typeface="Arial" panose="020B0604020202020204" pitchFamily="34" charset="0"/>
              <a:buChar char="●"/>
              <a:tabLst>
                <a:tab pos="457200" algn="l"/>
              </a:tabLst>
            </a:pPr>
            <a:r>
              <a:rPr lang="af-ZA" sz="1200" dirty="0">
                <a:effectLst/>
                <a:latin typeface="Calibri" panose="020F0502020204030204" pitchFamily="34" charset="0"/>
                <a:ea typeface="Times New Roman" panose="02020603050405020304" pitchFamily="18" charset="0"/>
              </a:rPr>
              <a:t>Sport kan baie kragtig wees ten opsigte van die impak wat dit op 'n nasie het. Dit is waarom die dekking van sport ook nasiebou beïnvloed.</a:t>
            </a:r>
            <a:endParaRPr dirty="0"/>
          </a:p>
        </p:txBody>
      </p:sp>
      <p:sp>
        <p:nvSpPr>
          <p:cNvPr id="93" name="Google Shape;93;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ZA"/>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ZA" dirty="0" err="1"/>
              <a:t>Skyfie</a:t>
            </a:r>
            <a:r>
              <a:rPr lang="en-ZA" dirty="0"/>
              <a:t> 2: </a:t>
            </a:r>
            <a:r>
              <a:rPr lang="en-ZA" dirty="0" err="1"/>
              <a:t>Bespreking</a:t>
            </a:r>
            <a:r>
              <a:rPr lang="en-ZA" dirty="0"/>
              <a:t> (4 min)</a:t>
            </a:r>
          </a:p>
          <a:p>
            <a:pPr marL="457200" marR="0" lvl="0" indent="-228600" algn="l" rtl="0">
              <a:lnSpc>
                <a:spcPct val="100000"/>
              </a:lnSpc>
              <a:spcBef>
                <a:spcPts val="0"/>
              </a:spcBef>
              <a:spcAft>
                <a:spcPts val="0"/>
              </a:spcAft>
              <a:buSzPts val="1400"/>
              <a:buNone/>
            </a:pPr>
            <a:endParaRPr dirty="0"/>
          </a:p>
          <a:p>
            <a:pPr marL="342900" lvl="0" indent="-342900" algn="just">
              <a:buSzPts val="1000"/>
              <a:buFont typeface="Arial" panose="020B0604020202020204" pitchFamily="34" charset="0"/>
              <a:buChar char="●"/>
            </a:pPr>
            <a:r>
              <a:rPr lang="af-ZA" sz="1200" dirty="0">
                <a:effectLst/>
                <a:latin typeface="Calibri" panose="020F0502020204030204" pitchFamily="34" charset="0"/>
                <a:ea typeface="Noto Sans Symbols"/>
                <a:cs typeface="Noto Sans Symbols"/>
              </a:rPr>
              <a:t>In Suid-Afrika vorm sport en die dekking van </a:t>
            </a:r>
            <a:r>
              <a:rPr lang="af-ZA" sz="1200" dirty="0" err="1">
                <a:effectLst/>
                <a:latin typeface="Calibri" panose="020F0502020204030204" pitchFamily="34" charset="0"/>
                <a:ea typeface="Noto Sans Symbols"/>
                <a:cs typeface="Noto Sans Symbols"/>
              </a:rPr>
              <a:t>sportpersoonlikhede</a:t>
            </a:r>
            <a:r>
              <a:rPr lang="af-ZA" sz="1200" dirty="0">
                <a:effectLst/>
                <a:latin typeface="Calibri" panose="020F0502020204030204" pitchFamily="34" charset="0"/>
                <a:ea typeface="Noto Sans Symbols"/>
                <a:cs typeface="Noto Sans Symbols"/>
              </a:rPr>
              <a:t> 'n groot deel van die mediabedryf. Die dekking wissel baie tussen sportsoort tot sportsoort. Dit hang af van die gewildheid van die sportsoort en die nuuswaardigheid van die </a:t>
            </a:r>
            <a:r>
              <a:rPr lang="af-ZA" sz="1200" dirty="0" err="1">
                <a:effectLst/>
                <a:latin typeface="Calibri" panose="020F0502020204030204" pitchFamily="34" charset="0"/>
                <a:ea typeface="Noto Sans Symbols"/>
                <a:cs typeface="Noto Sans Symbols"/>
              </a:rPr>
              <a:t>sportpersoonlikhede</a:t>
            </a:r>
            <a:r>
              <a:rPr lang="af-ZA" sz="1200" dirty="0">
                <a:effectLst/>
                <a:latin typeface="Calibri" panose="020F0502020204030204" pitchFamily="34" charset="0"/>
                <a:ea typeface="Noto Sans Symbols"/>
                <a:cs typeface="Noto Sans Symbols"/>
              </a:rPr>
              <a:t> (atlete) in elke sport. Die vyf grootste sportsoorte wat deur die Suid-Afrikaanse media gedek word is sokker, rugby, krieket, gholf en motorwedrenne. Sport waar daar nie soveel borgskappe by betrokke  is nie, word egter dikwels afgeskeep. Sport waarin die sportmanne en -vroue die meeste betaal word, is dikwels dié wat die meeste dekking in die media geniet. As jy na die sportafdeling van enige </a:t>
            </a:r>
            <a:r>
              <a:rPr lang="af-ZA" sz="1200" dirty="0" err="1">
                <a:effectLst/>
                <a:latin typeface="Calibri" panose="020F0502020204030204" pitchFamily="34" charset="0"/>
                <a:ea typeface="Noto Sans Symbols"/>
                <a:cs typeface="Noto Sans Symbols"/>
              </a:rPr>
              <a:t>nuuswebwerf</a:t>
            </a:r>
            <a:r>
              <a:rPr lang="af-ZA" sz="1200" dirty="0">
                <a:effectLst/>
                <a:latin typeface="Calibri" panose="020F0502020204030204" pitchFamily="34" charset="0"/>
                <a:ea typeface="Noto Sans Symbols"/>
                <a:cs typeface="Noto Sans Symbols"/>
              </a:rPr>
              <a:t> of koerant kyk, sal jy vinnig die impak van sport in die land waarneem.</a:t>
            </a:r>
            <a:endParaRPr lang="en-US" sz="1200" dirty="0">
              <a:effectLst/>
              <a:latin typeface="Noto Sans Symbols"/>
              <a:ea typeface="Noto Sans Symbols"/>
              <a:cs typeface="Noto Sans Symbols"/>
            </a:endParaRPr>
          </a:p>
          <a:p>
            <a:br>
              <a:rPr lang="af-ZA" sz="1200" b="1" dirty="0">
                <a:effectLst/>
                <a:latin typeface="Calibri" panose="020F0502020204030204" pitchFamily="34" charset="0"/>
                <a:ea typeface="Times New Roman" panose="02020603050405020304" pitchFamily="18" charset="0"/>
              </a:rPr>
            </a:br>
            <a:r>
              <a:rPr lang="af-ZA" sz="1200" b="1" dirty="0">
                <a:effectLst/>
                <a:latin typeface="Calibri" panose="020F050202020403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457200" algn="just"/>
            <a:r>
              <a:rPr lang="af-ZA" sz="1200" dirty="0">
                <a:effectLst/>
                <a:latin typeface="Calibri" panose="020F050202020403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342900" lvl="0" indent="-342900" algn="just">
              <a:buSzPts val="1000"/>
              <a:buFont typeface="Arial" panose="020B0604020202020204" pitchFamily="34" charset="0"/>
              <a:buChar char="●"/>
            </a:pPr>
            <a:r>
              <a:rPr lang="af-ZA" sz="1200" dirty="0">
                <a:effectLst/>
                <a:latin typeface="Calibri" panose="020F0502020204030204" pitchFamily="34" charset="0"/>
                <a:ea typeface="Noto Sans Symbols"/>
                <a:cs typeface="Noto Sans Symbols"/>
              </a:rPr>
              <a:t>Benewens die verskille tussen sportsoorte, is daar ook 'n wanbalans in die rapportering van sportsoorte wat deur mans gespeel word en die sportlui wat daaraan deelneem teenoor sportsoorte wat deur vroue gespeel word en die sportvroue wat daardie sportsoorte beoefen. Byvoorbeeld, </a:t>
            </a:r>
            <a:r>
              <a:rPr lang="af-ZA" sz="1200" dirty="0" err="1">
                <a:effectLst/>
                <a:latin typeface="Calibri" panose="020F0502020204030204" pitchFamily="34" charset="0"/>
                <a:ea typeface="Noto Sans Symbols"/>
                <a:cs typeface="Noto Sans Symbols"/>
              </a:rPr>
              <a:t>sportdekking</a:t>
            </a:r>
            <a:r>
              <a:rPr lang="af-ZA" sz="1200" dirty="0">
                <a:effectLst/>
                <a:latin typeface="Calibri" panose="020F0502020204030204" pitchFamily="34" charset="0"/>
                <a:ea typeface="Noto Sans Symbols"/>
                <a:cs typeface="Noto Sans Symbols"/>
              </a:rPr>
              <a:t> van die  manlike Springbok-rugby kry baie meer aandag as die Springbokke se vrouespan. </a:t>
            </a:r>
            <a:r>
              <a:rPr lang="af-ZA" sz="1200" dirty="0" err="1">
                <a:effectLst/>
                <a:latin typeface="Calibri" panose="020F0502020204030204" pitchFamily="34" charset="0"/>
                <a:ea typeface="Noto Sans Symbols"/>
                <a:cs typeface="Noto Sans Symbols"/>
              </a:rPr>
              <a:t>Sportdekking</a:t>
            </a:r>
            <a:r>
              <a:rPr lang="af-ZA" sz="1200" dirty="0">
                <a:effectLst/>
                <a:latin typeface="Calibri" panose="020F0502020204030204" pitchFamily="34" charset="0"/>
                <a:ea typeface="Noto Sans Symbols"/>
                <a:cs typeface="Noto Sans Symbols"/>
              </a:rPr>
              <a:t> van Bafana Bafana is veel meer as die dekking van Banyana Banyana-wedstryde.</a:t>
            </a:r>
            <a:br>
              <a:rPr lang="af-ZA" sz="1200" dirty="0">
                <a:effectLst/>
                <a:latin typeface="Calibri" panose="020F0502020204030204" pitchFamily="34" charset="0"/>
                <a:ea typeface="Noto Sans Symbols"/>
                <a:cs typeface="Noto Sans Symbols"/>
              </a:rPr>
            </a:br>
            <a:endParaRPr lang="en-US" sz="1200" dirty="0">
              <a:effectLst/>
              <a:latin typeface="Noto Sans Symbols"/>
              <a:ea typeface="Noto Sans Symbols"/>
              <a:cs typeface="Noto Sans Symbols"/>
            </a:endParaRPr>
          </a:p>
          <a:p>
            <a:pPr marL="342900" lvl="0" indent="-342900">
              <a:buSzPts val="1000"/>
              <a:buFont typeface="Arial" panose="020B0604020202020204" pitchFamily="34" charset="0"/>
              <a:buChar char="●"/>
            </a:pPr>
            <a:r>
              <a:rPr lang="af-ZA" sz="1200" dirty="0">
                <a:effectLst/>
                <a:latin typeface="Calibri" panose="020F0502020204030204" pitchFamily="34" charset="0"/>
                <a:ea typeface="Noto Sans Symbols"/>
                <a:cs typeface="Noto Sans Symbols"/>
              </a:rPr>
              <a:t>Gesels met ‘n maat en bespreek die volgende vraag:</a:t>
            </a:r>
            <a:endParaRPr lang="en-US" sz="1200" dirty="0">
              <a:effectLst/>
              <a:latin typeface="Noto Sans Symbols"/>
              <a:ea typeface="Noto Sans Symbols"/>
              <a:cs typeface="Noto Sans Symbols"/>
            </a:endParaRPr>
          </a:p>
          <a:p>
            <a:pPr marL="342900" lvl="0" indent="-342900">
              <a:buSzPts val="1000"/>
              <a:buFont typeface="Arial" panose="020B0604020202020204" pitchFamily="34" charset="0"/>
              <a:buChar char="●"/>
            </a:pPr>
            <a:r>
              <a:rPr lang="af-ZA" sz="1200" b="1" dirty="0">
                <a:effectLst/>
                <a:latin typeface="Calibri" panose="020F0502020204030204" pitchFamily="34" charset="0"/>
                <a:ea typeface="Noto Sans Symbols"/>
                <a:cs typeface="Noto Sans Symbols"/>
              </a:rPr>
              <a:t>Hoe kan mediadekking van sportbyeenkomste bestaande maatskaplike norme en waardes versterk OF uitdaag? </a:t>
            </a:r>
            <a:endParaRPr lang="en-US" sz="1200" dirty="0">
              <a:effectLst/>
              <a:latin typeface="Noto Sans Symbols"/>
              <a:ea typeface="Noto Sans Symbols"/>
              <a:cs typeface="Noto Sans Symbols"/>
            </a:endParaRPr>
          </a:p>
          <a:p>
            <a:pPr marL="742950" lvl="1" indent="-285750" algn="just">
              <a:lnSpc>
                <a:spcPct val="115000"/>
              </a:lnSpc>
              <a:buFont typeface="Courier New" panose="02070309020205020404" pitchFamily="49" charset="0"/>
              <a:buChar char="o"/>
            </a:pPr>
            <a:r>
              <a:rPr lang="en-ZA" sz="1200" dirty="0" err="1">
                <a:effectLst/>
                <a:latin typeface="Calibri" panose="020F0502020204030204" pitchFamily="34" charset="0"/>
                <a:ea typeface="Courier New" panose="02070309020205020404" pitchFamily="49" charset="0"/>
                <a:cs typeface="Courier New" panose="02070309020205020404" pitchFamily="49" charset="0"/>
              </a:rPr>
              <a:t>Mediadekking</a:t>
            </a:r>
            <a:r>
              <a:rPr lang="en-ZA" sz="1200" dirty="0">
                <a:effectLst/>
                <a:latin typeface="Calibri" panose="020F0502020204030204" pitchFamily="34" charset="0"/>
                <a:ea typeface="Courier New" panose="02070309020205020404" pitchFamily="49" charset="0"/>
                <a:cs typeface="Courier New" panose="02070309020205020404" pitchFamily="49" charset="0"/>
              </a:rPr>
              <a:t> </a:t>
            </a:r>
            <a:r>
              <a:rPr lang="en-ZA" sz="1200" dirty="0" err="1">
                <a:effectLst/>
                <a:latin typeface="Calibri" panose="020F0502020204030204" pitchFamily="34" charset="0"/>
                <a:ea typeface="Courier New" panose="02070309020205020404" pitchFamily="49" charset="0"/>
                <a:cs typeface="Courier New" panose="02070309020205020404" pitchFamily="49" charset="0"/>
              </a:rPr>
              <a:t>kan</a:t>
            </a:r>
            <a:r>
              <a:rPr lang="en-ZA" sz="1200" dirty="0">
                <a:effectLst/>
                <a:latin typeface="Calibri" panose="020F0502020204030204" pitchFamily="34" charset="0"/>
                <a:ea typeface="Courier New" panose="02070309020205020404" pitchFamily="49" charset="0"/>
                <a:cs typeface="Courier New" panose="02070309020205020404" pitchFamily="49" charset="0"/>
              </a:rPr>
              <a:t> </a:t>
            </a:r>
            <a:r>
              <a:rPr lang="en-ZA" sz="1200" dirty="0" err="1">
                <a:effectLst/>
                <a:latin typeface="Calibri" panose="020F0502020204030204" pitchFamily="34" charset="0"/>
                <a:ea typeface="Courier New" panose="02070309020205020404" pitchFamily="49" charset="0"/>
                <a:cs typeface="Courier New" panose="02070309020205020404" pitchFamily="49" charset="0"/>
              </a:rPr>
              <a:t>bepaal</a:t>
            </a:r>
            <a:r>
              <a:rPr lang="en-ZA" sz="1200" dirty="0">
                <a:effectLst/>
                <a:latin typeface="Calibri" panose="020F0502020204030204" pitchFamily="34" charset="0"/>
                <a:ea typeface="Courier New" panose="02070309020205020404" pitchFamily="49" charset="0"/>
                <a:cs typeface="Courier New" panose="02070309020205020404" pitchFamily="49" charset="0"/>
              </a:rPr>
              <a:t> hoe </a:t>
            </a:r>
            <a:r>
              <a:rPr lang="en-ZA" sz="1200" dirty="0" err="1">
                <a:effectLst/>
                <a:latin typeface="Calibri" panose="020F0502020204030204" pitchFamily="34" charset="0"/>
                <a:ea typeface="Courier New" panose="02070309020205020404" pitchFamily="49" charset="0"/>
                <a:cs typeface="Courier New" panose="02070309020205020404" pitchFamily="49" charset="0"/>
              </a:rPr>
              <a:t>ons</a:t>
            </a:r>
            <a:r>
              <a:rPr lang="en-ZA" sz="1200" dirty="0">
                <a:effectLst/>
                <a:latin typeface="Calibri" panose="020F0502020204030204" pitchFamily="34" charset="0"/>
                <a:ea typeface="Courier New" panose="02070309020205020404" pitchFamily="49" charset="0"/>
                <a:cs typeface="Courier New" panose="02070309020205020404" pitchFamily="49" charset="0"/>
              </a:rPr>
              <a:t> </a:t>
            </a:r>
            <a:r>
              <a:rPr lang="en-ZA" sz="1200" dirty="0" err="1">
                <a:effectLst/>
                <a:latin typeface="Calibri" panose="020F0502020204030204" pitchFamily="34" charset="0"/>
                <a:ea typeface="Courier New" panose="02070309020205020404" pitchFamily="49" charset="0"/>
                <a:cs typeface="Courier New" panose="02070309020205020404" pitchFamily="49" charset="0"/>
              </a:rPr>
              <a:t>ons</a:t>
            </a:r>
            <a:r>
              <a:rPr lang="en-ZA" sz="1200" dirty="0">
                <a:effectLst/>
                <a:latin typeface="Calibri" panose="020F0502020204030204" pitchFamily="34" charset="0"/>
                <a:ea typeface="Courier New" panose="02070309020205020404" pitchFamily="49" charset="0"/>
                <a:cs typeface="Courier New" panose="02070309020205020404" pitchFamily="49" charset="0"/>
              </a:rPr>
              <a:t> </a:t>
            </a:r>
            <a:r>
              <a:rPr lang="en-ZA" sz="1200" dirty="0" err="1">
                <a:effectLst/>
                <a:latin typeface="Calibri" panose="020F0502020204030204" pitchFamily="34" charset="0"/>
                <a:ea typeface="Courier New" panose="02070309020205020404" pitchFamily="49" charset="0"/>
                <a:cs typeface="Courier New" panose="02070309020205020404" pitchFamily="49" charset="0"/>
              </a:rPr>
              <a:t>samelewing</a:t>
            </a:r>
            <a:r>
              <a:rPr lang="en-ZA" sz="1200" dirty="0">
                <a:effectLst/>
                <a:latin typeface="Calibri" panose="020F0502020204030204" pitchFamily="34" charset="0"/>
                <a:ea typeface="Courier New" panose="02070309020205020404" pitchFamily="49" charset="0"/>
                <a:cs typeface="Courier New" panose="02070309020205020404" pitchFamily="49" charset="0"/>
              </a:rPr>
              <a:t> </a:t>
            </a:r>
            <a:r>
              <a:rPr lang="en-ZA" sz="1200" dirty="0" err="1">
                <a:effectLst/>
                <a:latin typeface="Calibri" panose="020F0502020204030204" pitchFamily="34" charset="0"/>
                <a:ea typeface="Courier New" panose="02070309020205020404" pitchFamily="49" charset="0"/>
                <a:cs typeface="Courier New" panose="02070309020205020404" pitchFamily="49" charset="0"/>
              </a:rPr>
              <a:t>beskou</a:t>
            </a:r>
            <a:r>
              <a:rPr lang="en-ZA" sz="1200" dirty="0">
                <a:effectLst/>
                <a:latin typeface="Calibri" panose="020F0502020204030204" pitchFamily="34" charset="0"/>
                <a:ea typeface="Courier New" panose="02070309020205020404" pitchFamily="49" charset="0"/>
                <a:cs typeface="Courier New" panose="02070309020205020404" pitchFamily="49" charset="0"/>
              </a:rPr>
              <a:t>. </a:t>
            </a:r>
            <a:r>
              <a:rPr lang="en-ZA" sz="1200" dirty="0" err="1">
                <a:effectLst/>
                <a:latin typeface="Calibri" panose="020F0502020204030204" pitchFamily="34" charset="0"/>
                <a:ea typeface="Courier New" panose="02070309020205020404" pitchFamily="49" charset="0"/>
                <a:cs typeface="Courier New" panose="02070309020205020404" pitchFamily="49" charset="0"/>
              </a:rPr>
              <a:t>Dit</a:t>
            </a:r>
            <a:r>
              <a:rPr lang="en-ZA" sz="1200" dirty="0">
                <a:effectLst/>
                <a:latin typeface="Calibri" panose="020F0502020204030204" pitchFamily="34" charset="0"/>
                <a:ea typeface="Courier New" panose="02070309020205020404" pitchFamily="49" charset="0"/>
                <a:cs typeface="Courier New" panose="02070309020205020404" pitchFamily="49" charset="0"/>
              </a:rPr>
              <a:t> </a:t>
            </a:r>
            <a:r>
              <a:rPr lang="en-ZA" sz="1200" dirty="0" err="1">
                <a:effectLst/>
                <a:latin typeface="Calibri" panose="020F0502020204030204" pitchFamily="34" charset="0"/>
                <a:ea typeface="Courier New" panose="02070309020205020404" pitchFamily="49" charset="0"/>
                <a:cs typeface="Courier New" panose="02070309020205020404" pitchFamily="49" charset="0"/>
              </a:rPr>
              <a:t>kan</a:t>
            </a:r>
            <a:r>
              <a:rPr lang="en-ZA" sz="1200" dirty="0">
                <a:effectLst/>
                <a:latin typeface="Calibri" panose="020F0502020204030204" pitchFamily="34" charset="0"/>
                <a:ea typeface="Courier New" panose="02070309020205020404" pitchFamily="49" charset="0"/>
                <a:cs typeface="Courier New" panose="02070309020205020404" pitchFamily="49" charset="0"/>
              </a:rPr>
              <a:t> </a:t>
            </a:r>
            <a:r>
              <a:rPr lang="en-ZA" sz="1200" b="1" dirty="0" err="1">
                <a:effectLst/>
                <a:latin typeface="Calibri" panose="020F0502020204030204" pitchFamily="34" charset="0"/>
                <a:ea typeface="Courier New" panose="02070309020205020404" pitchFamily="49" charset="0"/>
                <a:cs typeface="Courier New" panose="02070309020205020404" pitchFamily="49" charset="0"/>
              </a:rPr>
              <a:t>geslagstereotipes</a:t>
            </a:r>
            <a:r>
              <a:rPr lang="en-ZA" sz="1200" b="1" dirty="0">
                <a:effectLst/>
                <a:latin typeface="Calibri" panose="020F0502020204030204" pitchFamily="34" charset="0"/>
                <a:ea typeface="Courier New" panose="02070309020205020404" pitchFamily="49" charset="0"/>
                <a:cs typeface="Courier New" panose="02070309020205020404" pitchFamily="49" charset="0"/>
              </a:rPr>
              <a:t> </a:t>
            </a:r>
            <a:r>
              <a:rPr lang="en-ZA" sz="1200" b="1" dirty="0" err="1">
                <a:effectLst/>
                <a:latin typeface="Calibri" panose="020F0502020204030204" pitchFamily="34" charset="0"/>
                <a:ea typeface="Courier New" panose="02070309020205020404" pitchFamily="49" charset="0"/>
                <a:cs typeface="Courier New" panose="02070309020205020404" pitchFamily="49" charset="0"/>
              </a:rPr>
              <a:t>versterk</a:t>
            </a:r>
            <a:r>
              <a:rPr lang="en-ZA" sz="1200" dirty="0">
                <a:effectLst/>
                <a:latin typeface="Calibri" panose="020F0502020204030204" pitchFamily="34" charset="0"/>
                <a:ea typeface="Courier New" panose="02070309020205020404" pitchFamily="49" charset="0"/>
                <a:cs typeface="Courier New" panose="02070309020205020404" pitchFamily="49" charset="0"/>
              </a:rPr>
              <a:t> </a:t>
            </a:r>
            <a:r>
              <a:rPr lang="en-ZA" sz="1200" dirty="0" err="1">
                <a:effectLst/>
                <a:latin typeface="Calibri" panose="020F0502020204030204" pitchFamily="34" charset="0"/>
                <a:ea typeface="Courier New" panose="02070309020205020404" pitchFamily="49" charset="0"/>
                <a:cs typeface="Courier New" panose="02070309020205020404" pitchFamily="49" charset="0"/>
              </a:rPr>
              <a:t>deur</a:t>
            </a:r>
            <a:r>
              <a:rPr lang="en-ZA" sz="1200" dirty="0">
                <a:effectLst/>
                <a:latin typeface="Calibri" panose="020F0502020204030204" pitchFamily="34" charset="0"/>
                <a:ea typeface="Courier New" panose="02070309020205020404" pitchFamily="49" charset="0"/>
                <a:cs typeface="Courier New" panose="02070309020205020404" pitchFamily="49" charset="0"/>
              </a:rPr>
              <a:t> </a:t>
            </a:r>
            <a:r>
              <a:rPr lang="en-ZA" sz="1200" dirty="0" err="1">
                <a:effectLst/>
                <a:latin typeface="Calibri" panose="020F0502020204030204" pitchFamily="34" charset="0"/>
                <a:ea typeface="Courier New" panose="02070309020205020404" pitchFamily="49" charset="0"/>
                <a:cs typeface="Courier New" panose="02070309020205020404" pitchFamily="49" charset="0"/>
              </a:rPr>
              <a:t>vroulike</a:t>
            </a:r>
            <a:r>
              <a:rPr lang="en-ZA" sz="1200" dirty="0">
                <a:effectLst/>
                <a:latin typeface="Calibri" panose="020F0502020204030204" pitchFamily="34" charset="0"/>
                <a:ea typeface="Courier New" panose="02070309020205020404" pitchFamily="49" charset="0"/>
                <a:cs typeface="Courier New" panose="02070309020205020404" pitchFamily="49" charset="0"/>
              </a:rPr>
              <a:t> </a:t>
            </a:r>
            <a:r>
              <a:rPr lang="en-ZA" sz="1200" dirty="0" err="1">
                <a:effectLst/>
                <a:latin typeface="Calibri" panose="020F0502020204030204" pitchFamily="34" charset="0"/>
                <a:ea typeface="Courier New" panose="02070309020205020404" pitchFamily="49" charset="0"/>
                <a:cs typeface="Courier New" panose="02070309020205020404" pitchFamily="49" charset="0"/>
              </a:rPr>
              <a:t>atlete</a:t>
            </a:r>
            <a:r>
              <a:rPr lang="en-ZA" sz="1200" dirty="0">
                <a:effectLst/>
                <a:latin typeface="Calibri" panose="020F0502020204030204" pitchFamily="34" charset="0"/>
                <a:ea typeface="Courier New" panose="02070309020205020404" pitchFamily="49" charset="0"/>
                <a:cs typeface="Courier New" panose="02070309020205020404" pitchFamily="49" charset="0"/>
              </a:rPr>
              <a:t> op </a:t>
            </a:r>
            <a:r>
              <a:rPr lang="en-ZA" sz="1200" dirty="0" err="1">
                <a:effectLst/>
                <a:latin typeface="Calibri" panose="020F0502020204030204" pitchFamily="34" charset="0"/>
                <a:ea typeface="Courier New" panose="02070309020205020404" pitchFamily="49" charset="0"/>
                <a:cs typeface="Courier New" panose="02070309020205020404" pitchFamily="49" charset="0"/>
              </a:rPr>
              <a:t>grond</a:t>
            </a:r>
            <a:r>
              <a:rPr lang="en-ZA" sz="1200" dirty="0">
                <a:effectLst/>
                <a:latin typeface="Calibri" panose="020F0502020204030204" pitchFamily="34" charset="0"/>
                <a:ea typeface="Courier New" panose="02070309020205020404" pitchFamily="49" charset="0"/>
                <a:cs typeface="Courier New" panose="02070309020205020404" pitchFamily="49" charset="0"/>
              </a:rPr>
              <a:t> van </a:t>
            </a:r>
            <a:r>
              <a:rPr lang="en-ZA" sz="1200" dirty="0" err="1">
                <a:effectLst/>
                <a:latin typeface="Calibri" panose="020F0502020204030204" pitchFamily="34" charset="0"/>
                <a:ea typeface="Courier New" panose="02070309020205020404" pitchFamily="49" charset="0"/>
                <a:cs typeface="Courier New" panose="02070309020205020404" pitchFamily="49" charset="0"/>
              </a:rPr>
              <a:t>hul</a:t>
            </a:r>
            <a:r>
              <a:rPr lang="en-ZA" sz="1200" dirty="0">
                <a:effectLst/>
                <a:latin typeface="Calibri" panose="020F0502020204030204" pitchFamily="34" charset="0"/>
                <a:ea typeface="Courier New" panose="02070309020205020404" pitchFamily="49" charset="0"/>
                <a:cs typeface="Courier New" panose="02070309020205020404" pitchFamily="49" charset="0"/>
              </a:rPr>
              <a:t> </a:t>
            </a:r>
            <a:r>
              <a:rPr lang="en-ZA" sz="1200" dirty="0" err="1">
                <a:effectLst/>
                <a:latin typeface="Calibri" panose="020F0502020204030204" pitchFamily="34" charset="0"/>
                <a:ea typeface="Courier New" panose="02070309020205020404" pitchFamily="49" charset="0"/>
                <a:cs typeface="Courier New" panose="02070309020205020404" pitchFamily="49" charset="0"/>
              </a:rPr>
              <a:t>voorkoms</a:t>
            </a:r>
            <a:r>
              <a:rPr lang="en-ZA" sz="1200" dirty="0">
                <a:effectLst/>
                <a:latin typeface="Calibri" panose="020F0502020204030204" pitchFamily="34" charset="0"/>
                <a:ea typeface="Courier New" panose="02070309020205020404" pitchFamily="49" charset="0"/>
                <a:cs typeface="Courier New" panose="02070309020205020404" pitchFamily="49" charset="0"/>
              </a:rPr>
              <a:t>/</a:t>
            </a:r>
            <a:r>
              <a:rPr lang="en-ZA" sz="1200" dirty="0" err="1">
                <a:effectLst/>
                <a:latin typeface="Calibri" panose="020F0502020204030204" pitchFamily="34" charset="0"/>
                <a:ea typeface="Courier New" panose="02070309020205020404" pitchFamily="49" charset="0"/>
                <a:cs typeface="Courier New" panose="02070309020205020404" pitchFamily="49" charset="0"/>
              </a:rPr>
              <a:t>estetika</a:t>
            </a:r>
            <a:r>
              <a:rPr lang="en-ZA" sz="1200" dirty="0">
                <a:effectLst/>
                <a:latin typeface="Calibri" panose="020F0502020204030204" pitchFamily="34" charset="0"/>
                <a:ea typeface="Courier New" panose="02070309020205020404" pitchFamily="49" charset="0"/>
                <a:cs typeface="Courier New" panose="02070309020205020404" pitchFamily="49" charset="0"/>
              </a:rPr>
              <a:t> </a:t>
            </a:r>
            <a:r>
              <a:rPr lang="en-ZA" sz="1200" dirty="0" err="1">
                <a:effectLst/>
                <a:latin typeface="Calibri" panose="020F0502020204030204" pitchFamily="34" charset="0"/>
                <a:ea typeface="Courier New" panose="02070309020205020404" pitchFamily="49" charset="0"/>
                <a:cs typeface="Courier New" panose="02070309020205020404" pitchFamily="49" charset="0"/>
              </a:rPr>
              <a:t>uit</a:t>
            </a:r>
            <a:r>
              <a:rPr lang="en-ZA" sz="1200" dirty="0">
                <a:effectLst/>
                <a:latin typeface="Calibri" panose="020F0502020204030204" pitchFamily="34" charset="0"/>
                <a:ea typeface="Courier New" panose="02070309020205020404" pitchFamily="49" charset="0"/>
                <a:cs typeface="Courier New" panose="02070309020205020404" pitchFamily="49" charset="0"/>
              </a:rPr>
              <a:t> </a:t>
            </a:r>
            <a:r>
              <a:rPr lang="en-ZA" sz="1200" dirty="0" err="1">
                <a:effectLst/>
                <a:latin typeface="Calibri" panose="020F0502020204030204" pitchFamily="34" charset="0"/>
                <a:ea typeface="Courier New" panose="02070309020205020404" pitchFamily="49" charset="0"/>
                <a:cs typeface="Courier New" panose="02070309020205020404" pitchFamily="49" charset="0"/>
              </a:rPr>
              <a:t>te</a:t>
            </a:r>
            <a:r>
              <a:rPr lang="en-ZA" sz="1200" dirty="0">
                <a:effectLst/>
                <a:latin typeface="Calibri" panose="020F0502020204030204" pitchFamily="34" charset="0"/>
                <a:ea typeface="Courier New" panose="02070309020205020404" pitchFamily="49" charset="0"/>
                <a:cs typeface="Courier New" panose="02070309020205020404" pitchFamily="49" charset="0"/>
              </a:rPr>
              <a:t> </a:t>
            </a:r>
            <a:r>
              <a:rPr lang="en-ZA" sz="1200" dirty="0" err="1">
                <a:effectLst/>
                <a:latin typeface="Calibri" panose="020F0502020204030204" pitchFamily="34" charset="0"/>
                <a:ea typeface="Courier New" panose="02070309020205020404" pitchFamily="49" charset="0"/>
                <a:cs typeface="Courier New" panose="02070309020205020404" pitchFamily="49" charset="0"/>
              </a:rPr>
              <a:t>beeld</a:t>
            </a:r>
            <a:r>
              <a:rPr lang="en-ZA" sz="1200" dirty="0">
                <a:effectLst/>
                <a:latin typeface="Calibri" panose="020F0502020204030204" pitchFamily="34" charset="0"/>
                <a:ea typeface="Courier New" panose="02070309020205020404" pitchFamily="49" charset="0"/>
                <a:cs typeface="Courier New" panose="02070309020205020404" pitchFamily="49" charset="0"/>
              </a:rPr>
              <a:t>, wat </a:t>
            </a:r>
            <a:r>
              <a:rPr lang="en-ZA" sz="1200" dirty="0" err="1">
                <a:effectLst/>
                <a:latin typeface="Calibri" panose="020F0502020204030204" pitchFamily="34" charset="0"/>
                <a:ea typeface="Courier New" panose="02070309020205020404" pitchFamily="49" charset="0"/>
                <a:cs typeface="Courier New" panose="02070309020205020404" pitchFamily="49" charset="0"/>
              </a:rPr>
              <a:t>aspekte</a:t>
            </a:r>
            <a:r>
              <a:rPr lang="en-ZA" sz="1200" dirty="0">
                <a:effectLst/>
                <a:latin typeface="Calibri" panose="020F0502020204030204" pitchFamily="34" charset="0"/>
                <a:ea typeface="Courier New" panose="02070309020205020404" pitchFamily="49" charset="0"/>
                <a:cs typeface="Courier New" panose="02070309020205020404" pitchFamily="49" charset="0"/>
              </a:rPr>
              <a:t> van </a:t>
            </a:r>
            <a:r>
              <a:rPr lang="en-ZA" sz="1200" dirty="0" err="1">
                <a:effectLst/>
                <a:latin typeface="Calibri" panose="020F0502020204030204" pitchFamily="34" charset="0"/>
                <a:ea typeface="Courier New" panose="02070309020205020404" pitchFamily="49" charset="0"/>
                <a:cs typeface="Courier New" panose="02070309020205020404" pitchFamily="49" charset="0"/>
              </a:rPr>
              <a:t>hul</a:t>
            </a:r>
            <a:r>
              <a:rPr lang="en-ZA" sz="1200" dirty="0">
                <a:effectLst/>
                <a:latin typeface="Calibri" panose="020F0502020204030204" pitchFamily="34" charset="0"/>
                <a:ea typeface="Courier New" panose="02070309020205020404" pitchFamily="49" charset="0"/>
                <a:cs typeface="Courier New" panose="02070309020205020404" pitchFamily="49" charset="0"/>
              </a:rPr>
              <a:t> </a:t>
            </a:r>
            <a:r>
              <a:rPr lang="en-ZA" sz="1200" dirty="0" err="1">
                <a:effectLst/>
                <a:latin typeface="Calibri" panose="020F0502020204030204" pitchFamily="34" charset="0"/>
                <a:ea typeface="Courier New" panose="02070309020205020404" pitchFamily="49" charset="0"/>
                <a:cs typeface="Courier New" panose="02070309020205020404" pitchFamily="49" charset="0"/>
              </a:rPr>
              <a:t>persoonlikhede</a:t>
            </a:r>
            <a:r>
              <a:rPr lang="en-ZA" sz="1200" dirty="0">
                <a:effectLst/>
                <a:latin typeface="Calibri" panose="020F0502020204030204" pitchFamily="34" charset="0"/>
                <a:ea typeface="Courier New" panose="02070309020205020404" pitchFamily="49" charset="0"/>
                <a:cs typeface="Courier New" panose="02070309020205020404" pitchFamily="49" charset="0"/>
              </a:rPr>
              <a:t> in </a:t>
            </a:r>
            <a:r>
              <a:rPr lang="en-ZA" sz="1200" dirty="0" err="1">
                <a:effectLst/>
                <a:latin typeface="Calibri" panose="020F0502020204030204" pitchFamily="34" charset="0"/>
                <a:ea typeface="Courier New" panose="02070309020205020404" pitchFamily="49" charset="0"/>
                <a:cs typeface="Courier New" panose="02070309020205020404" pitchFamily="49" charset="0"/>
              </a:rPr>
              <a:t>plaas</a:t>
            </a:r>
            <a:r>
              <a:rPr lang="en-ZA" sz="1200" dirty="0">
                <a:effectLst/>
                <a:latin typeface="Calibri" panose="020F0502020204030204" pitchFamily="34" charset="0"/>
                <a:ea typeface="Courier New" panose="02070309020205020404" pitchFamily="49" charset="0"/>
                <a:cs typeface="Courier New" panose="02070309020205020404" pitchFamily="49" charset="0"/>
              </a:rPr>
              <a:t> van </a:t>
            </a:r>
            <a:r>
              <a:rPr lang="en-ZA" sz="1200" dirty="0" err="1">
                <a:effectLst/>
                <a:latin typeface="Calibri" panose="020F0502020204030204" pitchFamily="34" charset="0"/>
                <a:ea typeface="Courier New" panose="02070309020205020404" pitchFamily="49" charset="0"/>
                <a:cs typeface="Courier New" panose="02070309020205020404" pitchFamily="49" charset="0"/>
              </a:rPr>
              <a:t>hul</a:t>
            </a:r>
            <a:r>
              <a:rPr lang="en-ZA" sz="1200" dirty="0">
                <a:effectLst/>
                <a:latin typeface="Calibri" panose="020F0502020204030204" pitchFamily="34" charset="0"/>
                <a:ea typeface="Courier New" panose="02070309020205020404" pitchFamily="49" charset="0"/>
                <a:cs typeface="Courier New" panose="02070309020205020404" pitchFamily="49" charset="0"/>
              </a:rPr>
              <a:t> </a:t>
            </a:r>
            <a:r>
              <a:rPr lang="en-ZA" sz="1200" dirty="0" err="1">
                <a:effectLst/>
                <a:latin typeface="Calibri" panose="020F0502020204030204" pitchFamily="34" charset="0"/>
                <a:ea typeface="Courier New" panose="02070309020205020404" pitchFamily="49" charset="0"/>
                <a:cs typeface="Courier New" panose="02070309020205020404" pitchFamily="49" charset="0"/>
              </a:rPr>
              <a:t>prestasies</a:t>
            </a:r>
            <a:r>
              <a:rPr lang="en-ZA" sz="1200" dirty="0">
                <a:effectLst/>
                <a:latin typeface="Calibri" panose="020F0502020204030204" pitchFamily="34" charset="0"/>
                <a:ea typeface="Courier New" panose="02070309020205020404" pitchFamily="49" charset="0"/>
                <a:cs typeface="Courier New" panose="02070309020205020404" pitchFamily="49" charset="0"/>
              </a:rPr>
              <a:t> vier. </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lvl="1" indent="-285750" algn="just">
              <a:lnSpc>
                <a:spcPct val="115000"/>
              </a:lnSpc>
              <a:buFont typeface="Courier New" panose="02070309020205020404" pitchFamily="49" charset="0"/>
              <a:buChar char="o"/>
            </a:pPr>
            <a:r>
              <a:rPr lang="en-ZA" sz="1200" dirty="0" err="1">
                <a:effectLst/>
                <a:latin typeface="Calibri" panose="020F0502020204030204" pitchFamily="34" charset="0"/>
                <a:ea typeface="Courier New" panose="02070309020205020404" pitchFamily="49" charset="0"/>
                <a:cs typeface="Courier New" panose="02070309020205020404" pitchFamily="49" charset="0"/>
              </a:rPr>
              <a:t>Dit</a:t>
            </a:r>
            <a:r>
              <a:rPr lang="en-ZA" sz="1200" dirty="0">
                <a:effectLst/>
                <a:latin typeface="Calibri" panose="020F0502020204030204" pitchFamily="34" charset="0"/>
                <a:ea typeface="Courier New" panose="02070309020205020404" pitchFamily="49" charset="0"/>
                <a:cs typeface="Courier New" panose="02070309020205020404" pitchFamily="49" charset="0"/>
              </a:rPr>
              <a:t> </a:t>
            </a:r>
            <a:r>
              <a:rPr lang="en-ZA" sz="1200" dirty="0" err="1">
                <a:effectLst/>
                <a:latin typeface="Calibri" panose="020F0502020204030204" pitchFamily="34" charset="0"/>
                <a:ea typeface="Courier New" panose="02070309020205020404" pitchFamily="49" charset="0"/>
                <a:cs typeface="Courier New" panose="02070309020205020404" pitchFamily="49" charset="0"/>
              </a:rPr>
              <a:t>kan</a:t>
            </a:r>
            <a:r>
              <a:rPr lang="en-ZA" sz="1200" dirty="0">
                <a:effectLst/>
                <a:latin typeface="Calibri" panose="020F0502020204030204" pitchFamily="34" charset="0"/>
                <a:ea typeface="Courier New" panose="02070309020205020404" pitchFamily="49" charset="0"/>
                <a:cs typeface="Courier New" panose="02070309020205020404" pitchFamily="49" charset="0"/>
              </a:rPr>
              <a:t> </a:t>
            </a:r>
            <a:r>
              <a:rPr lang="en-ZA" sz="1200" b="1" dirty="0" err="1">
                <a:effectLst/>
                <a:latin typeface="Calibri" panose="020F0502020204030204" pitchFamily="34" charset="0"/>
                <a:ea typeface="Courier New" panose="02070309020205020404" pitchFamily="49" charset="0"/>
                <a:cs typeface="Courier New" panose="02070309020205020404" pitchFamily="49" charset="0"/>
              </a:rPr>
              <a:t>sosiale</a:t>
            </a:r>
            <a:r>
              <a:rPr lang="en-ZA" sz="1200" b="1" dirty="0">
                <a:effectLst/>
                <a:latin typeface="Calibri" panose="020F0502020204030204" pitchFamily="34" charset="0"/>
                <a:ea typeface="Courier New" panose="02070309020205020404" pitchFamily="49" charset="0"/>
                <a:cs typeface="Courier New" panose="02070309020205020404" pitchFamily="49" charset="0"/>
              </a:rPr>
              <a:t> </a:t>
            </a:r>
            <a:r>
              <a:rPr lang="en-ZA" sz="1200" b="1" dirty="0" err="1">
                <a:effectLst/>
                <a:latin typeface="Calibri" panose="020F0502020204030204" pitchFamily="34" charset="0"/>
                <a:ea typeface="Courier New" panose="02070309020205020404" pitchFamily="49" charset="0"/>
                <a:cs typeface="Courier New" panose="02070309020205020404" pitchFamily="49" charset="0"/>
              </a:rPr>
              <a:t>onreg</a:t>
            </a:r>
            <a:r>
              <a:rPr lang="en-ZA" sz="1200" b="1" dirty="0">
                <a:effectLst/>
                <a:latin typeface="Calibri" panose="020F0502020204030204" pitchFamily="34" charset="0"/>
                <a:ea typeface="Courier New" panose="02070309020205020404" pitchFamily="49" charset="0"/>
                <a:cs typeface="Courier New" panose="02070309020205020404" pitchFamily="49" charset="0"/>
              </a:rPr>
              <a:t> </a:t>
            </a:r>
            <a:r>
              <a:rPr lang="en-ZA" sz="1200" b="1" dirty="0" err="1">
                <a:effectLst/>
                <a:latin typeface="Calibri" panose="020F0502020204030204" pitchFamily="34" charset="0"/>
                <a:ea typeface="Courier New" panose="02070309020205020404" pitchFamily="49" charset="0"/>
                <a:cs typeface="Courier New" panose="02070309020205020404" pitchFamily="49" charset="0"/>
              </a:rPr>
              <a:t>versterk</a:t>
            </a:r>
            <a:r>
              <a:rPr lang="en-ZA" sz="1200" dirty="0">
                <a:effectLst/>
                <a:latin typeface="Calibri" panose="020F0502020204030204" pitchFamily="34" charset="0"/>
                <a:ea typeface="Courier New" panose="02070309020205020404" pitchFamily="49" charset="0"/>
                <a:cs typeface="Courier New" panose="02070309020205020404" pitchFamily="49" charset="0"/>
              </a:rPr>
              <a:t> </a:t>
            </a:r>
            <a:r>
              <a:rPr lang="en-ZA" sz="1200" dirty="0" err="1">
                <a:effectLst/>
                <a:latin typeface="Calibri" panose="020F0502020204030204" pitchFamily="34" charset="0"/>
                <a:ea typeface="Courier New" panose="02070309020205020404" pitchFamily="49" charset="0"/>
                <a:cs typeface="Courier New" panose="02070309020205020404" pitchFamily="49" charset="0"/>
              </a:rPr>
              <a:t>deur</a:t>
            </a:r>
            <a:r>
              <a:rPr lang="en-ZA" sz="1200" dirty="0">
                <a:effectLst/>
                <a:latin typeface="Calibri" panose="020F0502020204030204" pitchFamily="34" charset="0"/>
                <a:ea typeface="Courier New" panose="02070309020205020404" pitchFamily="49" charset="0"/>
                <a:cs typeface="Courier New" panose="02070309020205020404" pitchFamily="49" charset="0"/>
              </a:rPr>
              <a:t> </a:t>
            </a:r>
            <a:r>
              <a:rPr lang="en-ZA" sz="1200" dirty="0" err="1">
                <a:effectLst/>
                <a:latin typeface="Calibri" panose="020F0502020204030204" pitchFamily="34" charset="0"/>
                <a:ea typeface="Courier New" panose="02070309020205020404" pitchFamily="49" charset="0"/>
                <a:cs typeface="Courier New" panose="02070309020205020404" pitchFamily="49" charset="0"/>
              </a:rPr>
              <a:t>sekere</a:t>
            </a:r>
            <a:r>
              <a:rPr lang="en-ZA" sz="1200" dirty="0">
                <a:effectLst/>
                <a:latin typeface="Calibri" panose="020F0502020204030204" pitchFamily="34" charset="0"/>
                <a:ea typeface="Courier New" panose="02070309020205020404" pitchFamily="49" charset="0"/>
                <a:cs typeface="Courier New" panose="02070309020205020404" pitchFamily="49" charset="0"/>
              </a:rPr>
              <a:t> </a:t>
            </a:r>
            <a:r>
              <a:rPr lang="en-ZA" sz="1200" dirty="0" err="1">
                <a:effectLst/>
                <a:latin typeface="Calibri" panose="020F0502020204030204" pitchFamily="34" charset="0"/>
                <a:ea typeface="Courier New" panose="02070309020205020404" pitchFamily="49" charset="0"/>
                <a:cs typeface="Courier New" panose="02070309020205020404" pitchFamily="49" charset="0"/>
              </a:rPr>
              <a:t>kwessies</a:t>
            </a:r>
            <a:r>
              <a:rPr lang="en-ZA" sz="1200" dirty="0">
                <a:effectLst/>
                <a:latin typeface="Calibri" panose="020F0502020204030204" pitchFamily="34" charset="0"/>
                <a:ea typeface="Courier New" panose="02070309020205020404" pitchFamily="49" charset="0"/>
                <a:cs typeface="Courier New" panose="02070309020205020404" pitchFamily="49" charset="0"/>
              </a:rPr>
              <a:t> </a:t>
            </a:r>
            <a:r>
              <a:rPr lang="en-ZA" sz="1200" dirty="0" err="1">
                <a:effectLst/>
                <a:latin typeface="Calibri" panose="020F0502020204030204" pitchFamily="34" charset="0"/>
                <a:ea typeface="Courier New" panose="02070309020205020404" pitchFamily="49" charset="0"/>
                <a:cs typeface="Courier New" panose="02070309020205020404" pitchFamily="49" charset="0"/>
              </a:rPr>
              <a:t>te</a:t>
            </a:r>
            <a:r>
              <a:rPr lang="en-ZA" sz="1200" dirty="0">
                <a:effectLst/>
                <a:latin typeface="Calibri" panose="020F0502020204030204" pitchFamily="34" charset="0"/>
                <a:ea typeface="Courier New" panose="02070309020205020404" pitchFamily="49" charset="0"/>
                <a:cs typeface="Courier New" panose="02070309020205020404" pitchFamily="49" charset="0"/>
              </a:rPr>
              <a:t> </a:t>
            </a:r>
            <a:r>
              <a:rPr lang="en-ZA" sz="1200" dirty="0" err="1">
                <a:effectLst/>
                <a:latin typeface="Calibri" panose="020F0502020204030204" pitchFamily="34" charset="0"/>
                <a:ea typeface="Courier New" panose="02070309020205020404" pitchFamily="49" charset="0"/>
                <a:cs typeface="Courier New" panose="02070309020205020404" pitchFamily="49" charset="0"/>
              </a:rPr>
              <a:t>ignoreer</a:t>
            </a:r>
            <a:r>
              <a:rPr lang="en-ZA" sz="1200" dirty="0">
                <a:effectLst/>
                <a:latin typeface="Calibri" panose="020F0502020204030204" pitchFamily="34" charset="0"/>
                <a:ea typeface="Courier New" panose="02070309020205020404" pitchFamily="49" charset="0"/>
                <a:cs typeface="Courier New" panose="02070309020205020404" pitchFamily="49" charset="0"/>
              </a:rPr>
              <a:t>. </a:t>
            </a:r>
            <a:r>
              <a:rPr lang="en-ZA" sz="1200" dirty="0" err="1">
                <a:effectLst/>
                <a:latin typeface="Calibri" panose="020F0502020204030204" pitchFamily="34" charset="0"/>
                <a:ea typeface="Courier New" panose="02070309020205020404" pitchFamily="49" charset="0"/>
                <a:cs typeface="Courier New" panose="02070309020205020404" pitchFamily="49" charset="0"/>
              </a:rPr>
              <a:t>Sommige</a:t>
            </a:r>
            <a:r>
              <a:rPr lang="en-ZA" sz="1200" dirty="0">
                <a:effectLst/>
                <a:latin typeface="Calibri" panose="020F0502020204030204" pitchFamily="34" charset="0"/>
                <a:ea typeface="Courier New" panose="02070309020205020404" pitchFamily="49" charset="0"/>
                <a:cs typeface="Courier New" panose="02070309020205020404" pitchFamily="49" charset="0"/>
              </a:rPr>
              <a:t> </a:t>
            </a:r>
            <a:r>
              <a:rPr lang="en-ZA" sz="1200" dirty="0" err="1">
                <a:effectLst/>
                <a:latin typeface="Calibri" panose="020F0502020204030204" pitchFamily="34" charset="0"/>
                <a:ea typeface="Courier New" panose="02070309020205020404" pitchFamily="49" charset="0"/>
                <a:cs typeface="Courier New" panose="02070309020205020404" pitchFamily="49" charset="0"/>
              </a:rPr>
              <a:t>sportsoorte</a:t>
            </a:r>
            <a:r>
              <a:rPr lang="en-ZA" sz="1200" dirty="0">
                <a:effectLst/>
                <a:latin typeface="Calibri" panose="020F0502020204030204" pitchFamily="34" charset="0"/>
                <a:ea typeface="Courier New" panose="02070309020205020404" pitchFamily="49" charset="0"/>
                <a:cs typeface="Courier New" panose="02070309020205020404" pitchFamily="49" charset="0"/>
              </a:rPr>
              <a:t> word as </a:t>
            </a:r>
            <a:r>
              <a:rPr lang="en-ZA" sz="1200" dirty="0" err="1">
                <a:effectLst/>
                <a:latin typeface="Calibri" panose="020F0502020204030204" pitchFamily="34" charset="0"/>
                <a:ea typeface="Courier New" panose="02070309020205020404" pitchFamily="49" charset="0"/>
                <a:cs typeface="Courier New" panose="02070309020205020404" pitchFamily="49" charset="0"/>
              </a:rPr>
              <a:t>meer</a:t>
            </a:r>
            <a:r>
              <a:rPr lang="en-ZA" sz="1200" dirty="0">
                <a:effectLst/>
                <a:latin typeface="Calibri" panose="020F0502020204030204" pitchFamily="34" charset="0"/>
                <a:ea typeface="Courier New" panose="02070309020205020404" pitchFamily="49" charset="0"/>
                <a:cs typeface="Courier New" panose="02070309020205020404" pitchFamily="49" charset="0"/>
              </a:rPr>
              <a:t>  </a:t>
            </a:r>
            <a:r>
              <a:rPr lang="en-ZA" sz="1200" dirty="0" err="1">
                <a:effectLst/>
                <a:latin typeface="Calibri" panose="020F0502020204030204" pitchFamily="34" charset="0"/>
                <a:ea typeface="Courier New" panose="02070309020205020404" pitchFamily="49" charset="0"/>
                <a:cs typeface="Courier New" panose="02070309020205020404" pitchFamily="49" charset="0"/>
              </a:rPr>
              <a:t>gewild</a:t>
            </a:r>
            <a:r>
              <a:rPr lang="en-ZA" sz="1200" dirty="0">
                <a:effectLst/>
                <a:latin typeface="Calibri" panose="020F0502020204030204" pitchFamily="34" charset="0"/>
                <a:ea typeface="Courier New" panose="02070309020205020404" pitchFamily="49" charset="0"/>
                <a:cs typeface="Courier New" panose="02070309020205020404" pitchFamily="49" charset="0"/>
              </a:rPr>
              <a:t> as </a:t>
            </a:r>
            <a:r>
              <a:rPr lang="en-ZA" sz="1200" dirty="0" err="1">
                <a:effectLst/>
                <a:latin typeface="Calibri" panose="020F0502020204030204" pitchFamily="34" charset="0"/>
                <a:ea typeface="Courier New" panose="02070309020205020404" pitchFamily="49" charset="0"/>
                <a:cs typeface="Courier New" panose="02070309020205020404" pitchFamily="49" charset="0"/>
              </a:rPr>
              <a:t>ander</a:t>
            </a:r>
            <a:r>
              <a:rPr lang="en-ZA" sz="1200" dirty="0">
                <a:effectLst/>
                <a:latin typeface="Calibri" panose="020F0502020204030204" pitchFamily="34" charset="0"/>
                <a:ea typeface="Courier New" panose="02070309020205020404" pitchFamily="49" charset="0"/>
                <a:cs typeface="Courier New" panose="02070309020205020404" pitchFamily="49" charset="0"/>
              </a:rPr>
              <a:t> </a:t>
            </a:r>
            <a:r>
              <a:rPr lang="en-ZA" sz="1200" dirty="0" err="1">
                <a:effectLst/>
                <a:latin typeface="Calibri" panose="020F0502020204030204" pitchFamily="34" charset="0"/>
                <a:ea typeface="Courier New" panose="02070309020205020404" pitchFamily="49" charset="0"/>
                <a:cs typeface="Courier New" panose="02070309020205020404" pitchFamily="49" charset="0"/>
              </a:rPr>
              <a:t>beskou</a:t>
            </a:r>
            <a:r>
              <a:rPr lang="en-ZA" sz="1200" dirty="0">
                <a:effectLst/>
                <a:latin typeface="Calibri" panose="020F0502020204030204" pitchFamily="34" charset="0"/>
                <a:ea typeface="Courier New" panose="02070309020205020404" pitchFamily="49" charset="0"/>
                <a:cs typeface="Courier New" panose="02070309020205020404" pitchFamily="49" charset="0"/>
              </a:rPr>
              <a:t> </a:t>
            </a:r>
            <a:r>
              <a:rPr lang="en-ZA" sz="1200" dirty="0" err="1">
                <a:effectLst/>
                <a:latin typeface="Calibri" panose="020F0502020204030204" pitchFamily="34" charset="0"/>
                <a:ea typeface="Courier New" panose="02070309020205020404" pitchFamily="49" charset="0"/>
                <a:cs typeface="Courier New" panose="02070309020205020404" pitchFamily="49" charset="0"/>
              </a:rPr>
              <a:t>en</a:t>
            </a:r>
            <a:r>
              <a:rPr lang="en-ZA" sz="1200" dirty="0">
                <a:effectLst/>
                <a:latin typeface="Calibri" panose="020F0502020204030204" pitchFamily="34" charset="0"/>
                <a:ea typeface="Courier New" panose="02070309020205020404" pitchFamily="49" charset="0"/>
                <a:cs typeface="Courier New" panose="02070309020205020404" pitchFamily="49" charset="0"/>
              </a:rPr>
              <a:t> </a:t>
            </a:r>
            <a:r>
              <a:rPr lang="en-ZA" sz="1200" dirty="0" err="1">
                <a:effectLst/>
                <a:latin typeface="Calibri" panose="020F0502020204030204" pitchFamily="34" charset="0"/>
                <a:ea typeface="Courier New" panose="02070309020205020404" pitchFamily="49" charset="0"/>
                <a:cs typeface="Courier New" panose="02070309020205020404" pitchFamily="49" charset="0"/>
              </a:rPr>
              <a:t>daarom</a:t>
            </a:r>
            <a:r>
              <a:rPr lang="en-ZA" sz="1200" dirty="0">
                <a:effectLst/>
                <a:latin typeface="Calibri" panose="020F0502020204030204" pitchFamily="34" charset="0"/>
                <a:ea typeface="Courier New" panose="02070309020205020404" pitchFamily="49" charset="0"/>
                <a:cs typeface="Courier New" panose="02070309020205020404" pitchFamily="49" charset="0"/>
              </a:rPr>
              <a:t> word </a:t>
            </a:r>
            <a:r>
              <a:rPr lang="en-ZA" sz="1200" dirty="0" err="1">
                <a:effectLst/>
                <a:latin typeface="Calibri" panose="020F0502020204030204" pitchFamily="34" charset="0"/>
                <a:ea typeface="Courier New" panose="02070309020205020404" pitchFamily="49" charset="0"/>
                <a:cs typeface="Courier New" panose="02070309020205020404" pitchFamily="49" charset="0"/>
              </a:rPr>
              <a:t>meer</a:t>
            </a:r>
            <a:r>
              <a:rPr lang="en-ZA" sz="1200" dirty="0">
                <a:effectLst/>
                <a:latin typeface="Calibri" panose="020F0502020204030204" pitchFamily="34" charset="0"/>
                <a:ea typeface="Courier New" panose="02070309020205020404" pitchFamily="49" charset="0"/>
                <a:cs typeface="Courier New" panose="02070309020205020404" pitchFamily="49" charset="0"/>
              </a:rPr>
              <a:t> media-</a:t>
            </a:r>
            <a:r>
              <a:rPr lang="en-ZA" sz="1200" dirty="0" err="1">
                <a:effectLst/>
                <a:latin typeface="Calibri" panose="020F0502020204030204" pitchFamily="34" charset="0"/>
                <a:ea typeface="Courier New" panose="02070309020205020404" pitchFamily="49" charset="0"/>
                <a:cs typeface="Courier New" panose="02070309020205020404" pitchFamily="49" charset="0"/>
              </a:rPr>
              <a:t>aandag</a:t>
            </a:r>
            <a:r>
              <a:rPr lang="en-ZA" sz="1200" dirty="0">
                <a:effectLst/>
                <a:latin typeface="Calibri" panose="020F0502020204030204" pitchFamily="34" charset="0"/>
                <a:ea typeface="Courier New" panose="02070309020205020404" pitchFamily="49" charset="0"/>
                <a:cs typeface="Courier New" panose="02070309020205020404" pitchFamily="49" charset="0"/>
              </a:rPr>
              <a:t> </a:t>
            </a:r>
            <a:r>
              <a:rPr lang="en-ZA" sz="1200" dirty="0" err="1">
                <a:effectLst/>
                <a:latin typeface="Calibri" panose="020F0502020204030204" pitchFamily="34" charset="0"/>
                <a:ea typeface="Courier New" panose="02070309020205020404" pitchFamily="49" charset="0"/>
                <a:cs typeface="Courier New" panose="02070309020205020404" pitchFamily="49" charset="0"/>
              </a:rPr>
              <a:t>geniet</a:t>
            </a:r>
            <a:r>
              <a:rPr lang="en-ZA" sz="1200" dirty="0">
                <a:effectLst/>
                <a:latin typeface="Calibri" panose="020F0502020204030204" pitchFamily="34" charset="0"/>
                <a:ea typeface="Courier New" panose="02070309020205020404" pitchFamily="49" charset="0"/>
                <a:cs typeface="Courier New" panose="02070309020205020404" pitchFamily="49" charset="0"/>
              </a:rPr>
              <a:t>. Wat </a:t>
            </a:r>
            <a:r>
              <a:rPr lang="en-ZA" sz="1200" dirty="0" err="1">
                <a:effectLst/>
                <a:latin typeface="Calibri" panose="020F0502020204030204" pitchFamily="34" charset="0"/>
                <a:ea typeface="Courier New" panose="02070309020205020404" pitchFamily="49" charset="0"/>
                <a:cs typeface="Courier New" panose="02070309020205020404" pitchFamily="49" charset="0"/>
              </a:rPr>
              <a:t>ekonomiese</a:t>
            </a:r>
            <a:r>
              <a:rPr lang="en-ZA" sz="1200" dirty="0">
                <a:effectLst/>
                <a:latin typeface="Calibri" panose="020F0502020204030204" pitchFamily="34" charset="0"/>
                <a:ea typeface="Courier New" panose="02070309020205020404" pitchFamily="49" charset="0"/>
                <a:cs typeface="Courier New" panose="02070309020205020404" pitchFamily="49" charset="0"/>
              </a:rPr>
              <a:t> </a:t>
            </a:r>
            <a:r>
              <a:rPr lang="en-ZA" sz="1200" dirty="0" err="1">
                <a:effectLst/>
                <a:latin typeface="Calibri" panose="020F0502020204030204" pitchFamily="34" charset="0"/>
                <a:ea typeface="Courier New" panose="02070309020205020404" pitchFamily="49" charset="0"/>
                <a:cs typeface="Courier New" panose="02070309020205020404" pitchFamily="49" charset="0"/>
              </a:rPr>
              <a:t>waarde</a:t>
            </a:r>
            <a:r>
              <a:rPr lang="en-ZA" sz="1200" dirty="0">
                <a:effectLst/>
                <a:latin typeface="Calibri" panose="020F0502020204030204" pitchFamily="34" charset="0"/>
                <a:ea typeface="Courier New" panose="02070309020205020404" pitchFamily="49" charset="0"/>
                <a:cs typeface="Courier New" panose="02070309020205020404" pitchFamily="49" charset="0"/>
              </a:rPr>
              <a:t> </a:t>
            </a:r>
            <a:r>
              <a:rPr lang="en-ZA" sz="1200" dirty="0" err="1">
                <a:effectLst/>
                <a:latin typeface="Calibri" panose="020F0502020204030204" pitchFamily="34" charset="0"/>
                <a:ea typeface="Courier New" panose="02070309020205020404" pitchFamily="49" charset="0"/>
                <a:cs typeface="Courier New" panose="02070309020205020404" pitchFamily="49" charset="0"/>
              </a:rPr>
              <a:t>betref</a:t>
            </a:r>
            <a:r>
              <a:rPr lang="en-ZA" sz="1200" dirty="0">
                <a:effectLst/>
                <a:latin typeface="Calibri" panose="020F0502020204030204" pitchFamily="34" charset="0"/>
                <a:ea typeface="Courier New" panose="02070309020205020404" pitchFamily="49" charset="0"/>
                <a:cs typeface="Courier New" panose="02070309020205020404" pitchFamily="49" charset="0"/>
              </a:rPr>
              <a:t>, </a:t>
            </a:r>
            <a:r>
              <a:rPr lang="en-ZA" sz="1200" dirty="0" err="1">
                <a:effectLst/>
                <a:latin typeface="Calibri" panose="020F0502020204030204" pitchFamily="34" charset="0"/>
                <a:ea typeface="Courier New" panose="02070309020205020404" pitchFamily="49" charset="0"/>
                <a:cs typeface="Courier New" panose="02070309020205020404" pitchFamily="49" charset="0"/>
              </a:rPr>
              <a:t>kan</a:t>
            </a:r>
            <a:r>
              <a:rPr lang="en-ZA" sz="1200" dirty="0">
                <a:effectLst/>
                <a:latin typeface="Calibri" panose="020F0502020204030204" pitchFamily="34" charset="0"/>
                <a:ea typeface="Courier New" panose="02070309020205020404" pitchFamily="49" charset="0"/>
                <a:cs typeface="Courier New" panose="02070309020205020404" pitchFamily="49" charset="0"/>
              </a:rPr>
              <a:t> </a:t>
            </a:r>
            <a:r>
              <a:rPr lang="en-ZA" sz="1200" dirty="0" err="1">
                <a:effectLst/>
                <a:latin typeface="Calibri" panose="020F0502020204030204" pitchFamily="34" charset="0"/>
                <a:ea typeface="Courier New" panose="02070309020205020404" pitchFamily="49" charset="0"/>
                <a:cs typeface="Courier New" panose="02070309020205020404" pitchFamily="49" charset="0"/>
              </a:rPr>
              <a:t>sportverskille</a:t>
            </a:r>
            <a:r>
              <a:rPr lang="en-ZA" sz="1200" dirty="0">
                <a:effectLst/>
                <a:latin typeface="Calibri" panose="020F0502020204030204" pitchFamily="34" charset="0"/>
                <a:ea typeface="Courier New" panose="02070309020205020404" pitchFamily="49" charset="0"/>
                <a:cs typeface="Courier New" panose="02070309020205020404" pitchFamily="49" charset="0"/>
              </a:rPr>
              <a:t> </a:t>
            </a:r>
            <a:r>
              <a:rPr lang="en-ZA" sz="1200" dirty="0" err="1">
                <a:effectLst/>
                <a:latin typeface="Calibri" panose="020F0502020204030204" pitchFamily="34" charset="0"/>
                <a:ea typeface="Courier New" panose="02070309020205020404" pitchFamily="49" charset="0"/>
                <a:cs typeface="Courier New" panose="02070309020205020404" pitchFamily="49" charset="0"/>
              </a:rPr>
              <a:t>versterk</a:t>
            </a:r>
            <a:r>
              <a:rPr lang="en-ZA" sz="1200" dirty="0">
                <a:effectLst/>
                <a:latin typeface="Calibri" panose="020F0502020204030204" pitchFamily="34" charset="0"/>
                <a:ea typeface="Courier New" panose="02070309020205020404" pitchFamily="49" charset="0"/>
                <a:cs typeface="Courier New" panose="02070309020205020404" pitchFamily="49" charset="0"/>
              </a:rPr>
              <a:t> word </a:t>
            </a:r>
            <a:r>
              <a:rPr lang="en-ZA" sz="1200" dirty="0" err="1">
                <a:effectLst/>
                <a:latin typeface="Calibri" panose="020F0502020204030204" pitchFamily="34" charset="0"/>
                <a:ea typeface="Courier New" panose="02070309020205020404" pitchFamily="49" charset="0"/>
                <a:cs typeface="Courier New" panose="02070309020205020404" pitchFamily="49" charset="0"/>
              </a:rPr>
              <a:t>deur</a:t>
            </a:r>
            <a:r>
              <a:rPr lang="en-ZA" sz="1200" dirty="0">
                <a:effectLst/>
                <a:latin typeface="Calibri" panose="020F0502020204030204" pitchFamily="34" charset="0"/>
                <a:ea typeface="Courier New" panose="02070309020205020404" pitchFamily="49" charset="0"/>
                <a:cs typeface="Courier New" panose="02070309020205020404" pitchFamily="49" charset="0"/>
              </a:rPr>
              <a:t> die </a:t>
            </a:r>
            <a:r>
              <a:rPr lang="en-ZA" sz="1200" dirty="0" err="1">
                <a:effectLst/>
                <a:latin typeface="Calibri" panose="020F0502020204030204" pitchFamily="34" charset="0"/>
                <a:ea typeface="Courier New" panose="02070309020205020404" pitchFamily="49" charset="0"/>
                <a:cs typeface="Courier New" panose="02070309020205020404" pitchFamily="49" charset="0"/>
              </a:rPr>
              <a:t>dekking</a:t>
            </a:r>
            <a:r>
              <a:rPr lang="en-ZA" sz="1200" dirty="0">
                <a:effectLst/>
                <a:latin typeface="Calibri" panose="020F0502020204030204" pitchFamily="34" charset="0"/>
                <a:ea typeface="Courier New" panose="02070309020205020404" pitchFamily="49" charset="0"/>
                <a:cs typeface="Courier New" panose="02070309020205020404" pitchFamily="49" charset="0"/>
              </a:rPr>
              <a:t> van </a:t>
            </a:r>
            <a:r>
              <a:rPr lang="en-ZA" sz="1200" dirty="0" err="1">
                <a:effectLst/>
                <a:latin typeface="Calibri" panose="020F0502020204030204" pitchFamily="34" charset="0"/>
                <a:ea typeface="Courier New" panose="02070309020205020404" pitchFamily="49" charset="0"/>
                <a:cs typeface="Courier New" panose="02070309020205020404" pitchFamily="49" charset="0"/>
              </a:rPr>
              <a:t>sekere</a:t>
            </a:r>
            <a:r>
              <a:rPr lang="en-ZA" sz="1200" dirty="0">
                <a:effectLst/>
                <a:latin typeface="Calibri" panose="020F0502020204030204" pitchFamily="34" charset="0"/>
                <a:ea typeface="Courier New" panose="02070309020205020404" pitchFamily="49" charset="0"/>
                <a:cs typeface="Courier New" panose="02070309020205020404" pitchFamily="49" charset="0"/>
              </a:rPr>
              <a:t> </a:t>
            </a:r>
            <a:r>
              <a:rPr lang="en-ZA" sz="1200" dirty="0" err="1">
                <a:effectLst/>
                <a:latin typeface="Calibri" panose="020F0502020204030204" pitchFamily="34" charset="0"/>
                <a:ea typeface="Courier New" panose="02070309020205020404" pitchFamily="49" charset="0"/>
                <a:cs typeface="Courier New" panose="02070309020205020404" pitchFamily="49" charset="0"/>
              </a:rPr>
              <a:t>gebeure</a:t>
            </a:r>
            <a:r>
              <a:rPr lang="en-ZA" sz="1200" dirty="0">
                <a:effectLst/>
                <a:latin typeface="Calibri" panose="020F0502020204030204" pitchFamily="34" charset="0"/>
                <a:ea typeface="Courier New" panose="02070309020205020404" pitchFamily="49" charset="0"/>
                <a:cs typeface="Courier New" panose="02070309020205020404" pitchFamily="49" charset="0"/>
              </a:rPr>
              <a:t> </a:t>
            </a:r>
            <a:r>
              <a:rPr lang="en-ZA" sz="1200" dirty="0" err="1">
                <a:effectLst/>
                <a:latin typeface="Calibri" panose="020F0502020204030204" pitchFamily="34" charset="0"/>
                <a:ea typeface="Courier New" panose="02070309020205020404" pitchFamily="49" charset="0"/>
                <a:cs typeface="Courier New" panose="02070309020205020404" pitchFamily="49" charset="0"/>
              </a:rPr>
              <a:t>aan</a:t>
            </a:r>
            <a:r>
              <a:rPr lang="en-ZA" sz="1200" dirty="0">
                <a:effectLst/>
                <a:latin typeface="Calibri" panose="020F0502020204030204" pitchFamily="34" charset="0"/>
                <a:ea typeface="Courier New" panose="02070309020205020404" pitchFamily="49" charset="0"/>
                <a:cs typeface="Courier New" panose="02070309020205020404" pitchFamily="49" charset="0"/>
              </a:rPr>
              <a:t> </a:t>
            </a:r>
            <a:r>
              <a:rPr lang="en-ZA" sz="1200" dirty="0" err="1">
                <a:effectLst/>
                <a:latin typeface="Calibri" panose="020F0502020204030204" pitchFamily="34" charset="0"/>
                <a:ea typeface="Courier New" panose="02070309020205020404" pitchFamily="49" charset="0"/>
                <a:cs typeface="Courier New" panose="02070309020205020404" pitchFamily="49" charset="0"/>
              </a:rPr>
              <a:t>sekere</a:t>
            </a:r>
            <a:r>
              <a:rPr lang="en-ZA" sz="1200" dirty="0">
                <a:effectLst/>
                <a:latin typeface="Calibri" panose="020F0502020204030204" pitchFamily="34" charset="0"/>
                <a:ea typeface="Courier New" panose="02070309020205020404" pitchFamily="49" charset="0"/>
                <a:cs typeface="Courier New" panose="02070309020205020404" pitchFamily="49" charset="0"/>
              </a:rPr>
              <a:t> </a:t>
            </a:r>
            <a:r>
              <a:rPr lang="en-ZA" sz="1200" dirty="0" err="1">
                <a:effectLst/>
                <a:latin typeface="Calibri" panose="020F0502020204030204" pitchFamily="34" charset="0"/>
                <a:ea typeface="Courier New" panose="02070309020205020404" pitchFamily="49" charset="0"/>
                <a:cs typeface="Courier New" panose="02070309020205020404" pitchFamily="49" charset="0"/>
              </a:rPr>
              <a:t>ekonomiese</a:t>
            </a:r>
            <a:r>
              <a:rPr lang="en-ZA" sz="1200" dirty="0">
                <a:effectLst/>
                <a:latin typeface="Calibri" panose="020F0502020204030204" pitchFamily="34" charset="0"/>
                <a:ea typeface="Courier New" panose="02070309020205020404" pitchFamily="49" charset="0"/>
                <a:cs typeface="Courier New" panose="02070309020205020404" pitchFamily="49" charset="0"/>
              </a:rPr>
              <a:t> </a:t>
            </a:r>
            <a:r>
              <a:rPr lang="en-ZA" sz="1200" dirty="0" err="1">
                <a:effectLst/>
                <a:latin typeface="Calibri" panose="020F0502020204030204" pitchFamily="34" charset="0"/>
                <a:ea typeface="Courier New" panose="02070309020205020404" pitchFamily="49" charset="0"/>
                <a:cs typeface="Courier New" panose="02070309020205020404" pitchFamily="49" charset="0"/>
              </a:rPr>
              <a:t>groepe</a:t>
            </a:r>
            <a:r>
              <a:rPr lang="en-ZA" sz="1200" dirty="0">
                <a:effectLst/>
                <a:latin typeface="Calibri" panose="020F0502020204030204" pitchFamily="34" charset="0"/>
                <a:ea typeface="Courier New" panose="02070309020205020404" pitchFamily="49" charset="0"/>
                <a:cs typeface="Courier New" panose="02070309020205020404" pitchFamily="49" charset="0"/>
              </a:rPr>
              <a:t> </a:t>
            </a:r>
            <a:r>
              <a:rPr lang="en-ZA" sz="1200" dirty="0" err="1">
                <a:effectLst/>
                <a:latin typeface="Calibri" panose="020F0502020204030204" pitchFamily="34" charset="0"/>
                <a:ea typeface="Courier New" panose="02070309020205020404" pitchFamily="49" charset="0"/>
                <a:cs typeface="Courier New" panose="02070309020205020404" pitchFamily="49" charset="0"/>
              </a:rPr>
              <a:t>te</a:t>
            </a:r>
            <a:r>
              <a:rPr lang="en-ZA" sz="1200" dirty="0">
                <a:effectLst/>
                <a:latin typeface="Calibri" panose="020F0502020204030204" pitchFamily="34" charset="0"/>
                <a:ea typeface="Courier New" panose="02070309020205020404" pitchFamily="49" charset="0"/>
                <a:cs typeface="Courier New" panose="02070309020205020404" pitchFamily="49" charset="0"/>
              </a:rPr>
              <a:t> rig. </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lvl="1" indent="-285750" algn="just">
              <a:lnSpc>
                <a:spcPct val="115000"/>
              </a:lnSpc>
              <a:buFont typeface="Courier New" panose="02070309020205020404" pitchFamily="49" charset="0"/>
              <a:buChar char="o"/>
            </a:pPr>
            <a:r>
              <a:rPr lang="en-ZA" sz="1200" dirty="0" err="1">
                <a:effectLst/>
                <a:latin typeface="Calibri" panose="020F0502020204030204" pitchFamily="34" charset="0"/>
                <a:ea typeface="Courier New" panose="02070309020205020404" pitchFamily="49" charset="0"/>
                <a:cs typeface="Courier New" panose="02070309020205020404" pitchFamily="49" charset="0"/>
              </a:rPr>
              <a:t>Dekking</a:t>
            </a:r>
            <a:r>
              <a:rPr lang="en-ZA" sz="1200" dirty="0">
                <a:effectLst/>
                <a:latin typeface="Calibri" panose="020F0502020204030204" pitchFamily="34" charset="0"/>
                <a:ea typeface="Courier New" panose="02070309020205020404" pitchFamily="49" charset="0"/>
                <a:cs typeface="Courier New" panose="02070309020205020404" pitchFamily="49" charset="0"/>
              </a:rPr>
              <a:t> </a:t>
            </a:r>
            <a:r>
              <a:rPr lang="en-ZA" sz="1200" dirty="0" err="1">
                <a:effectLst/>
                <a:latin typeface="Calibri" panose="020F0502020204030204" pitchFamily="34" charset="0"/>
                <a:ea typeface="Courier New" panose="02070309020205020404" pitchFamily="49" charset="0"/>
                <a:cs typeface="Courier New" panose="02070309020205020404" pitchFamily="49" charset="0"/>
              </a:rPr>
              <a:t>kan</a:t>
            </a:r>
            <a:r>
              <a:rPr lang="en-ZA" sz="1200" dirty="0">
                <a:effectLst/>
                <a:latin typeface="Calibri" panose="020F0502020204030204" pitchFamily="34" charset="0"/>
                <a:ea typeface="Courier New" panose="02070309020205020404" pitchFamily="49" charset="0"/>
                <a:cs typeface="Courier New" panose="02070309020205020404" pitchFamily="49" charset="0"/>
              </a:rPr>
              <a:t> </a:t>
            </a:r>
            <a:r>
              <a:rPr lang="en-ZA" sz="1200" dirty="0" err="1">
                <a:effectLst/>
                <a:latin typeface="Calibri" panose="020F0502020204030204" pitchFamily="34" charset="0"/>
                <a:ea typeface="Courier New" panose="02070309020205020404" pitchFamily="49" charset="0"/>
                <a:cs typeface="Courier New" panose="02070309020205020404" pitchFamily="49" charset="0"/>
              </a:rPr>
              <a:t>ook</a:t>
            </a:r>
            <a:r>
              <a:rPr lang="en-ZA" sz="1200" dirty="0">
                <a:effectLst/>
                <a:latin typeface="Calibri" panose="020F0502020204030204" pitchFamily="34" charset="0"/>
                <a:ea typeface="Courier New" panose="02070309020205020404" pitchFamily="49" charset="0"/>
                <a:cs typeface="Courier New" panose="02070309020205020404" pitchFamily="49" charset="0"/>
              </a:rPr>
              <a:t> die </a:t>
            </a:r>
            <a:r>
              <a:rPr lang="en-ZA" sz="1200" b="1" dirty="0" err="1">
                <a:effectLst/>
                <a:latin typeface="Calibri" panose="020F0502020204030204" pitchFamily="34" charset="0"/>
                <a:ea typeface="Courier New" panose="02070309020205020404" pitchFamily="49" charset="0"/>
                <a:cs typeface="Courier New" panose="02070309020205020404" pitchFamily="49" charset="0"/>
              </a:rPr>
              <a:t>norme</a:t>
            </a:r>
            <a:r>
              <a:rPr lang="en-ZA" sz="1200" b="1" dirty="0">
                <a:effectLst/>
                <a:latin typeface="Calibri" panose="020F0502020204030204" pitchFamily="34" charset="0"/>
                <a:ea typeface="Courier New" panose="02070309020205020404" pitchFamily="49" charset="0"/>
                <a:cs typeface="Courier New" panose="02070309020205020404" pitchFamily="49" charset="0"/>
              </a:rPr>
              <a:t> </a:t>
            </a:r>
            <a:r>
              <a:rPr lang="en-ZA" sz="1200" b="1" dirty="0" err="1">
                <a:effectLst/>
                <a:latin typeface="Calibri" panose="020F0502020204030204" pitchFamily="34" charset="0"/>
                <a:ea typeface="Courier New" panose="02070309020205020404" pitchFamily="49" charset="0"/>
                <a:cs typeface="Courier New" panose="02070309020205020404" pitchFamily="49" charset="0"/>
              </a:rPr>
              <a:t>en</a:t>
            </a:r>
            <a:r>
              <a:rPr lang="en-ZA" sz="1200" b="1" dirty="0">
                <a:effectLst/>
                <a:latin typeface="Calibri" panose="020F0502020204030204" pitchFamily="34" charset="0"/>
                <a:ea typeface="Courier New" panose="02070309020205020404" pitchFamily="49" charset="0"/>
                <a:cs typeface="Courier New" panose="02070309020205020404" pitchFamily="49" charset="0"/>
              </a:rPr>
              <a:t> </a:t>
            </a:r>
            <a:r>
              <a:rPr lang="en-ZA" sz="1200" b="1" dirty="0" err="1">
                <a:effectLst/>
                <a:latin typeface="Calibri" panose="020F0502020204030204" pitchFamily="34" charset="0"/>
                <a:ea typeface="Courier New" panose="02070309020205020404" pitchFamily="49" charset="0"/>
                <a:cs typeface="Courier New" panose="02070309020205020404" pitchFamily="49" charset="0"/>
              </a:rPr>
              <a:t>waardes</a:t>
            </a:r>
            <a:r>
              <a:rPr lang="en-ZA" sz="1200" b="1" dirty="0">
                <a:effectLst/>
                <a:latin typeface="Calibri" panose="020F0502020204030204" pitchFamily="34" charset="0"/>
                <a:ea typeface="Courier New" panose="02070309020205020404" pitchFamily="49" charset="0"/>
                <a:cs typeface="Courier New" panose="02070309020205020404" pitchFamily="49" charset="0"/>
              </a:rPr>
              <a:t> van die </a:t>
            </a:r>
            <a:r>
              <a:rPr lang="en-ZA" sz="1200" b="1" dirty="0" err="1">
                <a:effectLst/>
                <a:latin typeface="Calibri" panose="020F0502020204030204" pitchFamily="34" charset="0"/>
                <a:ea typeface="Courier New" panose="02070309020205020404" pitchFamily="49" charset="0"/>
                <a:cs typeface="Courier New" panose="02070309020205020404" pitchFamily="49" charset="0"/>
              </a:rPr>
              <a:t>samelewing</a:t>
            </a:r>
            <a:r>
              <a:rPr lang="en-ZA" sz="1200" b="1" dirty="0">
                <a:effectLst/>
                <a:latin typeface="Calibri" panose="020F0502020204030204" pitchFamily="34" charset="0"/>
                <a:ea typeface="Courier New" panose="02070309020205020404" pitchFamily="49" charset="0"/>
                <a:cs typeface="Courier New" panose="02070309020205020404" pitchFamily="49" charset="0"/>
              </a:rPr>
              <a:t> </a:t>
            </a:r>
            <a:r>
              <a:rPr lang="en-ZA" sz="1200" b="1" dirty="0" err="1">
                <a:effectLst/>
                <a:latin typeface="Calibri" panose="020F0502020204030204" pitchFamily="34" charset="0"/>
                <a:ea typeface="Courier New" panose="02070309020205020404" pitchFamily="49" charset="0"/>
                <a:cs typeface="Courier New" panose="02070309020205020404" pitchFamily="49" charset="0"/>
              </a:rPr>
              <a:t>uitdaag</a:t>
            </a:r>
            <a:r>
              <a:rPr lang="en-ZA" sz="1200" dirty="0">
                <a:effectLst/>
                <a:latin typeface="Calibri" panose="020F0502020204030204" pitchFamily="34" charset="0"/>
                <a:ea typeface="Courier New" panose="02070309020205020404" pitchFamily="49" charset="0"/>
                <a:cs typeface="Courier New" panose="02070309020205020404" pitchFamily="49" charset="0"/>
              </a:rPr>
              <a:t> </a:t>
            </a:r>
            <a:r>
              <a:rPr lang="en-ZA" sz="1200" dirty="0" err="1">
                <a:effectLst/>
                <a:latin typeface="Calibri" panose="020F0502020204030204" pitchFamily="34" charset="0"/>
                <a:ea typeface="Courier New" panose="02070309020205020404" pitchFamily="49" charset="0"/>
                <a:cs typeface="Courier New" panose="02070309020205020404" pitchFamily="49" charset="0"/>
              </a:rPr>
              <a:t>deur</a:t>
            </a:r>
            <a:r>
              <a:rPr lang="en-ZA" sz="1200" dirty="0">
                <a:effectLst/>
                <a:latin typeface="Calibri" panose="020F0502020204030204" pitchFamily="34" charset="0"/>
                <a:ea typeface="Courier New" panose="02070309020205020404" pitchFamily="49" charset="0"/>
                <a:cs typeface="Courier New" panose="02070309020205020404" pitchFamily="49" charset="0"/>
              </a:rPr>
              <a:t> </a:t>
            </a:r>
            <a:r>
              <a:rPr lang="en-ZA" sz="1200" dirty="0" err="1">
                <a:effectLst/>
                <a:latin typeface="Calibri" panose="020F0502020204030204" pitchFamily="34" charset="0"/>
                <a:ea typeface="Courier New" panose="02070309020205020404" pitchFamily="49" charset="0"/>
                <a:cs typeface="Courier New" panose="02070309020205020404" pitchFamily="49" charset="0"/>
              </a:rPr>
              <a:t>gebalanseerde</a:t>
            </a:r>
            <a:r>
              <a:rPr lang="en-ZA" sz="1200" dirty="0">
                <a:effectLst/>
                <a:latin typeface="Calibri" panose="020F0502020204030204" pitchFamily="34" charset="0"/>
                <a:ea typeface="Courier New" panose="02070309020205020404" pitchFamily="49" charset="0"/>
                <a:cs typeface="Courier New" panose="02070309020205020404" pitchFamily="49" charset="0"/>
              </a:rPr>
              <a:t> </a:t>
            </a:r>
            <a:r>
              <a:rPr lang="en-ZA" sz="1200" dirty="0" err="1">
                <a:effectLst/>
                <a:latin typeface="Calibri" panose="020F0502020204030204" pitchFamily="34" charset="0"/>
                <a:ea typeface="Courier New" panose="02070309020205020404" pitchFamily="49" charset="0"/>
                <a:cs typeface="Courier New" panose="02070309020205020404" pitchFamily="49" charset="0"/>
              </a:rPr>
              <a:t>en</a:t>
            </a:r>
            <a:r>
              <a:rPr lang="en-ZA" sz="1200" dirty="0">
                <a:effectLst/>
                <a:latin typeface="Calibri" panose="020F0502020204030204" pitchFamily="34" charset="0"/>
                <a:ea typeface="Courier New" panose="02070309020205020404" pitchFamily="49" charset="0"/>
                <a:cs typeface="Courier New" panose="02070309020205020404" pitchFamily="49" charset="0"/>
              </a:rPr>
              <a:t> </a:t>
            </a:r>
            <a:r>
              <a:rPr lang="en-ZA" sz="1200" dirty="0" err="1">
                <a:effectLst/>
                <a:latin typeface="Calibri" panose="020F0502020204030204" pitchFamily="34" charset="0"/>
                <a:ea typeface="Courier New" panose="02070309020205020404" pitchFamily="49" charset="0"/>
                <a:cs typeface="Courier New" panose="02070309020205020404" pitchFamily="49" charset="0"/>
              </a:rPr>
              <a:t>gelyke</a:t>
            </a:r>
            <a:r>
              <a:rPr lang="en-ZA" sz="1200" dirty="0">
                <a:effectLst/>
                <a:latin typeface="Calibri" panose="020F0502020204030204" pitchFamily="34" charset="0"/>
                <a:ea typeface="Courier New" panose="02070309020205020404" pitchFamily="49" charset="0"/>
                <a:cs typeface="Courier New" panose="02070309020205020404" pitchFamily="49" charset="0"/>
              </a:rPr>
              <a:t> </a:t>
            </a:r>
            <a:r>
              <a:rPr lang="en-ZA" sz="1200" dirty="0" err="1">
                <a:effectLst/>
                <a:latin typeface="Calibri" panose="020F0502020204030204" pitchFamily="34" charset="0"/>
                <a:ea typeface="Courier New" panose="02070309020205020404" pitchFamily="49" charset="0"/>
                <a:cs typeface="Courier New" panose="02070309020205020404" pitchFamily="49" charset="0"/>
              </a:rPr>
              <a:t>dekking</a:t>
            </a:r>
            <a:r>
              <a:rPr lang="en-ZA" sz="1200" dirty="0">
                <a:effectLst/>
                <a:latin typeface="Calibri" panose="020F0502020204030204" pitchFamily="34" charset="0"/>
                <a:ea typeface="Courier New" panose="02070309020205020404" pitchFamily="49" charset="0"/>
                <a:cs typeface="Courier New" panose="02070309020205020404" pitchFamily="49" charset="0"/>
              </a:rPr>
              <a:t> </a:t>
            </a:r>
            <a:r>
              <a:rPr lang="en-ZA" sz="1200" dirty="0" err="1">
                <a:effectLst/>
                <a:latin typeface="Calibri" panose="020F0502020204030204" pitchFamily="34" charset="0"/>
                <a:ea typeface="Courier New" panose="02070309020205020404" pitchFamily="49" charset="0"/>
                <a:cs typeface="Courier New" panose="02070309020205020404" pitchFamily="49" charset="0"/>
              </a:rPr>
              <a:t>en</a:t>
            </a:r>
            <a:r>
              <a:rPr lang="en-ZA" sz="1200" dirty="0">
                <a:effectLst/>
                <a:latin typeface="Calibri" panose="020F0502020204030204" pitchFamily="34" charset="0"/>
                <a:ea typeface="Courier New" panose="02070309020205020404" pitchFamily="49" charset="0"/>
                <a:cs typeface="Courier New" panose="02070309020205020404" pitchFamily="49" charset="0"/>
              </a:rPr>
              <a:t> </a:t>
            </a:r>
            <a:r>
              <a:rPr lang="en-ZA" sz="1200" dirty="0" err="1">
                <a:effectLst/>
                <a:latin typeface="Calibri" panose="020F0502020204030204" pitchFamily="34" charset="0"/>
                <a:ea typeface="Courier New" panose="02070309020205020404" pitchFamily="49" charset="0"/>
                <a:cs typeface="Courier New" panose="02070309020205020404" pitchFamily="49" charset="0"/>
              </a:rPr>
              <a:t>verteenwoordiging</a:t>
            </a:r>
            <a:r>
              <a:rPr lang="en-ZA" sz="1200" dirty="0">
                <a:effectLst/>
                <a:latin typeface="Calibri" panose="020F0502020204030204" pitchFamily="34" charset="0"/>
                <a:ea typeface="Courier New" panose="02070309020205020404" pitchFamily="49" charset="0"/>
                <a:cs typeface="Courier New" panose="02070309020205020404" pitchFamily="49" charset="0"/>
              </a:rPr>
              <a:t> van </a:t>
            </a:r>
            <a:r>
              <a:rPr lang="en-ZA" sz="1200" dirty="0" err="1">
                <a:effectLst/>
                <a:latin typeface="Calibri" panose="020F0502020204030204" pitchFamily="34" charset="0"/>
                <a:ea typeface="Courier New" panose="02070309020205020404" pitchFamily="49" charset="0"/>
                <a:cs typeface="Courier New" panose="02070309020205020404" pitchFamily="49" charset="0"/>
              </a:rPr>
              <a:t>mediaspanne</a:t>
            </a:r>
            <a:r>
              <a:rPr lang="en-ZA" sz="1200" dirty="0">
                <a:effectLst/>
                <a:latin typeface="Calibri" panose="020F0502020204030204" pitchFamily="34" charset="0"/>
                <a:ea typeface="Courier New" panose="02070309020205020404" pitchFamily="49" charset="0"/>
                <a:cs typeface="Courier New" panose="02070309020205020404" pitchFamily="49" charset="0"/>
              </a:rPr>
              <a:t> </a:t>
            </a:r>
            <a:r>
              <a:rPr lang="en-ZA" sz="1200" dirty="0" err="1">
                <a:effectLst/>
                <a:latin typeface="Calibri" panose="020F0502020204030204" pitchFamily="34" charset="0"/>
                <a:ea typeface="Courier New" panose="02070309020205020404" pitchFamily="49" charset="0"/>
                <a:cs typeface="Courier New" panose="02070309020205020404" pitchFamily="49" charset="0"/>
              </a:rPr>
              <a:t>te</a:t>
            </a:r>
            <a:r>
              <a:rPr lang="en-ZA" sz="1200" dirty="0">
                <a:effectLst/>
                <a:latin typeface="Calibri" panose="020F0502020204030204" pitchFamily="34" charset="0"/>
                <a:ea typeface="Courier New" panose="02070309020205020404" pitchFamily="49" charset="0"/>
                <a:cs typeface="Courier New" panose="02070309020205020404" pitchFamily="49" charset="0"/>
              </a:rPr>
              <a:t> </a:t>
            </a:r>
            <a:r>
              <a:rPr lang="en-ZA" sz="1200" dirty="0" err="1">
                <a:effectLst/>
                <a:latin typeface="Calibri" panose="020F0502020204030204" pitchFamily="34" charset="0"/>
                <a:ea typeface="Courier New" panose="02070309020205020404" pitchFamily="49" charset="0"/>
                <a:cs typeface="Courier New" panose="02070309020205020404" pitchFamily="49" charset="0"/>
              </a:rPr>
              <a:t>bied</a:t>
            </a:r>
            <a:r>
              <a:rPr lang="en-ZA" sz="1200" dirty="0">
                <a:effectLst/>
                <a:latin typeface="Calibri" panose="020F0502020204030204" pitchFamily="34" charset="0"/>
                <a:ea typeface="Courier New" panose="02070309020205020404" pitchFamily="49" charset="0"/>
                <a:cs typeface="Courier New" panose="02070309020205020404" pitchFamily="49" charset="0"/>
              </a:rPr>
              <a:t>. </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lvl="1" indent="-285750" algn="just">
              <a:lnSpc>
                <a:spcPct val="115000"/>
              </a:lnSpc>
              <a:buFont typeface="Courier New" panose="02070309020205020404" pitchFamily="49" charset="0"/>
              <a:buChar char="o"/>
            </a:pPr>
            <a:r>
              <a:rPr lang="en-ZA" sz="1200" dirty="0" err="1">
                <a:effectLst/>
                <a:latin typeface="Calibri" panose="020F0502020204030204" pitchFamily="34" charset="0"/>
                <a:ea typeface="Courier New" panose="02070309020205020404" pitchFamily="49" charset="0"/>
                <a:cs typeface="Courier New" panose="02070309020205020404" pitchFamily="49" charset="0"/>
              </a:rPr>
              <a:t>Dekking</a:t>
            </a:r>
            <a:r>
              <a:rPr lang="en-ZA" sz="1200" dirty="0">
                <a:effectLst/>
                <a:latin typeface="Calibri" panose="020F0502020204030204" pitchFamily="34" charset="0"/>
                <a:ea typeface="Courier New" panose="02070309020205020404" pitchFamily="49" charset="0"/>
                <a:cs typeface="Courier New" panose="02070309020205020404" pitchFamily="49" charset="0"/>
              </a:rPr>
              <a:t> </a:t>
            </a:r>
            <a:r>
              <a:rPr lang="en-ZA" sz="1200" dirty="0" err="1">
                <a:effectLst/>
                <a:latin typeface="Calibri" panose="020F0502020204030204" pitchFamily="34" charset="0"/>
                <a:ea typeface="Courier New" panose="02070309020205020404" pitchFamily="49" charset="0"/>
                <a:cs typeface="Courier New" panose="02070309020205020404" pitchFamily="49" charset="0"/>
              </a:rPr>
              <a:t>en</a:t>
            </a:r>
            <a:r>
              <a:rPr lang="en-ZA" sz="1200" dirty="0">
                <a:effectLst/>
                <a:latin typeface="Calibri" panose="020F0502020204030204" pitchFamily="34" charset="0"/>
                <a:ea typeface="Courier New" panose="02070309020205020404" pitchFamily="49" charset="0"/>
                <a:cs typeface="Courier New" panose="02070309020205020404" pitchFamily="49" charset="0"/>
              </a:rPr>
              <a:t> </a:t>
            </a:r>
            <a:r>
              <a:rPr lang="en-ZA" sz="1200" dirty="0" err="1">
                <a:effectLst/>
                <a:latin typeface="Calibri" panose="020F0502020204030204" pitchFamily="34" charset="0"/>
                <a:ea typeface="Courier New" panose="02070309020205020404" pitchFamily="49" charset="0"/>
                <a:cs typeface="Courier New" panose="02070309020205020404" pitchFamily="49" charset="0"/>
              </a:rPr>
              <a:t>kommentaar</a:t>
            </a:r>
            <a:r>
              <a:rPr lang="en-ZA" sz="1200" dirty="0">
                <a:effectLst/>
                <a:latin typeface="Calibri" panose="020F0502020204030204" pitchFamily="34" charset="0"/>
                <a:ea typeface="Courier New" panose="02070309020205020404" pitchFamily="49" charset="0"/>
                <a:cs typeface="Courier New" panose="02070309020205020404" pitchFamily="49" charset="0"/>
              </a:rPr>
              <a:t> </a:t>
            </a:r>
            <a:r>
              <a:rPr lang="en-ZA" sz="1200" dirty="0" err="1">
                <a:effectLst/>
                <a:latin typeface="Calibri" panose="020F0502020204030204" pitchFamily="34" charset="0"/>
                <a:ea typeface="Courier New" panose="02070309020205020404" pitchFamily="49" charset="0"/>
                <a:cs typeface="Courier New" panose="02070309020205020404" pitchFamily="49" charset="0"/>
              </a:rPr>
              <a:t>kan</a:t>
            </a:r>
            <a:r>
              <a:rPr lang="en-ZA" sz="1200" dirty="0">
                <a:effectLst/>
                <a:latin typeface="Calibri" panose="020F0502020204030204" pitchFamily="34" charset="0"/>
                <a:ea typeface="Courier New" panose="02070309020205020404" pitchFamily="49" charset="0"/>
                <a:cs typeface="Courier New" panose="02070309020205020404" pitchFamily="49" charset="0"/>
              </a:rPr>
              <a:t> </a:t>
            </a:r>
            <a:r>
              <a:rPr lang="en-ZA" sz="1200" b="1" dirty="0" err="1">
                <a:effectLst/>
                <a:latin typeface="Calibri" panose="020F0502020204030204" pitchFamily="34" charset="0"/>
                <a:ea typeface="Courier New" panose="02070309020205020404" pitchFamily="49" charset="0"/>
                <a:cs typeface="Courier New" panose="02070309020205020404" pitchFamily="49" charset="0"/>
              </a:rPr>
              <a:t>stereotipes</a:t>
            </a:r>
            <a:r>
              <a:rPr lang="en-ZA" sz="1200" b="1" dirty="0">
                <a:effectLst/>
                <a:latin typeface="Calibri" panose="020F0502020204030204" pitchFamily="34" charset="0"/>
                <a:ea typeface="Courier New" panose="02070309020205020404" pitchFamily="49" charset="0"/>
                <a:cs typeface="Courier New" panose="02070309020205020404" pitchFamily="49" charset="0"/>
              </a:rPr>
              <a:t> </a:t>
            </a:r>
            <a:r>
              <a:rPr lang="en-ZA" sz="1200" b="1" dirty="0" err="1">
                <a:effectLst/>
                <a:latin typeface="Calibri" panose="020F0502020204030204" pitchFamily="34" charset="0"/>
                <a:ea typeface="Courier New" panose="02070309020205020404" pitchFamily="49" charset="0"/>
                <a:cs typeface="Courier New" panose="02070309020205020404" pitchFamily="49" charset="0"/>
              </a:rPr>
              <a:t>afbreek</a:t>
            </a:r>
            <a:r>
              <a:rPr lang="en-ZA" sz="1200" dirty="0">
                <a:effectLst/>
                <a:latin typeface="Calibri" panose="020F0502020204030204" pitchFamily="34" charset="0"/>
                <a:ea typeface="Courier New" panose="02070309020205020404" pitchFamily="49" charset="0"/>
                <a:cs typeface="Courier New" panose="02070309020205020404" pitchFamily="49" charset="0"/>
              </a:rPr>
              <a:t> </a:t>
            </a:r>
            <a:r>
              <a:rPr lang="en-ZA" sz="1200" dirty="0" err="1">
                <a:effectLst/>
                <a:latin typeface="Calibri" panose="020F0502020204030204" pitchFamily="34" charset="0"/>
                <a:ea typeface="Courier New" panose="02070309020205020404" pitchFamily="49" charset="0"/>
                <a:cs typeface="Courier New" panose="02070309020205020404" pitchFamily="49" charset="0"/>
              </a:rPr>
              <a:t>en</a:t>
            </a:r>
            <a:r>
              <a:rPr lang="en-ZA" sz="1200" dirty="0">
                <a:effectLst/>
                <a:latin typeface="Calibri" panose="020F0502020204030204" pitchFamily="34" charset="0"/>
                <a:ea typeface="Courier New" panose="02070309020205020404" pitchFamily="49" charset="0"/>
                <a:cs typeface="Courier New" panose="02070309020205020404" pitchFamily="49" charset="0"/>
              </a:rPr>
              <a:t> </a:t>
            </a:r>
            <a:r>
              <a:rPr lang="en-ZA" sz="1200" dirty="0" err="1">
                <a:effectLst/>
                <a:latin typeface="Calibri" panose="020F0502020204030204" pitchFamily="34" charset="0"/>
                <a:ea typeface="Courier New" panose="02070309020205020404" pitchFamily="49" charset="0"/>
                <a:cs typeface="Courier New" panose="02070309020205020404" pitchFamily="49" charset="0"/>
              </a:rPr>
              <a:t>verskillende</a:t>
            </a:r>
            <a:r>
              <a:rPr lang="en-ZA" sz="1200" dirty="0">
                <a:effectLst/>
                <a:latin typeface="Calibri" panose="020F0502020204030204" pitchFamily="34" charset="0"/>
                <a:ea typeface="Courier New" panose="02070309020205020404" pitchFamily="49" charset="0"/>
                <a:cs typeface="Courier New" panose="02070309020205020404" pitchFamily="49" charset="0"/>
              </a:rPr>
              <a:t> </a:t>
            </a:r>
            <a:r>
              <a:rPr lang="en-ZA" sz="1200" dirty="0" err="1">
                <a:effectLst/>
                <a:latin typeface="Calibri" panose="020F0502020204030204" pitchFamily="34" charset="0"/>
                <a:ea typeface="Courier New" panose="02070309020205020404" pitchFamily="49" charset="0"/>
                <a:cs typeface="Courier New" panose="02070309020205020404" pitchFamily="49" charset="0"/>
              </a:rPr>
              <a:t>groepe</a:t>
            </a:r>
            <a:r>
              <a:rPr lang="en-ZA" sz="1200" dirty="0">
                <a:effectLst/>
                <a:latin typeface="Calibri" panose="020F0502020204030204" pitchFamily="34" charset="0"/>
                <a:ea typeface="Courier New" panose="02070309020205020404" pitchFamily="49" charset="0"/>
                <a:cs typeface="Courier New" panose="02070309020205020404" pitchFamily="49" charset="0"/>
              </a:rPr>
              <a:t> </a:t>
            </a:r>
            <a:r>
              <a:rPr lang="en-ZA" sz="1200" dirty="0" err="1">
                <a:effectLst/>
                <a:latin typeface="Calibri" panose="020F0502020204030204" pitchFamily="34" charset="0"/>
                <a:ea typeface="Courier New" panose="02070309020205020404" pitchFamily="49" charset="0"/>
                <a:cs typeface="Courier New" panose="02070309020205020404" pitchFamily="49" charset="0"/>
              </a:rPr>
              <a:t>en</a:t>
            </a:r>
            <a:r>
              <a:rPr lang="en-ZA" sz="1200" dirty="0">
                <a:effectLst/>
                <a:latin typeface="Calibri" panose="020F0502020204030204" pitchFamily="34" charset="0"/>
                <a:ea typeface="Courier New" panose="02070309020205020404" pitchFamily="49" charset="0"/>
                <a:cs typeface="Courier New" panose="02070309020205020404" pitchFamily="49" charset="0"/>
              </a:rPr>
              <a:t> </a:t>
            </a:r>
            <a:r>
              <a:rPr lang="en-ZA" sz="1200" dirty="0" err="1">
                <a:effectLst/>
                <a:latin typeface="Calibri" panose="020F0502020204030204" pitchFamily="34" charset="0"/>
                <a:ea typeface="Courier New" panose="02070309020205020404" pitchFamily="49" charset="0"/>
                <a:cs typeface="Courier New" panose="02070309020205020404" pitchFamily="49" charset="0"/>
              </a:rPr>
              <a:t>geslagte</a:t>
            </a:r>
            <a:r>
              <a:rPr lang="en-ZA" sz="1200" dirty="0">
                <a:effectLst/>
                <a:latin typeface="Calibri" panose="020F0502020204030204" pitchFamily="34" charset="0"/>
                <a:ea typeface="Courier New" panose="02070309020205020404" pitchFamily="49" charset="0"/>
                <a:cs typeface="Courier New" panose="02070309020205020404" pitchFamily="49" charset="0"/>
              </a:rPr>
              <a:t> as </a:t>
            </a:r>
            <a:r>
              <a:rPr lang="en-ZA" sz="1200" dirty="0" err="1">
                <a:effectLst/>
                <a:latin typeface="Calibri" panose="020F0502020204030204" pitchFamily="34" charset="0"/>
                <a:ea typeface="Courier New" panose="02070309020205020404" pitchFamily="49" charset="0"/>
                <a:cs typeface="Courier New" panose="02070309020205020404" pitchFamily="49" charset="0"/>
              </a:rPr>
              <a:t>kragtige</a:t>
            </a:r>
            <a:r>
              <a:rPr lang="en-ZA" sz="1200" dirty="0">
                <a:effectLst/>
                <a:latin typeface="Calibri" panose="020F0502020204030204" pitchFamily="34" charset="0"/>
                <a:ea typeface="Courier New" panose="02070309020205020404" pitchFamily="49" charset="0"/>
                <a:cs typeface="Courier New" panose="02070309020205020404" pitchFamily="49" charset="0"/>
              </a:rPr>
              <a:t> </a:t>
            </a:r>
            <a:r>
              <a:rPr lang="en-ZA" sz="1200" dirty="0" err="1">
                <a:effectLst/>
                <a:latin typeface="Calibri" panose="020F0502020204030204" pitchFamily="34" charset="0"/>
                <a:ea typeface="Courier New" panose="02070309020205020404" pitchFamily="49" charset="0"/>
                <a:cs typeface="Courier New" panose="02070309020205020404" pitchFamily="49" charset="0"/>
              </a:rPr>
              <a:t>mededingers</a:t>
            </a:r>
            <a:r>
              <a:rPr lang="en-ZA" sz="1200" dirty="0">
                <a:effectLst/>
                <a:latin typeface="Calibri" panose="020F0502020204030204" pitchFamily="34" charset="0"/>
                <a:ea typeface="Courier New" panose="02070309020205020404" pitchFamily="49" charset="0"/>
                <a:cs typeface="Courier New" panose="02070309020205020404" pitchFamily="49" charset="0"/>
              </a:rPr>
              <a:t> </a:t>
            </a:r>
            <a:r>
              <a:rPr lang="en-ZA" sz="1200" dirty="0" err="1">
                <a:effectLst/>
                <a:latin typeface="Calibri" panose="020F0502020204030204" pitchFamily="34" charset="0"/>
                <a:ea typeface="Courier New" panose="02070309020205020404" pitchFamily="49" charset="0"/>
                <a:cs typeface="Courier New" panose="02070309020205020404" pitchFamily="49" charset="0"/>
              </a:rPr>
              <a:t>bevorder</a:t>
            </a:r>
            <a:r>
              <a:rPr lang="en-ZA" sz="1200" dirty="0">
                <a:effectLst/>
                <a:latin typeface="Calibri" panose="020F0502020204030204" pitchFamily="34" charset="0"/>
                <a:ea typeface="Courier New" panose="02070309020205020404" pitchFamily="49" charset="0"/>
                <a:cs typeface="Courier New" panose="02070309020205020404" pitchFamily="49" charset="0"/>
              </a:rPr>
              <a:t>.  </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lvl="1" indent="-285750" algn="just">
              <a:lnSpc>
                <a:spcPct val="115000"/>
              </a:lnSpc>
              <a:buFont typeface="Courier New" panose="02070309020205020404" pitchFamily="49" charset="0"/>
              <a:buChar char="o"/>
            </a:pPr>
            <a:r>
              <a:rPr lang="en-ZA" sz="1200" dirty="0">
                <a:effectLst/>
                <a:latin typeface="Calibri" panose="020F0502020204030204" pitchFamily="34" charset="0"/>
                <a:ea typeface="Courier New" panose="02070309020205020404" pitchFamily="49" charset="0"/>
                <a:cs typeface="Courier New" panose="02070309020205020404" pitchFamily="49" charset="0"/>
              </a:rPr>
              <a:t>Die media </a:t>
            </a:r>
            <a:r>
              <a:rPr lang="en-ZA" sz="1200" dirty="0" err="1">
                <a:effectLst/>
                <a:latin typeface="Calibri" panose="020F0502020204030204" pitchFamily="34" charset="0"/>
                <a:ea typeface="Courier New" panose="02070309020205020404" pitchFamily="49" charset="0"/>
                <a:cs typeface="Courier New" panose="02070309020205020404" pitchFamily="49" charset="0"/>
              </a:rPr>
              <a:t>kan</a:t>
            </a:r>
            <a:r>
              <a:rPr lang="en-ZA" sz="1200" dirty="0">
                <a:effectLst/>
                <a:latin typeface="Calibri" panose="020F0502020204030204" pitchFamily="34" charset="0"/>
                <a:ea typeface="Courier New" panose="02070309020205020404" pitchFamily="49" charset="0"/>
                <a:cs typeface="Courier New" panose="02070309020205020404" pitchFamily="49" charset="0"/>
              </a:rPr>
              <a:t> </a:t>
            </a:r>
            <a:r>
              <a:rPr lang="en-ZA" sz="1200" dirty="0" err="1">
                <a:effectLst/>
                <a:latin typeface="Calibri" panose="020F0502020204030204" pitchFamily="34" charset="0"/>
                <a:ea typeface="Courier New" panose="02070309020205020404" pitchFamily="49" charset="0"/>
                <a:cs typeface="Courier New" panose="02070309020205020404" pitchFamily="49" charset="0"/>
              </a:rPr>
              <a:t>groter</a:t>
            </a:r>
            <a:r>
              <a:rPr lang="en-ZA" sz="1200" dirty="0">
                <a:effectLst/>
                <a:latin typeface="Calibri" panose="020F0502020204030204" pitchFamily="34" charset="0"/>
                <a:ea typeface="Courier New" panose="02070309020205020404" pitchFamily="49" charset="0"/>
                <a:cs typeface="Courier New" panose="02070309020205020404" pitchFamily="49" charset="0"/>
              </a:rPr>
              <a:t> </a:t>
            </a:r>
            <a:r>
              <a:rPr lang="en-ZA" sz="1200" dirty="0" err="1">
                <a:effectLst/>
                <a:latin typeface="Calibri" panose="020F0502020204030204" pitchFamily="34" charset="0"/>
                <a:ea typeface="Courier New" panose="02070309020205020404" pitchFamily="49" charset="0"/>
                <a:cs typeface="Courier New" panose="02070309020205020404" pitchFamily="49" charset="0"/>
              </a:rPr>
              <a:t>dekking</a:t>
            </a:r>
            <a:r>
              <a:rPr lang="en-ZA" sz="1200" dirty="0">
                <a:effectLst/>
                <a:latin typeface="Calibri" panose="020F0502020204030204" pitchFamily="34" charset="0"/>
                <a:ea typeface="Courier New" panose="02070309020205020404" pitchFamily="49" charset="0"/>
                <a:cs typeface="Courier New" panose="02070309020205020404" pitchFamily="49" charset="0"/>
              </a:rPr>
              <a:t> gee </a:t>
            </a:r>
            <a:r>
              <a:rPr lang="en-ZA" sz="1200" dirty="0" err="1">
                <a:effectLst/>
                <a:latin typeface="Calibri" panose="020F0502020204030204" pitchFamily="34" charset="0"/>
                <a:ea typeface="Courier New" panose="02070309020205020404" pitchFamily="49" charset="0"/>
                <a:cs typeface="Courier New" panose="02070309020205020404" pitchFamily="49" charset="0"/>
              </a:rPr>
              <a:t>aan</a:t>
            </a:r>
            <a:r>
              <a:rPr lang="en-ZA" sz="1200" dirty="0">
                <a:effectLst/>
                <a:latin typeface="Calibri" panose="020F0502020204030204" pitchFamily="34" charset="0"/>
                <a:ea typeface="Courier New" panose="02070309020205020404" pitchFamily="49" charset="0"/>
                <a:cs typeface="Courier New" panose="02070309020205020404" pitchFamily="49" charset="0"/>
              </a:rPr>
              <a:t> 'n </a:t>
            </a:r>
            <a:r>
              <a:rPr lang="en-ZA" sz="1200" dirty="0" err="1">
                <a:effectLst/>
                <a:latin typeface="Calibri" panose="020F0502020204030204" pitchFamily="34" charset="0"/>
                <a:ea typeface="Courier New" panose="02070309020205020404" pitchFamily="49" charset="0"/>
                <a:cs typeface="Courier New" panose="02070309020205020404" pitchFamily="49" charset="0"/>
              </a:rPr>
              <a:t>meer</a:t>
            </a:r>
            <a:r>
              <a:rPr lang="en-ZA" sz="1200" dirty="0">
                <a:effectLst/>
                <a:latin typeface="Calibri" panose="020F0502020204030204" pitchFamily="34" charset="0"/>
                <a:ea typeface="Courier New" panose="02070309020205020404" pitchFamily="49" charset="0"/>
                <a:cs typeface="Courier New" panose="02070309020205020404" pitchFamily="49" charset="0"/>
              </a:rPr>
              <a:t> </a:t>
            </a:r>
            <a:r>
              <a:rPr lang="en-ZA" sz="1200" b="1" dirty="0" err="1">
                <a:effectLst/>
                <a:latin typeface="Calibri" panose="020F0502020204030204" pitchFamily="34" charset="0"/>
                <a:ea typeface="Courier New" panose="02070309020205020404" pitchFamily="49" charset="0"/>
                <a:cs typeface="Courier New" panose="02070309020205020404" pitchFamily="49" charset="0"/>
              </a:rPr>
              <a:t>uiteenlopende</a:t>
            </a:r>
            <a:r>
              <a:rPr lang="en-ZA" sz="1200" b="1" dirty="0">
                <a:effectLst/>
                <a:latin typeface="Calibri" panose="020F0502020204030204" pitchFamily="34" charset="0"/>
                <a:ea typeface="Courier New" panose="02070309020205020404" pitchFamily="49" charset="0"/>
                <a:cs typeface="Courier New" panose="02070309020205020404" pitchFamily="49" charset="0"/>
              </a:rPr>
              <a:t> reeks </a:t>
            </a:r>
            <a:r>
              <a:rPr lang="en-ZA" sz="1200" b="1" dirty="0" err="1">
                <a:effectLst/>
                <a:latin typeface="Calibri" panose="020F0502020204030204" pitchFamily="34" charset="0"/>
                <a:ea typeface="Courier New" panose="02070309020205020404" pitchFamily="49" charset="0"/>
                <a:cs typeface="Courier New" panose="02070309020205020404" pitchFamily="49" charset="0"/>
              </a:rPr>
              <a:t>sportsoorte</a:t>
            </a:r>
            <a:r>
              <a:rPr lang="en-ZA" sz="1200" dirty="0">
                <a:effectLst/>
                <a:latin typeface="Calibri" panose="020F0502020204030204" pitchFamily="34" charset="0"/>
                <a:ea typeface="Courier New" panose="02070309020205020404" pitchFamily="49" charset="0"/>
                <a:cs typeface="Courier New" panose="02070309020205020404" pitchFamily="49" charset="0"/>
              </a:rPr>
              <a:t> </a:t>
            </a:r>
            <a:r>
              <a:rPr lang="en-ZA" sz="1200" dirty="0" err="1">
                <a:effectLst/>
                <a:latin typeface="Calibri" panose="020F0502020204030204" pitchFamily="34" charset="0"/>
                <a:ea typeface="Courier New" panose="02070309020205020404" pitchFamily="49" charset="0"/>
                <a:cs typeface="Courier New" panose="02070309020205020404" pitchFamily="49" charset="0"/>
              </a:rPr>
              <a:t>en</a:t>
            </a:r>
            <a:r>
              <a:rPr lang="en-ZA" sz="1200" dirty="0">
                <a:effectLst/>
                <a:latin typeface="Calibri" panose="020F0502020204030204" pitchFamily="34" charset="0"/>
                <a:ea typeface="Courier New" panose="02070309020205020404" pitchFamily="49" charset="0"/>
                <a:cs typeface="Courier New" panose="02070309020205020404" pitchFamily="49" charset="0"/>
              </a:rPr>
              <a:t> </a:t>
            </a:r>
            <a:r>
              <a:rPr lang="en-ZA" sz="1200" dirty="0" err="1">
                <a:effectLst/>
                <a:latin typeface="Calibri" panose="020F0502020204030204" pitchFamily="34" charset="0"/>
                <a:ea typeface="Courier New" panose="02070309020205020404" pitchFamily="49" charset="0"/>
                <a:cs typeface="Courier New" panose="02070309020205020404" pitchFamily="49" charset="0"/>
              </a:rPr>
              <a:t>hul</a:t>
            </a:r>
            <a:r>
              <a:rPr lang="en-ZA" sz="1200" dirty="0">
                <a:effectLst/>
                <a:latin typeface="Calibri" panose="020F0502020204030204" pitchFamily="34" charset="0"/>
                <a:ea typeface="Courier New" panose="02070309020205020404" pitchFamily="49" charset="0"/>
                <a:cs typeface="Courier New" panose="02070309020205020404" pitchFamily="49" charset="0"/>
              </a:rPr>
              <a:t> </a:t>
            </a:r>
            <a:r>
              <a:rPr lang="en-ZA" sz="1200" dirty="0" err="1">
                <a:effectLst/>
                <a:latin typeface="Calibri" panose="020F0502020204030204" pitchFamily="34" charset="0"/>
                <a:ea typeface="Courier New" panose="02070309020205020404" pitchFamily="49" charset="0"/>
                <a:cs typeface="Courier New" panose="02070309020205020404" pitchFamily="49" charset="0"/>
              </a:rPr>
              <a:t>mededingers</a:t>
            </a:r>
            <a:r>
              <a:rPr lang="en-ZA" sz="1200" dirty="0">
                <a:effectLst/>
                <a:latin typeface="Calibri" panose="020F0502020204030204" pitchFamily="34" charset="0"/>
                <a:ea typeface="Courier New" panose="02070309020205020404" pitchFamily="49" charset="0"/>
                <a:cs typeface="Courier New" panose="02070309020205020404" pitchFamily="49" charset="0"/>
              </a:rPr>
              <a:t>  </a:t>
            </a:r>
            <a:r>
              <a:rPr lang="en-ZA" sz="1200" dirty="0" err="1">
                <a:effectLst/>
                <a:latin typeface="Calibri" panose="020F0502020204030204" pitchFamily="34" charset="0"/>
                <a:ea typeface="Courier New" panose="02070309020205020404" pitchFamily="49" charset="0"/>
                <a:cs typeface="Courier New" panose="02070309020205020404" pitchFamily="49" charset="0"/>
              </a:rPr>
              <a:t>en</a:t>
            </a:r>
            <a:r>
              <a:rPr lang="en-ZA" sz="1200" dirty="0">
                <a:effectLst/>
                <a:latin typeface="Calibri" panose="020F0502020204030204" pitchFamily="34" charset="0"/>
                <a:ea typeface="Courier New" panose="02070309020205020404" pitchFamily="49" charset="0"/>
                <a:cs typeface="Courier New" panose="02070309020205020404" pitchFamily="49" charset="0"/>
              </a:rPr>
              <a:t> </a:t>
            </a:r>
            <a:r>
              <a:rPr lang="en-ZA" sz="1200" dirty="0" err="1">
                <a:effectLst/>
                <a:latin typeface="Calibri" panose="020F0502020204030204" pitchFamily="34" charset="0"/>
                <a:ea typeface="Courier New" panose="02070309020205020404" pitchFamily="49" charset="0"/>
                <a:cs typeface="Courier New" panose="02070309020205020404" pitchFamily="49" charset="0"/>
              </a:rPr>
              <a:t>sodoende</a:t>
            </a:r>
            <a:r>
              <a:rPr lang="en-ZA" sz="1200" dirty="0">
                <a:effectLst/>
                <a:latin typeface="Calibri" panose="020F0502020204030204" pitchFamily="34" charset="0"/>
                <a:ea typeface="Courier New" panose="02070309020205020404" pitchFamily="49" charset="0"/>
                <a:cs typeface="Courier New" panose="02070309020205020404" pitchFamily="49" charset="0"/>
              </a:rPr>
              <a:t> </a:t>
            </a:r>
            <a:r>
              <a:rPr lang="en-ZA" sz="1200" b="1" dirty="0" err="1">
                <a:effectLst/>
                <a:latin typeface="Calibri" panose="020F0502020204030204" pitchFamily="34" charset="0"/>
                <a:ea typeface="Courier New" panose="02070309020205020404" pitchFamily="49" charset="0"/>
                <a:cs typeface="Courier New" panose="02070309020205020404" pitchFamily="49" charset="0"/>
              </a:rPr>
              <a:t>sosiale</a:t>
            </a:r>
            <a:r>
              <a:rPr lang="en-ZA" sz="1200" b="1" dirty="0">
                <a:effectLst/>
                <a:latin typeface="Calibri" panose="020F0502020204030204" pitchFamily="34" charset="0"/>
                <a:ea typeface="Courier New" panose="02070309020205020404" pitchFamily="49" charset="0"/>
                <a:cs typeface="Courier New" panose="02070309020205020404" pitchFamily="49" charset="0"/>
              </a:rPr>
              <a:t> </a:t>
            </a:r>
            <a:r>
              <a:rPr lang="en-ZA" sz="1200" b="1" dirty="0" err="1">
                <a:effectLst/>
                <a:latin typeface="Calibri" panose="020F0502020204030204" pitchFamily="34" charset="0"/>
                <a:ea typeface="Courier New" panose="02070309020205020404" pitchFamily="49" charset="0"/>
                <a:cs typeface="Courier New" panose="02070309020205020404" pitchFamily="49" charset="0"/>
              </a:rPr>
              <a:t>geregtigheidskwessies</a:t>
            </a:r>
            <a:r>
              <a:rPr lang="en-ZA" sz="1200" b="1" dirty="0">
                <a:effectLst/>
                <a:latin typeface="Calibri" panose="020F0502020204030204" pitchFamily="34" charset="0"/>
                <a:ea typeface="Courier New" panose="02070309020205020404" pitchFamily="49" charset="0"/>
                <a:cs typeface="Courier New" panose="02070309020205020404" pitchFamily="49" charset="0"/>
              </a:rPr>
              <a:t> </a:t>
            </a:r>
            <a:r>
              <a:rPr lang="en-ZA" sz="1200" b="1" dirty="0" err="1">
                <a:effectLst/>
                <a:latin typeface="Calibri" panose="020F0502020204030204" pitchFamily="34" charset="0"/>
                <a:ea typeface="Courier New" panose="02070309020205020404" pitchFamily="49" charset="0"/>
                <a:cs typeface="Courier New" panose="02070309020205020404" pitchFamily="49" charset="0"/>
              </a:rPr>
              <a:t>aktief</a:t>
            </a:r>
            <a:r>
              <a:rPr lang="en-ZA" sz="1200" b="1" dirty="0">
                <a:effectLst/>
                <a:latin typeface="Calibri" panose="020F0502020204030204" pitchFamily="34" charset="0"/>
                <a:ea typeface="Courier New" panose="02070309020205020404" pitchFamily="49" charset="0"/>
                <a:cs typeface="Courier New" panose="02070309020205020404" pitchFamily="49" charset="0"/>
              </a:rPr>
              <a:t> </a:t>
            </a:r>
            <a:r>
              <a:rPr lang="en-ZA" sz="1200" b="1" dirty="0" err="1">
                <a:effectLst/>
                <a:latin typeface="Calibri" panose="020F0502020204030204" pitchFamily="34" charset="0"/>
                <a:ea typeface="Courier New" panose="02070309020205020404" pitchFamily="49" charset="0"/>
                <a:cs typeface="Courier New" panose="02070309020205020404" pitchFamily="49" charset="0"/>
              </a:rPr>
              <a:t>bevorder</a:t>
            </a:r>
            <a:r>
              <a:rPr lang="en-ZA" sz="1200" dirty="0">
                <a:effectLst/>
                <a:latin typeface="Calibri" panose="020F0502020204030204" pitchFamily="34" charset="0"/>
                <a:ea typeface="Courier New" panose="02070309020205020404" pitchFamily="49" charset="0"/>
                <a:cs typeface="Courier New" panose="02070309020205020404" pitchFamily="49" charset="0"/>
              </a:rPr>
              <a:t>.</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p:txBody>
      </p:sp>
      <p:sp>
        <p:nvSpPr>
          <p:cNvPr id="99" name="Google Shape;99;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ZA"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ZA" dirty="0" err="1"/>
              <a:t>Skyfie</a:t>
            </a:r>
            <a:r>
              <a:rPr lang="en-ZA" dirty="0"/>
              <a:t> 3: </a:t>
            </a:r>
            <a:r>
              <a:rPr lang="en-ZA" dirty="0" err="1"/>
              <a:t>Aktiwiteit</a:t>
            </a:r>
            <a:r>
              <a:rPr lang="en-ZA" dirty="0"/>
              <a:t> in Pare (8 min)</a:t>
            </a:r>
          </a:p>
          <a:p>
            <a:pPr marL="457200" marR="0" lvl="0" indent="-228600" algn="l" rtl="0">
              <a:lnSpc>
                <a:spcPct val="100000"/>
              </a:lnSpc>
              <a:spcBef>
                <a:spcPts val="0"/>
              </a:spcBef>
              <a:spcAft>
                <a:spcPts val="0"/>
              </a:spcAft>
              <a:buSzPts val="1400"/>
              <a:buNone/>
            </a:pPr>
            <a:endParaRPr lang="en-ZA" dirty="0"/>
          </a:p>
          <a:p>
            <a:pPr marL="342900" lvl="0" indent="-342900">
              <a:buFont typeface="Symbol" panose="05050102010706020507" pitchFamily="18" charset="2"/>
              <a:buChar char=""/>
            </a:pPr>
            <a:r>
              <a:rPr lang="af-ZA" sz="1200" b="1" dirty="0">
                <a:solidFill>
                  <a:srgbClr val="FF0000"/>
                </a:solidFill>
                <a:effectLst/>
                <a:latin typeface="Calibri" panose="020F0502020204030204" pitchFamily="34" charset="0"/>
                <a:ea typeface="Calibri" panose="020F0502020204030204" pitchFamily="34" charset="0"/>
              </a:rPr>
              <a:t>Nota aan onderwyser</a:t>
            </a:r>
            <a:r>
              <a:rPr lang="af-ZA" sz="1200" dirty="0">
                <a:solidFill>
                  <a:srgbClr val="FF0000"/>
                </a:solidFill>
                <a:effectLst/>
                <a:latin typeface="Calibri" panose="020F0502020204030204" pitchFamily="34" charset="0"/>
                <a:ea typeface="Calibri" panose="020F0502020204030204" pitchFamily="34" charset="0"/>
              </a:rPr>
              <a:t>: U kan die video speel of net na die </a:t>
            </a:r>
            <a:r>
              <a:rPr lang="af-ZA" sz="1200" dirty="0" err="1">
                <a:solidFill>
                  <a:srgbClr val="FF0000"/>
                </a:solidFill>
                <a:effectLst/>
                <a:latin typeface="Calibri" panose="020F0502020204030204" pitchFamily="34" charset="0"/>
                <a:ea typeface="Calibri" panose="020F0502020204030204" pitchFamily="34" charset="0"/>
              </a:rPr>
              <a:t>skermgrepe</a:t>
            </a:r>
            <a:r>
              <a:rPr lang="af-ZA" sz="1200" dirty="0">
                <a:solidFill>
                  <a:srgbClr val="FF0000"/>
                </a:solidFill>
                <a:effectLst/>
                <a:latin typeface="Calibri" panose="020F0502020204030204" pitchFamily="34" charset="0"/>
                <a:ea typeface="Calibri" panose="020F0502020204030204" pitchFamily="34" charset="0"/>
              </a:rPr>
              <a:t> op die Skyfie 3 verwys. Om die video te kyk, klik op die volgende skakel:</a:t>
            </a:r>
            <a:endParaRPr lang="en-US" sz="12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tabLst>
                <a:tab pos="457200" algn="l"/>
              </a:tabLst>
            </a:pPr>
            <a:r>
              <a:rPr lang="af-ZA" sz="1200" b="1" i="1" dirty="0">
                <a:effectLst/>
                <a:latin typeface="Calibri" panose="020F0502020204030204" pitchFamily="34" charset="0"/>
                <a:ea typeface="Calibri" panose="020F0502020204030204" pitchFamily="34" charset="0"/>
              </a:rPr>
              <a:t>Nice </a:t>
            </a:r>
            <a:r>
              <a:rPr lang="af-ZA" sz="1200" b="1" i="1" dirty="0" err="1">
                <a:effectLst/>
                <a:latin typeface="Calibri" panose="020F0502020204030204" pitchFamily="34" charset="0"/>
                <a:ea typeface="Calibri" panose="020F0502020204030204" pitchFamily="34" charset="0"/>
              </a:rPr>
              <a:t>Legs</a:t>
            </a:r>
            <a:r>
              <a:rPr lang="af-ZA" sz="1200" b="1" i="1" dirty="0">
                <a:effectLst/>
                <a:latin typeface="Calibri" panose="020F0502020204030204" pitchFamily="34" charset="0"/>
                <a:ea typeface="Calibri" panose="020F0502020204030204" pitchFamily="34" charset="0"/>
              </a:rPr>
              <a:t>- </a:t>
            </a:r>
            <a:r>
              <a:rPr lang="af-ZA" sz="1200" b="1" i="1" dirty="0" err="1">
                <a:effectLst/>
                <a:latin typeface="Calibri" panose="020F0502020204030204" pitchFamily="34" charset="0"/>
                <a:ea typeface="Calibri" panose="020F0502020204030204" pitchFamily="34" charset="0"/>
              </a:rPr>
              <a:t>The</a:t>
            </a:r>
            <a:r>
              <a:rPr lang="af-ZA" sz="1200" b="1" i="1" dirty="0">
                <a:effectLst/>
                <a:latin typeface="Calibri" panose="020F0502020204030204" pitchFamily="34" charset="0"/>
                <a:ea typeface="Calibri" panose="020F0502020204030204" pitchFamily="34" charset="0"/>
              </a:rPr>
              <a:t> Media </a:t>
            </a:r>
            <a:r>
              <a:rPr lang="af-ZA" sz="1200" b="1" i="1" dirty="0" err="1">
                <a:effectLst/>
                <a:latin typeface="Calibri" panose="020F0502020204030204" pitchFamily="34" charset="0"/>
                <a:ea typeface="Calibri" panose="020F0502020204030204" pitchFamily="34" charset="0"/>
              </a:rPr>
              <a:t>Representation</a:t>
            </a:r>
            <a:r>
              <a:rPr lang="af-ZA" sz="1200" b="1" i="1" dirty="0">
                <a:effectLst/>
                <a:latin typeface="Calibri" panose="020F0502020204030204" pitchFamily="34" charset="0"/>
                <a:ea typeface="Calibri" panose="020F0502020204030204" pitchFamily="34" charset="0"/>
              </a:rPr>
              <a:t> of </a:t>
            </a:r>
            <a:r>
              <a:rPr lang="af-ZA" sz="1200" b="1" i="1" dirty="0" err="1">
                <a:effectLst/>
                <a:latin typeface="Calibri" panose="020F0502020204030204" pitchFamily="34" charset="0"/>
                <a:ea typeface="Calibri" panose="020F0502020204030204" pitchFamily="34" charset="0"/>
              </a:rPr>
              <a:t>Female</a:t>
            </a:r>
            <a:r>
              <a:rPr lang="af-ZA" sz="1200" b="1" i="1" dirty="0">
                <a:effectLst/>
                <a:latin typeface="Calibri" panose="020F0502020204030204" pitchFamily="34" charset="0"/>
                <a:ea typeface="Calibri" panose="020F0502020204030204" pitchFamily="34" charset="0"/>
              </a:rPr>
              <a:t> </a:t>
            </a:r>
            <a:r>
              <a:rPr lang="af-ZA" sz="1200" b="1" i="1" dirty="0" err="1">
                <a:effectLst/>
                <a:latin typeface="Calibri" panose="020F0502020204030204" pitchFamily="34" charset="0"/>
                <a:ea typeface="Calibri" panose="020F0502020204030204" pitchFamily="34" charset="0"/>
              </a:rPr>
              <a:t>Athletes</a:t>
            </a:r>
            <a:r>
              <a:rPr lang="af-ZA" sz="1200" b="1" i="1" dirty="0">
                <a:effectLst/>
                <a:latin typeface="Calibri" panose="020F0502020204030204" pitchFamily="34" charset="0"/>
                <a:ea typeface="Calibri" panose="020F0502020204030204" pitchFamily="34" charset="0"/>
              </a:rPr>
              <a:t> </a:t>
            </a:r>
            <a:r>
              <a:rPr lang="af-ZA" sz="1200" u="sng" dirty="0">
                <a:solidFill>
                  <a:srgbClr val="0000FF"/>
                </a:solidFill>
                <a:effectLst/>
                <a:latin typeface="Calibri" panose="020F0502020204030204" pitchFamily="34" charset="0"/>
                <a:ea typeface="Calibri" panose="020F0502020204030204" pitchFamily="34" charset="0"/>
                <a:hlinkClick r:id="rId3"/>
              </a:rPr>
              <a:t>https://www.youtube.com/watch?v=CQ3YIoiC5Cs</a:t>
            </a:r>
            <a:r>
              <a:rPr lang="af-ZA" sz="1200" dirty="0">
                <a:effectLst/>
                <a:latin typeface="Calibri" panose="020F0502020204030204" pitchFamily="34" charset="0"/>
                <a:ea typeface="Calibri" panose="020F0502020204030204" pitchFamily="34" charset="0"/>
              </a:rPr>
              <a:t> (3 min 17 sek)</a:t>
            </a:r>
            <a:endParaRPr lang="en-US" sz="12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tabLst>
                <a:tab pos="457200" algn="l"/>
              </a:tabLst>
            </a:pPr>
            <a:r>
              <a:rPr lang="af-ZA" sz="1200" dirty="0">
                <a:effectLst/>
                <a:latin typeface="Calibri" panose="020F0502020204030204" pitchFamily="34" charset="0"/>
                <a:ea typeface="Calibri" panose="020F0502020204030204" pitchFamily="34" charset="0"/>
              </a:rPr>
              <a:t>Die beelde op die skyfie is </a:t>
            </a:r>
            <a:r>
              <a:rPr lang="af-ZA" sz="1200" dirty="0" err="1">
                <a:effectLst/>
                <a:latin typeface="Calibri" panose="020F0502020204030204" pitchFamily="34" charset="0"/>
                <a:ea typeface="Calibri" panose="020F0502020204030204" pitchFamily="34" charset="0"/>
              </a:rPr>
              <a:t>skermgrepe</a:t>
            </a:r>
            <a:r>
              <a:rPr lang="af-ZA" sz="1200" dirty="0">
                <a:effectLst/>
                <a:latin typeface="Calibri" panose="020F0502020204030204" pitchFamily="34" charset="0"/>
                <a:ea typeface="Calibri" panose="020F0502020204030204" pitchFamily="34" charset="0"/>
              </a:rPr>
              <a:t> van die video. Kyk na die manier waarop die mediadekking van vroue </a:t>
            </a:r>
            <a:r>
              <a:rPr lang="af-ZA" sz="1200" dirty="0" err="1">
                <a:effectLst/>
                <a:latin typeface="Calibri" panose="020F0502020204030204" pitchFamily="34" charset="0"/>
                <a:ea typeface="Calibri" panose="020F0502020204030204" pitchFamily="34" charset="0"/>
              </a:rPr>
              <a:t>geslagsvooroordeel</a:t>
            </a:r>
            <a:r>
              <a:rPr lang="af-ZA" sz="1200" dirty="0">
                <a:effectLst/>
                <a:latin typeface="Calibri" panose="020F0502020204030204" pitchFamily="34" charset="0"/>
                <a:ea typeface="Calibri" panose="020F0502020204030204" pitchFamily="34" charset="0"/>
              </a:rPr>
              <a:t> kommunikeer. </a:t>
            </a:r>
            <a:endParaRPr lang="en-US" sz="12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tabLst>
                <a:tab pos="457200" algn="l"/>
              </a:tabLst>
            </a:pPr>
            <a:r>
              <a:rPr lang="af-ZA" sz="1200" dirty="0">
                <a:effectLst/>
                <a:latin typeface="Calibri" panose="020F0502020204030204" pitchFamily="34" charset="0"/>
                <a:ea typeface="Calibri" panose="020F0502020204030204" pitchFamily="34" charset="0"/>
              </a:rPr>
              <a:t>Voltooi </a:t>
            </a:r>
            <a:r>
              <a:rPr lang="af-ZA" sz="1200" b="1" i="1" dirty="0">
                <a:effectLst/>
                <a:latin typeface="Calibri" panose="020F0502020204030204" pitchFamily="34" charset="0"/>
                <a:ea typeface="Calibri" panose="020F0502020204030204" pitchFamily="34" charset="0"/>
              </a:rPr>
              <a:t>Vraag 1.1 en 1.2 </a:t>
            </a:r>
            <a:r>
              <a:rPr lang="af-ZA" sz="1200" dirty="0">
                <a:effectLst/>
                <a:latin typeface="Calibri" panose="020F0502020204030204" pitchFamily="34" charset="0"/>
                <a:ea typeface="Calibri" panose="020F0502020204030204" pitchFamily="34" charset="0"/>
              </a:rPr>
              <a:t>van </a:t>
            </a:r>
            <a:r>
              <a:rPr lang="af-ZA" sz="1200" b="1" i="1" dirty="0">
                <a:effectLst/>
                <a:latin typeface="Calibri" panose="020F0502020204030204" pitchFamily="34" charset="0"/>
                <a:ea typeface="Calibri" panose="020F0502020204030204" pitchFamily="34" charset="0"/>
              </a:rPr>
              <a:t>Aktiwiteit 1</a:t>
            </a:r>
            <a:r>
              <a:rPr lang="af-ZA" sz="1200" dirty="0">
                <a:effectLst/>
                <a:latin typeface="Calibri" panose="020F0502020204030204" pitchFamily="34" charset="0"/>
                <a:ea typeface="Calibri" panose="020F0502020204030204" pitchFamily="34" charset="0"/>
              </a:rPr>
              <a:t> (</a:t>
            </a:r>
            <a:r>
              <a:rPr lang="af-ZA" sz="1200" b="1" i="1" u="sng" dirty="0">
                <a:effectLst/>
                <a:latin typeface="Calibri" panose="020F0502020204030204" pitchFamily="34" charset="0"/>
                <a:ea typeface="Calibri" panose="020F0502020204030204" pitchFamily="34" charset="0"/>
              </a:rPr>
              <a:t>Les 6 – Werkkaart</a:t>
            </a:r>
            <a:r>
              <a:rPr lang="af-ZA" sz="1200" dirty="0">
                <a:effectLst/>
                <a:latin typeface="Calibri" panose="020F0502020204030204" pitchFamily="34" charset="0"/>
                <a:ea typeface="Calibri" panose="020F0502020204030204" pitchFamily="34" charset="0"/>
              </a:rPr>
              <a:t>) saam met jou maat:</a:t>
            </a:r>
            <a:endParaRPr lang="en-US" sz="1200" dirty="0">
              <a:effectLst/>
              <a:latin typeface="Times New Roman" panose="02020603050405020304" pitchFamily="18" charset="0"/>
              <a:ea typeface="Times New Roman" panose="02020603050405020304" pitchFamily="18" charset="0"/>
            </a:endParaRPr>
          </a:p>
          <a:p>
            <a:pPr marL="742950" lvl="1" indent="-285750">
              <a:buFont typeface="Courier New" panose="02070309020205020404" pitchFamily="49" charset="0"/>
              <a:buChar char="o"/>
            </a:pPr>
            <a:r>
              <a:rPr lang="af-ZA" sz="1200" dirty="0">
                <a:effectLst/>
                <a:latin typeface="Calibri" panose="020F0502020204030204" pitchFamily="34" charset="0"/>
                <a:ea typeface="Calibri" panose="020F0502020204030204" pitchFamily="34" charset="0"/>
              </a:rPr>
              <a:t>Watter impak dink jy het hierdie tipe dekking op die jeug?  Lig jou mening. </a:t>
            </a:r>
            <a:endParaRPr lang="en-US" sz="1200" dirty="0">
              <a:effectLst/>
              <a:latin typeface="Times New Roman" panose="02020603050405020304" pitchFamily="18" charset="0"/>
              <a:ea typeface="Times New Roman" panose="02020603050405020304" pitchFamily="18" charset="0"/>
            </a:endParaRPr>
          </a:p>
          <a:p>
            <a:pPr marL="742950" lvl="1" indent="-285750">
              <a:buFont typeface="Courier New" panose="02070309020205020404" pitchFamily="49" charset="0"/>
              <a:buChar char="o"/>
            </a:pPr>
            <a:r>
              <a:rPr lang="af-ZA" sz="1200" dirty="0">
                <a:effectLst/>
                <a:latin typeface="Calibri" panose="020F0502020204030204" pitchFamily="34" charset="0"/>
                <a:ea typeface="Calibri" panose="020F0502020204030204" pitchFamily="34" charset="0"/>
              </a:rPr>
              <a:t>Hoe kan jongmense bydra tot die verandering van hierdie persepsies deur hul gebruik van sosiale media? </a:t>
            </a:r>
            <a:endParaRPr lang="en-US" sz="1200" dirty="0">
              <a:effectLst/>
              <a:latin typeface="Times New Roman" panose="02020603050405020304" pitchFamily="18" charset="0"/>
              <a:ea typeface="Times New Roman" panose="02020603050405020304" pitchFamily="18" charset="0"/>
            </a:endParaRPr>
          </a:p>
        </p:txBody>
      </p:sp>
      <p:sp>
        <p:nvSpPr>
          <p:cNvPr id="123" name="Google Shape;123;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ZA"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dirty="0" err="1"/>
              <a:t>Skyfie</a:t>
            </a:r>
            <a:r>
              <a:rPr lang="en-GB" dirty="0"/>
              <a:t> 4: </a:t>
            </a:r>
            <a:r>
              <a:rPr lang="en-US" dirty="0" err="1"/>
              <a:t>Aktiwiteit</a:t>
            </a:r>
            <a:r>
              <a:rPr lang="en-US" dirty="0"/>
              <a:t> in Pare </a:t>
            </a:r>
            <a:r>
              <a:rPr lang="en-US" dirty="0" err="1"/>
              <a:t>Vervolg</a:t>
            </a:r>
            <a:endParaRPr dirty="0"/>
          </a:p>
          <a:p>
            <a:pPr marL="457200" marR="0" lvl="0" indent="-228600" algn="l" rtl="0">
              <a:lnSpc>
                <a:spcPct val="100000"/>
              </a:lnSpc>
              <a:spcBef>
                <a:spcPts val="0"/>
              </a:spcBef>
              <a:spcAft>
                <a:spcPts val="0"/>
              </a:spcAft>
              <a:buSzPts val="1400"/>
              <a:buNone/>
            </a:pPr>
            <a:endParaRPr dirty="0"/>
          </a:p>
          <a:p>
            <a:pPr marL="342900" lvl="0" indent="-342900">
              <a:buFont typeface="Symbol" panose="05050102010706020507" pitchFamily="18" charset="2"/>
              <a:buChar char=""/>
            </a:pPr>
            <a:r>
              <a:rPr lang="af-ZA" sz="1200" dirty="0">
                <a:effectLst/>
                <a:latin typeface="Calibri" panose="020F0502020204030204" pitchFamily="34" charset="0"/>
                <a:ea typeface="Times New Roman" panose="02020603050405020304" pitchFamily="18" charset="0"/>
              </a:rPr>
              <a:t>Kyk: </a:t>
            </a:r>
            <a:r>
              <a:rPr lang="af-ZA" sz="1200" b="1" i="1" dirty="0" err="1">
                <a:effectLst/>
                <a:latin typeface="Calibri" panose="020F0502020204030204" pitchFamily="34" charset="0"/>
                <a:ea typeface="Times New Roman" panose="02020603050405020304" pitchFamily="18" charset="0"/>
              </a:rPr>
              <a:t>One</a:t>
            </a:r>
            <a:r>
              <a:rPr lang="af-ZA" sz="1200" b="1" i="1" dirty="0">
                <a:effectLst/>
                <a:latin typeface="Calibri" panose="020F0502020204030204" pitchFamily="34" charset="0"/>
                <a:ea typeface="Times New Roman" panose="02020603050405020304" pitchFamily="18" charset="0"/>
              </a:rPr>
              <a:t> </a:t>
            </a:r>
            <a:r>
              <a:rPr lang="af-ZA" sz="1200" b="1" i="1" dirty="0" err="1">
                <a:effectLst/>
                <a:latin typeface="Calibri" panose="020F0502020204030204" pitchFamily="34" charset="0"/>
                <a:ea typeface="Times New Roman" panose="02020603050405020304" pitchFamily="18" charset="0"/>
              </a:rPr>
              <a:t>Day</a:t>
            </a:r>
            <a:r>
              <a:rPr lang="af-ZA" sz="1200" b="1" i="1" dirty="0">
                <a:effectLst/>
                <a:latin typeface="Calibri" panose="020F0502020204030204" pitchFamily="34" charset="0"/>
                <a:ea typeface="Times New Roman" panose="02020603050405020304" pitchFamily="18" charset="0"/>
              </a:rPr>
              <a:t> </a:t>
            </a:r>
            <a:r>
              <a:rPr lang="af-ZA" sz="1200" b="1" i="1" dirty="0" err="1">
                <a:effectLst/>
                <a:latin typeface="Calibri" panose="020F0502020204030204" pitchFamily="34" charset="0"/>
                <a:ea typeface="Times New Roman" panose="02020603050405020304" pitchFamily="18" charset="0"/>
              </a:rPr>
              <a:t>We</a:t>
            </a:r>
            <a:r>
              <a:rPr lang="af-ZA" sz="1200" b="1" i="1" dirty="0">
                <a:effectLst/>
                <a:latin typeface="Calibri" panose="020F0502020204030204" pitchFamily="34" charset="0"/>
                <a:ea typeface="Times New Roman" panose="02020603050405020304" pitchFamily="18" charset="0"/>
              </a:rPr>
              <a:t> </a:t>
            </a:r>
            <a:r>
              <a:rPr lang="af-ZA" sz="1200" b="1" i="1" dirty="0" err="1">
                <a:effectLst/>
                <a:latin typeface="Calibri" panose="020F0502020204030204" pitchFamily="34" charset="0"/>
                <a:ea typeface="Times New Roman" panose="02020603050405020304" pitchFamily="18" charset="0"/>
              </a:rPr>
              <a:t>Won’t</a:t>
            </a:r>
            <a:r>
              <a:rPr lang="af-ZA" sz="1200" b="1" i="1" dirty="0">
                <a:effectLst/>
                <a:latin typeface="Calibri" panose="020F0502020204030204" pitchFamily="34" charset="0"/>
                <a:ea typeface="Times New Roman" panose="02020603050405020304" pitchFamily="18" charset="0"/>
              </a:rPr>
              <a:t> </a:t>
            </a:r>
            <a:r>
              <a:rPr lang="af-ZA" sz="1200" b="1" i="1" dirty="0" err="1">
                <a:effectLst/>
                <a:latin typeface="Calibri" panose="020F0502020204030204" pitchFamily="34" charset="0"/>
                <a:ea typeface="Times New Roman" panose="02020603050405020304" pitchFamily="18" charset="0"/>
              </a:rPr>
              <a:t>Need</a:t>
            </a:r>
            <a:r>
              <a:rPr lang="af-ZA" sz="1200" b="1" i="1" dirty="0">
                <a:effectLst/>
                <a:latin typeface="Calibri" panose="020F0502020204030204" pitchFamily="34" charset="0"/>
                <a:ea typeface="Times New Roman" panose="02020603050405020304" pitchFamily="18" charset="0"/>
              </a:rPr>
              <a:t> </a:t>
            </a:r>
            <a:r>
              <a:rPr lang="af-ZA" sz="1200" b="1" i="1" dirty="0" err="1">
                <a:effectLst/>
                <a:latin typeface="Calibri" panose="020F0502020204030204" pitchFamily="34" charset="0"/>
                <a:ea typeface="Times New Roman" panose="02020603050405020304" pitchFamily="18" charset="0"/>
              </a:rPr>
              <a:t>This</a:t>
            </a:r>
            <a:r>
              <a:rPr lang="af-ZA" sz="1200" b="1" i="1" dirty="0">
                <a:effectLst/>
                <a:latin typeface="Calibri" panose="020F0502020204030204" pitchFamily="34" charset="0"/>
                <a:ea typeface="Times New Roman" panose="02020603050405020304" pitchFamily="18" charset="0"/>
              </a:rPr>
              <a:t> </a:t>
            </a:r>
            <a:r>
              <a:rPr lang="af-ZA" sz="1200" b="1" i="1" dirty="0" err="1">
                <a:effectLst/>
                <a:latin typeface="Calibri" panose="020F0502020204030204" pitchFamily="34" charset="0"/>
                <a:ea typeface="Times New Roman" panose="02020603050405020304" pitchFamily="18" charset="0"/>
              </a:rPr>
              <a:t>Day</a:t>
            </a:r>
            <a:r>
              <a:rPr lang="af-ZA" sz="1200" b="1" i="1" dirty="0">
                <a:effectLst/>
                <a:latin typeface="Calibri" panose="020F0502020204030204" pitchFamily="34" charset="0"/>
                <a:ea typeface="Times New Roman" panose="02020603050405020304" pitchFamily="18" charset="0"/>
              </a:rPr>
              <a:t> | Nike</a:t>
            </a:r>
            <a:r>
              <a:rPr lang="af-ZA" sz="1200" dirty="0">
                <a:effectLst/>
                <a:latin typeface="Calibri" panose="020F050202020403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tabLst>
                <a:tab pos="457200" algn="l"/>
              </a:tabLst>
            </a:pPr>
            <a:r>
              <a:rPr lang="af-ZA" sz="1200" u="sng" dirty="0">
                <a:solidFill>
                  <a:srgbClr val="0000FF"/>
                </a:solidFill>
                <a:effectLst/>
                <a:latin typeface="Calibri" panose="020F0502020204030204" pitchFamily="34" charset="0"/>
                <a:ea typeface="Times New Roman" panose="02020603050405020304" pitchFamily="18" charset="0"/>
                <a:hlinkClick r:id="rId3"/>
              </a:rPr>
              <a:t>https://www.youtube.com/watch?v=MzYYUGnmqLA</a:t>
            </a:r>
            <a:r>
              <a:rPr lang="af-ZA" sz="1200" u="sng" dirty="0">
                <a:effectLst/>
                <a:latin typeface="Calibri" panose="020F0502020204030204" pitchFamily="34" charset="0"/>
                <a:ea typeface="Times New Roman" panose="02020603050405020304" pitchFamily="18" charset="0"/>
              </a:rPr>
              <a:t> </a:t>
            </a:r>
            <a:r>
              <a:rPr lang="af-ZA" sz="1200" dirty="0">
                <a:effectLst/>
                <a:latin typeface="Calibri" panose="020F0502020204030204" pitchFamily="34" charset="0"/>
                <a:ea typeface="Times New Roman" panose="02020603050405020304" pitchFamily="18" charset="0"/>
              </a:rPr>
              <a:t>(47 sek)</a:t>
            </a:r>
            <a:endParaRPr lang="en-US" sz="12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tabLst>
                <a:tab pos="457200" algn="l"/>
              </a:tabLst>
            </a:pPr>
            <a:r>
              <a:rPr lang="af-ZA" sz="1200" dirty="0">
                <a:effectLst/>
                <a:latin typeface="Calibri" panose="020F0502020204030204" pitchFamily="34" charset="0"/>
                <a:ea typeface="Times New Roman" panose="02020603050405020304" pitchFamily="18" charset="0"/>
              </a:rPr>
              <a:t>Voltooi </a:t>
            </a:r>
            <a:r>
              <a:rPr lang="af-ZA" sz="1200" b="1" i="1" dirty="0">
                <a:effectLst/>
                <a:latin typeface="Calibri" panose="020F0502020204030204" pitchFamily="34" charset="0"/>
                <a:ea typeface="Times New Roman" panose="02020603050405020304" pitchFamily="18" charset="0"/>
              </a:rPr>
              <a:t>Vraag 1.3</a:t>
            </a:r>
            <a:r>
              <a:rPr lang="af-ZA" sz="1200" dirty="0">
                <a:effectLst/>
                <a:latin typeface="Calibri" panose="020F0502020204030204" pitchFamily="34" charset="0"/>
                <a:ea typeface="Times New Roman" panose="02020603050405020304" pitchFamily="18" charset="0"/>
              </a:rPr>
              <a:t> van </a:t>
            </a:r>
            <a:r>
              <a:rPr lang="af-ZA" sz="1200" b="1" i="1" dirty="0">
                <a:effectLst/>
                <a:latin typeface="Calibri" panose="020F0502020204030204" pitchFamily="34" charset="0"/>
                <a:ea typeface="Times New Roman" panose="02020603050405020304" pitchFamily="18" charset="0"/>
              </a:rPr>
              <a:t>Aktiwiteit 1</a:t>
            </a:r>
            <a:r>
              <a:rPr lang="af-ZA" sz="1200" dirty="0">
                <a:effectLst/>
                <a:latin typeface="Calibri" panose="020F0502020204030204" pitchFamily="34" charset="0"/>
                <a:ea typeface="Times New Roman" panose="02020603050405020304" pitchFamily="18" charset="0"/>
              </a:rPr>
              <a:t> (</a:t>
            </a:r>
            <a:r>
              <a:rPr lang="af-ZA" sz="1200" b="1" i="1" u="sng" dirty="0">
                <a:effectLst/>
                <a:latin typeface="Calibri" panose="020F0502020204030204" pitchFamily="34" charset="0"/>
                <a:ea typeface="Times New Roman" panose="02020603050405020304" pitchFamily="18" charset="0"/>
              </a:rPr>
              <a:t>Les 6 – Werkkaart</a:t>
            </a:r>
            <a:r>
              <a:rPr lang="af-ZA" sz="1200" dirty="0">
                <a:effectLst/>
                <a:latin typeface="Calibri" panose="020F0502020204030204" pitchFamily="34" charset="0"/>
                <a:ea typeface="Times New Roman" panose="02020603050405020304" pitchFamily="18" charset="0"/>
              </a:rPr>
              <a:t>) saam met jou maat:</a:t>
            </a:r>
            <a:endParaRPr lang="en-US" sz="1200" dirty="0">
              <a:effectLst/>
              <a:latin typeface="Times New Roman" panose="02020603050405020304" pitchFamily="18" charset="0"/>
              <a:ea typeface="Times New Roman" panose="02020603050405020304" pitchFamily="18" charset="0"/>
            </a:endParaRPr>
          </a:p>
          <a:p>
            <a:pPr marL="742950" lvl="1" indent="-285750">
              <a:buFont typeface="Courier New" panose="02070309020205020404" pitchFamily="49" charset="0"/>
              <a:buChar char="o"/>
            </a:pPr>
            <a:r>
              <a:rPr lang="af-ZA" sz="1200" dirty="0">
                <a:effectLst/>
                <a:latin typeface="Calibri" panose="020F0502020204030204" pitchFamily="34" charset="0"/>
                <a:ea typeface="Times New Roman" panose="02020603050405020304" pitchFamily="18" charset="0"/>
              </a:rPr>
              <a:t>Hoe kan ’n veldtog, soos hierdie, jongmense beïnvloed?</a:t>
            </a:r>
            <a:endParaRPr lang="en-US" sz="12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tabLst>
                <a:tab pos="457200" algn="l"/>
              </a:tabLst>
            </a:pPr>
            <a:r>
              <a:rPr lang="af-ZA" sz="1200" dirty="0">
                <a:effectLst/>
                <a:latin typeface="Calibri" panose="020F0502020204030204" pitchFamily="34" charset="0"/>
                <a:ea typeface="Times New Roman" panose="02020603050405020304" pitchFamily="18" charset="0"/>
              </a:rPr>
              <a:t>Vra leerders vir terugvoer. Moontlike antwoorde is in </a:t>
            </a:r>
            <a:r>
              <a:rPr lang="af-ZA" sz="1200" b="1" i="1" u="sng" dirty="0">
                <a:effectLst/>
                <a:latin typeface="Calibri" panose="020F0502020204030204" pitchFamily="34" charset="0"/>
                <a:ea typeface="Times New Roman" panose="02020603050405020304" pitchFamily="18" charset="0"/>
              </a:rPr>
              <a:t>Les 6 – Werkkaart MEMO </a:t>
            </a:r>
            <a:r>
              <a:rPr lang="af-ZA" sz="1200" dirty="0">
                <a:effectLst/>
                <a:latin typeface="Calibri" panose="020F0502020204030204" pitchFamily="34" charset="0"/>
                <a:ea typeface="Times New Roman" panose="02020603050405020304" pitchFamily="18" charset="0"/>
              </a:rPr>
              <a:t>beskikbaar. </a:t>
            </a:r>
            <a:endParaRPr lang="en-US" sz="1200" dirty="0">
              <a:effectLst/>
              <a:latin typeface="Times New Roman" panose="02020603050405020304" pitchFamily="18" charset="0"/>
              <a:ea typeface="Times New Roman" panose="02020603050405020304" pitchFamily="18" charset="0"/>
            </a:endParaRPr>
          </a:p>
        </p:txBody>
      </p:sp>
      <p:sp>
        <p:nvSpPr>
          <p:cNvPr id="131" name="Google Shape;131;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ZA"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ZA" dirty="0" err="1"/>
              <a:t>Skyfie</a:t>
            </a:r>
            <a:r>
              <a:rPr lang="en-ZA" dirty="0"/>
              <a:t> 5: </a:t>
            </a:r>
            <a:r>
              <a:rPr lang="en-ZA" dirty="0" err="1"/>
              <a:t>Individuele</a:t>
            </a:r>
            <a:r>
              <a:rPr lang="en-ZA" dirty="0"/>
              <a:t> </a:t>
            </a:r>
            <a:r>
              <a:rPr lang="en-ZA" dirty="0" err="1"/>
              <a:t>aktwiteit</a:t>
            </a:r>
            <a:r>
              <a:rPr lang="en-ZA" dirty="0"/>
              <a:t> (20 min)</a:t>
            </a:r>
            <a:endParaRPr dirty="0"/>
          </a:p>
          <a:p>
            <a:pPr marL="457200" marR="0" lvl="0" indent="-228600" algn="l" rtl="0">
              <a:lnSpc>
                <a:spcPct val="100000"/>
              </a:lnSpc>
              <a:spcBef>
                <a:spcPts val="0"/>
              </a:spcBef>
              <a:spcAft>
                <a:spcPts val="0"/>
              </a:spcAft>
              <a:buSzPts val="1400"/>
              <a:buNone/>
            </a:pPr>
            <a:endParaRPr lang="en-GB" dirty="0"/>
          </a:p>
          <a:p>
            <a:pPr marL="342900" lvl="0" indent="-342900">
              <a:buSzPts val="1000"/>
              <a:buFont typeface="Arial" panose="020B0604020202020204" pitchFamily="34" charset="0"/>
              <a:buChar char="●"/>
            </a:pPr>
            <a:r>
              <a:rPr lang="af-ZA" sz="1800" dirty="0">
                <a:effectLst/>
                <a:latin typeface="Calibri" panose="020F0502020204030204" pitchFamily="34" charset="0"/>
                <a:ea typeface="Calibri" panose="020F0502020204030204" pitchFamily="34" charset="0"/>
                <a:cs typeface="Noto Sans Symbols"/>
              </a:rPr>
              <a:t>Leerders sal nou tyd kry om </a:t>
            </a:r>
            <a:r>
              <a:rPr lang="af-ZA" sz="1800" dirty="0" err="1">
                <a:effectLst/>
                <a:latin typeface="Calibri" panose="020F0502020204030204" pitchFamily="34" charset="0"/>
                <a:ea typeface="Calibri" panose="020F0502020204030204" pitchFamily="34" charset="0"/>
                <a:cs typeface="Noto Sans Symbols"/>
              </a:rPr>
              <a:t>eksamentipe</a:t>
            </a:r>
            <a:r>
              <a:rPr lang="af-ZA" sz="1800" dirty="0">
                <a:effectLst/>
                <a:latin typeface="Calibri" panose="020F0502020204030204" pitchFamily="34" charset="0"/>
                <a:ea typeface="Calibri" panose="020F0502020204030204" pitchFamily="34" charset="0"/>
                <a:cs typeface="Noto Sans Symbols"/>
              </a:rPr>
              <a:t> vrae oor hierdie onderwerp te oefen.</a:t>
            </a:r>
            <a:endParaRPr lang="en-US" sz="1800" dirty="0">
              <a:effectLst/>
              <a:latin typeface="Noto Sans Symbols"/>
              <a:ea typeface="Noto Sans Symbols"/>
              <a:cs typeface="Noto Sans Symbols"/>
            </a:endParaRPr>
          </a:p>
          <a:p>
            <a:pPr marL="342900" lvl="0" indent="-342900">
              <a:buSzPts val="1000"/>
              <a:buFont typeface="Arial" panose="020B0604020202020204" pitchFamily="34" charset="0"/>
              <a:buChar char="●"/>
              <a:tabLst>
                <a:tab pos="457200" algn="l"/>
              </a:tabLst>
            </a:pPr>
            <a:r>
              <a:rPr lang="af-ZA" sz="1800" dirty="0">
                <a:effectLst/>
                <a:latin typeface="Calibri" panose="020F0502020204030204" pitchFamily="34" charset="0"/>
                <a:ea typeface="Calibri" panose="020F0502020204030204" pitchFamily="34" charset="0"/>
                <a:cs typeface="Noto Sans Symbols"/>
              </a:rPr>
              <a:t>Leerders voltooi </a:t>
            </a:r>
            <a:r>
              <a:rPr lang="af-ZA" sz="1800" b="1" i="1" dirty="0">
                <a:effectLst/>
                <a:latin typeface="Calibri" panose="020F0502020204030204" pitchFamily="34" charset="0"/>
                <a:ea typeface="Calibri" panose="020F0502020204030204" pitchFamily="34" charset="0"/>
                <a:cs typeface="Noto Sans Symbols"/>
              </a:rPr>
              <a:t>Aktiwiteit 2</a:t>
            </a:r>
            <a:r>
              <a:rPr lang="af-ZA" sz="1800" dirty="0">
                <a:effectLst/>
                <a:latin typeface="Calibri" panose="020F0502020204030204" pitchFamily="34" charset="0"/>
                <a:ea typeface="Calibri" panose="020F0502020204030204" pitchFamily="34" charset="0"/>
                <a:cs typeface="Noto Sans Symbols"/>
              </a:rPr>
              <a:t> (</a:t>
            </a:r>
            <a:r>
              <a:rPr lang="af-ZA" sz="1800" b="1" i="1" u="sng" dirty="0">
                <a:effectLst/>
                <a:latin typeface="Calibri" panose="020F0502020204030204" pitchFamily="34" charset="0"/>
                <a:ea typeface="Calibri" panose="020F0502020204030204" pitchFamily="34" charset="0"/>
                <a:cs typeface="Noto Sans Symbols"/>
              </a:rPr>
              <a:t>Les 6 – Werkkaart</a:t>
            </a:r>
            <a:r>
              <a:rPr lang="af-ZA" sz="1800" dirty="0">
                <a:effectLst/>
                <a:latin typeface="Calibri" panose="020F0502020204030204" pitchFamily="34" charset="0"/>
                <a:ea typeface="Calibri" panose="020F0502020204030204" pitchFamily="34" charset="0"/>
                <a:cs typeface="Noto Sans Symbols"/>
              </a:rPr>
              <a:t>). </a:t>
            </a:r>
            <a:endParaRPr lang="en-US" sz="1800" dirty="0">
              <a:effectLst/>
              <a:latin typeface="Noto Sans Symbols"/>
              <a:ea typeface="Noto Sans Symbols"/>
              <a:cs typeface="Noto Sans Symbols"/>
            </a:endParaRPr>
          </a:p>
          <a:p>
            <a:pPr marL="342900" lvl="0" indent="-342900">
              <a:buSzPts val="1000"/>
              <a:buFont typeface="Arial" panose="020B0604020202020204" pitchFamily="34" charset="0"/>
              <a:buChar char="●"/>
              <a:tabLst>
                <a:tab pos="457200" algn="l"/>
              </a:tabLst>
            </a:pPr>
            <a:r>
              <a:rPr lang="af-ZA" sz="1800" dirty="0">
                <a:effectLst/>
                <a:latin typeface="Calibri" panose="020F0502020204030204" pitchFamily="34" charset="0"/>
                <a:ea typeface="Calibri" panose="020F0502020204030204" pitchFamily="34" charset="0"/>
                <a:cs typeface="Noto Sans Symbols"/>
              </a:rPr>
              <a:t>Gee vir die leerders 15 min om die aktiwiteit te voltooi en gebruik 5 min om deur die antwoorde  (</a:t>
            </a:r>
            <a:r>
              <a:rPr lang="af-ZA" sz="1800" b="1" i="1" u="sng" dirty="0">
                <a:effectLst/>
                <a:latin typeface="Calibri" panose="020F0502020204030204" pitchFamily="34" charset="0"/>
                <a:ea typeface="Calibri" panose="020F0502020204030204" pitchFamily="34" charset="0"/>
                <a:cs typeface="Noto Sans Symbols"/>
              </a:rPr>
              <a:t>Les 6 – Werkkaart MEMO</a:t>
            </a:r>
            <a:r>
              <a:rPr lang="af-ZA" sz="1800" dirty="0">
                <a:effectLst/>
                <a:latin typeface="Calibri" panose="020F0502020204030204" pitchFamily="34" charset="0"/>
                <a:ea typeface="Calibri" panose="020F0502020204030204" pitchFamily="34" charset="0"/>
                <a:cs typeface="Noto Sans Symbols"/>
              </a:rPr>
              <a:t>) te gaan. </a:t>
            </a:r>
            <a:endParaRPr lang="en-US" sz="1800" dirty="0">
              <a:effectLst/>
              <a:latin typeface="Noto Sans Symbols"/>
              <a:ea typeface="Noto Sans Symbols"/>
              <a:cs typeface="Noto Sans Symbols"/>
            </a:endParaRPr>
          </a:p>
        </p:txBody>
      </p:sp>
      <p:sp>
        <p:nvSpPr>
          <p:cNvPr id="139" name="Google Shape;139;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ZA"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ZA" dirty="0" err="1"/>
              <a:t>Skyfie</a:t>
            </a:r>
            <a:r>
              <a:rPr lang="en-ZA" dirty="0"/>
              <a:t> 6: </a:t>
            </a:r>
            <a:r>
              <a:rPr lang="en-ZA" dirty="0" err="1"/>
              <a:t>Refleksie</a:t>
            </a:r>
            <a:r>
              <a:rPr lang="en-ZA" dirty="0"/>
              <a:t> (</a:t>
            </a:r>
            <a:r>
              <a:rPr lang="en-ZA"/>
              <a:t>5 min)</a:t>
            </a:r>
            <a:endParaRPr dirty="0"/>
          </a:p>
          <a:p>
            <a:pPr marL="0" lvl="0" indent="0" algn="l" rtl="0">
              <a:lnSpc>
                <a:spcPct val="100000"/>
              </a:lnSpc>
              <a:spcBef>
                <a:spcPts val="0"/>
              </a:spcBef>
              <a:spcAft>
                <a:spcPts val="0"/>
              </a:spcAft>
              <a:buSzPts val="1400"/>
              <a:buNone/>
            </a:pPr>
            <a:endParaRPr dirty="0"/>
          </a:p>
          <a:p>
            <a:pPr marL="342900" lvl="0" indent="-342900">
              <a:buSzPts val="1000"/>
              <a:buFont typeface="Arial" panose="020B0604020202020204" pitchFamily="34" charset="0"/>
              <a:buChar char="●"/>
            </a:pPr>
            <a:r>
              <a:rPr lang="af-ZA" sz="1800" dirty="0">
                <a:effectLst/>
                <a:latin typeface="Calibri" panose="020F0502020204030204" pitchFamily="34" charset="0"/>
                <a:ea typeface="Noto Sans Symbols"/>
                <a:cs typeface="Noto Sans Symbols"/>
              </a:rPr>
              <a:t>Leerders voltooi </a:t>
            </a:r>
            <a:r>
              <a:rPr lang="af-ZA" sz="1800" b="1" i="1" dirty="0">
                <a:effectLst/>
                <a:latin typeface="Calibri" panose="020F0502020204030204" pitchFamily="34" charset="0"/>
                <a:ea typeface="Noto Sans Symbols"/>
                <a:cs typeface="Noto Sans Symbols"/>
              </a:rPr>
              <a:t>Aktiwiteit 3</a:t>
            </a:r>
            <a:r>
              <a:rPr lang="af-ZA" sz="1800" b="1" dirty="0">
                <a:effectLst/>
                <a:latin typeface="Calibri" panose="020F0502020204030204" pitchFamily="34" charset="0"/>
                <a:ea typeface="Noto Sans Symbols"/>
                <a:cs typeface="Noto Sans Symbols"/>
              </a:rPr>
              <a:t>  (</a:t>
            </a:r>
            <a:r>
              <a:rPr lang="af-ZA" sz="1800" b="1" i="1" u="sng" dirty="0">
                <a:effectLst/>
                <a:latin typeface="Calibri" panose="020F0502020204030204" pitchFamily="34" charset="0"/>
                <a:ea typeface="Noto Sans Symbols"/>
                <a:cs typeface="Noto Sans Symbols"/>
              </a:rPr>
              <a:t>Les 6 – Werkkaart</a:t>
            </a:r>
            <a:r>
              <a:rPr lang="af-ZA" sz="1800" b="1" dirty="0">
                <a:effectLst/>
                <a:latin typeface="Calibri" panose="020F0502020204030204" pitchFamily="34" charset="0"/>
                <a:ea typeface="Noto Sans Symbols"/>
                <a:cs typeface="Noto Sans Symbols"/>
              </a:rPr>
              <a:t>).  </a:t>
            </a:r>
            <a:endParaRPr lang="en-US" sz="1800" dirty="0">
              <a:effectLst/>
              <a:latin typeface="Noto Sans Symbols"/>
              <a:ea typeface="Noto Sans Symbols"/>
              <a:cs typeface="Noto Sans Symbols"/>
            </a:endParaRPr>
          </a:p>
          <a:p>
            <a:br>
              <a:rPr lang="af-ZA" sz="1800" b="1" dirty="0">
                <a:effectLst/>
                <a:latin typeface="Calibri" panose="020F0502020204030204" pitchFamily="34" charset="0"/>
                <a:ea typeface="Times New Roman" panose="02020603050405020304" pitchFamily="18" charset="0"/>
              </a:rPr>
            </a:br>
            <a:r>
              <a:rPr lang="af-ZA" sz="1800" b="1"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p:txBody>
      </p:sp>
      <p:sp>
        <p:nvSpPr>
          <p:cNvPr id="147" name="Google Shape;147;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ZA"/>
              <a:t>6</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4"/>
        <p:cNvGrpSpPr/>
        <p:nvPr/>
      </p:nvGrpSpPr>
      <p:grpSpPr>
        <a:xfrm>
          <a:off x="0" y="0"/>
          <a:ext cx="0" cy="0"/>
          <a:chOff x="0" y="0"/>
          <a:chExt cx="0" cy="0"/>
        </a:xfrm>
      </p:grpSpPr>
      <p:sp>
        <p:nvSpPr>
          <p:cNvPr id="85" name="Google Shape;85;p3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3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87" name="Google Shape;87;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1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4" name="Google Shape;24;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8"/>
        <p:cNvGrpSpPr/>
        <p:nvPr/>
      </p:nvGrpSpPr>
      <p:grpSpPr>
        <a:xfrm>
          <a:off x="0" y="0"/>
          <a:ext cx="0" cy="0"/>
          <a:chOff x="0" y="0"/>
          <a:chExt cx="0" cy="0"/>
        </a:xfrm>
      </p:grpSpPr>
      <p:sp>
        <p:nvSpPr>
          <p:cNvPr id="39" name="Google Shape;39;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
        <p:cNvGrpSpPr/>
        <p:nvPr/>
      </p:nvGrpSpPr>
      <p:grpSpPr>
        <a:xfrm>
          <a:off x="0" y="0"/>
          <a:ext cx="0" cy="0"/>
          <a:chOff x="0" y="0"/>
          <a:chExt cx="0" cy="0"/>
        </a:xfrm>
      </p:grpSpPr>
      <p:sp>
        <p:nvSpPr>
          <p:cNvPr id="48" name="Google Shape;48;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2"/>
        <p:cNvGrpSpPr/>
        <p:nvPr/>
      </p:nvGrpSpPr>
      <p:grpSpPr>
        <a:xfrm>
          <a:off x="0" y="0"/>
          <a:ext cx="0" cy="0"/>
          <a:chOff x="0" y="0"/>
          <a:chExt cx="0" cy="0"/>
        </a:xfrm>
      </p:grpSpPr>
      <p:sp>
        <p:nvSpPr>
          <p:cNvPr id="53" name="Google Shape;53;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5" name="Google Shape;55;p2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6" name="Google Shape;56;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9"/>
        <p:cNvGrpSpPr/>
        <p:nvPr/>
      </p:nvGrpSpPr>
      <p:grpSpPr>
        <a:xfrm>
          <a:off x="0" y="0"/>
          <a:ext cx="0" cy="0"/>
          <a:chOff x="0" y="0"/>
          <a:chExt cx="0" cy="0"/>
        </a:xfrm>
      </p:grpSpPr>
      <p:sp>
        <p:nvSpPr>
          <p:cNvPr id="60" name="Google Shape;60;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3"/>
          <p:cNvSpPr>
            <a:spLocks noGrp="1"/>
          </p:cNvSpPr>
          <p:nvPr>
            <p:ph type="pic" idx="2"/>
          </p:nvPr>
        </p:nvSpPr>
        <p:spPr>
          <a:xfrm>
            <a:off x="5183188" y="987425"/>
            <a:ext cx="6172200" cy="4873625"/>
          </a:xfrm>
          <a:prstGeom prst="rect">
            <a:avLst/>
          </a:prstGeom>
          <a:noFill/>
          <a:ln>
            <a:noFill/>
          </a:ln>
        </p:spPr>
      </p:sp>
      <p:sp>
        <p:nvSpPr>
          <p:cNvPr id="62" name="Google Shape;62;p2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6"/>
        <p:cNvGrpSpPr/>
        <p:nvPr/>
      </p:nvGrpSpPr>
      <p:grpSpPr>
        <a:xfrm>
          <a:off x="0" y="0"/>
          <a:ext cx="0" cy="0"/>
          <a:chOff x="0" y="0"/>
          <a:chExt cx="0" cy="0"/>
        </a:xfrm>
      </p:grpSpPr>
      <p:sp>
        <p:nvSpPr>
          <p:cNvPr id="67" name="Google Shape;67;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2"/>
        <p:cNvGrpSpPr/>
        <p:nvPr/>
      </p:nvGrpSpPr>
      <p:grpSpPr>
        <a:xfrm>
          <a:off x="0" y="0"/>
          <a:ext cx="0" cy="0"/>
          <a:chOff x="0" y="0"/>
          <a:chExt cx="0" cy="0"/>
        </a:xfrm>
      </p:grpSpPr>
      <p:sp>
        <p:nvSpPr>
          <p:cNvPr id="73" name="Google Shape;73;p2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1">
            <a:alphaModFix/>
          </a:blip>
          <a:stretch>
            <a:fillRect/>
          </a:stretch>
        </a:blip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8"/>
        <p:cNvGrpSpPr/>
        <p:nvPr/>
      </p:nvGrpSpPr>
      <p:grpSpPr>
        <a:xfrm>
          <a:off x="0" y="0"/>
          <a:ext cx="0" cy="0"/>
          <a:chOff x="0" y="0"/>
          <a:chExt cx="0" cy="0"/>
        </a:xfrm>
      </p:grpSpPr>
      <p:sp>
        <p:nvSpPr>
          <p:cNvPr id="79" name="Google Shape;79;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0" name="Google Shape;80;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Google Shape;8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 bg1="lt1" tx1="dk1" bg2="dk2" tx2="lt2" accent1="accent1" accent2="accent2" accent3="accent3" accent4="accent4" accent5="accent5" accent6="accent6" hlink="hlink" folHlink="folHlink"/>
  <p:sldLayoutIdLst>
    <p:sldLayoutId id="214748366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www.youtube.com/watch?v=MzYYUGnmqL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1"/>
          <p:cNvSpPr/>
          <p:nvPr/>
        </p:nvSpPr>
        <p:spPr>
          <a:xfrm>
            <a:off x="1524" y="0"/>
            <a:ext cx="12188952" cy="6858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 name="Picture 1" descr="A logo with a person in the middle&#10;&#10;Description automatically generated">
            <a:extLst>
              <a:ext uri="{FF2B5EF4-FFF2-40B4-BE49-F238E27FC236}">
                <a16:creationId xmlns:a16="http://schemas.microsoft.com/office/drawing/2014/main" id="{CD5B2742-D587-FA7C-3AD6-EF29DAA2AA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09876" y="0"/>
            <a:ext cx="1582124"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A21241D7-8194-9C96-B4F1-70FD70046D5B}"/>
              </a:ext>
            </a:extLst>
          </p:cNvPr>
          <p:cNvPicPr>
            <a:picLocks noChangeAspect="1"/>
          </p:cNvPicPr>
          <p:nvPr/>
        </p:nvPicPr>
        <p:blipFill>
          <a:blip r:embed="rId5"/>
          <a:stretch>
            <a:fillRect/>
          </a:stretch>
        </p:blipFill>
        <p:spPr>
          <a:xfrm>
            <a:off x="0" y="1115070"/>
            <a:ext cx="5364945" cy="5742930"/>
          </a:xfrm>
          <a:prstGeom prst="rect">
            <a:avLst/>
          </a:prstGeom>
        </p:spPr>
      </p:pic>
      <p:sp>
        <p:nvSpPr>
          <p:cNvPr id="4" name="TextBox 3">
            <a:extLst>
              <a:ext uri="{FF2B5EF4-FFF2-40B4-BE49-F238E27FC236}">
                <a16:creationId xmlns:a16="http://schemas.microsoft.com/office/drawing/2014/main" id="{ABB45174-5C36-DA6D-988C-83BFC7B3C3D9}"/>
              </a:ext>
            </a:extLst>
          </p:cNvPr>
          <p:cNvSpPr txBox="1"/>
          <p:nvPr/>
        </p:nvSpPr>
        <p:spPr>
          <a:xfrm>
            <a:off x="102559" y="6478875"/>
            <a:ext cx="4187687" cy="307777"/>
          </a:xfrm>
          <a:prstGeom prst="rect">
            <a:avLst/>
          </a:prstGeom>
          <a:solidFill>
            <a:srgbClr val="262E31"/>
          </a:solidFill>
        </p:spPr>
        <p:txBody>
          <a:bodyPr wrap="square" rtlCol="0">
            <a:spAutoFit/>
          </a:bodyPr>
          <a:lstStyle/>
          <a:p>
            <a:r>
              <a:rPr lang="en-US" dirty="0">
                <a:solidFill>
                  <a:srgbClr val="894F8A"/>
                </a:solidFill>
              </a:rPr>
              <a:t>Les 6: Sport </a:t>
            </a:r>
            <a:r>
              <a:rPr lang="en-US" dirty="0" err="1">
                <a:solidFill>
                  <a:srgbClr val="894F8A"/>
                </a:solidFill>
              </a:rPr>
              <a:t>en</a:t>
            </a:r>
            <a:r>
              <a:rPr lang="en-US" dirty="0">
                <a:solidFill>
                  <a:srgbClr val="894F8A"/>
                </a:solidFill>
              </a:rPr>
              <a:t> </a:t>
            </a:r>
            <a:r>
              <a:rPr lang="en-US" dirty="0" err="1">
                <a:solidFill>
                  <a:srgbClr val="894F8A"/>
                </a:solidFill>
              </a:rPr>
              <a:t>Nasiebou</a:t>
            </a:r>
            <a:endParaRPr lang="en-ZA" dirty="0">
              <a:solidFill>
                <a:srgbClr val="894F8A"/>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0"/>
        <p:cNvGrpSpPr/>
        <p:nvPr/>
      </p:nvGrpSpPr>
      <p:grpSpPr>
        <a:xfrm>
          <a:off x="0" y="0"/>
          <a:ext cx="0" cy="0"/>
          <a:chOff x="0" y="0"/>
          <a:chExt cx="0" cy="0"/>
        </a:xfrm>
      </p:grpSpPr>
      <p:sp>
        <p:nvSpPr>
          <p:cNvPr id="101" name="Google Shape;101;p26"/>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2" name="Google Shape;102;p26"/>
          <p:cNvSpPr/>
          <p:nvPr/>
        </p:nvSpPr>
        <p:spPr>
          <a:xfrm>
            <a:off x="-170" y="2458"/>
            <a:ext cx="12188952" cy="6858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03" name="Google Shape;103;p26"/>
          <p:cNvPicPr preferRelativeResize="0"/>
          <p:nvPr/>
        </p:nvPicPr>
        <p:blipFill rotWithShape="1">
          <a:blip r:embed="rId3">
            <a:alphaModFix amt="40000"/>
          </a:blip>
          <a:srcRect r="19293" b="2"/>
          <a:stretch/>
        </p:blipFill>
        <p:spPr>
          <a:xfrm>
            <a:off x="-3218" y="-7374"/>
            <a:ext cx="8450317" cy="6857990"/>
          </a:xfrm>
          <a:prstGeom prst="rect">
            <a:avLst/>
          </a:prstGeom>
          <a:noFill/>
          <a:ln>
            <a:noFill/>
          </a:ln>
        </p:spPr>
      </p:pic>
      <p:sp>
        <p:nvSpPr>
          <p:cNvPr id="104" name="Google Shape;104;p26"/>
          <p:cNvSpPr txBox="1">
            <a:spLocks noGrp="1"/>
          </p:cNvSpPr>
          <p:nvPr>
            <p:ph type="title"/>
          </p:nvPr>
        </p:nvSpPr>
        <p:spPr>
          <a:xfrm>
            <a:off x="483046" y="930442"/>
            <a:ext cx="6238595" cy="3462015"/>
          </a:xfrm>
          <a:prstGeom prst="rect">
            <a:avLst/>
          </a:prstGeom>
          <a:noFill/>
          <a:ln>
            <a:noFill/>
          </a:ln>
        </p:spPr>
        <p:txBody>
          <a:bodyPr spcFirstLastPara="1" wrap="square" lIns="91425" tIns="45700" rIns="91425" bIns="45700" anchor="b" anchorCtr="0">
            <a:normAutofit/>
          </a:bodyPr>
          <a:lstStyle/>
          <a:p>
            <a:pPr lvl="0"/>
            <a:r>
              <a:rPr lang="nl-NL" sz="4400" dirty="0">
                <a:solidFill>
                  <a:srgbClr val="FFFFFF"/>
                </a:solidFill>
                <a:latin typeface="Arial"/>
                <a:ea typeface="Arial"/>
                <a:cs typeface="Arial"/>
                <a:sym typeface="Arial"/>
              </a:rPr>
              <a:t>Bespreek krities die dekking van sport, sportpersoonlikhede en ontspanningsaktiwiteite deur die media.</a:t>
            </a:r>
            <a:endParaRPr dirty="0"/>
          </a:p>
        </p:txBody>
      </p:sp>
      <p:pic>
        <p:nvPicPr>
          <p:cNvPr id="105" name="Google Shape;105;p26"/>
          <p:cNvPicPr preferRelativeResize="0"/>
          <p:nvPr/>
        </p:nvPicPr>
        <p:blipFill rotWithShape="1">
          <a:blip r:embed="rId4">
            <a:alphaModFix/>
          </a:blip>
          <a:srcRect l="15478" r="19094"/>
          <a:stretch/>
        </p:blipFill>
        <p:spPr>
          <a:xfrm>
            <a:off x="6344579" y="-2458"/>
            <a:ext cx="5962785" cy="6858000"/>
          </a:xfrm>
          <a:custGeom>
            <a:avLst/>
            <a:gdLst/>
            <a:ahLst/>
            <a:cxnLst/>
            <a:rect l="l" t="t" r="r" b="b"/>
            <a:pathLst>
              <a:path w="5962785" h="6858000" extrusionOk="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ln>
            <a:noFill/>
          </a:ln>
        </p:spPr>
      </p:pic>
      <p:pic>
        <p:nvPicPr>
          <p:cNvPr id="2" name="Picture 1" descr="A logo with a person in the middle&#10;&#10;Description automatically generated">
            <a:extLst>
              <a:ext uri="{FF2B5EF4-FFF2-40B4-BE49-F238E27FC236}">
                <a16:creationId xmlns:a16="http://schemas.microsoft.com/office/drawing/2014/main" id="{8CB22934-42E4-D69E-D417-9CB289DBCE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09876" y="0"/>
            <a:ext cx="1582124"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4"/>
        <p:cNvGrpSpPr/>
        <p:nvPr/>
      </p:nvGrpSpPr>
      <p:grpSpPr>
        <a:xfrm>
          <a:off x="0" y="0"/>
          <a:ext cx="0" cy="0"/>
          <a:chOff x="0" y="0"/>
          <a:chExt cx="0" cy="0"/>
        </a:xfrm>
      </p:grpSpPr>
      <p:sp>
        <p:nvSpPr>
          <p:cNvPr id="6" name="Rectangle 5">
            <a:extLst>
              <a:ext uri="{FF2B5EF4-FFF2-40B4-BE49-F238E27FC236}">
                <a16:creationId xmlns:a16="http://schemas.microsoft.com/office/drawing/2014/main" id="{E796063E-C9A0-2E60-ED48-B3CB479FCC95}"/>
              </a:ext>
            </a:extLst>
          </p:cNvPr>
          <p:cNvSpPr/>
          <p:nvPr/>
        </p:nvSpPr>
        <p:spPr>
          <a:xfrm>
            <a:off x="1708423" y="224135"/>
            <a:ext cx="8775159" cy="630942"/>
          </a:xfrm>
          <a:prstGeom prst="rect">
            <a:avLst/>
          </a:prstGeom>
          <a:noFill/>
        </p:spPr>
        <p:txBody>
          <a:bodyPr wrap="none" lIns="91440" tIns="45720" rIns="91440" bIns="45720">
            <a:spAutoFit/>
          </a:bodyPr>
          <a:lstStyle/>
          <a:p>
            <a:pPr algn="ctr"/>
            <a:r>
              <a:rPr lang="nl-NL" sz="3500" dirty="0">
                <a:ln w="0"/>
                <a:solidFill>
                  <a:schemeClr val="tx1"/>
                </a:solidFill>
                <a:effectLst>
                  <a:outerShdw blurRad="38100" dist="19050" dir="2700000" algn="tl" rotWithShape="0">
                    <a:schemeClr val="dk1">
                      <a:alpha val="40000"/>
                    </a:schemeClr>
                  </a:outerShdw>
                </a:effectLst>
              </a:rPr>
              <a:t>Mediaverteenwoordiging van vroue in sport</a:t>
            </a:r>
            <a:endParaRPr lang="en-GB" sz="3500" b="0" cap="none" spc="0" dirty="0">
              <a:ln w="0"/>
              <a:solidFill>
                <a:schemeClr val="tx1"/>
              </a:solidFill>
              <a:effectLst>
                <a:outerShdw blurRad="38100" dist="19050" dir="2700000" algn="tl" rotWithShape="0">
                  <a:schemeClr val="dk1">
                    <a:alpha val="40000"/>
                  </a:schemeClr>
                </a:outerShdw>
              </a:effectLst>
            </a:endParaRPr>
          </a:p>
        </p:txBody>
      </p:sp>
      <p:pic>
        <p:nvPicPr>
          <p:cNvPr id="2" name="Picture 1" descr="A logo with a person in the middle&#10;&#10;Description automatically generated">
            <a:extLst>
              <a:ext uri="{FF2B5EF4-FFF2-40B4-BE49-F238E27FC236}">
                <a16:creationId xmlns:a16="http://schemas.microsoft.com/office/drawing/2014/main" id="{D53627A6-BE88-2CDA-A353-880F39A9EB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9876" y="0"/>
            <a:ext cx="1582124"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collage of images of two people&#10;&#10;Description automatically generated">
            <a:extLst>
              <a:ext uri="{FF2B5EF4-FFF2-40B4-BE49-F238E27FC236}">
                <a16:creationId xmlns:a16="http://schemas.microsoft.com/office/drawing/2014/main" id="{B6D82206-DF76-79EF-FEF2-12C27151BC2D}"/>
              </a:ext>
            </a:extLst>
          </p:cNvPr>
          <p:cNvPicPr>
            <a:picLocks noChangeAspect="1"/>
          </p:cNvPicPr>
          <p:nvPr/>
        </p:nvPicPr>
        <p:blipFill>
          <a:blip r:embed="rId4"/>
          <a:stretch>
            <a:fillRect/>
          </a:stretch>
        </p:blipFill>
        <p:spPr>
          <a:xfrm>
            <a:off x="145472" y="888943"/>
            <a:ext cx="11901055" cy="579674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2"/>
        <p:cNvGrpSpPr/>
        <p:nvPr/>
      </p:nvGrpSpPr>
      <p:grpSpPr>
        <a:xfrm>
          <a:off x="0" y="0"/>
          <a:ext cx="0" cy="0"/>
          <a:chOff x="0" y="0"/>
          <a:chExt cx="0" cy="0"/>
        </a:xfrm>
      </p:grpSpPr>
      <p:sp useBgFill="1">
        <p:nvSpPr>
          <p:cNvPr id="149" name="p!!Rectangle">
            <a:extLst>
              <a:ext uri="{FF2B5EF4-FFF2-40B4-BE49-F238E27FC236}">
                <a16:creationId xmlns:a16="http://schemas.microsoft.com/office/drawing/2014/main" id="{2FB82883-1DC0-4BE1-A607-009095F335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4" name="Google Shape;134;p29"/>
          <p:cNvPicPr preferRelativeResize="0"/>
          <p:nvPr/>
        </p:nvPicPr>
        <p:blipFill rotWithShape="1">
          <a:blip r:embed="rId3"/>
          <a:srcRect t="1" b="2655"/>
          <a:stretch/>
        </p:blipFill>
        <p:spPr>
          <a:xfrm>
            <a:off x="1036320" y="578847"/>
            <a:ext cx="10058400" cy="5392290"/>
          </a:xfrm>
          <a:prstGeom prst="rect">
            <a:avLst/>
          </a:prstGeom>
          <a:noFill/>
        </p:spPr>
      </p:pic>
      <p:sp>
        <p:nvSpPr>
          <p:cNvPr id="151" name="m!!text rectangle">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4638503"/>
            <a:ext cx="8384770" cy="1332634"/>
          </a:xfrm>
          <a:prstGeom prst="rect">
            <a:avLst/>
          </a:prstGeom>
          <a:solidFill>
            <a:schemeClr val="bg1">
              <a:alpha val="95000"/>
            </a:schemeClr>
          </a:solidFill>
          <a:ln w="12700">
            <a:solidFill>
              <a:srgbClr val="EFEFE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5" name="Google Shape;135;p29"/>
          <p:cNvSpPr txBox="1">
            <a:spLocks noGrp="1"/>
          </p:cNvSpPr>
          <p:nvPr>
            <p:ph type="title"/>
          </p:nvPr>
        </p:nvSpPr>
        <p:spPr>
          <a:xfrm>
            <a:off x="1812142" y="4728848"/>
            <a:ext cx="8506755" cy="868823"/>
          </a:xfrm>
          <a:prstGeom prst="rect">
            <a:avLst/>
          </a:prstGeom>
        </p:spPr>
        <p:txBody>
          <a:bodyPr spcFirstLastPara="1" vert="horz" lIns="91440" tIns="45720" rIns="91440" bIns="45720" rtlCol="0" anchor="ctr" anchorCtr="0">
            <a:normAutofit/>
          </a:bodyPr>
          <a:lstStyle/>
          <a:p>
            <a:pPr marL="0" lvl="0" indent="0" algn="ctr">
              <a:spcBef>
                <a:spcPct val="0"/>
              </a:spcBef>
              <a:spcAft>
                <a:spcPts val="0"/>
              </a:spcAft>
              <a:buClr>
                <a:schemeClr val="dk1"/>
              </a:buClr>
              <a:buSzPct val="111111"/>
            </a:pPr>
            <a:r>
              <a:rPr lang="en-ZA" sz="4000" b="1" i="1" dirty="0">
                <a:effectLst/>
                <a:latin typeface="Calibri" panose="020F0502020204030204" pitchFamily="34" charset="0"/>
                <a:ea typeface="Times New Roman" panose="02020603050405020304" pitchFamily="18" charset="0"/>
              </a:rPr>
              <a:t>One Day We Won’t Need This Day </a:t>
            </a:r>
            <a:endParaRPr lang="en-US" sz="4000" kern="1200" dirty="0">
              <a:solidFill>
                <a:schemeClr val="tx1"/>
              </a:solidFill>
              <a:latin typeface="+mj-lt"/>
              <a:ea typeface="+mj-ea"/>
              <a:cs typeface="+mj-cs"/>
            </a:endParaRPr>
          </a:p>
        </p:txBody>
      </p:sp>
      <p:sp>
        <p:nvSpPr>
          <p:cNvPr id="153" name="m!!accent">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5628237"/>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3" name="Google Shape;133;p29"/>
          <p:cNvSpPr txBox="1">
            <a:spLocks noGrp="1"/>
          </p:cNvSpPr>
          <p:nvPr>
            <p:ph type="body" idx="1"/>
          </p:nvPr>
        </p:nvSpPr>
        <p:spPr>
          <a:xfrm>
            <a:off x="2615738" y="5680637"/>
            <a:ext cx="6960524" cy="598516"/>
          </a:xfrm>
          <a:prstGeom prst="rect">
            <a:avLst/>
          </a:prstGeom>
        </p:spPr>
        <p:txBody>
          <a:bodyPr spcFirstLastPara="1" vert="horz" lIns="91440" tIns="45720" rIns="91440" bIns="45720" rtlCol="0" anchor="ctr" anchorCtr="0">
            <a:normAutofit/>
          </a:bodyPr>
          <a:lstStyle/>
          <a:p>
            <a:pPr marL="0" lvl="0" indent="0" algn="ctr">
              <a:spcAft>
                <a:spcPts val="0"/>
              </a:spcAft>
              <a:buClr>
                <a:srgbClr val="888888"/>
              </a:buClr>
              <a:buSzPts val="2400"/>
            </a:pPr>
            <a:r>
              <a:rPr lang="en-US" sz="1800" kern="1200" dirty="0" err="1">
                <a:solidFill>
                  <a:schemeClr val="bg1"/>
                </a:solidFill>
                <a:latin typeface="+mn-lt"/>
                <a:ea typeface="+mn-ea"/>
                <a:cs typeface="+mn-cs"/>
              </a:rPr>
              <a:t>Kyk</a:t>
            </a:r>
            <a:r>
              <a:rPr lang="en-US" sz="1800" kern="1200" dirty="0">
                <a:solidFill>
                  <a:schemeClr val="bg1"/>
                </a:solidFill>
                <a:latin typeface="+mn-lt"/>
                <a:ea typeface="+mn-ea"/>
                <a:cs typeface="+mn-cs"/>
              </a:rPr>
              <a:t>: </a:t>
            </a:r>
            <a:r>
              <a:rPr lang="en-US" sz="1800" u="sng" kern="1200" dirty="0">
                <a:solidFill>
                  <a:schemeClr val="bg1"/>
                </a:solidFill>
                <a:latin typeface="+mn-lt"/>
                <a:ea typeface="+mn-ea"/>
                <a:cs typeface="+mn-cs"/>
                <a:hlinkClick r:id="rId4"/>
              </a:rPr>
              <a:t>https://www.youtube.com/watch?v=MzYYUGnmqLA</a:t>
            </a:r>
            <a:r>
              <a:rPr lang="en-US" sz="1800" kern="1200" dirty="0">
                <a:solidFill>
                  <a:schemeClr val="bg1"/>
                </a:solidFill>
                <a:latin typeface="+mn-lt"/>
                <a:ea typeface="+mn-ea"/>
                <a:cs typeface="+mn-cs"/>
              </a:rPr>
              <a:t> (47 </a:t>
            </a:r>
            <a:r>
              <a:rPr lang="en-US" sz="1800" kern="1200" dirty="0" err="1">
                <a:solidFill>
                  <a:schemeClr val="bg1"/>
                </a:solidFill>
                <a:latin typeface="+mn-lt"/>
                <a:ea typeface="+mn-ea"/>
                <a:cs typeface="+mn-cs"/>
              </a:rPr>
              <a:t>sek</a:t>
            </a:r>
            <a:r>
              <a:rPr lang="en-US" sz="1800" kern="1200" dirty="0">
                <a:solidFill>
                  <a:schemeClr val="bg1"/>
                </a:solidFill>
                <a:latin typeface="+mn-lt"/>
                <a:ea typeface="+mn-ea"/>
                <a:cs typeface="+mn-cs"/>
              </a:rPr>
              <a:t>)</a:t>
            </a:r>
          </a:p>
        </p:txBody>
      </p:sp>
      <p:pic>
        <p:nvPicPr>
          <p:cNvPr id="2" name="Picture 1" descr="A logo with a person in the middle&#10;&#10;Description automatically generated">
            <a:extLst>
              <a:ext uri="{FF2B5EF4-FFF2-40B4-BE49-F238E27FC236}">
                <a16:creationId xmlns:a16="http://schemas.microsoft.com/office/drawing/2014/main" id="{EAAE0664-F6C5-356D-A51C-26DBF9BAAE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09876" y="0"/>
            <a:ext cx="1582124"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40"/>
        <p:cNvGrpSpPr/>
        <p:nvPr/>
      </p:nvGrpSpPr>
      <p:grpSpPr>
        <a:xfrm>
          <a:off x="0" y="0"/>
          <a:ext cx="0" cy="0"/>
          <a:chOff x="0" y="0"/>
          <a:chExt cx="0" cy="0"/>
        </a:xfrm>
      </p:grpSpPr>
      <p:pic>
        <p:nvPicPr>
          <p:cNvPr id="141" name="Google Shape;141;p30" descr="A screenshot of a website&#10;&#10;Description automatically generated"/>
          <p:cNvPicPr preferRelativeResize="0"/>
          <p:nvPr/>
        </p:nvPicPr>
        <p:blipFill rotWithShape="1">
          <a:blip r:embed="rId3">
            <a:alphaModFix amt="40000"/>
          </a:blip>
          <a:srcRect t="34701" b="3315"/>
          <a:stretch/>
        </p:blipFill>
        <p:spPr>
          <a:xfrm>
            <a:off x="20" y="10"/>
            <a:ext cx="12191980" cy="6857990"/>
          </a:xfrm>
          <a:prstGeom prst="rect">
            <a:avLst/>
          </a:prstGeom>
          <a:noFill/>
          <a:ln>
            <a:noFill/>
          </a:ln>
        </p:spPr>
      </p:pic>
      <p:sp>
        <p:nvSpPr>
          <p:cNvPr id="142" name="Google Shape;142;p30"/>
          <p:cNvSpPr txBox="1">
            <a:spLocks noGrp="1"/>
          </p:cNvSpPr>
          <p:nvPr>
            <p:ph type="title"/>
          </p:nvPr>
        </p:nvSpPr>
        <p:spPr>
          <a:xfrm>
            <a:off x="965200" y="965200"/>
            <a:ext cx="10261600" cy="356486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6000"/>
              <a:buNone/>
            </a:pPr>
            <a:r>
              <a:rPr lang="en-ZA" sz="11500">
                <a:latin typeface="Arial"/>
                <a:ea typeface="Arial"/>
                <a:cs typeface="Arial"/>
                <a:sym typeface="Arial"/>
              </a:rPr>
              <a:t>Case Study</a:t>
            </a:r>
            <a:endParaRPr/>
          </a:p>
        </p:txBody>
      </p:sp>
      <p:sp>
        <p:nvSpPr>
          <p:cNvPr id="143" name="Google Shape;143;p30"/>
          <p:cNvSpPr txBox="1">
            <a:spLocks noGrp="1"/>
          </p:cNvSpPr>
          <p:nvPr>
            <p:ph type="body" idx="1"/>
          </p:nvPr>
        </p:nvSpPr>
        <p:spPr>
          <a:xfrm>
            <a:off x="965200" y="4269788"/>
            <a:ext cx="10261600" cy="120299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2400"/>
              <a:buNone/>
            </a:pPr>
            <a:r>
              <a:rPr lang="en-GB" sz="3600" b="1" dirty="0" err="1">
                <a:solidFill>
                  <a:schemeClr val="lt1"/>
                </a:solidFill>
                <a:latin typeface="Calibri" panose="020F0502020204030204" pitchFamily="34" charset="0"/>
                <a:ea typeface="Calibri" panose="020F0502020204030204" pitchFamily="34" charset="0"/>
                <a:cs typeface="Calibri" panose="020F0502020204030204" pitchFamily="34" charset="0"/>
                <a:sym typeface="Arial"/>
              </a:rPr>
              <a:t>Aktiwiteit</a:t>
            </a:r>
            <a:r>
              <a:rPr lang="en-GB" sz="3600" b="1" dirty="0">
                <a:solidFill>
                  <a:schemeClr val="lt1"/>
                </a:solidFill>
                <a:latin typeface="Calibri" panose="020F0502020204030204" pitchFamily="34" charset="0"/>
                <a:ea typeface="Calibri" panose="020F0502020204030204" pitchFamily="34" charset="0"/>
                <a:cs typeface="Calibri" panose="020F0502020204030204" pitchFamily="34" charset="0"/>
                <a:sym typeface="Arial"/>
              </a:rPr>
              <a:t>: </a:t>
            </a:r>
            <a:r>
              <a:rPr lang="en-GB" sz="3600" b="1" dirty="0" err="1">
                <a:solidFill>
                  <a:schemeClr val="lt1"/>
                </a:solidFill>
                <a:latin typeface="Calibri" panose="020F0502020204030204" pitchFamily="34" charset="0"/>
                <a:ea typeface="Calibri" panose="020F0502020204030204" pitchFamily="34" charset="0"/>
                <a:cs typeface="Calibri" panose="020F0502020204030204" pitchFamily="34" charset="0"/>
                <a:sym typeface="Arial"/>
              </a:rPr>
              <a:t>Oefening</a:t>
            </a:r>
            <a:r>
              <a:rPr lang="en-GB" sz="3600" b="1" dirty="0">
                <a:solidFill>
                  <a:schemeClr val="lt1"/>
                </a:solidFill>
                <a:latin typeface="Calibri" panose="020F0502020204030204" pitchFamily="34" charset="0"/>
                <a:ea typeface="Calibri" panose="020F0502020204030204" pitchFamily="34" charset="0"/>
                <a:cs typeface="Calibri" panose="020F0502020204030204" pitchFamily="34" charset="0"/>
                <a:sym typeface="Arial"/>
              </a:rPr>
              <a:t> </a:t>
            </a:r>
            <a:r>
              <a:rPr lang="en-GB" sz="3600" b="1" dirty="0" err="1">
                <a:solidFill>
                  <a:schemeClr val="lt1"/>
                </a:solidFill>
                <a:latin typeface="Calibri" panose="020F0502020204030204" pitchFamily="34" charset="0"/>
                <a:ea typeface="Calibri" panose="020F0502020204030204" pitchFamily="34" charset="0"/>
                <a:cs typeface="Calibri" panose="020F0502020204030204" pitchFamily="34" charset="0"/>
                <a:sym typeface="Arial"/>
              </a:rPr>
              <a:t>vir</a:t>
            </a:r>
            <a:r>
              <a:rPr lang="en-GB" sz="3600" b="1" dirty="0">
                <a:solidFill>
                  <a:schemeClr val="lt1"/>
                </a:solidFill>
                <a:latin typeface="Calibri" panose="020F0502020204030204" pitchFamily="34" charset="0"/>
                <a:ea typeface="Calibri" panose="020F0502020204030204" pitchFamily="34" charset="0"/>
                <a:cs typeface="Calibri" panose="020F0502020204030204" pitchFamily="34" charset="0"/>
                <a:sym typeface="Arial"/>
              </a:rPr>
              <a:t> </a:t>
            </a:r>
            <a:r>
              <a:rPr lang="en-GB" sz="3600" b="1" dirty="0" err="1">
                <a:solidFill>
                  <a:schemeClr val="lt1"/>
                </a:solidFill>
                <a:latin typeface="Calibri" panose="020F0502020204030204" pitchFamily="34" charset="0"/>
                <a:ea typeface="Calibri" panose="020F0502020204030204" pitchFamily="34" charset="0"/>
                <a:cs typeface="Calibri" panose="020F0502020204030204" pitchFamily="34" charset="0"/>
                <a:sym typeface="Arial"/>
              </a:rPr>
              <a:t>eksamen</a:t>
            </a:r>
            <a:endParaRPr lang="en-GB" sz="3600" b="1" dirty="0">
              <a:solidFill>
                <a:schemeClr val="lt1"/>
              </a:solidFill>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90000"/>
              </a:lnSpc>
              <a:spcBef>
                <a:spcPts val="1000"/>
              </a:spcBef>
              <a:spcAft>
                <a:spcPts val="0"/>
              </a:spcAft>
              <a:buClr>
                <a:srgbClr val="888888"/>
              </a:buClr>
              <a:buSzPts val="2400"/>
              <a:buFont typeface="Arial"/>
              <a:buNone/>
              <a:tabLst/>
              <a:defRPr/>
            </a:pPr>
            <a:r>
              <a:rPr kumimoji="0" lang="nl-NL" sz="3600" b="0" i="0" u="none" strike="noStrike" kern="0" cap="none" spc="0" normalizeH="0" baseline="0" noProof="0" dirty="0">
                <a:ln>
                  <a:noFill/>
                </a:ln>
                <a:solidFill>
                  <a:srgbClr val="0D0D0D"/>
                </a:solidFill>
                <a:effectLst/>
                <a:highlight>
                  <a:srgbClr val="FFFFFF"/>
                </a:highlight>
                <a:uLnTx/>
                <a:uFillTx/>
                <a:latin typeface="Calibri" panose="020F0502020204030204" pitchFamily="34" charset="0"/>
                <a:ea typeface="Calibri" panose="020F0502020204030204" pitchFamily="34" charset="0"/>
                <a:cs typeface="Calibri" panose="020F0502020204030204" pitchFamily="34" charset="0"/>
                <a:sym typeface="Calibri"/>
              </a:rPr>
              <a:t>Hierdie vrae stem  ooreen met die struktuur en puntetoekenning van tipiese eksamenvrae.</a:t>
            </a:r>
            <a:endParaRPr kumimoji="0" lang="nl-NL" sz="4000" b="0" i="0" u="none" strike="noStrike" kern="0" cap="none" spc="0" normalizeH="0" baseline="0" noProof="0" dirty="0">
              <a:ln>
                <a:noFill/>
              </a:ln>
              <a:solidFill>
                <a:srgbClr val="888888"/>
              </a:solidFill>
              <a:effectLst/>
              <a:uLnTx/>
              <a:uFillTx/>
              <a:latin typeface="Calibri" panose="020F0502020204030204" pitchFamily="34" charset="0"/>
              <a:ea typeface="Calibri" panose="020F0502020204030204" pitchFamily="34" charset="0"/>
              <a:cs typeface="Calibri" panose="020F0502020204030204" pitchFamily="34" charset="0"/>
              <a:sym typeface="Calibri"/>
            </a:endParaRPr>
          </a:p>
          <a:p>
            <a:pPr marL="0" lvl="0" indent="0" algn="l" rtl="0">
              <a:lnSpc>
                <a:spcPct val="90000"/>
              </a:lnSpc>
              <a:spcBef>
                <a:spcPts val="1000"/>
              </a:spcBef>
              <a:spcAft>
                <a:spcPts val="0"/>
              </a:spcAft>
              <a:buSzPts val="2400"/>
              <a:buNone/>
            </a:pPr>
            <a:endParaRPr lang="en-US" sz="3600" b="1" dirty="0">
              <a:latin typeface="Calibri" panose="020F0502020204030204" pitchFamily="34" charset="0"/>
              <a:ea typeface="Calibri" panose="020F0502020204030204" pitchFamily="34" charset="0"/>
              <a:cs typeface="Calibri" panose="020F0502020204030204" pitchFamily="34" charset="0"/>
            </a:endParaRPr>
          </a:p>
        </p:txBody>
      </p:sp>
      <p:pic>
        <p:nvPicPr>
          <p:cNvPr id="2" name="Picture 1" descr="A logo with a person in the middle&#10;&#10;Description automatically generated">
            <a:extLst>
              <a:ext uri="{FF2B5EF4-FFF2-40B4-BE49-F238E27FC236}">
                <a16:creationId xmlns:a16="http://schemas.microsoft.com/office/drawing/2014/main" id="{8D9367E0-565F-2D28-9AD5-A65602B9E6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09876" y="0"/>
            <a:ext cx="1582124"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8"/>
        <p:cNvGrpSpPr/>
        <p:nvPr/>
      </p:nvGrpSpPr>
      <p:grpSpPr>
        <a:xfrm>
          <a:off x="0" y="0"/>
          <a:ext cx="0" cy="0"/>
          <a:chOff x="0" y="0"/>
          <a:chExt cx="0" cy="0"/>
        </a:xfrm>
      </p:grpSpPr>
      <p:pic>
        <p:nvPicPr>
          <p:cNvPr id="3" name="Picture 2" descr="A person standing on a ledge&#10;&#10;Description automatically generated">
            <a:extLst>
              <a:ext uri="{FF2B5EF4-FFF2-40B4-BE49-F238E27FC236}">
                <a16:creationId xmlns:a16="http://schemas.microsoft.com/office/drawing/2014/main" id="{355F6FA4-DBD8-9704-5348-392DD61BB3CF}"/>
              </a:ext>
            </a:extLst>
          </p:cNvPr>
          <p:cNvPicPr>
            <a:picLocks noChangeAspect="1"/>
          </p:cNvPicPr>
          <p:nvPr/>
        </p:nvPicPr>
        <p:blipFill>
          <a:blip r:embed="rId3"/>
          <a:stretch>
            <a:fillRect/>
          </a:stretch>
        </p:blipFill>
        <p:spPr>
          <a:xfrm>
            <a:off x="0" y="0"/>
            <a:ext cx="12192000" cy="6858000"/>
          </a:xfrm>
          <a:prstGeom prst="rect">
            <a:avLst/>
          </a:prstGeom>
        </p:spPr>
      </p:pic>
      <p:sp>
        <p:nvSpPr>
          <p:cNvPr id="1031" name="Rectangle 103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Google Shape;149;p13"/>
          <p:cNvSpPr/>
          <p:nvPr/>
        </p:nvSpPr>
        <p:spPr>
          <a:xfrm>
            <a:off x="523875" y="5317240"/>
            <a:ext cx="11210925" cy="744836"/>
          </a:xfrm>
          <a:prstGeom prst="rect">
            <a:avLst/>
          </a:prstGeom>
        </p:spPr>
        <p:txBody>
          <a:bodyPr spcFirstLastPara="1" vert="horz" lIns="91440" tIns="45720" rIns="91440" bIns="45720" rtlCol="0" anchor="ctr" anchorCtr="0">
            <a:normAutofit/>
          </a:bodyPr>
          <a:lstStyle/>
          <a:p>
            <a:pPr marL="0" marR="0" lvl="0" indent="0" algn="ctr">
              <a:lnSpc>
                <a:spcPct val="90000"/>
              </a:lnSpc>
              <a:spcBef>
                <a:spcPct val="0"/>
              </a:spcBef>
              <a:spcAft>
                <a:spcPts val="600"/>
              </a:spcAft>
              <a:buClr>
                <a:srgbClr val="000000"/>
              </a:buClr>
              <a:buSzPts val="8800"/>
            </a:pPr>
            <a:r>
              <a:rPr lang="en-US" sz="3600" b="1" i="0" u="none" strike="noStrike" kern="1200" cap="none" dirty="0" err="1">
                <a:solidFill>
                  <a:schemeClr val="tx1">
                    <a:lumMod val="85000"/>
                    <a:lumOff val="15000"/>
                  </a:schemeClr>
                </a:solidFill>
                <a:latin typeface="+mj-lt"/>
                <a:ea typeface="+mj-ea"/>
                <a:cs typeface="+mj-cs"/>
                <a:sym typeface="Calibri"/>
              </a:rPr>
              <a:t>Refleksie</a:t>
            </a:r>
            <a:endParaRPr lang="en-US" sz="3600" b="0" i="0" u="none" strike="noStrike" kern="1200" cap="none" dirty="0">
              <a:solidFill>
                <a:schemeClr val="tx1">
                  <a:lumMod val="85000"/>
                  <a:lumOff val="15000"/>
                </a:schemeClr>
              </a:solidFill>
              <a:latin typeface="+mj-lt"/>
              <a:ea typeface="+mj-ea"/>
              <a:cs typeface="+mj-cs"/>
              <a:sym typeface="Arial"/>
            </a:endParaRPr>
          </a:p>
        </p:txBody>
      </p:sp>
      <p:cxnSp>
        <p:nvCxnSpPr>
          <p:cNvPr id="1033" name="Straight Connector 103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035" name="Straight Connector 103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2" name="Picture 1" descr="A logo with a person in the middle&#10;&#10;Description automatically generated">
            <a:extLst>
              <a:ext uri="{FF2B5EF4-FFF2-40B4-BE49-F238E27FC236}">
                <a16:creationId xmlns:a16="http://schemas.microsoft.com/office/drawing/2014/main" id="{5A2B3387-8CCA-9DD1-3020-22C61EAB5E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09876" y="0"/>
            <a:ext cx="1582124"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F3AB23201A38C4A8F7AAD9F2A325F0A" ma:contentTypeVersion="13" ma:contentTypeDescription="Create a new document." ma:contentTypeScope="" ma:versionID="0f9bb933567494aaa2a6b81286c406b8">
  <xsd:schema xmlns:xsd="http://www.w3.org/2001/XMLSchema" xmlns:xs="http://www.w3.org/2001/XMLSchema" xmlns:p="http://schemas.microsoft.com/office/2006/metadata/properties" xmlns:ns2="3caab635-9527-4657-a12f-8c668acf6cb5" xmlns:ns3="b9f929ee-2ccc-426b-9fd2-932361bc865d" targetNamespace="http://schemas.microsoft.com/office/2006/metadata/properties" ma:root="true" ma:fieldsID="1d11c5b60a53f6d9f3b6cd84ce6302db" ns2:_="" ns3:_="">
    <xsd:import namespace="3caab635-9527-4657-a12f-8c668acf6cb5"/>
    <xsd:import namespace="b9f929ee-2ccc-426b-9fd2-932361bc865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aab635-9527-4657-a12f-8c668acf6c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f9b47f4-9a27-4745-b6d6-fd1148aa395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f929ee-2ccc-426b-9fd2-932361bc865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b1a63e0-24cb-4c15-a6aa-5e8a397866bf}" ma:internalName="TaxCatchAll" ma:showField="CatchAllData" ma:web="b9f929ee-2ccc-426b-9fd2-932361bc86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AD53B1-0AD3-4008-A7CB-BABC192B914A}">
  <ds:schemaRefs>
    <ds:schemaRef ds:uri="http://schemas.microsoft.com/sharepoint/v3/contenttype/forms"/>
  </ds:schemaRefs>
</ds:datastoreItem>
</file>

<file path=customXml/itemProps2.xml><?xml version="1.0" encoding="utf-8"?>
<ds:datastoreItem xmlns:ds="http://schemas.openxmlformats.org/officeDocument/2006/customXml" ds:itemID="{659970F7-7955-485B-B23F-D7EF534DD6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aab635-9527-4657-a12f-8c668acf6cb5"/>
    <ds:schemaRef ds:uri="b9f929ee-2ccc-426b-9fd2-932361bc86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2057</TotalTime>
  <Words>1007</Words>
  <Application>Microsoft Office PowerPoint</Application>
  <PresentationFormat>Widescreen</PresentationFormat>
  <Paragraphs>62</Paragraphs>
  <Slides>6</Slides>
  <Notes>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vt:i4>
      </vt:variant>
    </vt:vector>
  </HeadingPairs>
  <TitlesOfParts>
    <vt:vector size="14" baseType="lpstr">
      <vt:lpstr>Arial</vt:lpstr>
      <vt:lpstr>Calibri</vt:lpstr>
      <vt:lpstr>Courier New</vt:lpstr>
      <vt:lpstr>Noto Sans Symbols</vt:lpstr>
      <vt:lpstr>Symbol</vt:lpstr>
      <vt:lpstr>Times New Roman</vt:lpstr>
      <vt:lpstr>Office Theme</vt:lpstr>
      <vt:lpstr>Office Theme</vt:lpstr>
      <vt:lpstr>PowerPoint Presentation</vt:lpstr>
      <vt:lpstr>Bespreek krities die dekking van sport, sportpersoonlikhede en ontspanningsaktiwiteite deur die media.</vt:lpstr>
      <vt:lpstr>PowerPoint Presentation</vt:lpstr>
      <vt:lpstr>One Day We Won’t Need This Day </vt:lpstr>
      <vt:lpstr>Case Study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LEIGH-ANN PRINGLE</dc:creator>
  <cp:lastModifiedBy>Andrea Hufkie</cp:lastModifiedBy>
  <cp:revision>5</cp:revision>
  <dcterms:created xsi:type="dcterms:W3CDTF">2021-02-27T11:19:06Z</dcterms:created>
  <dcterms:modified xsi:type="dcterms:W3CDTF">2024-07-15T19:15:50Z</dcterms:modified>
</cp:coreProperties>
</file>