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jmd0OfS3Aw3v1HYLcnkxJ52PI/1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DC26F6-9CE3-4BAB-9A8F-BD04AD7F7CCD}" v="1" dt="2024-07-08T13:33:47.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17" autoAdjust="0"/>
    <p:restoredTop sz="60654" autoAdjust="0"/>
  </p:normalViewPr>
  <p:slideViewPr>
    <p:cSldViewPr snapToGrid="0">
      <p:cViewPr varScale="1">
        <p:scale>
          <a:sx n="46" d="100"/>
          <a:sy n="46" d="100"/>
        </p:scale>
        <p:origin x="157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customschemas.google.com/relationships/presentationmetadata" Target="metadata"/><Relationship Id="rId4" Type="http://schemas.openxmlformats.org/officeDocument/2006/relationships/slide" Target="slides/slide3.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do Pretorius" userId="fda81b51-2e2f-466a-a5d4-d1afe3dc8be0" providerId="ADAL" clId="{2B308D9A-F3D8-4B99-9CAB-A3983AEBF7B8}"/>
    <pc:docChg chg="custSel modSld">
      <pc:chgData name="Ferdo Pretorius" userId="fda81b51-2e2f-466a-a5d4-d1afe3dc8be0" providerId="ADAL" clId="{2B308D9A-F3D8-4B99-9CAB-A3983AEBF7B8}" dt="2024-06-12T06:48:51.560" v="1672" actId="20577"/>
      <pc:docMkLst>
        <pc:docMk/>
      </pc:docMkLst>
      <pc:sldChg chg="addSp delSp modSp mod modNotesTx">
        <pc:chgData name="Ferdo Pretorius" userId="fda81b51-2e2f-466a-a5d4-d1afe3dc8be0" providerId="ADAL" clId="{2B308D9A-F3D8-4B99-9CAB-A3983AEBF7B8}" dt="2024-05-28T08:15:03.965" v="1617" actId="164"/>
        <pc:sldMkLst>
          <pc:docMk/>
          <pc:sldMk cId="0" sldId="256"/>
        </pc:sldMkLst>
        <pc:spChg chg="add mod">
          <ac:chgData name="Ferdo Pretorius" userId="fda81b51-2e2f-466a-a5d4-d1afe3dc8be0" providerId="ADAL" clId="{2B308D9A-F3D8-4B99-9CAB-A3983AEBF7B8}" dt="2024-05-28T08:15:03.965" v="1617" actId="164"/>
          <ac:spMkLst>
            <pc:docMk/>
            <pc:sldMk cId="0" sldId="256"/>
            <ac:spMk id="6" creationId="{AE12DF35-78EE-CAD5-1805-64A8476BC7E1}"/>
          </ac:spMkLst>
        </pc:spChg>
        <pc:grpChg chg="add mod">
          <ac:chgData name="Ferdo Pretorius" userId="fda81b51-2e2f-466a-a5d4-d1afe3dc8be0" providerId="ADAL" clId="{2B308D9A-F3D8-4B99-9CAB-A3983AEBF7B8}" dt="2024-05-28T08:15:03.965" v="1617" actId="164"/>
          <ac:grpSpMkLst>
            <pc:docMk/>
            <pc:sldMk cId="0" sldId="256"/>
            <ac:grpSpMk id="7" creationId="{D62C99B2-7511-9199-E8C5-E34BE88D7BC4}"/>
          </ac:grpSpMkLst>
        </pc:grpChg>
        <pc:picChg chg="add mod">
          <ac:chgData name="Ferdo Pretorius" userId="fda81b51-2e2f-466a-a5d4-d1afe3dc8be0" providerId="ADAL" clId="{2B308D9A-F3D8-4B99-9CAB-A3983AEBF7B8}" dt="2024-05-28T08:15:03.965" v="1617" actId="164"/>
          <ac:picMkLst>
            <pc:docMk/>
            <pc:sldMk cId="0" sldId="256"/>
            <ac:picMk id="3" creationId="{97510CC3-A724-BB92-A1D7-E65B75A64C15}"/>
          </ac:picMkLst>
        </pc:picChg>
        <pc:picChg chg="add del mod">
          <ac:chgData name="Ferdo Pretorius" userId="fda81b51-2e2f-466a-a5d4-d1afe3dc8be0" providerId="ADAL" clId="{2B308D9A-F3D8-4B99-9CAB-A3983AEBF7B8}" dt="2024-05-28T06:12:40.525" v="4" actId="478"/>
          <ac:picMkLst>
            <pc:docMk/>
            <pc:sldMk cId="0" sldId="256"/>
            <ac:picMk id="4" creationId="{70C40006-2F9A-F7D0-A6DF-43B82DBF5C12}"/>
          </ac:picMkLst>
        </pc:picChg>
        <pc:picChg chg="add del">
          <ac:chgData name="Ferdo Pretorius" userId="fda81b51-2e2f-466a-a5d4-d1afe3dc8be0" providerId="ADAL" clId="{2B308D9A-F3D8-4B99-9CAB-A3983AEBF7B8}" dt="2024-05-28T06:12:58.997" v="9" actId="478"/>
          <ac:picMkLst>
            <pc:docMk/>
            <pc:sldMk cId="0" sldId="256"/>
            <ac:picMk id="5" creationId="{6545323D-CCC6-B70C-3A08-0580B20E698A}"/>
          </ac:picMkLst>
        </pc:picChg>
      </pc:sldChg>
      <pc:sldChg chg="modSp mod modNotesTx">
        <pc:chgData name="Ferdo Pretorius" userId="fda81b51-2e2f-466a-a5d4-d1afe3dc8be0" providerId="ADAL" clId="{2B308D9A-F3D8-4B99-9CAB-A3983AEBF7B8}" dt="2024-05-28T06:31:37.321" v="691" actId="20577"/>
        <pc:sldMkLst>
          <pc:docMk/>
          <pc:sldMk cId="0" sldId="257"/>
        </pc:sldMkLst>
        <pc:spChg chg="mod">
          <ac:chgData name="Ferdo Pretorius" userId="fda81b51-2e2f-466a-a5d4-d1afe3dc8be0" providerId="ADAL" clId="{2B308D9A-F3D8-4B99-9CAB-A3983AEBF7B8}" dt="2024-05-28T06:22:46.326" v="218" actId="20577"/>
          <ac:spMkLst>
            <pc:docMk/>
            <pc:sldMk cId="0" sldId="257"/>
            <ac:spMk id="89" creationId="{00000000-0000-0000-0000-000000000000}"/>
          </ac:spMkLst>
        </pc:spChg>
      </pc:sldChg>
      <pc:sldChg chg="addSp delSp modSp mod modNotesTx">
        <pc:chgData name="Ferdo Pretorius" userId="fda81b51-2e2f-466a-a5d4-d1afe3dc8be0" providerId="ADAL" clId="{2B308D9A-F3D8-4B99-9CAB-A3983AEBF7B8}" dt="2024-06-12T06:48:51.560" v="1672" actId="20577"/>
        <pc:sldMkLst>
          <pc:docMk/>
          <pc:sldMk cId="0" sldId="258"/>
        </pc:sldMkLst>
        <pc:spChg chg="add mod">
          <ac:chgData name="Ferdo Pretorius" userId="fda81b51-2e2f-466a-a5d4-d1afe3dc8be0" providerId="ADAL" clId="{2B308D9A-F3D8-4B99-9CAB-A3983AEBF7B8}" dt="2024-05-28T07:45:30.071" v="1196" actId="1076"/>
          <ac:spMkLst>
            <pc:docMk/>
            <pc:sldMk cId="0" sldId="258"/>
            <ac:spMk id="4" creationId="{9C41A7AC-5C5F-CCF1-0BAD-8798AB55C3B4}"/>
          </ac:spMkLst>
        </pc:spChg>
        <pc:spChg chg="add mod">
          <ac:chgData name="Ferdo Pretorius" userId="fda81b51-2e2f-466a-a5d4-d1afe3dc8be0" providerId="ADAL" clId="{2B308D9A-F3D8-4B99-9CAB-A3983AEBF7B8}" dt="2024-05-28T07:45:30.071" v="1196" actId="1076"/>
          <ac:spMkLst>
            <pc:docMk/>
            <pc:sldMk cId="0" sldId="258"/>
            <ac:spMk id="5" creationId="{7843A52A-E020-05DB-E9C6-7C27337E94E1}"/>
          </ac:spMkLst>
        </pc:spChg>
        <pc:spChg chg="add mod">
          <ac:chgData name="Ferdo Pretorius" userId="fda81b51-2e2f-466a-a5d4-d1afe3dc8be0" providerId="ADAL" clId="{2B308D9A-F3D8-4B99-9CAB-A3983AEBF7B8}" dt="2024-05-28T07:46:01.428" v="1201" actId="20577"/>
          <ac:spMkLst>
            <pc:docMk/>
            <pc:sldMk cId="0" sldId="258"/>
            <ac:spMk id="6" creationId="{5A3CA3BA-7529-FB6C-6011-BDF67290D4C0}"/>
          </ac:spMkLst>
        </pc:spChg>
        <pc:picChg chg="del mod">
          <ac:chgData name="Ferdo Pretorius" userId="fda81b51-2e2f-466a-a5d4-d1afe3dc8be0" providerId="ADAL" clId="{2B308D9A-F3D8-4B99-9CAB-A3983AEBF7B8}" dt="2024-05-28T07:45:23.813" v="1194" actId="478"/>
          <ac:picMkLst>
            <pc:docMk/>
            <pc:sldMk cId="0" sldId="258"/>
            <ac:picMk id="2" creationId="{94257EED-E354-CD55-EB95-8B6B600DDBF2}"/>
          </ac:picMkLst>
        </pc:picChg>
        <pc:picChg chg="add mod">
          <ac:chgData name="Ferdo Pretorius" userId="fda81b51-2e2f-466a-a5d4-d1afe3dc8be0" providerId="ADAL" clId="{2B308D9A-F3D8-4B99-9CAB-A3983AEBF7B8}" dt="2024-05-28T07:45:30.071" v="1196" actId="1076"/>
          <ac:picMkLst>
            <pc:docMk/>
            <pc:sldMk cId="0" sldId="258"/>
            <ac:picMk id="1025" creationId="{616F1625-97CA-1761-2894-34B0F4BD45C1}"/>
          </ac:picMkLst>
        </pc:picChg>
      </pc:sldChg>
      <pc:sldChg chg="modNotesTx">
        <pc:chgData name="Ferdo Pretorius" userId="fda81b51-2e2f-466a-a5d4-d1afe3dc8be0" providerId="ADAL" clId="{2B308D9A-F3D8-4B99-9CAB-A3983AEBF7B8}" dt="2024-06-11T08:46:46.080" v="1649" actId="20577"/>
        <pc:sldMkLst>
          <pc:docMk/>
          <pc:sldMk cId="0" sldId="259"/>
        </pc:sldMkLst>
      </pc:sldChg>
      <pc:sldChg chg="modSp mod modNotesTx">
        <pc:chgData name="Ferdo Pretorius" userId="fda81b51-2e2f-466a-a5d4-d1afe3dc8be0" providerId="ADAL" clId="{2B308D9A-F3D8-4B99-9CAB-A3983AEBF7B8}" dt="2024-05-31T11:15:31.640" v="1621" actId="1076"/>
        <pc:sldMkLst>
          <pc:docMk/>
          <pc:sldMk cId="0" sldId="260"/>
        </pc:sldMkLst>
        <pc:picChg chg="mod modCrop">
          <ac:chgData name="Ferdo Pretorius" userId="fda81b51-2e2f-466a-a5d4-d1afe3dc8be0" providerId="ADAL" clId="{2B308D9A-F3D8-4B99-9CAB-A3983AEBF7B8}" dt="2024-05-31T11:15:31.640" v="1621" actId="1076"/>
          <ac:picMkLst>
            <pc:docMk/>
            <pc:sldMk cId="0" sldId="260"/>
            <ac:picMk id="116" creationId="{00000000-0000-0000-0000-000000000000}"/>
          </ac:picMkLst>
        </pc:picChg>
      </pc:sldChg>
    </pc:docChg>
  </pc:docChgLst>
  <pc:docChgLst>
    <pc:chgData name="Hp Unit" userId="86ec350514542ee1" providerId="LiveId" clId="{51DC26F6-9CE3-4BAB-9A8F-BD04AD7F7CCD}"/>
    <pc:docChg chg="undo custSel modSld">
      <pc:chgData name="Hp Unit" userId="86ec350514542ee1" providerId="LiveId" clId="{51DC26F6-9CE3-4BAB-9A8F-BD04AD7F7CCD}" dt="2024-07-15T14:40:35.591" v="44"/>
      <pc:docMkLst>
        <pc:docMk/>
      </pc:docMkLst>
      <pc:sldChg chg="modNotesTx">
        <pc:chgData name="Hp Unit" userId="86ec350514542ee1" providerId="LiveId" clId="{51DC26F6-9CE3-4BAB-9A8F-BD04AD7F7CCD}" dt="2024-07-15T14:39:08.885" v="12" actId="20577"/>
        <pc:sldMkLst>
          <pc:docMk/>
          <pc:sldMk cId="0" sldId="256"/>
        </pc:sldMkLst>
      </pc:sldChg>
      <pc:sldChg chg="modSp mod modNotesTx">
        <pc:chgData name="Hp Unit" userId="86ec350514542ee1" providerId="LiveId" clId="{51DC26F6-9CE3-4BAB-9A8F-BD04AD7F7CCD}" dt="2024-07-15T14:39:25.169" v="15"/>
        <pc:sldMkLst>
          <pc:docMk/>
          <pc:sldMk cId="0" sldId="257"/>
        </pc:sldMkLst>
        <pc:spChg chg="mod">
          <ac:chgData name="Hp Unit" userId="86ec350514542ee1" providerId="LiveId" clId="{51DC26F6-9CE3-4BAB-9A8F-BD04AD7F7CCD}" dt="2024-07-15T14:38:26.065" v="9" actId="20577"/>
          <ac:spMkLst>
            <pc:docMk/>
            <pc:sldMk cId="0" sldId="257"/>
            <ac:spMk id="89" creationId="{00000000-0000-0000-0000-000000000000}"/>
          </ac:spMkLst>
        </pc:spChg>
      </pc:sldChg>
      <pc:sldChg chg="modNotesTx">
        <pc:chgData name="Hp Unit" userId="86ec350514542ee1" providerId="LiveId" clId="{51DC26F6-9CE3-4BAB-9A8F-BD04AD7F7CCD}" dt="2024-07-15T14:39:52.843" v="21" actId="20577"/>
        <pc:sldMkLst>
          <pc:docMk/>
          <pc:sldMk cId="0" sldId="258"/>
        </pc:sldMkLst>
      </pc:sldChg>
      <pc:sldChg chg="modNotesTx">
        <pc:chgData name="Hp Unit" userId="86ec350514542ee1" providerId="LiveId" clId="{51DC26F6-9CE3-4BAB-9A8F-BD04AD7F7CCD}" dt="2024-07-15T14:40:17.566" v="42"/>
        <pc:sldMkLst>
          <pc:docMk/>
          <pc:sldMk cId="0" sldId="259"/>
        </pc:sldMkLst>
      </pc:sldChg>
      <pc:sldChg chg="addSp delSp modSp mod modNotesTx">
        <pc:chgData name="Hp Unit" userId="86ec350514542ee1" providerId="LiveId" clId="{51DC26F6-9CE3-4BAB-9A8F-BD04AD7F7CCD}" dt="2024-07-15T14:40:35.591" v="44"/>
        <pc:sldMkLst>
          <pc:docMk/>
          <pc:sldMk cId="0" sldId="260"/>
        </pc:sldMkLst>
        <pc:picChg chg="add mod">
          <ac:chgData name="Hp Unit" userId="86ec350514542ee1" providerId="LiveId" clId="{51DC26F6-9CE3-4BAB-9A8F-BD04AD7F7CCD}" dt="2024-07-08T13:33:55.230" v="7" actId="1076"/>
          <ac:picMkLst>
            <pc:docMk/>
            <pc:sldMk cId="0" sldId="260"/>
            <ac:picMk id="4" creationId="{A4356561-2BA6-12E8-ACD6-0658DD9F26C0}"/>
          </ac:picMkLst>
        </pc:picChg>
        <pc:picChg chg="del mod">
          <ac:chgData name="Hp Unit" userId="86ec350514542ee1" providerId="LiveId" clId="{51DC26F6-9CE3-4BAB-9A8F-BD04AD7F7CCD}" dt="2024-07-08T13:33:21.949" v="2" actId="478"/>
          <ac:picMkLst>
            <pc:docMk/>
            <pc:sldMk cId="0" sldId="260"/>
            <ac:picMk id="11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reeexpression.org.z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kVU1MYYrjWE&amp;t=1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reeexpression.org.z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dirty="0" err="1"/>
              <a:t>Skyfie</a:t>
            </a:r>
            <a:r>
              <a:rPr lang="en-ZA" dirty="0"/>
              <a:t> 1 </a:t>
            </a:r>
            <a:r>
              <a:rPr lang="en-ZA" dirty="0" err="1"/>
              <a:t>Inleiding</a:t>
            </a:r>
            <a:r>
              <a:rPr lang="en-GB" dirty="0"/>
              <a:t> (3 min)</a:t>
            </a:r>
            <a:endParaRPr dirty="0"/>
          </a:p>
          <a:p>
            <a:pPr marL="0" lvl="0" indent="0" algn="l" rtl="0">
              <a:lnSpc>
                <a:spcPct val="100000"/>
              </a:lnSpc>
              <a:spcBef>
                <a:spcPts val="0"/>
              </a:spcBef>
              <a:spcAft>
                <a:spcPts val="0"/>
              </a:spcAft>
              <a:buSzPts val="1400"/>
              <a:buNone/>
            </a:pPr>
            <a:endParaRPr dirty="0"/>
          </a:p>
          <a:p>
            <a:pPr marL="342900" lvl="0" indent="-342900">
              <a:buSzPts val="1000"/>
              <a:buFont typeface="Arial" panose="020B0604020202020204" pitchFamily="34" charset="0"/>
              <a:buChar char="●"/>
            </a:pPr>
            <a:r>
              <a:rPr lang="af-ZA" sz="1800" b="1" dirty="0">
                <a:solidFill>
                  <a:srgbClr val="FF0000"/>
                </a:solidFill>
                <a:effectLst/>
                <a:latin typeface="Calibri" panose="020F0502020204030204" pitchFamily="34" charset="0"/>
                <a:ea typeface="Calibri" panose="020F0502020204030204" pitchFamily="34" charset="0"/>
                <a:cs typeface="Noto Sans Symbols"/>
              </a:rPr>
              <a:t>Nota aan onderwyser</a:t>
            </a:r>
            <a:r>
              <a:rPr lang="af-ZA" sz="1800" dirty="0">
                <a:solidFill>
                  <a:srgbClr val="FF0000"/>
                </a:solidFill>
                <a:effectLst/>
                <a:latin typeface="Calibri" panose="020F0502020204030204" pitchFamily="34" charset="0"/>
                <a:ea typeface="Calibri" panose="020F0502020204030204" pitchFamily="34" charset="0"/>
                <a:cs typeface="Noto Sans Symbols"/>
              </a:rPr>
              <a:t>: Hierdie les het 'n aktiwiteit waar leerders in pare (d.w.s. groepe van TWEE) toegang tot 'n rekenaar/selfoon sal moet hê om 'n veldtog te evalueer. As hulle nie toegang tot rekenaars of selfone het nie, moet u, as onderwyser, deur die webwerf navigeer. Dit word aanbeveel dat u voor die aanvang van die les deur die </a:t>
            </a:r>
            <a:r>
              <a:rPr lang="af-ZA" sz="1800" dirty="0" err="1">
                <a:solidFill>
                  <a:srgbClr val="FF0000"/>
                </a:solidFill>
                <a:effectLst/>
                <a:latin typeface="Calibri" panose="020F0502020204030204" pitchFamily="34" charset="0"/>
                <a:ea typeface="Calibri" panose="020F0502020204030204" pitchFamily="34" charset="0"/>
                <a:cs typeface="Noto Sans Symbols"/>
              </a:rPr>
              <a:t>werbwerf</a:t>
            </a:r>
            <a:r>
              <a:rPr lang="af-ZA" sz="1800" dirty="0">
                <a:solidFill>
                  <a:srgbClr val="FF0000"/>
                </a:solidFill>
                <a:effectLst/>
                <a:latin typeface="Calibri" panose="020F0502020204030204" pitchFamily="34" charset="0"/>
                <a:ea typeface="Calibri" panose="020F0502020204030204" pitchFamily="34" charset="0"/>
                <a:cs typeface="Noto Sans Symbols"/>
              </a:rPr>
              <a:t> blaai: </a:t>
            </a:r>
            <a:r>
              <a:rPr lang="af-ZA" sz="1800" u="sng" dirty="0">
                <a:solidFill>
                  <a:srgbClr val="0000FF"/>
                </a:solidFill>
                <a:effectLst/>
                <a:latin typeface="Calibri" panose="020F0502020204030204" pitchFamily="34" charset="0"/>
                <a:ea typeface="Calibri" panose="020F0502020204030204" pitchFamily="34" charset="0"/>
                <a:cs typeface="Noto Sans Symbols"/>
                <a:hlinkClick r:id="rId3"/>
              </a:rPr>
              <a:t>https://freeexpression.org.za/</a:t>
            </a:r>
            <a:r>
              <a:rPr lang="af-ZA" sz="1800" dirty="0">
                <a:solidFill>
                  <a:srgbClr val="FF0000"/>
                </a:solidFill>
                <a:effectLst/>
                <a:latin typeface="Calibri" panose="020F0502020204030204" pitchFamily="34" charset="0"/>
                <a:ea typeface="Calibri" panose="020F0502020204030204" pitchFamily="34" charset="0"/>
                <a:cs typeface="Noto Sans Symbols"/>
              </a:rPr>
              <a:t> </a:t>
            </a:r>
            <a:endParaRPr lang="en-US" sz="1800" dirty="0">
              <a:effectLst/>
              <a:latin typeface="Noto Sans Symbols"/>
              <a:ea typeface="Noto Sans Symbols"/>
              <a:cs typeface="Noto Sans Symbols"/>
            </a:endParaRPr>
          </a:p>
          <a:p>
            <a:pPr indent="-1270"/>
            <a:r>
              <a:rPr lang="af-ZA" sz="1800" dirty="0">
                <a:solidFill>
                  <a:srgbClr val="404040"/>
                </a:solidFill>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Arial" panose="020B0604020202020204" pitchFamily="34" charset="0"/>
              <a:buChar char="●"/>
            </a:pPr>
            <a:r>
              <a:rPr lang="af-ZA" sz="1800" dirty="0">
                <a:effectLst/>
                <a:latin typeface="Calibri" panose="020F0502020204030204" pitchFamily="34" charset="0"/>
                <a:ea typeface="Calibri" panose="020F0502020204030204" pitchFamily="34" charset="0"/>
                <a:cs typeface="Noto Sans Symbols"/>
              </a:rPr>
              <a:t>Goeiedag, Graad 12’s. Ons het in die afgelope lesse heelwat inligting ten opsigte van die </a:t>
            </a:r>
            <a:r>
              <a:rPr lang="af-ZA" sz="1800" dirty="0" err="1">
                <a:effectLst/>
                <a:latin typeface="Calibri" panose="020F0502020204030204" pitchFamily="34" charset="0"/>
                <a:ea typeface="Calibri" panose="020F0502020204030204" pitchFamily="34" charset="0"/>
                <a:cs typeface="Noto Sans Symbols"/>
              </a:rPr>
              <a:t>medialandskap</a:t>
            </a:r>
            <a:r>
              <a:rPr lang="af-ZA" sz="1800" dirty="0">
                <a:effectLst/>
                <a:latin typeface="Calibri" panose="020F0502020204030204" pitchFamily="34" charset="0"/>
                <a:ea typeface="Calibri" panose="020F0502020204030204" pitchFamily="34" charset="0"/>
                <a:cs typeface="Noto Sans Symbols"/>
              </a:rPr>
              <a:t> in Suid-Afrika gedek. As jong Suid-Afrikaanse burger behoort jy nou beter toegerus te wees om ingeligte keuses rondom jou </a:t>
            </a:r>
            <a:r>
              <a:rPr lang="af-ZA" sz="1800" dirty="0" err="1">
                <a:effectLst/>
                <a:latin typeface="Calibri" panose="020F0502020204030204" pitchFamily="34" charset="0"/>
                <a:ea typeface="Calibri" panose="020F0502020204030204" pitchFamily="34" charset="0"/>
                <a:cs typeface="Noto Sans Symbols"/>
              </a:rPr>
              <a:t>mediaverbruik</a:t>
            </a:r>
            <a:r>
              <a:rPr lang="af-ZA" sz="1800" dirty="0">
                <a:effectLst/>
                <a:latin typeface="Calibri" panose="020F0502020204030204" pitchFamily="34" charset="0"/>
                <a:ea typeface="Calibri" panose="020F0502020204030204" pitchFamily="34" charset="0"/>
                <a:cs typeface="Noto Sans Symbols"/>
              </a:rPr>
              <a:t> te maak. Ons weet dat 'n joernalis die verantwoordelikheid het is om eerlik en akkuraat verslag te lewer. Die media het die reg om nuus te lewer wat aan eerlikheid tydens verslaggewing voldoen.           </a:t>
            </a:r>
            <a:endParaRPr lang="en-US" sz="1800" dirty="0">
              <a:effectLst/>
              <a:latin typeface="Noto Sans Symbols"/>
              <a:ea typeface="Noto Sans Symbols"/>
              <a:cs typeface="Noto Sans Symbols"/>
            </a:endParaRPr>
          </a:p>
          <a:p>
            <a:pPr marL="457200"/>
            <a:r>
              <a:rPr lang="af-ZA"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Arial" panose="020B0604020202020204" pitchFamily="34" charset="0"/>
              <a:buChar char="●"/>
            </a:pPr>
            <a:r>
              <a:rPr lang="af-ZA" sz="1800" dirty="0">
                <a:effectLst/>
                <a:latin typeface="Calibri" panose="020F0502020204030204" pitchFamily="34" charset="0"/>
                <a:ea typeface="Calibri" panose="020F0502020204030204" pitchFamily="34" charset="0"/>
                <a:cs typeface="Noto Sans Symbols"/>
              </a:rPr>
              <a:t>Stem jy saam met hierdie stelling? Moet die media hierdie reg hê, selfs al maak dit inbreuk op jou regte? Moet die media die reg hê om verslag te doen oor enigiets wat hulle as nuuswaardig in 'n land beskou? (Laat 1 min toe vir bespreking)</a:t>
            </a:r>
            <a:endParaRPr lang="en-US" sz="1800" dirty="0">
              <a:effectLst/>
              <a:latin typeface="Noto Sans Symbols"/>
              <a:ea typeface="Noto Sans Symbols"/>
              <a:cs typeface="Noto Sans Symbols"/>
            </a:endParaRPr>
          </a:p>
          <a:p>
            <a:pPr marL="457200"/>
            <a:r>
              <a:rPr lang="af-ZA"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Arial" panose="020B0604020202020204" pitchFamily="34" charset="0"/>
              <a:buChar char="●"/>
            </a:pPr>
            <a:r>
              <a:rPr lang="af-ZA" sz="1800" dirty="0">
                <a:effectLst/>
                <a:latin typeface="Calibri" panose="020F0502020204030204" pitchFamily="34" charset="0"/>
                <a:ea typeface="Calibri" panose="020F0502020204030204" pitchFamily="34" charset="0"/>
                <a:cs typeface="Noto Sans Symbols"/>
              </a:rPr>
              <a:t>Dit is 'n moeilike vraag! As jy skielik 'n oornag-superster sou word en die media jou huis omsingel en  jou gesin begin agtervolg, sou jy steeds dink dat die media hierdie reg het om nuus na te jaag?</a:t>
            </a:r>
            <a:endParaRPr lang="en-US" sz="1800" dirty="0">
              <a:effectLst/>
              <a:latin typeface="Noto Sans Symbols"/>
              <a:ea typeface="Noto Sans Symbols"/>
              <a:cs typeface="Noto Sans Symbols"/>
            </a:endParaRPr>
          </a:p>
          <a:p>
            <a:br>
              <a:rPr lang="af-ZA" sz="1800" dirty="0">
                <a:solidFill>
                  <a:srgbClr val="000000"/>
                </a:solidFill>
                <a:effectLst/>
                <a:latin typeface="Calibri" panose="020F0502020204030204" pitchFamily="34" charset="0"/>
                <a:ea typeface="Calibri" panose="020F0502020204030204" pitchFamily="34" charset="0"/>
              </a:rPr>
            </a:br>
            <a:endParaRPr lang="en-US" sz="1800" dirty="0">
              <a:effectLst/>
              <a:latin typeface="Noto Sans Symbols"/>
              <a:ea typeface="Noto Sans Symbols"/>
              <a:cs typeface="Noto Sans Symbols"/>
            </a:endParaRPr>
          </a:p>
        </p:txBody>
      </p:sp>
      <p:sp>
        <p:nvSpPr>
          <p:cNvPr id="81" name="Google Shape;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dirty="0" err="1"/>
              <a:t>Skyfie</a:t>
            </a:r>
            <a:r>
              <a:rPr lang="en-ZA" dirty="0"/>
              <a:t> 2: </a:t>
            </a:r>
            <a:r>
              <a:rPr lang="en-GB" dirty="0" err="1"/>
              <a:t>Kyk</a:t>
            </a:r>
            <a:r>
              <a:rPr lang="en-GB" dirty="0"/>
              <a:t> die video </a:t>
            </a:r>
            <a:r>
              <a:rPr lang="en-GB" dirty="0" err="1"/>
              <a:t>en</a:t>
            </a:r>
            <a:r>
              <a:rPr lang="en-GB" dirty="0"/>
              <a:t> </a:t>
            </a:r>
            <a:r>
              <a:rPr lang="en-GB" dirty="0" err="1"/>
              <a:t>individuele</a:t>
            </a:r>
            <a:r>
              <a:rPr lang="en-GB" dirty="0"/>
              <a:t> </a:t>
            </a:r>
            <a:r>
              <a:rPr lang="en-GB" dirty="0" err="1"/>
              <a:t>aktiwiteit</a:t>
            </a:r>
            <a:r>
              <a:rPr lang="en-GB" dirty="0"/>
              <a:t> (8 min)</a:t>
            </a:r>
            <a:endParaRPr dirty="0"/>
          </a:p>
          <a:p>
            <a:pPr marL="0" lvl="0" indent="0" algn="l" rtl="0">
              <a:lnSpc>
                <a:spcPct val="100000"/>
              </a:lnSpc>
              <a:spcBef>
                <a:spcPts val="0"/>
              </a:spcBef>
              <a:spcAft>
                <a:spcPts val="0"/>
              </a:spcAft>
              <a:buSzPts val="1400"/>
              <a:buNone/>
            </a:pPr>
            <a:endParaRPr dirty="0"/>
          </a:p>
          <a:p>
            <a:pPr marL="342900" lvl="0" indent="-342900">
              <a:buSzPts val="1000"/>
              <a:buFont typeface="Arial" panose="020B0604020202020204" pitchFamily="34" charset="0"/>
              <a:buChar char="●"/>
            </a:pPr>
            <a:r>
              <a:rPr lang="af-ZA" sz="1200" dirty="0">
                <a:effectLst/>
                <a:latin typeface="Calibri" panose="020F0502020204030204" pitchFamily="34" charset="0"/>
                <a:ea typeface="Calibri" panose="020F0502020204030204" pitchFamily="34" charset="0"/>
                <a:cs typeface="Noto Sans Symbols"/>
              </a:rPr>
              <a:t>Voordat ons hierdie onderwerp 'n bietjie verder ondersoek, kom ons kyk na die volgende video om te verseker dat ons almal "Vryheid van uitdrukking" verstaan.</a:t>
            </a:r>
            <a:endParaRPr lang="en-US" sz="1200" dirty="0">
              <a:effectLst/>
              <a:latin typeface="Noto Sans Symbols"/>
              <a:ea typeface="Noto Sans Symbols"/>
              <a:cs typeface="Noto Sans Symbols"/>
            </a:endParaRPr>
          </a:p>
          <a:p>
            <a:pPr marL="342900" lvl="0" indent="-342900">
              <a:buSzPts val="1000"/>
              <a:buFont typeface="Arial" panose="020B0604020202020204" pitchFamily="34" charset="0"/>
              <a:buChar char="●"/>
              <a:tabLst>
                <a:tab pos="457200" algn="l"/>
              </a:tabLst>
            </a:pPr>
            <a:r>
              <a:rPr lang="af-ZA" sz="1200" dirty="0">
                <a:effectLst/>
                <a:latin typeface="Calibri" panose="020F0502020204030204" pitchFamily="34" charset="0"/>
                <a:ea typeface="Calibri" panose="020F0502020204030204" pitchFamily="34" charset="0"/>
                <a:cs typeface="Noto Sans Symbols"/>
              </a:rPr>
              <a:t>Kyk: </a:t>
            </a:r>
            <a:r>
              <a:rPr lang="af-ZA" sz="1200" b="1" i="1" dirty="0">
                <a:effectLst/>
                <a:latin typeface="Calibri" panose="020F0502020204030204" pitchFamily="34" charset="0"/>
                <a:ea typeface="Calibri" panose="020F0502020204030204" pitchFamily="34" charset="0"/>
                <a:cs typeface="Noto Sans Symbols"/>
              </a:rPr>
              <a:t>Episode 16: </a:t>
            </a:r>
            <a:r>
              <a:rPr lang="af-ZA" sz="1200" b="1" i="1" dirty="0" err="1">
                <a:effectLst/>
                <a:latin typeface="Calibri" panose="020F0502020204030204" pitchFamily="34" charset="0"/>
                <a:ea typeface="Calibri" panose="020F0502020204030204" pitchFamily="34" charset="0"/>
                <a:cs typeface="Noto Sans Symbols"/>
              </a:rPr>
              <a:t>Freedom</a:t>
            </a:r>
            <a:r>
              <a:rPr lang="af-ZA" sz="1200" b="1" i="1" dirty="0">
                <a:effectLst/>
                <a:latin typeface="Calibri" panose="020F0502020204030204" pitchFamily="34" charset="0"/>
                <a:ea typeface="Calibri" panose="020F0502020204030204" pitchFamily="34" charset="0"/>
                <a:cs typeface="Noto Sans Symbols"/>
              </a:rPr>
              <a:t> of </a:t>
            </a:r>
            <a:r>
              <a:rPr lang="af-ZA" sz="1200" b="1" i="1" dirty="0" err="1">
                <a:effectLst/>
                <a:latin typeface="Calibri" panose="020F0502020204030204" pitchFamily="34" charset="0"/>
                <a:ea typeface="Calibri" panose="020F0502020204030204" pitchFamily="34" charset="0"/>
                <a:cs typeface="Noto Sans Symbols"/>
              </a:rPr>
              <a:t>expression</a:t>
            </a:r>
            <a:r>
              <a:rPr lang="af-ZA" sz="1200" b="1" i="1" dirty="0">
                <a:effectLst/>
                <a:latin typeface="Calibri" panose="020F0502020204030204" pitchFamily="34" charset="0"/>
                <a:ea typeface="Calibri" panose="020F0502020204030204" pitchFamily="34" charset="0"/>
                <a:cs typeface="Noto Sans Symbols"/>
              </a:rPr>
              <a:t> </a:t>
            </a:r>
            <a:r>
              <a:rPr lang="af-ZA" sz="1200" b="1" u="sng" dirty="0">
                <a:solidFill>
                  <a:srgbClr val="0000FF"/>
                </a:solidFill>
                <a:effectLst/>
                <a:latin typeface="Calibri" panose="020F0502020204030204" pitchFamily="34" charset="0"/>
                <a:ea typeface="Calibri" panose="020F0502020204030204" pitchFamily="34" charset="0"/>
                <a:cs typeface="Noto Sans Symbols"/>
                <a:hlinkClick r:id="rId3"/>
              </a:rPr>
              <a:t>https://www.youtube.com/watch?v=kVU1MYYrjWE&amp;t=1s</a:t>
            </a:r>
            <a:r>
              <a:rPr lang="af-ZA" sz="1200" dirty="0">
                <a:effectLst/>
                <a:latin typeface="Calibri" panose="020F0502020204030204" pitchFamily="34" charset="0"/>
                <a:ea typeface="Calibri" panose="020F0502020204030204" pitchFamily="34" charset="0"/>
                <a:cs typeface="Noto Sans Symbols"/>
              </a:rPr>
              <a:t> (2 min 48 sek)</a:t>
            </a:r>
            <a:endParaRPr lang="en-US" sz="1200" dirty="0">
              <a:effectLst/>
              <a:latin typeface="Noto Sans Symbols"/>
              <a:ea typeface="Noto Sans Symbols"/>
              <a:cs typeface="Noto Sans Symbols"/>
            </a:endParaRPr>
          </a:p>
          <a:p>
            <a:pPr marL="457200"/>
            <a:r>
              <a:rPr lang="af-ZA" sz="1200" dirty="0">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lvl="0" indent="-342900">
              <a:buSzPts val="1000"/>
              <a:buFont typeface="Arial" panose="020B0604020202020204" pitchFamily="34" charset="0"/>
              <a:buChar char="●"/>
              <a:tabLst>
                <a:tab pos="457200" algn="l"/>
              </a:tabLst>
            </a:pPr>
            <a:r>
              <a:rPr lang="af-ZA" sz="1200" dirty="0">
                <a:effectLst/>
                <a:latin typeface="Calibri" panose="020F0502020204030204" pitchFamily="34" charset="0"/>
                <a:ea typeface="Calibri" panose="020F0502020204030204" pitchFamily="34" charset="0"/>
                <a:cs typeface="Noto Sans Symbols"/>
              </a:rPr>
              <a:t>Nadat jy die video gekyk het, voltooi </a:t>
            </a:r>
            <a:r>
              <a:rPr lang="af-ZA" sz="1200" b="1" i="1" dirty="0">
                <a:effectLst/>
                <a:latin typeface="Calibri" panose="020F0502020204030204" pitchFamily="34" charset="0"/>
                <a:ea typeface="Calibri" panose="020F0502020204030204" pitchFamily="34" charset="0"/>
                <a:cs typeface="Noto Sans Symbols"/>
              </a:rPr>
              <a:t>Aktiwiteit 1</a:t>
            </a:r>
            <a:r>
              <a:rPr lang="af-ZA" sz="1200" dirty="0">
                <a:effectLst/>
                <a:latin typeface="Calibri" panose="020F0502020204030204" pitchFamily="34" charset="0"/>
                <a:ea typeface="Calibri" panose="020F0502020204030204" pitchFamily="34" charset="0"/>
                <a:cs typeface="Noto Sans Symbols"/>
              </a:rPr>
              <a:t> (</a:t>
            </a:r>
            <a:r>
              <a:rPr lang="af-ZA" sz="1200" b="1" i="1" u="sng" dirty="0">
                <a:effectLst/>
                <a:latin typeface="Calibri" panose="020F0502020204030204" pitchFamily="34" charset="0"/>
                <a:ea typeface="Calibri" panose="020F0502020204030204" pitchFamily="34" charset="0"/>
                <a:cs typeface="Noto Sans Symbols"/>
              </a:rPr>
              <a:t>Les 5 – Werkkaart</a:t>
            </a:r>
            <a:r>
              <a:rPr lang="af-ZA" sz="1200" dirty="0">
                <a:effectLst/>
                <a:latin typeface="Calibri" panose="020F0502020204030204" pitchFamily="34" charset="0"/>
                <a:ea typeface="Calibri" panose="020F0502020204030204" pitchFamily="34" charset="0"/>
                <a:cs typeface="Noto Sans Symbols"/>
              </a:rPr>
              <a:t>) saam met ‘m maat en bespreek wat julle verstaan onder die terme:</a:t>
            </a:r>
            <a:endParaRPr lang="en-US" sz="1200" dirty="0">
              <a:effectLst/>
              <a:latin typeface="Noto Sans Symbols"/>
              <a:ea typeface="Noto Sans Symbols"/>
              <a:cs typeface="Noto Sans Symbols"/>
            </a:endParaRPr>
          </a:p>
          <a:p>
            <a:pPr marL="742950" lvl="1" indent="-285750">
              <a:buFont typeface="Courier New" panose="02070309020205020404" pitchFamily="49" charset="0"/>
              <a:buChar char="o"/>
            </a:pPr>
            <a:r>
              <a:rPr lang="af-ZA" sz="1200" dirty="0">
                <a:effectLst/>
                <a:latin typeface="Calibri" panose="020F0502020204030204" pitchFamily="34" charset="0"/>
                <a:ea typeface="Calibri" panose="020F0502020204030204" pitchFamily="34" charset="0"/>
                <a:cs typeface="Courier New" panose="02070309020205020404" pitchFamily="49" charset="0"/>
              </a:rPr>
              <a:t>Sensuur</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Font typeface="Courier New" panose="02070309020205020404" pitchFamily="49" charset="0"/>
              <a:buChar char="o"/>
            </a:pPr>
            <a:r>
              <a:rPr lang="af-ZA" sz="1200" dirty="0">
                <a:effectLst/>
                <a:latin typeface="Calibri" panose="020F0502020204030204" pitchFamily="34" charset="0"/>
                <a:ea typeface="Calibri" panose="020F0502020204030204" pitchFamily="34" charset="0"/>
                <a:cs typeface="Courier New" panose="02070309020205020404" pitchFamily="49" charset="0"/>
              </a:rPr>
              <a:t>Verban</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Font typeface="Courier New" panose="02070309020205020404" pitchFamily="49" charset="0"/>
              <a:buChar char="o"/>
            </a:pPr>
            <a:r>
              <a:rPr lang="af-ZA" sz="1200" dirty="0" err="1">
                <a:effectLst/>
                <a:latin typeface="Calibri" panose="020F0502020204030204" pitchFamily="34" charset="0"/>
                <a:ea typeface="Calibri" panose="020F0502020204030204" pitchFamily="34" charset="0"/>
                <a:cs typeface="Courier New" panose="02070309020205020404" pitchFamily="49" charset="0"/>
              </a:rPr>
              <a:t>Haatspraak</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buSzPts val="1000"/>
              <a:buFont typeface="Arial" panose="020B0604020202020204" pitchFamily="34" charset="0"/>
              <a:buChar char="●"/>
              <a:tabLst>
                <a:tab pos="457200" algn="l"/>
              </a:tabLst>
            </a:pPr>
            <a:r>
              <a:rPr lang="af-ZA" sz="1200" dirty="0">
                <a:effectLst/>
                <a:latin typeface="Calibri" panose="020F0502020204030204" pitchFamily="34" charset="0"/>
                <a:ea typeface="Calibri" panose="020F0502020204030204" pitchFamily="34" charset="0"/>
                <a:cs typeface="Noto Sans Symbols"/>
              </a:rPr>
              <a:t>Gee tyd vir terugvoer van leerders. Antwoorde is beskikbaar in </a:t>
            </a:r>
            <a:r>
              <a:rPr lang="af-ZA" sz="1200" b="1" i="1" u="sng" dirty="0">
                <a:effectLst/>
                <a:latin typeface="Calibri" panose="020F0502020204030204" pitchFamily="34" charset="0"/>
                <a:ea typeface="Calibri" panose="020F0502020204030204" pitchFamily="34" charset="0"/>
                <a:cs typeface="Noto Sans Symbols"/>
              </a:rPr>
              <a:t>Les 5 – Werkkaart MEMO</a:t>
            </a:r>
            <a:r>
              <a:rPr lang="af-ZA" sz="1200" dirty="0">
                <a:effectLst/>
                <a:latin typeface="Calibri" panose="020F0502020204030204" pitchFamily="34" charset="0"/>
                <a:ea typeface="Calibri" panose="020F0502020204030204" pitchFamily="34" charset="0"/>
                <a:cs typeface="Noto Sans Symbols"/>
              </a:rPr>
              <a:t>. </a:t>
            </a:r>
            <a:endParaRPr lang="en-US" sz="1200" dirty="0">
              <a:effectLst/>
              <a:latin typeface="Noto Sans Symbols"/>
              <a:ea typeface="Noto Sans Symbols"/>
              <a:cs typeface="Noto Sans Symbols"/>
            </a:endParaRPr>
          </a:p>
          <a:p>
            <a:pPr marL="0" lvl="0" indent="0" algn="l" rtl="0">
              <a:lnSpc>
                <a:spcPct val="100000"/>
              </a:lnSpc>
              <a:spcBef>
                <a:spcPts val="0"/>
              </a:spcBef>
              <a:spcAft>
                <a:spcPts val="0"/>
              </a:spcAft>
              <a:buSzPts val="1400"/>
              <a:buNone/>
            </a:pPr>
            <a:endParaRPr dirty="0"/>
          </a:p>
        </p:txBody>
      </p:sp>
      <p:sp>
        <p:nvSpPr>
          <p:cNvPr id="87" name="Google Shape;8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ZA" dirty="0" err="1"/>
              <a:t>Skyfie</a:t>
            </a:r>
            <a:r>
              <a:rPr lang="en-ZA" dirty="0"/>
              <a:t> 3: </a:t>
            </a:r>
            <a:r>
              <a:rPr lang="en-ZA" dirty="0" err="1"/>
              <a:t>Onderrig</a:t>
            </a:r>
            <a:r>
              <a:rPr lang="en-ZA" dirty="0"/>
              <a:t> </a:t>
            </a:r>
            <a:r>
              <a:rPr lang="en-ZA" dirty="0" err="1"/>
              <a:t>en</a:t>
            </a:r>
            <a:r>
              <a:rPr lang="en-ZA" dirty="0"/>
              <a:t> </a:t>
            </a:r>
            <a:r>
              <a:rPr lang="en-ZA" dirty="0" err="1"/>
              <a:t>individuele</a:t>
            </a:r>
            <a:r>
              <a:rPr lang="en-ZA" dirty="0"/>
              <a:t> </a:t>
            </a:r>
            <a:r>
              <a:rPr lang="en-ZA" dirty="0" err="1"/>
              <a:t>aktiwiteit</a:t>
            </a:r>
            <a:r>
              <a:rPr lang="en-ZA" dirty="0"/>
              <a:t> (3 min +12 min)</a:t>
            </a:r>
            <a:endParaRPr dirty="0"/>
          </a:p>
          <a:p>
            <a:pPr marL="457200" marR="0" lvl="0" indent="-228600" algn="l" rtl="0">
              <a:lnSpc>
                <a:spcPct val="100000"/>
              </a:lnSpc>
              <a:spcBef>
                <a:spcPts val="0"/>
              </a:spcBef>
              <a:spcAft>
                <a:spcPts val="0"/>
              </a:spcAft>
              <a:buSzPts val="1400"/>
              <a:buNone/>
            </a:pPr>
            <a:endParaRPr dirty="0"/>
          </a:p>
          <a:p>
            <a:pPr marL="342900" lvl="0" indent="-342900">
              <a:buSzPts val="1000"/>
              <a:buFont typeface="Arial" panose="020B0604020202020204" pitchFamily="34" charset="0"/>
              <a:buChar char="●"/>
            </a:pPr>
            <a:r>
              <a:rPr lang="en-ZA" sz="1200" dirty="0">
                <a:effectLst/>
                <a:latin typeface="Calibri" panose="020F0502020204030204" pitchFamily="34" charset="0"/>
                <a:ea typeface="Calibri" panose="020F0502020204030204" pitchFamily="34" charset="0"/>
                <a:cs typeface="Noto Sans Symbols"/>
              </a:rPr>
              <a:t>Ons </a:t>
            </a:r>
            <a:r>
              <a:rPr lang="en-ZA" sz="1200" dirty="0" err="1">
                <a:effectLst/>
                <a:latin typeface="Calibri" panose="020F0502020204030204" pitchFamily="34" charset="0"/>
                <a:ea typeface="Calibri" panose="020F0502020204030204" pitchFamily="34" charset="0"/>
                <a:cs typeface="Noto Sans Symbols"/>
              </a:rPr>
              <a:t>kan</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sien</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dat</a:t>
            </a:r>
            <a:r>
              <a:rPr lang="en-ZA" sz="1200" dirty="0">
                <a:effectLst/>
                <a:latin typeface="Calibri" panose="020F0502020204030204" pitchFamily="34" charset="0"/>
                <a:ea typeface="Calibri" panose="020F0502020204030204" pitchFamily="34" charset="0"/>
                <a:cs typeface="Noto Sans Symbols"/>
              </a:rPr>
              <a:t> die media die </a:t>
            </a:r>
            <a:r>
              <a:rPr lang="en-ZA" sz="1200" dirty="0" err="1">
                <a:effectLst/>
                <a:latin typeface="Calibri" panose="020F0502020204030204" pitchFamily="34" charset="0"/>
                <a:ea typeface="Calibri" panose="020F0502020204030204" pitchFamily="34" charset="0"/>
                <a:cs typeface="Noto Sans Symbols"/>
              </a:rPr>
              <a:t>vryheid</a:t>
            </a:r>
            <a:r>
              <a:rPr lang="en-ZA" sz="1200" dirty="0">
                <a:effectLst/>
                <a:latin typeface="Calibri" panose="020F0502020204030204" pitchFamily="34" charset="0"/>
                <a:ea typeface="Calibri" panose="020F0502020204030204" pitchFamily="34" charset="0"/>
                <a:cs typeface="Noto Sans Symbols"/>
              </a:rPr>
              <a:t> het om </a:t>
            </a:r>
            <a:r>
              <a:rPr lang="en-ZA" sz="1200" dirty="0" err="1">
                <a:effectLst/>
                <a:latin typeface="Calibri" panose="020F0502020204030204" pitchFamily="34" charset="0"/>
                <a:ea typeface="Calibri" panose="020F0502020204030204" pitchFamily="34" charset="0"/>
                <a:cs typeface="Noto Sans Symbols"/>
              </a:rPr>
              <a:t>hul</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standpunte</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uit</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te</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spreek</a:t>
            </a:r>
            <a:r>
              <a:rPr lang="en-ZA" sz="1200" dirty="0">
                <a:effectLst/>
                <a:latin typeface="Calibri" panose="020F0502020204030204" pitchFamily="34" charset="0"/>
                <a:ea typeface="Calibri" panose="020F0502020204030204" pitchFamily="34" charset="0"/>
                <a:cs typeface="Noto Sans Symbols"/>
              </a:rPr>
              <a:t>, MAAR </a:t>
            </a:r>
            <a:r>
              <a:rPr lang="en-ZA" sz="1200" dirty="0" err="1">
                <a:effectLst/>
                <a:latin typeface="Calibri" panose="020F0502020204030204" pitchFamily="34" charset="0"/>
                <a:ea typeface="Calibri" panose="020F0502020204030204" pitchFamily="34" charset="0"/>
                <a:cs typeface="Noto Sans Symbols"/>
              </a:rPr>
              <a:t>daar</a:t>
            </a:r>
            <a:r>
              <a:rPr lang="en-ZA" sz="1200" dirty="0">
                <a:effectLst/>
                <a:latin typeface="Calibri" panose="020F0502020204030204" pitchFamily="34" charset="0"/>
                <a:ea typeface="Calibri" panose="020F0502020204030204" pitchFamily="34" charset="0"/>
                <a:cs typeface="Noto Sans Symbols"/>
              </a:rPr>
              <a:t> is </a:t>
            </a:r>
            <a:r>
              <a:rPr lang="en-ZA" sz="1200" dirty="0" err="1">
                <a:effectLst/>
                <a:latin typeface="Calibri" panose="020F0502020204030204" pitchFamily="34" charset="0"/>
                <a:ea typeface="Calibri" panose="020F0502020204030204" pitchFamily="34" charset="0"/>
                <a:cs typeface="Noto Sans Symbols"/>
              </a:rPr>
              <a:t>ook</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beperkings</a:t>
            </a:r>
            <a:r>
              <a:rPr lang="en-ZA" sz="1200" dirty="0">
                <a:effectLst/>
                <a:latin typeface="Calibri" panose="020F0502020204030204" pitchFamily="34" charset="0"/>
                <a:ea typeface="Calibri" panose="020F0502020204030204" pitchFamily="34" charset="0"/>
                <a:cs typeface="Noto Sans Symbols"/>
              </a:rPr>
              <a:t>. Ons </a:t>
            </a:r>
            <a:r>
              <a:rPr lang="en-ZA" sz="1200" dirty="0" err="1">
                <a:effectLst/>
                <a:latin typeface="Calibri" panose="020F0502020204030204" pitchFamily="34" charset="0"/>
                <a:ea typeface="Calibri" panose="020F0502020204030204" pitchFamily="34" charset="0"/>
                <a:cs typeface="Noto Sans Symbols"/>
              </a:rPr>
              <a:t>kan</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dit</a:t>
            </a:r>
            <a:r>
              <a:rPr lang="en-ZA" sz="1200" dirty="0">
                <a:effectLst/>
                <a:latin typeface="Calibri" panose="020F0502020204030204" pitchFamily="34" charset="0"/>
                <a:ea typeface="Calibri" panose="020F0502020204030204" pitchFamily="34" charset="0"/>
                <a:cs typeface="Noto Sans Symbols"/>
              </a:rPr>
              <a:t> wat </a:t>
            </a:r>
            <a:r>
              <a:rPr lang="en-ZA" sz="1200" dirty="0" err="1">
                <a:effectLst/>
                <a:latin typeface="Calibri" panose="020F0502020204030204" pitchFamily="34" charset="0"/>
                <a:ea typeface="Calibri" panose="020F0502020204030204" pitchFamily="34" charset="0"/>
                <a:cs typeface="Noto Sans Symbols"/>
              </a:rPr>
              <a:t>ons</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geleer</a:t>
            </a:r>
            <a:r>
              <a:rPr lang="en-ZA" sz="1200" dirty="0">
                <a:effectLst/>
                <a:latin typeface="Calibri" panose="020F0502020204030204" pitchFamily="34" charset="0"/>
                <a:ea typeface="Calibri" panose="020F0502020204030204" pitchFamily="34" charset="0"/>
                <a:cs typeface="Noto Sans Symbols"/>
              </a:rPr>
              <a:t> het </a:t>
            </a:r>
            <a:r>
              <a:rPr lang="en-ZA" sz="1200" dirty="0" err="1">
                <a:effectLst/>
                <a:latin typeface="Calibri" panose="020F0502020204030204" pitchFamily="34" charset="0"/>
                <a:ea typeface="Calibri" panose="020F0502020204030204" pitchFamily="34" charset="0"/>
                <a:cs typeface="Noto Sans Symbols"/>
              </a:rPr>
              <a:t>soos</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volg</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opsom</a:t>
            </a:r>
            <a:r>
              <a:rPr lang="en-ZA" sz="1200" dirty="0">
                <a:effectLst/>
                <a:latin typeface="Calibri" panose="020F0502020204030204" pitchFamily="34" charset="0"/>
                <a:ea typeface="Calibri" panose="020F0502020204030204" pitchFamily="34" charset="0"/>
                <a:cs typeface="Noto Sans Symbols"/>
              </a:rPr>
              <a:t>:</a:t>
            </a:r>
            <a:endParaRPr lang="en-US" sz="1200" dirty="0">
              <a:effectLst/>
              <a:latin typeface="Noto Sans Symbols"/>
              <a:ea typeface="Noto Sans Symbols"/>
              <a:cs typeface="Noto Sans Symbols"/>
            </a:endParaRPr>
          </a:p>
          <a:p>
            <a:pPr marL="342900" lvl="0" indent="-342900">
              <a:buSzPts val="1000"/>
              <a:buFont typeface="Courier New" panose="02070309020205020404" pitchFamily="49" charset="0"/>
              <a:buChar char="o"/>
            </a:pPr>
            <a:r>
              <a:rPr lang="en-ZA" sz="1200" dirty="0">
                <a:effectLst/>
                <a:latin typeface="Calibri" panose="020F0502020204030204" pitchFamily="34" charset="0"/>
                <a:ea typeface="Calibri" panose="020F0502020204030204" pitchFamily="34" charset="0"/>
              </a:rPr>
              <a:t>Vryheid van </a:t>
            </a:r>
            <a:r>
              <a:rPr lang="en-ZA" sz="1200" dirty="0" err="1">
                <a:effectLst/>
                <a:latin typeface="Calibri" panose="020F0502020204030204" pitchFamily="34" charset="0"/>
                <a:ea typeface="Calibri" panose="020F0502020204030204" pitchFamily="34" charset="0"/>
              </a:rPr>
              <a:t>uitdrukking</a:t>
            </a:r>
            <a:r>
              <a:rPr lang="en-ZA" sz="1200" dirty="0">
                <a:effectLst/>
                <a:latin typeface="Calibri" panose="020F0502020204030204" pitchFamily="34" charset="0"/>
                <a:ea typeface="Calibri" panose="020F0502020204030204" pitchFamily="34" charset="0"/>
              </a:rPr>
              <a:t> geld </a:t>
            </a:r>
            <a:r>
              <a:rPr lang="en-ZA" sz="1200" dirty="0" err="1">
                <a:effectLst/>
                <a:latin typeface="Calibri" panose="020F0502020204030204" pitchFamily="34" charset="0"/>
                <a:ea typeface="Calibri" panose="020F0502020204030204" pitchFamily="34" charset="0"/>
              </a:rPr>
              <a:t>vir</a:t>
            </a:r>
            <a:r>
              <a:rPr lang="en-ZA" sz="1200" dirty="0">
                <a:effectLst/>
                <a:latin typeface="Calibri" panose="020F0502020204030204" pitchFamily="34" charset="0"/>
                <a:ea typeface="Calibri" panose="020F0502020204030204" pitchFamily="34" charset="0"/>
              </a:rPr>
              <a:t> </a:t>
            </a:r>
            <a:r>
              <a:rPr lang="en-ZA" sz="1200" dirty="0" err="1">
                <a:effectLst/>
                <a:latin typeface="Calibri" panose="020F0502020204030204" pitchFamily="34" charset="0"/>
                <a:ea typeface="Calibri" panose="020F0502020204030204" pitchFamily="34" charset="0"/>
              </a:rPr>
              <a:t>almal</a:t>
            </a:r>
            <a:r>
              <a:rPr lang="en-ZA" sz="1200" dirty="0">
                <a:effectLst/>
                <a:latin typeface="Calibri" panose="020F0502020204030204" pitchFamily="34" charset="0"/>
                <a:ea typeface="Calibri" panose="020F0502020204030204" pitchFamily="34" charset="0"/>
              </a:rPr>
              <a:t>, </a:t>
            </a:r>
            <a:r>
              <a:rPr lang="en-ZA" sz="1200" dirty="0" err="1">
                <a:effectLst/>
                <a:latin typeface="Calibri" panose="020F0502020204030204" pitchFamily="34" charset="0"/>
                <a:ea typeface="Calibri" panose="020F0502020204030204" pitchFamily="34" charset="0"/>
              </a:rPr>
              <a:t>insluitend</a:t>
            </a:r>
            <a:r>
              <a:rPr lang="en-ZA" sz="1200" dirty="0">
                <a:effectLst/>
                <a:latin typeface="Calibri" panose="020F0502020204030204" pitchFamily="34" charset="0"/>
                <a:ea typeface="Calibri" panose="020F0502020204030204" pitchFamily="34" charset="0"/>
              </a:rPr>
              <a:t> </a:t>
            </a:r>
            <a:r>
              <a:rPr lang="en-ZA" sz="1200" dirty="0" err="1">
                <a:effectLst/>
                <a:latin typeface="Calibri" panose="020F0502020204030204" pitchFamily="34" charset="0"/>
                <a:ea typeface="Calibri" panose="020F0502020204030204" pitchFamily="34" charset="0"/>
              </a:rPr>
              <a:t>individue</a:t>
            </a:r>
            <a:r>
              <a:rPr lang="en-ZA" sz="1200" dirty="0">
                <a:effectLst/>
                <a:latin typeface="Calibri" panose="020F0502020204030204" pitchFamily="34" charset="0"/>
                <a:ea typeface="Calibri" panose="020F0502020204030204" pitchFamily="34" charset="0"/>
              </a:rPr>
              <a:t> </a:t>
            </a:r>
            <a:r>
              <a:rPr lang="en-ZA" sz="1200" dirty="0" err="1">
                <a:effectLst/>
                <a:latin typeface="Calibri" panose="020F0502020204030204" pitchFamily="34" charset="0"/>
                <a:ea typeface="Calibri" panose="020F0502020204030204" pitchFamily="34" charset="0"/>
              </a:rPr>
              <a:t>en</a:t>
            </a:r>
            <a:r>
              <a:rPr lang="en-ZA" sz="1200" dirty="0">
                <a:effectLst/>
                <a:latin typeface="Calibri" panose="020F0502020204030204" pitchFamily="34" charset="0"/>
                <a:ea typeface="Calibri" panose="020F0502020204030204" pitchFamily="34" charset="0"/>
              </a:rPr>
              <a:t> die media.</a:t>
            </a:r>
            <a:endParaRPr lang="en-US" sz="1200" dirty="0">
              <a:effectLst/>
              <a:latin typeface="Times New Roman" panose="02020603050405020304" pitchFamily="18" charset="0"/>
              <a:ea typeface="Times New Roman" panose="02020603050405020304" pitchFamily="18" charset="0"/>
            </a:endParaRPr>
          </a:p>
          <a:p>
            <a:pPr marL="342900" lvl="0" indent="-342900">
              <a:buSzPts val="1000"/>
              <a:buFont typeface="Courier New" panose="02070309020205020404" pitchFamily="49" charset="0"/>
              <a:buChar char="o"/>
            </a:pPr>
            <a:r>
              <a:rPr lang="en-ZA" sz="1200" dirty="0">
                <a:effectLst/>
                <a:latin typeface="Calibri" panose="020F0502020204030204" pitchFamily="34" charset="0"/>
                <a:ea typeface="Calibri" panose="020F0502020204030204" pitchFamily="34" charset="0"/>
              </a:rPr>
              <a:t>Jy </a:t>
            </a:r>
            <a:r>
              <a:rPr lang="en-ZA" sz="1200" dirty="0" err="1">
                <a:effectLst/>
                <a:latin typeface="Calibri" panose="020F0502020204030204" pitchFamily="34" charset="0"/>
                <a:ea typeface="Calibri" panose="020F0502020204030204" pitchFamily="34" charset="0"/>
              </a:rPr>
              <a:t>kan</a:t>
            </a:r>
            <a:r>
              <a:rPr lang="en-ZA" sz="1200" dirty="0">
                <a:effectLst/>
                <a:latin typeface="Calibri" panose="020F0502020204030204" pitchFamily="34" charset="0"/>
                <a:ea typeface="Calibri" panose="020F0502020204030204" pitchFamily="34" charset="0"/>
              </a:rPr>
              <a:t> </a:t>
            </a:r>
            <a:r>
              <a:rPr lang="en-ZA" sz="1200" dirty="0" err="1">
                <a:effectLst/>
                <a:latin typeface="Calibri" panose="020F0502020204030204" pitchFamily="34" charset="0"/>
                <a:ea typeface="Calibri" panose="020F0502020204030204" pitchFamily="34" charset="0"/>
              </a:rPr>
              <a:t>jou</a:t>
            </a:r>
            <a:r>
              <a:rPr lang="en-ZA" sz="1200" dirty="0">
                <a:effectLst/>
                <a:latin typeface="Calibri" panose="020F0502020204030204" pitchFamily="34" charset="0"/>
                <a:ea typeface="Calibri" panose="020F0502020204030204" pitchFamily="34" charset="0"/>
              </a:rPr>
              <a:t> idees </a:t>
            </a:r>
            <a:r>
              <a:rPr lang="en-ZA" sz="1200" dirty="0" err="1">
                <a:effectLst/>
                <a:latin typeface="Calibri" panose="020F0502020204030204" pitchFamily="34" charset="0"/>
                <a:ea typeface="Calibri" panose="020F0502020204030204" pitchFamily="34" charset="0"/>
              </a:rPr>
              <a:t>en</a:t>
            </a:r>
            <a:r>
              <a:rPr lang="en-ZA" sz="1200" dirty="0">
                <a:effectLst/>
                <a:latin typeface="Calibri" panose="020F0502020204030204" pitchFamily="34" charset="0"/>
                <a:ea typeface="Calibri" panose="020F0502020204030204" pitchFamily="34" charset="0"/>
              </a:rPr>
              <a:t> </a:t>
            </a:r>
            <a:r>
              <a:rPr lang="en-ZA" sz="1200" dirty="0" err="1">
                <a:effectLst/>
                <a:latin typeface="Calibri" panose="020F0502020204030204" pitchFamily="34" charset="0"/>
                <a:ea typeface="Calibri" panose="020F0502020204030204" pitchFamily="34" charset="0"/>
              </a:rPr>
              <a:t>opinies</a:t>
            </a:r>
            <a:r>
              <a:rPr lang="en-ZA" sz="1200" dirty="0">
                <a:effectLst/>
                <a:latin typeface="Calibri" panose="020F0502020204030204" pitchFamily="34" charset="0"/>
                <a:ea typeface="Calibri" panose="020F0502020204030204" pitchFamily="34" charset="0"/>
              </a:rPr>
              <a:t> </a:t>
            </a:r>
            <a:r>
              <a:rPr lang="en-ZA" sz="1200" dirty="0" err="1">
                <a:effectLst/>
                <a:latin typeface="Calibri" panose="020F0502020204030204" pitchFamily="34" charset="0"/>
                <a:ea typeface="Calibri" panose="020F0502020204030204" pitchFamily="34" charset="0"/>
              </a:rPr>
              <a:t>vrylik</a:t>
            </a:r>
            <a:r>
              <a:rPr lang="en-ZA" sz="1200" dirty="0">
                <a:effectLst/>
                <a:latin typeface="Calibri" panose="020F0502020204030204" pitchFamily="34" charset="0"/>
                <a:ea typeface="Calibri" panose="020F0502020204030204" pitchFamily="34" charset="0"/>
              </a:rPr>
              <a:t> </a:t>
            </a:r>
            <a:r>
              <a:rPr lang="en-ZA" sz="1200" dirty="0" err="1">
                <a:effectLst/>
                <a:latin typeface="Calibri" panose="020F0502020204030204" pitchFamily="34" charset="0"/>
                <a:ea typeface="Calibri" panose="020F0502020204030204" pitchFamily="34" charset="0"/>
              </a:rPr>
              <a:t>uitdruk</a:t>
            </a:r>
            <a:r>
              <a:rPr lang="en-ZA" sz="1200" dirty="0">
                <a:effectLst/>
                <a:latin typeface="Calibri" panose="020F0502020204030204" pitchFamily="34" charset="0"/>
                <a:ea typeface="Calibri" panose="020F0502020204030204" pitchFamily="34" charset="0"/>
              </a:rPr>
              <a:t> </a:t>
            </a:r>
            <a:r>
              <a:rPr lang="en-ZA" sz="1200" dirty="0" err="1">
                <a:effectLst/>
                <a:latin typeface="Calibri" panose="020F0502020204030204" pitchFamily="34" charset="0"/>
                <a:ea typeface="Calibri" panose="020F0502020204030204" pitchFamily="34" charset="0"/>
              </a:rPr>
              <a:t>deur</a:t>
            </a:r>
            <a:r>
              <a:rPr lang="en-ZA" sz="1200" dirty="0">
                <a:effectLst/>
                <a:latin typeface="Calibri" panose="020F0502020204030204" pitchFamily="34" charset="0"/>
                <a:ea typeface="Calibri" panose="020F0502020204030204" pitchFamily="34" charset="0"/>
              </a:rPr>
              <a:t> </a:t>
            </a:r>
            <a:r>
              <a:rPr lang="en-ZA" sz="1200" dirty="0" err="1">
                <a:effectLst/>
                <a:latin typeface="Calibri" panose="020F0502020204030204" pitchFamily="34" charset="0"/>
                <a:ea typeface="Calibri" panose="020F0502020204030204" pitchFamily="34" charset="0"/>
              </a:rPr>
              <a:t>spraak</a:t>
            </a:r>
            <a:r>
              <a:rPr lang="en-ZA" sz="1200" dirty="0">
                <a:effectLst/>
                <a:latin typeface="Calibri" panose="020F0502020204030204" pitchFamily="34" charset="0"/>
                <a:ea typeface="Calibri" panose="020F0502020204030204" pitchFamily="34" charset="0"/>
              </a:rPr>
              <a:t>, </a:t>
            </a:r>
            <a:r>
              <a:rPr lang="en-ZA" sz="1200" dirty="0" err="1">
                <a:effectLst/>
                <a:latin typeface="Calibri" panose="020F0502020204030204" pitchFamily="34" charset="0"/>
                <a:ea typeface="Calibri" panose="020F0502020204030204" pitchFamily="34" charset="0"/>
              </a:rPr>
              <a:t>skryfwerk</a:t>
            </a:r>
            <a:r>
              <a:rPr lang="en-ZA" sz="1200" dirty="0">
                <a:effectLst/>
                <a:latin typeface="Calibri" panose="020F0502020204030204" pitchFamily="34" charset="0"/>
                <a:ea typeface="Calibri" panose="020F0502020204030204" pitchFamily="34" charset="0"/>
              </a:rPr>
              <a:t> </a:t>
            </a:r>
            <a:r>
              <a:rPr lang="en-ZA" sz="1200" dirty="0" err="1">
                <a:effectLst/>
                <a:latin typeface="Calibri" panose="020F0502020204030204" pitchFamily="34" charset="0"/>
                <a:ea typeface="Calibri" panose="020F0502020204030204" pitchFamily="34" charset="0"/>
              </a:rPr>
              <a:t>en</a:t>
            </a:r>
            <a:r>
              <a:rPr lang="en-ZA" sz="1200" dirty="0">
                <a:effectLst/>
                <a:latin typeface="Calibri" panose="020F0502020204030204" pitchFamily="34" charset="0"/>
                <a:ea typeface="Calibri" panose="020F0502020204030204" pitchFamily="34" charset="0"/>
              </a:rPr>
              <a:t> </a:t>
            </a:r>
            <a:r>
              <a:rPr lang="en-ZA" sz="1200" dirty="0" err="1">
                <a:effectLst/>
                <a:latin typeface="Calibri" panose="020F0502020204030204" pitchFamily="34" charset="0"/>
                <a:ea typeface="Calibri" panose="020F0502020204030204" pitchFamily="34" charset="0"/>
              </a:rPr>
              <a:t>ander</a:t>
            </a:r>
            <a:r>
              <a:rPr lang="en-ZA" sz="1200" dirty="0">
                <a:effectLst/>
                <a:latin typeface="Calibri" panose="020F0502020204030204" pitchFamily="34" charset="0"/>
                <a:ea typeface="Calibri" panose="020F0502020204030204" pitchFamily="34" charset="0"/>
              </a:rPr>
              <a:t> </a:t>
            </a:r>
            <a:r>
              <a:rPr lang="en-ZA" sz="1200" dirty="0" err="1">
                <a:effectLst/>
                <a:latin typeface="Calibri" panose="020F0502020204030204" pitchFamily="34" charset="0"/>
                <a:ea typeface="Calibri" panose="020F0502020204030204" pitchFamily="34" charset="0"/>
              </a:rPr>
              <a:t>vorms</a:t>
            </a:r>
            <a:r>
              <a:rPr lang="en-ZA" sz="1200" dirty="0">
                <a:effectLst/>
                <a:latin typeface="Calibri" panose="020F0502020204030204" pitchFamily="34" charset="0"/>
                <a:ea typeface="Calibri" panose="020F0502020204030204" pitchFamily="34" charset="0"/>
              </a:rPr>
              <a:t> van </a:t>
            </a:r>
            <a:r>
              <a:rPr lang="en-ZA" sz="1200" dirty="0" err="1">
                <a:effectLst/>
                <a:latin typeface="Calibri" panose="020F0502020204030204" pitchFamily="34" charset="0"/>
                <a:ea typeface="Calibri" panose="020F0502020204030204" pitchFamily="34" charset="0"/>
              </a:rPr>
              <a:t>kommunikasie</a:t>
            </a:r>
            <a:r>
              <a:rPr lang="en-ZA" sz="1200" dirty="0">
                <a:effectLst/>
                <a:latin typeface="Calibri" panose="020F0502020204030204" pitchFamily="34" charset="0"/>
                <a:ea typeface="Calibri" panose="020F0502020204030204" pitchFamily="34" charset="0"/>
              </a:rPr>
              <a:t>.</a:t>
            </a:r>
            <a:endParaRPr lang="en-US" sz="1200" dirty="0">
              <a:effectLst/>
              <a:latin typeface="Times New Roman" panose="02020603050405020304" pitchFamily="18" charset="0"/>
              <a:ea typeface="Times New Roman" panose="02020603050405020304" pitchFamily="18" charset="0"/>
            </a:endParaRPr>
          </a:p>
          <a:p>
            <a:pPr marL="342900" lvl="0" indent="-342900">
              <a:buSzPts val="1000"/>
              <a:buFont typeface="Courier New" panose="02070309020205020404" pitchFamily="49" charset="0"/>
              <a:buChar char="o"/>
            </a:pPr>
            <a:r>
              <a:rPr lang="en-ZA" sz="1200" dirty="0" err="1">
                <a:effectLst/>
                <a:latin typeface="Calibri" panose="020F0502020204030204" pitchFamily="34" charset="0"/>
                <a:ea typeface="Calibri" panose="020F0502020204030204" pitchFamily="34" charset="0"/>
              </a:rPr>
              <a:t>Dit</a:t>
            </a:r>
            <a:r>
              <a:rPr lang="en-ZA" sz="1200" dirty="0">
                <a:effectLst/>
                <a:latin typeface="Calibri" panose="020F0502020204030204" pitchFamily="34" charset="0"/>
                <a:ea typeface="Calibri" panose="020F0502020204030204" pitchFamily="34" charset="0"/>
              </a:rPr>
              <a:t> is </a:t>
            </a:r>
            <a:r>
              <a:rPr lang="en-ZA" sz="1200" dirty="0" err="1">
                <a:effectLst/>
                <a:latin typeface="Calibri" panose="020F0502020204030204" pitchFamily="34" charset="0"/>
                <a:ea typeface="Calibri" panose="020F0502020204030204" pitchFamily="34" charset="0"/>
              </a:rPr>
              <a:t>een</a:t>
            </a:r>
            <a:r>
              <a:rPr lang="en-ZA" sz="1200" dirty="0">
                <a:effectLst/>
                <a:latin typeface="Calibri" panose="020F0502020204030204" pitchFamily="34" charset="0"/>
                <a:ea typeface="Calibri" panose="020F0502020204030204" pitchFamily="34" charset="0"/>
              </a:rPr>
              <a:t> van die </a:t>
            </a:r>
            <a:r>
              <a:rPr lang="en-ZA" sz="1200" dirty="0" err="1">
                <a:effectLst/>
                <a:latin typeface="Calibri" panose="020F0502020204030204" pitchFamily="34" charset="0"/>
                <a:ea typeface="Calibri" panose="020F0502020204030204" pitchFamily="34" charset="0"/>
              </a:rPr>
              <a:t>basiese</a:t>
            </a:r>
            <a:r>
              <a:rPr lang="en-ZA" sz="1200" dirty="0">
                <a:effectLst/>
                <a:latin typeface="Calibri" panose="020F0502020204030204" pitchFamily="34" charset="0"/>
                <a:ea typeface="Calibri" panose="020F0502020204030204" pitchFamily="34" charset="0"/>
              </a:rPr>
              <a:t> </a:t>
            </a:r>
            <a:r>
              <a:rPr lang="en-ZA" sz="1200" dirty="0" err="1">
                <a:effectLst/>
                <a:latin typeface="Calibri" panose="020F0502020204030204" pitchFamily="34" charset="0"/>
                <a:ea typeface="Calibri" panose="020F0502020204030204" pitchFamily="34" charset="0"/>
              </a:rPr>
              <a:t>regte</a:t>
            </a:r>
            <a:r>
              <a:rPr lang="en-ZA" sz="1200" dirty="0">
                <a:effectLst/>
                <a:latin typeface="Calibri" panose="020F0502020204030204" pitchFamily="34" charset="0"/>
                <a:ea typeface="Calibri" panose="020F0502020204030204" pitchFamily="34" charset="0"/>
              </a:rPr>
              <a:t> in 'n </a:t>
            </a:r>
            <a:r>
              <a:rPr lang="en-ZA" sz="1200" dirty="0" err="1">
                <a:effectLst/>
                <a:latin typeface="Calibri" panose="020F0502020204030204" pitchFamily="34" charset="0"/>
                <a:ea typeface="Calibri" panose="020F0502020204030204" pitchFamily="34" charset="0"/>
              </a:rPr>
              <a:t>demokrasie</a:t>
            </a:r>
            <a:r>
              <a:rPr lang="en-ZA" sz="1200" dirty="0">
                <a:effectLst/>
                <a:latin typeface="Calibri" panose="020F0502020204030204" pitchFamily="34" charset="0"/>
                <a:ea typeface="Calibri" panose="020F0502020204030204" pitchFamily="34" charset="0"/>
              </a:rPr>
              <a:t>.</a:t>
            </a:r>
            <a:endParaRPr lang="en-US" sz="1200" dirty="0">
              <a:effectLst/>
              <a:latin typeface="Times New Roman" panose="02020603050405020304" pitchFamily="18" charset="0"/>
              <a:ea typeface="Times New Roman" panose="02020603050405020304" pitchFamily="18" charset="0"/>
            </a:endParaRPr>
          </a:p>
          <a:p>
            <a:pPr marL="342900" lvl="0" indent="-342900">
              <a:buSzPts val="1000"/>
              <a:buFont typeface="Courier New" panose="02070309020205020404" pitchFamily="49" charset="0"/>
              <a:buChar char="o"/>
            </a:pPr>
            <a:r>
              <a:rPr lang="en-ZA" sz="1200" dirty="0">
                <a:effectLst/>
                <a:latin typeface="Calibri" panose="020F0502020204030204" pitchFamily="34" charset="0"/>
                <a:ea typeface="Calibri" panose="020F0502020204030204" pitchFamily="34" charset="0"/>
              </a:rPr>
              <a:t>Tog het </a:t>
            </a:r>
            <a:r>
              <a:rPr lang="en-ZA" sz="1200" dirty="0" err="1">
                <a:effectLst/>
                <a:latin typeface="Calibri" panose="020F0502020204030204" pitchFamily="34" charset="0"/>
                <a:ea typeface="Calibri" panose="020F0502020204030204" pitchFamily="34" charset="0"/>
              </a:rPr>
              <a:t>vryheid</a:t>
            </a:r>
            <a:r>
              <a:rPr lang="en-ZA" sz="1200" dirty="0">
                <a:effectLst/>
                <a:latin typeface="Calibri" panose="020F0502020204030204" pitchFamily="34" charset="0"/>
                <a:ea typeface="Calibri" panose="020F0502020204030204" pitchFamily="34" charset="0"/>
              </a:rPr>
              <a:t> van </a:t>
            </a:r>
            <a:r>
              <a:rPr lang="en-ZA" sz="1200" dirty="0" err="1">
                <a:effectLst/>
                <a:latin typeface="Calibri" panose="020F0502020204030204" pitchFamily="34" charset="0"/>
                <a:ea typeface="Calibri" panose="020F0502020204030204" pitchFamily="34" charset="0"/>
              </a:rPr>
              <a:t>uitdeukking</a:t>
            </a:r>
            <a:r>
              <a:rPr lang="en-ZA" sz="1200" dirty="0">
                <a:effectLst/>
                <a:latin typeface="Calibri" panose="020F0502020204030204" pitchFamily="34" charset="0"/>
                <a:ea typeface="Calibri" panose="020F0502020204030204" pitchFamily="34" charset="0"/>
              </a:rPr>
              <a:t> </a:t>
            </a:r>
            <a:r>
              <a:rPr lang="en-ZA" sz="1200" dirty="0" err="1">
                <a:effectLst/>
                <a:latin typeface="Calibri" panose="020F0502020204030204" pitchFamily="34" charset="0"/>
                <a:ea typeface="Calibri" panose="020F0502020204030204" pitchFamily="34" charset="0"/>
              </a:rPr>
              <a:t>wel</a:t>
            </a:r>
            <a:r>
              <a:rPr lang="en-ZA" sz="1200" dirty="0">
                <a:effectLst/>
                <a:latin typeface="Calibri" panose="020F0502020204030204" pitchFamily="34" charset="0"/>
                <a:ea typeface="Calibri" panose="020F0502020204030204" pitchFamily="34" charset="0"/>
              </a:rPr>
              <a:t> </a:t>
            </a:r>
            <a:r>
              <a:rPr lang="en-ZA" sz="1200" dirty="0" err="1">
                <a:effectLst/>
                <a:latin typeface="Calibri" panose="020F0502020204030204" pitchFamily="34" charset="0"/>
                <a:ea typeface="Calibri" panose="020F0502020204030204" pitchFamily="34" charset="0"/>
              </a:rPr>
              <a:t>beperkings</a:t>
            </a:r>
            <a:r>
              <a:rPr lang="en-ZA" sz="1200" dirty="0">
                <a:effectLst/>
                <a:latin typeface="Calibri" panose="020F0502020204030204" pitchFamily="34" charset="0"/>
                <a:ea typeface="Calibri" panose="020F0502020204030204" pitchFamily="34" charset="0"/>
              </a:rPr>
              <a:t> </a:t>
            </a:r>
            <a:r>
              <a:rPr lang="en-ZA" sz="1200" dirty="0" err="1">
                <a:effectLst/>
                <a:latin typeface="Calibri" panose="020F0502020204030204" pitchFamily="34" charset="0"/>
                <a:ea typeface="Calibri" panose="020F0502020204030204" pitchFamily="34" charset="0"/>
              </a:rPr>
              <a:t>en</a:t>
            </a:r>
            <a:r>
              <a:rPr lang="en-ZA" sz="1200" dirty="0">
                <a:effectLst/>
                <a:latin typeface="Calibri" panose="020F0502020204030204" pitchFamily="34" charset="0"/>
                <a:ea typeface="Calibri" panose="020F0502020204030204" pitchFamily="34" charset="0"/>
              </a:rPr>
              <a:t> </a:t>
            </a:r>
            <a:r>
              <a:rPr lang="en-ZA" sz="1200" dirty="0" err="1">
                <a:effectLst/>
                <a:latin typeface="Calibri" panose="020F0502020204030204" pitchFamily="34" charset="0"/>
                <a:ea typeface="Calibri" panose="020F0502020204030204" pitchFamily="34" charset="0"/>
              </a:rPr>
              <a:t>grense</a:t>
            </a:r>
            <a:r>
              <a:rPr lang="en-ZA" sz="1200" dirty="0">
                <a:effectLst/>
                <a:latin typeface="Calibri" panose="020F0502020204030204" pitchFamily="34" charset="0"/>
                <a:ea typeface="Calibri" panose="020F0502020204030204" pitchFamily="34" charset="0"/>
              </a:rPr>
              <a:t>.</a:t>
            </a:r>
            <a:endParaRPr lang="en-US" sz="1200" dirty="0">
              <a:effectLst/>
              <a:latin typeface="Times New Roman" panose="02020603050405020304" pitchFamily="18" charset="0"/>
              <a:ea typeface="Times New Roman" panose="02020603050405020304" pitchFamily="18" charset="0"/>
            </a:endParaRPr>
          </a:p>
          <a:p>
            <a:pPr marL="342900" lvl="0" indent="-342900">
              <a:buSzPts val="1000"/>
              <a:buFont typeface="Courier New" panose="02070309020205020404" pitchFamily="49" charset="0"/>
              <a:buChar char="o"/>
            </a:pPr>
            <a:r>
              <a:rPr lang="en-ZA" sz="1200" dirty="0" err="1">
                <a:effectLst/>
                <a:latin typeface="Calibri" panose="020F0502020204030204" pitchFamily="34" charset="0"/>
                <a:ea typeface="Calibri" panose="020F0502020204030204" pitchFamily="34" charset="0"/>
              </a:rPr>
              <a:t>Mense</a:t>
            </a:r>
            <a:r>
              <a:rPr lang="en-ZA" sz="1200" dirty="0">
                <a:effectLst/>
                <a:latin typeface="Calibri" panose="020F0502020204030204" pitchFamily="34" charset="0"/>
                <a:ea typeface="Calibri" panose="020F0502020204030204" pitchFamily="34" charset="0"/>
              </a:rPr>
              <a:t> mag </a:t>
            </a:r>
            <a:r>
              <a:rPr lang="en-ZA" sz="1200" dirty="0" err="1">
                <a:effectLst/>
                <a:latin typeface="Calibri" panose="020F0502020204030204" pitchFamily="34" charset="0"/>
                <a:ea typeface="Calibri" panose="020F0502020204030204" pitchFamily="34" charset="0"/>
              </a:rPr>
              <a:t>nie</a:t>
            </a:r>
            <a:r>
              <a:rPr lang="en-ZA" sz="1200" dirty="0">
                <a:effectLst/>
                <a:latin typeface="Calibri" panose="020F0502020204030204" pitchFamily="34" charset="0"/>
                <a:ea typeface="Calibri" panose="020F0502020204030204" pitchFamily="34" charset="0"/>
              </a:rPr>
              <a:t> </a:t>
            </a:r>
            <a:r>
              <a:rPr lang="en-ZA" sz="1200" dirty="0" err="1">
                <a:effectLst/>
                <a:latin typeface="Calibri" panose="020F0502020204030204" pitchFamily="34" charset="0"/>
                <a:ea typeface="Calibri" panose="020F0502020204030204" pitchFamily="34" charset="0"/>
              </a:rPr>
              <a:t>standpunte</a:t>
            </a:r>
            <a:r>
              <a:rPr lang="en-ZA" sz="1200" dirty="0">
                <a:effectLst/>
                <a:latin typeface="Calibri" panose="020F0502020204030204" pitchFamily="34" charset="0"/>
                <a:ea typeface="Calibri" panose="020F0502020204030204" pitchFamily="34" charset="0"/>
              </a:rPr>
              <a:t> </a:t>
            </a:r>
            <a:r>
              <a:rPr lang="en-ZA" sz="1200" dirty="0" err="1">
                <a:effectLst/>
                <a:latin typeface="Calibri" panose="020F0502020204030204" pitchFamily="34" charset="0"/>
                <a:ea typeface="Calibri" panose="020F0502020204030204" pitchFamily="34" charset="0"/>
              </a:rPr>
              <a:t>uitspreek</a:t>
            </a:r>
            <a:r>
              <a:rPr lang="en-ZA" sz="1200" dirty="0">
                <a:effectLst/>
                <a:latin typeface="Calibri" panose="020F0502020204030204" pitchFamily="34" charset="0"/>
                <a:ea typeface="Calibri" panose="020F0502020204030204" pitchFamily="34" charset="0"/>
              </a:rPr>
              <a:t> wat die </a:t>
            </a:r>
            <a:r>
              <a:rPr lang="en-ZA" sz="1200" dirty="0" err="1">
                <a:effectLst/>
                <a:latin typeface="Calibri" panose="020F0502020204030204" pitchFamily="34" charset="0"/>
                <a:ea typeface="Calibri" panose="020F0502020204030204" pitchFamily="34" charset="0"/>
              </a:rPr>
              <a:t>regte</a:t>
            </a:r>
            <a:r>
              <a:rPr lang="en-ZA" sz="1200" dirty="0">
                <a:effectLst/>
                <a:latin typeface="Calibri" panose="020F0502020204030204" pitchFamily="34" charset="0"/>
                <a:ea typeface="Calibri" panose="020F0502020204030204" pitchFamily="34" charset="0"/>
              </a:rPr>
              <a:t> van </a:t>
            </a:r>
            <a:r>
              <a:rPr lang="en-ZA" sz="1200" dirty="0" err="1">
                <a:effectLst/>
                <a:latin typeface="Calibri" panose="020F0502020204030204" pitchFamily="34" charset="0"/>
                <a:ea typeface="Calibri" panose="020F0502020204030204" pitchFamily="34" charset="0"/>
              </a:rPr>
              <a:t>ander</a:t>
            </a:r>
            <a:r>
              <a:rPr lang="en-ZA" sz="1200" dirty="0">
                <a:effectLst/>
                <a:latin typeface="Calibri" panose="020F0502020204030204" pitchFamily="34" charset="0"/>
                <a:ea typeface="Calibri" panose="020F0502020204030204" pitchFamily="34" charset="0"/>
              </a:rPr>
              <a:t> </a:t>
            </a:r>
            <a:r>
              <a:rPr lang="en-ZA" sz="1200" dirty="0" err="1">
                <a:effectLst/>
                <a:latin typeface="Calibri" panose="020F0502020204030204" pitchFamily="34" charset="0"/>
                <a:ea typeface="Calibri" panose="020F0502020204030204" pitchFamily="34" charset="0"/>
              </a:rPr>
              <a:t>skend</a:t>
            </a:r>
            <a:r>
              <a:rPr lang="en-ZA" sz="1200" dirty="0">
                <a:effectLst/>
                <a:latin typeface="Calibri" panose="020F0502020204030204" pitchFamily="34" charset="0"/>
                <a:ea typeface="Calibri" panose="020F0502020204030204" pitchFamily="34" charset="0"/>
              </a:rPr>
              <a:t> </a:t>
            </a:r>
            <a:r>
              <a:rPr lang="en-ZA" sz="1200" dirty="0" err="1">
                <a:effectLst/>
                <a:latin typeface="Calibri" panose="020F0502020204030204" pitchFamily="34" charset="0"/>
                <a:ea typeface="Calibri" panose="020F0502020204030204" pitchFamily="34" charset="0"/>
              </a:rPr>
              <a:t>nie</a:t>
            </a:r>
            <a:r>
              <a:rPr lang="en-ZA" sz="1200" dirty="0">
                <a:effectLst/>
                <a:latin typeface="Calibri" panose="020F0502020204030204" pitchFamily="34" charset="0"/>
                <a:ea typeface="Calibri" panose="020F0502020204030204" pitchFamily="34" charset="0"/>
              </a:rPr>
              <a:t>.</a:t>
            </a:r>
            <a:br>
              <a:rPr lang="af-ZA" sz="1200" dirty="0">
                <a:effectLst/>
                <a:latin typeface="Calibri" panose="020F0502020204030204" pitchFamily="34" charset="0"/>
                <a:ea typeface="Calibri" panose="020F0502020204030204" pitchFamily="34" charset="0"/>
              </a:rPr>
            </a:br>
            <a:endParaRPr lang="en-US" sz="1200" dirty="0">
              <a:effectLst/>
              <a:latin typeface="Times New Roman" panose="02020603050405020304" pitchFamily="18" charset="0"/>
              <a:ea typeface="Times New Roman" panose="02020603050405020304" pitchFamily="18" charset="0"/>
            </a:endParaRPr>
          </a:p>
          <a:p>
            <a:pPr marL="342900" lvl="0" indent="-342900">
              <a:buSzPts val="1000"/>
              <a:buFont typeface="Arial" panose="020B0604020202020204" pitchFamily="34" charset="0"/>
              <a:buChar char="●"/>
              <a:tabLst>
                <a:tab pos="457200" algn="l"/>
              </a:tabLst>
            </a:pPr>
            <a:r>
              <a:rPr lang="af-ZA" sz="1200" dirty="0">
                <a:effectLst/>
                <a:latin typeface="Calibri" panose="020F0502020204030204" pitchFamily="34" charset="0"/>
                <a:ea typeface="Calibri" panose="020F0502020204030204" pitchFamily="34" charset="0"/>
                <a:cs typeface="Noto Sans Symbols"/>
              </a:rPr>
              <a:t>Artikel 16 van die Handves van Regte bevat die volgende </a:t>
            </a:r>
            <a:r>
              <a:rPr lang="af-ZA" sz="1200" b="1" dirty="0">
                <a:effectLst/>
                <a:latin typeface="Calibri" panose="020F0502020204030204" pitchFamily="34" charset="0"/>
                <a:ea typeface="Calibri" panose="020F0502020204030204" pitchFamily="34" charset="0"/>
                <a:cs typeface="Noto Sans Symbols"/>
              </a:rPr>
              <a:t>beperkings op vryheid van uitdrukking</a:t>
            </a:r>
            <a:r>
              <a:rPr lang="af-ZA" sz="1200" dirty="0">
                <a:effectLst/>
                <a:latin typeface="Calibri" panose="020F0502020204030204" pitchFamily="34" charset="0"/>
                <a:ea typeface="Calibri" panose="020F0502020204030204" pitchFamily="34" charset="0"/>
                <a:cs typeface="Noto Sans Symbols"/>
              </a:rPr>
              <a:t>:</a:t>
            </a:r>
            <a:br>
              <a:rPr lang="af-ZA" sz="1200" dirty="0">
                <a:effectLst/>
                <a:latin typeface="Calibri" panose="020F0502020204030204" pitchFamily="34" charset="0"/>
                <a:ea typeface="Calibri" panose="020F0502020204030204" pitchFamily="34" charset="0"/>
                <a:cs typeface="Noto Sans Symbols"/>
              </a:rPr>
            </a:br>
            <a:r>
              <a:rPr lang="af-ZA" sz="1200" dirty="0">
                <a:effectLst/>
                <a:latin typeface="Calibri" panose="020F0502020204030204" pitchFamily="34" charset="0"/>
                <a:ea typeface="Calibri" panose="020F0502020204030204" pitchFamily="34" charset="0"/>
                <a:cs typeface="Noto Sans Symbols"/>
              </a:rPr>
              <a:t>Die reg (in subartikel (1)) geld </a:t>
            </a:r>
            <a:r>
              <a:rPr lang="af-ZA" sz="1200" b="1" dirty="0">
                <a:effectLst/>
                <a:latin typeface="Calibri" panose="020F0502020204030204" pitchFamily="34" charset="0"/>
                <a:ea typeface="Calibri" panose="020F0502020204030204" pitchFamily="34" charset="0"/>
                <a:cs typeface="Noto Sans Symbols"/>
              </a:rPr>
              <a:t>nie</a:t>
            </a:r>
            <a:r>
              <a:rPr lang="af-ZA" sz="1200" dirty="0">
                <a:effectLst/>
                <a:latin typeface="Calibri" panose="020F0502020204030204" pitchFamily="34" charset="0"/>
                <a:ea typeface="Calibri" panose="020F0502020204030204" pitchFamily="34" charset="0"/>
                <a:cs typeface="Noto Sans Symbols"/>
              </a:rPr>
              <a:t> vir die volgende </a:t>
            </a:r>
            <a:r>
              <a:rPr lang="af-ZA" sz="1200" b="1" dirty="0">
                <a:effectLst/>
                <a:latin typeface="Calibri" panose="020F0502020204030204" pitchFamily="34" charset="0"/>
                <a:ea typeface="Calibri" panose="020F0502020204030204" pitchFamily="34" charset="0"/>
                <a:cs typeface="Noto Sans Symbols"/>
              </a:rPr>
              <a:t>nie</a:t>
            </a:r>
            <a:r>
              <a:rPr lang="af-ZA" sz="1200" dirty="0">
                <a:effectLst/>
                <a:latin typeface="Calibri" panose="020F0502020204030204" pitchFamily="34" charset="0"/>
                <a:ea typeface="Calibri" panose="020F0502020204030204" pitchFamily="34" charset="0"/>
                <a:cs typeface="Noto Sans Symbols"/>
              </a:rPr>
              <a:t>:</a:t>
            </a:r>
            <a:endParaRPr lang="en-US" sz="1200" dirty="0">
              <a:effectLst/>
              <a:latin typeface="Noto Sans Symbols"/>
              <a:ea typeface="Noto Sans Symbols"/>
              <a:cs typeface="Noto Sans Symbols"/>
            </a:endParaRPr>
          </a:p>
          <a:p>
            <a:pPr marL="742950" lvl="1" indent="-285750">
              <a:buFont typeface="Courier New" panose="02070309020205020404" pitchFamily="49" charset="0"/>
              <a:buChar char="o"/>
            </a:pPr>
            <a:r>
              <a:rPr lang="af-ZA" sz="1200" dirty="0">
                <a:effectLst/>
                <a:latin typeface="Calibri" panose="020F0502020204030204" pitchFamily="34" charset="0"/>
                <a:ea typeface="Calibri" panose="020F0502020204030204" pitchFamily="34" charset="0"/>
                <a:cs typeface="Courier New" panose="02070309020205020404" pitchFamily="49" charset="0"/>
              </a:rPr>
              <a:t>Propaganda vir oorlog.</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Font typeface="Courier New" panose="02070309020205020404" pitchFamily="49" charset="0"/>
              <a:buChar char="o"/>
            </a:pPr>
            <a:r>
              <a:rPr lang="af-ZA" sz="1200" dirty="0">
                <a:effectLst/>
                <a:latin typeface="Calibri" panose="020F0502020204030204" pitchFamily="34" charset="0"/>
                <a:ea typeface="Calibri" panose="020F0502020204030204" pitchFamily="34" charset="0"/>
                <a:cs typeface="Courier New" panose="02070309020205020404" pitchFamily="49" charset="0"/>
              </a:rPr>
              <a:t>Aanhitsing van dreigende geweld.</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Font typeface="Courier New" panose="02070309020205020404" pitchFamily="49" charset="0"/>
              <a:buChar char="o"/>
            </a:pPr>
            <a:r>
              <a:rPr lang="af-ZA" sz="1200" dirty="0">
                <a:effectLst/>
                <a:latin typeface="Calibri" panose="020F0502020204030204" pitchFamily="34" charset="0"/>
                <a:ea typeface="Calibri" panose="020F0502020204030204" pitchFamily="34" charset="0"/>
                <a:cs typeface="Courier New" panose="02070309020205020404" pitchFamily="49" charset="0"/>
              </a:rPr>
              <a:t>Voorspraak vir haat wat gebaseer is op ras, etnisiteit, geslag of godsdiens.</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buFont typeface="Courier New" panose="02070309020205020404" pitchFamily="49" charset="0"/>
              <a:buChar char="o"/>
            </a:pPr>
            <a:r>
              <a:rPr lang="af-ZA" sz="1200" dirty="0">
                <a:effectLst/>
                <a:latin typeface="Calibri" panose="020F0502020204030204" pitchFamily="34" charset="0"/>
                <a:ea typeface="Calibri" panose="020F0502020204030204" pitchFamily="34" charset="0"/>
                <a:cs typeface="Courier New" panose="02070309020205020404" pitchFamily="49" charset="0"/>
              </a:rPr>
              <a:t>Aanhitsing om skade aan te </a:t>
            </a:r>
            <a:r>
              <a:rPr lang="af-ZA" sz="1200" dirty="0" err="1">
                <a:effectLst/>
                <a:latin typeface="Calibri" panose="020F0502020204030204" pitchFamily="34" charset="0"/>
                <a:ea typeface="Calibri" panose="020F0502020204030204" pitchFamily="34" charset="0"/>
                <a:cs typeface="Courier New" panose="02070309020205020404" pitchFamily="49" charset="0"/>
              </a:rPr>
              <a:t>rig.</a:t>
            </a:r>
            <a:r>
              <a:rPr lang="af-ZA" sz="1200" dirty="0">
                <a:effectLst/>
                <a:latin typeface="Calibri" panose="020F0502020204030204" pitchFamily="34" charset="0"/>
                <a:ea typeface="Calibri" panose="020F0502020204030204" pitchFamily="34" charset="0"/>
                <a:cs typeface="Courier New" panose="02070309020205020404" pitchFamily="49" charset="0"/>
              </a:rPr>
              <a:t> </a:t>
            </a:r>
            <a:br>
              <a:rPr lang="af-ZA" sz="1200" dirty="0">
                <a:effectLst/>
                <a:latin typeface="Calibri" panose="020F0502020204030204" pitchFamily="34" charset="0"/>
                <a:ea typeface="Calibri" panose="020F0502020204030204" pitchFamily="34" charset="0"/>
                <a:cs typeface="Courier New" panose="02070309020205020404" pitchFamily="49" charset="0"/>
              </a:rPr>
            </a:b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buSzPts val="1000"/>
              <a:buFont typeface="Arial" panose="020B0604020202020204" pitchFamily="34" charset="0"/>
              <a:buChar char="●"/>
              <a:tabLst>
                <a:tab pos="457200" algn="l"/>
              </a:tabLst>
            </a:pPr>
            <a:r>
              <a:rPr lang="af-ZA" sz="1200" dirty="0">
                <a:effectLst/>
                <a:latin typeface="Calibri" panose="020F0502020204030204" pitchFamily="34" charset="0"/>
                <a:ea typeface="Calibri" panose="020F0502020204030204" pitchFamily="34" charset="0"/>
                <a:cs typeface="Noto Sans Symbols"/>
              </a:rPr>
              <a:t>As Suid-Afrikaanse burgers moet ons krities kyk na HOE die media verslag doen. Dit is belangrik dat die media nie stories </a:t>
            </a:r>
            <a:r>
              <a:rPr lang="af-ZA" sz="1200" b="1" dirty="0" err="1">
                <a:effectLst/>
                <a:latin typeface="Calibri" panose="020F0502020204030204" pitchFamily="34" charset="0"/>
                <a:ea typeface="Calibri" panose="020F0502020204030204" pitchFamily="34" charset="0"/>
                <a:cs typeface="Noto Sans Symbols"/>
              </a:rPr>
              <a:t>sensasionaliseer</a:t>
            </a:r>
            <a:r>
              <a:rPr lang="af-ZA" sz="1200" dirty="0">
                <a:effectLst/>
                <a:latin typeface="Calibri" panose="020F0502020204030204" pitchFamily="34" charset="0"/>
                <a:ea typeface="Calibri" panose="020F0502020204030204" pitchFamily="34" charset="0"/>
                <a:cs typeface="Noto Sans Symbols"/>
              </a:rPr>
              <a:t> (om 'n oordrewe reaksie van kykers/lesers/luisteraars te ontlok) nie. Byvoorbeeld, beriggewing oor xenofobie in gemeenskappe behoort nie vrees en paniek onder ander gemeenskappe te veroorsaak wat dan moontlik verdere </a:t>
            </a:r>
            <a:r>
              <a:rPr lang="af-ZA" sz="1200" dirty="0" err="1">
                <a:effectLst/>
                <a:latin typeface="Calibri" panose="020F0502020204030204" pitchFamily="34" charset="0"/>
                <a:ea typeface="Calibri" panose="020F0502020204030204" pitchFamily="34" charset="0"/>
                <a:cs typeface="Noto Sans Symbols"/>
              </a:rPr>
              <a:t>xenofobiese</a:t>
            </a:r>
            <a:r>
              <a:rPr lang="af-ZA" sz="1200" dirty="0">
                <a:effectLst/>
                <a:latin typeface="Calibri" panose="020F0502020204030204" pitchFamily="34" charset="0"/>
                <a:ea typeface="Calibri" panose="020F0502020204030204" pitchFamily="34" charset="0"/>
                <a:cs typeface="Noto Sans Symbols"/>
              </a:rPr>
              <a:t> opstande kan aanmoedig nie. Dit is ons verantwoordelikheid om aan die </a:t>
            </a:r>
            <a:r>
              <a:rPr lang="af-ZA" sz="1200" dirty="0" err="1">
                <a:effectLst/>
                <a:latin typeface="Calibri" panose="020F0502020204030204" pitchFamily="34" charset="0"/>
                <a:ea typeface="Calibri" panose="020F0502020204030204" pitchFamily="34" charset="0"/>
                <a:cs typeface="Noto Sans Symbols"/>
              </a:rPr>
              <a:t>UKKSA</a:t>
            </a:r>
            <a:r>
              <a:rPr lang="af-ZA" sz="1200" dirty="0">
                <a:effectLst/>
                <a:latin typeface="Calibri" panose="020F0502020204030204" pitchFamily="34" charset="0"/>
                <a:ea typeface="Calibri" panose="020F0502020204030204" pitchFamily="34" charset="0"/>
                <a:cs typeface="Noto Sans Symbols"/>
              </a:rPr>
              <a:t> (</a:t>
            </a:r>
            <a:r>
              <a:rPr lang="af-ZA" sz="1200" dirty="0" err="1">
                <a:effectLst/>
                <a:latin typeface="Calibri" panose="020F0502020204030204" pitchFamily="34" charset="0"/>
                <a:ea typeface="Calibri" panose="020F0502020204030204" pitchFamily="34" charset="0"/>
                <a:cs typeface="Noto Sans Symbols"/>
              </a:rPr>
              <a:t>Uitsaaiklagtekommisie</a:t>
            </a:r>
            <a:r>
              <a:rPr lang="af-ZA" sz="1200" dirty="0">
                <a:effectLst/>
                <a:latin typeface="Calibri" panose="020F0502020204030204" pitchFamily="34" charset="0"/>
                <a:ea typeface="Calibri" panose="020F0502020204030204" pitchFamily="34" charset="0"/>
                <a:cs typeface="Noto Sans Symbols"/>
              </a:rPr>
              <a:t> van Suid-Afrika) te rapporteer indien ons voel dat die media op hierdie regte inbreuk maak.</a:t>
            </a:r>
            <a:br>
              <a:rPr lang="af-ZA" sz="1200" b="1" dirty="0">
                <a:effectLst/>
                <a:latin typeface="Calibri" panose="020F0502020204030204" pitchFamily="34" charset="0"/>
                <a:ea typeface="Calibri" panose="020F0502020204030204" pitchFamily="34" charset="0"/>
                <a:cs typeface="Noto Sans Symbols"/>
              </a:rPr>
            </a:br>
            <a:endParaRPr lang="en-US" sz="1200" dirty="0">
              <a:effectLst/>
              <a:latin typeface="Noto Sans Symbols"/>
              <a:ea typeface="Noto Sans Symbols"/>
              <a:cs typeface="Noto Sans Symbols"/>
            </a:endParaRPr>
          </a:p>
          <a:p>
            <a:pPr marL="342900" lvl="0" indent="-342900" algn="just">
              <a:buSzPts val="1000"/>
              <a:buFont typeface="Arial" panose="020B0604020202020204" pitchFamily="34" charset="0"/>
              <a:buChar char="●"/>
            </a:pPr>
            <a:r>
              <a:rPr lang="en-ZA" sz="1200" dirty="0" err="1">
                <a:effectLst/>
                <a:latin typeface="Aptos Display" panose="020B0004020202020204" pitchFamily="34" charset="0"/>
                <a:ea typeface="Calibri" panose="020F0502020204030204" pitchFamily="34" charset="0"/>
                <a:cs typeface="Aptos Display" panose="020B0004020202020204" pitchFamily="34" charset="0"/>
              </a:rPr>
              <a:t>Kom</a:t>
            </a:r>
            <a:r>
              <a:rPr lang="en-ZA" sz="1200" dirty="0">
                <a:effectLst/>
                <a:latin typeface="Aptos Display" panose="020B0004020202020204" pitchFamily="34" charset="0"/>
                <a:ea typeface="Calibri" panose="020F0502020204030204" pitchFamily="34" charset="0"/>
                <a:cs typeface="Aptos Display" panose="020B0004020202020204" pitchFamily="34" charset="0"/>
              </a:rPr>
              <a:t> </a:t>
            </a:r>
            <a:r>
              <a:rPr lang="en-ZA" sz="1200" dirty="0" err="1">
                <a:effectLst/>
                <a:latin typeface="Calibri" panose="020F0502020204030204" pitchFamily="34" charset="0"/>
                <a:ea typeface="Calibri" panose="020F0502020204030204" pitchFamily="34" charset="0"/>
                <a:cs typeface="Noto Sans Symbols"/>
              </a:rPr>
              <a:t>ons</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stel</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dit</a:t>
            </a:r>
            <a:r>
              <a:rPr lang="en-ZA" sz="1200" dirty="0">
                <a:effectLst/>
                <a:latin typeface="Calibri" panose="020F0502020204030204" pitchFamily="34" charset="0"/>
                <a:ea typeface="Calibri" panose="020F0502020204030204" pitchFamily="34" charset="0"/>
                <a:cs typeface="Noto Sans Symbols"/>
              </a:rPr>
              <a:t> in </a:t>
            </a:r>
            <a:r>
              <a:rPr lang="en-ZA" sz="1200" dirty="0" err="1">
                <a:effectLst/>
                <a:latin typeface="Calibri" panose="020F0502020204030204" pitchFamily="34" charset="0"/>
                <a:ea typeface="Calibri" panose="020F0502020204030204" pitchFamily="34" charset="0"/>
                <a:cs typeface="Noto Sans Symbols"/>
              </a:rPr>
              <a:t>persoonlike</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konteks</a:t>
            </a:r>
            <a:r>
              <a:rPr lang="en-ZA" sz="1200" dirty="0">
                <a:effectLst/>
                <a:latin typeface="Calibri" panose="020F0502020204030204" pitchFamily="34" charset="0"/>
                <a:ea typeface="Calibri" panose="020F0502020204030204" pitchFamily="34" charset="0"/>
                <a:cs typeface="Noto Sans Symbols"/>
              </a:rPr>
              <a:t>. Jy het </a:t>
            </a:r>
            <a:r>
              <a:rPr lang="en-ZA" sz="1200" dirty="0" err="1">
                <a:effectLst/>
                <a:latin typeface="Calibri" panose="020F0502020204030204" pitchFamily="34" charset="0"/>
                <a:ea typeface="Calibri" panose="020F0502020204030204" pitchFamily="34" charset="0"/>
                <a:cs typeface="Noto Sans Symbols"/>
              </a:rPr>
              <a:t>moontlik</a:t>
            </a:r>
            <a:r>
              <a:rPr lang="en-ZA" sz="1200" dirty="0">
                <a:effectLst/>
                <a:latin typeface="Calibri" panose="020F0502020204030204" pitchFamily="34" charset="0"/>
                <a:ea typeface="Calibri" panose="020F0502020204030204" pitchFamily="34" charset="0"/>
                <a:cs typeface="Noto Sans Symbols"/>
              </a:rPr>
              <a:t> al </a:t>
            </a:r>
            <a:r>
              <a:rPr lang="en-ZA" sz="1200" dirty="0" err="1">
                <a:effectLst/>
                <a:latin typeface="Calibri" panose="020F0502020204030204" pitchFamily="34" charset="0"/>
                <a:ea typeface="Calibri" panose="020F0502020204030204" pitchFamily="34" charset="0"/>
                <a:cs typeface="Noto Sans Symbols"/>
              </a:rPr>
              <a:t>gehoor</a:t>
            </a:r>
            <a:r>
              <a:rPr lang="en-ZA" sz="1200" dirty="0">
                <a:effectLst/>
                <a:latin typeface="Calibri" panose="020F0502020204030204" pitchFamily="34" charset="0"/>
                <a:ea typeface="Calibri" panose="020F0502020204030204" pitchFamily="34" charset="0"/>
                <a:cs typeface="Noto Sans Symbols"/>
              </a:rPr>
              <a:t> hoe </a:t>
            </a:r>
            <a:r>
              <a:rPr lang="en-ZA" sz="1200" dirty="0" err="1">
                <a:effectLst/>
                <a:latin typeface="Calibri" panose="020F0502020204030204" pitchFamily="34" charset="0"/>
                <a:ea typeface="Calibri" panose="020F0502020204030204" pitchFamily="34" charset="0"/>
                <a:cs typeface="Noto Sans Symbols"/>
              </a:rPr>
              <a:t>iemand</a:t>
            </a:r>
            <a:r>
              <a:rPr lang="en-ZA" sz="1200" dirty="0">
                <a:effectLst/>
                <a:latin typeface="Calibri" panose="020F0502020204030204" pitchFamily="34" charset="0"/>
                <a:ea typeface="Calibri" panose="020F0502020204030204" pitchFamily="34" charset="0"/>
                <a:cs typeface="Noto Sans Symbols"/>
              </a:rPr>
              <a:t> by die </a:t>
            </a:r>
            <a:r>
              <a:rPr lang="en-ZA" sz="1200" dirty="0" err="1">
                <a:effectLst/>
                <a:latin typeface="Calibri" panose="020F0502020204030204" pitchFamily="34" charset="0"/>
                <a:ea typeface="Calibri" panose="020F0502020204030204" pitchFamily="34" charset="0"/>
                <a:cs typeface="Noto Sans Symbols"/>
              </a:rPr>
              <a:t>skool</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haatdraende</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opmerkings</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oor</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iemand</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anders</a:t>
            </a:r>
            <a:r>
              <a:rPr lang="en-ZA" sz="1200" dirty="0">
                <a:effectLst/>
                <a:latin typeface="Calibri" panose="020F0502020204030204" pitchFamily="34" charset="0"/>
                <a:ea typeface="Calibri" panose="020F0502020204030204" pitchFamily="34" charset="0"/>
                <a:cs typeface="Noto Sans Symbols"/>
              </a:rPr>
              <a:t> by die </a:t>
            </a:r>
            <a:r>
              <a:rPr lang="en-ZA" sz="1200" dirty="0" err="1">
                <a:effectLst/>
                <a:latin typeface="Calibri" panose="020F0502020204030204" pitchFamily="34" charset="0"/>
                <a:ea typeface="Calibri" panose="020F0502020204030204" pitchFamily="34" charset="0"/>
                <a:cs typeface="Noto Sans Symbols"/>
              </a:rPr>
              <a:t>skool</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maak</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Miskien</a:t>
            </a:r>
            <a:r>
              <a:rPr lang="en-ZA" sz="1200" dirty="0">
                <a:effectLst/>
                <a:latin typeface="Calibri" panose="020F0502020204030204" pitchFamily="34" charset="0"/>
                <a:ea typeface="Calibri" panose="020F0502020204030204" pitchFamily="34" charset="0"/>
                <a:cs typeface="Noto Sans Symbols"/>
              </a:rPr>
              <a:t> was </a:t>
            </a:r>
            <a:r>
              <a:rPr lang="en-ZA" sz="1200" dirty="0" err="1">
                <a:effectLst/>
                <a:latin typeface="Calibri" panose="020F0502020204030204" pitchFamily="34" charset="0"/>
                <a:ea typeface="Calibri" panose="020F0502020204030204" pitchFamily="34" charset="0"/>
                <a:cs typeface="Noto Sans Symbols"/>
              </a:rPr>
              <a:t>dit</a:t>
            </a:r>
            <a:r>
              <a:rPr lang="en-ZA" sz="1200" dirty="0">
                <a:effectLst/>
                <a:latin typeface="Calibri" panose="020F0502020204030204" pitchFamily="34" charset="0"/>
                <a:ea typeface="Calibri" panose="020F0502020204030204" pitchFamily="34" charset="0"/>
                <a:cs typeface="Noto Sans Symbols"/>
              </a:rPr>
              <a:t> 'n </a:t>
            </a:r>
            <a:r>
              <a:rPr lang="en-ZA" sz="1200" dirty="0" err="1">
                <a:effectLst/>
                <a:latin typeface="Calibri" panose="020F0502020204030204" pitchFamily="34" charset="0"/>
                <a:ea typeface="Calibri" panose="020F0502020204030204" pitchFamily="34" charset="0"/>
                <a:cs typeface="Noto Sans Symbols"/>
              </a:rPr>
              <a:t>snedige</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opmerking</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oor</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hul</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ras</a:t>
            </a:r>
            <a:r>
              <a:rPr lang="en-ZA" sz="1200" dirty="0">
                <a:effectLst/>
                <a:latin typeface="Calibri" panose="020F0502020204030204" pitchFamily="34" charset="0"/>
                <a:ea typeface="Calibri" panose="020F0502020204030204" pitchFamily="34" charset="0"/>
                <a:cs typeface="Noto Sans Symbols"/>
              </a:rPr>
              <a:t> of </a:t>
            </a:r>
            <a:r>
              <a:rPr lang="en-ZA" sz="1200" dirty="0" err="1">
                <a:effectLst/>
                <a:latin typeface="Calibri" panose="020F0502020204030204" pitchFamily="34" charset="0"/>
                <a:ea typeface="Calibri" panose="020F0502020204030204" pitchFamily="34" charset="0"/>
                <a:cs typeface="Noto Sans Symbols"/>
              </a:rPr>
              <a:t>godsdiens</a:t>
            </a:r>
            <a:r>
              <a:rPr lang="en-ZA" sz="1200" dirty="0">
                <a:effectLst/>
                <a:latin typeface="Calibri" panose="020F0502020204030204" pitchFamily="34" charset="0"/>
                <a:ea typeface="Calibri" panose="020F0502020204030204" pitchFamily="34" charset="0"/>
                <a:cs typeface="Noto Sans Symbols"/>
              </a:rPr>
              <a:t> of </a:t>
            </a:r>
            <a:r>
              <a:rPr lang="en-ZA" sz="1200" dirty="0" err="1">
                <a:effectLst/>
                <a:latin typeface="Calibri" panose="020F0502020204030204" pitchFamily="34" charset="0"/>
                <a:ea typeface="Calibri" panose="020F0502020204030204" pitchFamily="34" charset="0"/>
                <a:cs typeface="Noto Sans Symbols"/>
              </a:rPr>
              <a:t>selfs</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hul</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kultuur</a:t>
            </a:r>
            <a:r>
              <a:rPr lang="en-ZA" sz="1200" dirty="0">
                <a:effectLst/>
                <a:latin typeface="Calibri" panose="020F0502020204030204" pitchFamily="34" charset="0"/>
                <a:ea typeface="Calibri" panose="020F0502020204030204" pitchFamily="34" charset="0"/>
                <a:cs typeface="Noto Sans Symbols"/>
              </a:rPr>
              <a:t>. Soms </a:t>
            </a:r>
            <a:r>
              <a:rPr lang="en-ZA" sz="1200" dirty="0" err="1">
                <a:effectLst/>
                <a:latin typeface="Calibri" panose="020F0502020204030204" pitchFamily="34" charset="0"/>
                <a:ea typeface="Calibri" panose="020F0502020204030204" pitchFamily="34" charset="0"/>
                <a:cs typeface="Noto Sans Symbols"/>
              </a:rPr>
              <a:t>kan</a:t>
            </a:r>
            <a:r>
              <a:rPr lang="en-ZA" sz="1200" dirty="0">
                <a:effectLst/>
                <a:latin typeface="Calibri" panose="020F0502020204030204" pitchFamily="34" charset="0"/>
                <a:ea typeface="Calibri" panose="020F0502020204030204" pitchFamily="34" charset="0"/>
                <a:cs typeface="Noto Sans Symbols"/>
              </a:rPr>
              <a:t> so 'n </a:t>
            </a:r>
            <a:r>
              <a:rPr lang="en-ZA" sz="1200" dirty="0" err="1">
                <a:effectLst/>
                <a:latin typeface="Calibri" panose="020F0502020204030204" pitchFamily="34" charset="0"/>
                <a:ea typeface="Calibri" panose="020F0502020204030204" pitchFamily="34" charset="0"/>
                <a:cs typeface="Noto Sans Symbols"/>
              </a:rPr>
              <a:t>opmerking</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handuit</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ruk</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Sommige</a:t>
            </a:r>
            <a:r>
              <a:rPr lang="en-ZA" sz="1200" dirty="0">
                <a:effectLst/>
                <a:latin typeface="Calibri" panose="020F0502020204030204" pitchFamily="34" charset="0"/>
                <a:ea typeface="Calibri" panose="020F0502020204030204" pitchFamily="34" charset="0"/>
                <a:cs typeface="Noto Sans Symbols"/>
              </a:rPr>
              <a:t> dink </a:t>
            </a:r>
            <a:r>
              <a:rPr lang="en-ZA" sz="1200" dirty="0" err="1">
                <a:effectLst/>
                <a:latin typeface="Calibri" panose="020F0502020204030204" pitchFamily="34" charset="0"/>
                <a:ea typeface="Calibri" panose="020F0502020204030204" pitchFamily="34" charset="0"/>
                <a:cs typeface="Noto Sans Symbols"/>
              </a:rPr>
              <a:t>miskien</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dat</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hulle</a:t>
            </a:r>
            <a:r>
              <a:rPr lang="en-ZA" sz="1200" dirty="0">
                <a:effectLst/>
                <a:latin typeface="Calibri" panose="020F0502020204030204" pitchFamily="34" charset="0"/>
                <a:ea typeface="Calibri" panose="020F0502020204030204" pitchFamily="34" charset="0"/>
                <a:cs typeface="Noto Sans Symbols"/>
              </a:rPr>
              <a:t> die reg het om </a:t>
            </a:r>
            <a:r>
              <a:rPr lang="en-ZA" sz="1200" dirty="0" err="1">
                <a:effectLst/>
                <a:latin typeface="Calibri" panose="020F0502020204030204" pitchFamily="34" charset="0"/>
                <a:ea typeface="Calibri" panose="020F0502020204030204" pitchFamily="34" charset="0"/>
                <a:cs typeface="Noto Sans Symbols"/>
              </a:rPr>
              <a:t>te</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sê</a:t>
            </a:r>
            <a:r>
              <a:rPr lang="en-ZA" sz="1200" dirty="0">
                <a:effectLst/>
                <a:latin typeface="Calibri" panose="020F0502020204030204" pitchFamily="34" charset="0"/>
                <a:ea typeface="Calibri" panose="020F0502020204030204" pitchFamily="34" charset="0"/>
                <a:cs typeface="Noto Sans Symbols"/>
              </a:rPr>
              <a:t> wat </a:t>
            </a:r>
            <a:r>
              <a:rPr lang="en-ZA" sz="1200" dirty="0" err="1">
                <a:effectLst/>
                <a:latin typeface="Calibri" panose="020F0502020204030204" pitchFamily="34" charset="0"/>
                <a:ea typeface="Calibri" panose="020F0502020204030204" pitchFamily="34" charset="0"/>
                <a:cs typeface="Noto Sans Symbols"/>
              </a:rPr>
              <a:t>hulle</a:t>
            </a:r>
            <a:r>
              <a:rPr lang="en-ZA" sz="1200" dirty="0">
                <a:effectLst/>
                <a:latin typeface="Calibri" panose="020F0502020204030204" pitchFamily="34" charset="0"/>
                <a:ea typeface="Calibri" panose="020F0502020204030204" pitchFamily="34" charset="0"/>
                <a:cs typeface="Noto Sans Symbols"/>
              </a:rPr>
              <a:t> dink, </a:t>
            </a:r>
            <a:r>
              <a:rPr lang="en-ZA" sz="1200" dirty="0" err="1">
                <a:effectLst/>
                <a:latin typeface="Calibri" panose="020F0502020204030204" pitchFamily="34" charset="0"/>
                <a:ea typeface="Calibri" panose="020F0502020204030204" pitchFamily="34" charset="0"/>
                <a:cs typeface="Noto Sans Symbols"/>
              </a:rPr>
              <a:t>aangesien</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almal</a:t>
            </a:r>
            <a:r>
              <a:rPr lang="en-ZA" sz="1200" dirty="0">
                <a:effectLst/>
                <a:latin typeface="Calibri" panose="020F0502020204030204" pitchFamily="34" charset="0"/>
                <a:ea typeface="Calibri" panose="020F0502020204030204" pitchFamily="34" charset="0"/>
                <a:cs typeface="Noto Sans Symbols"/>
              </a:rPr>
              <a:t> die reg tot </a:t>
            </a:r>
            <a:r>
              <a:rPr lang="en-ZA" sz="1200" dirty="0" err="1">
                <a:effectLst/>
                <a:latin typeface="Calibri" panose="020F0502020204030204" pitchFamily="34" charset="0"/>
                <a:ea typeface="Calibri" panose="020F0502020204030204" pitchFamily="34" charset="0"/>
                <a:cs typeface="Noto Sans Symbols"/>
              </a:rPr>
              <a:t>hul</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eie</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opinie</a:t>
            </a:r>
            <a:r>
              <a:rPr lang="en-ZA" sz="1200" dirty="0">
                <a:effectLst/>
                <a:latin typeface="Calibri" panose="020F0502020204030204" pitchFamily="34" charset="0"/>
                <a:ea typeface="Calibri" panose="020F0502020204030204" pitchFamily="34" charset="0"/>
                <a:cs typeface="Noto Sans Symbols"/>
              </a:rPr>
              <a:t> het. Maar is </a:t>
            </a:r>
            <a:r>
              <a:rPr lang="en-ZA" sz="1200" dirty="0" err="1">
                <a:effectLst/>
                <a:latin typeface="Calibri" panose="020F0502020204030204" pitchFamily="34" charset="0"/>
                <a:ea typeface="Calibri" panose="020F0502020204030204" pitchFamily="34" charset="0"/>
                <a:cs typeface="Noto Sans Symbols"/>
              </a:rPr>
              <a:t>dit</a:t>
            </a:r>
            <a:r>
              <a:rPr lang="en-ZA" sz="1200" dirty="0">
                <a:effectLst/>
                <a:latin typeface="Calibri" panose="020F0502020204030204" pitchFamily="34" charset="0"/>
                <a:ea typeface="Calibri" panose="020F0502020204030204" pitchFamily="34" charset="0"/>
                <a:cs typeface="Noto Sans Symbols"/>
              </a:rPr>
              <a:t> reg as </a:t>
            </a:r>
            <a:r>
              <a:rPr lang="en-ZA" sz="1200" dirty="0" err="1">
                <a:effectLst/>
                <a:latin typeface="Calibri" panose="020F0502020204030204" pitchFamily="34" charset="0"/>
                <a:ea typeface="Calibri" panose="020F0502020204030204" pitchFamily="34" charset="0"/>
                <a:cs typeface="Noto Sans Symbols"/>
              </a:rPr>
              <a:t>mense</a:t>
            </a:r>
            <a:r>
              <a:rPr lang="en-ZA" sz="1200" dirty="0">
                <a:effectLst/>
                <a:latin typeface="Calibri" panose="020F0502020204030204" pitchFamily="34" charset="0"/>
                <a:ea typeface="Calibri" panose="020F0502020204030204" pitchFamily="34" charset="0"/>
                <a:cs typeface="Noto Sans Symbols"/>
              </a:rPr>
              <a:t> se </a:t>
            </a:r>
            <a:r>
              <a:rPr lang="en-ZA" sz="1200" dirty="0" err="1">
                <a:effectLst/>
                <a:latin typeface="Calibri" panose="020F0502020204030204" pitchFamily="34" charset="0"/>
                <a:ea typeface="Calibri" panose="020F0502020204030204" pitchFamily="34" charset="0"/>
                <a:cs typeface="Noto Sans Symbols"/>
              </a:rPr>
              <a:t>woorde</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ander</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seermaak</a:t>
            </a:r>
            <a:r>
              <a:rPr lang="en-ZA" sz="1200" dirty="0">
                <a:effectLst/>
                <a:latin typeface="Calibri" panose="020F0502020204030204" pitchFamily="34" charset="0"/>
                <a:ea typeface="Calibri" panose="020F0502020204030204" pitchFamily="34" charset="0"/>
                <a:cs typeface="Noto Sans Symbols"/>
              </a:rPr>
              <a:t> of </a:t>
            </a:r>
            <a:r>
              <a:rPr lang="en-ZA" sz="1200" dirty="0" err="1">
                <a:effectLst/>
                <a:latin typeface="Calibri" panose="020F0502020204030204" pitchFamily="34" charset="0"/>
                <a:ea typeface="Calibri" panose="020F0502020204030204" pitchFamily="34" charset="0"/>
                <a:cs typeface="Noto Sans Symbols"/>
              </a:rPr>
              <a:t>ander</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leerders</a:t>
            </a:r>
            <a:r>
              <a:rPr lang="en-ZA" sz="1200" dirty="0">
                <a:effectLst/>
                <a:latin typeface="Calibri" panose="020F0502020204030204" pitchFamily="34" charset="0"/>
                <a:ea typeface="Calibri" panose="020F0502020204030204" pitchFamily="34" charset="0"/>
                <a:cs typeface="Noto Sans Symbols"/>
              </a:rPr>
              <a:t> tot </a:t>
            </a:r>
            <a:r>
              <a:rPr lang="en-ZA" sz="1200" dirty="0" err="1">
                <a:effectLst/>
                <a:latin typeface="Calibri" panose="020F0502020204030204" pitchFamily="34" charset="0"/>
                <a:ea typeface="Calibri" panose="020F0502020204030204" pitchFamily="34" charset="0"/>
                <a:cs typeface="Noto Sans Symbols"/>
              </a:rPr>
              <a:t>gewelddadige</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gedrag</a:t>
            </a:r>
            <a:r>
              <a:rPr lang="en-ZA" sz="1200" dirty="0">
                <a:effectLst/>
                <a:latin typeface="Calibri" panose="020F0502020204030204" pitchFamily="34" charset="0"/>
                <a:ea typeface="Calibri" panose="020F0502020204030204" pitchFamily="34" charset="0"/>
                <a:cs typeface="Noto Sans Symbols"/>
              </a:rPr>
              <a:t> </a:t>
            </a:r>
            <a:r>
              <a:rPr lang="en-ZA" sz="1200" dirty="0" err="1">
                <a:effectLst/>
                <a:latin typeface="Calibri" panose="020F0502020204030204" pitchFamily="34" charset="0"/>
                <a:ea typeface="Calibri" panose="020F0502020204030204" pitchFamily="34" charset="0"/>
                <a:cs typeface="Noto Sans Symbols"/>
              </a:rPr>
              <a:t>aanspoor</a:t>
            </a:r>
            <a:r>
              <a:rPr lang="en-ZA" sz="1200" dirty="0">
                <a:effectLst/>
                <a:latin typeface="Calibri" panose="020F0502020204030204" pitchFamily="34" charset="0"/>
                <a:ea typeface="Calibri" panose="020F0502020204030204" pitchFamily="34" charset="0"/>
                <a:cs typeface="Noto Sans Symbols"/>
              </a:rPr>
              <a:t>?  </a:t>
            </a:r>
            <a:r>
              <a:rPr lang="af-ZA" sz="1200" dirty="0">
                <a:effectLst/>
                <a:latin typeface="Calibri" panose="020F0502020204030204" pitchFamily="34" charset="0"/>
                <a:ea typeface="Calibri" panose="020F0502020204030204" pitchFamily="34" charset="0"/>
                <a:cs typeface="Noto Sans Symbols"/>
              </a:rPr>
              <a:t>Jy sal nou 10 min hê om </a:t>
            </a:r>
            <a:r>
              <a:rPr lang="af-ZA" sz="1200" b="1" i="1" dirty="0">
                <a:effectLst/>
                <a:latin typeface="Calibri" panose="020F0502020204030204" pitchFamily="34" charset="0"/>
                <a:ea typeface="Calibri" panose="020F0502020204030204" pitchFamily="34" charset="0"/>
                <a:cs typeface="Noto Sans Symbols"/>
              </a:rPr>
              <a:t>Aktiwiteit 2</a:t>
            </a:r>
            <a:r>
              <a:rPr lang="af-ZA" sz="1200" b="1" dirty="0">
                <a:effectLst/>
                <a:latin typeface="Calibri" panose="020F0502020204030204" pitchFamily="34" charset="0"/>
                <a:ea typeface="Calibri" panose="020F0502020204030204" pitchFamily="34" charset="0"/>
                <a:cs typeface="Noto Sans Symbols"/>
              </a:rPr>
              <a:t> (</a:t>
            </a:r>
            <a:r>
              <a:rPr lang="af-ZA" sz="1200" b="1" i="1" u="sng" dirty="0">
                <a:effectLst/>
                <a:latin typeface="Calibri" panose="020F0502020204030204" pitchFamily="34" charset="0"/>
                <a:ea typeface="Calibri" panose="020F0502020204030204" pitchFamily="34" charset="0"/>
                <a:cs typeface="Noto Sans Symbols"/>
              </a:rPr>
              <a:t>Les 5 – Werkkaart</a:t>
            </a:r>
            <a:r>
              <a:rPr lang="af-ZA" sz="1200" b="1" dirty="0">
                <a:effectLst/>
                <a:latin typeface="Calibri" panose="020F0502020204030204" pitchFamily="34" charset="0"/>
                <a:ea typeface="Calibri" panose="020F0502020204030204" pitchFamily="34" charset="0"/>
                <a:cs typeface="Noto Sans Symbols"/>
              </a:rPr>
              <a:t>) </a:t>
            </a:r>
            <a:r>
              <a:rPr lang="af-ZA" sz="1200" dirty="0">
                <a:effectLst/>
                <a:latin typeface="Calibri" panose="020F0502020204030204" pitchFamily="34" charset="0"/>
                <a:ea typeface="Calibri" panose="020F0502020204030204" pitchFamily="34" charset="0"/>
                <a:cs typeface="Noto Sans Symbols"/>
              </a:rPr>
              <a:t>te voltooi. </a:t>
            </a:r>
            <a:endParaRPr lang="en-US" sz="1200" dirty="0">
              <a:effectLst/>
              <a:latin typeface="Times New Roman" panose="02020603050405020304" pitchFamily="18" charset="0"/>
              <a:ea typeface="Times New Roman" panose="02020603050405020304" pitchFamily="18" charset="0"/>
            </a:endParaRPr>
          </a:p>
          <a:p>
            <a:pPr marL="457200" algn="just"/>
            <a:r>
              <a:rPr lang="en-ZA" sz="1200" dirty="0">
                <a:effectLst/>
                <a:latin typeface="Aptos Display" panose="020B0004020202020204" pitchFamily="34" charset="0"/>
                <a:ea typeface="Calibri" panose="020F0502020204030204" pitchFamily="34" charset="0"/>
                <a:cs typeface="Aptos Display" panose="020B000402020202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lvl="0" indent="-342900">
              <a:buSzPts val="1000"/>
              <a:buFont typeface="Arial" panose="020B0604020202020204" pitchFamily="34" charset="0"/>
              <a:buChar char="●"/>
            </a:pPr>
            <a:r>
              <a:rPr lang="af-ZA" sz="1200" b="1" dirty="0">
                <a:solidFill>
                  <a:srgbClr val="FF0000"/>
                </a:solidFill>
                <a:effectLst/>
                <a:latin typeface="Calibri" panose="020F0502020204030204" pitchFamily="34" charset="0"/>
                <a:ea typeface="Calibri" panose="020F0502020204030204" pitchFamily="34" charset="0"/>
                <a:cs typeface="Noto Sans Symbols"/>
              </a:rPr>
              <a:t>Nota aan onderwyser</a:t>
            </a:r>
            <a:r>
              <a:rPr lang="af-ZA" sz="1200" dirty="0">
                <a:effectLst/>
                <a:latin typeface="Calibri" panose="020F0502020204030204" pitchFamily="34" charset="0"/>
                <a:ea typeface="Calibri" panose="020F0502020204030204" pitchFamily="34" charset="0"/>
                <a:cs typeface="Noto Sans Symbols"/>
              </a:rPr>
              <a:t>: </a:t>
            </a:r>
            <a:r>
              <a:rPr lang="af-ZA" sz="1200" dirty="0">
                <a:solidFill>
                  <a:srgbClr val="FF0000"/>
                </a:solidFill>
                <a:effectLst/>
                <a:latin typeface="Calibri" panose="020F0502020204030204" pitchFamily="34" charset="0"/>
                <a:ea typeface="Calibri" panose="020F0502020204030204" pitchFamily="34" charset="0"/>
                <a:cs typeface="Noto Sans Symbols"/>
              </a:rPr>
              <a:t>Leerders sal 'n belofte op die </a:t>
            </a:r>
            <a:r>
              <a:rPr lang="af-ZA" sz="1200" b="1" i="1" u="sng" dirty="0">
                <a:solidFill>
                  <a:srgbClr val="FF0000"/>
                </a:solidFill>
                <a:effectLst/>
                <a:latin typeface="Calibri" panose="020F0502020204030204" pitchFamily="34" charset="0"/>
                <a:ea typeface="Calibri" panose="020F0502020204030204" pitchFamily="34" charset="0"/>
                <a:cs typeface="Noto Sans Symbols"/>
              </a:rPr>
              <a:t>Les 5 – Belofte</a:t>
            </a:r>
            <a:r>
              <a:rPr lang="af-ZA" sz="1200" dirty="0">
                <a:solidFill>
                  <a:srgbClr val="FF0000"/>
                </a:solidFill>
                <a:effectLst/>
                <a:latin typeface="Calibri" panose="020F0502020204030204" pitchFamily="34" charset="0"/>
                <a:ea typeface="Calibri" panose="020F0502020204030204" pitchFamily="34" charset="0"/>
                <a:cs typeface="Noto Sans Symbols"/>
              </a:rPr>
              <a:t>-templaat neerskryf. Hierdie beloftes moet op 'n muur geplaas word waar hulle kan lees wat hul maats geskryf het. Moedig hulle aan om te fokus op dit waaroor hulle sterk voel. Indien hulle sukkel kan hulle weer na die Handves van Regte te kyk vir idees.</a:t>
            </a:r>
            <a:endParaRPr lang="en-US" sz="1200" dirty="0">
              <a:effectLst/>
              <a:latin typeface="Noto Sans Symbols"/>
              <a:ea typeface="Noto Sans Symbols"/>
              <a:cs typeface="Noto Sans Symbols"/>
            </a:endParaRPr>
          </a:p>
          <a:p>
            <a:pPr marL="342900" lvl="0" indent="-342900">
              <a:buSzPts val="1000"/>
              <a:buFont typeface="Arial" panose="020B0604020202020204" pitchFamily="34" charset="0"/>
              <a:buChar char="●"/>
              <a:tabLst>
                <a:tab pos="457200" algn="l"/>
              </a:tabLst>
            </a:pPr>
            <a:r>
              <a:rPr lang="af-ZA" sz="1200" dirty="0">
                <a:effectLst/>
                <a:latin typeface="Calibri" panose="020F0502020204030204" pitchFamily="34" charset="0"/>
                <a:ea typeface="Calibri" panose="020F0502020204030204" pitchFamily="34" charset="0"/>
                <a:cs typeface="Noto Sans Symbols"/>
              </a:rPr>
              <a:t>As leerders nie genoeg tyd het om hulle beloftes klaar te skryf nie, word dit </a:t>
            </a:r>
            <a:r>
              <a:rPr lang="af-ZA" sz="1200" b="1" dirty="0">
                <a:effectLst/>
                <a:highlight>
                  <a:srgbClr val="FFFF00"/>
                </a:highlight>
                <a:latin typeface="Calibri" panose="020F0502020204030204" pitchFamily="34" charset="0"/>
                <a:ea typeface="Calibri" panose="020F0502020204030204" pitchFamily="34" charset="0"/>
                <a:cs typeface="Noto Sans Symbols"/>
              </a:rPr>
              <a:t>huiswerk</a:t>
            </a:r>
            <a:r>
              <a:rPr lang="af-ZA" sz="1200" dirty="0">
                <a:effectLst/>
                <a:latin typeface="Calibri" panose="020F0502020204030204" pitchFamily="34" charset="0"/>
                <a:ea typeface="Calibri" panose="020F0502020204030204" pitchFamily="34" charset="0"/>
                <a:cs typeface="Noto Sans Symbols"/>
              </a:rPr>
              <a:t> en moet hulle dit na die volgende les saambring. </a:t>
            </a:r>
            <a:endParaRPr lang="en-US" sz="1200" dirty="0">
              <a:effectLst/>
              <a:latin typeface="Noto Sans Symbols"/>
              <a:ea typeface="Noto Sans Symbols"/>
              <a:cs typeface="Noto Sans Symbols"/>
            </a:endParaRPr>
          </a:p>
        </p:txBody>
      </p:sp>
      <p:sp>
        <p:nvSpPr>
          <p:cNvPr id="94" name="Google Shape;9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ZA" dirty="0" err="1"/>
              <a:t>Skyfie</a:t>
            </a:r>
            <a:r>
              <a:rPr lang="en-ZA" dirty="0"/>
              <a:t> 4: </a:t>
            </a:r>
            <a:r>
              <a:rPr lang="en-ZA" dirty="0" err="1"/>
              <a:t>Aktiwiteit</a:t>
            </a:r>
            <a:r>
              <a:rPr lang="en-ZA" dirty="0"/>
              <a:t> in Pare (10 + 2 min)</a:t>
            </a:r>
            <a:endParaRPr dirty="0"/>
          </a:p>
          <a:p>
            <a:pPr marL="457200" marR="0" lvl="0" indent="-228600" algn="l" rtl="0">
              <a:lnSpc>
                <a:spcPct val="100000"/>
              </a:lnSpc>
              <a:spcBef>
                <a:spcPts val="0"/>
              </a:spcBef>
              <a:spcAft>
                <a:spcPts val="0"/>
              </a:spcAft>
              <a:buSzPts val="1400"/>
              <a:buNone/>
            </a:pPr>
            <a:endParaRPr dirty="0"/>
          </a:p>
          <a:p>
            <a:pPr marL="342900" lvl="0" indent="-342900">
              <a:buSzPts val="1000"/>
              <a:buFont typeface="Arial" panose="020B0604020202020204" pitchFamily="34" charset="0"/>
              <a:buChar char="●"/>
            </a:pPr>
            <a:r>
              <a:rPr lang="af-ZA" sz="1800" dirty="0">
                <a:effectLst/>
                <a:latin typeface="Calibri" panose="020F0502020204030204" pitchFamily="34" charset="0"/>
                <a:ea typeface="Calibri" panose="020F0502020204030204" pitchFamily="34" charset="0"/>
                <a:cs typeface="Noto Sans Symbols"/>
              </a:rPr>
              <a:t>Ons weet dat die media verskillende veldtogte gebruik om kwessies rondom diskriminasie en menseregteskendings te kommunikeer. 'n Veldtog se doel is om 'n reaksie van die publiek te kry. Noudat ons hierdie afdeling oor die media behandel het, is dit belangrik om krities te kyk na HOE die media hierdie veldtogte bevorder.  </a:t>
            </a:r>
            <a:endParaRPr lang="en-US" sz="1800" dirty="0">
              <a:effectLst/>
              <a:latin typeface="Noto Sans Symbols"/>
              <a:ea typeface="Noto Sans Symbols"/>
              <a:cs typeface="Noto Sans Symbols"/>
            </a:endParaRPr>
          </a:p>
          <a:p>
            <a:pPr marL="228600"/>
            <a:r>
              <a:rPr lang="af-ZA"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Arial" panose="020B0604020202020204" pitchFamily="34" charset="0"/>
              <a:buChar char="●"/>
              <a:tabLst>
                <a:tab pos="457200" algn="l"/>
              </a:tabLst>
            </a:pPr>
            <a:r>
              <a:rPr lang="af-ZA" sz="1800" dirty="0">
                <a:effectLst/>
                <a:latin typeface="Calibri" panose="020F0502020204030204" pitchFamily="34" charset="0"/>
                <a:ea typeface="Calibri" panose="020F0502020204030204" pitchFamily="34" charset="0"/>
                <a:cs typeface="Noto Sans Symbols"/>
              </a:rPr>
              <a:t>In pare (groepe van twee) gaan julle nou veldtog navors. Hierdie veldtog beklemtoon die reg op vryheid van uitdrukking in die media. Bestudeer die webwerf en beantwoord dan die vrae in </a:t>
            </a:r>
            <a:r>
              <a:rPr lang="af-ZA" sz="1800" b="1" i="1" dirty="0">
                <a:effectLst/>
                <a:latin typeface="Calibri" panose="020F0502020204030204" pitchFamily="34" charset="0"/>
                <a:ea typeface="Calibri" panose="020F0502020204030204" pitchFamily="34" charset="0"/>
                <a:cs typeface="Noto Sans Symbols"/>
              </a:rPr>
              <a:t>Aktiwiteit 3</a:t>
            </a:r>
            <a:r>
              <a:rPr lang="af-ZA" sz="1800" dirty="0">
                <a:effectLst/>
                <a:latin typeface="Calibri" panose="020F0502020204030204" pitchFamily="34" charset="0"/>
                <a:ea typeface="Calibri" panose="020F0502020204030204" pitchFamily="34" charset="0"/>
                <a:cs typeface="Noto Sans Symbols"/>
              </a:rPr>
              <a:t> (</a:t>
            </a:r>
            <a:r>
              <a:rPr lang="af-ZA" sz="1800" b="1" i="1" u="sng" dirty="0">
                <a:effectLst/>
                <a:latin typeface="Calibri" panose="020F0502020204030204" pitchFamily="34" charset="0"/>
                <a:ea typeface="Calibri" panose="020F0502020204030204" pitchFamily="34" charset="0"/>
                <a:cs typeface="Noto Sans Symbols"/>
              </a:rPr>
              <a:t>Les 5 – Werkkaart</a:t>
            </a:r>
            <a:r>
              <a:rPr lang="af-ZA" sz="1800" dirty="0">
                <a:effectLst/>
                <a:latin typeface="Calibri" panose="020F0502020204030204" pitchFamily="34" charset="0"/>
                <a:ea typeface="Calibri" panose="020F0502020204030204" pitchFamily="34" charset="0"/>
                <a:cs typeface="Noto Sans Symbols"/>
              </a:rPr>
              <a:t>). Kies iemand om terugvoer (van 30 sekondes) oor julle bevindings aan die klas te gee. </a:t>
            </a:r>
            <a:br>
              <a:rPr lang="af-ZA" sz="1800" dirty="0">
                <a:effectLst/>
                <a:latin typeface="Calibri" panose="020F0502020204030204" pitchFamily="34" charset="0"/>
                <a:ea typeface="Calibri" panose="020F0502020204030204" pitchFamily="34" charset="0"/>
                <a:cs typeface="Noto Sans Symbols"/>
              </a:rPr>
            </a:br>
            <a:endParaRPr lang="en-US" sz="1800" dirty="0">
              <a:effectLst/>
              <a:latin typeface="Noto Sans Symbols"/>
              <a:ea typeface="Noto Sans Symbols"/>
              <a:cs typeface="Noto Sans Symbols"/>
            </a:endParaRPr>
          </a:p>
          <a:p>
            <a:pPr marL="342900" lvl="0" indent="-342900">
              <a:buSzPts val="1000"/>
              <a:buFont typeface="Arial" panose="020B0604020202020204" pitchFamily="34" charset="0"/>
              <a:buChar char="●"/>
              <a:tabLst>
                <a:tab pos="457200" algn="l"/>
              </a:tabLst>
            </a:pPr>
            <a:r>
              <a:rPr lang="af-ZA" sz="1800" i="1" dirty="0" err="1">
                <a:effectLst/>
                <a:latin typeface="Calibri" panose="020F0502020204030204" pitchFamily="34" charset="0"/>
                <a:ea typeface="Calibri" panose="020F0502020204030204" pitchFamily="34" charset="0"/>
                <a:cs typeface="Noto Sans Symbols"/>
              </a:rPr>
              <a:t>Campaign</a:t>
            </a:r>
            <a:r>
              <a:rPr lang="af-ZA" sz="1800" i="1" dirty="0">
                <a:effectLst/>
                <a:latin typeface="Calibri" panose="020F0502020204030204" pitchFamily="34" charset="0"/>
                <a:ea typeface="Calibri" panose="020F0502020204030204" pitchFamily="34" charset="0"/>
                <a:cs typeface="Noto Sans Symbols"/>
              </a:rPr>
              <a:t> </a:t>
            </a:r>
            <a:r>
              <a:rPr lang="af-ZA" sz="1800" i="1" dirty="0" err="1">
                <a:effectLst/>
                <a:latin typeface="Calibri" panose="020F0502020204030204" pitchFamily="34" charset="0"/>
                <a:ea typeface="Calibri" panose="020F0502020204030204" pitchFamily="34" charset="0"/>
                <a:cs typeface="Noto Sans Symbols"/>
              </a:rPr>
              <a:t>for</a:t>
            </a:r>
            <a:r>
              <a:rPr lang="af-ZA" sz="1800" i="1" dirty="0">
                <a:effectLst/>
                <a:latin typeface="Calibri" panose="020F0502020204030204" pitchFamily="34" charset="0"/>
                <a:ea typeface="Calibri" panose="020F0502020204030204" pitchFamily="34" charset="0"/>
                <a:cs typeface="Noto Sans Symbols"/>
              </a:rPr>
              <a:t> </a:t>
            </a:r>
            <a:r>
              <a:rPr lang="af-ZA" sz="1800" i="1" dirty="0" err="1">
                <a:effectLst/>
                <a:latin typeface="Calibri" panose="020F0502020204030204" pitchFamily="34" charset="0"/>
                <a:ea typeface="Calibri" panose="020F0502020204030204" pitchFamily="34" charset="0"/>
                <a:cs typeface="Noto Sans Symbols"/>
              </a:rPr>
              <a:t>Free</a:t>
            </a:r>
            <a:r>
              <a:rPr lang="af-ZA" sz="1800" i="1" dirty="0">
                <a:effectLst/>
                <a:latin typeface="Calibri" panose="020F0502020204030204" pitchFamily="34" charset="0"/>
                <a:ea typeface="Calibri" panose="020F0502020204030204" pitchFamily="34" charset="0"/>
                <a:cs typeface="Noto Sans Symbols"/>
              </a:rPr>
              <a:t> </a:t>
            </a:r>
            <a:r>
              <a:rPr lang="af-ZA" sz="1800" i="1" dirty="0" err="1">
                <a:effectLst/>
                <a:latin typeface="Calibri" panose="020F0502020204030204" pitchFamily="34" charset="0"/>
                <a:ea typeface="Calibri" panose="020F0502020204030204" pitchFamily="34" charset="0"/>
                <a:cs typeface="Noto Sans Symbols"/>
              </a:rPr>
              <a:t>Expression</a:t>
            </a:r>
            <a:r>
              <a:rPr lang="af-ZA" sz="1800" dirty="0">
                <a:effectLst/>
                <a:latin typeface="Calibri" panose="020F0502020204030204" pitchFamily="34" charset="0"/>
                <a:ea typeface="Calibri" panose="020F0502020204030204" pitchFamily="34" charset="0"/>
                <a:cs typeface="Noto Sans Symbols"/>
              </a:rPr>
              <a:t>: </a:t>
            </a:r>
            <a:r>
              <a:rPr lang="af-ZA" sz="1800" u="sng" dirty="0">
                <a:solidFill>
                  <a:srgbClr val="0000FF"/>
                </a:solidFill>
                <a:effectLst/>
                <a:latin typeface="Calibri" panose="020F0502020204030204" pitchFamily="34" charset="0"/>
                <a:ea typeface="Calibri" panose="020F0502020204030204" pitchFamily="34" charset="0"/>
                <a:cs typeface="Noto Sans Symbols"/>
                <a:hlinkClick r:id="rId3"/>
              </a:rPr>
              <a:t>https://freeexpression.org.za</a:t>
            </a:r>
            <a:r>
              <a:rPr lang="af-ZA" sz="1800" dirty="0">
                <a:effectLst/>
                <a:latin typeface="Calibri" panose="020F0502020204030204" pitchFamily="34" charset="0"/>
                <a:ea typeface="Calibri" panose="020F0502020204030204" pitchFamily="34" charset="0"/>
                <a:cs typeface="Noto Sans Symbols"/>
              </a:rPr>
              <a:t> </a:t>
            </a:r>
            <a:endParaRPr lang="en-US" sz="1800" dirty="0">
              <a:effectLst/>
              <a:latin typeface="Noto Sans Symbols"/>
              <a:ea typeface="Noto Sans Symbols"/>
              <a:cs typeface="Noto Sans Symbols"/>
            </a:endParaRPr>
          </a:p>
          <a:p>
            <a:pPr marL="457200"/>
            <a:r>
              <a:rPr lang="af-ZA"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lvl="0" indent="-342900">
              <a:buSzPts val="1000"/>
              <a:buFont typeface="Arial" panose="020B0604020202020204" pitchFamily="34" charset="0"/>
              <a:buChar char="●"/>
              <a:tabLst>
                <a:tab pos="457200" algn="l"/>
              </a:tabLst>
            </a:pPr>
            <a:r>
              <a:rPr lang="af-ZA" sz="1800" dirty="0">
                <a:effectLst/>
                <a:latin typeface="Calibri" panose="020F0502020204030204" pitchFamily="34" charset="0"/>
                <a:ea typeface="Calibri" panose="020F0502020204030204" pitchFamily="34" charset="0"/>
                <a:cs typeface="Noto Sans Symbols"/>
              </a:rPr>
              <a:t>Om seker te maak die leerders is op die regte spoor, lees deur die antwoorde in </a:t>
            </a:r>
            <a:r>
              <a:rPr lang="af-ZA" sz="1800" b="1" i="1" u="sng" dirty="0">
                <a:effectLst/>
                <a:latin typeface="Calibri" panose="020F0502020204030204" pitchFamily="34" charset="0"/>
                <a:ea typeface="Calibri" panose="020F0502020204030204" pitchFamily="34" charset="0"/>
                <a:cs typeface="Noto Sans Symbols"/>
              </a:rPr>
              <a:t>Les 5 – Werkkaart MEMO</a:t>
            </a:r>
            <a:r>
              <a:rPr lang="af-ZA" sz="1800" dirty="0">
                <a:effectLst/>
                <a:latin typeface="Calibri" panose="020F0502020204030204" pitchFamily="34" charset="0"/>
                <a:ea typeface="Calibri" panose="020F0502020204030204" pitchFamily="34" charset="0"/>
                <a:cs typeface="Noto Sans Symbols"/>
              </a:rPr>
              <a:t>. </a:t>
            </a:r>
            <a:endParaRPr lang="en-US" sz="1800" dirty="0">
              <a:effectLst/>
              <a:latin typeface="Noto Sans Symbols"/>
              <a:ea typeface="Noto Sans Symbols"/>
              <a:cs typeface="Noto Sans Symbols"/>
            </a:endParaRPr>
          </a:p>
        </p:txBody>
      </p:sp>
      <p:sp>
        <p:nvSpPr>
          <p:cNvPr id="103" name="Google Shape;103;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dirty="0" err="1"/>
              <a:t>Skyfie</a:t>
            </a:r>
            <a:r>
              <a:rPr lang="en-ZA" dirty="0"/>
              <a:t> 5: R</a:t>
            </a:r>
            <a:r>
              <a:rPr lang="en-GB" dirty="0" err="1"/>
              <a:t>efleksie</a:t>
            </a:r>
            <a:r>
              <a:rPr lang="en-GB" dirty="0"/>
              <a:t> (2 min)</a:t>
            </a:r>
            <a:endParaRPr dirty="0"/>
          </a:p>
          <a:p>
            <a:pPr marL="0" lvl="0" indent="0" algn="l" rtl="0">
              <a:lnSpc>
                <a:spcPct val="100000"/>
              </a:lnSpc>
              <a:spcBef>
                <a:spcPts val="0"/>
              </a:spcBef>
              <a:spcAft>
                <a:spcPts val="0"/>
              </a:spcAft>
              <a:buSzPts val="1400"/>
              <a:buNone/>
            </a:pPr>
            <a:endParaRPr dirty="0"/>
          </a:p>
          <a:p>
            <a:pPr marL="342900" lvl="0" indent="-342900">
              <a:buSzPts val="1000"/>
              <a:buFont typeface="Arial" panose="020B0604020202020204" pitchFamily="34" charset="0"/>
              <a:buChar char="●"/>
            </a:pPr>
            <a:r>
              <a:rPr lang="af-ZA" sz="1800" dirty="0">
                <a:effectLst/>
                <a:latin typeface="Calibri" panose="020F0502020204030204" pitchFamily="34" charset="0"/>
                <a:ea typeface="Noto Sans Symbols"/>
                <a:cs typeface="Noto Sans Symbols"/>
              </a:rPr>
              <a:t>Ons het aan die einde van die les en hierdie afdeling oor die media gekom. Wanneer dit kom by sulke groot kwessies, vergeet ons dikwels dat ons deel is van hierdie demokratiese Suid-Afrika en dat ons ook 'n verskil kan maak. </a:t>
            </a:r>
            <a:br>
              <a:rPr lang="af-ZA" sz="1800" dirty="0">
                <a:effectLst/>
                <a:latin typeface="Calibri" panose="020F0502020204030204" pitchFamily="34" charset="0"/>
                <a:ea typeface="Noto Sans Symbols"/>
                <a:cs typeface="Noto Sans Symbols"/>
              </a:rPr>
            </a:br>
            <a:endParaRPr lang="en-US" sz="1800" dirty="0">
              <a:effectLst/>
              <a:latin typeface="Noto Sans Symbols"/>
              <a:ea typeface="Noto Sans Symbols"/>
              <a:cs typeface="Noto Sans Symbols"/>
            </a:endParaRPr>
          </a:p>
          <a:p>
            <a:pPr marL="342900" lvl="0" indent="-342900">
              <a:buSzPts val="1000"/>
              <a:buFont typeface="Arial" panose="020B0604020202020204" pitchFamily="34" charset="0"/>
              <a:buChar char="●"/>
              <a:tabLst>
                <a:tab pos="457200" algn="l"/>
              </a:tabLst>
            </a:pPr>
            <a:r>
              <a:rPr lang="af-ZA" sz="1800">
                <a:effectLst/>
                <a:latin typeface="Calibri" panose="020F0502020204030204" pitchFamily="34" charset="0"/>
                <a:ea typeface="Noto Sans Symbols"/>
                <a:cs typeface="Noto Sans Symbols"/>
              </a:rPr>
              <a:t>Reageer op die vraag in </a:t>
            </a:r>
            <a:r>
              <a:rPr lang="af-ZA" sz="1800" b="1" i="1">
                <a:effectLst/>
                <a:latin typeface="Calibri" panose="020F0502020204030204" pitchFamily="34" charset="0"/>
                <a:ea typeface="Noto Sans Symbols"/>
                <a:cs typeface="Noto Sans Symbols"/>
              </a:rPr>
              <a:t>Aktiwiteit 4</a:t>
            </a:r>
            <a:r>
              <a:rPr lang="af-ZA" sz="1800">
                <a:effectLst/>
                <a:latin typeface="Calibri" panose="020F0502020204030204" pitchFamily="34" charset="0"/>
                <a:ea typeface="Noto Sans Symbols"/>
                <a:cs typeface="Noto Sans Symbols"/>
              </a:rPr>
              <a:t> (</a:t>
            </a:r>
            <a:r>
              <a:rPr lang="af-ZA" sz="1800" b="1" i="1" u="sng">
                <a:effectLst/>
                <a:latin typeface="Calibri" panose="020F0502020204030204" pitchFamily="34" charset="0"/>
                <a:ea typeface="Noto Sans Symbols"/>
                <a:cs typeface="Noto Sans Symbols"/>
              </a:rPr>
              <a:t>Les 5 – Werkkaart</a:t>
            </a:r>
            <a:r>
              <a:rPr lang="af-ZA" sz="1800">
                <a:effectLst/>
                <a:latin typeface="Calibri" panose="020F0502020204030204" pitchFamily="34" charset="0"/>
                <a:ea typeface="Noto Sans Symbols"/>
                <a:cs typeface="Noto Sans Symbols"/>
              </a:rPr>
              <a:t>).  </a:t>
            </a:r>
            <a:endParaRPr lang="en-US" sz="1800">
              <a:effectLst/>
              <a:latin typeface="Noto Sans Symbols"/>
              <a:ea typeface="Noto Sans Symbols"/>
              <a:cs typeface="Noto Sans Symbols"/>
            </a:endParaRPr>
          </a:p>
        </p:txBody>
      </p:sp>
      <p:sp>
        <p:nvSpPr>
          <p:cNvPr id="114" name="Google Shape;11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3"/>
          <p:cNvSpPr>
            <a:spLocks noGrp="1"/>
          </p:cNvSpPr>
          <p:nvPr>
            <p:ph type="pic" idx="2"/>
          </p:nvPr>
        </p:nvSpPr>
        <p:spPr>
          <a:xfrm>
            <a:off x="5183188" y="987425"/>
            <a:ext cx="6172200" cy="4873625"/>
          </a:xfrm>
          <a:prstGeom prst="rect">
            <a:avLst/>
          </a:prstGeom>
          <a:noFill/>
          <a:ln>
            <a:noFill/>
          </a:ln>
        </p:spPr>
      </p:sp>
      <p:sp>
        <p:nvSpPr>
          <p:cNvPr id="62" name="Google Shape;62;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www.youtube.com/watch?v=kVU1MYYrjWE&amp;t=1s"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 name="Picture 1" descr="A logo with a person in the middle&#10;&#10;Description automatically generated">
            <a:extLst>
              <a:ext uri="{FF2B5EF4-FFF2-40B4-BE49-F238E27FC236}">
                <a16:creationId xmlns:a16="http://schemas.microsoft.com/office/drawing/2014/main" id="{697B5399-BAFD-47DA-8692-60DF9EC88C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D62C99B2-7511-9199-E8C5-E34BE88D7BC4}"/>
              </a:ext>
            </a:extLst>
          </p:cNvPr>
          <p:cNvGrpSpPr/>
          <p:nvPr/>
        </p:nvGrpSpPr>
        <p:grpSpPr>
          <a:xfrm>
            <a:off x="0" y="1115070"/>
            <a:ext cx="5364945" cy="5742930"/>
            <a:chOff x="0" y="1115070"/>
            <a:chExt cx="5364945" cy="5742930"/>
          </a:xfrm>
        </p:grpSpPr>
        <p:pic>
          <p:nvPicPr>
            <p:cNvPr id="3" name="Picture 2">
              <a:extLst>
                <a:ext uri="{FF2B5EF4-FFF2-40B4-BE49-F238E27FC236}">
                  <a16:creationId xmlns:a16="http://schemas.microsoft.com/office/drawing/2014/main" id="{97510CC3-A724-BB92-A1D7-E65B75A64C15}"/>
                </a:ext>
              </a:extLst>
            </p:cNvPr>
            <p:cNvPicPr>
              <a:picLocks noChangeAspect="1"/>
            </p:cNvPicPr>
            <p:nvPr/>
          </p:nvPicPr>
          <p:blipFill>
            <a:blip r:embed="rId5"/>
            <a:stretch>
              <a:fillRect/>
            </a:stretch>
          </p:blipFill>
          <p:spPr>
            <a:xfrm>
              <a:off x="0" y="1115070"/>
              <a:ext cx="5364945" cy="5742930"/>
            </a:xfrm>
            <a:prstGeom prst="rect">
              <a:avLst/>
            </a:prstGeom>
          </p:spPr>
        </p:pic>
        <p:sp>
          <p:nvSpPr>
            <p:cNvPr id="6" name="TextBox 5">
              <a:extLst>
                <a:ext uri="{FF2B5EF4-FFF2-40B4-BE49-F238E27FC236}">
                  <a16:creationId xmlns:a16="http://schemas.microsoft.com/office/drawing/2014/main" id="{AE12DF35-78EE-CAD5-1805-64A8476BC7E1}"/>
                </a:ext>
              </a:extLst>
            </p:cNvPr>
            <p:cNvSpPr txBox="1"/>
            <p:nvPr/>
          </p:nvSpPr>
          <p:spPr>
            <a:xfrm>
              <a:off x="102559" y="6478875"/>
              <a:ext cx="4187687" cy="307777"/>
            </a:xfrm>
            <a:prstGeom prst="rect">
              <a:avLst/>
            </a:prstGeom>
            <a:solidFill>
              <a:srgbClr val="262E31"/>
            </a:solidFill>
          </p:spPr>
          <p:txBody>
            <a:bodyPr wrap="square" rtlCol="0">
              <a:spAutoFit/>
            </a:bodyPr>
            <a:lstStyle/>
            <a:p>
              <a:r>
                <a:rPr lang="en-US" dirty="0">
                  <a:solidFill>
                    <a:srgbClr val="894F8A"/>
                  </a:solidFill>
                </a:rPr>
                <a:t>Les 5: Die Media</a:t>
              </a:r>
              <a:endParaRPr lang="en-ZA" dirty="0">
                <a:solidFill>
                  <a:srgbClr val="894F8A"/>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8"/>
        <p:cNvGrpSpPr/>
        <p:nvPr/>
      </p:nvGrpSpPr>
      <p:grpSpPr>
        <a:xfrm>
          <a:off x="0" y="0"/>
          <a:ext cx="0" cy="0"/>
          <a:chOff x="0" y="0"/>
          <a:chExt cx="0" cy="0"/>
        </a:xfrm>
      </p:grpSpPr>
      <p:sp useBgFill="1">
        <p:nvSpPr>
          <p:cNvPr id="94"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0EE2252-6D35-37DB-0E78-EDB7451FBB5D}"/>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Lst>
          </a:blip>
          <a:srcRect b="4762"/>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96" name="Rectangle 95">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2"/>
          <p:cNvSpPr txBox="1">
            <a:spLocks noGrp="1"/>
          </p:cNvSpPr>
          <p:nvPr>
            <p:ph type="title"/>
          </p:nvPr>
        </p:nvSpPr>
        <p:spPr>
          <a:xfrm>
            <a:off x="589556" y="5746071"/>
            <a:ext cx="11140890" cy="852260"/>
          </a:xfrm>
          <a:prstGeom prst="rect">
            <a:avLst/>
          </a:prstGeom>
        </p:spPr>
        <p:txBody>
          <a:bodyPr spcFirstLastPara="1" vert="horz" lIns="91440" tIns="45720" rIns="91440" bIns="45720" rtlCol="0" anchor="ctr" anchorCtr="0">
            <a:noAutofit/>
          </a:bodyPr>
          <a:lstStyle/>
          <a:p>
            <a:pPr marL="0" lvl="0" indent="0" algn="ctr">
              <a:spcBef>
                <a:spcPct val="0"/>
              </a:spcBef>
              <a:spcAft>
                <a:spcPts val="0"/>
              </a:spcAft>
              <a:buClr>
                <a:schemeClr val="dk1"/>
              </a:buClr>
              <a:buSzPts val="1800"/>
            </a:pPr>
            <a:r>
              <a:rPr lang="en-GB" sz="2400" kern="1200" dirty="0" err="1">
                <a:solidFill>
                  <a:schemeClr val="tx1"/>
                </a:solidFill>
                <a:latin typeface="+mj-lt"/>
                <a:ea typeface="+mj-ea"/>
                <a:cs typeface="+mj-cs"/>
              </a:rPr>
              <a:t>Kyk</a:t>
            </a:r>
            <a:r>
              <a:rPr lang="en-GB" sz="2400" kern="1200" dirty="0">
                <a:solidFill>
                  <a:schemeClr val="tx1"/>
                </a:solidFill>
                <a:latin typeface="+mj-lt"/>
                <a:ea typeface="+mj-ea"/>
                <a:cs typeface="+mj-cs"/>
              </a:rPr>
              <a:t>: </a:t>
            </a:r>
            <a:r>
              <a:rPr lang="en-GB" sz="2400" kern="1200" dirty="0">
                <a:solidFill>
                  <a:schemeClr val="tx1"/>
                </a:solidFill>
                <a:latin typeface="+mj-lt"/>
                <a:ea typeface="+mj-ea"/>
                <a:cs typeface="+mj-cs"/>
                <a:hlinkClick r:id="rId5"/>
              </a:rPr>
              <a:t>https://www.youtube.com/watch?v=kVU1MYYrjWE&amp;t=1s</a:t>
            </a:r>
            <a:r>
              <a:rPr lang="en-GB" sz="2400" kern="1200" dirty="0">
                <a:solidFill>
                  <a:schemeClr val="tx1"/>
                </a:solidFill>
                <a:latin typeface="+mj-lt"/>
                <a:ea typeface="+mj-ea"/>
                <a:cs typeface="+mj-cs"/>
              </a:rPr>
              <a:t> (2 min 48 </a:t>
            </a:r>
            <a:r>
              <a:rPr lang="en-GB" sz="2400" kern="1200" dirty="0" err="1">
                <a:solidFill>
                  <a:schemeClr val="tx1"/>
                </a:solidFill>
                <a:latin typeface="+mj-lt"/>
                <a:ea typeface="+mj-ea"/>
                <a:cs typeface="+mj-cs"/>
              </a:rPr>
              <a:t>sek</a:t>
            </a:r>
            <a:r>
              <a:rPr lang="en-GB" sz="2400" kern="1200" dirty="0">
                <a:solidFill>
                  <a:schemeClr val="tx1"/>
                </a:solidFill>
                <a:latin typeface="+mj-lt"/>
                <a:ea typeface="+mj-ea"/>
                <a:cs typeface="+mj-cs"/>
              </a:rPr>
              <a:t>)</a:t>
            </a:r>
            <a:endParaRPr lang="en-US" sz="2400" kern="1200" dirty="0">
              <a:solidFill>
                <a:schemeClr val="tx1"/>
              </a:solidFill>
              <a:latin typeface="+mj-lt"/>
              <a:ea typeface="+mj-ea"/>
              <a:cs typeface="+mj-cs"/>
            </a:endParaRPr>
          </a:p>
        </p:txBody>
      </p:sp>
      <p:pic>
        <p:nvPicPr>
          <p:cNvPr id="4" name="Picture 3" descr="A logo with a person in the middle&#10;&#10;Description automatically generated">
            <a:extLst>
              <a:ext uri="{FF2B5EF4-FFF2-40B4-BE49-F238E27FC236}">
                <a16:creationId xmlns:a16="http://schemas.microsoft.com/office/drawing/2014/main" id="{799EB8A7-94F4-E7A4-9528-F92EA99A8F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5"/>
        <p:cNvGrpSpPr/>
        <p:nvPr/>
      </p:nvGrpSpPr>
      <p:grpSpPr>
        <a:xfrm>
          <a:off x="0" y="0"/>
          <a:ext cx="0" cy="0"/>
          <a:chOff x="0" y="0"/>
          <a:chExt cx="0" cy="0"/>
        </a:xfrm>
      </p:grpSpPr>
      <p:sp>
        <p:nvSpPr>
          <p:cNvPr id="101" name="Rectangle 10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Google Shape;96;p26"/>
          <p:cNvSpPr/>
          <p:nvPr/>
        </p:nvSpPr>
        <p:spPr>
          <a:xfrm>
            <a:off x="1145179" y="643467"/>
            <a:ext cx="9901641" cy="557106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 name="Picture 2" descr="A logo with a person in the middle&#10;&#10;Description automatically generated">
            <a:extLst>
              <a:ext uri="{FF2B5EF4-FFF2-40B4-BE49-F238E27FC236}">
                <a16:creationId xmlns:a16="http://schemas.microsoft.com/office/drawing/2014/main" id="{E1DE079B-6E24-C50F-F41A-D0A061DEC5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9C41A7AC-5C5F-CCF1-0BAD-8798AB55C3B4}"/>
              </a:ext>
            </a:extLst>
          </p:cNvPr>
          <p:cNvSpPr>
            <a:spLocks noChangeArrowheads="1"/>
          </p:cNvSpPr>
          <p:nvPr/>
        </p:nvSpPr>
        <p:spPr bwMode="auto">
          <a:xfrm>
            <a:off x="2720975" y="30596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1025" name="Picture 3" descr="A scroll of parchment with a blue background&#10;&#10;Description automatically generated with medium confidence">
            <a:extLst>
              <a:ext uri="{FF2B5EF4-FFF2-40B4-BE49-F238E27FC236}">
                <a16:creationId xmlns:a16="http://schemas.microsoft.com/office/drawing/2014/main" id="{616F1625-97CA-1761-2894-34B0F4BD45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717" r="14313"/>
          <a:stretch>
            <a:fillRect/>
          </a:stretch>
        </p:blipFill>
        <p:spPr bwMode="auto">
          <a:xfrm>
            <a:off x="2720975" y="763164"/>
            <a:ext cx="6750050" cy="5130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7843A52A-E020-05DB-E9C6-7C27337E94E1}"/>
              </a:ext>
            </a:extLst>
          </p:cNvPr>
          <p:cNvSpPr>
            <a:spLocks noChangeArrowheads="1"/>
          </p:cNvSpPr>
          <p:nvPr/>
        </p:nvSpPr>
        <p:spPr bwMode="auto">
          <a:xfrm>
            <a:off x="2720975" y="589396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6" name="Text Box 2">
            <a:extLst>
              <a:ext uri="{FF2B5EF4-FFF2-40B4-BE49-F238E27FC236}">
                <a16:creationId xmlns:a16="http://schemas.microsoft.com/office/drawing/2014/main" id="{5A3CA3BA-7529-FB6C-6011-BDF67290D4C0}"/>
              </a:ext>
            </a:extLst>
          </p:cNvPr>
          <p:cNvSpPr txBox="1">
            <a:spLocks noChangeArrowheads="1"/>
          </p:cNvSpPr>
          <p:nvPr/>
        </p:nvSpPr>
        <p:spPr bwMode="auto">
          <a:xfrm>
            <a:off x="3855402" y="1120457"/>
            <a:ext cx="4481195" cy="461708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af-ZA" sz="1200" b="1" kern="100" dirty="0">
                <a:ln>
                  <a:noFill/>
                </a:ln>
                <a:effectLst/>
                <a:latin typeface="Candara Light" panose="020E0502030303020204" pitchFamily="34" charset="0"/>
                <a:ea typeface="Aptos" panose="020B0004020202020204" pitchFamily="34" charset="0"/>
              </a:rPr>
              <a:t>Ek belowe ...</a:t>
            </a:r>
            <a:endParaRPr lang="en-ZA" sz="1200" kern="100" dirty="0">
              <a:effectLst/>
              <a:latin typeface="Arial" panose="020B0604020202020204" pitchFamily="34" charset="0"/>
              <a:ea typeface="Aptos" panose="020B0004020202020204" pitchFamily="34" charset="0"/>
            </a:endParaRPr>
          </a:p>
          <a:p>
            <a:pPr algn="ctr">
              <a:lnSpc>
                <a:spcPct val="107000"/>
              </a:lnSpc>
              <a:spcAft>
                <a:spcPts val="800"/>
              </a:spcAft>
            </a:pPr>
            <a:r>
              <a:rPr lang="af-ZA" sz="1200" b="1" kern="100" dirty="0">
                <a:ln>
                  <a:noFill/>
                </a:ln>
                <a:effectLst/>
                <a:latin typeface="Candara Light" panose="020E0502030303020204" pitchFamily="34" charset="0"/>
                <a:ea typeface="Aptos" panose="020B0004020202020204" pitchFamily="34" charset="0"/>
              </a:rPr>
              <a:t>As lid van Hoërskool Vryheid belowe ek om die waardes van respek, insluiting en begrip teenoor individue van alle rasse, godsdiens en kulture te handhaaf. Ek besef dat diversiteit 'n krag is wat ons gemeenskap verryk en eenheid te midde van verskille bevorder. </a:t>
            </a:r>
            <a:endParaRPr lang="en-ZA" sz="1200" kern="100" dirty="0">
              <a:effectLst/>
              <a:latin typeface="Arial" panose="020B0604020202020204" pitchFamily="34" charset="0"/>
              <a:ea typeface="Aptos" panose="020B0004020202020204" pitchFamily="34" charset="0"/>
            </a:endParaRPr>
          </a:p>
          <a:p>
            <a:pPr algn="ctr">
              <a:lnSpc>
                <a:spcPct val="107000"/>
              </a:lnSpc>
              <a:spcAft>
                <a:spcPts val="800"/>
              </a:spcAft>
            </a:pPr>
            <a:r>
              <a:rPr lang="af-ZA" sz="1200" b="1" kern="100" dirty="0">
                <a:ln>
                  <a:noFill/>
                </a:ln>
                <a:effectLst/>
                <a:latin typeface="Candara Light" panose="020E0502030303020204" pitchFamily="34" charset="0"/>
                <a:ea typeface="Aptos" panose="020B0004020202020204" pitchFamily="34" charset="0"/>
              </a:rPr>
              <a:t>Daarom verbind ek my tot die volgende:</a:t>
            </a:r>
            <a:endParaRPr lang="en-ZA" sz="1200" kern="100" dirty="0">
              <a:effectLst/>
              <a:latin typeface="Arial" panose="020B0604020202020204" pitchFamily="34" charset="0"/>
              <a:ea typeface="Aptos" panose="020B0004020202020204" pitchFamily="34" charset="0"/>
            </a:endParaRPr>
          </a:p>
          <a:p>
            <a:pPr algn="ctr">
              <a:lnSpc>
                <a:spcPct val="107000"/>
              </a:lnSpc>
              <a:spcAft>
                <a:spcPts val="800"/>
              </a:spcAft>
            </a:pPr>
            <a:r>
              <a:rPr lang="af-ZA" sz="1200" b="1" kern="100" dirty="0">
                <a:ln>
                  <a:noFill/>
                </a:ln>
                <a:effectLst/>
                <a:latin typeface="Candara Light" panose="020E0502030303020204" pitchFamily="34" charset="0"/>
                <a:ea typeface="Aptos" panose="020B0004020202020204" pitchFamily="34" charset="0"/>
              </a:rPr>
              <a:t>Respek: Ek sal elke individu met waardigheid en vriendelikheid behandel, ongeag hul ras, godsdiens of kulturele agtergrond. Ek sal met 'n oop gemoed na ander luister en probeer om hul perspektiewe sonder vooroordeel of oordeel te verstaan. </a:t>
            </a:r>
            <a:br>
              <a:rPr lang="af-ZA" sz="1200" b="1" kern="100" dirty="0">
                <a:ln>
                  <a:noFill/>
                </a:ln>
                <a:effectLst/>
                <a:latin typeface="Candara Light" panose="020E0502030303020204" pitchFamily="34" charset="0"/>
                <a:ea typeface="Aptos" panose="020B0004020202020204" pitchFamily="34" charset="0"/>
              </a:rPr>
            </a:br>
            <a:br>
              <a:rPr lang="af-ZA" sz="1200" b="1" kern="100" dirty="0">
                <a:ln>
                  <a:noFill/>
                </a:ln>
                <a:effectLst/>
                <a:latin typeface="Candara Light" panose="020E0502030303020204" pitchFamily="34" charset="0"/>
                <a:ea typeface="Aptos" panose="020B0004020202020204" pitchFamily="34" charset="0"/>
              </a:rPr>
            </a:br>
            <a:r>
              <a:rPr lang="af-ZA" sz="1200" b="1" kern="100" dirty="0">
                <a:ln>
                  <a:noFill/>
                </a:ln>
                <a:effectLst/>
                <a:latin typeface="Candara Light" panose="020E0502030303020204" pitchFamily="34" charset="0"/>
                <a:ea typeface="Aptos" panose="020B0004020202020204" pitchFamily="34" charset="0"/>
              </a:rPr>
              <a:t>Insluiting: Ek sal aktief 'n inklusiewe omgewing bevorder waar almal gewaardeer en welkom voel. Ek sal daarna streef om geleenthede vir samewerking en deelname te skep om te verseker dat alle stemme gehoor en gerespekteer word.</a:t>
            </a:r>
            <a:endParaRPr lang="en-ZA" sz="1200" kern="100" dirty="0">
              <a:effectLst/>
              <a:latin typeface="Arial" panose="020B0604020202020204" pitchFamily="34" charset="0"/>
              <a:ea typeface="Aptos" panose="020B0004020202020204" pitchFamily="34" charset="0"/>
            </a:endParaRPr>
          </a:p>
          <a:p>
            <a:pPr algn="ctr">
              <a:lnSpc>
                <a:spcPct val="107000"/>
              </a:lnSpc>
              <a:spcAft>
                <a:spcPts val="800"/>
              </a:spcAft>
            </a:pPr>
            <a:r>
              <a:rPr lang="af-ZA" sz="1200" b="1" kern="100" dirty="0">
                <a:ln>
                  <a:noFill/>
                </a:ln>
                <a:effectLst/>
                <a:latin typeface="Candara Light" panose="020E0502030303020204" pitchFamily="34" charset="0"/>
                <a:ea typeface="Aptos" panose="020B0004020202020204" pitchFamily="34" charset="0"/>
              </a:rPr>
              <a:t>Aksie: Ek sal aktief bydra tot die skep van 'n skoolomgewing wat diversiteit vier en billikheid bevorder. Ek sal inisiatiewe en programme ondersteun wat inklusiwiteit bevorder en werk om hindernisse vir gelykheid uit te skakel.</a:t>
            </a:r>
            <a:endParaRPr lang="en-ZA" sz="1200" kern="100" dirty="0">
              <a:effectLst/>
              <a:latin typeface="Arial" panose="020B0604020202020204" pitchFamily="34" charset="0"/>
              <a:ea typeface="Aptos" panose="020B0004020202020204" pitchFamily="34" charset="0"/>
            </a:endParaRPr>
          </a:p>
          <a:p>
            <a:pPr>
              <a:lnSpc>
                <a:spcPct val="107000"/>
              </a:lnSpc>
              <a:spcAft>
                <a:spcPts val="800"/>
              </a:spcAft>
            </a:pPr>
            <a:r>
              <a:rPr lang="af-ZA" sz="1200" b="1" kern="100" dirty="0">
                <a:ln>
                  <a:noFill/>
                </a:ln>
                <a:effectLst/>
                <a:latin typeface="Candara Light" panose="020E0502030303020204" pitchFamily="34" charset="0"/>
                <a:ea typeface="Aptos" panose="020B0004020202020204" pitchFamily="34" charset="0"/>
              </a:rPr>
              <a:t>Naam en van</a:t>
            </a:r>
            <a:endParaRPr lang="en-ZA" sz="1200" kern="100" dirty="0">
              <a:effectLst/>
              <a:latin typeface="Arial" panose="020B0604020202020204" pitchFamily="34" charset="0"/>
              <a:ea typeface="Aptos" panose="020B0004020202020204" pitchFamily="34" charset="0"/>
            </a:endParaRPr>
          </a:p>
          <a:p>
            <a:pPr algn="ctr">
              <a:lnSpc>
                <a:spcPct val="107000"/>
              </a:lnSpc>
              <a:spcAft>
                <a:spcPts val="800"/>
              </a:spcAft>
            </a:pPr>
            <a:r>
              <a:rPr lang="af-ZA" sz="1200" b="1" kern="100" dirty="0">
                <a:ln>
                  <a:noFill/>
                </a:ln>
                <a:effectLst/>
                <a:latin typeface="Candara Light" panose="020E0502030303020204" pitchFamily="34" charset="0"/>
                <a:ea typeface="Aptos" panose="020B0004020202020204" pitchFamily="34" charset="0"/>
              </a:rPr>
              <a:t> </a:t>
            </a:r>
            <a:endParaRPr lang="en-ZA" sz="1200" kern="100" dirty="0">
              <a:effectLst/>
              <a:latin typeface="Arial" panose="020B0604020202020204" pitchFamily="34" charset="0"/>
              <a:ea typeface="Aptos" panose="020B00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2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6" name="Google Shape;106;p27"/>
          <p:cNvSpPr/>
          <p:nvPr/>
        </p:nvSpPr>
        <p:spPr>
          <a:xfrm>
            <a:off x="0" y="0"/>
            <a:ext cx="12192000" cy="6858000"/>
          </a:xfrm>
          <a:prstGeom prst="rect">
            <a:avLst/>
          </a:prstGeom>
          <a:solidFill>
            <a:srgbClr val="82766A">
              <a:alpha val="1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681D0694-A9EA-E827-0743-57A8110ADD1C}"/>
              </a:ext>
            </a:extLst>
          </p:cNvPr>
          <p:cNvPicPr>
            <a:picLocks noChangeAspect="1"/>
          </p:cNvPicPr>
          <p:nvPr/>
        </p:nvPicPr>
        <p:blipFill rotWithShape="1">
          <a:blip r:embed="rId3"/>
          <a:srcRect l="10000" r="4421" b="6736"/>
          <a:stretch/>
        </p:blipFill>
        <p:spPr>
          <a:xfrm>
            <a:off x="0" y="0"/>
            <a:ext cx="12192000" cy="6858000"/>
          </a:xfrm>
          <a:prstGeom prst="rect">
            <a:avLst/>
          </a:prstGeom>
        </p:spPr>
      </p:pic>
      <p:pic>
        <p:nvPicPr>
          <p:cNvPr id="8" name="Picture 7" descr="A logo with a person in the middle&#10;&#10;Description automatically generated">
            <a:extLst>
              <a:ext uri="{FF2B5EF4-FFF2-40B4-BE49-F238E27FC236}">
                <a16:creationId xmlns:a16="http://schemas.microsoft.com/office/drawing/2014/main" id="{1F01D7EF-510B-104E-C58F-A18400038A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5"/>
        <p:cNvGrpSpPr/>
        <p:nvPr/>
      </p:nvGrpSpPr>
      <p:grpSpPr>
        <a:xfrm>
          <a:off x="0" y="0"/>
          <a:ext cx="0" cy="0"/>
          <a:chOff x="0" y="0"/>
          <a:chExt cx="0" cy="0"/>
        </a:xfrm>
      </p:grpSpPr>
      <p:sp>
        <p:nvSpPr>
          <p:cNvPr id="121" name="Rectangle 12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logo with a person in the middle&#10;&#10;Description automatically generated">
            <a:extLst>
              <a:ext uri="{FF2B5EF4-FFF2-40B4-BE49-F238E27FC236}">
                <a16:creationId xmlns:a16="http://schemas.microsoft.com/office/drawing/2014/main" id="{C4B3546A-BE41-C1FE-D71C-FBBD1E4DB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9876" y="0"/>
            <a:ext cx="1582124"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white arrows pointing to a map&#10;&#10;Description automatically generated">
            <a:extLst>
              <a:ext uri="{FF2B5EF4-FFF2-40B4-BE49-F238E27FC236}">
                <a16:creationId xmlns:a16="http://schemas.microsoft.com/office/drawing/2014/main" id="{A4356561-2BA6-12E8-ACD6-0658DD9F26C0}"/>
              </a:ext>
            </a:extLst>
          </p:cNvPr>
          <p:cNvPicPr>
            <a:picLocks noChangeAspect="1"/>
          </p:cNvPicPr>
          <p:nvPr/>
        </p:nvPicPr>
        <p:blipFill>
          <a:blip r:embed="rId4"/>
          <a:stretch>
            <a:fillRect/>
          </a:stretch>
        </p:blipFill>
        <p:spPr>
          <a:xfrm>
            <a:off x="1122149" y="631209"/>
            <a:ext cx="9947701" cy="559558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912908-62A5-45E0-818C-37649583E86F}"/>
</file>

<file path=customXml/itemProps2.xml><?xml version="1.0" encoding="utf-8"?>
<ds:datastoreItem xmlns:ds="http://schemas.openxmlformats.org/officeDocument/2006/customXml" ds:itemID="{5CB0FE9D-05F1-4FAC-82EB-58811FB53666}"/>
</file>

<file path=docProps/app.xml><?xml version="1.0" encoding="utf-8"?>
<Properties xmlns="http://schemas.openxmlformats.org/officeDocument/2006/extended-properties" xmlns:vt="http://schemas.openxmlformats.org/officeDocument/2006/docPropsVTypes">
  <TotalTime>251</TotalTime>
  <Words>1315</Words>
  <Application>Microsoft Office PowerPoint</Application>
  <PresentationFormat>Widescreen</PresentationFormat>
  <Paragraphs>64</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Aptos Display</vt:lpstr>
      <vt:lpstr>Arial</vt:lpstr>
      <vt:lpstr>Calibri</vt:lpstr>
      <vt:lpstr>Candara Light</vt:lpstr>
      <vt:lpstr>Courier New</vt:lpstr>
      <vt:lpstr>Noto Sans Symbols</vt:lpstr>
      <vt:lpstr>Times New Roman</vt:lpstr>
      <vt:lpstr>Office Theme</vt:lpstr>
      <vt:lpstr>PowerPoint Presentation</vt:lpstr>
      <vt:lpstr>Kyk: https://www.youtube.com/watch?v=kVU1MYYrjWE&amp;t=1s (2 min 48 sek)</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Hp Unit</cp:lastModifiedBy>
  <cp:revision>4</cp:revision>
  <dcterms:created xsi:type="dcterms:W3CDTF">2021-02-27T11:19:06Z</dcterms:created>
  <dcterms:modified xsi:type="dcterms:W3CDTF">2024-07-15T14:40:36Z</dcterms:modified>
</cp:coreProperties>
</file>