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10"/>
  </p:notesMasterIdLst>
  <p:sldIdLst>
    <p:sldId id="256" r:id="rId4"/>
    <p:sldId id="257" r:id="rId5"/>
    <p:sldId id="258" r:id="rId6"/>
    <p:sldId id="259" r:id="rId7"/>
    <p:sldId id="260" r:id="rId8"/>
    <p:sldId id="261"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C0hFBvwk/yDc2lCVWiamKUVhf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850" autoAdjust="0"/>
  </p:normalViewPr>
  <p:slideViewPr>
    <p:cSldViewPr snapToGrid="0">
      <p:cViewPr varScale="1">
        <p:scale>
          <a:sx n="52" d="100"/>
          <a:sy n="52" d="100"/>
        </p:scale>
        <p:origin x="27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customschemas.google.com/relationships/presentationmetadata" Target="metadata"/><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4F3DD269-863B-4C6E-BFB9-F9404C16EA32}"/>
    <pc:docChg chg="undo redo custSel addSld delSld modSld">
      <pc:chgData name="Hp Unit" userId="86ec350514542ee1" providerId="LiveId" clId="{4F3DD269-863B-4C6E-BFB9-F9404C16EA32}" dt="2024-07-10T12:42:49.995" v="381" actId="20577"/>
      <pc:docMkLst>
        <pc:docMk/>
      </pc:docMkLst>
      <pc:sldChg chg="addSp modSp modNotesTx">
        <pc:chgData name="Hp Unit" userId="86ec350514542ee1" providerId="LiveId" clId="{4F3DD269-863B-4C6E-BFB9-F9404C16EA32}" dt="2024-07-09T13:51:56.795" v="198"/>
        <pc:sldMkLst>
          <pc:docMk/>
          <pc:sldMk cId="0" sldId="256"/>
        </pc:sldMkLst>
        <pc:picChg chg="add mod">
          <ac:chgData name="Hp Unit" userId="86ec350514542ee1" providerId="LiveId" clId="{4F3DD269-863B-4C6E-BFB9-F9404C16EA32}" dt="2024-07-09T13:29:57.864" v="182"/>
          <ac:picMkLst>
            <pc:docMk/>
            <pc:sldMk cId="0" sldId="256"/>
            <ac:picMk id="2" creationId="{E2E3882F-3214-C6FF-DB50-81943D29E834}"/>
          </ac:picMkLst>
        </pc:picChg>
      </pc:sldChg>
      <pc:sldChg chg="addSp delSp modSp mod modNotesTx">
        <pc:chgData name="Hp Unit" userId="86ec350514542ee1" providerId="LiveId" clId="{4F3DD269-863B-4C6E-BFB9-F9404C16EA32}" dt="2024-07-10T12:40:13.940" v="377" actId="20577"/>
        <pc:sldMkLst>
          <pc:docMk/>
          <pc:sldMk cId="0" sldId="257"/>
        </pc:sldMkLst>
        <pc:picChg chg="add mod">
          <ac:chgData name="Hp Unit" userId="86ec350514542ee1" providerId="LiveId" clId="{4F3DD269-863B-4C6E-BFB9-F9404C16EA32}" dt="2024-07-09T13:29:34.491" v="181" actId="1076"/>
          <ac:picMkLst>
            <pc:docMk/>
            <pc:sldMk cId="0" sldId="257"/>
            <ac:picMk id="3" creationId="{3835BC68-7A91-E5BD-D053-B7D463CC0B5A}"/>
          </ac:picMkLst>
        </pc:picChg>
        <pc:picChg chg="add mod">
          <ac:chgData name="Hp Unit" userId="86ec350514542ee1" providerId="LiveId" clId="{4F3DD269-863B-4C6E-BFB9-F9404C16EA32}" dt="2024-07-09T13:29:59.742" v="183"/>
          <ac:picMkLst>
            <pc:docMk/>
            <pc:sldMk cId="0" sldId="257"/>
            <ac:picMk id="4" creationId="{DBC85765-2EB9-5BF5-B164-F3DF185E057D}"/>
          </ac:picMkLst>
        </pc:picChg>
        <pc:picChg chg="del">
          <ac:chgData name="Hp Unit" userId="86ec350514542ee1" providerId="LiveId" clId="{4F3DD269-863B-4C6E-BFB9-F9404C16EA32}" dt="2024-07-09T13:28:44.613" v="174" actId="478"/>
          <ac:picMkLst>
            <pc:docMk/>
            <pc:sldMk cId="0" sldId="257"/>
            <ac:picMk id="90" creationId="{00000000-0000-0000-0000-000000000000}"/>
          </ac:picMkLst>
        </pc:picChg>
      </pc:sldChg>
      <pc:sldChg chg="addSp delSp modSp mod modClrScheme chgLayout modNotesTx">
        <pc:chgData name="Hp Unit" userId="86ec350514542ee1" providerId="LiveId" clId="{4F3DD269-863B-4C6E-BFB9-F9404C16EA32}" dt="2024-07-10T12:41:04.608" v="378" actId="20577"/>
        <pc:sldMkLst>
          <pc:docMk/>
          <pc:sldMk cId="0" sldId="258"/>
        </pc:sldMkLst>
        <pc:spChg chg="add del mod ord">
          <ac:chgData name="Hp Unit" userId="86ec350514542ee1" providerId="LiveId" clId="{4F3DD269-863B-4C6E-BFB9-F9404C16EA32}" dt="2024-07-09T13:20:04.550" v="67" actId="478"/>
          <ac:spMkLst>
            <pc:docMk/>
            <pc:sldMk cId="0" sldId="258"/>
            <ac:spMk id="4" creationId="{1830A310-B50D-78CA-8A1A-0542B9EBA769}"/>
          </ac:spMkLst>
        </pc:spChg>
        <pc:spChg chg="add del mod">
          <ac:chgData name="Hp Unit" userId="86ec350514542ee1" providerId="LiveId" clId="{4F3DD269-863B-4C6E-BFB9-F9404C16EA32}" dt="2024-07-09T13:25:04.043" v="151" actId="14100"/>
          <ac:spMkLst>
            <pc:docMk/>
            <pc:sldMk cId="0" sldId="258"/>
            <ac:spMk id="8" creationId="{5C78BA21-D2C2-F787-3F7D-7C6AD811EF05}"/>
          </ac:spMkLst>
        </pc:spChg>
        <pc:spChg chg="add mod ord">
          <ac:chgData name="Hp Unit" userId="86ec350514542ee1" providerId="LiveId" clId="{4F3DD269-863B-4C6E-BFB9-F9404C16EA32}" dt="2024-07-09T13:24:12.640" v="138" actId="171"/>
          <ac:spMkLst>
            <pc:docMk/>
            <pc:sldMk cId="0" sldId="258"/>
            <ac:spMk id="9" creationId="{86FE2637-9DC9-25E6-0B4E-C8F226A61194}"/>
          </ac:spMkLst>
        </pc:spChg>
        <pc:spChg chg="mod ord">
          <ac:chgData name="Hp Unit" userId="86ec350514542ee1" providerId="LiveId" clId="{4F3DD269-863B-4C6E-BFB9-F9404C16EA32}" dt="2024-07-09T13:22:48.349" v="124" actId="1076"/>
          <ac:spMkLst>
            <pc:docMk/>
            <pc:sldMk cId="0" sldId="258"/>
            <ac:spMk id="97" creationId="{00000000-0000-0000-0000-000000000000}"/>
          </ac:spMkLst>
        </pc:spChg>
        <pc:spChg chg="del mod ord">
          <ac:chgData name="Hp Unit" userId="86ec350514542ee1" providerId="LiveId" clId="{4F3DD269-863B-4C6E-BFB9-F9404C16EA32}" dt="2024-07-09T13:21:12.239" v="99" actId="478"/>
          <ac:spMkLst>
            <pc:docMk/>
            <pc:sldMk cId="0" sldId="258"/>
            <ac:spMk id="98" creationId="{00000000-0000-0000-0000-000000000000}"/>
          </ac:spMkLst>
        </pc:spChg>
        <pc:picChg chg="add del mod">
          <ac:chgData name="Hp Unit" userId="86ec350514542ee1" providerId="LiveId" clId="{4F3DD269-863B-4C6E-BFB9-F9404C16EA32}" dt="2024-07-09T13:19:54.098" v="61" actId="21"/>
          <ac:picMkLst>
            <pc:docMk/>
            <pc:sldMk cId="0" sldId="258"/>
            <ac:picMk id="3" creationId="{975C306B-60A1-0917-5482-3CC32ABDD21B}"/>
          </ac:picMkLst>
        </pc:picChg>
        <pc:picChg chg="add del mod">
          <ac:chgData name="Hp Unit" userId="86ec350514542ee1" providerId="LiveId" clId="{4F3DD269-863B-4C6E-BFB9-F9404C16EA32}" dt="2024-07-09T13:20:00.295" v="65" actId="21"/>
          <ac:picMkLst>
            <pc:docMk/>
            <pc:sldMk cId="0" sldId="258"/>
            <ac:picMk id="5" creationId="{975C306B-60A1-0917-5482-3CC32ABDD21B}"/>
          </ac:picMkLst>
        </pc:picChg>
        <pc:picChg chg="add del mod ord">
          <ac:chgData name="Hp Unit" userId="86ec350514542ee1" providerId="LiveId" clId="{4F3DD269-863B-4C6E-BFB9-F9404C16EA32}" dt="2024-07-09T13:22:44.203" v="123" actId="1076"/>
          <ac:picMkLst>
            <pc:docMk/>
            <pc:sldMk cId="0" sldId="258"/>
            <ac:picMk id="6" creationId="{975C306B-60A1-0917-5482-3CC32ABDD21B}"/>
          </ac:picMkLst>
        </pc:picChg>
        <pc:picChg chg="add mod">
          <ac:chgData name="Hp Unit" userId="86ec350514542ee1" providerId="LiveId" clId="{4F3DD269-863B-4C6E-BFB9-F9404C16EA32}" dt="2024-07-09T13:30:01.344" v="184"/>
          <ac:picMkLst>
            <pc:docMk/>
            <pc:sldMk cId="0" sldId="258"/>
            <ac:picMk id="10" creationId="{6F5CB525-8025-78BF-6B47-F3FD2F96929F}"/>
          </ac:picMkLst>
        </pc:picChg>
        <pc:picChg chg="del">
          <ac:chgData name="Hp Unit" userId="86ec350514542ee1" providerId="LiveId" clId="{4F3DD269-863B-4C6E-BFB9-F9404C16EA32}" dt="2024-07-09T13:19:32.521" v="57" actId="478"/>
          <ac:picMkLst>
            <pc:docMk/>
            <pc:sldMk cId="0" sldId="258"/>
            <ac:picMk id="96" creationId="{00000000-0000-0000-0000-000000000000}"/>
          </ac:picMkLst>
        </pc:picChg>
      </pc:sldChg>
      <pc:sldChg chg="addSp delSp modSp mod modAnim modNotesTx">
        <pc:chgData name="Hp Unit" userId="86ec350514542ee1" providerId="LiveId" clId="{4F3DD269-863B-4C6E-BFB9-F9404C16EA32}" dt="2024-07-10T12:42:49.995" v="381" actId="20577"/>
        <pc:sldMkLst>
          <pc:docMk/>
          <pc:sldMk cId="0" sldId="259"/>
        </pc:sldMkLst>
        <pc:spChg chg="add del mod">
          <ac:chgData name="Hp Unit" userId="86ec350514542ee1" providerId="LiveId" clId="{4F3DD269-863B-4C6E-BFB9-F9404C16EA32}" dt="2024-07-09T13:17:45.921" v="10" actId="478"/>
          <ac:spMkLst>
            <pc:docMk/>
            <pc:sldMk cId="0" sldId="259"/>
            <ac:spMk id="3" creationId="{18837900-E699-E1C9-CDBD-0630ED216BAA}"/>
          </ac:spMkLst>
        </pc:spChg>
        <pc:spChg chg="add mod">
          <ac:chgData name="Hp Unit" userId="86ec350514542ee1" providerId="LiveId" clId="{4F3DD269-863B-4C6E-BFB9-F9404C16EA32}" dt="2024-07-09T13:18:54.739" v="55" actId="207"/>
          <ac:spMkLst>
            <pc:docMk/>
            <pc:sldMk cId="0" sldId="259"/>
            <ac:spMk id="4" creationId="{CABC6633-6B49-4028-B6F7-16D5416605B3}"/>
          </ac:spMkLst>
        </pc:spChg>
        <pc:spChg chg="mod">
          <ac:chgData name="Hp Unit" userId="86ec350514542ee1" providerId="LiveId" clId="{4F3DD269-863B-4C6E-BFB9-F9404C16EA32}" dt="2024-07-09T13:19:02.565" v="56" actId="1076"/>
          <ac:spMkLst>
            <pc:docMk/>
            <pc:sldMk cId="0" sldId="259"/>
            <ac:spMk id="104" creationId="{00000000-0000-0000-0000-000000000000}"/>
          </ac:spMkLst>
        </pc:spChg>
        <pc:spChg chg="del">
          <ac:chgData name="Hp Unit" userId="86ec350514542ee1" providerId="LiveId" clId="{4F3DD269-863B-4C6E-BFB9-F9404C16EA32}" dt="2024-07-09T13:17:41.340" v="9" actId="478"/>
          <ac:spMkLst>
            <pc:docMk/>
            <pc:sldMk cId="0" sldId="259"/>
            <ac:spMk id="105" creationId="{00000000-0000-0000-0000-000000000000}"/>
          </ac:spMkLst>
        </pc:spChg>
        <pc:spChg chg="mod">
          <ac:chgData name="Hp Unit" userId="86ec350514542ee1" providerId="LiveId" clId="{4F3DD269-863B-4C6E-BFB9-F9404C16EA32}" dt="2024-07-09T13:17:49.076" v="11" actId="1076"/>
          <ac:spMkLst>
            <pc:docMk/>
            <pc:sldMk cId="0" sldId="259"/>
            <ac:spMk id="106" creationId="{00000000-0000-0000-0000-000000000000}"/>
          </ac:spMkLst>
        </pc:spChg>
        <pc:spChg chg="mod">
          <ac:chgData name="Hp Unit" userId="86ec350514542ee1" providerId="LiveId" clId="{4F3DD269-863B-4C6E-BFB9-F9404C16EA32}" dt="2024-07-09T13:18:28.253" v="38" actId="1076"/>
          <ac:spMkLst>
            <pc:docMk/>
            <pc:sldMk cId="0" sldId="259"/>
            <ac:spMk id="107" creationId="{00000000-0000-0000-0000-000000000000}"/>
          </ac:spMkLst>
        </pc:spChg>
        <pc:spChg chg="mod">
          <ac:chgData name="Hp Unit" userId="86ec350514542ee1" providerId="LiveId" clId="{4F3DD269-863B-4C6E-BFB9-F9404C16EA32}" dt="2024-07-09T13:18:24.828" v="37" actId="1076"/>
          <ac:spMkLst>
            <pc:docMk/>
            <pc:sldMk cId="0" sldId="259"/>
            <ac:spMk id="108" creationId="{00000000-0000-0000-0000-000000000000}"/>
          </ac:spMkLst>
        </pc:spChg>
        <pc:spChg chg="mod">
          <ac:chgData name="Hp Unit" userId="86ec350514542ee1" providerId="LiveId" clId="{4F3DD269-863B-4C6E-BFB9-F9404C16EA32}" dt="2024-07-09T13:18:22.283" v="36" actId="1076"/>
          <ac:spMkLst>
            <pc:docMk/>
            <pc:sldMk cId="0" sldId="259"/>
            <ac:spMk id="109" creationId="{00000000-0000-0000-0000-000000000000}"/>
          </ac:spMkLst>
        </pc:spChg>
        <pc:spChg chg="mod">
          <ac:chgData name="Hp Unit" userId="86ec350514542ee1" providerId="LiveId" clId="{4F3DD269-863B-4C6E-BFB9-F9404C16EA32}" dt="2024-07-09T13:17:55.380" v="13" actId="1076"/>
          <ac:spMkLst>
            <pc:docMk/>
            <pc:sldMk cId="0" sldId="259"/>
            <ac:spMk id="110" creationId="{00000000-0000-0000-0000-000000000000}"/>
          </ac:spMkLst>
        </pc:spChg>
        <pc:picChg chg="add mod">
          <ac:chgData name="Hp Unit" userId="86ec350514542ee1" providerId="LiveId" clId="{4F3DD269-863B-4C6E-BFB9-F9404C16EA32}" dt="2024-07-09T13:30:02.784" v="185"/>
          <ac:picMkLst>
            <pc:docMk/>
            <pc:sldMk cId="0" sldId="259"/>
            <ac:picMk id="5" creationId="{AF3DCAE3-1F1D-CE32-5EFE-987F08EF2850}"/>
          </ac:picMkLst>
        </pc:picChg>
        <pc:picChg chg="mod">
          <ac:chgData name="Hp Unit" userId="86ec350514542ee1" providerId="LiveId" clId="{4F3DD269-863B-4C6E-BFB9-F9404C16EA32}" dt="2024-07-09T13:17:32.154" v="7" actId="1076"/>
          <ac:picMkLst>
            <pc:docMk/>
            <pc:sldMk cId="0" sldId="259"/>
            <ac:picMk id="111" creationId="{00000000-0000-0000-0000-000000000000}"/>
          </ac:picMkLst>
        </pc:picChg>
      </pc:sldChg>
      <pc:sldChg chg="addSp modSp mod modNotesTx">
        <pc:chgData name="Hp Unit" userId="86ec350514542ee1" providerId="LiveId" clId="{4F3DD269-863B-4C6E-BFB9-F9404C16EA32}" dt="2024-07-09T13:55:51.926" v="329"/>
        <pc:sldMkLst>
          <pc:docMk/>
          <pc:sldMk cId="0" sldId="260"/>
        </pc:sldMkLst>
        <pc:spChg chg="mod">
          <ac:chgData name="Hp Unit" userId="86ec350514542ee1" providerId="LiveId" clId="{4F3DD269-863B-4C6E-BFB9-F9404C16EA32}" dt="2024-07-09T13:25:45.902" v="161" actId="20577"/>
          <ac:spMkLst>
            <pc:docMk/>
            <pc:sldMk cId="0" sldId="260"/>
            <ac:spMk id="122" creationId="{00000000-0000-0000-0000-000000000000}"/>
          </ac:spMkLst>
        </pc:spChg>
        <pc:spChg chg="mod">
          <ac:chgData name="Hp Unit" userId="86ec350514542ee1" providerId="LiveId" clId="{4F3DD269-863B-4C6E-BFB9-F9404C16EA32}" dt="2024-07-09T13:25:43.125" v="160" actId="20577"/>
          <ac:spMkLst>
            <pc:docMk/>
            <pc:sldMk cId="0" sldId="260"/>
            <ac:spMk id="125" creationId="{00000000-0000-0000-0000-000000000000}"/>
          </ac:spMkLst>
        </pc:spChg>
        <pc:spChg chg="mod">
          <ac:chgData name="Hp Unit" userId="86ec350514542ee1" providerId="LiveId" clId="{4F3DD269-863B-4C6E-BFB9-F9404C16EA32}" dt="2024-07-09T13:25:55.552" v="166" actId="20577"/>
          <ac:spMkLst>
            <pc:docMk/>
            <pc:sldMk cId="0" sldId="260"/>
            <ac:spMk id="131" creationId="{00000000-0000-0000-0000-000000000000}"/>
          </ac:spMkLst>
        </pc:spChg>
        <pc:picChg chg="add mod">
          <ac:chgData name="Hp Unit" userId="86ec350514542ee1" providerId="LiveId" clId="{4F3DD269-863B-4C6E-BFB9-F9404C16EA32}" dt="2024-07-09T13:30:05.346" v="186"/>
          <ac:picMkLst>
            <pc:docMk/>
            <pc:sldMk cId="0" sldId="260"/>
            <ac:picMk id="2" creationId="{9D3EA4ED-EFA3-F6EB-723E-1148433B8966}"/>
          </ac:picMkLst>
        </pc:picChg>
      </pc:sldChg>
      <pc:sldChg chg="addSp delSp modSp mod modClrScheme chgLayout modNotesTx">
        <pc:chgData name="Hp Unit" userId="86ec350514542ee1" providerId="LiveId" clId="{4F3DD269-863B-4C6E-BFB9-F9404C16EA32}" dt="2024-07-09T13:56:17.692" v="348" actId="20577"/>
        <pc:sldMkLst>
          <pc:docMk/>
          <pc:sldMk cId="0" sldId="261"/>
        </pc:sldMkLst>
        <pc:spChg chg="add del mod ord">
          <ac:chgData name="Hp Unit" userId="86ec350514542ee1" providerId="LiveId" clId="{4F3DD269-863B-4C6E-BFB9-F9404C16EA32}" dt="2024-07-09T13:27:57.602" v="170" actId="26606"/>
          <ac:spMkLst>
            <pc:docMk/>
            <pc:sldMk cId="0" sldId="261"/>
            <ac:spMk id="2" creationId="{F4CA6745-0A1D-A445-1C00-EE52EBAA3F3B}"/>
          </ac:spMkLst>
        </pc:spChg>
        <pc:spChg chg="mod ord">
          <ac:chgData name="Hp Unit" userId="86ec350514542ee1" providerId="LiveId" clId="{4F3DD269-863B-4C6E-BFB9-F9404C16EA32}" dt="2024-07-09T13:28:25.117" v="173" actId="122"/>
          <ac:spMkLst>
            <pc:docMk/>
            <pc:sldMk cId="0" sldId="261"/>
            <ac:spMk id="140" creationId="{00000000-0000-0000-0000-000000000000}"/>
          </ac:spMkLst>
        </pc:spChg>
        <pc:graphicFrameChg chg="add mod">
          <ac:chgData name="Hp Unit" userId="86ec350514542ee1" providerId="LiveId" clId="{4F3DD269-863B-4C6E-BFB9-F9404C16EA32}" dt="2024-07-09T13:28:15.270" v="171" actId="12100"/>
          <ac:graphicFrameMkLst>
            <pc:docMk/>
            <pc:sldMk cId="0" sldId="261"/>
            <ac:graphicFrameMk id="142" creationId="{2D5171A6-7687-BF6E-DC59-F123AAFFAE1D}"/>
          </ac:graphicFrameMkLst>
        </pc:graphicFrameChg>
        <pc:picChg chg="add mod">
          <ac:chgData name="Hp Unit" userId="86ec350514542ee1" providerId="LiveId" clId="{4F3DD269-863B-4C6E-BFB9-F9404C16EA32}" dt="2024-07-09T13:30:09.809" v="187"/>
          <ac:picMkLst>
            <pc:docMk/>
            <pc:sldMk cId="0" sldId="261"/>
            <ac:picMk id="3" creationId="{A75F3F36-7D2A-6804-913A-37F5DE304EBA}"/>
          </ac:picMkLst>
        </pc:picChg>
        <pc:picChg chg="del">
          <ac:chgData name="Hp Unit" userId="86ec350514542ee1" providerId="LiveId" clId="{4F3DD269-863B-4C6E-BFB9-F9404C16EA32}" dt="2024-07-09T13:27:37.213" v="168" actId="478"/>
          <ac:picMkLst>
            <pc:docMk/>
            <pc:sldMk cId="0" sldId="261"/>
            <ac:picMk id="141" creationId="{00000000-0000-0000-0000-000000000000}"/>
          </ac:picMkLst>
        </pc:picChg>
      </pc:sldChg>
      <pc:sldChg chg="addSp modSp new del mod">
        <pc:chgData name="Hp Unit" userId="86ec350514542ee1" providerId="LiveId" clId="{4F3DD269-863B-4C6E-BFB9-F9404C16EA32}" dt="2024-07-09T13:25:12.781" v="152" actId="47"/>
        <pc:sldMkLst>
          <pc:docMk/>
          <pc:sldMk cId="2042557267" sldId="262"/>
        </pc:sldMkLst>
        <pc:spChg chg="mod">
          <ac:chgData name="Hp Unit" userId="86ec350514542ee1" providerId="LiveId" clId="{4F3DD269-863B-4C6E-BFB9-F9404C16EA32}" dt="2024-07-09T13:22:18.221" v="110"/>
          <ac:spMkLst>
            <pc:docMk/>
            <pc:sldMk cId="2042557267" sldId="262"/>
            <ac:spMk id="2" creationId="{D275A63D-A7D6-7831-1982-5F34DD208898}"/>
          </ac:spMkLst>
        </pc:spChg>
        <pc:picChg chg="add mod">
          <ac:chgData name="Hp Unit" userId="86ec350514542ee1" providerId="LiveId" clId="{4F3DD269-863B-4C6E-BFB9-F9404C16EA32}" dt="2024-07-09T13:22:17.998" v="109" actId="1076"/>
          <ac:picMkLst>
            <pc:docMk/>
            <pc:sldMk cId="2042557267" sldId="262"/>
            <ac:picMk id="6" creationId="{975C306B-60A1-0917-5482-3CC32ABDD21B}"/>
          </ac:picMkLst>
        </pc:picChg>
      </pc:sldChg>
    </pc:docChg>
  </pc:docChgLst>
  <pc:docChgLst>
    <pc:chgData name="Megan Botes" userId="70568131-745a-489b-b4fe-9e78c579dd6d" providerId="ADAL" clId="{2EF281B7-8CBC-427F-BE4D-A42B1AE4993C}"/>
    <pc:docChg chg="modSld">
      <pc:chgData name="Megan Botes" userId="70568131-745a-489b-b4fe-9e78c579dd6d" providerId="ADAL" clId="{2EF281B7-8CBC-427F-BE4D-A42B1AE4993C}" dt="2024-07-17T06:23:26.696" v="7" actId="20577"/>
      <pc:docMkLst>
        <pc:docMk/>
      </pc:docMkLst>
      <pc:sldChg chg="modNotesTx">
        <pc:chgData name="Megan Botes" userId="70568131-745a-489b-b4fe-9e78c579dd6d" providerId="ADAL" clId="{2EF281B7-8CBC-427F-BE4D-A42B1AE4993C}" dt="2024-07-17T06:22:09.511" v="0"/>
        <pc:sldMkLst>
          <pc:docMk/>
          <pc:sldMk cId="0" sldId="256"/>
        </pc:sldMkLst>
      </pc:sldChg>
      <pc:sldChg chg="modNotesTx">
        <pc:chgData name="Megan Botes" userId="70568131-745a-489b-b4fe-9e78c579dd6d" providerId="ADAL" clId="{2EF281B7-8CBC-427F-BE4D-A42B1AE4993C}" dt="2024-07-17T06:22:48.831" v="6" actId="20577"/>
        <pc:sldMkLst>
          <pc:docMk/>
          <pc:sldMk cId="0" sldId="257"/>
        </pc:sldMkLst>
      </pc:sldChg>
      <pc:sldChg chg="modNotesTx">
        <pc:chgData name="Megan Botes" userId="70568131-745a-489b-b4fe-9e78c579dd6d" providerId="ADAL" clId="{2EF281B7-8CBC-427F-BE4D-A42B1AE4993C}" dt="2024-07-17T06:23:26.696" v="7" actId="20577"/>
        <pc:sldMkLst>
          <pc:docMk/>
          <pc:sldMk cId="0"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20C16-C3F1-4650-B08E-4ADF4C90D9A3}"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BC0A1D04-F599-47FD-90B2-B67F476BB134}">
      <dgm:prSet/>
      <dgm:spPr/>
      <dgm:t>
        <a:bodyPr/>
        <a:lstStyle/>
        <a:p>
          <a:r>
            <a:rPr lang="en-ZA"/>
            <a:t>Recognise differences</a:t>
          </a:r>
          <a:endParaRPr lang="en-US"/>
        </a:p>
      </dgm:t>
    </dgm:pt>
    <dgm:pt modelId="{406D3068-DAD6-45BD-A64A-7D3C31DA1563}" type="parTrans" cxnId="{0249711B-A36D-4C00-976F-DE4BAFB0136F}">
      <dgm:prSet/>
      <dgm:spPr/>
      <dgm:t>
        <a:bodyPr/>
        <a:lstStyle/>
        <a:p>
          <a:endParaRPr lang="en-US"/>
        </a:p>
      </dgm:t>
    </dgm:pt>
    <dgm:pt modelId="{60FF1414-A337-4724-97BD-B416D98DB65A}" type="sibTrans" cxnId="{0249711B-A36D-4C00-976F-DE4BAFB0136F}">
      <dgm:prSet/>
      <dgm:spPr/>
      <dgm:t>
        <a:bodyPr/>
        <a:lstStyle/>
        <a:p>
          <a:endParaRPr lang="en-US"/>
        </a:p>
      </dgm:t>
    </dgm:pt>
    <dgm:pt modelId="{6A6E8D76-F162-45F2-A2E2-8A0E6821A1E3}">
      <dgm:prSet/>
      <dgm:spPr/>
      <dgm:t>
        <a:bodyPr/>
        <a:lstStyle/>
        <a:p>
          <a:r>
            <a:rPr lang="en-ZA"/>
            <a:t>Listen with empathy</a:t>
          </a:r>
          <a:endParaRPr lang="en-US"/>
        </a:p>
      </dgm:t>
    </dgm:pt>
    <dgm:pt modelId="{3E6CCA9F-B32F-4C1D-8D44-0333769CA9F6}" type="parTrans" cxnId="{15B28740-45DE-4276-B0B4-CE0BEB63C357}">
      <dgm:prSet/>
      <dgm:spPr/>
      <dgm:t>
        <a:bodyPr/>
        <a:lstStyle/>
        <a:p>
          <a:endParaRPr lang="en-US"/>
        </a:p>
      </dgm:t>
    </dgm:pt>
    <dgm:pt modelId="{A93DF532-E9C9-4CF7-B4CD-A039557870C5}" type="sibTrans" cxnId="{15B28740-45DE-4276-B0B4-CE0BEB63C357}">
      <dgm:prSet/>
      <dgm:spPr/>
      <dgm:t>
        <a:bodyPr/>
        <a:lstStyle/>
        <a:p>
          <a:endParaRPr lang="en-US"/>
        </a:p>
      </dgm:t>
    </dgm:pt>
    <dgm:pt modelId="{41EA397B-F12F-44CF-892F-A85CB5F49390}">
      <dgm:prSet/>
      <dgm:spPr/>
      <dgm:t>
        <a:bodyPr/>
        <a:lstStyle/>
        <a:p>
          <a:r>
            <a:rPr lang="en-ZA"/>
            <a:t>Self-monitor – particularly before you speak</a:t>
          </a:r>
          <a:endParaRPr lang="en-US"/>
        </a:p>
      </dgm:t>
    </dgm:pt>
    <dgm:pt modelId="{23F0DBC0-2880-4734-B637-BDC94955BC12}" type="parTrans" cxnId="{9C9950EB-AFAF-4C39-BA67-C8C42551EF13}">
      <dgm:prSet/>
      <dgm:spPr/>
      <dgm:t>
        <a:bodyPr/>
        <a:lstStyle/>
        <a:p>
          <a:endParaRPr lang="en-US"/>
        </a:p>
      </dgm:t>
    </dgm:pt>
    <dgm:pt modelId="{8E2ED077-E724-4C39-8ED6-283201D59B47}" type="sibTrans" cxnId="{9C9950EB-AFAF-4C39-BA67-C8C42551EF13}">
      <dgm:prSet/>
      <dgm:spPr/>
      <dgm:t>
        <a:bodyPr/>
        <a:lstStyle/>
        <a:p>
          <a:endParaRPr lang="en-US"/>
        </a:p>
      </dgm:t>
    </dgm:pt>
    <dgm:pt modelId="{CF87A30A-BFC3-4048-A758-096E4E669AA7}">
      <dgm:prSet/>
      <dgm:spPr/>
      <dgm:t>
        <a:bodyPr/>
        <a:lstStyle/>
        <a:p>
          <a:r>
            <a:rPr lang="en-ZA"/>
            <a:t>Treat everyone as equal</a:t>
          </a:r>
          <a:endParaRPr lang="en-US"/>
        </a:p>
      </dgm:t>
    </dgm:pt>
    <dgm:pt modelId="{A836ED58-7102-4624-A69D-A7F8BFF3EEF2}" type="parTrans" cxnId="{92A18456-76F3-4818-8A97-E0FB1465621C}">
      <dgm:prSet/>
      <dgm:spPr/>
      <dgm:t>
        <a:bodyPr/>
        <a:lstStyle/>
        <a:p>
          <a:endParaRPr lang="en-US"/>
        </a:p>
      </dgm:t>
    </dgm:pt>
    <dgm:pt modelId="{D690C4DE-EDCB-4A00-B2DB-29C6B642CABB}" type="sibTrans" cxnId="{92A18456-76F3-4818-8A97-E0FB1465621C}">
      <dgm:prSet/>
      <dgm:spPr/>
      <dgm:t>
        <a:bodyPr/>
        <a:lstStyle/>
        <a:p>
          <a:endParaRPr lang="en-US"/>
        </a:p>
      </dgm:t>
    </dgm:pt>
    <dgm:pt modelId="{708646A5-F2E2-4E9F-AD7A-614F0295FA01}" type="pres">
      <dgm:prSet presAssocID="{C0020C16-C3F1-4650-B08E-4ADF4C90D9A3}" presName="linear" presStyleCnt="0">
        <dgm:presLayoutVars>
          <dgm:animLvl val="lvl"/>
          <dgm:resizeHandles val="exact"/>
        </dgm:presLayoutVars>
      </dgm:prSet>
      <dgm:spPr/>
    </dgm:pt>
    <dgm:pt modelId="{99E4F674-341F-4A8D-A3E4-EDB2A21065A7}" type="pres">
      <dgm:prSet presAssocID="{BC0A1D04-F599-47FD-90B2-B67F476BB134}" presName="parentText" presStyleLbl="node1" presStyleIdx="0" presStyleCnt="4">
        <dgm:presLayoutVars>
          <dgm:chMax val="0"/>
          <dgm:bulletEnabled val="1"/>
        </dgm:presLayoutVars>
      </dgm:prSet>
      <dgm:spPr/>
    </dgm:pt>
    <dgm:pt modelId="{C17287E3-9DDF-4664-8600-C3AAA16804C2}" type="pres">
      <dgm:prSet presAssocID="{60FF1414-A337-4724-97BD-B416D98DB65A}" presName="spacer" presStyleCnt="0"/>
      <dgm:spPr/>
    </dgm:pt>
    <dgm:pt modelId="{8BD9BA11-B316-4C9C-BD42-892DC0DDC724}" type="pres">
      <dgm:prSet presAssocID="{6A6E8D76-F162-45F2-A2E2-8A0E6821A1E3}" presName="parentText" presStyleLbl="node1" presStyleIdx="1" presStyleCnt="4">
        <dgm:presLayoutVars>
          <dgm:chMax val="0"/>
          <dgm:bulletEnabled val="1"/>
        </dgm:presLayoutVars>
      </dgm:prSet>
      <dgm:spPr/>
    </dgm:pt>
    <dgm:pt modelId="{C7F1CD08-EF1A-4B97-A702-F2F7F78B04D0}" type="pres">
      <dgm:prSet presAssocID="{A93DF532-E9C9-4CF7-B4CD-A039557870C5}" presName="spacer" presStyleCnt="0"/>
      <dgm:spPr/>
    </dgm:pt>
    <dgm:pt modelId="{D8F6F44B-8C54-4DAC-8635-24C4BB557629}" type="pres">
      <dgm:prSet presAssocID="{41EA397B-F12F-44CF-892F-A85CB5F49390}" presName="parentText" presStyleLbl="node1" presStyleIdx="2" presStyleCnt="4">
        <dgm:presLayoutVars>
          <dgm:chMax val="0"/>
          <dgm:bulletEnabled val="1"/>
        </dgm:presLayoutVars>
      </dgm:prSet>
      <dgm:spPr/>
    </dgm:pt>
    <dgm:pt modelId="{31032E13-71D0-41FA-B11E-402FA35129DB}" type="pres">
      <dgm:prSet presAssocID="{8E2ED077-E724-4C39-8ED6-283201D59B47}" presName="spacer" presStyleCnt="0"/>
      <dgm:spPr/>
    </dgm:pt>
    <dgm:pt modelId="{84AEF012-65DE-43DD-9B25-9D2344FECF22}" type="pres">
      <dgm:prSet presAssocID="{CF87A30A-BFC3-4048-A758-096E4E669AA7}" presName="parentText" presStyleLbl="node1" presStyleIdx="3" presStyleCnt="4">
        <dgm:presLayoutVars>
          <dgm:chMax val="0"/>
          <dgm:bulletEnabled val="1"/>
        </dgm:presLayoutVars>
      </dgm:prSet>
      <dgm:spPr/>
    </dgm:pt>
  </dgm:ptLst>
  <dgm:cxnLst>
    <dgm:cxn modelId="{0249711B-A36D-4C00-976F-DE4BAFB0136F}" srcId="{C0020C16-C3F1-4650-B08E-4ADF4C90D9A3}" destId="{BC0A1D04-F599-47FD-90B2-B67F476BB134}" srcOrd="0" destOrd="0" parTransId="{406D3068-DAD6-45BD-A64A-7D3C31DA1563}" sibTransId="{60FF1414-A337-4724-97BD-B416D98DB65A}"/>
    <dgm:cxn modelId="{CEF5572C-76FF-4ADC-B666-F39EB0EAE5E7}" type="presOf" srcId="{C0020C16-C3F1-4650-B08E-4ADF4C90D9A3}" destId="{708646A5-F2E2-4E9F-AD7A-614F0295FA01}" srcOrd="0" destOrd="0" presId="urn:microsoft.com/office/officeart/2005/8/layout/vList2"/>
    <dgm:cxn modelId="{15B28740-45DE-4276-B0B4-CE0BEB63C357}" srcId="{C0020C16-C3F1-4650-B08E-4ADF4C90D9A3}" destId="{6A6E8D76-F162-45F2-A2E2-8A0E6821A1E3}" srcOrd="1" destOrd="0" parTransId="{3E6CCA9F-B32F-4C1D-8D44-0333769CA9F6}" sibTransId="{A93DF532-E9C9-4CF7-B4CD-A039557870C5}"/>
    <dgm:cxn modelId="{DB00404A-51CE-4A94-9950-43220FED13CC}" type="presOf" srcId="{CF87A30A-BFC3-4048-A758-096E4E669AA7}" destId="{84AEF012-65DE-43DD-9B25-9D2344FECF22}" srcOrd="0" destOrd="0" presId="urn:microsoft.com/office/officeart/2005/8/layout/vList2"/>
    <dgm:cxn modelId="{92A18456-76F3-4818-8A97-E0FB1465621C}" srcId="{C0020C16-C3F1-4650-B08E-4ADF4C90D9A3}" destId="{CF87A30A-BFC3-4048-A758-096E4E669AA7}" srcOrd="3" destOrd="0" parTransId="{A836ED58-7102-4624-A69D-A7F8BFF3EEF2}" sibTransId="{D690C4DE-EDCB-4A00-B2DB-29C6B642CABB}"/>
    <dgm:cxn modelId="{853E5D81-B426-44CC-AC91-0176A0BB52D9}" type="presOf" srcId="{BC0A1D04-F599-47FD-90B2-B67F476BB134}" destId="{99E4F674-341F-4A8D-A3E4-EDB2A21065A7}" srcOrd="0" destOrd="0" presId="urn:microsoft.com/office/officeart/2005/8/layout/vList2"/>
    <dgm:cxn modelId="{D3515FA9-A86B-4779-B256-5A4F72CC0536}" type="presOf" srcId="{41EA397B-F12F-44CF-892F-A85CB5F49390}" destId="{D8F6F44B-8C54-4DAC-8635-24C4BB557629}" srcOrd="0" destOrd="0" presId="urn:microsoft.com/office/officeart/2005/8/layout/vList2"/>
    <dgm:cxn modelId="{04486ECE-8DA0-460A-AF80-93A5DF49158C}" type="presOf" srcId="{6A6E8D76-F162-45F2-A2E2-8A0E6821A1E3}" destId="{8BD9BA11-B316-4C9C-BD42-892DC0DDC724}" srcOrd="0" destOrd="0" presId="urn:microsoft.com/office/officeart/2005/8/layout/vList2"/>
    <dgm:cxn modelId="{9C9950EB-AFAF-4C39-BA67-C8C42551EF13}" srcId="{C0020C16-C3F1-4650-B08E-4ADF4C90D9A3}" destId="{41EA397B-F12F-44CF-892F-A85CB5F49390}" srcOrd="2" destOrd="0" parTransId="{23F0DBC0-2880-4734-B637-BDC94955BC12}" sibTransId="{8E2ED077-E724-4C39-8ED6-283201D59B47}"/>
    <dgm:cxn modelId="{0235F8F1-7F9B-45EF-8BB4-FB12FA43B76E}" type="presParOf" srcId="{708646A5-F2E2-4E9F-AD7A-614F0295FA01}" destId="{99E4F674-341F-4A8D-A3E4-EDB2A21065A7}" srcOrd="0" destOrd="0" presId="urn:microsoft.com/office/officeart/2005/8/layout/vList2"/>
    <dgm:cxn modelId="{4806E31D-CFE4-473D-8F07-22A91D9815AA}" type="presParOf" srcId="{708646A5-F2E2-4E9F-AD7A-614F0295FA01}" destId="{C17287E3-9DDF-4664-8600-C3AAA16804C2}" srcOrd="1" destOrd="0" presId="urn:microsoft.com/office/officeart/2005/8/layout/vList2"/>
    <dgm:cxn modelId="{B6798959-0F63-40A3-9AA6-27813905BB9F}" type="presParOf" srcId="{708646A5-F2E2-4E9F-AD7A-614F0295FA01}" destId="{8BD9BA11-B316-4C9C-BD42-892DC0DDC724}" srcOrd="2" destOrd="0" presId="urn:microsoft.com/office/officeart/2005/8/layout/vList2"/>
    <dgm:cxn modelId="{A1B1EAB0-8788-4DA0-8008-72CCB20E1272}" type="presParOf" srcId="{708646A5-F2E2-4E9F-AD7A-614F0295FA01}" destId="{C7F1CD08-EF1A-4B97-A702-F2F7F78B04D0}" srcOrd="3" destOrd="0" presId="urn:microsoft.com/office/officeart/2005/8/layout/vList2"/>
    <dgm:cxn modelId="{B1ABBD16-ACBB-4C68-B753-FD9C4BFCAD10}" type="presParOf" srcId="{708646A5-F2E2-4E9F-AD7A-614F0295FA01}" destId="{D8F6F44B-8C54-4DAC-8635-24C4BB557629}" srcOrd="4" destOrd="0" presId="urn:microsoft.com/office/officeart/2005/8/layout/vList2"/>
    <dgm:cxn modelId="{D32EFADE-DB56-4BD3-8826-C5D76E184D1D}" type="presParOf" srcId="{708646A5-F2E2-4E9F-AD7A-614F0295FA01}" destId="{31032E13-71D0-41FA-B11E-402FA35129DB}" srcOrd="5" destOrd="0" presId="urn:microsoft.com/office/officeart/2005/8/layout/vList2"/>
    <dgm:cxn modelId="{2FFC2989-26A8-492C-B539-4111820523BC}" type="presParOf" srcId="{708646A5-F2E2-4E9F-AD7A-614F0295FA01}" destId="{84AEF012-65DE-43DD-9B25-9D2344FECF2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4F674-341F-4A8D-A3E4-EDB2A21065A7}">
      <dsp:nvSpPr>
        <dsp:cNvPr id="0" name=""/>
        <dsp:cNvSpPr/>
      </dsp:nvSpPr>
      <dsp:spPr>
        <a:xfrm>
          <a:off x="0" y="80351"/>
          <a:ext cx="10515600" cy="959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ZA" sz="4100" kern="1200"/>
            <a:t>Recognise differences</a:t>
          </a:r>
          <a:endParaRPr lang="en-US" sz="4100" kern="1200"/>
        </a:p>
      </dsp:txBody>
      <dsp:txXfrm>
        <a:off x="46834" y="127185"/>
        <a:ext cx="10421932" cy="865732"/>
      </dsp:txXfrm>
    </dsp:sp>
    <dsp:sp modelId="{8BD9BA11-B316-4C9C-BD42-892DC0DDC724}">
      <dsp:nvSpPr>
        <dsp:cNvPr id="0" name=""/>
        <dsp:cNvSpPr/>
      </dsp:nvSpPr>
      <dsp:spPr>
        <a:xfrm>
          <a:off x="0" y="1157832"/>
          <a:ext cx="10515600" cy="959400"/>
        </a:xfrm>
        <a:prstGeom prst="roundRect">
          <a:avLst/>
        </a:prstGeom>
        <a:solidFill>
          <a:schemeClr val="accent2">
            <a:hueOff val="-485121"/>
            <a:satOff val="-27976"/>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ZA" sz="4100" kern="1200"/>
            <a:t>Listen with empathy</a:t>
          </a:r>
          <a:endParaRPr lang="en-US" sz="4100" kern="1200"/>
        </a:p>
      </dsp:txBody>
      <dsp:txXfrm>
        <a:off x="46834" y="1204666"/>
        <a:ext cx="10421932" cy="865732"/>
      </dsp:txXfrm>
    </dsp:sp>
    <dsp:sp modelId="{D8F6F44B-8C54-4DAC-8635-24C4BB557629}">
      <dsp:nvSpPr>
        <dsp:cNvPr id="0" name=""/>
        <dsp:cNvSpPr/>
      </dsp:nvSpPr>
      <dsp:spPr>
        <a:xfrm>
          <a:off x="0" y="2235312"/>
          <a:ext cx="10515600" cy="959400"/>
        </a:xfrm>
        <a:prstGeom prst="roundRect">
          <a:avLst/>
        </a:prstGeom>
        <a:solidFill>
          <a:schemeClr val="accent2">
            <a:hueOff val="-970242"/>
            <a:satOff val="-55952"/>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ZA" sz="4100" kern="1200"/>
            <a:t>Self-monitor – particularly before you speak</a:t>
          </a:r>
          <a:endParaRPr lang="en-US" sz="4100" kern="1200"/>
        </a:p>
      </dsp:txBody>
      <dsp:txXfrm>
        <a:off x="46834" y="2282146"/>
        <a:ext cx="10421932" cy="865732"/>
      </dsp:txXfrm>
    </dsp:sp>
    <dsp:sp modelId="{84AEF012-65DE-43DD-9B25-9D2344FECF22}">
      <dsp:nvSpPr>
        <dsp:cNvPr id="0" name=""/>
        <dsp:cNvSpPr/>
      </dsp:nvSpPr>
      <dsp:spPr>
        <a:xfrm>
          <a:off x="0" y="3312791"/>
          <a:ext cx="10515600" cy="959400"/>
        </a:xfrm>
        <a:prstGeom prst="roundRect">
          <a:avLst/>
        </a:prstGeom>
        <a:solidFill>
          <a:schemeClr val="accent2">
            <a:hueOff val="-1455363"/>
            <a:satOff val="-83928"/>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ZA" sz="4100" kern="1200"/>
            <a:t>Treat everyone as equal</a:t>
          </a:r>
          <a:endParaRPr lang="en-US" sz="4100" kern="1200"/>
        </a:p>
      </dsp:txBody>
      <dsp:txXfrm>
        <a:off x="46834" y="3359625"/>
        <a:ext cx="10421932"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yg16u_bzj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Introduction (3 min)</a:t>
            </a:r>
            <a:endParaRPr dirty="0"/>
          </a:p>
          <a:p>
            <a:pPr marL="0" lvl="0" indent="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en-ZA" sz="1800" b="1" dirty="0">
                <a:solidFill>
                  <a:srgbClr val="FF0000"/>
                </a:solidFill>
                <a:effectLst/>
                <a:latin typeface="Calibri" panose="020F0502020204030204" pitchFamily="34" charset="0"/>
                <a:ea typeface="Calibri" panose="020F0502020204030204" pitchFamily="34" charset="0"/>
              </a:rPr>
              <a:t>Note to teacher:</a:t>
            </a:r>
            <a:r>
              <a:rPr lang="en-ZA" sz="1800" dirty="0">
                <a:solidFill>
                  <a:srgbClr val="FF0000"/>
                </a:solidFill>
                <a:effectLst/>
                <a:latin typeface="Calibri" panose="020F0502020204030204" pitchFamily="34" charset="0"/>
                <a:ea typeface="Calibri" panose="020F0502020204030204" pitchFamily="34" charset="0"/>
              </a:rPr>
              <a:t> The first activity is designed to introduce the learners to the concept of a dilemma and the need to make choices under difficult circumstances. At the start of the lesson ensure that each learner has 15 </a:t>
            </a:r>
            <a:r>
              <a:rPr lang="en-ZA" sz="1800" dirty="0" err="1">
                <a:solidFill>
                  <a:srgbClr val="FF0000"/>
                </a:solidFill>
                <a:effectLst/>
                <a:latin typeface="Calibri" panose="020F0502020204030204" pitchFamily="34" charset="0"/>
                <a:ea typeface="Calibri" panose="020F0502020204030204" pitchFamily="34" charset="0"/>
              </a:rPr>
              <a:t>post-it</a:t>
            </a:r>
            <a:r>
              <a:rPr lang="en-ZA" sz="1800" dirty="0">
                <a:solidFill>
                  <a:srgbClr val="FF0000"/>
                </a:solidFill>
                <a:effectLst/>
                <a:latin typeface="Calibri" panose="020F0502020204030204" pitchFamily="34" charset="0"/>
                <a:ea typeface="Calibri" panose="020F0502020204030204" pitchFamily="34" charset="0"/>
              </a:rPr>
              <a:t>-sized scrap pieces of paper on which they can write a word or a phrase. There is no need to give a detailed introduction or context to the learners as their responses should be authentic.</a:t>
            </a:r>
            <a:endParaRPr lang="en-US" sz="18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800" dirty="0">
                <a:solidFill>
                  <a:srgbClr val="FF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Welcome back Grade 11's! Last week we looked at various religious and belief systems in South Africa and how they can lead to a more harmonious society. </a:t>
            </a:r>
            <a:endParaRPr lang="en-US" sz="18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We ended the last lesson by looking at some reflective questions (</a:t>
            </a:r>
            <a:r>
              <a:rPr lang="en-ZA" sz="1800" b="1" i="1" dirty="0">
                <a:solidFill>
                  <a:srgbClr val="000000"/>
                </a:solidFill>
                <a:effectLst/>
                <a:latin typeface="Calibri" panose="020F0502020204030204" pitchFamily="34" charset="0"/>
                <a:ea typeface="Calibri" panose="020F0502020204030204" pitchFamily="34" charset="0"/>
              </a:rPr>
              <a:t>Activity 3, </a:t>
            </a:r>
            <a:r>
              <a:rPr lang="en-ZA" sz="1800" b="1" i="1" u="sng" dirty="0">
                <a:solidFill>
                  <a:srgbClr val="000000"/>
                </a:solidFill>
                <a:effectLst/>
                <a:latin typeface="Calibri" panose="020F0502020204030204" pitchFamily="34" charset="0"/>
                <a:ea typeface="Calibri" panose="020F0502020204030204" pitchFamily="34" charset="0"/>
              </a:rPr>
              <a:t>Lesson 1 – Worksheet</a:t>
            </a:r>
            <a:r>
              <a:rPr lang="en-ZA" sz="1800" dirty="0">
                <a:solidFill>
                  <a:srgbClr val="000000"/>
                </a:solidFill>
                <a:effectLst/>
                <a:latin typeface="Calibri" panose="020F0502020204030204" pitchFamily="34" charset="0"/>
                <a:ea typeface="Calibri" panose="020F0502020204030204" pitchFamily="34" charset="0"/>
              </a:rPr>
              <a:t>). </a:t>
            </a:r>
            <a:r>
              <a:rPr lang="en-ZA" sz="1800" b="1" dirty="0">
                <a:solidFill>
                  <a:srgbClr val="000000"/>
                </a:solidFill>
                <a:effectLst/>
                <a:latin typeface="Calibri" panose="020F0502020204030204" pitchFamily="34" charset="0"/>
                <a:ea typeface="Calibri" panose="020F0502020204030204" pitchFamily="34" charset="0"/>
              </a:rPr>
              <a:t>Question 3.3</a:t>
            </a:r>
            <a:r>
              <a:rPr lang="en-ZA" sz="1800" dirty="0">
                <a:solidFill>
                  <a:srgbClr val="000000"/>
                </a:solidFill>
                <a:effectLst/>
                <a:latin typeface="Calibri" panose="020F0502020204030204" pitchFamily="34" charset="0"/>
                <a:ea typeface="Calibri" panose="020F0502020204030204" pitchFamily="34" charset="0"/>
              </a:rPr>
              <a:t> asked: </a:t>
            </a:r>
            <a:r>
              <a:rPr lang="en-ZA" sz="1800" dirty="0">
                <a:solidFill>
                  <a:srgbClr val="000000"/>
                </a:solidFill>
                <a:effectLst/>
                <a:latin typeface="Calibri" panose="020F0502020204030204" pitchFamily="34" charset="0"/>
                <a:ea typeface="Times New Roman" panose="02020603050405020304" pitchFamily="18" charset="0"/>
              </a:rPr>
              <a:t>Describe TWO ways in which religious groups can contribute towards caring for the needy in your community.</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How did you respond to this question? Turn to the person next to you and briefly share your response with them.</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In today’s lesson, we will look at the concept of making choices under difficult circumstances. It is important to note that the most difficult decisions that we need to make are often contextual, which means that many factors need to be considered when making those decisions.</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“Crumpled Favourite” Activity (10 min)</a:t>
            </a:r>
            <a:endParaRPr dirty="0"/>
          </a:p>
          <a:p>
            <a:pPr marL="0" lvl="0" indent="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en-ZA" sz="1200" b="1" dirty="0">
                <a:solidFill>
                  <a:srgbClr val="FF0000"/>
                </a:solidFill>
                <a:effectLst/>
                <a:latin typeface="Calibri" panose="020F0502020204030204" pitchFamily="34" charset="0"/>
                <a:ea typeface="Calibri" panose="020F0502020204030204" pitchFamily="34" charset="0"/>
              </a:rPr>
              <a:t>Note to teacher:</a:t>
            </a:r>
            <a:r>
              <a:rPr lang="en-ZA" sz="1200" dirty="0">
                <a:solidFill>
                  <a:srgbClr val="FF0000"/>
                </a:solidFill>
                <a:effectLst/>
                <a:latin typeface="Calibri" panose="020F0502020204030204" pitchFamily="34" charset="0"/>
                <a:ea typeface="Calibri" panose="020F0502020204030204" pitchFamily="34" charset="0"/>
              </a:rPr>
              <a:t> This is an example of experiential learning. The aim is to allow learners to engage with the story which might result in a bit of noise. Allow the process as it will add to the value of the lesson.</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On their 15 </a:t>
            </a:r>
            <a:r>
              <a:rPr lang="en-ZA" sz="1800" dirty="0" err="1">
                <a:solidFill>
                  <a:srgbClr val="000000"/>
                </a:solidFill>
                <a:effectLst/>
                <a:latin typeface="Calibri" panose="020F0502020204030204" pitchFamily="34" charset="0"/>
                <a:ea typeface="Calibri" panose="020F0502020204030204" pitchFamily="34" charset="0"/>
              </a:rPr>
              <a:t>post-it</a:t>
            </a:r>
            <a:r>
              <a:rPr lang="en-ZA" sz="1800" dirty="0">
                <a:solidFill>
                  <a:srgbClr val="000000"/>
                </a:solidFill>
                <a:effectLst/>
                <a:latin typeface="Calibri" panose="020F0502020204030204" pitchFamily="34" charset="0"/>
                <a:ea typeface="Calibri" panose="020F0502020204030204" pitchFamily="34" charset="0"/>
              </a:rPr>
              <a:t>-sized pieces of paper that were handed out to them earlier, ask the learners to write the following: (Each sticky note should have only ONE word/phrase on it.)  </a:t>
            </a:r>
            <a:endParaRPr lang="en-US" sz="18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FIVE of their favourite people (stress to them that these should be people in their lives, not celebrities or influencers).</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FIVE of their favourite possessions (their own, not the hypothetical Lamborghini in the garage).</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FIVE of their favourite activities that they enjoy doing (again, it must be personal).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Tell them the following: </a:t>
            </a:r>
            <a:r>
              <a:rPr lang="en-ZA" sz="1200" b="1" dirty="0">
                <a:solidFill>
                  <a:srgbClr val="000000"/>
                </a:solidFill>
                <a:effectLst/>
                <a:latin typeface="Calibri" panose="020F0502020204030204" pitchFamily="34" charset="0"/>
                <a:ea typeface="Calibri" panose="020F0502020204030204" pitchFamily="34" charset="0"/>
              </a:rPr>
              <a:t>Imagine you’re in one of those end-of-the-world movies like </a:t>
            </a:r>
            <a:r>
              <a:rPr lang="en-ZA" sz="1200" b="1" i="1" dirty="0">
                <a:solidFill>
                  <a:srgbClr val="000000"/>
                </a:solidFill>
                <a:effectLst/>
                <a:latin typeface="Calibri" panose="020F0502020204030204" pitchFamily="34" charset="0"/>
                <a:ea typeface="Calibri" panose="020F0502020204030204" pitchFamily="34" charset="0"/>
              </a:rPr>
              <a:t>Independence Day</a:t>
            </a:r>
            <a:r>
              <a:rPr lang="en-ZA" sz="1200" b="1" dirty="0">
                <a:solidFill>
                  <a:srgbClr val="000000"/>
                </a:solidFill>
                <a:effectLst/>
                <a:latin typeface="Calibri" panose="020F0502020204030204" pitchFamily="34" charset="0"/>
                <a:ea typeface="Calibri" panose="020F0502020204030204" pitchFamily="34" charset="0"/>
              </a:rPr>
              <a:t>, </a:t>
            </a:r>
            <a:r>
              <a:rPr lang="en-ZA" sz="1200" b="1" i="1" dirty="0">
                <a:solidFill>
                  <a:srgbClr val="000000"/>
                </a:solidFill>
                <a:effectLst/>
                <a:latin typeface="Calibri" panose="020F0502020204030204" pitchFamily="34" charset="0"/>
                <a:ea typeface="Calibri" panose="020F0502020204030204" pitchFamily="34" charset="0"/>
              </a:rPr>
              <a:t>World War Z</a:t>
            </a:r>
            <a:r>
              <a:rPr lang="en-ZA" sz="1200" b="1" dirty="0">
                <a:solidFill>
                  <a:srgbClr val="000000"/>
                </a:solidFill>
                <a:effectLst/>
                <a:latin typeface="Calibri" panose="020F0502020204030204" pitchFamily="34" charset="0"/>
                <a:ea typeface="Calibri" panose="020F0502020204030204" pitchFamily="34" charset="0"/>
              </a:rPr>
              <a:t> or </a:t>
            </a:r>
            <a:r>
              <a:rPr lang="en-ZA" sz="1200" b="1" i="1" dirty="0">
                <a:solidFill>
                  <a:srgbClr val="000000"/>
                </a:solidFill>
                <a:effectLst/>
                <a:latin typeface="Calibri" panose="020F0502020204030204" pitchFamily="34" charset="0"/>
                <a:ea typeface="Calibri" panose="020F0502020204030204" pitchFamily="34" charset="0"/>
              </a:rPr>
              <a:t>The Day After Tomorrow</a:t>
            </a:r>
            <a:r>
              <a:rPr lang="en-ZA" sz="1200" b="1" dirty="0">
                <a:solidFill>
                  <a:srgbClr val="000000"/>
                </a:solidFill>
                <a:effectLst/>
                <a:latin typeface="Calibri" panose="020F0502020204030204" pitchFamily="34" charset="0"/>
                <a:ea typeface="Calibri" panose="020F0502020204030204" pitchFamily="34" charset="0"/>
              </a:rPr>
              <a:t>:</a:t>
            </a:r>
            <a:r>
              <a:rPr lang="en-ZA" sz="1200" dirty="0">
                <a:solidFill>
                  <a:srgbClr val="000000"/>
                </a:solidFill>
                <a:effectLst/>
                <a:latin typeface="Calibri" panose="020F0502020204030204" pitchFamily="34" charset="0"/>
                <a:ea typeface="Calibri" panose="020F0502020204030204" pitchFamily="34" charset="0"/>
              </a:rPr>
              <a:t> </a:t>
            </a:r>
            <a:r>
              <a:rPr lang="en-ZA" sz="1200" b="1" dirty="0">
                <a:solidFill>
                  <a:srgbClr val="000000"/>
                </a:solidFill>
                <a:effectLst/>
                <a:latin typeface="Calibri" panose="020F0502020204030204" pitchFamily="34" charset="0"/>
                <a:ea typeface="Calibri" panose="020F0502020204030204" pitchFamily="34" charset="0"/>
              </a:rPr>
              <a:t>"Global warming has heated the planet and the sea levels are rising drastically. Soon the area in which you live will be flooded and there is not enough space to live comfortably. You must choose five people, things, or activities that you will leave behind."</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Ask the learners to</a:t>
            </a:r>
            <a:r>
              <a:rPr lang="en-ZA" sz="1200" b="1" dirty="0">
                <a:solidFill>
                  <a:srgbClr val="000000"/>
                </a:solidFill>
                <a:effectLst/>
                <a:latin typeface="Calibri" panose="020F0502020204030204" pitchFamily="34" charset="0"/>
                <a:ea typeface="Calibri" panose="020F0502020204030204" pitchFamily="34" charset="0"/>
              </a:rPr>
              <a:t> </a:t>
            </a:r>
            <a:r>
              <a:rPr lang="en-ZA" sz="1200" dirty="0">
                <a:solidFill>
                  <a:srgbClr val="000000"/>
                </a:solidFill>
                <a:effectLst/>
                <a:latin typeface="Calibri" panose="020F0502020204030204" pitchFamily="34" charset="0"/>
                <a:ea typeface="Calibri" panose="020F0502020204030204" pitchFamily="34" charset="0"/>
              </a:rPr>
              <a:t>crumple up the </a:t>
            </a:r>
            <a:r>
              <a:rPr lang="en-ZA" sz="1200" u="sng" dirty="0">
                <a:solidFill>
                  <a:srgbClr val="000000"/>
                </a:solidFill>
                <a:effectLst/>
                <a:latin typeface="Calibri" panose="020F0502020204030204" pitchFamily="34" charset="0"/>
                <a:ea typeface="Calibri" panose="020F0502020204030204" pitchFamily="34" charset="0"/>
              </a:rPr>
              <a:t>five least important</a:t>
            </a:r>
            <a:r>
              <a:rPr lang="en-ZA" sz="1200" dirty="0">
                <a:solidFill>
                  <a:srgbClr val="000000"/>
                </a:solidFill>
                <a:effectLst/>
                <a:latin typeface="Calibri" panose="020F0502020204030204" pitchFamily="34" charset="0"/>
                <a:ea typeface="Calibri" panose="020F0502020204030204" pitchFamily="34" charset="0"/>
              </a:rPr>
              <a:t> pieces of paper.</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(Make sure that they crumple up the paper and send around a dustbin in which to throw it away.)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Continue:</a:t>
            </a:r>
            <a:r>
              <a:rPr lang="en-ZA" sz="1200" i="1" dirty="0">
                <a:solidFill>
                  <a:srgbClr val="000000"/>
                </a:solidFill>
                <a:effectLst/>
                <a:latin typeface="Calibri" panose="020F0502020204030204" pitchFamily="34" charset="0"/>
                <a:ea typeface="Calibri" panose="020F0502020204030204" pitchFamily="34" charset="0"/>
              </a:rPr>
              <a:t> </a:t>
            </a:r>
            <a:r>
              <a:rPr lang="en-ZA" sz="1200" b="1" dirty="0">
                <a:solidFill>
                  <a:srgbClr val="000000"/>
                </a:solidFill>
                <a:effectLst/>
                <a:latin typeface="Calibri" panose="020F0502020204030204" pitchFamily="34" charset="0"/>
                <a:ea typeface="Calibri" panose="020F0502020204030204" pitchFamily="34" charset="0"/>
              </a:rPr>
              <a:t>"The water levels are still rising and the remaining people are being moved to a separate location. You must sacrifice five more people, objects or activities in order to proceed.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Ask the learners to crumple up five more (less important) pieces of paper.</a:t>
            </a:r>
            <a:r>
              <a:rPr lang="en-ZA" sz="1200" i="1" dirty="0">
                <a:solidFill>
                  <a:srgbClr val="000000"/>
                </a:solidFill>
                <a:effectLst/>
                <a:latin typeface="Calibri" panose="020F0502020204030204" pitchFamily="34" charset="0"/>
                <a:ea typeface="Calibri" panose="020F0502020204030204" pitchFamily="34" charset="0"/>
              </a:rPr>
              <a:t>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(Again they must throw the pieces of paper away.)</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Continue:</a:t>
            </a:r>
            <a:r>
              <a:rPr lang="en-ZA" sz="1200" i="1" dirty="0">
                <a:solidFill>
                  <a:srgbClr val="000000"/>
                </a:solidFill>
                <a:effectLst/>
                <a:latin typeface="Calibri" panose="020F0502020204030204" pitchFamily="34" charset="0"/>
                <a:ea typeface="Calibri" panose="020F0502020204030204" pitchFamily="34" charset="0"/>
              </a:rPr>
              <a:t> </a:t>
            </a:r>
            <a:r>
              <a:rPr lang="en-ZA" sz="1200" b="1" dirty="0">
                <a:solidFill>
                  <a:srgbClr val="000000"/>
                </a:solidFill>
                <a:effectLst/>
                <a:latin typeface="Calibri" panose="020F0502020204030204" pitchFamily="34" charset="0"/>
                <a:ea typeface="Calibri" panose="020F0502020204030204" pitchFamily="34" charset="0"/>
              </a:rPr>
              <a:t>"There is extremely bad news – it looks as if all the land surface area will shortly be flooded, but two large ships are being sent to rescue all survivors and their possessions. However, of your remaining five pieces of paper, you must choose the TWO most important and get rid of the other three."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Ask the learners to crumple up three more pieces of paper.</a:t>
            </a:r>
            <a:r>
              <a:rPr lang="en-ZA" sz="1200" i="1" dirty="0">
                <a:solidFill>
                  <a:srgbClr val="000000"/>
                </a:solidFill>
                <a:effectLst/>
                <a:latin typeface="Calibri" panose="020F0502020204030204" pitchFamily="34" charset="0"/>
                <a:ea typeface="Calibri" panose="020F0502020204030204" pitchFamily="34" charset="0"/>
              </a:rPr>
              <a:t>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(These must be thrown in the dustbin.)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Continue:</a:t>
            </a:r>
            <a:r>
              <a:rPr lang="en-ZA" sz="1200" i="1" dirty="0">
                <a:solidFill>
                  <a:srgbClr val="000000"/>
                </a:solidFill>
                <a:effectLst/>
                <a:latin typeface="Calibri" panose="020F0502020204030204" pitchFamily="34" charset="0"/>
                <a:ea typeface="Calibri" panose="020F0502020204030204" pitchFamily="34" charset="0"/>
              </a:rPr>
              <a:t> </a:t>
            </a:r>
            <a:r>
              <a:rPr lang="en-ZA" sz="1200" b="1" dirty="0">
                <a:solidFill>
                  <a:srgbClr val="000000"/>
                </a:solidFill>
                <a:effectLst/>
                <a:latin typeface="Calibri" panose="020F0502020204030204" pitchFamily="34" charset="0"/>
                <a:ea typeface="Calibri" panose="020F0502020204030204" pitchFamily="34" charset="0"/>
              </a:rPr>
              <a:t>"Oh no! On the way to the rescue point, one of the ships hit an iceberg and sank. You must now choose between your two options. ONE must be kept and the other must be discarded. The only person, object or activity that you can take is what is on that piece of paper."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Ask the learners to throw away the 2nd last piece of paper. Allow learners time to process this decision, some might struggle to make that decision. As they have completed this, reassure them that this is a hypothetical simulation.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Share with the person sitting next to you what is on the remaining piece of paper. Tell your partner why you made that choice. </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r>
              <a:rPr lang="en-ZA" sz="1200" i="1"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Ask the learners the following debriefing questions:</a:t>
            </a:r>
            <a:endParaRPr lang="en-US" sz="1200" dirty="0">
              <a:solidFill>
                <a:srgbClr val="FF0000"/>
              </a:solidFill>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As the activity progressed, did the choices become easier or more difficult?</a:t>
            </a:r>
            <a:endParaRPr lang="en-US" sz="1200" dirty="0">
              <a:solidFill>
                <a:srgbClr val="FF0000"/>
              </a:solidFill>
              <a:effectLst/>
              <a:latin typeface="Times New Roman" panose="02020603050405020304" pitchFamily="18" charset="0"/>
              <a:ea typeface="Times New Roman" panose="02020603050405020304" pitchFamily="18" charset="0"/>
            </a:endParaRPr>
          </a:p>
          <a:p>
            <a:pPr marL="742950" lvl="1" indent="-285750" algn="just">
              <a:lnSpc>
                <a:spcPct val="115000"/>
              </a:lnSpc>
              <a:buClr>
                <a:srgbClr val="000000"/>
              </a:buClr>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If anyone wants to share, what was the most difficult thing to give up?</a:t>
            </a:r>
            <a:endParaRPr lang="en-US" sz="1200" dirty="0">
              <a:solidFill>
                <a:srgbClr val="FF0000"/>
              </a:solidFill>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FF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The object of the activity was to highlight the concept of choice. In a democratic society, the right to choose is fundamental. The right to make our own choices is also extremely difficult and has consequences for other people. In the activity, this might have meant that some people would have died, so the choices that we make are never meant to be made lightly.</a:t>
            </a:r>
            <a:endParaRPr lang="en-US"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The second aspect that the activity demonstrated is that we will make our choices based on the values that we believe are important. Some people might have chosen to keep their favourite pair of shoes and discard their mothers. Some might have chosen the gym above their brother or sister. What people hold to be the most valuable is what they choose to save. This might be an indicator of their personal value systems.</a:t>
            </a:r>
            <a:endParaRPr lang="en-US" sz="1200" dirty="0">
              <a:solidFill>
                <a:srgbClr val="FF0000"/>
              </a:solidFill>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Watch Video &amp; Activity (6 min)</a:t>
            </a:r>
            <a:endParaRPr dirty="0"/>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Watch: </a:t>
            </a:r>
            <a:r>
              <a:rPr lang="en-US" sz="1800" b="1" i="1" dirty="0">
                <a:solidFill>
                  <a:srgbClr val="000000"/>
                </a:solidFill>
                <a:effectLst/>
                <a:latin typeface="Calibri" panose="020F0502020204030204" pitchFamily="34" charset="0"/>
                <a:ea typeface="Calibri" panose="020F0502020204030204" pitchFamily="34" charset="0"/>
              </a:rPr>
              <a:t>Would you sacrifice one person to save five? - Eleanor Nelsen</a:t>
            </a:r>
            <a:r>
              <a:rPr lang="en-US" sz="1800" b="1" i="1" u="none" dirty="0">
                <a:solidFill>
                  <a:srgbClr val="000000"/>
                </a:solidFill>
                <a:effectLst/>
                <a:latin typeface="Times New Roman" panose="02020603050405020304" pitchFamily="18" charset="0"/>
                <a:ea typeface="Calibri" panose="020F0502020204030204" pitchFamily="34" charset="0"/>
              </a:rPr>
              <a:t> </a:t>
            </a:r>
            <a:r>
              <a:rPr lang="en-ZA" sz="1800" u="sng" dirty="0">
                <a:solidFill>
                  <a:srgbClr val="262626"/>
                </a:solidFill>
                <a:effectLst/>
                <a:latin typeface="Calibri" panose="020F0502020204030204" pitchFamily="34" charset="0"/>
                <a:ea typeface="Calibri" panose="020F0502020204030204" pitchFamily="34" charset="0"/>
                <a:hlinkClick r:id="rId3"/>
              </a:rPr>
              <a:t>https://www.youtube.com/watch?v=yg16u_bzjPE</a:t>
            </a:r>
            <a:r>
              <a:rPr lang="en-ZA" sz="1800" dirty="0">
                <a:solidFill>
                  <a:srgbClr val="262626"/>
                </a:solidFill>
                <a:effectLst/>
                <a:latin typeface="Calibri" panose="020F0502020204030204" pitchFamily="34" charset="0"/>
                <a:ea typeface="Calibri" panose="020F0502020204030204" pitchFamily="34" charset="0"/>
              </a:rPr>
              <a:t> (Watch only the first 2 min 20 sec)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This clip illustrates the basic elements of a moral or ethical dilemma. It is important to note that most often in this type of scenario, there is no completely positive solution. The person making the decision should make the decision that is “most right”. </a:t>
            </a:r>
            <a:endParaRPr lang="en-US" sz="1800" dirty="0">
              <a:solidFill>
                <a:srgbClr val="262626"/>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rPr>
              <a:t>After watching the video, learners are to complete </a:t>
            </a:r>
            <a:r>
              <a:rPr lang="en-ZA" sz="1800" b="1" i="1" dirty="0">
                <a:solidFill>
                  <a:srgbClr val="000000"/>
                </a:solidFill>
                <a:effectLst/>
                <a:latin typeface="Calibri" panose="020F0502020204030204" pitchFamily="34" charset="0"/>
                <a:ea typeface="Arial" panose="020B0604020202020204" pitchFamily="34" charset="0"/>
              </a:rPr>
              <a:t>Activity 1</a:t>
            </a:r>
            <a:r>
              <a:rPr lang="en-ZA" sz="1800" dirty="0">
                <a:solidFill>
                  <a:srgbClr val="000000"/>
                </a:solidFill>
                <a:effectLst/>
                <a:latin typeface="Calibri" panose="020F0502020204030204" pitchFamily="34" charset="0"/>
                <a:ea typeface="Arial" panose="020B0604020202020204" pitchFamily="34" charset="0"/>
              </a:rPr>
              <a:t> (</a:t>
            </a:r>
            <a:r>
              <a:rPr lang="en-ZA" sz="1800" b="1" i="1" u="sng" dirty="0">
                <a:solidFill>
                  <a:srgbClr val="000000"/>
                </a:solidFill>
                <a:effectLst/>
                <a:latin typeface="Calibri" panose="020F0502020204030204" pitchFamily="34" charset="0"/>
                <a:ea typeface="Arial" panose="020B0604020202020204" pitchFamily="34" charset="0"/>
              </a:rPr>
              <a:t>Lesson 2 – Worksheet)</a:t>
            </a:r>
            <a:r>
              <a:rPr lang="en-ZA" sz="1800" dirty="0">
                <a:solidFill>
                  <a:srgbClr val="000000"/>
                </a:solidFill>
                <a:effectLst/>
                <a:latin typeface="Calibri" panose="020F0502020204030204" pitchFamily="34" charset="0"/>
                <a:ea typeface="Arial" panose="020B0604020202020204" pitchFamily="34" charset="0"/>
              </a:rPr>
              <a:t> (Allow 5 mins for completion). </a:t>
            </a:r>
            <a:endParaRPr lang="en-US" sz="1800" dirty="0">
              <a:solidFill>
                <a:srgbClr val="262626"/>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dirty="0">
                <a:solidFill>
                  <a:srgbClr val="000000"/>
                </a:solidFill>
                <a:effectLst/>
                <a:latin typeface="Calibri" panose="020F0502020204030204" pitchFamily="34" charset="0"/>
                <a:ea typeface="Arial" panose="020B0604020202020204" pitchFamily="34" charset="0"/>
              </a:rPr>
              <a:t>Possible answers are available in </a:t>
            </a:r>
            <a:r>
              <a:rPr lang="en-ZA" sz="1800" b="1" i="1" u="sng" dirty="0">
                <a:solidFill>
                  <a:srgbClr val="000000"/>
                </a:solidFill>
                <a:effectLst/>
                <a:latin typeface="Calibri" panose="020F0502020204030204" pitchFamily="34" charset="0"/>
                <a:ea typeface="Arial" panose="020B0604020202020204" pitchFamily="34" charset="0"/>
              </a:rPr>
              <a:t>Lesson 2 – Worksheet MEMO</a:t>
            </a:r>
            <a:r>
              <a:rPr lang="en-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262626"/>
              </a:solidFill>
              <a:effectLst/>
              <a:latin typeface="Times New Roman" panose="02020603050405020304" pitchFamily="18" charset="0"/>
              <a:ea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en-ZA" sz="1800" b="1" dirty="0">
                <a:solidFill>
                  <a:srgbClr val="FF0000"/>
                </a:solidFill>
                <a:effectLst/>
                <a:latin typeface="Calibri" panose="020F0502020204030204" pitchFamily="34" charset="0"/>
                <a:ea typeface="Calibri" panose="020F0502020204030204" pitchFamily="34" charset="0"/>
              </a:rPr>
              <a:t>Note to teacher:</a:t>
            </a:r>
            <a:r>
              <a:rPr lang="en-ZA" sz="1800" dirty="0">
                <a:solidFill>
                  <a:srgbClr val="000000"/>
                </a:solidFill>
                <a:effectLst/>
                <a:latin typeface="Calibri" panose="020F0502020204030204" pitchFamily="34" charset="0"/>
                <a:ea typeface="Calibri" panose="020F0502020204030204" pitchFamily="34" charset="0"/>
              </a:rPr>
              <a:t> </a:t>
            </a:r>
            <a:r>
              <a:rPr lang="en-ZA" sz="1800" dirty="0">
                <a:solidFill>
                  <a:srgbClr val="FF0000"/>
                </a:solidFill>
                <a:effectLst/>
                <a:latin typeface="Calibri" panose="020F0502020204030204" pitchFamily="34" charset="0"/>
                <a:ea typeface="Calibri" panose="020F0502020204030204" pitchFamily="34" charset="0"/>
              </a:rPr>
              <a:t>If you have time available, you can pose the following question or a variation thereof:</a:t>
            </a:r>
            <a:r>
              <a:rPr lang="en-ZA" sz="1800" dirty="0">
                <a:solidFill>
                  <a:srgbClr val="000000"/>
                </a:solidFill>
                <a:effectLst/>
                <a:latin typeface="Calibri" panose="020F0502020204030204" pitchFamily="34" charset="0"/>
                <a:ea typeface="Calibri" panose="020F0502020204030204" pitchFamily="34" charset="0"/>
              </a:rPr>
              <a:t> Using the runaway train scenario, if you knew that the five railway workers were part of a convict work party, and the single person on the other track was an army veteran/heart surgeon/parent of small kids, how would that influence your decision?</a:t>
            </a:r>
            <a:endParaRPr lang="en-US" sz="1800" dirty="0">
              <a:solidFill>
                <a:srgbClr val="262626"/>
              </a:solidFill>
              <a:effectLst/>
              <a:latin typeface="Times New Roman" panose="02020603050405020304" pitchFamily="18" charset="0"/>
              <a:ea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Teaching (5 min)</a:t>
            </a:r>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Font typeface="Symbol" panose="05050102010706020507" pitchFamily="18" charset="2"/>
              <a:buChar char=""/>
            </a:pPr>
            <a:r>
              <a:rPr lang="en-ZA" sz="1200" b="1" dirty="0">
                <a:solidFill>
                  <a:srgbClr val="FF0000"/>
                </a:solidFill>
                <a:effectLst/>
                <a:latin typeface="Calibri" panose="020F0502020204030204" pitchFamily="34" charset="0"/>
                <a:ea typeface="Calibri" panose="020F0502020204030204" pitchFamily="34" charset="0"/>
              </a:rPr>
              <a:t>Note to teacher:</a:t>
            </a:r>
            <a:r>
              <a:rPr lang="en-ZA" sz="1200" dirty="0">
                <a:solidFill>
                  <a:srgbClr val="FF0000"/>
                </a:solidFill>
                <a:effectLst/>
                <a:latin typeface="Calibri" panose="020F0502020204030204" pitchFamily="34" charset="0"/>
                <a:ea typeface="Calibri" panose="020F0502020204030204" pitchFamily="34" charset="0"/>
              </a:rPr>
              <a:t> The following content is preparation for the Group Activity to follow. Ensure learners are in groups of FOUR to SIX (depending on class size).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We will now look at six spiritual issues/dilemmas that are prevalent in today's society. They are </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Right to life</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Euthanasia</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Lying/Deception</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Paying lobola</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Cultural initiation </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rPr>
              <a:t>Arranged marriages </a:t>
            </a:r>
            <a:endParaRPr lang="en-US" sz="1200" dirty="0">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Arial" panose="020B0604020202020204" pitchFamily="34" charset="0"/>
              <a:buChar char="•"/>
            </a:pPr>
            <a:r>
              <a:rPr lang="en-ZA" sz="1200" dirty="0">
                <a:solidFill>
                  <a:srgbClr val="000000"/>
                </a:solidFill>
                <a:effectLst/>
                <a:highlight>
                  <a:srgbClr val="FFFFFF"/>
                </a:highlight>
                <a:latin typeface="Calibri" panose="020F0502020204030204" pitchFamily="34" charset="0"/>
                <a:ea typeface="Times New Roman" panose="02020603050405020304" pitchFamily="18" charset="0"/>
              </a:rPr>
              <a:t>The </a:t>
            </a:r>
            <a:r>
              <a:rPr lang="en-ZA" sz="1200" b="1" dirty="0">
                <a:solidFill>
                  <a:srgbClr val="000000"/>
                </a:solidFill>
                <a:effectLst/>
                <a:highlight>
                  <a:srgbClr val="FFFFFF"/>
                </a:highlight>
                <a:latin typeface="Calibri" panose="020F0502020204030204" pitchFamily="34" charset="0"/>
                <a:ea typeface="Times New Roman" panose="02020603050405020304" pitchFamily="18" charset="0"/>
              </a:rPr>
              <a:t>right to life</a:t>
            </a:r>
            <a:r>
              <a:rPr lang="en-ZA" sz="1200" dirty="0">
                <a:solidFill>
                  <a:srgbClr val="000000"/>
                </a:solidFill>
                <a:effectLst/>
                <a:highlight>
                  <a:srgbClr val="FFFFFF"/>
                </a:highlight>
                <a:latin typeface="Calibri" panose="020F0502020204030204" pitchFamily="34" charset="0"/>
                <a:ea typeface="Times New Roman" panose="02020603050405020304" pitchFamily="18" charset="0"/>
              </a:rPr>
              <a:t> is </a:t>
            </a:r>
            <a:r>
              <a:rPr lang="en-ZA" sz="1200" dirty="0">
                <a:effectLst/>
                <a:latin typeface="Calibri" panose="020F0502020204030204" pitchFamily="34" charset="0"/>
                <a:ea typeface="Times New Roman" panose="02020603050405020304" pitchFamily="18" charset="0"/>
              </a:rPr>
              <a:t>the belief that a human has the right to live and should not be killed by another entity</a:t>
            </a:r>
            <a:r>
              <a:rPr lang="en-ZA" sz="1200" dirty="0">
                <a:solidFill>
                  <a:srgbClr val="000000"/>
                </a:solidFill>
                <a:effectLst/>
                <a:highlight>
                  <a:srgbClr val="FFFFFF"/>
                </a:highlight>
                <a:latin typeface="Calibri" panose="020F0502020204030204" pitchFamily="34" charset="0"/>
                <a:ea typeface="Times New Roman" panose="02020603050405020304" pitchFamily="18" charset="0"/>
              </a:rPr>
              <a:t>. </a:t>
            </a:r>
            <a:r>
              <a:rPr lang="en-ZA" sz="1200" dirty="0">
                <a:effectLst/>
                <a:latin typeface="Calibri" panose="020F0502020204030204" pitchFamily="34" charset="0"/>
                <a:ea typeface="Times New Roman" panose="02020603050405020304" pitchFamily="18" charset="0"/>
              </a:rPr>
              <a:t>The right to life essentially means that you have the right not to be killed, or not to have the quality of your life diminished in such a manner that it would be a huge impediment to this right.</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Arial" panose="020B0604020202020204" pitchFamily="34" charset="0"/>
              <a:buChar char="•"/>
            </a:pPr>
            <a:r>
              <a:rPr lang="en-ZA" sz="1200" b="1" dirty="0">
                <a:solidFill>
                  <a:srgbClr val="000000"/>
                </a:solidFill>
                <a:effectLst/>
                <a:latin typeface="Calibri" panose="020F0502020204030204" pitchFamily="34" charset="0"/>
                <a:ea typeface="Calibri" panose="020F0502020204030204" pitchFamily="34" charset="0"/>
              </a:rPr>
              <a:t>Euthanasia</a:t>
            </a:r>
            <a:r>
              <a:rPr lang="en-ZA" sz="1200" dirty="0">
                <a:solidFill>
                  <a:srgbClr val="000000"/>
                </a:solidFill>
                <a:effectLst/>
                <a:latin typeface="Calibri" panose="020F0502020204030204" pitchFamily="34" charset="0"/>
                <a:ea typeface="Calibri" panose="020F0502020204030204" pitchFamily="34" charset="0"/>
              </a:rPr>
              <a:t> is the intentional act of painlessly ending the life of a person or animal to relieve suffering from an incurable or terminal condition. It can be voluntary, with the consent of the individual, or involuntary, without their consent, and is a subject of ethical and legal debate. Currently, euthanasia is illegal in South Africa.</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Arial" panose="020B0604020202020204" pitchFamily="34" charset="0"/>
              <a:buChar char="•"/>
            </a:pPr>
            <a:r>
              <a:rPr lang="en-ZA" sz="1200" b="1" dirty="0">
                <a:solidFill>
                  <a:srgbClr val="000000"/>
                </a:solidFill>
                <a:effectLst/>
                <a:latin typeface="Calibri" panose="020F0502020204030204" pitchFamily="34" charset="0"/>
                <a:ea typeface="Calibri" panose="020F0502020204030204" pitchFamily="34" charset="0"/>
              </a:rPr>
              <a:t>Telling a lie</a:t>
            </a:r>
            <a:r>
              <a:rPr lang="en-ZA" sz="1200" dirty="0">
                <a:solidFill>
                  <a:srgbClr val="000000"/>
                </a:solidFill>
                <a:effectLst/>
                <a:latin typeface="Calibri" panose="020F0502020204030204" pitchFamily="34" charset="0"/>
                <a:ea typeface="Calibri" panose="020F0502020204030204" pitchFamily="34" charset="0"/>
              </a:rPr>
              <a:t> is generally wrong as it undermines trust and integrity. However, in rare cases, such as to protect someone from harm or to maintain privacy, it might be considered morally permissible. The ethicality of lying depends on the context and the consequences of the lie.</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Arial" panose="020B0604020202020204" pitchFamily="34" charset="0"/>
              <a:buChar char="•"/>
            </a:pPr>
            <a:r>
              <a:rPr lang="en-ZA" sz="1200" b="1" dirty="0">
                <a:solidFill>
                  <a:srgbClr val="000000"/>
                </a:solidFill>
                <a:effectLst/>
                <a:latin typeface="Calibri" panose="020F0502020204030204" pitchFamily="34" charset="0"/>
                <a:ea typeface="Calibri" panose="020F0502020204030204" pitchFamily="34" charset="0"/>
              </a:rPr>
              <a:t>Lobola</a:t>
            </a:r>
            <a:r>
              <a:rPr lang="en-ZA" sz="1200" dirty="0">
                <a:solidFill>
                  <a:srgbClr val="000000"/>
                </a:solidFill>
                <a:effectLst/>
                <a:latin typeface="Calibri" panose="020F0502020204030204" pitchFamily="34" charset="0"/>
                <a:ea typeface="Calibri" panose="020F0502020204030204" pitchFamily="34" charset="0"/>
              </a:rPr>
              <a:t> is a </a:t>
            </a:r>
            <a:r>
              <a:rPr lang="en-ZA" sz="1200">
                <a:solidFill>
                  <a:srgbClr val="000000"/>
                </a:solidFill>
                <a:effectLst/>
                <a:latin typeface="Calibri" panose="020F0502020204030204" pitchFamily="34" charset="0"/>
                <a:ea typeface="Calibri" panose="020F0502020204030204" pitchFamily="34" charset="0"/>
              </a:rPr>
              <a:t>traditional South </a:t>
            </a:r>
            <a:r>
              <a:rPr lang="en-ZA" sz="1200" dirty="0">
                <a:solidFill>
                  <a:srgbClr val="000000"/>
                </a:solidFill>
                <a:effectLst/>
                <a:latin typeface="Calibri" panose="020F0502020204030204" pitchFamily="34" charset="0"/>
                <a:ea typeface="Calibri" panose="020F0502020204030204" pitchFamily="34" charset="0"/>
              </a:rPr>
              <a:t>African custom involving the transfer of cattle or other valuable items from the groom's family to the bride's family as a bride price. This practice signifies the groom's commitment and respect, strengthens family ties, and compensates the bride's family for the loss of her labour and presence.</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Arial" panose="020B0604020202020204" pitchFamily="34" charset="0"/>
              <a:buChar char="•"/>
            </a:pPr>
            <a:r>
              <a:rPr lang="en-ZA" sz="1200" b="1" dirty="0">
                <a:solidFill>
                  <a:srgbClr val="000000"/>
                </a:solidFill>
                <a:effectLst/>
                <a:latin typeface="Calibri" panose="020F0502020204030204" pitchFamily="34" charset="0"/>
                <a:ea typeface="Calibri" panose="020F0502020204030204" pitchFamily="34" charset="0"/>
              </a:rPr>
              <a:t>Initiation</a:t>
            </a:r>
            <a:r>
              <a:rPr lang="en-ZA" sz="1200" dirty="0">
                <a:solidFill>
                  <a:srgbClr val="000000"/>
                </a:solidFill>
                <a:effectLst/>
                <a:latin typeface="Calibri" panose="020F0502020204030204" pitchFamily="34" charset="0"/>
                <a:ea typeface="Calibri" panose="020F0502020204030204" pitchFamily="34" charset="0"/>
              </a:rPr>
              <a:t> in South African culture refers to traditional rites of passage marking the transition from childhood to adulthood. It involves ceremonies, rituals, and teachings that instil cultural values, social responsibilities, and identity. These practices, often gender-specific, vary among ethnic groups and are deeply rooted in ancestral customs.</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Arial" panose="020B0604020202020204" pitchFamily="34" charset="0"/>
              <a:buChar char="•"/>
            </a:pPr>
            <a:r>
              <a:rPr lang="en-ZA" sz="1200" dirty="0">
                <a:solidFill>
                  <a:srgbClr val="000000"/>
                </a:solidFill>
                <a:effectLst/>
                <a:latin typeface="Calibri" panose="020F0502020204030204" pitchFamily="34" charset="0"/>
                <a:ea typeface="Calibri" panose="020F0502020204030204" pitchFamily="34" charset="0"/>
              </a:rPr>
              <a:t>An </a:t>
            </a:r>
            <a:r>
              <a:rPr lang="en-ZA" sz="1200" b="1" dirty="0">
                <a:solidFill>
                  <a:srgbClr val="000000"/>
                </a:solidFill>
                <a:effectLst/>
                <a:latin typeface="Calibri" panose="020F0502020204030204" pitchFamily="34" charset="0"/>
                <a:ea typeface="Calibri" panose="020F0502020204030204" pitchFamily="34" charset="0"/>
              </a:rPr>
              <a:t>arranged marriage</a:t>
            </a:r>
            <a:r>
              <a:rPr lang="en-ZA" sz="1200" dirty="0">
                <a:solidFill>
                  <a:srgbClr val="000000"/>
                </a:solidFill>
                <a:effectLst/>
                <a:latin typeface="Calibri" panose="020F0502020204030204" pitchFamily="34" charset="0"/>
                <a:ea typeface="Calibri" panose="020F0502020204030204" pitchFamily="34" charset="0"/>
              </a:rPr>
              <a:t> is a union where families, rather than the individuals themselves, select the partners. This tradition, prevalent in many cultures, often considers social, economic, and familial compatibility. Though participation varies, some modern versions allow the individuals to consent or reject the proposed match.</a:t>
            </a:r>
            <a:endParaRPr lang="en-US" sz="1200" dirty="0">
              <a:effectLst/>
              <a:latin typeface="Times New Roman" panose="02020603050405020304" pitchFamily="18" charset="0"/>
              <a:ea typeface="Times New Roman" panose="02020603050405020304" pitchFamily="18" charset="0"/>
            </a:endParaRPr>
          </a:p>
          <a:p>
            <a:pPr marL="457200" algn="just">
              <a:lnSpc>
                <a:spcPct val="115000"/>
              </a:lnSpc>
            </a:pPr>
            <a:r>
              <a:rPr lang="en-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Each of these dilemmas has a negative side, but also a positive motivation that can be applied. As a group, you will be expected to consider both sides of the argument. </a:t>
            </a:r>
            <a:endParaRPr lang="en-US" sz="1200" dirty="0">
              <a:effectLst/>
              <a:latin typeface="Times New Roman" panose="02020603050405020304" pitchFamily="18" charset="0"/>
              <a:ea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dirty="0"/>
              <a:t>Group Activity (10 + 4 min)</a:t>
            </a:r>
            <a:endParaRPr dirty="0"/>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SzPts val="1100"/>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Before discussing these issues, it is important to understand how to effectively critically analyse a moral dilemma. When critically analysing a </a:t>
            </a:r>
            <a:r>
              <a:rPr lang="en-ZA" sz="1200">
                <a:effectLst/>
                <a:latin typeface="Calibri" panose="020F0502020204030204" pitchFamily="34" charset="0"/>
                <a:ea typeface="Calibri" panose="020F0502020204030204" pitchFamily="34" charset="0"/>
              </a:rPr>
              <a:t>moral issue, </a:t>
            </a:r>
            <a:r>
              <a:rPr lang="en-ZA" sz="1200" dirty="0">
                <a:effectLst/>
                <a:latin typeface="Calibri" panose="020F0502020204030204" pitchFamily="34" charset="0"/>
                <a:ea typeface="Calibri" panose="020F0502020204030204" pitchFamily="34" charset="0"/>
              </a:rPr>
              <a:t>it is important to approach the issue systematically.</a:t>
            </a:r>
            <a:endParaRPr lang="en-US" sz="1200" dirty="0">
              <a:effectLst/>
              <a:latin typeface="Times New Roman" panose="02020603050405020304" pitchFamily="18" charset="0"/>
              <a:ea typeface="Times New Roman" panose="02020603050405020304" pitchFamily="18"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You must recognise that there is an issue and that it is never simple or one-sided.</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Define the problem as you understand it.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Who does the issue impact and who is involved? (</a:t>
            </a:r>
            <a:r>
              <a:rPr lang="en-GB"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This implies that even if someone's rights are violated and it doesn't directly impact us, we still have a responsibility to act</a:t>
            </a: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Consider what laws may say about the issue, what facts there are about the dilemma, and what moral principles are involved.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Try to find a course of action that most upholds the greater good. (Remember the trolley dilemma.)</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810260" algn="just">
              <a:lnSpc>
                <a:spcPct val="115000"/>
              </a:lnSpc>
            </a:pPr>
            <a:br>
              <a:rPr lang="en-ZA" sz="1200" dirty="0">
                <a:solidFill>
                  <a:srgbClr val="000000"/>
                </a:solidFill>
                <a:effectLst/>
                <a:latin typeface="Calibri" panose="020F0502020204030204" pitchFamily="34" charset="0"/>
                <a:ea typeface="Calibri" panose="020F0502020204030204" pitchFamily="34" charset="0"/>
              </a:rPr>
            </a:br>
            <a:r>
              <a:rPr lang="en-ZA" sz="1200" dirty="0">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effectLst/>
                <a:latin typeface="Calibri" panose="020F0502020204030204" pitchFamily="34" charset="0"/>
                <a:ea typeface="Arial" panose="020B0604020202020204" pitchFamily="34" charset="0"/>
              </a:rPr>
              <a:t>Hand out ONE Case Study to each group (from </a:t>
            </a:r>
            <a:r>
              <a:rPr lang="en-ZA" sz="1200" b="1" i="1" u="sng" dirty="0">
                <a:effectLst/>
                <a:latin typeface="Calibri" panose="020F0502020204030204" pitchFamily="34" charset="0"/>
                <a:ea typeface="Arial" panose="020B0604020202020204" pitchFamily="34" charset="0"/>
              </a:rPr>
              <a:t>Lesson 2 – Case Studies</a:t>
            </a:r>
            <a:r>
              <a:rPr lang="en-ZA" sz="1200" dirty="0">
                <a:effectLst/>
                <a:latin typeface="Calibri" panose="020F0502020204030204" pitchFamily="34" charset="0"/>
                <a:ea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effectLst/>
                <a:latin typeface="Calibri" panose="020F0502020204030204" pitchFamily="34" charset="0"/>
                <a:ea typeface="Arial" panose="020B0604020202020204" pitchFamily="34" charset="0"/>
              </a:rPr>
              <a:t>In your </a:t>
            </a:r>
            <a:r>
              <a:rPr lang="en-ZA" sz="1200" dirty="0">
                <a:solidFill>
                  <a:srgbClr val="000000"/>
                </a:solidFill>
                <a:effectLst/>
                <a:latin typeface="Calibri" panose="020F0502020204030204" pitchFamily="34" charset="0"/>
                <a:ea typeface="Calibri" panose="020F0502020204030204" pitchFamily="34" charset="0"/>
              </a:rPr>
              <a:t>groups, you will look at a different case study or scenario. Be sure to nominate one person to present your group’s discussion to the rest of the class.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Answer the questions in </a:t>
            </a:r>
            <a:r>
              <a:rPr lang="en-ZA" sz="1200" b="1" i="1" dirty="0">
                <a:solidFill>
                  <a:srgbClr val="000000"/>
                </a:solidFill>
                <a:effectLst/>
                <a:latin typeface="Calibri" panose="020F0502020204030204" pitchFamily="34" charset="0"/>
                <a:ea typeface="Calibri" panose="020F0502020204030204" pitchFamily="34" charset="0"/>
              </a:rPr>
              <a:t>Activity 2</a:t>
            </a:r>
            <a:r>
              <a:rPr lang="en-ZA" sz="1200" dirty="0">
                <a:solidFill>
                  <a:srgbClr val="000000"/>
                </a:solidFill>
                <a:effectLst/>
                <a:latin typeface="Calibri" panose="020F0502020204030204" pitchFamily="34" charset="0"/>
                <a:ea typeface="Calibri" panose="020F0502020204030204" pitchFamily="34" charset="0"/>
              </a:rPr>
              <a:t> (</a:t>
            </a:r>
            <a:r>
              <a:rPr lang="en-ZA" sz="1200" b="1" i="1" u="sng" dirty="0">
                <a:solidFill>
                  <a:srgbClr val="000000"/>
                </a:solidFill>
                <a:effectLst/>
                <a:latin typeface="Calibri" panose="020F0502020204030204" pitchFamily="34" charset="0"/>
                <a:ea typeface="Calibri" panose="020F0502020204030204" pitchFamily="34" charset="0"/>
              </a:rPr>
              <a:t>Lesson 2 – Worksheet</a:t>
            </a:r>
            <a:r>
              <a:rPr lang="en-ZA" sz="1200" dirty="0">
                <a:solidFill>
                  <a:srgbClr val="000000"/>
                </a:solidFill>
                <a:effectLst/>
                <a:latin typeface="Calibri" panose="020F0502020204030204" pitchFamily="34" charset="0"/>
                <a:ea typeface="Calibri" panose="020F0502020204030204" pitchFamily="34" charset="0"/>
              </a:rPr>
              <a:t>) based on your specific Case Study. </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Once learners have completed the activity, allow the groups to give feedback to the class. (Allow 4 min for feedback.)</a:t>
            </a:r>
            <a:endParaRPr lang="en-US" sz="1200" dirty="0">
              <a:effectLst/>
              <a:latin typeface="Times New Roman" panose="02020603050405020304" pitchFamily="18" charset="0"/>
              <a:ea typeface="Times New Roman" panose="02020603050405020304" pitchFamily="18" charset="0"/>
            </a:endParaRPr>
          </a:p>
          <a:p>
            <a:pPr marL="342900" lvl="0" indent="-342900" algn="just">
              <a:lnSpc>
                <a:spcPct val="115000"/>
              </a:lnSpc>
              <a:buSzPts val="11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rPr>
              <a:t>Possible answers are available on </a:t>
            </a:r>
            <a:r>
              <a:rPr lang="en-ZA" sz="1200" b="1" i="1" u="sng" dirty="0">
                <a:solidFill>
                  <a:srgbClr val="000000"/>
                </a:solidFill>
                <a:effectLst/>
                <a:latin typeface="Calibri" panose="020F0502020204030204" pitchFamily="34" charset="0"/>
                <a:ea typeface="Calibri" panose="020F0502020204030204" pitchFamily="34" charset="0"/>
              </a:rPr>
              <a:t>Lesson 2 – Worksheet MEMO</a:t>
            </a:r>
            <a:r>
              <a:rPr lang="en-ZA"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0"/>
              </a:spcAft>
              <a:buSzPts val="1400"/>
              <a:buFont typeface="Arial"/>
              <a:buNone/>
            </a:pPr>
            <a:endParaRPr dirty="0"/>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a:t>Reflection (2 min)</a:t>
            </a:r>
            <a:endParaRPr dirty="0"/>
          </a:p>
          <a:p>
            <a:pPr marL="457200" marR="0" lvl="0" indent="-228600" algn="l" rtl="0">
              <a:lnSpc>
                <a:spcPct val="100000"/>
              </a:lnSpc>
              <a:spcBef>
                <a:spcPts val="0"/>
              </a:spcBef>
              <a:spcAft>
                <a:spcPts val="0"/>
              </a:spcAft>
              <a:buSzPts val="1400"/>
              <a:buNone/>
            </a:pPr>
            <a:endParaRPr dirty="0"/>
          </a:p>
          <a:p>
            <a:pPr marL="342900" lvl="0" indent="-342900" algn="just">
              <a:lnSpc>
                <a:spcPct val="115000"/>
              </a:lnSpc>
              <a:buSzPts val="1000"/>
              <a:buFont typeface="Arial" panose="020B0604020202020204" pitchFamily="34" charset="0"/>
              <a:buChar char="●"/>
            </a:pPr>
            <a:r>
              <a:rPr lang="en-ZA" sz="1200" dirty="0">
                <a:solidFill>
                  <a:srgbClr val="000000"/>
                </a:solidFill>
                <a:effectLst/>
                <a:latin typeface="Calibri" panose="020F0502020204030204" pitchFamily="34" charset="0"/>
                <a:ea typeface="Calibri" panose="020F0502020204030204" pitchFamily="34" charset="0"/>
                <a:cs typeface="Noto Sans Symbols"/>
              </a:rPr>
              <a:t>Based on today’s lesson you might have come across opinions that are very different from yours. Our goal should always be to live in a community where we respect the opinions of others and always seek to understand their perspectives. Here are four basic things that you can do to respect the differences in others’ opinions.</a:t>
            </a:r>
            <a:endParaRPr lang="en-US" sz="1200" dirty="0">
              <a:effectLst/>
              <a:latin typeface="Noto Sans Symbols"/>
              <a:ea typeface="Noto Sans Symbols"/>
              <a:cs typeface="Noto Sans Symbols"/>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Recognise differences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Listen with empathy</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Self-monitor – particularly before you speak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15000"/>
              </a:lnSpc>
              <a:buSzPts val="1000"/>
              <a:buFont typeface="Courier New" panose="02070309020205020404" pitchFamily="49" charset="0"/>
              <a:buChar char="o"/>
            </a:pPr>
            <a:r>
              <a:rPr lang="en-ZA" sz="12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Treat everyone as equal</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lnSpc>
                <a:spcPct val="115000"/>
              </a:lnSpc>
              <a:buSzPts val="1000"/>
              <a:buFont typeface="Arial" panose="020B0604020202020204" pitchFamily="34" charset="0"/>
              <a:buChar char="●"/>
            </a:pPr>
            <a:r>
              <a:rPr lang="en-ZA" sz="1200" dirty="0">
                <a:solidFill>
                  <a:srgbClr val="000000"/>
                </a:solidFill>
                <a:effectLst/>
                <a:latin typeface="Calibri" panose="020F0502020204030204" pitchFamily="34" charset="0"/>
                <a:ea typeface="Calibri" panose="020F0502020204030204" pitchFamily="34" charset="0"/>
                <a:cs typeface="Noto Sans Symbols"/>
              </a:rPr>
              <a:t>A wise man once said, “You can be as good as the best of people, but remember, you can also be as bad as the worst.”</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en-ZA" sz="1200" dirty="0">
                <a:solidFill>
                  <a:srgbClr val="000000"/>
                </a:solidFill>
                <a:effectLst/>
                <a:latin typeface="Calibri" panose="020F0502020204030204" pitchFamily="34" charset="0"/>
                <a:ea typeface="Calibri" panose="020F0502020204030204" pitchFamily="34" charset="0"/>
                <a:cs typeface="Noto Sans Symbols"/>
              </a:rPr>
              <a:t>In </a:t>
            </a:r>
            <a:r>
              <a:rPr lang="en-ZA" sz="1200" b="1" i="1" dirty="0">
                <a:solidFill>
                  <a:srgbClr val="000000"/>
                </a:solidFill>
                <a:effectLst/>
                <a:latin typeface="Calibri" panose="020F0502020204030204" pitchFamily="34" charset="0"/>
                <a:ea typeface="Arial" panose="020B0604020202020204" pitchFamily="34" charset="0"/>
                <a:cs typeface="Noto Sans Symbols"/>
              </a:rPr>
              <a:t>Activity 3</a:t>
            </a:r>
            <a:r>
              <a:rPr lang="en-ZA" sz="1200" dirty="0">
                <a:solidFill>
                  <a:srgbClr val="000000"/>
                </a:solidFill>
                <a:effectLst/>
                <a:latin typeface="Calibri" panose="020F0502020204030204" pitchFamily="34" charset="0"/>
                <a:ea typeface="Arial" panose="020B0604020202020204" pitchFamily="34" charset="0"/>
                <a:cs typeface="Noto Sans Symbols"/>
              </a:rPr>
              <a:t> (</a:t>
            </a:r>
            <a:r>
              <a:rPr lang="en-ZA" sz="1200" b="1" i="1" u="sng" dirty="0">
                <a:solidFill>
                  <a:srgbClr val="000000"/>
                </a:solidFill>
                <a:effectLst/>
                <a:latin typeface="Calibri" panose="020F0502020204030204" pitchFamily="34" charset="0"/>
                <a:ea typeface="Arial" panose="020B0604020202020204" pitchFamily="34" charset="0"/>
                <a:cs typeface="Noto Sans Symbols"/>
              </a:rPr>
              <a:t>Lesson 2 – Worksheet)</a:t>
            </a:r>
            <a:r>
              <a:rPr lang="en-ZA" sz="1200" dirty="0">
                <a:solidFill>
                  <a:srgbClr val="000000"/>
                </a:solidFill>
                <a:effectLst/>
                <a:latin typeface="Calibri" panose="020F0502020204030204" pitchFamily="34" charset="0"/>
                <a:ea typeface="Calibri" panose="020F0502020204030204" pitchFamily="34" charset="0"/>
                <a:cs typeface="Noto Sans Symbols"/>
              </a:rPr>
              <a:t>, </a:t>
            </a:r>
            <a:r>
              <a:rPr lang="en-GB" sz="1200" dirty="0">
                <a:solidFill>
                  <a:srgbClr val="000000"/>
                </a:solidFill>
                <a:effectLst/>
                <a:latin typeface="Calibri" panose="020F0502020204030204" pitchFamily="34" charset="0"/>
                <a:ea typeface="Calibri" panose="020F0502020204030204" pitchFamily="34" charset="0"/>
                <a:cs typeface="Noto Sans Symbols"/>
              </a:rPr>
              <a:t>list THREE actions you can take this week to gain a deeper understanding of individuals who hold different views on cultural practices than your own.</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Noto Sans Symbols"/>
              </a:rPr>
              <a:t>Possible answers are available on </a:t>
            </a:r>
            <a:r>
              <a:rPr lang="en-GB" sz="1200" b="1" i="1" u="sng" dirty="0">
                <a:solidFill>
                  <a:srgbClr val="000000"/>
                </a:solidFill>
                <a:effectLst/>
                <a:latin typeface="Calibri" panose="020F0502020204030204" pitchFamily="34" charset="0"/>
                <a:ea typeface="Calibri" panose="020F0502020204030204" pitchFamily="34" charset="0"/>
                <a:cs typeface="Noto Sans Symbols"/>
              </a:rPr>
              <a:t>Lesson 2 – Worksheet MEMO</a:t>
            </a:r>
            <a:r>
              <a:rPr lang="en-GB" sz="1200" dirty="0">
                <a:solidFill>
                  <a:srgbClr val="000000"/>
                </a:solidFill>
                <a:effectLst/>
                <a:latin typeface="Calibri" panose="020F0502020204030204" pitchFamily="34" charset="0"/>
                <a:ea typeface="Calibri" panose="020F0502020204030204" pitchFamily="34" charset="0"/>
                <a:cs typeface="Noto Sans Symbols"/>
              </a:rPr>
              <a:t>. </a:t>
            </a:r>
            <a:endParaRPr lang="en-US" sz="1200" dirty="0">
              <a:effectLst/>
              <a:latin typeface="Noto Sans Symbols"/>
              <a:ea typeface="Noto Sans Symbols"/>
              <a:cs typeface="Noto Sans Symbols"/>
            </a:endParaRPr>
          </a:p>
          <a:p>
            <a:pPr marL="342900" lvl="0" indent="-342900" algn="just">
              <a:lnSpc>
                <a:spcPct val="115000"/>
              </a:lnSpc>
              <a:buSzPts val="1000"/>
              <a:buFont typeface="Arial" panose="020B0604020202020204" pitchFamily="34" charset="0"/>
              <a:buChar char="●"/>
            </a:pPr>
            <a:r>
              <a:rPr lang="en-ZA" sz="1200" dirty="0">
                <a:effectLst/>
                <a:latin typeface="Calibri" panose="020F0502020204030204" pitchFamily="34" charset="0"/>
                <a:ea typeface="Calibri" panose="020F0502020204030204" pitchFamily="34" charset="0"/>
                <a:cs typeface="Noto Sans Symbols"/>
              </a:rPr>
              <a:t>Hand out the </a:t>
            </a:r>
            <a:r>
              <a:rPr lang="en-ZA" sz="1200" b="1" i="1" u="sng" dirty="0">
                <a:effectLst/>
                <a:latin typeface="Calibri" panose="020F0502020204030204" pitchFamily="34" charset="0"/>
                <a:ea typeface="Calibri" panose="020F0502020204030204" pitchFamily="34" charset="0"/>
                <a:cs typeface="Noto Sans Symbols"/>
              </a:rPr>
              <a:t>Content Summary</a:t>
            </a:r>
            <a:r>
              <a:rPr lang="en-ZA" sz="1200" dirty="0">
                <a:effectLst/>
                <a:latin typeface="Calibri" panose="020F0502020204030204" pitchFamily="34" charset="0"/>
                <a:ea typeface="Calibri" panose="020F0502020204030204" pitchFamily="34" charset="0"/>
                <a:cs typeface="Noto Sans Symbols"/>
              </a:rPr>
              <a:t> at the end of the lesson.</a:t>
            </a:r>
            <a:endParaRPr lang="en-US" sz="1200" dirty="0">
              <a:effectLst/>
              <a:latin typeface="Noto Sans Symbols"/>
              <a:ea typeface="Noto Sans Symbols"/>
              <a:cs typeface="Noto Sans Symbols"/>
            </a:endParaRPr>
          </a:p>
          <a:p>
            <a:pPr indent="-1270" algn="just">
              <a:lnSpc>
                <a:spcPct val="115000"/>
              </a:lnSpc>
            </a:pPr>
            <a:r>
              <a:rPr lang="en-ZA" sz="1200" dirty="0">
                <a:solidFill>
                  <a:srgbClr val="444444"/>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228600" lvl="0" indent="0" algn="l" rtl="0">
              <a:lnSpc>
                <a:spcPct val="100000"/>
              </a:lnSpc>
              <a:spcBef>
                <a:spcPts val="0"/>
              </a:spcBef>
              <a:spcAft>
                <a:spcPts val="0"/>
              </a:spcAft>
              <a:buSzPts val="1400"/>
              <a:buNone/>
            </a:pPr>
            <a:endParaRPr dirty="0"/>
          </a:p>
          <a:p>
            <a:pPr marL="228600" lvl="0" indent="0" algn="l" rtl="0">
              <a:lnSpc>
                <a:spcPct val="100000"/>
              </a:lnSpc>
              <a:spcBef>
                <a:spcPts val="0"/>
              </a:spcBef>
              <a:spcAft>
                <a:spcPts val="0"/>
              </a:spcAft>
              <a:buSzPts val="1400"/>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a:spLocks noGrp="1"/>
          </p:cNvSpPr>
          <p:nvPr>
            <p:ph type="pic" idx="2"/>
          </p:nvPr>
        </p:nvSpPr>
        <p:spPr>
          <a:xfrm>
            <a:off x="5183188" y="987425"/>
            <a:ext cx="6172200" cy="4873625"/>
          </a:xfrm>
          <a:prstGeom prst="rect">
            <a:avLst/>
          </a:prstGeom>
          <a:noFill/>
          <a:ln>
            <a:noFill/>
          </a:ln>
        </p:spPr>
      </p:sp>
      <p:sp>
        <p:nvSpPr>
          <p:cNvPr id="62" name="Google Shape;62;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www.youtube.com/watch?v=yg16u_bzjP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descr="A logo with a person in the middle&#10;&#10;Description automatically generated">
            <a:extLst>
              <a:ext uri="{FF2B5EF4-FFF2-40B4-BE49-F238E27FC236}">
                <a16:creationId xmlns:a16="http://schemas.microsoft.com/office/drawing/2014/main" id="{E2E3882F-3214-C6FF-DB50-81943D29E8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ZA" sz="2600">
                <a:solidFill>
                  <a:srgbClr val="FFFFFF"/>
                </a:solidFill>
                <a:latin typeface="Arial"/>
                <a:ea typeface="Arial"/>
                <a:cs typeface="Arial"/>
                <a:sym typeface="Arial"/>
              </a:rPr>
              <a:t>Introductory Activity</a:t>
            </a:r>
            <a:endParaRPr/>
          </a:p>
        </p:txBody>
      </p:sp>
      <p:pic>
        <p:nvPicPr>
          <p:cNvPr id="3" name="Picture 2" descr="A trash can full of crumpled paper&#10;&#10;Description automatically generated">
            <a:extLst>
              <a:ext uri="{FF2B5EF4-FFF2-40B4-BE49-F238E27FC236}">
                <a16:creationId xmlns:a16="http://schemas.microsoft.com/office/drawing/2014/main" id="{3835BC68-7A91-E5BD-D053-B7D463CC0B5A}"/>
              </a:ext>
            </a:extLst>
          </p:cNvPr>
          <p:cNvPicPr>
            <a:picLocks noChangeAspect="1"/>
          </p:cNvPicPr>
          <p:nvPr/>
        </p:nvPicPr>
        <p:blipFill>
          <a:blip r:embed="rId3"/>
          <a:stretch>
            <a:fillRect/>
          </a:stretch>
        </p:blipFill>
        <p:spPr>
          <a:xfrm>
            <a:off x="3692523" y="1030494"/>
            <a:ext cx="8356601" cy="4700588"/>
          </a:xfrm>
          <a:prstGeom prst="rect">
            <a:avLst/>
          </a:prstGeom>
        </p:spPr>
      </p:pic>
      <p:pic>
        <p:nvPicPr>
          <p:cNvPr id="4" name="Picture 3" descr="A logo with a person in the middle&#10;&#10;Description automatically generated">
            <a:extLst>
              <a:ext uri="{FF2B5EF4-FFF2-40B4-BE49-F238E27FC236}">
                <a16:creationId xmlns:a16="http://schemas.microsoft.com/office/drawing/2014/main" id="{DBC85765-2EB9-5BF5-B164-F3DF185E05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6" name="Picture 5">
            <a:extLst>
              <a:ext uri="{FF2B5EF4-FFF2-40B4-BE49-F238E27FC236}">
                <a16:creationId xmlns:a16="http://schemas.microsoft.com/office/drawing/2014/main" id="{975C306B-60A1-0917-5482-3CC32ABDD21B}"/>
              </a:ext>
            </a:extLst>
          </p:cNvPr>
          <p:cNvPicPr>
            <a:picLocks noChangeAspect="1"/>
          </p:cNvPicPr>
          <p:nvPr/>
        </p:nvPicPr>
        <p:blipFill>
          <a:blip r:embed="rId3"/>
          <a:stretch>
            <a:fillRect/>
          </a:stretch>
        </p:blipFill>
        <p:spPr>
          <a:xfrm>
            <a:off x="-1" y="0"/>
            <a:ext cx="12203301" cy="6858001"/>
          </a:xfrm>
          <a:prstGeom prst="rect">
            <a:avLst/>
          </a:prstGeom>
        </p:spPr>
      </p:pic>
      <p:sp>
        <p:nvSpPr>
          <p:cNvPr id="97" name="Google Shape;97;p3"/>
          <p:cNvSpPr txBox="1">
            <a:spLocks noGrp="1"/>
          </p:cNvSpPr>
          <p:nvPr>
            <p:ph type="title" idx="4294967295"/>
          </p:nvPr>
        </p:nvSpPr>
        <p:spPr>
          <a:xfrm>
            <a:off x="838200" y="136525"/>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ZA" sz="4800" dirty="0">
                <a:solidFill>
                  <a:schemeClr val="dk1"/>
                </a:solidFill>
              </a:rPr>
              <a:t>What is a dilemma?</a:t>
            </a:r>
            <a:endParaRPr lang="en-ZA" dirty="0"/>
          </a:p>
        </p:txBody>
      </p:sp>
      <p:sp>
        <p:nvSpPr>
          <p:cNvPr id="9" name="Rectangle 8">
            <a:extLst>
              <a:ext uri="{FF2B5EF4-FFF2-40B4-BE49-F238E27FC236}">
                <a16:creationId xmlns:a16="http://schemas.microsoft.com/office/drawing/2014/main" id="{86FE2637-9DC9-25E6-0B4E-C8F226A61194}"/>
              </a:ext>
            </a:extLst>
          </p:cNvPr>
          <p:cNvSpPr/>
          <p:nvPr/>
        </p:nvSpPr>
        <p:spPr>
          <a:xfrm>
            <a:off x="0" y="4876800"/>
            <a:ext cx="12192000" cy="1325563"/>
          </a:xfrm>
          <a:prstGeom prst="rect">
            <a:avLst/>
          </a:prstGeom>
          <a:solidFill>
            <a:schemeClr val="accent4"/>
          </a:solidFill>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78BA21-D2C2-F787-3F7D-7C6AD811EF05}"/>
              </a:ext>
            </a:extLst>
          </p:cNvPr>
          <p:cNvSpPr txBox="1"/>
          <p:nvPr/>
        </p:nvSpPr>
        <p:spPr>
          <a:xfrm>
            <a:off x="-11300" y="5351805"/>
            <a:ext cx="12214600" cy="375552"/>
          </a:xfrm>
          <a:prstGeom prst="rect">
            <a:avLst/>
          </a:prstGeom>
          <a:solidFill>
            <a:schemeClr val="accent4">
              <a:lumMod val="40000"/>
              <a:lumOff val="60000"/>
            </a:schemeClr>
          </a:solidFill>
        </p:spPr>
        <p:txBody>
          <a:bodyPr wrap="square">
            <a:spAutoFit/>
          </a:bodyPr>
          <a:lstStyle/>
          <a:p>
            <a:pPr marL="457200" lvl="0" indent="-228600" algn="ctr" rtl="0">
              <a:lnSpc>
                <a:spcPct val="150000"/>
              </a:lnSpc>
              <a:spcBef>
                <a:spcPts val="1000"/>
              </a:spcBef>
              <a:spcAft>
                <a:spcPts val="0"/>
              </a:spcAft>
              <a:buClr>
                <a:srgbClr val="888888"/>
              </a:buClr>
              <a:buSzPts val="2400"/>
              <a:buNone/>
            </a:pPr>
            <a:r>
              <a:rPr lang="en-GB" dirty="0">
                <a:solidFill>
                  <a:schemeClr val="dk1"/>
                </a:solidFill>
              </a:rPr>
              <a:t>Watch: </a:t>
            </a:r>
            <a:r>
              <a:rPr lang="en-GB" b="1" i="1" dirty="0">
                <a:solidFill>
                  <a:schemeClr val="dk1"/>
                </a:solidFill>
              </a:rPr>
              <a:t>Would you sacrifice one person to save five? - Eleanor Nelsen </a:t>
            </a:r>
            <a:r>
              <a:rPr lang="en-GB" dirty="0">
                <a:solidFill>
                  <a:schemeClr val="dk1"/>
                </a:solidFill>
                <a:hlinkClick r:id="rId4"/>
              </a:rPr>
              <a:t>https://www.youtube.com/watch?v=yg16u_bzjPE</a:t>
            </a:r>
            <a:r>
              <a:rPr lang="en-GB" dirty="0">
                <a:solidFill>
                  <a:schemeClr val="dk1"/>
                </a:solidFill>
              </a:rPr>
              <a:t> (2 min 20 sec)</a:t>
            </a:r>
            <a:endParaRPr lang="en-GB" dirty="0"/>
          </a:p>
        </p:txBody>
      </p:sp>
      <p:pic>
        <p:nvPicPr>
          <p:cNvPr id="10" name="Picture 9" descr="A logo with a person in the middle&#10;&#10;Description automatically generated">
            <a:extLst>
              <a:ext uri="{FF2B5EF4-FFF2-40B4-BE49-F238E27FC236}">
                <a16:creationId xmlns:a16="http://schemas.microsoft.com/office/drawing/2014/main" id="{6F5CB525-8025-78BF-6B47-F3FD2F9692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2135073" y="499247"/>
            <a:ext cx="4616394" cy="10154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ZA" dirty="0">
                <a:solidFill>
                  <a:srgbClr val="8DA9DB"/>
                </a:solidFill>
              </a:rPr>
              <a:t>Let’s Discuss…</a:t>
            </a:r>
            <a:endParaRPr dirty="0"/>
          </a:p>
        </p:txBody>
      </p:sp>
      <p:sp>
        <p:nvSpPr>
          <p:cNvPr id="106" name="Google Shape;106;p4"/>
          <p:cNvSpPr/>
          <p:nvPr/>
        </p:nvSpPr>
        <p:spPr>
          <a:xfrm>
            <a:off x="577850" y="2311552"/>
            <a:ext cx="387798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chemeClr val="accent5"/>
                </a:solidFill>
                <a:latin typeface="Arial"/>
                <a:ea typeface="Arial"/>
                <a:cs typeface="Arial"/>
                <a:sym typeface="Arial"/>
              </a:rPr>
              <a:t>Euthanasia</a:t>
            </a:r>
            <a:endParaRPr dirty="0"/>
          </a:p>
        </p:txBody>
      </p:sp>
      <p:sp>
        <p:nvSpPr>
          <p:cNvPr id="107" name="Google Shape;107;p4"/>
          <p:cNvSpPr/>
          <p:nvPr/>
        </p:nvSpPr>
        <p:spPr>
          <a:xfrm>
            <a:off x="4720171" y="1987601"/>
            <a:ext cx="618630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chemeClr val="accent4"/>
                </a:solidFill>
                <a:latin typeface="Arial"/>
                <a:ea typeface="Arial"/>
                <a:cs typeface="Arial"/>
                <a:sym typeface="Arial"/>
              </a:rPr>
              <a:t>Lying/white lies</a:t>
            </a:r>
            <a:endParaRPr dirty="0"/>
          </a:p>
        </p:txBody>
      </p:sp>
      <p:sp>
        <p:nvSpPr>
          <p:cNvPr id="108" name="Google Shape;108;p4"/>
          <p:cNvSpPr/>
          <p:nvPr/>
        </p:nvSpPr>
        <p:spPr>
          <a:xfrm>
            <a:off x="4455836" y="3510309"/>
            <a:ext cx="245451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rgbClr val="FF0000"/>
                </a:solidFill>
                <a:latin typeface="Arial"/>
                <a:ea typeface="Arial"/>
                <a:cs typeface="Arial"/>
                <a:sym typeface="Arial"/>
              </a:rPr>
              <a:t>Lobola</a:t>
            </a:r>
            <a:endParaRPr sz="5400" b="1" i="0" u="none" strike="noStrike" cap="none" dirty="0">
              <a:solidFill>
                <a:srgbClr val="FF0000"/>
              </a:solidFill>
              <a:latin typeface="Arial"/>
              <a:ea typeface="Arial"/>
              <a:cs typeface="Arial"/>
              <a:sym typeface="Arial"/>
            </a:endParaRPr>
          </a:p>
        </p:txBody>
      </p:sp>
      <p:sp>
        <p:nvSpPr>
          <p:cNvPr id="109" name="Google Shape;109;p4"/>
          <p:cNvSpPr/>
          <p:nvPr/>
        </p:nvSpPr>
        <p:spPr>
          <a:xfrm>
            <a:off x="600038" y="3851961"/>
            <a:ext cx="307007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chemeClr val="accent6"/>
                </a:solidFill>
                <a:latin typeface="Arial"/>
                <a:ea typeface="Arial"/>
                <a:cs typeface="Arial"/>
                <a:sym typeface="Arial"/>
              </a:rPr>
              <a:t>Initiation</a:t>
            </a:r>
            <a:endParaRPr dirty="0"/>
          </a:p>
        </p:txBody>
      </p:sp>
      <p:sp>
        <p:nvSpPr>
          <p:cNvPr id="110" name="Google Shape;110;p4"/>
          <p:cNvSpPr/>
          <p:nvPr/>
        </p:nvSpPr>
        <p:spPr>
          <a:xfrm>
            <a:off x="3670109" y="4832840"/>
            <a:ext cx="634019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rgbClr val="FFFF00"/>
                </a:solidFill>
                <a:latin typeface="Arial"/>
                <a:ea typeface="Arial"/>
                <a:cs typeface="Arial"/>
                <a:sym typeface="Arial"/>
              </a:rPr>
              <a:t>Arranged Marriage</a:t>
            </a:r>
            <a:endParaRPr dirty="0"/>
          </a:p>
        </p:txBody>
      </p:sp>
      <p:pic>
        <p:nvPicPr>
          <p:cNvPr id="111" name="Google Shape;111;p4" descr="A black and white image of a megaphone&#10;&#10;Description automatically generated"/>
          <p:cNvPicPr preferRelativeResize="0"/>
          <p:nvPr/>
        </p:nvPicPr>
        <p:blipFill rotWithShape="1">
          <a:blip r:embed="rId3">
            <a:alphaModFix/>
          </a:blip>
          <a:srcRect l="13172" t="9152" r="3979" b="19625"/>
          <a:stretch/>
        </p:blipFill>
        <p:spPr>
          <a:xfrm>
            <a:off x="230415" y="274157"/>
            <a:ext cx="1704527" cy="1580645"/>
          </a:xfrm>
          <a:prstGeom prst="rect">
            <a:avLst/>
          </a:prstGeom>
          <a:noFill/>
          <a:ln>
            <a:noFill/>
          </a:ln>
        </p:spPr>
      </p:pic>
      <p:sp>
        <p:nvSpPr>
          <p:cNvPr id="4" name="Google Shape;107;p4">
            <a:extLst>
              <a:ext uri="{FF2B5EF4-FFF2-40B4-BE49-F238E27FC236}">
                <a16:creationId xmlns:a16="http://schemas.microsoft.com/office/drawing/2014/main" id="{CABC6633-6B49-4028-B6F7-16D5416605B3}"/>
              </a:ext>
            </a:extLst>
          </p:cNvPr>
          <p:cNvSpPr/>
          <p:nvPr/>
        </p:nvSpPr>
        <p:spPr>
          <a:xfrm>
            <a:off x="6646586" y="3105444"/>
            <a:ext cx="618630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1" i="0" u="none" strike="noStrike" cap="none" dirty="0">
                <a:solidFill>
                  <a:srgbClr val="00B0F0"/>
                </a:solidFill>
                <a:sym typeface="Arial"/>
              </a:rPr>
              <a:t>Right to life</a:t>
            </a:r>
            <a:endParaRPr dirty="0">
              <a:solidFill>
                <a:srgbClr val="00B0F0"/>
              </a:solidFill>
            </a:endParaRPr>
          </a:p>
        </p:txBody>
      </p:sp>
      <p:pic>
        <p:nvPicPr>
          <p:cNvPr id="5" name="Picture 4" descr="A logo with a person in the middle&#10;&#10;Description automatically generated">
            <a:extLst>
              <a:ext uri="{FF2B5EF4-FFF2-40B4-BE49-F238E27FC236}">
                <a16:creationId xmlns:a16="http://schemas.microsoft.com/office/drawing/2014/main" id="{AF3DCAE3-1F1D-CE32-5EFE-987F08EF28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p:tgtEl>
                                          <p:spTgt spid="10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10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768350"/>
            <a:ext cx="10515600" cy="9945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ZA">
                <a:solidFill>
                  <a:srgbClr val="B3C6E7"/>
                </a:solidFill>
              </a:rPr>
              <a:t>Critically analysing an issue</a:t>
            </a:r>
            <a:endParaRPr/>
          </a:p>
        </p:txBody>
      </p:sp>
      <p:grpSp>
        <p:nvGrpSpPr>
          <p:cNvPr id="118" name="Google Shape;118;p5"/>
          <p:cNvGrpSpPr/>
          <p:nvPr/>
        </p:nvGrpSpPr>
        <p:grpSpPr>
          <a:xfrm>
            <a:off x="1298777" y="1762901"/>
            <a:ext cx="10515600" cy="4066296"/>
            <a:chOff x="0" y="0"/>
            <a:chExt cx="10515600" cy="4066296"/>
          </a:xfrm>
        </p:grpSpPr>
        <p:sp>
          <p:nvSpPr>
            <p:cNvPr id="119" name="Google Shape;119;p5"/>
            <p:cNvSpPr/>
            <p:nvPr/>
          </p:nvSpPr>
          <p:spPr>
            <a:xfrm>
              <a:off x="0" y="0"/>
              <a:ext cx="10515600" cy="1829833"/>
            </a:xfrm>
            <a:prstGeom prst="roundRect">
              <a:avLst>
                <a:gd name="adj" fmla="val 10000"/>
              </a:avLst>
            </a:prstGeom>
            <a:solidFill>
              <a:srgbClr val="FFE8CA">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318846" y="243977"/>
              <a:ext cx="1829242" cy="1341878"/>
            </a:xfrm>
            <a:prstGeom prst="roundRect">
              <a:avLst>
                <a:gd name="adj" fmla="val 10000"/>
              </a:avLst>
            </a:prstGeom>
            <a:blipFill rotWithShape="1">
              <a:blip r:embed="rId3">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0800000">
              <a:off x="318846" y="1829833"/>
              <a:ext cx="1829242" cy="2236463"/>
            </a:xfrm>
            <a:prstGeom prst="round2SameRect">
              <a:avLst>
                <a:gd name="adj1" fmla="val 10500"/>
                <a:gd name="adj2" fmla="val 0"/>
              </a:avLst>
            </a:prstGeom>
            <a:solidFill>
              <a:schemeClr val="accent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txBox="1"/>
            <p:nvPr/>
          </p:nvSpPr>
          <p:spPr>
            <a:xfrm>
              <a:off x="375102"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a:solidFill>
                    <a:schemeClr val="dk1"/>
                  </a:solidFill>
                  <a:latin typeface="Arial"/>
                  <a:ea typeface="Arial"/>
                  <a:cs typeface="Arial"/>
                  <a:sym typeface="Arial"/>
                </a:rPr>
                <a:t>Recognise the issue.-</a:t>
              </a:r>
              <a:endParaRPr sz="2300" b="0" i="0" u="none" strike="noStrike" cap="none" dirty="0">
                <a:solidFill>
                  <a:schemeClr val="dk1"/>
                </a:solidFill>
                <a:latin typeface="Arial"/>
                <a:ea typeface="Arial"/>
                <a:cs typeface="Arial"/>
                <a:sym typeface="Arial"/>
              </a:endParaRPr>
            </a:p>
          </p:txBody>
        </p:sp>
        <p:sp>
          <p:nvSpPr>
            <p:cNvPr id="123" name="Google Shape;123;p5"/>
            <p:cNvSpPr/>
            <p:nvPr/>
          </p:nvSpPr>
          <p:spPr>
            <a:xfrm>
              <a:off x="2331012" y="243977"/>
              <a:ext cx="1829242" cy="1341878"/>
            </a:xfrm>
            <a:prstGeom prst="roundRect">
              <a:avLst>
                <a:gd name="adj" fmla="val 10000"/>
              </a:avLst>
            </a:prstGeom>
            <a:blipFill rotWithShape="1">
              <a:blip r:embed="rId4">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rot="10800000">
              <a:off x="2331012" y="1829833"/>
              <a:ext cx="1829242" cy="2236463"/>
            </a:xfrm>
            <a:prstGeom prst="round2SameRect">
              <a:avLst>
                <a:gd name="adj1" fmla="val 10500"/>
                <a:gd name="adj2" fmla="val 0"/>
              </a:avLst>
            </a:prstGeom>
            <a:solidFill>
              <a:srgbClr val="93F31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txBox="1"/>
            <p:nvPr/>
          </p:nvSpPr>
          <p:spPr>
            <a:xfrm>
              <a:off x="2387268"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a:solidFill>
                    <a:schemeClr val="dk1"/>
                  </a:solidFill>
                  <a:latin typeface="Arial"/>
                  <a:ea typeface="Arial"/>
                  <a:cs typeface="Arial"/>
                  <a:sym typeface="Arial"/>
                </a:rPr>
                <a:t>Define the problem</a:t>
              </a:r>
              <a:endParaRPr sz="2300" b="0" i="0" u="none" strike="noStrike" cap="none" dirty="0">
                <a:solidFill>
                  <a:schemeClr val="dk1"/>
                </a:solidFill>
                <a:latin typeface="Arial"/>
                <a:ea typeface="Arial"/>
                <a:cs typeface="Arial"/>
                <a:sym typeface="Arial"/>
              </a:endParaRPr>
            </a:p>
          </p:txBody>
        </p:sp>
        <p:sp>
          <p:nvSpPr>
            <p:cNvPr id="126" name="Google Shape;126;p5"/>
            <p:cNvSpPr/>
            <p:nvPr/>
          </p:nvSpPr>
          <p:spPr>
            <a:xfrm>
              <a:off x="4343178" y="243977"/>
              <a:ext cx="1829242" cy="1341878"/>
            </a:xfrm>
            <a:prstGeom prst="roundRect">
              <a:avLst>
                <a:gd name="adj" fmla="val 10000"/>
              </a:avLst>
            </a:prstGeom>
            <a:blipFill rotWithShape="1">
              <a:blip r:embed="rId5">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rot="10800000">
              <a:off x="4343178" y="1829833"/>
              <a:ext cx="1829242" cy="2236463"/>
            </a:xfrm>
            <a:prstGeom prst="round2SameRect">
              <a:avLst>
                <a:gd name="adj1" fmla="val 10500"/>
                <a:gd name="adj2" fmla="val 0"/>
              </a:avLst>
            </a:prstGeom>
            <a:solidFill>
              <a:srgbClr val="2EE844"/>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txBox="1"/>
            <p:nvPr/>
          </p:nvSpPr>
          <p:spPr>
            <a:xfrm>
              <a:off x="4399434"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a:solidFill>
                    <a:schemeClr val="dk1"/>
                  </a:solidFill>
                  <a:latin typeface="Arial"/>
                  <a:ea typeface="Arial"/>
                  <a:cs typeface="Arial"/>
                  <a:sym typeface="Arial"/>
                </a:rPr>
                <a:t>Who does it impact?</a:t>
              </a:r>
              <a:endParaRPr sz="2300" b="0" i="0" u="none" strike="noStrike" cap="none">
                <a:solidFill>
                  <a:schemeClr val="dk1"/>
                </a:solidFill>
                <a:latin typeface="Arial"/>
                <a:ea typeface="Arial"/>
                <a:cs typeface="Arial"/>
                <a:sym typeface="Arial"/>
              </a:endParaRPr>
            </a:p>
          </p:txBody>
        </p:sp>
        <p:sp>
          <p:nvSpPr>
            <p:cNvPr id="129" name="Google Shape;129;p5"/>
            <p:cNvSpPr/>
            <p:nvPr/>
          </p:nvSpPr>
          <p:spPr>
            <a:xfrm>
              <a:off x="6355345" y="243977"/>
              <a:ext cx="1829242" cy="1341878"/>
            </a:xfrm>
            <a:prstGeom prst="roundRect">
              <a:avLst>
                <a:gd name="adj" fmla="val 10000"/>
              </a:avLst>
            </a:prstGeom>
            <a:blipFill rotWithShape="1">
              <a:blip r:embed="rId6">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6355345" y="1829833"/>
              <a:ext cx="1829242" cy="2236463"/>
            </a:xfrm>
            <a:prstGeom prst="round2SameRect">
              <a:avLst>
                <a:gd name="adj1" fmla="val 10500"/>
                <a:gd name="adj2" fmla="val 0"/>
              </a:avLst>
            </a:prstGeom>
            <a:solidFill>
              <a:srgbClr val="44DE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p:nvPr/>
          </p:nvSpPr>
          <p:spPr>
            <a:xfrm>
              <a:off x="6411601"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dirty="0">
                  <a:solidFill>
                    <a:schemeClr val="dk1"/>
                  </a:solidFill>
                  <a:latin typeface="Arial"/>
                  <a:ea typeface="Arial"/>
                  <a:cs typeface="Arial"/>
                  <a:sym typeface="Arial"/>
                </a:rPr>
                <a:t>Laws, </a:t>
              </a:r>
              <a:r>
                <a:rPr lang="en-ZA" sz="2300" dirty="0">
                  <a:solidFill>
                    <a:schemeClr val="dk1"/>
                  </a:solidFill>
                </a:rPr>
                <a:t>f</a:t>
              </a:r>
              <a:r>
                <a:rPr lang="en-ZA" sz="2300" b="0" i="0" u="none" strike="noStrike" cap="none" dirty="0">
                  <a:solidFill>
                    <a:schemeClr val="dk1"/>
                  </a:solidFill>
                  <a:latin typeface="Arial"/>
                  <a:ea typeface="Arial"/>
                  <a:cs typeface="Arial"/>
                  <a:sym typeface="Arial"/>
                </a:rPr>
                <a:t>acts, </a:t>
              </a:r>
              <a:r>
                <a:rPr lang="en-ZA" sz="2300" dirty="0">
                  <a:solidFill>
                    <a:schemeClr val="dk1"/>
                  </a:solidFill>
                </a:rPr>
                <a:t>p</a:t>
              </a:r>
              <a:r>
                <a:rPr lang="en-ZA" sz="2300" b="0" i="0" u="none" strike="noStrike" cap="none" dirty="0">
                  <a:solidFill>
                    <a:schemeClr val="dk1"/>
                  </a:solidFill>
                  <a:latin typeface="Arial"/>
                  <a:ea typeface="Arial"/>
                  <a:cs typeface="Arial"/>
                  <a:sym typeface="Arial"/>
                </a:rPr>
                <a:t>rinciples</a:t>
              </a:r>
              <a:endParaRPr sz="2300" b="0" i="0" u="none" strike="noStrike" cap="none" dirty="0">
                <a:solidFill>
                  <a:schemeClr val="dk1"/>
                </a:solidFill>
                <a:latin typeface="Arial"/>
                <a:ea typeface="Arial"/>
                <a:cs typeface="Arial"/>
                <a:sym typeface="Arial"/>
              </a:endParaRPr>
            </a:p>
          </p:txBody>
        </p:sp>
        <p:sp>
          <p:nvSpPr>
            <p:cNvPr id="132" name="Google Shape;132;p5"/>
            <p:cNvSpPr/>
            <p:nvPr/>
          </p:nvSpPr>
          <p:spPr>
            <a:xfrm>
              <a:off x="8367511" y="243977"/>
              <a:ext cx="1829242" cy="1341878"/>
            </a:xfrm>
            <a:prstGeom prst="roundRect">
              <a:avLst>
                <a:gd name="adj" fmla="val 10000"/>
              </a:avLst>
            </a:prstGeom>
            <a:blipFill rotWithShape="1">
              <a:blip r:embed="rId7">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rot="10800000">
              <a:off x="8367511" y="1829833"/>
              <a:ext cx="1829242" cy="2236463"/>
            </a:xfrm>
            <a:prstGeom prst="round2SameRect">
              <a:avLst>
                <a:gd name="adj1" fmla="val 10500"/>
                <a:gd name="adj2" fmla="val 0"/>
              </a:avLst>
            </a:prstGeom>
            <a:solidFill>
              <a:srgbClr val="5999D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txBox="1"/>
            <p:nvPr/>
          </p:nvSpPr>
          <p:spPr>
            <a:xfrm>
              <a:off x="8423767" y="1829833"/>
              <a:ext cx="1716730" cy="2180207"/>
            </a:xfrm>
            <a:prstGeom prst="rect">
              <a:avLst/>
            </a:prstGeom>
            <a:noFill/>
            <a:ln>
              <a:noFill/>
            </a:ln>
          </p:spPr>
          <p:txBody>
            <a:bodyPr spcFirstLastPara="1" wrap="square" lIns="163575" tIns="163575" rIns="163575" bIns="163575" anchor="t" anchorCtr="0">
              <a:noAutofit/>
            </a:bodyPr>
            <a:lstStyle/>
            <a:p>
              <a:pPr marL="0" marR="0" lvl="0" indent="0" algn="ctr" rtl="0">
                <a:lnSpc>
                  <a:spcPct val="9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a:p>
              <a:pPr marL="0" marR="0" lvl="0" indent="0" algn="ctr" rtl="0">
                <a:lnSpc>
                  <a:spcPct val="90000"/>
                </a:lnSpc>
                <a:spcBef>
                  <a:spcPts val="805"/>
                </a:spcBef>
                <a:spcAft>
                  <a:spcPts val="0"/>
                </a:spcAft>
                <a:buClr>
                  <a:srgbClr val="000000"/>
                </a:buClr>
                <a:buSzPts val="2300"/>
                <a:buFont typeface="Arial"/>
                <a:buNone/>
              </a:pPr>
              <a:r>
                <a:rPr lang="en-ZA" sz="2300" b="0" i="0" u="none" strike="noStrike" cap="none">
                  <a:solidFill>
                    <a:schemeClr val="dk1"/>
                  </a:solidFill>
                  <a:latin typeface="Arial"/>
                  <a:ea typeface="Arial"/>
                  <a:cs typeface="Arial"/>
                  <a:sym typeface="Arial"/>
                </a:rPr>
                <a:t>Courses of action</a:t>
              </a:r>
              <a:endParaRPr sz="2300" b="0" i="0" u="none" strike="noStrike" cap="none">
                <a:solidFill>
                  <a:schemeClr val="dk1"/>
                </a:solidFill>
                <a:latin typeface="Arial"/>
                <a:ea typeface="Arial"/>
                <a:cs typeface="Arial"/>
                <a:sym typeface="Arial"/>
              </a:endParaRPr>
            </a:p>
          </p:txBody>
        </p:sp>
      </p:grpSp>
      <p:pic>
        <p:nvPicPr>
          <p:cNvPr id="2" name="Picture 1" descr="A logo with a person in the middle&#10;&#10;Description automatically generated">
            <a:extLst>
              <a:ext uri="{FF2B5EF4-FFF2-40B4-BE49-F238E27FC236}">
                <a16:creationId xmlns:a16="http://schemas.microsoft.com/office/drawing/2014/main" id="{9D3EA4ED-EFA3-F6EB-723E-1148433B89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6000"/>
              <a:buFont typeface="Calibri"/>
              <a:buNone/>
            </a:pPr>
            <a:r>
              <a:rPr lang="en-GB" dirty="0">
                <a:solidFill>
                  <a:schemeClr val="accent1">
                    <a:lumMod val="60000"/>
                    <a:lumOff val="40000"/>
                  </a:schemeClr>
                </a:solidFill>
              </a:rPr>
              <a:t>Respecting the opinions of others</a:t>
            </a:r>
          </a:p>
        </p:txBody>
      </p:sp>
      <p:graphicFrame>
        <p:nvGraphicFramePr>
          <p:cNvPr id="142" name="Text Placeholder 1">
            <a:extLst>
              <a:ext uri="{FF2B5EF4-FFF2-40B4-BE49-F238E27FC236}">
                <a16:creationId xmlns:a16="http://schemas.microsoft.com/office/drawing/2014/main" id="{2D5171A6-7687-BF6E-DC59-F123AAFFAE1D}"/>
              </a:ext>
            </a:extLst>
          </p:cNvPr>
          <p:cNvGraphicFramePr/>
          <p:nvPr>
            <p:extLst>
              <p:ext uri="{D42A27DB-BD31-4B8C-83A1-F6EECF244321}">
                <p14:modId xmlns:p14="http://schemas.microsoft.com/office/powerpoint/2010/main" val="2277679101"/>
              </p:ext>
            </p:extLst>
          </p:nvPr>
        </p:nvGraphicFramePr>
        <p:xfrm>
          <a:off x="838200" y="18811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A75F3F36-7D2A-6804-913A-37F5DE304E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enactiv Gr11DH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D5A6E0-7AD8-4BAB-9760-814DC7970E01}">
  <ds:schemaRefs>
    <ds:schemaRef ds:uri="http://schemas.microsoft.com/sharepoint/v3/contenttype/forms"/>
  </ds:schemaRefs>
</ds:datastoreItem>
</file>

<file path=customXml/itemProps2.xml><?xml version="1.0" encoding="utf-8"?>
<ds:datastoreItem xmlns:ds="http://schemas.openxmlformats.org/officeDocument/2006/customXml" ds:itemID="{273249D0-6C1E-447F-AA36-7384847C8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2151</Words>
  <Application>Microsoft Office PowerPoint</Application>
  <PresentationFormat>Widescreen</PresentationFormat>
  <Paragraphs>127</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Courier New</vt:lpstr>
      <vt:lpstr>Noto Sans Symbols</vt:lpstr>
      <vt:lpstr>Symbol</vt:lpstr>
      <vt:lpstr>Times New Roman</vt:lpstr>
      <vt:lpstr>Teenactiv Gr11DHR</vt:lpstr>
      <vt:lpstr>PowerPoint Presentation</vt:lpstr>
      <vt:lpstr>Introductory Activity</vt:lpstr>
      <vt:lpstr>What is a dilemma?</vt:lpstr>
      <vt:lpstr>Let’s Discuss…</vt:lpstr>
      <vt:lpstr>Critically analysing an issue</vt:lpstr>
      <vt:lpstr>Respecting the opinions of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1</cp:revision>
  <dcterms:created xsi:type="dcterms:W3CDTF">2021-02-27T11:19:06Z</dcterms:created>
  <dcterms:modified xsi:type="dcterms:W3CDTF">2024-07-17T06:23:37Z</dcterms:modified>
</cp:coreProperties>
</file>