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10"/>
  </p:notesMasterIdLst>
  <p:sldIdLst>
    <p:sldId id="256" r:id="rId4"/>
    <p:sldId id="257" r:id="rId5"/>
    <p:sldId id="258" r:id="rId6"/>
    <p:sldId id="259" r:id="rId7"/>
    <p:sldId id="260" r:id="rId8"/>
    <p:sldId id="261"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jC0hFBvwk/yDc2lCVWiamKUVhf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4FF85-3984-4EA9-A044-BD862E234838}" v="193" dt="2024-07-24T06:37:42.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850" autoAdjust="0"/>
  </p:normalViewPr>
  <p:slideViewPr>
    <p:cSldViewPr snapToGrid="0">
      <p:cViewPr varScale="1">
        <p:scale>
          <a:sx n="38" d="100"/>
          <a:sy n="38" d="100"/>
        </p:scale>
        <p:origin x="23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customschemas.google.com/relationships/presentationmetadata" Target="metadata"/><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05B4FF85-3984-4EA9-A044-BD862E234838}"/>
    <pc:docChg chg="custSel modSld">
      <pc:chgData name="Hp Unit" userId="86ec350514542ee1" providerId="LiveId" clId="{05B4FF85-3984-4EA9-A044-BD862E234838}" dt="2024-07-24T07:18:07.411" v="636"/>
      <pc:docMkLst>
        <pc:docMk/>
      </pc:docMkLst>
      <pc:sldChg chg="addSp delSp modSp mod modNotesTx">
        <pc:chgData name="Hp Unit" userId="86ec350514542ee1" providerId="LiveId" clId="{05B4FF85-3984-4EA9-A044-BD862E234838}" dt="2024-07-24T07:16:54.661" v="629"/>
        <pc:sldMkLst>
          <pc:docMk/>
          <pc:sldMk cId="0" sldId="256"/>
        </pc:sldMkLst>
        <pc:picChg chg="add del mod">
          <ac:chgData name="Hp Unit" userId="86ec350514542ee1" providerId="LiveId" clId="{05B4FF85-3984-4EA9-A044-BD862E234838}" dt="2024-07-19T09:12:30.510" v="37" actId="478"/>
          <ac:picMkLst>
            <pc:docMk/>
            <pc:sldMk cId="0" sldId="256"/>
            <ac:picMk id="4" creationId="{85E61C76-BDF0-85CF-A970-D4A0BA133B71}"/>
          </ac:picMkLst>
        </pc:picChg>
        <pc:picChg chg="add mod">
          <ac:chgData name="Hp Unit" userId="86ec350514542ee1" providerId="LiveId" clId="{05B4FF85-3984-4EA9-A044-BD862E234838}" dt="2024-07-19T09:12:10.700" v="13" actId="1076"/>
          <ac:picMkLst>
            <pc:docMk/>
            <pc:sldMk cId="0" sldId="256"/>
            <ac:picMk id="5" creationId="{DC89EA02-7204-05CE-EC7E-2D92D3AC5D58}"/>
          </ac:picMkLst>
        </pc:picChg>
        <pc:picChg chg="add mod ord">
          <ac:chgData name="Hp Unit" userId="86ec350514542ee1" providerId="LiveId" clId="{05B4FF85-3984-4EA9-A044-BD862E234838}" dt="2024-07-19T09:12:39.952" v="41" actId="171"/>
          <ac:picMkLst>
            <pc:docMk/>
            <pc:sldMk cId="0" sldId="256"/>
            <ac:picMk id="7" creationId="{375E6D31-AB36-4E85-7FC5-FE277903759E}"/>
          </ac:picMkLst>
        </pc:picChg>
      </pc:sldChg>
      <pc:sldChg chg="modSp mod modNotesTx">
        <pc:chgData name="Hp Unit" userId="86ec350514542ee1" providerId="LiveId" clId="{05B4FF85-3984-4EA9-A044-BD862E234838}" dt="2024-07-24T07:17:07.271" v="630"/>
        <pc:sldMkLst>
          <pc:docMk/>
          <pc:sldMk cId="0" sldId="257"/>
        </pc:sldMkLst>
        <pc:spChg chg="mod">
          <ac:chgData name="Hp Unit" userId="86ec350514542ee1" providerId="LiveId" clId="{05B4FF85-3984-4EA9-A044-BD862E234838}" dt="2024-07-19T09:12:24.021" v="36" actId="20577"/>
          <ac:spMkLst>
            <pc:docMk/>
            <pc:sldMk cId="0" sldId="257"/>
            <ac:spMk id="89" creationId="{00000000-0000-0000-0000-000000000000}"/>
          </ac:spMkLst>
        </pc:spChg>
      </pc:sldChg>
      <pc:sldChg chg="modSp mod modNotesTx">
        <pc:chgData name="Hp Unit" userId="86ec350514542ee1" providerId="LiveId" clId="{05B4FF85-3984-4EA9-A044-BD862E234838}" dt="2024-07-24T07:17:21.699" v="631"/>
        <pc:sldMkLst>
          <pc:docMk/>
          <pc:sldMk cId="0" sldId="258"/>
        </pc:sldMkLst>
        <pc:spChg chg="mod">
          <ac:chgData name="Hp Unit" userId="86ec350514542ee1" providerId="LiveId" clId="{05B4FF85-3984-4EA9-A044-BD862E234838}" dt="2024-07-19T09:14:24.121" v="182" actId="20577"/>
          <ac:spMkLst>
            <pc:docMk/>
            <pc:sldMk cId="0" sldId="258"/>
            <ac:spMk id="8" creationId="{5C78BA21-D2C2-F787-3F7D-7C6AD811EF05}"/>
          </ac:spMkLst>
        </pc:spChg>
        <pc:spChg chg="mod">
          <ac:chgData name="Hp Unit" userId="86ec350514542ee1" providerId="LiveId" clId="{05B4FF85-3984-4EA9-A044-BD862E234838}" dt="2024-07-19T09:13:33.578" v="127" actId="20577"/>
          <ac:spMkLst>
            <pc:docMk/>
            <pc:sldMk cId="0" sldId="258"/>
            <ac:spMk id="97" creationId="{00000000-0000-0000-0000-000000000000}"/>
          </ac:spMkLst>
        </pc:spChg>
      </pc:sldChg>
      <pc:sldChg chg="modSp mod modNotesTx">
        <pc:chgData name="Hp Unit" userId="86ec350514542ee1" providerId="LiveId" clId="{05B4FF85-3984-4EA9-A044-BD862E234838}" dt="2024-07-24T07:17:33.298" v="632"/>
        <pc:sldMkLst>
          <pc:docMk/>
          <pc:sldMk cId="0" sldId="259"/>
        </pc:sldMkLst>
        <pc:spChg chg="mod">
          <ac:chgData name="Hp Unit" userId="86ec350514542ee1" providerId="LiveId" clId="{05B4FF85-3984-4EA9-A044-BD862E234838}" dt="2024-07-24T06:38:10.595" v="628" actId="1076"/>
          <ac:spMkLst>
            <pc:docMk/>
            <pc:sldMk cId="0" sldId="259"/>
            <ac:spMk id="4" creationId="{CABC6633-6B49-4028-B6F7-16D5416605B3}"/>
          </ac:spMkLst>
        </pc:spChg>
        <pc:spChg chg="mod">
          <ac:chgData name="Hp Unit" userId="86ec350514542ee1" providerId="LiveId" clId="{05B4FF85-3984-4EA9-A044-BD862E234838}" dt="2024-07-19T09:13:59.020" v="153" actId="14100"/>
          <ac:spMkLst>
            <pc:docMk/>
            <pc:sldMk cId="0" sldId="259"/>
            <ac:spMk id="104" creationId="{00000000-0000-0000-0000-000000000000}"/>
          </ac:spMkLst>
        </pc:spChg>
        <pc:spChg chg="mod">
          <ac:chgData name="Hp Unit" userId="86ec350514542ee1" providerId="LiveId" clId="{05B4FF85-3984-4EA9-A044-BD862E234838}" dt="2024-07-24T06:38:03.626" v="626" actId="1076"/>
          <ac:spMkLst>
            <pc:docMk/>
            <pc:sldMk cId="0" sldId="259"/>
            <ac:spMk id="106" creationId="{00000000-0000-0000-0000-000000000000}"/>
          </ac:spMkLst>
        </pc:spChg>
        <pc:spChg chg="mod">
          <ac:chgData name="Hp Unit" userId="86ec350514542ee1" providerId="LiveId" clId="{05B4FF85-3984-4EA9-A044-BD862E234838}" dt="2024-07-24T06:38:01.626" v="625" actId="1076"/>
          <ac:spMkLst>
            <pc:docMk/>
            <pc:sldMk cId="0" sldId="259"/>
            <ac:spMk id="107" creationId="{00000000-0000-0000-0000-000000000000}"/>
          </ac:spMkLst>
        </pc:spChg>
        <pc:spChg chg="mod">
          <ac:chgData name="Hp Unit" userId="86ec350514542ee1" providerId="LiveId" clId="{05B4FF85-3984-4EA9-A044-BD862E234838}" dt="2024-07-24T06:38:06.412" v="627" actId="1076"/>
          <ac:spMkLst>
            <pc:docMk/>
            <pc:sldMk cId="0" sldId="259"/>
            <ac:spMk id="108" creationId="{00000000-0000-0000-0000-000000000000}"/>
          </ac:spMkLst>
        </pc:spChg>
        <pc:spChg chg="mod">
          <ac:chgData name="Hp Unit" userId="86ec350514542ee1" providerId="LiveId" clId="{05B4FF85-3984-4EA9-A044-BD862E234838}" dt="2024-07-19T09:15:50.800" v="289" actId="20577"/>
          <ac:spMkLst>
            <pc:docMk/>
            <pc:sldMk cId="0" sldId="259"/>
            <ac:spMk id="109" creationId="{00000000-0000-0000-0000-000000000000}"/>
          </ac:spMkLst>
        </pc:spChg>
        <pc:spChg chg="mod">
          <ac:chgData name="Hp Unit" userId="86ec350514542ee1" providerId="LiveId" clId="{05B4FF85-3984-4EA9-A044-BD862E234838}" dt="2024-07-24T06:37:51.378" v="621" actId="1076"/>
          <ac:spMkLst>
            <pc:docMk/>
            <pc:sldMk cId="0" sldId="259"/>
            <ac:spMk id="110" creationId="{00000000-0000-0000-0000-000000000000}"/>
          </ac:spMkLst>
        </pc:spChg>
      </pc:sldChg>
      <pc:sldChg chg="modSp mod modNotesTx">
        <pc:chgData name="Hp Unit" userId="86ec350514542ee1" providerId="LiveId" clId="{05B4FF85-3984-4EA9-A044-BD862E234838}" dt="2024-07-24T07:17:56.955" v="634" actId="15"/>
        <pc:sldMkLst>
          <pc:docMk/>
          <pc:sldMk cId="0" sldId="260"/>
        </pc:sldMkLst>
        <pc:spChg chg="mod">
          <ac:chgData name="Hp Unit" userId="86ec350514542ee1" providerId="LiveId" clId="{05B4FF85-3984-4EA9-A044-BD862E234838}" dt="2024-07-19T11:00:20.375" v="366" actId="20577"/>
          <ac:spMkLst>
            <pc:docMk/>
            <pc:sldMk cId="0" sldId="260"/>
            <ac:spMk id="117" creationId="{00000000-0000-0000-0000-000000000000}"/>
          </ac:spMkLst>
        </pc:spChg>
        <pc:spChg chg="mod">
          <ac:chgData name="Hp Unit" userId="86ec350514542ee1" providerId="LiveId" clId="{05B4FF85-3984-4EA9-A044-BD862E234838}" dt="2024-07-19T11:02:40.966" v="397" actId="20577"/>
          <ac:spMkLst>
            <pc:docMk/>
            <pc:sldMk cId="0" sldId="260"/>
            <ac:spMk id="122" creationId="{00000000-0000-0000-0000-000000000000}"/>
          </ac:spMkLst>
        </pc:spChg>
        <pc:spChg chg="mod">
          <ac:chgData name="Hp Unit" userId="86ec350514542ee1" providerId="LiveId" clId="{05B4FF85-3984-4EA9-A044-BD862E234838}" dt="2024-07-19T11:02:49.348" v="419" actId="20577"/>
          <ac:spMkLst>
            <pc:docMk/>
            <pc:sldMk cId="0" sldId="260"/>
            <ac:spMk id="125" creationId="{00000000-0000-0000-0000-000000000000}"/>
          </ac:spMkLst>
        </pc:spChg>
        <pc:spChg chg="mod">
          <ac:chgData name="Hp Unit" userId="86ec350514542ee1" providerId="LiveId" clId="{05B4FF85-3984-4EA9-A044-BD862E234838}" dt="2024-07-19T11:03:00.766" v="435" actId="20577"/>
          <ac:spMkLst>
            <pc:docMk/>
            <pc:sldMk cId="0" sldId="260"/>
            <ac:spMk id="128" creationId="{00000000-0000-0000-0000-000000000000}"/>
          </ac:spMkLst>
        </pc:spChg>
        <pc:spChg chg="mod">
          <ac:chgData name="Hp Unit" userId="86ec350514542ee1" providerId="LiveId" clId="{05B4FF85-3984-4EA9-A044-BD862E234838}" dt="2024-07-19T11:03:18.840" v="460" actId="20577"/>
          <ac:spMkLst>
            <pc:docMk/>
            <pc:sldMk cId="0" sldId="260"/>
            <ac:spMk id="131" creationId="{00000000-0000-0000-0000-000000000000}"/>
          </ac:spMkLst>
        </pc:spChg>
        <pc:spChg chg="mod">
          <ac:chgData name="Hp Unit" userId="86ec350514542ee1" providerId="LiveId" clId="{05B4FF85-3984-4EA9-A044-BD862E234838}" dt="2024-07-19T11:03:40.166" v="480" actId="20577"/>
          <ac:spMkLst>
            <pc:docMk/>
            <pc:sldMk cId="0" sldId="260"/>
            <ac:spMk id="134" creationId="{00000000-0000-0000-0000-000000000000}"/>
          </ac:spMkLst>
        </pc:spChg>
      </pc:sldChg>
      <pc:sldChg chg="modSp mod modNotesTx">
        <pc:chgData name="Hp Unit" userId="86ec350514542ee1" providerId="LiveId" clId="{05B4FF85-3984-4EA9-A044-BD862E234838}" dt="2024-07-24T07:18:07.411" v="636"/>
        <pc:sldMkLst>
          <pc:docMk/>
          <pc:sldMk cId="0" sldId="261"/>
        </pc:sldMkLst>
        <pc:spChg chg="mod">
          <ac:chgData name="Hp Unit" userId="86ec350514542ee1" providerId="LiveId" clId="{05B4FF85-3984-4EA9-A044-BD862E234838}" dt="2024-07-19T11:06:44.858" v="538" actId="20577"/>
          <ac:spMkLst>
            <pc:docMk/>
            <pc:sldMk cId="0" sldId="261"/>
            <ac:spMk id="140" creationId="{00000000-0000-0000-0000-000000000000}"/>
          </ac:spMkLst>
        </pc:spChg>
        <pc:graphicFrameChg chg="mod">
          <ac:chgData name="Hp Unit" userId="86ec350514542ee1" providerId="LiveId" clId="{05B4FF85-3984-4EA9-A044-BD862E234838}" dt="2024-07-19T11:09:40.552" v="595" actId="20577"/>
          <ac:graphicFrameMkLst>
            <pc:docMk/>
            <pc:sldMk cId="0" sldId="261"/>
            <ac:graphicFrameMk id="142" creationId="{2D5171A6-7687-BF6E-DC59-F123AAFFAE1D}"/>
          </ac:graphicFrameMkLst>
        </pc:graphicFrameChg>
      </pc:sldChg>
    </pc:docChg>
  </pc:docChgLst>
  <pc:docChgLst>
    <pc:chgData name="Hp Unit" userId="86ec350514542ee1" providerId="LiveId" clId="{4F3DD269-863B-4C6E-BFB9-F9404C16EA32}"/>
    <pc:docChg chg="undo redo custSel addSld delSld modSld">
      <pc:chgData name="Hp Unit" userId="86ec350514542ee1" providerId="LiveId" clId="{4F3DD269-863B-4C6E-BFB9-F9404C16EA32}" dt="2024-07-10T12:42:49.995" v="381" actId="20577"/>
      <pc:docMkLst>
        <pc:docMk/>
      </pc:docMkLst>
      <pc:sldChg chg="addSp modSp modNotesTx">
        <pc:chgData name="Hp Unit" userId="86ec350514542ee1" providerId="LiveId" clId="{4F3DD269-863B-4C6E-BFB9-F9404C16EA32}" dt="2024-07-09T13:51:56.795" v="198"/>
        <pc:sldMkLst>
          <pc:docMk/>
          <pc:sldMk cId="0" sldId="256"/>
        </pc:sldMkLst>
        <pc:picChg chg="add mod">
          <ac:chgData name="Hp Unit" userId="86ec350514542ee1" providerId="LiveId" clId="{4F3DD269-863B-4C6E-BFB9-F9404C16EA32}" dt="2024-07-09T13:29:57.864" v="182"/>
          <ac:picMkLst>
            <pc:docMk/>
            <pc:sldMk cId="0" sldId="256"/>
            <ac:picMk id="2" creationId="{E2E3882F-3214-C6FF-DB50-81943D29E834}"/>
          </ac:picMkLst>
        </pc:picChg>
      </pc:sldChg>
      <pc:sldChg chg="addSp delSp modSp mod modNotesTx">
        <pc:chgData name="Hp Unit" userId="86ec350514542ee1" providerId="LiveId" clId="{4F3DD269-863B-4C6E-BFB9-F9404C16EA32}" dt="2024-07-10T12:40:13.940" v="377" actId="20577"/>
        <pc:sldMkLst>
          <pc:docMk/>
          <pc:sldMk cId="0" sldId="257"/>
        </pc:sldMkLst>
        <pc:picChg chg="add mod">
          <ac:chgData name="Hp Unit" userId="86ec350514542ee1" providerId="LiveId" clId="{4F3DD269-863B-4C6E-BFB9-F9404C16EA32}" dt="2024-07-09T13:29:34.491" v="181" actId="1076"/>
          <ac:picMkLst>
            <pc:docMk/>
            <pc:sldMk cId="0" sldId="257"/>
            <ac:picMk id="3" creationId="{3835BC68-7A91-E5BD-D053-B7D463CC0B5A}"/>
          </ac:picMkLst>
        </pc:picChg>
        <pc:picChg chg="add mod">
          <ac:chgData name="Hp Unit" userId="86ec350514542ee1" providerId="LiveId" clId="{4F3DD269-863B-4C6E-BFB9-F9404C16EA32}" dt="2024-07-09T13:29:59.742" v="183"/>
          <ac:picMkLst>
            <pc:docMk/>
            <pc:sldMk cId="0" sldId="257"/>
            <ac:picMk id="4" creationId="{DBC85765-2EB9-5BF5-B164-F3DF185E057D}"/>
          </ac:picMkLst>
        </pc:picChg>
        <pc:picChg chg="del">
          <ac:chgData name="Hp Unit" userId="86ec350514542ee1" providerId="LiveId" clId="{4F3DD269-863B-4C6E-BFB9-F9404C16EA32}" dt="2024-07-09T13:28:44.613" v="174" actId="478"/>
          <ac:picMkLst>
            <pc:docMk/>
            <pc:sldMk cId="0" sldId="257"/>
            <ac:picMk id="90" creationId="{00000000-0000-0000-0000-000000000000}"/>
          </ac:picMkLst>
        </pc:picChg>
      </pc:sldChg>
      <pc:sldChg chg="addSp delSp modSp mod modClrScheme chgLayout modNotesTx">
        <pc:chgData name="Hp Unit" userId="86ec350514542ee1" providerId="LiveId" clId="{4F3DD269-863B-4C6E-BFB9-F9404C16EA32}" dt="2024-07-10T12:41:04.608" v="378" actId="20577"/>
        <pc:sldMkLst>
          <pc:docMk/>
          <pc:sldMk cId="0" sldId="258"/>
        </pc:sldMkLst>
        <pc:spChg chg="add del mod ord">
          <ac:chgData name="Hp Unit" userId="86ec350514542ee1" providerId="LiveId" clId="{4F3DD269-863B-4C6E-BFB9-F9404C16EA32}" dt="2024-07-09T13:20:04.550" v="67" actId="478"/>
          <ac:spMkLst>
            <pc:docMk/>
            <pc:sldMk cId="0" sldId="258"/>
            <ac:spMk id="4" creationId="{1830A310-B50D-78CA-8A1A-0542B9EBA769}"/>
          </ac:spMkLst>
        </pc:spChg>
        <pc:spChg chg="add del mod">
          <ac:chgData name="Hp Unit" userId="86ec350514542ee1" providerId="LiveId" clId="{4F3DD269-863B-4C6E-BFB9-F9404C16EA32}" dt="2024-07-09T13:25:04.043" v="151" actId="14100"/>
          <ac:spMkLst>
            <pc:docMk/>
            <pc:sldMk cId="0" sldId="258"/>
            <ac:spMk id="8" creationId="{5C78BA21-D2C2-F787-3F7D-7C6AD811EF05}"/>
          </ac:spMkLst>
        </pc:spChg>
        <pc:spChg chg="add mod ord">
          <ac:chgData name="Hp Unit" userId="86ec350514542ee1" providerId="LiveId" clId="{4F3DD269-863B-4C6E-BFB9-F9404C16EA32}" dt="2024-07-09T13:24:12.640" v="138" actId="171"/>
          <ac:spMkLst>
            <pc:docMk/>
            <pc:sldMk cId="0" sldId="258"/>
            <ac:spMk id="9" creationId="{86FE2637-9DC9-25E6-0B4E-C8F226A61194}"/>
          </ac:spMkLst>
        </pc:spChg>
        <pc:spChg chg="mod ord">
          <ac:chgData name="Hp Unit" userId="86ec350514542ee1" providerId="LiveId" clId="{4F3DD269-863B-4C6E-BFB9-F9404C16EA32}" dt="2024-07-09T13:22:48.349" v="124" actId="1076"/>
          <ac:spMkLst>
            <pc:docMk/>
            <pc:sldMk cId="0" sldId="258"/>
            <ac:spMk id="97" creationId="{00000000-0000-0000-0000-000000000000}"/>
          </ac:spMkLst>
        </pc:spChg>
        <pc:spChg chg="del mod ord">
          <ac:chgData name="Hp Unit" userId="86ec350514542ee1" providerId="LiveId" clId="{4F3DD269-863B-4C6E-BFB9-F9404C16EA32}" dt="2024-07-09T13:21:12.239" v="99" actId="478"/>
          <ac:spMkLst>
            <pc:docMk/>
            <pc:sldMk cId="0" sldId="258"/>
            <ac:spMk id="98" creationId="{00000000-0000-0000-0000-000000000000}"/>
          </ac:spMkLst>
        </pc:spChg>
        <pc:picChg chg="add del mod">
          <ac:chgData name="Hp Unit" userId="86ec350514542ee1" providerId="LiveId" clId="{4F3DD269-863B-4C6E-BFB9-F9404C16EA32}" dt="2024-07-09T13:19:54.098" v="61" actId="21"/>
          <ac:picMkLst>
            <pc:docMk/>
            <pc:sldMk cId="0" sldId="258"/>
            <ac:picMk id="3" creationId="{975C306B-60A1-0917-5482-3CC32ABDD21B}"/>
          </ac:picMkLst>
        </pc:picChg>
        <pc:picChg chg="add del mod">
          <ac:chgData name="Hp Unit" userId="86ec350514542ee1" providerId="LiveId" clId="{4F3DD269-863B-4C6E-BFB9-F9404C16EA32}" dt="2024-07-09T13:20:00.295" v="65" actId="21"/>
          <ac:picMkLst>
            <pc:docMk/>
            <pc:sldMk cId="0" sldId="258"/>
            <ac:picMk id="5" creationId="{975C306B-60A1-0917-5482-3CC32ABDD21B}"/>
          </ac:picMkLst>
        </pc:picChg>
        <pc:picChg chg="add del mod ord">
          <ac:chgData name="Hp Unit" userId="86ec350514542ee1" providerId="LiveId" clId="{4F3DD269-863B-4C6E-BFB9-F9404C16EA32}" dt="2024-07-09T13:22:44.203" v="123" actId="1076"/>
          <ac:picMkLst>
            <pc:docMk/>
            <pc:sldMk cId="0" sldId="258"/>
            <ac:picMk id="6" creationId="{975C306B-60A1-0917-5482-3CC32ABDD21B}"/>
          </ac:picMkLst>
        </pc:picChg>
        <pc:picChg chg="add mod">
          <ac:chgData name="Hp Unit" userId="86ec350514542ee1" providerId="LiveId" clId="{4F3DD269-863B-4C6E-BFB9-F9404C16EA32}" dt="2024-07-09T13:30:01.344" v="184"/>
          <ac:picMkLst>
            <pc:docMk/>
            <pc:sldMk cId="0" sldId="258"/>
            <ac:picMk id="10" creationId="{6F5CB525-8025-78BF-6B47-F3FD2F96929F}"/>
          </ac:picMkLst>
        </pc:picChg>
        <pc:picChg chg="del">
          <ac:chgData name="Hp Unit" userId="86ec350514542ee1" providerId="LiveId" clId="{4F3DD269-863B-4C6E-BFB9-F9404C16EA32}" dt="2024-07-09T13:19:32.521" v="57" actId="478"/>
          <ac:picMkLst>
            <pc:docMk/>
            <pc:sldMk cId="0" sldId="258"/>
            <ac:picMk id="96" creationId="{00000000-0000-0000-0000-000000000000}"/>
          </ac:picMkLst>
        </pc:picChg>
      </pc:sldChg>
      <pc:sldChg chg="addSp delSp modSp mod modAnim modNotesTx">
        <pc:chgData name="Hp Unit" userId="86ec350514542ee1" providerId="LiveId" clId="{4F3DD269-863B-4C6E-BFB9-F9404C16EA32}" dt="2024-07-10T12:42:49.995" v="381" actId="20577"/>
        <pc:sldMkLst>
          <pc:docMk/>
          <pc:sldMk cId="0" sldId="259"/>
        </pc:sldMkLst>
        <pc:spChg chg="add del mod">
          <ac:chgData name="Hp Unit" userId="86ec350514542ee1" providerId="LiveId" clId="{4F3DD269-863B-4C6E-BFB9-F9404C16EA32}" dt="2024-07-09T13:17:45.921" v="10" actId="478"/>
          <ac:spMkLst>
            <pc:docMk/>
            <pc:sldMk cId="0" sldId="259"/>
            <ac:spMk id="3" creationId="{18837900-E699-E1C9-CDBD-0630ED216BAA}"/>
          </ac:spMkLst>
        </pc:spChg>
        <pc:spChg chg="add mod">
          <ac:chgData name="Hp Unit" userId="86ec350514542ee1" providerId="LiveId" clId="{4F3DD269-863B-4C6E-BFB9-F9404C16EA32}" dt="2024-07-09T13:18:54.739" v="55" actId="207"/>
          <ac:spMkLst>
            <pc:docMk/>
            <pc:sldMk cId="0" sldId="259"/>
            <ac:spMk id="4" creationId="{CABC6633-6B49-4028-B6F7-16D5416605B3}"/>
          </ac:spMkLst>
        </pc:spChg>
        <pc:spChg chg="mod">
          <ac:chgData name="Hp Unit" userId="86ec350514542ee1" providerId="LiveId" clId="{4F3DD269-863B-4C6E-BFB9-F9404C16EA32}" dt="2024-07-09T13:19:02.565" v="56" actId="1076"/>
          <ac:spMkLst>
            <pc:docMk/>
            <pc:sldMk cId="0" sldId="259"/>
            <ac:spMk id="104" creationId="{00000000-0000-0000-0000-000000000000}"/>
          </ac:spMkLst>
        </pc:spChg>
        <pc:spChg chg="del">
          <ac:chgData name="Hp Unit" userId="86ec350514542ee1" providerId="LiveId" clId="{4F3DD269-863B-4C6E-BFB9-F9404C16EA32}" dt="2024-07-09T13:17:41.340" v="9" actId="478"/>
          <ac:spMkLst>
            <pc:docMk/>
            <pc:sldMk cId="0" sldId="259"/>
            <ac:spMk id="105" creationId="{00000000-0000-0000-0000-000000000000}"/>
          </ac:spMkLst>
        </pc:spChg>
        <pc:spChg chg="mod">
          <ac:chgData name="Hp Unit" userId="86ec350514542ee1" providerId="LiveId" clId="{4F3DD269-863B-4C6E-BFB9-F9404C16EA32}" dt="2024-07-09T13:17:49.076" v="11" actId="1076"/>
          <ac:spMkLst>
            <pc:docMk/>
            <pc:sldMk cId="0" sldId="259"/>
            <ac:spMk id="106" creationId="{00000000-0000-0000-0000-000000000000}"/>
          </ac:spMkLst>
        </pc:spChg>
        <pc:spChg chg="mod">
          <ac:chgData name="Hp Unit" userId="86ec350514542ee1" providerId="LiveId" clId="{4F3DD269-863B-4C6E-BFB9-F9404C16EA32}" dt="2024-07-09T13:18:28.253" v="38" actId="1076"/>
          <ac:spMkLst>
            <pc:docMk/>
            <pc:sldMk cId="0" sldId="259"/>
            <ac:spMk id="107" creationId="{00000000-0000-0000-0000-000000000000}"/>
          </ac:spMkLst>
        </pc:spChg>
        <pc:spChg chg="mod">
          <ac:chgData name="Hp Unit" userId="86ec350514542ee1" providerId="LiveId" clId="{4F3DD269-863B-4C6E-BFB9-F9404C16EA32}" dt="2024-07-09T13:18:24.828" v="37" actId="1076"/>
          <ac:spMkLst>
            <pc:docMk/>
            <pc:sldMk cId="0" sldId="259"/>
            <ac:spMk id="108" creationId="{00000000-0000-0000-0000-000000000000}"/>
          </ac:spMkLst>
        </pc:spChg>
        <pc:spChg chg="mod">
          <ac:chgData name="Hp Unit" userId="86ec350514542ee1" providerId="LiveId" clId="{4F3DD269-863B-4C6E-BFB9-F9404C16EA32}" dt="2024-07-09T13:18:22.283" v="36" actId="1076"/>
          <ac:spMkLst>
            <pc:docMk/>
            <pc:sldMk cId="0" sldId="259"/>
            <ac:spMk id="109" creationId="{00000000-0000-0000-0000-000000000000}"/>
          </ac:spMkLst>
        </pc:spChg>
        <pc:spChg chg="mod">
          <ac:chgData name="Hp Unit" userId="86ec350514542ee1" providerId="LiveId" clId="{4F3DD269-863B-4C6E-BFB9-F9404C16EA32}" dt="2024-07-09T13:17:55.380" v="13" actId="1076"/>
          <ac:spMkLst>
            <pc:docMk/>
            <pc:sldMk cId="0" sldId="259"/>
            <ac:spMk id="110" creationId="{00000000-0000-0000-0000-000000000000}"/>
          </ac:spMkLst>
        </pc:spChg>
        <pc:picChg chg="add mod">
          <ac:chgData name="Hp Unit" userId="86ec350514542ee1" providerId="LiveId" clId="{4F3DD269-863B-4C6E-BFB9-F9404C16EA32}" dt="2024-07-09T13:30:02.784" v="185"/>
          <ac:picMkLst>
            <pc:docMk/>
            <pc:sldMk cId="0" sldId="259"/>
            <ac:picMk id="5" creationId="{AF3DCAE3-1F1D-CE32-5EFE-987F08EF2850}"/>
          </ac:picMkLst>
        </pc:picChg>
        <pc:picChg chg="mod">
          <ac:chgData name="Hp Unit" userId="86ec350514542ee1" providerId="LiveId" clId="{4F3DD269-863B-4C6E-BFB9-F9404C16EA32}" dt="2024-07-09T13:17:32.154" v="7" actId="1076"/>
          <ac:picMkLst>
            <pc:docMk/>
            <pc:sldMk cId="0" sldId="259"/>
            <ac:picMk id="111" creationId="{00000000-0000-0000-0000-000000000000}"/>
          </ac:picMkLst>
        </pc:picChg>
      </pc:sldChg>
      <pc:sldChg chg="addSp modSp mod modNotesTx">
        <pc:chgData name="Hp Unit" userId="86ec350514542ee1" providerId="LiveId" clId="{4F3DD269-863B-4C6E-BFB9-F9404C16EA32}" dt="2024-07-09T13:55:51.926" v="329"/>
        <pc:sldMkLst>
          <pc:docMk/>
          <pc:sldMk cId="0" sldId="260"/>
        </pc:sldMkLst>
        <pc:spChg chg="mod">
          <ac:chgData name="Hp Unit" userId="86ec350514542ee1" providerId="LiveId" clId="{4F3DD269-863B-4C6E-BFB9-F9404C16EA32}" dt="2024-07-09T13:25:45.902" v="161" actId="20577"/>
          <ac:spMkLst>
            <pc:docMk/>
            <pc:sldMk cId="0" sldId="260"/>
            <ac:spMk id="122" creationId="{00000000-0000-0000-0000-000000000000}"/>
          </ac:spMkLst>
        </pc:spChg>
        <pc:spChg chg="mod">
          <ac:chgData name="Hp Unit" userId="86ec350514542ee1" providerId="LiveId" clId="{4F3DD269-863B-4C6E-BFB9-F9404C16EA32}" dt="2024-07-09T13:25:43.125" v="160" actId="20577"/>
          <ac:spMkLst>
            <pc:docMk/>
            <pc:sldMk cId="0" sldId="260"/>
            <ac:spMk id="125" creationId="{00000000-0000-0000-0000-000000000000}"/>
          </ac:spMkLst>
        </pc:spChg>
        <pc:spChg chg="mod">
          <ac:chgData name="Hp Unit" userId="86ec350514542ee1" providerId="LiveId" clId="{4F3DD269-863B-4C6E-BFB9-F9404C16EA32}" dt="2024-07-09T13:25:55.552" v="166" actId="20577"/>
          <ac:spMkLst>
            <pc:docMk/>
            <pc:sldMk cId="0" sldId="260"/>
            <ac:spMk id="131" creationId="{00000000-0000-0000-0000-000000000000}"/>
          </ac:spMkLst>
        </pc:spChg>
        <pc:picChg chg="add mod">
          <ac:chgData name="Hp Unit" userId="86ec350514542ee1" providerId="LiveId" clId="{4F3DD269-863B-4C6E-BFB9-F9404C16EA32}" dt="2024-07-09T13:30:05.346" v="186"/>
          <ac:picMkLst>
            <pc:docMk/>
            <pc:sldMk cId="0" sldId="260"/>
            <ac:picMk id="2" creationId="{9D3EA4ED-EFA3-F6EB-723E-1148433B8966}"/>
          </ac:picMkLst>
        </pc:picChg>
      </pc:sldChg>
      <pc:sldChg chg="addSp delSp modSp mod modClrScheme chgLayout modNotesTx">
        <pc:chgData name="Hp Unit" userId="86ec350514542ee1" providerId="LiveId" clId="{4F3DD269-863B-4C6E-BFB9-F9404C16EA32}" dt="2024-07-09T13:56:17.692" v="348" actId="20577"/>
        <pc:sldMkLst>
          <pc:docMk/>
          <pc:sldMk cId="0" sldId="261"/>
        </pc:sldMkLst>
        <pc:spChg chg="add del mod ord">
          <ac:chgData name="Hp Unit" userId="86ec350514542ee1" providerId="LiveId" clId="{4F3DD269-863B-4C6E-BFB9-F9404C16EA32}" dt="2024-07-09T13:27:57.602" v="170" actId="26606"/>
          <ac:spMkLst>
            <pc:docMk/>
            <pc:sldMk cId="0" sldId="261"/>
            <ac:spMk id="2" creationId="{F4CA6745-0A1D-A445-1C00-EE52EBAA3F3B}"/>
          </ac:spMkLst>
        </pc:spChg>
        <pc:spChg chg="mod ord">
          <ac:chgData name="Hp Unit" userId="86ec350514542ee1" providerId="LiveId" clId="{4F3DD269-863B-4C6E-BFB9-F9404C16EA32}" dt="2024-07-09T13:28:25.117" v="173" actId="122"/>
          <ac:spMkLst>
            <pc:docMk/>
            <pc:sldMk cId="0" sldId="261"/>
            <ac:spMk id="140" creationId="{00000000-0000-0000-0000-000000000000}"/>
          </ac:spMkLst>
        </pc:spChg>
        <pc:graphicFrameChg chg="add mod">
          <ac:chgData name="Hp Unit" userId="86ec350514542ee1" providerId="LiveId" clId="{4F3DD269-863B-4C6E-BFB9-F9404C16EA32}" dt="2024-07-09T13:28:15.270" v="171" actId="12100"/>
          <ac:graphicFrameMkLst>
            <pc:docMk/>
            <pc:sldMk cId="0" sldId="261"/>
            <ac:graphicFrameMk id="142" creationId="{2D5171A6-7687-BF6E-DC59-F123AAFFAE1D}"/>
          </ac:graphicFrameMkLst>
        </pc:graphicFrameChg>
        <pc:picChg chg="add mod">
          <ac:chgData name="Hp Unit" userId="86ec350514542ee1" providerId="LiveId" clId="{4F3DD269-863B-4C6E-BFB9-F9404C16EA32}" dt="2024-07-09T13:30:09.809" v="187"/>
          <ac:picMkLst>
            <pc:docMk/>
            <pc:sldMk cId="0" sldId="261"/>
            <ac:picMk id="3" creationId="{A75F3F36-7D2A-6804-913A-37F5DE304EBA}"/>
          </ac:picMkLst>
        </pc:picChg>
        <pc:picChg chg="del">
          <ac:chgData name="Hp Unit" userId="86ec350514542ee1" providerId="LiveId" clId="{4F3DD269-863B-4C6E-BFB9-F9404C16EA32}" dt="2024-07-09T13:27:37.213" v="168" actId="478"/>
          <ac:picMkLst>
            <pc:docMk/>
            <pc:sldMk cId="0" sldId="261"/>
            <ac:picMk id="141" creationId="{00000000-0000-0000-0000-000000000000}"/>
          </ac:picMkLst>
        </pc:picChg>
      </pc:sldChg>
      <pc:sldChg chg="addSp modSp new del mod">
        <pc:chgData name="Hp Unit" userId="86ec350514542ee1" providerId="LiveId" clId="{4F3DD269-863B-4C6E-BFB9-F9404C16EA32}" dt="2024-07-09T13:25:12.781" v="152" actId="47"/>
        <pc:sldMkLst>
          <pc:docMk/>
          <pc:sldMk cId="2042557267" sldId="262"/>
        </pc:sldMkLst>
        <pc:spChg chg="mod">
          <ac:chgData name="Hp Unit" userId="86ec350514542ee1" providerId="LiveId" clId="{4F3DD269-863B-4C6E-BFB9-F9404C16EA32}" dt="2024-07-09T13:22:18.221" v="110"/>
          <ac:spMkLst>
            <pc:docMk/>
            <pc:sldMk cId="2042557267" sldId="262"/>
            <ac:spMk id="2" creationId="{D275A63D-A7D6-7831-1982-5F34DD208898}"/>
          </ac:spMkLst>
        </pc:spChg>
        <pc:picChg chg="add mod">
          <ac:chgData name="Hp Unit" userId="86ec350514542ee1" providerId="LiveId" clId="{4F3DD269-863B-4C6E-BFB9-F9404C16EA32}" dt="2024-07-09T13:22:17.998" v="109" actId="1076"/>
          <ac:picMkLst>
            <pc:docMk/>
            <pc:sldMk cId="2042557267" sldId="262"/>
            <ac:picMk id="6" creationId="{975C306B-60A1-0917-5482-3CC32ABDD21B}"/>
          </ac:picMkLst>
        </pc:picChg>
      </pc:sldChg>
    </pc:docChg>
  </pc:docChgLst>
  <pc:docChgLst>
    <pc:chgData name="Megan Botes" userId="70568131-745a-489b-b4fe-9e78c579dd6d" providerId="ADAL" clId="{2EF281B7-8CBC-427F-BE4D-A42B1AE4993C}"/>
    <pc:docChg chg="modSld">
      <pc:chgData name="Megan Botes" userId="70568131-745a-489b-b4fe-9e78c579dd6d" providerId="ADAL" clId="{2EF281B7-8CBC-427F-BE4D-A42B1AE4993C}" dt="2024-07-17T06:23:26.696" v="7" actId="20577"/>
      <pc:docMkLst>
        <pc:docMk/>
      </pc:docMkLst>
      <pc:sldChg chg="modNotesTx">
        <pc:chgData name="Megan Botes" userId="70568131-745a-489b-b4fe-9e78c579dd6d" providerId="ADAL" clId="{2EF281B7-8CBC-427F-BE4D-A42B1AE4993C}" dt="2024-07-17T06:22:09.511" v="0"/>
        <pc:sldMkLst>
          <pc:docMk/>
          <pc:sldMk cId="0" sldId="256"/>
        </pc:sldMkLst>
      </pc:sldChg>
      <pc:sldChg chg="modNotesTx">
        <pc:chgData name="Megan Botes" userId="70568131-745a-489b-b4fe-9e78c579dd6d" providerId="ADAL" clId="{2EF281B7-8CBC-427F-BE4D-A42B1AE4993C}" dt="2024-07-17T06:22:48.831" v="6" actId="20577"/>
        <pc:sldMkLst>
          <pc:docMk/>
          <pc:sldMk cId="0" sldId="257"/>
        </pc:sldMkLst>
      </pc:sldChg>
      <pc:sldChg chg="modNotesTx">
        <pc:chgData name="Megan Botes" userId="70568131-745a-489b-b4fe-9e78c579dd6d" providerId="ADAL" clId="{2EF281B7-8CBC-427F-BE4D-A42B1AE4993C}" dt="2024-07-17T06:23:26.696" v="7" actId="20577"/>
        <pc:sldMkLst>
          <pc:docMk/>
          <pc:sldMk cId="0"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20C16-C3F1-4650-B08E-4ADF4C90D9A3}"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BC0A1D04-F599-47FD-90B2-B67F476BB134}">
      <dgm:prSet/>
      <dgm:spPr/>
      <dgm:t>
        <a:bodyPr/>
        <a:lstStyle/>
        <a:p>
          <a:r>
            <a:rPr lang="en-ZA" dirty="0"/>
            <a:t>Erken </a:t>
          </a:r>
          <a:r>
            <a:rPr lang="en-ZA" dirty="0" err="1"/>
            <a:t>verskille</a:t>
          </a:r>
          <a:endParaRPr lang="en-US" dirty="0"/>
        </a:p>
      </dgm:t>
    </dgm:pt>
    <dgm:pt modelId="{406D3068-DAD6-45BD-A64A-7D3C31DA1563}" type="parTrans" cxnId="{0249711B-A36D-4C00-976F-DE4BAFB0136F}">
      <dgm:prSet/>
      <dgm:spPr/>
      <dgm:t>
        <a:bodyPr/>
        <a:lstStyle/>
        <a:p>
          <a:endParaRPr lang="en-US"/>
        </a:p>
      </dgm:t>
    </dgm:pt>
    <dgm:pt modelId="{60FF1414-A337-4724-97BD-B416D98DB65A}" type="sibTrans" cxnId="{0249711B-A36D-4C00-976F-DE4BAFB0136F}">
      <dgm:prSet/>
      <dgm:spPr/>
      <dgm:t>
        <a:bodyPr/>
        <a:lstStyle/>
        <a:p>
          <a:endParaRPr lang="en-US"/>
        </a:p>
      </dgm:t>
    </dgm:pt>
    <dgm:pt modelId="{6A6E8D76-F162-45F2-A2E2-8A0E6821A1E3}">
      <dgm:prSet/>
      <dgm:spPr/>
      <dgm:t>
        <a:bodyPr/>
        <a:lstStyle/>
        <a:p>
          <a:r>
            <a:rPr lang="en-ZA" dirty="0" err="1"/>
            <a:t>Luister</a:t>
          </a:r>
          <a:r>
            <a:rPr lang="en-ZA" dirty="0"/>
            <a:t> met </a:t>
          </a:r>
          <a:r>
            <a:rPr lang="en-ZA" dirty="0" err="1"/>
            <a:t>empatie</a:t>
          </a:r>
          <a:endParaRPr lang="en-US" dirty="0"/>
        </a:p>
      </dgm:t>
    </dgm:pt>
    <dgm:pt modelId="{3E6CCA9F-B32F-4C1D-8D44-0333769CA9F6}" type="parTrans" cxnId="{15B28740-45DE-4276-B0B4-CE0BEB63C357}">
      <dgm:prSet/>
      <dgm:spPr/>
      <dgm:t>
        <a:bodyPr/>
        <a:lstStyle/>
        <a:p>
          <a:endParaRPr lang="en-US"/>
        </a:p>
      </dgm:t>
    </dgm:pt>
    <dgm:pt modelId="{A93DF532-E9C9-4CF7-B4CD-A039557870C5}" type="sibTrans" cxnId="{15B28740-45DE-4276-B0B4-CE0BEB63C357}">
      <dgm:prSet/>
      <dgm:spPr/>
      <dgm:t>
        <a:bodyPr/>
        <a:lstStyle/>
        <a:p>
          <a:endParaRPr lang="en-US"/>
        </a:p>
      </dgm:t>
    </dgm:pt>
    <dgm:pt modelId="{41EA397B-F12F-44CF-892F-A85CB5F49390}">
      <dgm:prSet/>
      <dgm:spPr/>
      <dgm:t>
        <a:bodyPr/>
        <a:lstStyle/>
        <a:p>
          <a:r>
            <a:rPr lang="af-ZA" dirty="0"/>
            <a:t>Monitor jouself – veral voor jy praat</a:t>
          </a:r>
          <a:endParaRPr lang="en-US" dirty="0"/>
        </a:p>
      </dgm:t>
    </dgm:pt>
    <dgm:pt modelId="{23F0DBC0-2880-4734-B637-BDC94955BC12}" type="parTrans" cxnId="{9C9950EB-AFAF-4C39-BA67-C8C42551EF13}">
      <dgm:prSet/>
      <dgm:spPr/>
      <dgm:t>
        <a:bodyPr/>
        <a:lstStyle/>
        <a:p>
          <a:endParaRPr lang="en-US"/>
        </a:p>
      </dgm:t>
    </dgm:pt>
    <dgm:pt modelId="{8E2ED077-E724-4C39-8ED6-283201D59B47}" type="sibTrans" cxnId="{9C9950EB-AFAF-4C39-BA67-C8C42551EF13}">
      <dgm:prSet/>
      <dgm:spPr/>
      <dgm:t>
        <a:bodyPr/>
        <a:lstStyle/>
        <a:p>
          <a:endParaRPr lang="en-US"/>
        </a:p>
      </dgm:t>
    </dgm:pt>
    <dgm:pt modelId="{CF87A30A-BFC3-4048-A758-096E4E669AA7}">
      <dgm:prSet/>
      <dgm:spPr/>
      <dgm:t>
        <a:bodyPr/>
        <a:lstStyle/>
        <a:p>
          <a:r>
            <a:rPr lang="en-ZA" dirty="0" err="1"/>
            <a:t>Behandel</a:t>
          </a:r>
          <a:r>
            <a:rPr lang="en-ZA" dirty="0"/>
            <a:t> </a:t>
          </a:r>
          <a:r>
            <a:rPr lang="en-ZA" dirty="0" err="1"/>
            <a:t>almal</a:t>
          </a:r>
          <a:r>
            <a:rPr lang="en-ZA" dirty="0"/>
            <a:t> </a:t>
          </a:r>
          <a:r>
            <a:rPr lang="en-ZA" dirty="0" err="1"/>
            <a:t>gelyk</a:t>
          </a:r>
          <a:endParaRPr lang="en-US" dirty="0"/>
        </a:p>
      </dgm:t>
    </dgm:pt>
    <dgm:pt modelId="{A836ED58-7102-4624-A69D-A7F8BFF3EEF2}" type="parTrans" cxnId="{92A18456-76F3-4818-8A97-E0FB1465621C}">
      <dgm:prSet/>
      <dgm:spPr/>
      <dgm:t>
        <a:bodyPr/>
        <a:lstStyle/>
        <a:p>
          <a:endParaRPr lang="en-US"/>
        </a:p>
      </dgm:t>
    </dgm:pt>
    <dgm:pt modelId="{D690C4DE-EDCB-4A00-B2DB-29C6B642CABB}" type="sibTrans" cxnId="{92A18456-76F3-4818-8A97-E0FB1465621C}">
      <dgm:prSet/>
      <dgm:spPr/>
      <dgm:t>
        <a:bodyPr/>
        <a:lstStyle/>
        <a:p>
          <a:endParaRPr lang="en-US"/>
        </a:p>
      </dgm:t>
    </dgm:pt>
    <dgm:pt modelId="{708646A5-F2E2-4E9F-AD7A-614F0295FA01}" type="pres">
      <dgm:prSet presAssocID="{C0020C16-C3F1-4650-B08E-4ADF4C90D9A3}" presName="linear" presStyleCnt="0">
        <dgm:presLayoutVars>
          <dgm:animLvl val="lvl"/>
          <dgm:resizeHandles val="exact"/>
        </dgm:presLayoutVars>
      </dgm:prSet>
      <dgm:spPr/>
    </dgm:pt>
    <dgm:pt modelId="{99E4F674-341F-4A8D-A3E4-EDB2A21065A7}" type="pres">
      <dgm:prSet presAssocID="{BC0A1D04-F599-47FD-90B2-B67F476BB134}" presName="parentText" presStyleLbl="node1" presStyleIdx="0" presStyleCnt="4">
        <dgm:presLayoutVars>
          <dgm:chMax val="0"/>
          <dgm:bulletEnabled val="1"/>
        </dgm:presLayoutVars>
      </dgm:prSet>
      <dgm:spPr/>
    </dgm:pt>
    <dgm:pt modelId="{C17287E3-9DDF-4664-8600-C3AAA16804C2}" type="pres">
      <dgm:prSet presAssocID="{60FF1414-A337-4724-97BD-B416D98DB65A}" presName="spacer" presStyleCnt="0"/>
      <dgm:spPr/>
    </dgm:pt>
    <dgm:pt modelId="{8BD9BA11-B316-4C9C-BD42-892DC0DDC724}" type="pres">
      <dgm:prSet presAssocID="{6A6E8D76-F162-45F2-A2E2-8A0E6821A1E3}" presName="parentText" presStyleLbl="node1" presStyleIdx="1" presStyleCnt="4">
        <dgm:presLayoutVars>
          <dgm:chMax val="0"/>
          <dgm:bulletEnabled val="1"/>
        </dgm:presLayoutVars>
      </dgm:prSet>
      <dgm:spPr/>
    </dgm:pt>
    <dgm:pt modelId="{C7F1CD08-EF1A-4B97-A702-F2F7F78B04D0}" type="pres">
      <dgm:prSet presAssocID="{A93DF532-E9C9-4CF7-B4CD-A039557870C5}" presName="spacer" presStyleCnt="0"/>
      <dgm:spPr/>
    </dgm:pt>
    <dgm:pt modelId="{D8F6F44B-8C54-4DAC-8635-24C4BB557629}" type="pres">
      <dgm:prSet presAssocID="{41EA397B-F12F-44CF-892F-A85CB5F49390}" presName="parentText" presStyleLbl="node1" presStyleIdx="2" presStyleCnt="4">
        <dgm:presLayoutVars>
          <dgm:chMax val="0"/>
          <dgm:bulletEnabled val="1"/>
        </dgm:presLayoutVars>
      </dgm:prSet>
      <dgm:spPr/>
    </dgm:pt>
    <dgm:pt modelId="{31032E13-71D0-41FA-B11E-402FA35129DB}" type="pres">
      <dgm:prSet presAssocID="{8E2ED077-E724-4C39-8ED6-283201D59B47}" presName="spacer" presStyleCnt="0"/>
      <dgm:spPr/>
    </dgm:pt>
    <dgm:pt modelId="{84AEF012-65DE-43DD-9B25-9D2344FECF22}" type="pres">
      <dgm:prSet presAssocID="{CF87A30A-BFC3-4048-A758-096E4E669AA7}" presName="parentText" presStyleLbl="node1" presStyleIdx="3" presStyleCnt="4">
        <dgm:presLayoutVars>
          <dgm:chMax val="0"/>
          <dgm:bulletEnabled val="1"/>
        </dgm:presLayoutVars>
      </dgm:prSet>
      <dgm:spPr/>
    </dgm:pt>
  </dgm:ptLst>
  <dgm:cxnLst>
    <dgm:cxn modelId="{0249711B-A36D-4C00-976F-DE4BAFB0136F}" srcId="{C0020C16-C3F1-4650-B08E-4ADF4C90D9A3}" destId="{BC0A1D04-F599-47FD-90B2-B67F476BB134}" srcOrd="0" destOrd="0" parTransId="{406D3068-DAD6-45BD-A64A-7D3C31DA1563}" sibTransId="{60FF1414-A337-4724-97BD-B416D98DB65A}"/>
    <dgm:cxn modelId="{CEF5572C-76FF-4ADC-B666-F39EB0EAE5E7}" type="presOf" srcId="{C0020C16-C3F1-4650-B08E-4ADF4C90D9A3}" destId="{708646A5-F2E2-4E9F-AD7A-614F0295FA01}" srcOrd="0" destOrd="0" presId="urn:microsoft.com/office/officeart/2005/8/layout/vList2"/>
    <dgm:cxn modelId="{15B28740-45DE-4276-B0B4-CE0BEB63C357}" srcId="{C0020C16-C3F1-4650-B08E-4ADF4C90D9A3}" destId="{6A6E8D76-F162-45F2-A2E2-8A0E6821A1E3}" srcOrd="1" destOrd="0" parTransId="{3E6CCA9F-B32F-4C1D-8D44-0333769CA9F6}" sibTransId="{A93DF532-E9C9-4CF7-B4CD-A039557870C5}"/>
    <dgm:cxn modelId="{DB00404A-51CE-4A94-9950-43220FED13CC}" type="presOf" srcId="{CF87A30A-BFC3-4048-A758-096E4E669AA7}" destId="{84AEF012-65DE-43DD-9B25-9D2344FECF22}" srcOrd="0" destOrd="0" presId="urn:microsoft.com/office/officeart/2005/8/layout/vList2"/>
    <dgm:cxn modelId="{92A18456-76F3-4818-8A97-E0FB1465621C}" srcId="{C0020C16-C3F1-4650-B08E-4ADF4C90D9A3}" destId="{CF87A30A-BFC3-4048-A758-096E4E669AA7}" srcOrd="3" destOrd="0" parTransId="{A836ED58-7102-4624-A69D-A7F8BFF3EEF2}" sibTransId="{D690C4DE-EDCB-4A00-B2DB-29C6B642CABB}"/>
    <dgm:cxn modelId="{853E5D81-B426-44CC-AC91-0176A0BB52D9}" type="presOf" srcId="{BC0A1D04-F599-47FD-90B2-B67F476BB134}" destId="{99E4F674-341F-4A8D-A3E4-EDB2A21065A7}" srcOrd="0" destOrd="0" presId="urn:microsoft.com/office/officeart/2005/8/layout/vList2"/>
    <dgm:cxn modelId="{D3515FA9-A86B-4779-B256-5A4F72CC0536}" type="presOf" srcId="{41EA397B-F12F-44CF-892F-A85CB5F49390}" destId="{D8F6F44B-8C54-4DAC-8635-24C4BB557629}" srcOrd="0" destOrd="0" presId="urn:microsoft.com/office/officeart/2005/8/layout/vList2"/>
    <dgm:cxn modelId="{04486ECE-8DA0-460A-AF80-93A5DF49158C}" type="presOf" srcId="{6A6E8D76-F162-45F2-A2E2-8A0E6821A1E3}" destId="{8BD9BA11-B316-4C9C-BD42-892DC0DDC724}" srcOrd="0" destOrd="0" presId="urn:microsoft.com/office/officeart/2005/8/layout/vList2"/>
    <dgm:cxn modelId="{9C9950EB-AFAF-4C39-BA67-C8C42551EF13}" srcId="{C0020C16-C3F1-4650-B08E-4ADF4C90D9A3}" destId="{41EA397B-F12F-44CF-892F-A85CB5F49390}" srcOrd="2" destOrd="0" parTransId="{23F0DBC0-2880-4734-B637-BDC94955BC12}" sibTransId="{8E2ED077-E724-4C39-8ED6-283201D59B47}"/>
    <dgm:cxn modelId="{0235F8F1-7F9B-45EF-8BB4-FB12FA43B76E}" type="presParOf" srcId="{708646A5-F2E2-4E9F-AD7A-614F0295FA01}" destId="{99E4F674-341F-4A8D-A3E4-EDB2A21065A7}" srcOrd="0" destOrd="0" presId="urn:microsoft.com/office/officeart/2005/8/layout/vList2"/>
    <dgm:cxn modelId="{4806E31D-CFE4-473D-8F07-22A91D9815AA}" type="presParOf" srcId="{708646A5-F2E2-4E9F-AD7A-614F0295FA01}" destId="{C17287E3-9DDF-4664-8600-C3AAA16804C2}" srcOrd="1" destOrd="0" presId="urn:microsoft.com/office/officeart/2005/8/layout/vList2"/>
    <dgm:cxn modelId="{B6798959-0F63-40A3-9AA6-27813905BB9F}" type="presParOf" srcId="{708646A5-F2E2-4E9F-AD7A-614F0295FA01}" destId="{8BD9BA11-B316-4C9C-BD42-892DC0DDC724}" srcOrd="2" destOrd="0" presId="urn:microsoft.com/office/officeart/2005/8/layout/vList2"/>
    <dgm:cxn modelId="{A1B1EAB0-8788-4DA0-8008-72CCB20E1272}" type="presParOf" srcId="{708646A5-F2E2-4E9F-AD7A-614F0295FA01}" destId="{C7F1CD08-EF1A-4B97-A702-F2F7F78B04D0}" srcOrd="3" destOrd="0" presId="urn:microsoft.com/office/officeart/2005/8/layout/vList2"/>
    <dgm:cxn modelId="{B1ABBD16-ACBB-4C68-B753-FD9C4BFCAD10}" type="presParOf" srcId="{708646A5-F2E2-4E9F-AD7A-614F0295FA01}" destId="{D8F6F44B-8C54-4DAC-8635-24C4BB557629}" srcOrd="4" destOrd="0" presId="urn:microsoft.com/office/officeart/2005/8/layout/vList2"/>
    <dgm:cxn modelId="{D32EFADE-DB56-4BD3-8826-C5D76E184D1D}" type="presParOf" srcId="{708646A5-F2E2-4E9F-AD7A-614F0295FA01}" destId="{31032E13-71D0-41FA-B11E-402FA35129DB}" srcOrd="5" destOrd="0" presId="urn:microsoft.com/office/officeart/2005/8/layout/vList2"/>
    <dgm:cxn modelId="{2FFC2989-26A8-492C-B539-4111820523BC}" type="presParOf" srcId="{708646A5-F2E2-4E9F-AD7A-614F0295FA01}" destId="{84AEF012-65DE-43DD-9B25-9D2344FECF2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4F674-341F-4A8D-A3E4-EDB2A21065A7}">
      <dsp:nvSpPr>
        <dsp:cNvPr id="0" name=""/>
        <dsp:cNvSpPr/>
      </dsp:nvSpPr>
      <dsp:spPr>
        <a:xfrm>
          <a:off x="0" y="29232"/>
          <a:ext cx="10515600" cy="9827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ZA" sz="4200" kern="1200" dirty="0"/>
            <a:t>Erken </a:t>
          </a:r>
          <a:r>
            <a:rPr lang="en-ZA" sz="4200" kern="1200" dirty="0" err="1"/>
            <a:t>verskille</a:t>
          </a:r>
          <a:endParaRPr lang="en-US" sz="4200" kern="1200" dirty="0"/>
        </a:p>
      </dsp:txBody>
      <dsp:txXfrm>
        <a:off x="47976" y="77208"/>
        <a:ext cx="10419648" cy="886847"/>
      </dsp:txXfrm>
    </dsp:sp>
    <dsp:sp modelId="{8BD9BA11-B316-4C9C-BD42-892DC0DDC724}">
      <dsp:nvSpPr>
        <dsp:cNvPr id="0" name=""/>
        <dsp:cNvSpPr/>
      </dsp:nvSpPr>
      <dsp:spPr>
        <a:xfrm>
          <a:off x="0" y="1132992"/>
          <a:ext cx="10515600" cy="982799"/>
        </a:xfrm>
        <a:prstGeom prst="roundRect">
          <a:avLst/>
        </a:prstGeom>
        <a:solidFill>
          <a:schemeClr val="accent2">
            <a:hueOff val="-485121"/>
            <a:satOff val="-27976"/>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ZA" sz="4200" kern="1200" dirty="0" err="1"/>
            <a:t>Luister</a:t>
          </a:r>
          <a:r>
            <a:rPr lang="en-ZA" sz="4200" kern="1200" dirty="0"/>
            <a:t> met </a:t>
          </a:r>
          <a:r>
            <a:rPr lang="en-ZA" sz="4200" kern="1200" dirty="0" err="1"/>
            <a:t>empatie</a:t>
          </a:r>
          <a:endParaRPr lang="en-US" sz="4200" kern="1200" dirty="0"/>
        </a:p>
      </dsp:txBody>
      <dsp:txXfrm>
        <a:off x="47976" y="1180968"/>
        <a:ext cx="10419648" cy="886847"/>
      </dsp:txXfrm>
    </dsp:sp>
    <dsp:sp modelId="{D8F6F44B-8C54-4DAC-8635-24C4BB557629}">
      <dsp:nvSpPr>
        <dsp:cNvPr id="0" name=""/>
        <dsp:cNvSpPr/>
      </dsp:nvSpPr>
      <dsp:spPr>
        <a:xfrm>
          <a:off x="0" y="2236752"/>
          <a:ext cx="10515600" cy="982799"/>
        </a:xfrm>
        <a:prstGeom prst="roundRect">
          <a:avLst/>
        </a:prstGeom>
        <a:solidFill>
          <a:schemeClr val="accent2">
            <a:hueOff val="-970242"/>
            <a:satOff val="-55952"/>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af-ZA" sz="4200" kern="1200" dirty="0"/>
            <a:t>Monitor jouself – veral voor jy praat</a:t>
          </a:r>
          <a:endParaRPr lang="en-US" sz="4200" kern="1200" dirty="0"/>
        </a:p>
      </dsp:txBody>
      <dsp:txXfrm>
        <a:off x="47976" y="2284728"/>
        <a:ext cx="10419648" cy="886847"/>
      </dsp:txXfrm>
    </dsp:sp>
    <dsp:sp modelId="{84AEF012-65DE-43DD-9B25-9D2344FECF22}">
      <dsp:nvSpPr>
        <dsp:cNvPr id="0" name=""/>
        <dsp:cNvSpPr/>
      </dsp:nvSpPr>
      <dsp:spPr>
        <a:xfrm>
          <a:off x="0" y="3340512"/>
          <a:ext cx="10515600" cy="982799"/>
        </a:xfrm>
        <a:prstGeom prst="roundRect">
          <a:avLst/>
        </a:prstGeom>
        <a:solidFill>
          <a:schemeClr val="accent2">
            <a:hueOff val="-1455363"/>
            <a:satOff val="-83928"/>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ZA" sz="4200" kern="1200" dirty="0" err="1"/>
            <a:t>Behandel</a:t>
          </a:r>
          <a:r>
            <a:rPr lang="en-ZA" sz="4200" kern="1200" dirty="0"/>
            <a:t> </a:t>
          </a:r>
          <a:r>
            <a:rPr lang="en-ZA" sz="4200" kern="1200" dirty="0" err="1"/>
            <a:t>almal</a:t>
          </a:r>
          <a:r>
            <a:rPr lang="en-ZA" sz="4200" kern="1200" dirty="0"/>
            <a:t> </a:t>
          </a:r>
          <a:r>
            <a:rPr lang="en-ZA" sz="4200" kern="1200" dirty="0" err="1"/>
            <a:t>gelyk</a:t>
          </a:r>
          <a:endParaRPr lang="en-US" sz="4200" kern="1200" dirty="0"/>
        </a:p>
      </dsp:txBody>
      <dsp:txXfrm>
        <a:off x="47976" y="3388488"/>
        <a:ext cx="10419648" cy="8868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g16u_bzj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Inleiding</a:t>
            </a:r>
            <a:r>
              <a:rPr lang="en-ZA" dirty="0"/>
              <a:t> (3 min)</a:t>
            </a:r>
            <a:endParaRPr dirty="0"/>
          </a:p>
          <a:p>
            <a:pPr marL="0" lvl="0" indent="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af-ZA" sz="1800" b="1" dirty="0">
                <a:solidFill>
                  <a:srgbClr val="FF0000"/>
                </a:solidFill>
                <a:effectLst/>
                <a:latin typeface="Calibri" panose="020F0502020204030204" pitchFamily="34" charset="0"/>
                <a:ea typeface="Calibri" panose="020F0502020204030204" pitchFamily="34" charset="0"/>
              </a:rPr>
              <a:t>Nota aan onderwyser:</a:t>
            </a:r>
            <a:r>
              <a:rPr lang="af-ZA" sz="1800" dirty="0">
                <a:solidFill>
                  <a:srgbClr val="FF0000"/>
                </a:solidFill>
                <a:effectLst/>
                <a:latin typeface="Calibri" panose="020F0502020204030204" pitchFamily="34" charset="0"/>
                <a:ea typeface="Calibri" panose="020F0502020204030204" pitchFamily="34" charset="0"/>
              </a:rPr>
              <a:t> </a:t>
            </a:r>
            <a:r>
              <a:rPr lang="en-GB" sz="1800" dirty="0">
                <a:solidFill>
                  <a:srgbClr val="FF0000"/>
                </a:solidFill>
                <a:effectLst/>
                <a:latin typeface="Calibri" panose="020F0502020204030204" pitchFamily="34" charset="0"/>
                <a:ea typeface="Calibri" panose="020F0502020204030204" pitchFamily="34" charset="0"/>
              </a:rPr>
              <a:t>Die </a:t>
            </a:r>
            <a:r>
              <a:rPr lang="en-GB" sz="1800" dirty="0" err="1">
                <a:solidFill>
                  <a:srgbClr val="FF0000"/>
                </a:solidFill>
                <a:effectLst/>
                <a:latin typeface="Calibri" panose="020F0502020204030204" pitchFamily="34" charset="0"/>
                <a:ea typeface="Calibri" panose="020F0502020204030204" pitchFamily="34" charset="0"/>
              </a:rPr>
              <a:t>eerste</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aktiwiteit</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sal</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leerders</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blootstel</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aan</a:t>
            </a:r>
            <a:r>
              <a:rPr lang="en-GB" sz="1800" dirty="0">
                <a:solidFill>
                  <a:srgbClr val="FF0000"/>
                </a:solidFill>
                <a:effectLst/>
                <a:latin typeface="Calibri" panose="020F0502020204030204" pitchFamily="34" charset="0"/>
                <a:ea typeface="Calibri" panose="020F0502020204030204" pitchFamily="34" charset="0"/>
              </a:rPr>
              <a:t> die idee van 'n dilemma </a:t>
            </a:r>
            <a:r>
              <a:rPr lang="en-GB" sz="1800" dirty="0" err="1">
                <a:solidFill>
                  <a:srgbClr val="FF0000"/>
                </a:solidFill>
                <a:effectLst/>
                <a:latin typeface="Calibri" panose="020F0502020204030204" pitchFamily="34" charset="0"/>
                <a:ea typeface="Calibri" panose="020F0502020204030204" pitchFamily="34" charset="0"/>
              </a:rPr>
              <a:t>en</a:t>
            </a:r>
            <a:r>
              <a:rPr lang="en-GB" sz="1800" dirty="0">
                <a:solidFill>
                  <a:srgbClr val="FF0000"/>
                </a:solidFill>
                <a:effectLst/>
                <a:latin typeface="Calibri" panose="020F0502020204030204" pitchFamily="34" charset="0"/>
                <a:ea typeface="Calibri" panose="020F0502020204030204" pitchFamily="34" charset="0"/>
              </a:rPr>
              <a:t> om </a:t>
            </a:r>
            <a:r>
              <a:rPr lang="en-GB" sz="1800" dirty="0" err="1">
                <a:solidFill>
                  <a:srgbClr val="FF0000"/>
                </a:solidFill>
                <a:effectLst/>
                <a:latin typeface="Calibri" panose="020F0502020204030204" pitchFamily="34" charset="0"/>
                <a:ea typeface="Calibri" panose="020F0502020204030204" pitchFamily="34" charset="0"/>
              </a:rPr>
              <a:t>keuses</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onder</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uitdagende</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omstandighede</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te</a:t>
            </a:r>
            <a:r>
              <a:rPr lang="en-GB" sz="1800" dirty="0">
                <a:solidFill>
                  <a:srgbClr val="FF0000"/>
                </a:solidFill>
                <a:effectLst/>
                <a:latin typeface="Calibri" panose="020F0502020204030204" pitchFamily="34" charset="0"/>
                <a:ea typeface="Calibri" panose="020F0502020204030204" pitchFamily="34" charset="0"/>
              </a:rPr>
              <a:t> </a:t>
            </a:r>
            <a:r>
              <a:rPr lang="en-GB" sz="1800" dirty="0" err="1">
                <a:solidFill>
                  <a:srgbClr val="FF0000"/>
                </a:solidFill>
                <a:effectLst/>
                <a:latin typeface="Calibri" panose="020F0502020204030204" pitchFamily="34" charset="0"/>
                <a:ea typeface="Calibri" panose="020F0502020204030204" pitchFamily="34" charset="0"/>
              </a:rPr>
              <a:t>maak</a:t>
            </a:r>
            <a:r>
              <a:rPr lang="af-ZA" sz="1800" dirty="0">
                <a:solidFill>
                  <a:srgbClr val="FF0000"/>
                </a:solidFill>
                <a:effectLst/>
                <a:latin typeface="Calibri" panose="020F0502020204030204" pitchFamily="34" charset="0"/>
                <a:ea typeface="Calibri" panose="020F0502020204030204" pitchFamily="34" charset="0"/>
              </a:rPr>
              <a:t>. Maak seker dat elke leerder aan die begin van die les 15 </a:t>
            </a:r>
            <a:r>
              <a:rPr lang="af-ZA" sz="1800" i="1" dirty="0" err="1">
                <a:solidFill>
                  <a:srgbClr val="FF0000"/>
                </a:solidFill>
                <a:effectLst/>
                <a:latin typeface="Calibri" panose="020F0502020204030204" pitchFamily="34" charset="0"/>
                <a:ea typeface="Calibri" panose="020F0502020204030204" pitchFamily="34" charset="0"/>
              </a:rPr>
              <a:t>post</a:t>
            </a:r>
            <a:r>
              <a:rPr lang="af-ZA" sz="1800" i="1" dirty="0">
                <a:solidFill>
                  <a:srgbClr val="FF0000"/>
                </a:solidFill>
                <a:effectLst/>
                <a:latin typeface="Calibri" panose="020F0502020204030204" pitchFamily="34" charset="0"/>
                <a:ea typeface="Calibri" panose="020F0502020204030204" pitchFamily="34" charset="0"/>
              </a:rPr>
              <a:t>-</a:t>
            </a:r>
            <a:r>
              <a:rPr lang="af-ZA" sz="1800" i="1" dirty="0" err="1">
                <a:solidFill>
                  <a:srgbClr val="FF0000"/>
                </a:solidFill>
                <a:effectLst/>
                <a:latin typeface="Calibri" panose="020F0502020204030204" pitchFamily="34" charset="0"/>
                <a:ea typeface="Calibri" panose="020F0502020204030204" pitchFamily="34" charset="0"/>
              </a:rPr>
              <a:t>it</a:t>
            </a:r>
            <a:r>
              <a:rPr lang="af-ZA" sz="1800" dirty="0">
                <a:solidFill>
                  <a:srgbClr val="FF0000"/>
                </a:solidFill>
                <a:effectLst/>
                <a:latin typeface="Calibri" panose="020F0502020204030204" pitchFamily="34" charset="0"/>
                <a:ea typeface="Calibri" panose="020F0502020204030204" pitchFamily="34" charset="0"/>
              </a:rPr>
              <a:t>-grootte papiertjies het waarop hulle 'n woord of 'n frase kan skryf. Dit is nie nodig om 'n gedetailleerde inleiding of konteks aan die leerders te gee nie aangesien hul antwoorde outentiek moet wees.</a:t>
            </a:r>
            <a:endParaRPr lang="en-US" sz="18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800" dirty="0">
                <a:solidFill>
                  <a:srgbClr val="FF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Welkom terug graad 11's! Verlede week het ons gekyk na verskillende godsdienste en </a:t>
            </a:r>
            <a:r>
              <a:rPr lang="af-ZA" sz="1800" dirty="0" err="1">
                <a:solidFill>
                  <a:srgbClr val="000000"/>
                </a:solidFill>
                <a:effectLst/>
                <a:latin typeface="Calibri" panose="020F0502020204030204" pitchFamily="34" charset="0"/>
                <a:ea typeface="Calibri" panose="020F0502020204030204" pitchFamily="34" charset="0"/>
              </a:rPr>
              <a:t>geloofstelsels</a:t>
            </a:r>
            <a:r>
              <a:rPr lang="af-ZA" sz="1800" dirty="0">
                <a:solidFill>
                  <a:srgbClr val="000000"/>
                </a:solidFill>
                <a:effectLst/>
                <a:latin typeface="Calibri" panose="020F0502020204030204" pitchFamily="34" charset="0"/>
                <a:ea typeface="Calibri" panose="020F0502020204030204" pitchFamily="34" charset="0"/>
              </a:rPr>
              <a:t> in Suid-Afrika en hoe hulle tot 'n meer harmonieuse samelewing kan bydra.</a:t>
            </a:r>
            <a:endParaRPr lang="en-US" sz="18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Ons het die vorige les met 'n paar </a:t>
            </a:r>
            <a:r>
              <a:rPr lang="af-ZA" sz="1800" dirty="0" err="1">
                <a:solidFill>
                  <a:srgbClr val="000000"/>
                </a:solidFill>
                <a:effectLst/>
                <a:latin typeface="Calibri" panose="020F0502020204030204" pitchFamily="34" charset="0"/>
                <a:ea typeface="Calibri" panose="020F0502020204030204" pitchFamily="34" charset="0"/>
              </a:rPr>
              <a:t>refleksievrae</a:t>
            </a:r>
            <a:r>
              <a:rPr lang="af-ZA" sz="1800" dirty="0">
                <a:solidFill>
                  <a:srgbClr val="000000"/>
                </a:solidFill>
                <a:effectLst/>
                <a:latin typeface="Calibri" panose="020F0502020204030204" pitchFamily="34" charset="0"/>
                <a:ea typeface="Calibri" panose="020F0502020204030204" pitchFamily="34" charset="0"/>
              </a:rPr>
              <a:t> (</a:t>
            </a:r>
            <a:r>
              <a:rPr lang="af-ZA" sz="1800" b="1" i="1" dirty="0">
                <a:solidFill>
                  <a:srgbClr val="000000"/>
                </a:solidFill>
                <a:effectLst/>
                <a:latin typeface="Calibri" panose="020F0502020204030204" pitchFamily="34" charset="0"/>
                <a:ea typeface="Calibri" panose="020F0502020204030204" pitchFamily="34" charset="0"/>
              </a:rPr>
              <a:t>Aktiwiteit 3, </a:t>
            </a:r>
            <a:r>
              <a:rPr lang="af-ZA" sz="1800" b="1" i="1" u="sng" dirty="0">
                <a:solidFill>
                  <a:srgbClr val="000000"/>
                </a:solidFill>
                <a:effectLst/>
                <a:latin typeface="Calibri" panose="020F0502020204030204" pitchFamily="34" charset="0"/>
                <a:ea typeface="Calibri" panose="020F0502020204030204" pitchFamily="34" charset="0"/>
              </a:rPr>
              <a:t>Les 1 – Werkkaart</a:t>
            </a:r>
            <a:r>
              <a:rPr lang="af-ZA" sz="1800" dirty="0">
                <a:solidFill>
                  <a:srgbClr val="000000"/>
                </a:solidFill>
                <a:effectLst/>
                <a:latin typeface="Calibri" panose="020F0502020204030204" pitchFamily="34" charset="0"/>
                <a:ea typeface="Calibri" panose="020F0502020204030204" pitchFamily="34" charset="0"/>
              </a:rPr>
              <a:t>) afgesluit. </a:t>
            </a:r>
            <a:r>
              <a:rPr lang="af-ZA" sz="1800" b="1" dirty="0">
                <a:solidFill>
                  <a:srgbClr val="000000"/>
                </a:solidFill>
                <a:effectLst/>
                <a:latin typeface="Calibri" panose="020F0502020204030204" pitchFamily="34" charset="0"/>
                <a:ea typeface="Calibri" panose="020F0502020204030204" pitchFamily="34" charset="0"/>
              </a:rPr>
              <a:t>Vraag 3.3 </a:t>
            </a:r>
            <a:r>
              <a:rPr lang="af-ZA" sz="1800" dirty="0">
                <a:solidFill>
                  <a:srgbClr val="000000"/>
                </a:solidFill>
                <a:effectLst/>
                <a:latin typeface="Calibri" panose="020F0502020204030204" pitchFamily="34" charset="0"/>
                <a:ea typeface="Calibri" panose="020F0502020204030204" pitchFamily="34" charset="0"/>
              </a:rPr>
              <a:t>het gevra: </a:t>
            </a:r>
            <a:r>
              <a:rPr lang="af-ZA" sz="1800" dirty="0">
                <a:solidFill>
                  <a:srgbClr val="000000"/>
                </a:solidFill>
                <a:effectLst/>
                <a:latin typeface="Calibri" panose="020F0502020204030204" pitchFamily="34" charset="0"/>
                <a:ea typeface="MS Mincho" panose="02020609040205080304" pitchFamily="49" charset="-128"/>
              </a:rPr>
              <a:t>Beskryf TWEE maniere waarop godsdienstige groepe kan bydra tot die versorging van minderbevoorregtes in die gemeenskap.</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Hoe het jy op hierdie vraag gereageer? Draai na die persoon langs jou en deel kortliks jou antwoord met hulle.</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In vandag se les gaan ons kyk na besluitneming onder moeilike omstandighede. Die moeilikste besluite wat ons moet neem, is dikwels kontekstueel. Dit beteken dat daar baie faktore in ag geneem moet word wanneer daardie besluite geneem word.</a:t>
            </a:r>
            <a:endParaRPr lang="en-US" sz="1800" dirty="0">
              <a:effectLst/>
              <a:latin typeface="Times New Roman" panose="02020603050405020304" pitchFamily="18" charset="0"/>
              <a:ea typeface="MS Mincho" panose="02020609040205080304" pitchFamily="49" charset="-128"/>
            </a:endParaRPr>
          </a:p>
          <a:p>
            <a:pPr marL="0" lvl="0" indent="0" algn="l" rtl="0">
              <a:lnSpc>
                <a:spcPct val="100000"/>
              </a:lnSpc>
              <a:spcBef>
                <a:spcPts val="0"/>
              </a:spcBef>
              <a:spcAft>
                <a:spcPts val="0"/>
              </a:spcAft>
              <a:buSzPts val="1400"/>
              <a:buNone/>
            </a:pPr>
            <a:endParaRPr dirty="0"/>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“Frommel </a:t>
            </a:r>
            <a:r>
              <a:rPr lang="en-ZA" dirty="0" err="1"/>
              <a:t>jou</a:t>
            </a:r>
            <a:r>
              <a:rPr lang="en-ZA" dirty="0"/>
              <a:t> </a:t>
            </a:r>
            <a:r>
              <a:rPr lang="en-ZA" dirty="0" err="1"/>
              <a:t>gunsteling</a:t>
            </a:r>
            <a:r>
              <a:rPr lang="en-ZA" dirty="0"/>
              <a:t>”-</a:t>
            </a:r>
            <a:r>
              <a:rPr lang="en-ZA" dirty="0" err="1"/>
              <a:t>aktiwiteit</a:t>
            </a:r>
            <a:r>
              <a:rPr lang="en-ZA" dirty="0"/>
              <a:t> (10 min)</a:t>
            </a:r>
            <a:endParaRPr dirty="0"/>
          </a:p>
          <a:p>
            <a:pPr marL="0" lvl="0" indent="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af-ZA" sz="1200" b="1" dirty="0">
                <a:solidFill>
                  <a:srgbClr val="FF0000"/>
                </a:solidFill>
                <a:effectLst/>
                <a:latin typeface="Calibri" panose="020F0502020204030204" pitchFamily="34" charset="0"/>
                <a:ea typeface="Calibri" panose="020F0502020204030204" pitchFamily="34" charset="0"/>
              </a:rPr>
              <a:t>Nota aan onderwyser:</a:t>
            </a:r>
            <a:r>
              <a:rPr lang="af-ZA" sz="1200" dirty="0">
                <a:solidFill>
                  <a:srgbClr val="FF0000"/>
                </a:solidFill>
                <a:effectLst/>
                <a:latin typeface="Calibri" panose="020F0502020204030204" pitchFamily="34" charset="0"/>
                <a:ea typeface="Calibri" panose="020F0502020204030204" pitchFamily="34" charset="0"/>
              </a:rPr>
              <a:t> Hierdie aktiwiteit is 'n voorbeeld van ervaringsleer. Die doel is om leerders toe te laat om betrokke te raak by die storie. Dit mag dalk 'n bietjie luidrugtig raak. Laat die proses toe, aangesien dit tot die waarde van die les sal bydra.</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Op hul 15 </a:t>
            </a:r>
            <a:r>
              <a:rPr lang="af-ZA" sz="1200" i="1" dirty="0" err="1">
                <a:solidFill>
                  <a:srgbClr val="000000"/>
                </a:solidFill>
                <a:effectLst/>
                <a:latin typeface="Calibri" panose="020F0502020204030204" pitchFamily="34" charset="0"/>
                <a:ea typeface="Calibri" panose="020F0502020204030204" pitchFamily="34" charset="0"/>
              </a:rPr>
              <a:t>post</a:t>
            </a:r>
            <a:r>
              <a:rPr lang="af-ZA" sz="1200" i="1" dirty="0">
                <a:solidFill>
                  <a:srgbClr val="000000"/>
                </a:solidFill>
                <a:effectLst/>
                <a:latin typeface="Calibri" panose="020F0502020204030204" pitchFamily="34" charset="0"/>
                <a:ea typeface="Calibri" panose="020F0502020204030204" pitchFamily="34" charset="0"/>
              </a:rPr>
              <a:t>-</a:t>
            </a:r>
            <a:r>
              <a:rPr lang="af-ZA" sz="1200" i="1" dirty="0" err="1">
                <a:solidFill>
                  <a:srgbClr val="000000"/>
                </a:solidFill>
                <a:effectLst/>
                <a:latin typeface="Calibri" panose="020F0502020204030204" pitchFamily="34" charset="0"/>
                <a:ea typeface="Calibri" panose="020F0502020204030204" pitchFamily="34" charset="0"/>
              </a:rPr>
              <a:t>it</a:t>
            </a:r>
            <a:r>
              <a:rPr lang="af-ZA" sz="1200" dirty="0">
                <a:solidFill>
                  <a:srgbClr val="000000"/>
                </a:solidFill>
                <a:effectLst/>
                <a:latin typeface="Calibri" panose="020F0502020204030204" pitchFamily="34" charset="0"/>
                <a:ea typeface="Calibri" panose="020F0502020204030204" pitchFamily="34" charset="0"/>
              </a:rPr>
              <a:t>-papiertjies wat vroeër aan hulle uitgedeel is, moet die leerders die volgende neerskryf: (Elke papiertjie moet net EEN woord/frase op hê.)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VYF van hul </a:t>
            </a:r>
            <a:r>
              <a:rPr lang="af-ZA" sz="1200" dirty="0" err="1">
                <a:solidFill>
                  <a:srgbClr val="000000"/>
                </a:solidFill>
                <a:effectLst/>
                <a:latin typeface="Calibri" panose="020F0502020204030204" pitchFamily="34" charset="0"/>
                <a:ea typeface="Calibri" panose="020F0502020204030204" pitchFamily="34" charset="0"/>
              </a:rPr>
              <a:t>gunstelingmense</a:t>
            </a:r>
            <a:r>
              <a:rPr lang="af-ZA" sz="1200" dirty="0">
                <a:solidFill>
                  <a:srgbClr val="000000"/>
                </a:solidFill>
                <a:effectLst/>
                <a:latin typeface="Calibri" panose="020F0502020204030204" pitchFamily="34" charset="0"/>
                <a:ea typeface="Calibri" panose="020F0502020204030204" pitchFamily="34" charset="0"/>
              </a:rPr>
              <a:t> (beklemtoon dat dit regte mense in hul lewens moet wees, nie bekendes of </a:t>
            </a:r>
            <a:r>
              <a:rPr lang="af-ZA" sz="1200" dirty="0" err="1">
                <a:solidFill>
                  <a:srgbClr val="000000"/>
                </a:solidFill>
                <a:effectLst/>
                <a:latin typeface="Calibri" panose="020F0502020204030204" pitchFamily="34" charset="0"/>
                <a:ea typeface="Calibri" panose="020F0502020204030204" pitchFamily="34" charset="0"/>
              </a:rPr>
              <a:t>smaakmakers</a:t>
            </a:r>
            <a:r>
              <a:rPr lang="af-ZA" sz="1200" dirty="0">
                <a:solidFill>
                  <a:srgbClr val="000000"/>
                </a:solidFill>
                <a:effectLst/>
                <a:latin typeface="Calibri" panose="020F0502020204030204" pitchFamily="34" charset="0"/>
                <a:ea typeface="Calibri" panose="020F0502020204030204" pitchFamily="34" charset="0"/>
              </a:rPr>
              <a:t> ("</a:t>
            </a:r>
            <a:r>
              <a:rPr lang="af-ZA" sz="1200" i="1" dirty="0" err="1">
                <a:solidFill>
                  <a:srgbClr val="000000"/>
                </a:solidFill>
                <a:effectLst/>
                <a:latin typeface="Calibri" panose="020F0502020204030204" pitchFamily="34" charset="0"/>
                <a:ea typeface="Calibri" panose="020F0502020204030204" pitchFamily="34" charset="0"/>
              </a:rPr>
              <a:t>influencers</a:t>
            </a:r>
            <a:r>
              <a:rPr lang="af-ZA" sz="1200" dirty="0">
                <a:solidFill>
                  <a:srgbClr val="000000"/>
                </a:solidFill>
                <a:effectLst/>
                <a:latin typeface="Calibri" panose="020F0502020204030204" pitchFamily="34" charset="0"/>
                <a:ea typeface="Calibri" panose="020F0502020204030204" pitchFamily="34" charset="0"/>
              </a:rPr>
              <a:t>") nie).</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VYF van hul </a:t>
            </a:r>
            <a:r>
              <a:rPr lang="af-ZA" sz="1200" dirty="0" err="1">
                <a:solidFill>
                  <a:srgbClr val="000000"/>
                </a:solidFill>
                <a:effectLst/>
                <a:latin typeface="Calibri" panose="020F0502020204030204" pitchFamily="34" charset="0"/>
                <a:ea typeface="Calibri" panose="020F0502020204030204" pitchFamily="34" charset="0"/>
              </a:rPr>
              <a:t>gunstelingbesittings</a:t>
            </a:r>
            <a:r>
              <a:rPr lang="af-ZA" sz="1200" dirty="0">
                <a:solidFill>
                  <a:srgbClr val="000000"/>
                </a:solidFill>
                <a:effectLst/>
                <a:latin typeface="Calibri" panose="020F0502020204030204" pitchFamily="34" charset="0"/>
                <a:ea typeface="Calibri" panose="020F0502020204030204" pitchFamily="34" charset="0"/>
              </a:rPr>
              <a:t> (hul eie, nie die hipotetiese </a:t>
            </a:r>
            <a:r>
              <a:rPr lang="af-ZA" sz="1200" dirty="0" err="1">
                <a:solidFill>
                  <a:srgbClr val="000000"/>
                </a:solidFill>
                <a:effectLst/>
                <a:latin typeface="Calibri" panose="020F0502020204030204" pitchFamily="34" charset="0"/>
                <a:ea typeface="Calibri" panose="020F0502020204030204" pitchFamily="34" charset="0"/>
              </a:rPr>
              <a:t>Lamborghini</a:t>
            </a:r>
            <a:r>
              <a:rPr lang="af-ZA" sz="1200" dirty="0">
                <a:solidFill>
                  <a:srgbClr val="000000"/>
                </a:solidFill>
                <a:effectLst/>
                <a:latin typeface="Calibri" panose="020F0502020204030204" pitchFamily="34" charset="0"/>
                <a:ea typeface="Calibri" panose="020F0502020204030204" pitchFamily="34" charset="0"/>
              </a:rPr>
              <a:t> in die motorhuis nie).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VYF van hul </a:t>
            </a:r>
            <a:r>
              <a:rPr lang="af-ZA" sz="1200" dirty="0" err="1">
                <a:solidFill>
                  <a:srgbClr val="000000"/>
                </a:solidFill>
                <a:effectLst/>
                <a:latin typeface="Calibri" panose="020F0502020204030204" pitchFamily="34" charset="0"/>
                <a:ea typeface="Calibri" panose="020F0502020204030204" pitchFamily="34" charset="0"/>
              </a:rPr>
              <a:t>gunstelingaktiwiteite</a:t>
            </a:r>
            <a:r>
              <a:rPr lang="af-ZA" sz="1200" dirty="0">
                <a:solidFill>
                  <a:srgbClr val="000000"/>
                </a:solidFill>
                <a:effectLst/>
                <a:latin typeface="Calibri" panose="020F0502020204030204" pitchFamily="34" charset="0"/>
                <a:ea typeface="Calibri" panose="020F0502020204030204" pitchFamily="34" charset="0"/>
              </a:rPr>
              <a:t> (weereens moet dit persoonlik wees).</a:t>
            </a:r>
            <a:endParaRPr lang="en-US" sz="12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Stel die scenario, deur die volgende voor te lees: </a:t>
            </a:r>
            <a:r>
              <a:rPr lang="af-ZA" sz="1200" b="1" dirty="0">
                <a:solidFill>
                  <a:srgbClr val="000000"/>
                </a:solidFill>
                <a:effectLst/>
                <a:latin typeface="Calibri" panose="020F0502020204030204" pitchFamily="34" charset="0"/>
                <a:ea typeface="Calibri" panose="020F0502020204030204" pitchFamily="34" charset="0"/>
              </a:rPr>
              <a:t>Stel jou voor jy is in een van daardie einde-van-die-wêreld-flieks soos </a:t>
            </a:r>
            <a:r>
              <a:rPr lang="af-ZA" sz="1200" b="1" i="1" dirty="0" err="1">
                <a:solidFill>
                  <a:srgbClr val="000000"/>
                </a:solidFill>
                <a:effectLst/>
                <a:latin typeface="Calibri" panose="020F0502020204030204" pitchFamily="34" charset="0"/>
                <a:ea typeface="Calibri" panose="020F0502020204030204" pitchFamily="34" charset="0"/>
              </a:rPr>
              <a:t>Independence</a:t>
            </a:r>
            <a:r>
              <a:rPr lang="af-ZA" sz="1200" b="1" i="1" dirty="0">
                <a:solidFill>
                  <a:srgbClr val="000000"/>
                </a:solidFill>
                <a:effectLst/>
                <a:latin typeface="Calibri" panose="020F0502020204030204" pitchFamily="34" charset="0"/>
                <a:ea typeface="Calibri" panose="020F0502020204030204" pitchFamily="34" charset="0"/>
              </a:rPr>
              <a:t> </a:t>
            </a:r>
            <a:r>
              <a:rPr lang="af-ZA" sz="1200" b="1" i="1" dirty="0" err="1">
                <a:solidFill>
                  <a:srgbClr val="000000"/>
                </a:solidFill>
                <a:effectLst/>
                <a:latin typeface="Calibri" panose="020F0502020204030204" pitchFamily="34" charset="0"/>
                <a:ea typeface="Calibri" panose="020F0502020204030204" pitchFamily="34" charset="0"/>
              </a:rPr>
              <a:t>Day</a:t>
            </a:r>
            <a:r>
              <a:rPr lang="af-ZA" sz="1200" b="1" dirty="0">
                <a:solidFill>
                  <a:srgbClr val="000000"/>
                </a:solidFill>
                <a:effectLst/>
                <a:latin typeface="Calibri" panose="020F0502020204030204" pitchFamily="34" charset="0"/>
                <a:ea typeface="Calibri" panose="020F0502020204030204" pitchFamily="34" charset="0"/>
              </a:rPr>
              <a:t>, </a:t>
            </a:r>
            <a:r>
              <a:rPr lang="af-ZA" sz="1200" b="1" i="1" dirty="0" err="1">
                <a:solidFill>
                  <a:srgbClr val="000000"/>
                </a:solidFill>
                <a:effectLst/>
                <a:latin typeface="Calibri" panose="020F0502020204030204" pitchFamily="34" charset="0"/>
                <a:ea typeface="Calibri" panose="020F0502020204030204" pitchFamily="34" charset="0"/>
              </a:rPr>
              <a:t>World</a:t>
            </a:r>
            <a:r>
              <a:rPr lang="af-ZA" sz="1200" b="1" i="1" dirty="0">
                <a:solidFill>
                  <a:srgbClr val="000000"/>
                </a:solidFill>
                <a:effectLst/>
                <a:latin typeface="Calibri" panose="020F0502020204030204" pitchFamily="34" charset="0"/>
                <a:ea typeface="Calibri" panose="020F0502020204030204" pitchFamily="34" charset="0"/>
              </a:rPr>
              <a:t> War Z</a:t>
            </a:r>
            <a:r>
              <a:rPr lang="af-ZA" sz="1200" b="1" dirty="0">
                <a:solidFill>
                  <a:srgbClr val="000000"/>
                </a:solidFill>
                <a:effectLst/>
                <a:latin typeface="Calibri" panose="020F0502020204030204" pitchFamily="34" charset="0"/>
                <a:ea typeface="Calibri" panose="020F0502020204030204" pitchFamily="34" charset="0"/>
              </a:rPr>
              <a:t> of </a:t>
            </a:r>
            <a:r>
              <a:rPr lang="af-ZA" sz="1200" b="1" i="1" dirty="0" err="1">
                <a:solidFill>
                  <a:srgbClr val="000000"/>
                </a:solidFill>
                <a:effectLst/>
                <a:latin typeface="Calibri" panose="020F0502020204030204" pitchFamily="34" charset="0"/>
                <a:ea typeface="Calibri" panose="020F0502020204030204" pitchFamily="34" charset="0"/>
              </a:rPr>
              <a:t>The</a:t>
            </a:r>
            <a:r>
              <a:rPr lang="af-ZA" sz="1200" b="1" i="1" dirty="0">
                <a:solidFill>
                  <a:srgbClr val="000000"/>
                </a:solidFill>
                <a:effectLst/>
                <a:latin typeface="Calibri" panose="020F0502020204030204" pitchFamily="34" charset="0"/>
                <a:ea typeface="Calibri" panose="020F0502020204030204" pitchFamily="34" charset="0"/>
              </a:rPr>
              <a:t> </a:t>
            </a:r>
            <a:r>
              <a:rPr lang="af-ZA" sz="1200" b="1" i="1" dirty="0" err="1">
                <a:solidFill>
                  <a:srgbClr val="000000"/>
                </a:solidFill>
                <a:effectLst/>
                <a:latin typeface="Calibri" panose="020F0502020204030204" pitchFamily="34" charset="0"/>
                <a:ea typeface="Calibri" panose="020F0502020204030204" pitchFamily="34" charset="0"/>
              </a:rPr>
              <a:t>Day</a:t>
            </a:r>
            <a:r>
              <a:rPr lang="af-ZA" sz="1200" b="1" i="1" dirty="0">
                <a:solidFill>
                  <a:srgbClr val="000000"/>
                </a:solidFill>
                <a:effectLst/>
                <a:latin typeface="Calibri" panose="020F0502020204030204" pitchFamily="34" charset="0"/>
                <a:ea typeface="Calibri" panose="020F0502020204030204" pitchFamily="34" charset="0"/>
              </a:rPr>
              <a:t> </a:t>
            </a:r>
            <a:r>
              <a:rPr lang="af-ZA" sz="1200" b="1" i="1" dirty="0" err="1">
                <a:solidFill>
                  <a:srgbClr val="000000"/>
                </a:solidFill>
                <a:effectLst/>
                <a:latin typeface="Calibri" panose="020F0502020204030204" pitchFamily="34" charset="0"/>
                <a:ea typeface="Calibri" panose="020F0502020204030204" pitchFamily="34" charset="0"/>
              </a:rPr>
              <a:t>After</a:t>
            </a:r>
            <a:r>
              <a:rPr lang="af-ZA" sz="1200" b="1" i="1" dirty="0">
                <a:solidFill>
                  <a:srgbClr val="000000"/>
                </a:solidFill>
                <a:effectLst/>
                <a:latin typeface="Calibri" panose="020F0502020204030204" pitchFamily="34" charset="0"/>
                <a:ea typeface="Calibri" panose="020F0502020204030204" pitchFamily="34" charset="0"/>
              </a:rPr>
              <a:t> </a:t>
            </a:r>
            <a:r>
              <a:rPr lang="af-ZA" sz="1200" b="1" i="1" dirty="0" err="1">
                <a:solidFill>
                  <a:srgbClr val="000000"/>
                </a:solidFill>
                <a:effectLst/>
                <a:latin typeface="Calibri" panose="020F0502020204030204" pitchFamily="34" charset="0"/>
                <a:ea typeface="Calibri" panose="020F0502020204030204" pitchFamily="34" charset="0"/>
              </a:rPr>
              <a:t>Tomorrow</a:t>
            </a:r>
            <a:r>
              <a:rPr lang="af-ZA" sz="1200" b="1" dirty="0">
                <a:solidFill>
                  <a:srgbClr val="000000"/>
                </a:solidFill>
                <a:effectLst/>
                <a:latin typeface="Calibri" panose="020F0502020204030204" pitchFamily="34" charset="0"/>
                <a:ea typeface="Calibri" panose="020F0502020204030204" pitchFamily="34" charset="0"/>
              </a:rPr>
              <a:t>: "</a:t>
            </a:r>
            <a:r>
              <a:rPr lang="af-ZA" sz="1200" b="1" dirty="0" err="1">
                <a:solidFill>
                  <a:srgbClr val="000000"/>
                </a:solidFill>
                <a:effectLst/>
                <a:latin typeface="Calibri" panose="020F0502020204030204" pitchFamily="34" charset="0"/>
                <a:ea typeface="Calibri" panose="020F0502020204030204" pitchFamily="34" charset="0"/>
              </a:rPr>
              <a:t>Aardverwarming</a:t>
            </a:r>
            <a:r>
              <a:rPr lang="af-ZA" sz="1200" b="1" dirty="0">
                <a:solidFill>
                  <a:srgbClr val="000000"/>
                </a:solidFill>
                <a:effectLst/>
                <a:latin typeface="Calibri" panose="020F0502020204030204" pitchFamily="34" charset="0"/>
                <a:ea typeface="Calibri" panose="020F0502020204030204" pitchFamily="34" charset="0"/>
              </a:rPr>
              <a:t> het die planeet verhit en die </a:t>
            </a:r>
            <a:r>
              <a:rPr lang="af-ZA" sz="1200" b="1" dirty="0" err="1">
                <a:solidFill>
                  <a:srgbClr val="000000"/>
                </a:solidFill>
                <a:effectLst/>
                <a:latin typeface="Calibri" panose="020F0502020204030204" pitchFamily="34" charset="0"/>
                <a:ea typeface="Calibri" panose="020F0502020204030204" pitchFamily="34" charset="0"/>
              </a:rPr>
              <a:t>seevlakke</a:t>
            </a:r>
            <a:r>
              <a:rPr lang="af-ZA" sz="1200" b="1" dirty="0">
                <a:solidFill>
                  <a:srgbClr val="000000"/>
                </a:solidFill>
                <a:effectLst/>
                <a:latin typeface="Calibri" panose="020F0502020204030204" pitchFamily="34" charset="0"/>
                <a:ea typeface="Calibri" panose="020F0502020204030204" pitchFamily="34" charset="0"/>
              </a:rPr>
              <a:t> styg drasties. Die area waar jy woon gaan binnekort oorstroom. Daar is nie meer genoeg ruimte om gemaklik te leef nie. Jy moet vyf mense, dinge of aktiwiteite kies wat jy gaan agterlaat."</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Vra die leerders om die vyf </a:t>
            </a:r>
            <a:r>
              <a:rPr lang="af-ZA" sz="1200" u="sng" dirty="0">
                <a:solidFill>
                  <a:srgbClr val="000000"/>
                </a:solidFill>
                <a:effectLst/>
                <a:latin typeface="Calibri" panose="020F0502020204030204" pitchFamily="34" charset="0"/>
                <a:ea typeface="Calibri" panose="020F0502020204030204" pitchFamily="34" charset="0"/>
              </a:rPr>
              <a:t>minste belangrike</a:t>
            </a:r>
            <a:r>
              <a:rPr lang="af-ZA" sz="1200" dirty="0">
                <a:solidFill>
                  <a:srgbClr val="000000"/>
                </a:solidFill>
                <a:effectLst/>
                <a:latin typeface="Calibri" panose="020F0502020204030204" pitchFamily="34" charset="0"/>
                <a:ea typeface="Calibri" panose="020F0502020204030204" pitchFamily="34" charset="0"/>
              </a:rPr>
              <a:t> stukke papier op te frommel.</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(Maak seker dat hulle die papier opfrommel. Stuur 'n asblik om die klas waarin hulle dit kan weggooi.)</a:t>
            </a:r>
            <a:endParaRPr lang="en-US" sz="12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a:t>
            </a:r>
            <a:r>
              <a:rPr lang="af-ZA" sz="1200" b="1" dirty="0">
                <a:solidFill>
                  <a:srgbClr val="000000"/>
                </a:solidFill>
                <a:effectLst/>
                <a:latin typeface="Calibri" panose="020F0502020204030204" pitchFamily="34" charset="0"/>
                <a:ea typeface="Calibri" panose="020F0502020204030204" pitchFamily="34" charset="0"/>
              </a:rPr>
              <a:t>Die watervlakke styg steeds en die oorblywende mense word na 'n ander area verskuif. Jy moet nóg vyf mense, voorwerpe of aktiwiteite opoffer sodat jy kan saamgaan.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Vra die leerders om nog vyf (minder belangrike) stukke papier op te frommel.</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(Weereens moet hulle die stukke papier weggooi.)</a:t>
            </a:r>
            <a:endParaRPr lang="en-US" sz="12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a:t>
            </a:r>
            <a:r>
              <a:rPr lang="af-ZA" sz="1200" b="1" dirty="0">
                <a:solidFill>
                  <a:srgbClr val="000000"/>
                </a:solidFill>
                <a:effectLst/>
                <a:latin typeface="Calibri" panose="020F0502020204030204" pitchFamily="34" charset="0"/>
                <a:ea typeface="Calibri" panose="020F0502020204030204" pitchFamily="34" charset="0"/>
              </a:rPr>
              <a:t>Uiterse slegte nuus word aangekondig – dit lyk of die landoppervlakte binnekort heeltemal gaan oorstroom, maar twee groot skepe word gestuur om alle oorlewendes en hul besittings te red. Van jou oorblywende vyf stukke papier moet jy egter die TWEE belangrikstes kies en van die ander drie ontslae raak."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Vra die leerders om nog drie stukke papier op te frommel.</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(Dit moet in die asblik gegooi word.)</a:t>
            </a:r>
            <a:endParaRPr lang="en-US" sz="12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Gaan voort: </a:t>
            </a:r>
            <a:r>
              <a:rPr lang="af-ZA" sz="1200" b="1" dirty="0">
                <a:solidFill>
                  <a:srgbClr val="000000"/>
                </a:solidFill>
                <a:effectLst/>
                <a:latin typeface="Calibri" panose="020F0502020204030204" pitchFamily="34" charset="0"/>
                <a:ea typeface="Calibri" panose="020F0502020204030204" pitchFamily="34" charset="0"/>
              </a:rPr>
              <a:t>"Ag nee! Op pad na die </a:t>
            </a:r>
            <a:r>
              <a:rPr lang="af-ZA" sz="1200" b="1" dirty="0" err="1">
                <a:solidFill>
                  <a:srgbClr val="000000"/>
                </a:solidFill>
                <a:effectLst/>
                <a:latin typeface="Calibri" panose="020F0502020204030204" pitchFamily="34" charset="0"/>
                <a:ea typeface="Calibri" panose="020F0502020204030204" pitchFamily="34" charset="0"/>
              </a:rPr>
              <a:t>reddingspunt</a:t>
            </a:r>
            <a:r>
              <a:rPr lang="af-ZA" sz="1200" b="1" dirty="0">
                <a:solidFill>
                  <a:srgbClr val="000000"/>
                </a:solidFill>
                <a:effectLst/>
                <a:latin typeface="Calibri" panose="020F0502020204030204" pitchFamily="34" charset="0"/>
                <a:ea typeface="Calibri" panose="020F0502020204030204" pitchFamily="34" charset="0"/>
              </a:rPr>
              <a:t> het een van die skepe 'n ysberg getref en gesink. Jy moet nou tussen jou twee opsies kies. Hou EEN papiertjie en gooi die ander weg. Die enigste persoon, voorwerp of aktiwiteit wat jy kan saamneem, is wat op daardie stukkie papier geskryf is."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Vra die leerders om die 2de laaste papier weg te gooi. Gee vir leerders tyd om hierdie besluit te verwerk. Sommige kan sukkel om die besluit te neem. Stel leerders gerus dat die aktiwiteit slegs 'n hipotetiese simulasie is.</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en-GB" sz="1200" dirty="0" err="1">
                <a:solidFill>
                  <a:srgbClr val="000000"/>
                </a:solidFill>
                <a:effectLst/>
                <a:latin typeface="Calibri" panose="020F0502020204030204" pitchFamily="34" charset="0"/>
                <a:ea typeface="Calibri" panose="020F0502020204030204" pitchFamily="34" charset="0"/>
              </a:rPr>
              <a:t>Deel</a:t>
            </a:r>
            <a:r>
              <a:rPr lang="en-GB" sz="1200" dirty="0">
                <a:solidFill>
                  <a:srgbClr val="000000"/>
                </a:solidFill>
                <a:effectLst/>
                <a:latin typeface="Calibri" panose="020F0502020204030204" pitchFamily="34" charset="0"/>
                <a:ea typeface="Calibri" panose="020F0502020204030204" pitchFamily="34" charset="0"/>
              </a:rPr>
              <a:t> met die </a:t>
            </a:r>
            <a:r>
              <a:rPr lang="en-GB" sz="1200" dirty="0" err="1">
                <a:solidFill>
                  <a:srgbClr val="000000"/>
                </a:solidFill>
                <a:effectLst/>
                <a:latin typeface="Calibri" panose="020F0502020204030204" pitchFamily="34" charset="0"/>
                <a:ea typeface="Calibri" panose="020F0502020204030204" pitchFamily="34" charset="0"/>
              </a:rPr>
              <a:t>persoon</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langs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jou</a:t>
            </a:r>
            <a:r>
              <a:rPr lang="en-GB" sz="1200" dirty="0">
                <a:solidFill>
                  <a:srgbClr val="000000"/>
                </a:solidFill>
                <a:effectLst/>
                <a:latin typeface="Calibri" panose="020F0502020204030204" pitchFamily="34" charset="0"/>
                <a:ea typeface="Calibri" panose="020F0502020204030204" pitchFamily="34" charset="0"/>
              </a:rPr>
              <a:t> wat op </a:t>
            </a:r>
            <a:r>
              <a:rPr lang="en-GB" sz="1200" dirty="0" err="1">
                <a:solidFill>
                  <a:srgbClr val="000000"/>
                </a:solidFill>
                <a:effectLst/>
                <a:latin typeface="Calibri" panose="020F0502020204030204" pitchFamily="34" charset="0"/>
                <a:ea typeface="Calibri" panose="020F0502020204030204" pitchFamily="34" charset="0"/>
              </a:rPr>
              <a:t>jou</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oorblywende</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stuk</a:t>
            </a:r>
            <a:r>
              <a:rPr lang="en-GB" sz="1200" dirty="0">
                <a:solidFill>
                  <a:srgbClr val="000000"/>
                </a:solidFill>
                <a:effectLst/>
                <a:latin typeface="Calibri" panose="020F0502020204030204" pitchFamily="34" charset="0"/>
                <a:ea typeface="Calibri" panose="020F0502020204030204" pitchFamily="34" charset="0"/>
              </a:rPr>
              <a:t> papier </a:t>
            </a:r>
            <a:r>
              <a:rPr lang="en-GB" sz="1200" dirty="0" err="1">
                <a:solidFill>
                  <a:srgbClr val="000000"/>
                </a:solidFill>
                <a:effectLst/>
                <a:latin typeface="Calibri" panose="020F0502020204030204" pitchFamily="34" charset="0"/>
                <a:ea typeface="Calibri" panose="020F0502020204030204" pitchFamily="34" charset="0"/>
              </a:rPr>
              <a:t>geskryf</a:t>
            </a:r>
            <a:r>
              <a:rPr lang="en-GB" sz="1200" dirty="0">
                <a:solidFill>
                  <a:srgbClr val="000000"/>
                </a:solidFill>
                <a:effectLst/>
                <a:latin typeface="Calibri" panose="020F0502020204030204" pitchFamily="34" charset="0"/>
                <a:ea typeface="Calibri" panose="020F0502020204030204" pitchFamily="34" charset="0"/>
              </a:rPr>
              <a:t> is. </a:t>
            </a:r>
            <a:r>
              <a:rPr lang="en-GB" sz="1200" dirty="0" err="1">
                <a:solidFill>
                  <a:srgbClr val="000000"/>
                </a:solidFill>
                <a:effectLst/>
                <a:latin typeface="Calibri" panose="020F0502020204030204" pitchFamily="34" charset="0"/>
                <a:ea typeface="Calibri" panose="020F0502020204030204" pitchFamily="34" charset="0"/>
              </a:rPr>
              <a:t>Verduidelik</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aan</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jou</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maat</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waarom</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jy</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daardie</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keuses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gemaak</a:t>
            </a:r>
            <a:r>
              <a:rPr lang="en-GB" sz="1200" dirty="0">
                <a:solidFill>
                  <a:srgbClr val="000000"/>
                </a:solidFill>
                <a:effectLst/>
                <a:latin typeface="Calibri" panose="020F0502020204030204" pitchFamily="34" charset="0"/>
                <a:ea typeface="Calibri" panose="020F0502020204030204" pitchFamily="34" charset="0"/>
              </a:rPr>
              <a:t> het.</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Vra die leerders die volgende vrae:</a:t>
            </a:r>
            <a:endParaRPr lang="en-US" sz="1200" dirty="0">
              <a:solidFill>
                <a:srgbClr val="FF0000"/>
              </a:solidFill>
              <a:effectLst/>
              <a:latin typeface="Times New Roman" panose="02020603050405020304" pitchFamily="18" charset="0"/>
              <a:ea typeface="MS Mincho" panose="02020609040205080304" pitchFamily="49" charset="-128"/>
            </a:endParaRPr>
          </a:p>
          <a:p>
            <a:pPr marL="742950" lvl="1" indent="-285750" algn="just">
              <a:lnSpc>
                <a:spcPct val="115000"/>
              </a:lnSpc>
              <a:buClr>
                <a:srgbClr val="000000"/>
              </a:buClr>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Het die keuses makliker of moeiliker geword soos wat die aktiwiteit gevorder het?</a:t>
            </a:r>
            <a:endParaRPr lang="en-US" sz="1200" dirty="0">
              <a:solidFill>
                <a:srgbClr val="FF0000"/>
              </a:solidFill>
              <a:effectLst/>
              <a:latin typeface="Times New Roman" panose="02020603050405020304" pitchFamily="18" charset="0"/>
              <a:ea typeface="MS Mincho" panose="02020609040205080304" pitchFamily="49" charset="-128"/>
            </a:endParaRPr>
          </a:p>
          <a:p>
            <a:pPr marL="742950" lvl="1" indent="-285750" algn="just">
              <a:lnSpc>
                <a:spcPct val="115000"/>
              </a:lnSpc>
              <a:buClr>
                <a:srgbClr val="000000"/>
              </a:buClr>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Wat was die moeilikste ding om op te gee?</a:t>
            </a:r>
            <a:endParaRPr lang="en-US" sz="1200" dirty="0">
              <a:solidFill>
                <a:srgbClr val="FF0000"/>
              </a:solidFill>
              <a:effectLst/>
              <a:latin typeface="Times New Roman" panose="02020603050405020304" pitchFamily="18" charset="0"/>
              <a:ea typeface="MS Mincho" panose="02020609040205080304" pitchFamily="49" charset="-128"/>
            </a:endParaRPr>
          </a:p>
          <a:p>
            <a:pPr marL="457200" algn="just">
              <a:lnSpc>
                <a:spcPct val="115000"/>
              </a:lnSpc>
            </a:pP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Die doel van die aktiwiteit was om die konsep van keuse uit te lig. Die reg op vryheid van keuse is fundamenteel in 'n demokratiese samelewing. Die reg om ons eie keuses te maak kan ook uiters moeilik wees en gevolge vir ander mense inhou. In hierdie aktiwiteit sou dit die dood van sommige mense beteken. Alhoewel dit slegs hipoteties was is dit belangrik om te onthou dat die keuses wat ons maak, nooit ligtelik opgeneem moet word nie. </a:t>
            </a:r>
            <a:endParaRPr lang="en-US" sz="1200" dirty="0">
              <a:solidFill>
                <a:srgbClr val="FF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Die aktiwiteit het verder gedemonstreer dat </a:t>
            </a:r>
            <a:r>
              <a:rPr lang="en-GB" sz="1200" dirty="0" err="1">
                <a:solidFill>
                  <a:srgbClr val="000000"/>
                </a:solidFill>
                <a:effectLst/>
                <a:latin typeface="Calibri" panose="020F0502020204030204" pitchFamily="34" charset="0"/>
                <a:ea typeface="Calibri" panose="020F0502020204030204" pitchFamily="34" charset="0"/>
              </a:rPr>
              <a:t>ons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waardes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ons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keuses</a:t>
            </a:r>
            <a:r>
              <a:rPr lang="en-GB" sz="1200" dirty="0">
                <a:solidFill>
                  <a:srgbClr val="000000"/>
                </a:solidFill>
                <a:effectLst/>
                <a:latin typeface="Calibri" panose="020F0502020204030204" pitchFamily="34" charset="0"/>
                <a:ea typeface="Calibri" panose="020F0502020204030204" pitchFamily="34" charset="0"/>
              </a:rPr>
              <a:t> </a:t>
            </a:r>
            <a:r>
              <a:rPr lang="en-GB" sz="1200" dirty="0" err="1">
                <a:solidFill>
                  <a:srgbClr val="000000"/>
                </a:solidFill>
                <a:effectLst/>
                <a:latin typeface="Calibri" panose="020F0502020204030204" pitchFamily="34" charset="0"/>
                <a:ea typeface="Calibri" panose="020F0502020204030204" pitchFamily="34" charset="0"/>
              </a:rPr>
              <a:t>be</a:t>
            </a:r>
            <a:r>
              <a:rPr lang="en-GB" sz="1200" dirty="0" err="1">
                <a:solidFill>
                  <a:srgbClr val="000000"/>
                </a:solidFill>
                <a:effectLst/>
                <a:latin typeface="Calibri" panose="020F0502020204030204" pitchFamily="34" charset="0"/>
                <a:ea typeface="Segoe UI Symbol" panose="020B0502040204020203" pitchFamily="34" charset="0"/>
              </a:rPr>
              <a:t>ïnvloed</a:t>
            </a:r>
            <a:r>
              <a:rPr lang="en-GB" sz="1200" dirty="0">
                <a:solidFill>
                  <a:srgbClr val="000000"/>
                </a:solidFill>
                <a:effectLst/>
                <a:latin typeface="Calibri" panose="020F0502020204030204" pitchFamily="34" charset="0"/>
                <a:ea typeface="Segoe UI Symbol" panose="020B0502040204020203" pitchFamily="34" charset="0"/>
              </a:rPr>
              <a:t>. </a:t>
            </a:r>
            <a:r>
              <a:rPr lang="af-ZA" sz="1200" dirty="0">
                <a:solidFill>
                  <a:srgbClr val="000000"/>
                </a:solidFill>
                <a:effectLst/>
                <a:latin typeface="Calibri" panose="020F0502020204030204" pitchFamily="34" charset="0"/>
                <a:ea typeface="Calibri" panose="020F0502020204030204" pitchFamily="34" charset="0"/>
              </a:rPr>
              <a:t>Sommiges het dalk gekies om hul </a:t>
            </a:r>
            <a:r>
              <a:rPr lang="af-ZA" sz="1200" dirty="0" err="1">
                <a:solidFill>
                  <a:srgbClr val="000000"/>
                </a:solidFill>
                <a:effectLst/>
                <a:latin typeface="Calibri" panose="020F0502020204030204" pitchFamily="34" charset="0"/>
                <a:ea typeface="Calibri" panose="020F0502020204030204" pitchFamily="34" charset="0"/>
              </a:rPr>
              <a:t>gunstelingskoene</a:t>
            </a:r>
            <a:r>
              <a:rPr lang="af-ZA" sz="1200" dirty="0">
                <a:solidFill>
                  <a:srgbClr val="000000"/>
                </a:solidFill>
                <a:effectLst/>
                <a:latin typeface="Calibri" panose="020F0502020204030204" pitchFamily="34" charset="0"/>
                <a:ea typeface="Calibri" panose="020F0502020204030204" pitchFamily="34" charset="0"/>
              </a:rPr>
              <a:t> te hou en hul ma's weg te gooi. Ander het dalk die gimnasium bo hul broer of suster gekies. Mense sal die dinge red wat hulle as die waardevolste beskou. Dit kan 'n aanduiding wees van hul persoonlike </a:t>
            </a:r>
            <a:r>
              <a:rPr lang="af-ZA" sz="1200" dirty="0" err="1">
                <a:solidFill>
                  <a:srgbClr val="000000"/>
                </a:solidFill>
                <a:effectLst/>
                <a:latin typeface="Calibri" panose="020F0502020204030204" pitchFamily="34" charset="0"/>
                <a:ea typeface="Calibri" panose="020F0502020204030204" pitchFamily="34" charset="0"/>
              </a:rPr>
              <a:t>waardestelsels</a:t>
            </a:r>
            <a:r>
              <a:rPr lang="af-ZA" sz="1200" dirty="0">
                <a:solidFill>
                  <a:srgbClr val="000000"/>
                </a:solidFill>
                <a:effectLst/>
                <a:latin typeface="Calibri" panose="020F0502020204030204" pitchFamily="34" charset="0"/>
                <a:ea typeface="Calibri" panose="020F0502020204030204" pitchFamily="34" charset="0"/>
              </a:rPr>
              <a:t>.</a:t>
            </a:r>
            <a:endParaRPr lang="en-US" sz="1200" dirty="0">
              <a:solidFill>
                <a:srgbClr val="FF0000"/>
              </a:solidFill>
              <a:effectLst/>
              <a:latin typeface="Times New Roman" panose="02020603050405020304" pitchFamily="18" charset="0"/>
              <a:ea typeface="MS Mincho" panose="02020609040205080304" pitchFamily="49" charset="-128"/>
            </a:endParaRPr>
          </a:p>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err="1"/>
              <a:t>Kyk</a:t>
            </a:r>
            <a:r>
              <a:rPr lang="en-GB" dirty="0"/>
              <a:t> Video &amp; </a:t>
            </a:r>
            <a:r>
              <a:rPr lang="en-GB" dirty="0" err="1"/>
              <a:t>Aktiwiteit</a:t>
            </a:r>
            <a:r>
              <a:rPr lang="en-GB" dirty="0"/>
              <a:t> (6 min)</a:t>
            </a:r>
            <a:endParaRPr dirty="0"/>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Kyk: </a:t>
            </a:r>
            <a:r>
              <a:rPr lang="en-US" sz="1800" b="1" i="1" dirty="0">
                <a:solidFill>
                  <a:srgbClr val="000000"/>
                </a:solidFill>
                <a:effectLst/>
                <a:latin typeface="Calibri" panose="020F0502020204030204" pitchFamily="34" charset="0"/>
                <a:ea typeface="Calibri" panose="020F0502020204030204" pitchFamily="34" charset="0"/>
              </a:rPr>
              <a:t>Would you sacrifice one person to save five? - Eleanor Nelsen</a:t>
            </a:r>
            <a:endParaRPr lang="en-US" sz="1800" dirty="0">
              <a:solidFill>
                <a:srgbClr val="000000"/>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u="sng" dirty="0">
                <a:solidFill>
                  <a:srgbClr val="262626"/>
                </a:solidFill>
                <a:effectLst/>
                <a:latin typeface="Calibri" panose="020F0502020204030204" pitchFamily="34" charset="0"/>
                <a:ea typeface="Calibri" panose="020F0502020204030204" pitchFamily="34" charset="0"/>
                <a:hlinkClick r:id="rId3"/>
              </a:rPr>
              <a:t>https://www.youtube.com/watch?v=yg16u_bzjPE</a:t>
            </a:r>
            <a:r>
              <a:rPr lang="af-ZA" sz="1800" dirty="0">
                <a:solidFill>
                  <a:srgbClr val="262626"/>
                </a:solidFill>
                <a:effectLst/>
                <a:latin typeface="Calibri" panose="020F0502020204030204" pitchFamily="34" charset="0"/>
                <a:ea typeface="Calibri" panose="020F0502020204030204" pitchFamily="34" charset="0"/>
              </a:rPr>
              <a:t> (Kyk net die eerste 2 min 20 sek) </a:t>
            </a:r>
            <a:endParaRPr lang="en-US" sz="1800" dirty="0">
              <a:solidFill>
                <a:srgbClr val="262626"/>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Hierdie video illustreer die basiese elemente van 'n morele of etiese dilemma. </a:t>
            </a:r>
            <a:r>
              <a:rPr lang="en-GB" sz="1800" dirty="0" err="1">
                <a:solidFill>
                  <a:srgbClr val="000000"/>
                </a:solidFill>
                <a:effectLst/>
                <a:latin typeface="Calibri" panose="020F0502020204030204" pitchFamily="34" charset="0"/>
                <a:ea typeface="Calibri" panose="020F0502020204030204" pitchFamily="34" charset="0"/>
              </a:rPr>
              <a:t>Dit</a:t>
            </a:r>
            <a:r>
              <a:rPr lang="en-GB" sz="1800" dirty="0">
                <a:solidFill>
                  <a:srgbClr val="000000"/>
                </a:solidFill>
                <a:effectLst/>
                <a:latin typeface="Calibri" panose="020F0502020204030204" pitchFamily="34" charset="0"/>
                <a:ea typeface="Calibri" panose="020F0502020204030204" pitchFamily="34" charset="0"/>
              </a:rPr>
              <a:t> is </a:t>
            </a:r>
            <a:r>
              <a:rPr lang="en-GB" sz="1800" dirty="0" err="1">
                <a:solidFill>
                  <a:srgbClr val="000000"/>
                </a:solidFill>
                <a:effectLst/>
                <a:latin typeface="Calibri" panose="020F0502020204030204" pitchFamily="34" charset="0"/>
                <a:ea typeface="Calibri" panose="020F0502020204030204" pitchFamily="34" charset="0"/>
              </a:rPr>
              <a:t>belangrik</a:t>
            </a:r>
            <a:r>
              <a:rPr lang="en-GB" sz="1800" dirty="0">
                <a:solidFill>
                  <a:srgbClr val="000000"/>
                </a:solidFill>
                <a:effectLst/>
                <a:latin typeface="Calibri" panose="020F0502020204030204" pitchFamily="34" charset="0"/>
                <a:ea typeface="Calibri" panose="020F0502020204030204" pitchFamily="34" charset="0"/>
              </a:rPr>
              <a:t> om </a:t>
            </a:r>
            <a:r>
              <a:rPr lang="en-GB" sz="1800" dirty="0" err="1">
                <a:solidFill>
                  <a:srgbClr val="000000"/>
                </a:solidFill>
                <a:effectLst/>
                <a:latin typeface="Calibri" panose="020F0502020204030204" pitchFamily="34" charset="0"/>
                <a:ea typeface="Calibri" panose="020F0502020204030204" pitchFamily="34" charset="0"/>
              </a:rPr>
              <a:t>te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besef</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dat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daar</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dikwels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nie</a:t>
            </a:r>
            <a:r>
              <a:rPr lang="en-GB" sz="1800" dirty="0">
                <a:solidFill>
                  <a:srgbClr val="000000"/>
                </a:solidFill>
                <a:effectLst/>
                <a:latin typeface="Calibri" panose="020F0502020204030204" pitchFamily="34" charset="0"/>
                <a:ea typeface="Calibri" panose="020F0502020204030204" pitchFamily="34" charset="0"/>
              </a:rPr>
              <a:t> 'n </a:t>
            </a:r>
            <a:r>
              <a:rPr lang="en-GB" sz="1800" dirty="0" err="1">
                <a:solidFill>
                  <a:srgbClr val="000000"/>
                </a:solidFill>
                <a:effectLst/>
                <a:latin typeface="Calibri" panose="020F0502020204030204" pitchFamily="34" charset="0"/>
                <a:ea typeface="Calibri" panose="020F0502020204030204" pitchFamily="34" charset="0"/>
              </a:rPr>
              <a:t>heeltemal</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positiewe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oplossing</a:t>
            </a:r>
            <a:r>
              <a:rPr lang="en-GB" sz="1800" dirty="0">
                <a:solidFill>
                  <a:srgbClr val="000000"/>
                </a:solidFill>
                <a:effectLst/>
                <a:latin typeface="Calibri" panose="020F0502020204030204" pitchFamily="34" charset="0"/>
                <a:ea typeface="Calibri" panose="020F0502020204030204" pitchFamily="34" charset="0"/>
              </a:rPr>
              <a:t> in </a:t>
            </a:r>
            <a:r>
              <a:rPr lang="en-GB" sz="1800" dirty="0" err="1">
                <a:solidFill>
                  <a:srgbClr val="000000"/>
                </a:solidFill>
                <a:effectLst/>
                <a:latin typeface="Calibri" panose="020F0502020204030204" pitchFamily="34" charset="0"/>
                <a:ea typeface="Calibri" panose="020F0502020204030204" pitchFamily="34" charset="0"/>
              </a:rPr>
              <a:t>hierdie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soort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situasies</a:t>
            </a:r>
            <a:r>
              <a:rPr lang="en-GB" sz="1800" dirty="0">
                <a:solidFill>
                  <a:srgbClr val="000000"/>
                </a:solidFill>
                <a:effectLst/>
                <a:latin typeface="Calibri" panose="020F0502020204030204" pitchFamily="34" charset="0"/>
                <a:ea typeface="Calibri" panose="020F0502020204030204" pitchFamily="34" charset="0"/>
              </a:rPr>
              <a:t> is </a:t>
            </a:r>
            <a:r>
              <a:rPr lang="en-GB" sz="1800" dirty="0" err="1">
                <a:solidFill>
                  <a:srgbClr val="000000"/>
                </a:solidFill>
                <a:effectLst/>
                <a:latin typeface="Calibri" panose="020F0502020204030204" pitchFamily="34" charset="0"/>
                <a:ea typeface="Calibri" panose="020F0502020204030204" pitchFamily="34" charset="0"/>
              </a:rPr>
              <a:t>nie</a:t>
            </a:r>
            <a:r>
              <a:rPr lang="en-GB" sz="1800" dirty="0">
                <a:solidFill>
                  <a:srgbClr val="000000"/>
                </a:solidFill>
                <a:effectLst/>
                <a:latin typeface="Calibri" panose="020F0502020204030204" pitchFamily="34" charset="0"/>
                <a:ea typeface="Calibri" panose="020F0502020204030204" pitchFamily="34" charset="0"/>
              </a:rPr>
              <a:t>. Die </a:t>
            </a:r>
            <a:r>
              <a:rPr lang="en-GB" sz="1800" dirty="0" err="1">
                <a:solidFill>
                  <a:srgbClr val="000000"/>
                </a:solidFill>
                <a:effectLst/>
                <a:latin typeface="Calibri" panose="020F0502020204030204" pitchFamily="34" charset="0"/>
                <a:ea typeface="Calibri" panose="020F0502020204030204" pitchFamily="34" charset="0"/>
              </a:rPr>
              <a:t>persoon</a:t>
            </a:r>
            <a:r>
              <a:rPr lang="en-GB" sz="1800" dirty="0">
                <a:solidFill>
                  <a:srgbClr val="000000"/>
                </a:solidFill>
                <a:effectLst/>
                <a:latin typeface="Calibri" panose="020F0502020204030204" pitchFamily="34" charset="0"/>
                <a:ea typeface="Calibri" panose="020F0502020204030204" pitchFamily="34" charset="0"/>
              </a:rPr>
              <a:t> wat die </a:t>
            </a:r>
            <a:r>
              <a:rPr lang="en-GB" sz="1800" dirty="0" err="1">
                <a:solidFill>
                  <a:srgbClr val="000000"/>
                </a:solidFill>
                <a:effectLst/>
                <a:latin typeface="Calibri" panose="020F0502020204030204" pitchFamily="34" charset="0"/>
                <a:ea typeface="Calibri" panose="020F0502020204030204" pitchFamily="34" charset="0"/>
              </a:rPr>
              <a:t>besluit</a:t>
            </a:r>
            <a:r>
              <a:rPr lang="en-GB" sz="1800" dirty="0">
                <a:solidFill>
                  <a:srgbClr val="000000"/>
                </a:solidFill>
                <a:effectLst/>
                <a:latin typeface="Calibri" panose="020F0502020204030204" pitchFamily="34" charset="0"/>
                <a:ea typeface="Calibri" panose="020F0502020204030204" pitchFamily="34" charset="0"/>
              </a:rPr>
              <a:t> neem, </a:t>
            </a:r>
            <a:r>
              <a:rPr lang="en-GB" sz="1800" dirty="0" err="1">
                <a:solidFill>
                  <a:srgbClr val="000000"/>
                </a:solidFill>
                <a:effectLst/>
                <a:latin typeface="Calibri" panose="020F0502020204030204" pitchFamily="34" charset="0"/>
                <a:ea typeface="Calibri" panose="020F0502020204030204" pitchFamily="34" charset="0"/>
              </a:rPr>
              <a:t>moet</a:t>
            </a:r>
            <a:r>
              <a:rPr lang="en-GB" sz="1800" dirty="0">
                <a:solidFill>
                  <a:srgbClr val="000000"/>
                </a:solidFill>
                <a:effectLst/>
                <a:latin typeface="Calibri" panose="020F0502020204030204" pitchFamily="34" charset="0"/>
                <a:ea typeface="Calibri" panose="020F0502020204030204" pitchFamily="34" charset="0"/>
              </a:rPr>
              <a:t> die </a:t>
            </a:r>
            <a:r>
              <a:rPr lang="en-GB" sz="1800" dirty="0" err="1">
                <a:solidFill>
                  <a:srgbClr val="000000"/>
                </a:solidFill>
                <a:effectLst/>
                <a:latin typeface="Calibri" panose="020F0502020204030204" pitchFamily="34" charset="0"/>
                <a:ea typeface="Calibri" panose="020F0502020204030204" pitchFamily="34" charset="0"/>
              </a:rPr>
              <a:t>besluit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kies</a:t>
            </a:r>
            <a:r>
              <a:rPr lang="en-GB" sz="1800" dirty="0">
                <a:solidFill>
                  <a:srgbClr val="000000"/>
                </a:solidFill>
                <a:effectLst/>
                <a:latin typeface="Calibri" panose="020F0502020204030204" pitchFamily="34" charset="0"/>
                <a:ea typeface="Calibri" panose="020F0502020204030204" pitchFamily="34" charset="0"/>
              </a:rPr>
              <a:t> wat die "</a:t>
            </a:r>
            <a:r>
              <a:rPr lang="en-GB" sz="1800" dirty="0" err="1">
                <a:solidFill>
                  <a:srgbClr val="000000"/>
                </a:solidFill>
                <a:effectLst/>
                <a:latin typeface="Calibri" panose="020F0502020204030204" pitchFamily="34" charset="0"/>
                <a:ea typeface="Calibri" panose="020F0502020204030204" pitchFamily="34" charset="0"/>
              </a:rPr>
              <a:t>regverdigste</a:t>
            </a:r>
            <a:r>
              <a:rPr lang="en-GB" sz="1800" dirty="0">
                <a:solidFill>
                  <a:srgbClr val="000000"/>
                </a:solidFill>
                <a:effectLst/>
                <a:latin typeface="Calibri" panose="020F0502020204030204" pitchFamily="34" charset="0"/>
                <a:ea typeface="Calibri" panose="020F0502020204030204" pitchFamily="34" charset="0"/>
              </a:rPr>
              <a:t>" is.</a:t>
            </a:r>
            <a:endParaRPr lang="en-US" sz="1800" dirty="0">
              <a:solidFill>
                <a:srgbClr val="262626"/>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Nadat hulle die video gekyk het, moet leerders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dirty="0">
                <a:solidFill>
                  <a:srgbClr val="000000"/>
                </a:solidFill>
                <a:effectLst/>
                <a:latin typeface="Calibri" panose="020F0502020204030204" pitchFamily="34" charset="0"/>
                <a:ea typeface="Arial" panose="020B0604020202020204" pitchFamily="34" charset="0"/>
              </a:rPr>
              <a:t>) voltooi. (Laat 5 minute toe vir voltooiing). </a:t>
            </a:r>
            <a:endParaRPr lang="en-US" sz="1800" dirty="0">
              <a:solidFill>
                <a:srgbClr val="262626"/>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Moontlike antwoorde is in </a:t>
            </a:r>
            <a:r>
              <a:rPr lang="af-ZA" sz="1800" b="1" i="1" u="sng" dirty="0">
                <a:solidFill>
                  <a:srgbClr val="000000"/>
                </a:solidFill>
                <a:effectLst/>
                <a:latin typeface="Calibri" panose="020F0502020204030204" pitchFamily="34" charset="0"/>
                <a:ea typeface="Arial" panose="020B0604020202020204" pitchFamily="34" charset="0"/>
              </a:rPr>
              <a:t>Les 2 – Werkkaart MEMO </a:t>
            </a:r>
            <a:r>
              <a:rPr lang="af-ZA" sz="1800" dirty="0">
                <a:solidFill>
                  <a:srgbClr val="000000"/>
                </a:solidFill>
                <a:effectLst/>
                <a:latin typeface="Calibri" panose="020F0502020204030204" pitchFamily="34" charset="0"/>
                <a:ea typeface="Arial" panose="020B0604020202020204" pitchFamily="34" charset="0"/>
              </a:rPr>
              <a:t>beskikbaar. </a:t>
            </a:r>
            <a:endParaRPr lang="en-US" sz="1800" dirty="0">
              <a:solidFill>
                <a:srgbClr val="262626"/>
              </a:solidFill>
              <a:effectLst/>
              <a:latin typeface="Times New Roman" panose="02020603050405020304" pitchFamily="18" charset="0"/>
              <a:ea typeface="MS Mincho" panose="02020609040205080304" pitchFamily="49" charset="-128"/>
            </a:endParaRPr>
          </a:p>
          <a:p>
            <a:pPr marL="342900" lvl="0" indent="-342900" algn="just">
              <a:lnSpc>
                <a:spcPct val="115000"/>
              </a:lnSpc>
              <a:buClr>
                <a:srgbClr val="000000"/>
              </a:buClr>
              <a:buFont typeface="Symbol" panose="05050102010706020507" pitchFamily="18" charset="2"/>
              <a:buChar char=""/>
            </a:pPr>
            <a:r>
              <a:rPr lang="af-ZA" sz="1800" b="1" dirty="0">
                <a:solidFill>
                  <a:srgbClr val="FF0000"/>
                </a:solidFill>
                <a:effectLst/>
                <a:latin typeface="Calibri" panose="020F0502020204030204" pitchFamily="34" charset="0"/>
                <a:ea typeface="Calibri" panose="020F0502020204030204" pitchFamily="34" charset="0"/>
              </a:rPr>
              <a:t>Nota aan onderwyser: </a:t>
            </a:r>
            <a:r>
              <a:rPr lang="af-ZA" sz="1800" dirty="0">
                <a:solidFill>
                  <a:srgbClr val="FF0000"/>
                </a:solidFill>
                <a:effectLst/>
                <a:latin typeface="Calibri" panose="020F0502020204030204" pitchFamily="34" charset="0"/>
                <a:ea typeface="Calibri" panose="020F0502020204030204" pitchFamily="34" charset="0"/>
              </a:rPr>
              <a:t>As u tyd het, kan u die volgende vraag of 'n variasie daarvan aan die leerders stel: </a:t>
            </a:r>
            <a:r>
              <a:rPr lang="en-GB" sz="1800" dirty="0">
                <a:solidFill>
                  <a:srgbClr val="000000"/>
                </a:solidFill>
                <a:effectLst/>
                <a:latin typeface="Calibri" panose="020F0502020204030204" pitchFamily="34" charset="0"/>
                <a:ea typeface="Calibri" panose="020F0502020204030204" pitchFamily="34" charset="0"/>
              </a:rPr>
              <a:t>Met </a:t>
            </a:r>
            <a:r>
              <a:rPr lang="en-GB" sz="1800" dirty="0" err="1">
                <a:solidFill>
                  <a:srgbClr val="000000"/>
                </a:solidFill>
                <a:effectLst/>
                <a:latin typeface="Calibri" panose="020F0502020204030204" pitchFamily="34" charset="0"/>
                <a:ea typeface="Calibri" panose="020F0502020204030204" pitchFamily="34" charset="0"/>
              </a:rPr>
              <a:t>betrekking</a:t>
            </a:r>
            <a:r>
              <a:rPr lang="en-GB" sz="1800" dirty="0">
                <a:solidFill>
                  <a:srgbClr val="000000"/>
                </a:solidFill>
                <a:effectLst/>
                <a:latin typeface="Calibri" panose="020F0502020204030204" pitchFamily="34" charset="0"/>
                <a:ea typeface="Calibri" panose="020F0502020204030204" pitchFamily="34" charset="0"/>
              </a:rPr>
              <a:t> tot die </a:t>
            </a:r>
            <a:r>
              <a:rPr lang="en-GB" sz="1800" dirty="0" err="1">
                <a:solidFill>
                  <a:srgbClr val="000000"/>
                </a:solidFill>
                <a:effectLst/>
                <a:latin typeface="Calibri" panose="020F0502020204030204" pitchFamily="34" charset="0"/>
                <a:ea typeface="Calibri" panose="020F0502020204030204" pitchFamily="34" charset="0"/>
              </a:rPr>
              <a:t>wegholtrein</a:t>
            </a:r>
            <a:r>
              <a:rPr lang="en-GB" sz="1800" dirty="0">
                <a:solidFill>
                  <a:srgbClr val="000000"/>
                </a:solidFill>
                <a:effectLst/>
                <a:latin typeface="Calibri" panose="020F0502020204030204" pitchFamily="34" charset="0"/>
                <a:ea typeface="Calibri" panose="020F0502020204030204" pitchFamily="34" charset="0"/>
              </a:rPr>
              <a:t>-scenario, hoe sou </a:t>
            </a:r>
            <a:r>
              <a:rPr lang="en-GB" sz="1800" dirty="0" err="1">
                <a:solidFill>
                  <a:srgbClr val="000000"/>
                </a:solidFill>
                <a:effectLst/>
                <a:latin typeface="Calibri" panose="020F0502020204030204" pitchFamily="34" charset="0"/>
                <a:ea typeface="Calibri" panose="020F0502020204030204" pitchFamily="34" charset="0"/>
              </a:rPr>
              <a:t>dit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jou</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besluit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beïnvloed</a:t>
            </a:r>
            <a:r>
              <a:rPr lang="en-GB" sz="1800" dirty="0">
                <a:solidFill>
                  <a:srgbClr val="000000"/>
                </a:solidFill>
                <a:effectLst/>
                <a:latin typeface="Calibri" panose="020F0502020204030204" pitchFamily="34" charset="0"/>
                <a:ea typeface="Calibri" panose="020F0502020204030204" pitchFamily="34" charset="0"/>
              </a:rPr>
              <a:t> het as </a:t>
            </a:r>
            <a:r>
              <a:rPr lang="en-GB" sz="1800" dirty="0" err="1">
                <a:solidFill>
                  <a:srgbClr val="000000"/>
                </a:solidFill>
                <a:effectLst/>
                <a:latin typeface="Calibri" panose="020F0502020204030204" pitchFamily="34" charset="0"/>
                <a:ea typeface="Calibri" panose="020F0502020204030204" pitchFamily="34" charset="0"/>
              </a:rPr>
              <a:t>jy</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geweet</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dat</a:t>
            </a:r>
            <a:r>
              <a:rPr lang="en-GB" sz="1800" dirty="0">
                <a:solidFill>
                  <a:srgbClr val="000000"/>
                </a:solidFill>
                <a:effectLst/>
                <a:latin typeface="Calibri" panose="020F0502020204030204" pitchFamily="34" charset="0"/>
                <a:ea typeface="Calibri" panose="020F0502020204030204" pitchFamily="34" charset="0"/>
              </a:rPr>
              <a:t> die </a:t>
            </a:r>
            <a:r>
              <a:rPr lang="en-GB" sz="1800" dirty="0" err="1">
                <a:solidFill>
                  <a:srgbClr val="000000"/>
                </a:solidFill>
                <a:effectLst/>
                <a:latin typeface="Calibri" panose="020F0502020204030204" pitchFamily="34" charset="0"/>
                <a:ea typeface="Calibri" panose="020F0502020204030204" pitchFamily="34" charset="0"/>
              </a:rPr>
              <a:t>vyf</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spoorwegwerkers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veroordeelde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misdadigers</a:t>
            </a:r>
            <a:r>
              <a:rPr lang="en-GB" sz="1800" dirty="0">
                <a:solidFill>
                  <a:srgbClr val="000000"/>
                </a:solidFill>
                <a:effectLst/>
                <a:latin typeface="Calibri" panose="020F0502020204030204" pitchFamily="34" charset="0"/>
                <a:ea typeface="Calibri" panose="020F0502020204030204" pitchFamily="34" charset="0"/>
              </a:rPr>
              <a:t> was, </a:t>
            </a:r>
            <a:r>
              <a:rPr lang="en-GB" sz="1800" dirty="0" err="1">
                <a:solidFill>
                  <a:srgbClr val="000000"/>
                </a:solidFill>
                <a:effectLst/>
                <a:latin typeface="Calibri" panose="020F0502020204030204" pitchFamily="34" charset="0"/>
                <a:ea typeface="Calibri" panose="020F0502020204030204" pitchFamily="34" charset="0"/>
              </a:rPr>
              <a:t>terwyl</a:t>
            </a:r>
            <a:r>
              <a:rPr lang="en-GB" sz="1800" dirty="0">
                <a:solidFill>
                  <a:srgbClr val="000000"/>
                </a:solidFill>
                <a:effectLst/>
                <a:latin typeface="Calibri" panose="020F0502020204030204" pitchFamily="34" charset="0"/>
                <a:ea typeface="Calibri" panose="020F0502020204030204" pitchFamily="34" charset="0"/>
              </a:rPr>
              <a:t> die </a:t>
            </a:r>
            <a:r>
              <a:rPr lang="en-GB" sz="1800" dirty="0" err="1">
                <a:solidFill>
                  <a:srgbClr val="000000"/>
                </a:solidFill>
                <a:effectLst/>
                <a:latin typeface="Calibri" panose="020F0502020204030204" pitchFamily="34" charset="0"/>
                <a:ea typeface="Calibri" panose="020F0502020204030204" pitchFamily="34" charset="0"/>
              </a:rPr>
              <a:t>enkele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persoon</a:t>
            </a:r>
            <a:r>
              <a:rPr lang="en-GB" sz="1800" dirty="0">
                <a:solidFill>
                  <a:srgbClr val="000000"/>
                </a:solidFill>
                <a:effectLst/>
                <a:latin typeface="Calibri" panose="020F0502020204030204" pitchFamily="34" charset="0"/>
                <a:ea typeface="Calibri" panose="020F0502020204030204" pitchFamily="34" charset="0"/>
              </a:rPr>
              <a:t> op die </a:t>
            </a:r>
            <a:r>
              <a:rPr lang="en-GB" sz="1800" dirty="0" err="1">
                <a:solidFill>
                  <a:srgbClr val="000000"/>
                </a:solidFill>
                <a:effectLst/>
                <a:latin typeface="Calibri" panose="020F0502020204030204" pitchFamily="34" charset="0"/>
                <a:ea typeface="Calibri" panose="020F0502020204030204" pitchFamily="34" charset="0"/>
              </a:rPr>
              <a:t>ander</a:t>
            </a:r>
            <a:r>
              <a:rPr lang="en-GB" sz="1800" dirty="0">
                <a:solidFill>
                  <a:srgbClr val="000000"/>
                </a:solidFill>
                <a:effectLst/>
                <a:latin typeface="Calibri" panose="020F0502020204030204" pitchFamily="34" charset="0"/>
                <a:ea typeface="Calibri" panose="020F0502020204030204" pitchFamily="34" charset="0"/>
              </a:rPr>
              <a:t> spoor 'n </a:t>
            </a:r>
            <a:r>
              <a:rPr lang="en-GB" sz="1800" dirty="0" err="1">
                <a:solidFill>
                  <a:srgbClr val="000000"/>
                </a:solidFill>
                <a:effectLst/>
                <a:latin typeface="Calibri" panose="020F0502020204030204" pitchFamily="34" charset="0"/>
                <a:ea typeface="Calibri" panose="020F0502020204030204" pitchFamily="34" charset="0"/>
              </a:rPr>
              <a:t>weermagveteraan</a:t>
            </a:r>
            <a:r>
              <a:rPr lang="en-GB" sz="1800" dirty="0">
                <a:solidFill>
                  <a:srgbClr val="000000"/>
                </a:solidFill>
                <a:effectLst/>
                <a:latin typeface="Calibri" panose="020F0502020204030204" pitchFamily="34" charset="0"/>
                <a:ea typeface="Calibri" panose="020F0502020204030204" pitchFamily="34" charset="0"/>
              </a:rPr>
              <a:t>/</a:t>
            </a:r>
            <a:r>
              <a:rPr lang="en-GB" sz="1800" dirty="0" err="1">
                <a:solidFill>
                  <a:srgbClr val="000000"/>
                </a:solidFill>
                <a:effectLst/>
                <a:latin typeface="Calibri" panose="020F0502020204030204" pitchFamily="34" charset="0"/>
                <a:ea typeface="Calibri" panose="020F0502020204030204" pitchFamily="34" charset="0"/>
              </a:rPr>
              <a:t>hartchirurg</a:t>
            </a:r>
            <a:r>
              <a:rPr lang="en-GB" sz="1800" dirty="0">
                <a:solidFill>
                  <a:srgbClr val="000000"/>
                </a:solidFill>
                <a:effectLst/>
                <a:latin typeface="Calibri" panose="020F0502020204030204" pitchFamily="34" charset="0"/>
                <a:ea typeface="Calibri" panose="020F0502020204030204" pitchFamily="34" charset="0"/>
              </a:rPr>
              <a:t>/'n </a:t>
            </a:r>
            <a:r>
              <a:rPr lang="en-GB" sz="1800" dirty="0" err="1">
                <a:solidFill>
                  <a:srgbClr val="000000"/>
                </a:solidFill>
                <a:effectLst/>
                <a:latin typeface="Calibri" panose="020F0502020204030204" pitchFamily="34" charset="0"/>
                <a:ea typeface="Calibri" panose="020F0502020204030204" pitchFamily="34" charset="0"/>
              </a:rPr>
              <a:t>ouer</a:t>
            </a:r>
            <a:r>
              <a:rPr lang="en-GB" sz="1800" dirty="0">
                <a:solidFill>
                  <a:srgbClr val="000000"/>
                </a:solidFill>
                <a:effectLst/>
                <a:latin typeface="Calibri" panose="020F0502020204030204" pitchFamily="34" charset="0"/>
                <a:ea typeface="Calibri" panose="020F0502020204030204" pitchFamily="34" charset="0"/>
              </a:rPr>
              <a:t> van </a:t>
            </a:r>
            <a:r>
              <a:rPr lang="en-GB" sz="1800" dirty="0" err="1">
                <a:solidFill>
                  <a:srgbClr val="000000"/>
                </a:solidFill>
                <a:effectLst/>
                <a:latin typeface="Calibri" panose="020F0502020204030204" pitchFamily="34" charset="0"/>
                <a:ea typeface="Calibri" panose="020F0502020204030204" pitchFamily="34" charset="0"/>
              </a:rPr>
              <a:t>jong</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kinders</a:t>
            </a:r>
            <a:r>
              <a:rPr lang="en-GB" sz="1800" dirty="0">
                <a:solidFill>
                  <a:srgbClr val="000000"/>
                </a:solidFill>
                <a:effectLst/>
                <a:latin typeface="Calibri" panose="020F0502020204030204" pitchFamily="34" charset="0"/>
                <a:ea typeface="Calibri" panose="020F0502020204030204" pitchFamily="34" charset="0"/>
              </a:rPr>
              <a:t> was?</a:t>
            </a:r>
            <a:endParaRPr lang="en-US" sz="1800" dirty="0">
              <a:solidFill>
                <a:srgbClr val="262626"/>
              </a:solidFill>
              <a:effectLst/>
              <a:latin typeface="Times New Roman" panose="02020603050405020304" pitchFamily="18" charset="0"/>
              <a:ea typeface="MS Mincho" panose="02020609040205080304" pitchFamily="49" charset="-128"/>
            </a:endParaRP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err="1"/>
              <a:t>Onderrig</a:t>
            </a:r>
            <a:r>
              <a:rPr lang="en-GB" dirty="0"/>
              <a:t> (5 min)</a:t>
            </a:r>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Font typeface="Symbol" panose="05050102010706020507" pitchFamily="18" charset="2"/>
              <a:buChar char=""/>
            </a:pPr>
            <a:r>
              <a:rPr lang="af-ZA" sz="1200" b="1" dirty="0">
                <a:solidFill>
                  <a:srgbClr val="FF0000"/>
                </a:solidFill>
                <a:effectLst/>
                <a:latin typeface="Calibri" panose="020F0502020204030204" pitchFamily="34" charset="0"/>
                <a:ea typeface="Calibri" panose="020F0502020204030204" pitchFamily="34" charset="0"/>
              </a:rPr>
              <a:t>Nota</a:t>
            </a:r>
            <a:r>
              <a:rPr lang="af-ZA" sz="1200" b="1" dirty="0">
                <a:effectLst/>
                <a:latin typeface="Calibri" panose="020F0502020204030204" pitchFamily="34" charset="0"/>
                <a:ea typeface="Calibri" panose="020F0502020204030204" pitchFamily="34" charset="0"/>
              </a:rPr>
              <a:t> </a:t>
            </a:r>
            <a:r>
              <a:rPr lang="af-ZA" sz="1200" b="1" dirty="0">
                <a:solidFill>
                  <a:srgbClr val="FF0000"/>
                </a:solidFill>
                <a:effectLst/>
                <a:latin typeface="Calibri" panose="020F0502020204030204" pitchFamily="34" charset="0"/>
                <a:ea typeface="Calibri" panose="020F0502020204030204" pitchFamily="34" charset="0"/>
              </a:rPr>
              <a:t>aan onderwyser:</a:t>
            </a:r>
            <a:r>
              <a:rPr lang="af-ZA" sz="1200" dirty="0">
                <a:solidFill>
                  <a:srgbClr val="FF0000"/>
                </a:solidFill>
                <a:effectLst/>
                <a:latin typeface="Calibri" panose="020F0502020204030204" pitchFamily="34" charset="0"/>
                <a:ea typeface="Calibri" panose="020F0502020204030204" pitchFamily="34" charset="0"/>
              </a:rPr>
              <a:t> Die volgende inhoud dien as voorbereiding vir die Groepaktiwiteit wat volg. Verseker dat leerders in groepe van VIER tot SES verdeel is (afhangende van die </a:t>
            </a:r>
            <a:r>
              <a:rPr lang="af-ZA" sz="1200" dirty="0" err="1">
                <a:solidFill>
                  <a:srgbClr val="FF0000"/>
                </a:solidFill>
                <a:effectLst/>
                <a:latin typeface="Calibri" panose="020F0502020204030204" pitchFamily="34" charset="0"/>
                <a:ea typeface="Calibri" panose="020F0502020204030204" pitchFamily="34" charset="0"/>
              </a:rPr>
              <a:t>klasgrootte</a:t>
            </a:r>
            <a:r>
              <a:rPr lang="af-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Ons gaan nou kyk na ses geestelike kwessies/dilemmas wat algemeen in vandag se samelewing voorkom:</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Die reg op lewe</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Genadedood</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Leuens</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Lobola</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Kulturele inisiasie </a:t>
            </a:r>
            <a:endParaRPr lang="en-US" sz="1200" dirty="0">
              <a:effectLst/>
              <a:latin typeface="Times New Roman" panose="02020603050405020304" pitchFamily="18" charset="0"/>
              <a:ea typeface="MS Mincho" panose="02020609040205080304" pitchFamily="49" charset="-128"/>
            </a:endParaRPr>
          </a:p>
          <a:p>
            <a:pPr marL="742950" lvl="1" indent="-285750" algn="just">
              <a:lnSpc>
                <a:spcPct val="115000"/>
              </a:lnSpc>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Gereëlde huwelike</a:t>
            </a:r>
            <a:endParaRPr lang="en-US" sz="1200" dirty="0">
              <a:effectLst/>
              <a:latin typeface="Times New Roman" panose="02020603050405020304" pitchFamily="18" charset="0"/>
              <a:ea typeface="MS Mincho" panose="02020609040205080304" pitchFamily="49" charset="-128"/>
            </a:endParaRPr>
          </a:p>
          <a:p>
            <a:pPr marL="457200" algn="just">
              <a:lnSpc>
                <a:spcPct val="115000"/>
              </a:lnSpc>
            </a:pPr>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spcAft>
                <a:spcPts val="1200"/>
              </a:spcAft>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Die </a:t>
            </a:r>
            <a:r>
              <a:rPr lang="af-ZA" sz="1200" b="1" dirty="0">
                <a:effectLst/>
                <a:latin typeface="Calibri" panose="020F0502020204030204" pitchFamily="34" charset="0"/>
                <a:ea typeface="Calibri" panose="020F0502020204030204" pitchFamily="34" charset="0"/>
              </a:rPr>
              <a:t>reg op lewe</a:t>
            </a:r>
            <a:r>
              <a:rPr lang="af-ZA" sz="1200" dirty="0">
                <a:effectLst/>
                <a:latin typeface="Calibri" panose="020F0502020204030204" pitchFamily="34" charset="0"/>
                <a:ea typeface="Calibri" panose="020F0502020204030204" pitchFamily="34" charset="0"/>
              </a:rPr>
              <a:t> is die oortuiging dat 'n mens die reg het om te lewe en nie deur 'n ander entiteit doodgemaak mag word nie. Die reg op lewe beteken basies dat jy die reg het om nie doodgemaak te word nie, of dat die kwaliteit van jou lewe nie so verminder moet word dat dit 'n skending van  hierdie reg sou wees nie.</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b="1" dirty="0">
                <a:effectLst/>
                <a:latin typeface="Calibri" panose="020F0502020204030204" pitchFamily="34" charset="0"/>
                <a:ea typeface="Calibri" panose="020F0502020204030204" pitchFamily="34" charset="0"/>
              </a:rPr>
              <a:t>Genadedood</a:t>
            </a:r>
            <a:r>
              <a:rPr lang="af-ZA" sz="1200" dirty="0">
                <a:effectLst/>
                <a:latin typeface="Calibri" panose="020F0502020204030204" pitchFamily="34" charset="0"/>
                <a:ea typeface="Calibri" panose="020F0502020204030204" pitchFamily="34" charset="0"/>
              </a:rPr>
              <a:t> is die opsetlike daad om die lewe van 'n persoon pynloos te beëindig om lyding as gevolg van 'n ongeneeslike of terminale toestand te verlig. Dit kan vrywillig (met die toestemming van die individu) of onwillekeurig (sonder hul toestemming) wees en is 'n onderwerp van  vele etiese- en </a:t>
            </a:r>
            <a:r>
              <a:rPr lang="af-ZA" sz="1200" dirty="0" err="1">
                <a:effectLst/>
                <a:latin typeface="Calibri" panose="020F0502020204030204" pitchFamily="34" charset="0"/>
                <a:ea typeface="Calibri" panose="020F0502020204030204" pitchFamily="34" charset="0"/>
              </a:rPr>
              <a:t>regsdebatte</a:t>
            </a:r>
            <a:r>
              <a:rPr lang="af-ZA" sz="1200" dirty="0">
                <a:effectLst/>
                <a:latin typeface="Calibri" panose="020F0502020204030204" pitchFamily="34" charset="0"/>
                <a:ea typeface="Calibri" panose="020F0502020204030204" pitchFamily="34" charset="0"/>
              </a:rPr>
              <a:t>. Genadedood is tans onwettig in Suid-Afrika.</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b="1" dirty="0">
                <a:effectLst/>
                <a:latin typeface="Calibri" panose="020F0502020204030204" pitchFamily="34" charset="0"/>
                <a:ea typeface="Calibri" panose="020F0502020204030204" pitchFamily="34" charset="0"/>
              </a:rPr>
              <a:t>Vertel van leuens</a:t>
            </a:r>
            <a:r>
              <a:rPr lang="af-ZA" sz="1200" dirty="0">
                <a:effectLst/>
                <a:latin typeface="Calibri" panose="020F0502020204030204" pitchFamily="34" charset="0"/>
                <a:ea typeface="Calibri" panose="020F0502020204030204" pitchFamily="34" charset="0"/>
              </a:rPr>
              <a:t> word oor die algemeen as "verkeerd" beskou, aangesien dit vertroue en integriteit ondermyn. In seldsame gevalle, soos om iemand daardeur te beskerm of om privaatheid te handhaaf, kan dit egter as moreel toelaatbaar beskou word. Die etiek ten opsigte van leuens hang af van die konteks en die gevolge van die leuen.</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b="1" dirty="0">
                <a:effectLst/>
                <a:latin typeface="Calibri" panose="020F0502020204030204" pitchFamily="34" charset="0"/>
                <a:ea typeface="Calibri" panose="020F0502020204030204" pitchFamily="34" charset="0"/>
              </a:rPr>
              <a:t>Betaling van Lobola</a:t>
            </a:r>
            <a:r>
              <a:rPr lang="af-ZA" sz="1200" dirty="0">
                <a:effectLst/>
                <a:latin typeface="Calibri" panose="020F0502020204030204" pitchFamily="34" charset="0"/>
                <a:ea typeface="Calibri" panose="020F0502020204030204" pitchFamily="34" charset="0"/>
              </a:rPr>
              <a:t> is 'n tradisionele Suid-Afrikaanse gebruik waar beeste of ander waardevolle items deur 'n man aan sy bruid se familie gegee word. Hierdie praktyk is </a:t>
            </a:r>
            <a:r>
              <a:rPr lang="af-ZA" sz="1200" dirty="0" err="1">
                <a:effectLst/>
                <a:latin typeface="Calibri" panose="020F0502020204030204" pitchFamily="34" charset="0"/>
                <a:ea typeface="Calibri" panose="020F0502020204030204" pitchFamily="34" charset="0"/>
              </a:rPr>
              <a:t>n</a:t>
            </a:r>
            <a:r>
              <a:rPr lang="af-ZA" sz="1200" dirty="0">
                <a:effectLst/>
                <a:latin typeface="Calibri" panose="020F0502020204030204" pitchFamily="34" charset="0"/>
                <a:ea typeface="Calibri" panose="020F0502020204030204" pitchFamily="34" charset="0"/>
              </a:rPr>
              <a:t> bewys van die bruidegom se toewyding en respek. Familiebande word versterk en die bruid se familie word vergoed vir die verlies van haar arbeid en teenwoordigheid.</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b="1" dirty="0">
                <a:effectLst/>
                <a:latin typeface="Calibri" panose="020F0502020204030204" pitchFamily="34" charset="0"/>
                <a:ea typeface="Calibri" panose="020F0502020204030204" pitchFamily="34" charset="0"/>
              </a:rPr>
              <a:t>Inisiasie</a:t>
            </a:r>
            <a:r>
              <a:rPr lang="af-ZA" sz="1200" dirty="0">
                <a:effectLst/>
                <a:latin typeface="Calibri" panose="020F0502020204030204" pitchFamily="34" charset="0"/>
                <a:ea typeface="Calibri" panose="020F0502020204030204" pitchFamily="34" charset="0"/>
              </a:rPr>
              <a:t> in die Suid-Afrikaanse kultuur verwys na die tradisionele oorgang van kinderjare na volwassenheid. Dit behels seremonies, rituele en leerstellings wat kulturele waardes, sosiale verantwoordelikhede en identiteit vestig. Hierdie praktyke, dikwels </a:t>
            </a:r>
            <a:r>
              <a:rPr lang="af-ZA" sz="1200" dirty="0" err="1">
                <a:effectLst/>
                <a:latin typeface="Calibri" panose="020F0502020204030204" pitchFamily="34" charset="0"/>
                <a:ea typeface="Calibri" panose="020F0502020204030204" pitchFamily="34" charset="0"/>
              </a:rPr>
              <a:t>geslagspesifiek</a:t>
            </a:r>
            <a:r>
              <a:rPr lang="af-ZA" sz="1200" dirty="0">
                <a:effectLst/>
                <a:latin typeface="Calibri" panose="020F0502020204030204" pitchFamily="34" charset="0"/>
                <a:ea typeface="Calibri" panose="020F0502020204030204" pitchFamily="34" charset="0"/>
              </a:rPr>
              <a:t>, verskil tussen verskillende etniese groepe en is diep gewortel in voorvaderlike gebruike.</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spcAft>
                <a:spcPts val="1200"/>
              </a:spcAft>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'n</a:t>
            </a:r>
            <a:r>
              <a:rPr lang="af-ZA" sz="1200" b="1" dirty="0">
                <a:effectLst/>
                <a:latin typeface="Calibri" panose="020F0502020204030204" pitchFamily="34" charset="0"/>
                <a:ea typeface="Calibri" panose="020F0502020204030204" pitchFamily="34" charset="0"/>
              </a:rPr>
              <a:t> Gereëlde</a:t>
            </a:r>
            <a:r>
              <a:rPr lang="af-ZA" sz="1200" dirty="0">
                <a:effectLst/>
                <a:latin typeface="Calibri" panose="020F0502020204030204" pitchFamily="34" charset="0"/>
                <a:ea typeface="Calibri" panose="020F0502020204030204" pitchFamily="34" charset="0"/>
              </a:rPr>
              <a:t> </a:t>
            </a:r>
            <a:r>
              <a:rPr lang="af-ZA" sz="1200" b="1" dirty="0">
                <a:effectLst/>
                <a:latin typeface="Calibri" panose="020F0502020204030204" pitchFamily="34" charset="0"/>
                <a:ea typeface="Calibri" panose="020F0502020204030204" pitchFamily="34" charset="0"/>
              </a:rPr>
              <a:t>huwelik</a:t>
            </a:r>
            <a:r>
              <a:rPr lang="af-ZA" sz="1200" dirty="0">
                <a:effectLst/>
                <a:latin typeface="Calibri" panose="020F0502020204030204" pitchFamily="34" charset="0"/>
                <a:ea typeface="Calibri" panose="020F0502020204030204" pitchFamily="34" charset="0"/>
              </a:rPr>
              <a:t> is 'n eenwording van twee individue waar gesinne, eerder as die individue self, die eggenote kies. Hierdie tradisie, wat in baie kulture voorkom, neem dikwels die families se sosiale en ekonomiese stand in ag om uiteindelik te bepaal of die paartjie by mekaar "pas". Sommige moderne weergawes van gereëlde huwelike laat die individue toe om die huwelik te aanvaar of te verwerp.</a:t>
            </a:r>
            <a:endParaRPr lang="en-US" sz="1200" dirty="0">
              <a:effectLst/>
              <a:latin typeface="Times New Roman" panose="02020603050405020304" pitchFamily="18" charset="0"/>
              <a:ea typeface="MS Mincho" panose="02020609040205080304" pitchFamily="49" charset="-128"/>
            </a:endParaRPr>
          </a:p>
          <a:p>
            <a:pPr marL="342900" lvl="0" indent="-342900" algn="just">
              <a:lnSpc>
                <a:spcPct val="115000"/>
              </a:lnSpc>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Al hierdie dilemmas het 'n negatiewe kant en 'n positiewe motivering wat oorweeg kan word. As groep sal daar van julle verwag word om beide kante van die argument te evalueer.</a:t>
            </a:r>
            <a:endParaRPr lang="en-US" sz="1200" dirty="0">
              <a:effectLst/>
              <a:latin typeface="Times New Roman" panose="02020603050405020304" pitchFamily="18" charset="0"/>
              <a:ea typeface="MS Mincho" panose="02020609040205080304" pitchFamily="49" charset="-128"/>
            </a:endParaRPr>
          </a:p>
          <a:p>
            <a:pPr marL="457200" marR="0" lvl="0" indent="-228600" algn="l" rtl="0">
              <a:lnSpc>
                <a:spcPct val="100000"/>
              </a:lnSpc>
              <a:spcBef>
                <a:spcPts val="0"/>
              </a:spcBef>
              <a:spcAft>
                <a:spcPts val="0"/>
              </a:spcAft>
              <a:buSzPts val="1400"/>
              <a:buNone/>
            </a:pPr>
            <a:endParaRPr dirty="0"/>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err="1"/>
              <a:t>Groepaktiwiteit</a:t>
            </a:r>
            <a:r>
              <a:rPr lang="en-GB" dirty="0"/>
              <a:t> (10 + 4 min)</a:t>
            </a:r>
            <a:endParaRPr dirty="0"/>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SzPts val="1100"/>
              <a:buFont typeface="Symbol" panose="05050102010706020507" pitchFamily="18" charset="2"/>
              <a:buChar char=""/>
            </a:pPr>
            <a:r>
              <a:rPr lang="af-ZA" sz="1800" dirty="0">
                <a:effectLst/>
                <a:latin typeface="Calibri" panose="020F0502020204030204" pitchFamily="34" charset="0"/>
                <a:ea typeface="Calibri" panose="020F0502020204030204" pitchFamily="34" charset="0"/>
              </a:rPr>
              <a:t>Dit is belangrik om te verstaan hoe om 'n morele dilemma krities te analiseer. Wanneer 'n morele dilemma krities analiseer word, moet dit sistematies benader word.</a:t>
            </a:r>
            <a:endParaRPr lang="en-US" sz="1800" dirty="0">
              <a:effectLst/>
              <a:latin typeface="Times New Roman" panose="02020603050405020304" pitchFamily="18" charset="0"/>
              <a:ea typeface="MS Mincho" panose="02020609040205080304" pitchFamily="49" charset="-128"/>
            </a:endParaRPr>
          </a:p>
          <a:p>
            <a:pPr marL="800100" lvl="1" indent="-342900" algn="just">
              <a:lnSpc>
                <a:spcPct val="115000"/>
              </a:lnSpc>
              <a:buSzPts val="1100"/>
              <a:buFont typeface="Courier New" panose="02070309020205020404" pitchFamily="49" charset="0"/>
              <a:buChar char="o"/>
            </a:pPr>
            <a:r>
              <a:rPr lang="af-ZA" sz="1800" dirty="0">
                <a:effectLst/>
                <a:latin typeface="Calibri" panose="020F0502020204030204" pitchFamily="34" charset="0"/>
                <a:ea typeface="Calibri" panose="020F0502020204030204" pitchFamily="34" charset="0"/>
              </a:rPr>
              <a:t>Erken eerstens dat die probleem nie eenvoudig of eensydig is nie.</a:t>
            </a:r>
            <a:endParaRPr lang="en-US" sz="1800" dirty="0">
              <a:effectLst/>
              <a:latin typeface="Times New Roman" panose="02020603050405020304" pitchFamily="18" charset="0"/>
              <a:ea typeface="MS Mincho" panose="02020609040205080304" pitchFamily="49" charset="-128"/>
            </a:endParaRPr>
          </a:p>
          <a:p>
            <a:pPr marL="800100" lvl="1" indent="-342900" algn="just">
              <a:lnSpc>
                <a:spcPct val="115000"/>
              </a:lnSpc>
              <a:buSzPts val="1100"/>
              <a:buFont typeface="Courier New" panose="02070309020205020404" pitchFamily="49" charset="0"/>
              <a:buChar char="o"/>
            </a:pPr>
            <a:r>
              <a:rPr lang="af-ZA" sz="1800" dirty="0">
                <a:effectLst/>
                <a:latin typeface="Calibri" panose="020F0502020204030204" pitchFamily="34" charset="0"/>
                <a:ea typeface="Calibri" panose="020F0502020204030204" pitchFamily="34" charset="0"/>
              </a:rPr>
              <a:t>Definieer die probleem volgens jou eie begrip daarvan.</a:t>
            </a:r>
            <a:endParaRPr lang="en-US" sz="1800" dirty="0">
              <a:effectLst/>
              <a:latin typeface="Times New Roman" panose="02020603050405020304" pitchFamily="18" charset="0"/>
              <a:ea typeface="MS Mincho" panose="02020609040205080304" pitchFamily="49" charset="-128"/>
            </a:endParaRPr>
          </a:p>
          <a:p>
            <a:pPr marL="800100" lvl="1" indent="-342900" algn="just">
              <a:lnSpc>
                <a:spcPct val="115000"/>
              </a:lnSpc>
              <a:buSzPts val="1100"/>
              <a:buFont typeface="Courier New" panose="02070309020205020404" pitchFamily="49" charset="0"/>
              <a:buChar char="o"/>
            </a:pPr>
            <a:r>
              <a:rPr lang="af-ZA" sz="1800" dirty="0">
                <a:effectLst/>
                <a:latin typeface="Calibri" panose="020F0502020204030204" pitchFamily="34" charset="0"/>
                <a:ea typeface="Calibri" panose="020F0502020204030204" pitchFamily="34" charset="0"/>
              </a:rPr>
              <a:t>Watter impak het die kwessie en wie is betrokke daarby? (Dit impliseer dat ons 'n verantwoordelikheid het om op te tree wanneer iemand se regte geskend word, al raak dit ons nie direk nie.)</a:t>
            </a:r>
            <a:endParaRPr lang="en-US" sz="1800" dirty="0">
              <a:effectLst/>
              <a:latin typeface="Times New Roman" panose="02020603050405020304" pitchFamily="18" charset="0"/>
              <a:ea typeface="MS Mincho" panose="02020609040205080304" pitchFamily="49" charset="-128"/>
            </a:endParaRPr>
          </a:p>
          <a:p>
            <a:pPr marL="800100" lvl="1" indent="-342900" algn="just">
              <a:lnSpc>
                <a:spcPct val="115000"/>
              </a:lnSpc>
              <a:buSzPts val="1100"/>
              <a:buFont typeface="Courier New" panose="02070309020205020404" pitchFamily="49" charset="0"/>
              <a:buChar char="o"/>
            </a:pPr>
            <a:r>
              <a:rPr lang="af-ZA" sz="1800" dirty="0">
                <a:effectLst/>
                <a:latin typeface="Calibri" panose="020F0502020204030204" pitchFamily="34" charset="0"/>
                <a:ea typeface="Calibri" panose="020F0502020204030204" pitchFamily="34" charset="0"/>
              </a:rPr>
              <a:t>Oorweeg wette, feite en morele beginsels wat by die kwessie betrokke kan wees. </a:t>
            </a:r>
            <a:endParaRPr lang="en-US" sz="1800" dirty="0">
              <a:effectLst/>
              <a:latin typeface="Times New Roman" panose="02020603050405020304" pitchFamily="18" charset="0"/>
              <a:ea typeface="MS Mincho" panose="02020609040205080304" pitchFamily="49" charset="-128"/>
            </a:endParaRPr>
          </a:p>
          <a:p>
            <a:pPr marL="800100" lvl="1" indent="-342900" algn="just">
              <a:lnSpc>
                <a:spcPct val="115000"/>
              </a:lnSpc>
              <a:buSzPts val="1100"/>
              <a:buFont typeface="Courier New" panose="02070309020205020404" pitchFamily="49" charset="0"/>
              <a:buChar char="o"/>
            </a:pPr>
            <a:r>
              <a:rPr lang="af-ZA" sz="1800" dirty="0">
                <a:effectLst/>
                <a:latin typeface="Calibri" panose="020F0502020204030204" pitchFamily="34" charset="0"/>
                <a:ea typeface="Calibri" panose="020F0502020204030204" pitchFamily="34" charset="0"/>
              </a:rPr>
              <a:t>Probeer 'n oplossing vind wat die groter meerderheid betrokkenes bevoordeel. (Onthou die treinspoor-dilemma.)</a:t>
            </a:r>
            <a:endParaRPr lang="en-US" sz="1800" dirty="0">
              <a:effectLst/>
              <a:latin typeface="Times New Roman" panose="02020603050405020304" pitchFamily="18" charset="0"/>
              <a:ea typeface="MS Mincho" panose="02020609040205080304" pitchFamily="49" charset="-128"/>
            </a:endParaRPr>
          </a:p>
          <a:p>
            <a:pPr marL="810260" algn="just">
              <a:lnSpc>
                <a:spcPct val="115000"/>
              </a:lnSpc>
            </a:pPr>
            <a:br>
              <a:rPr lang="af-ZA" sz="1800" dirty="0">
                <a:solidFill>
                  <a:srgbClr val="000000"/>
                </a:solidFill>
                <a:effectLst/>
                <a:latin typeface="Calibri" panose="020F0502020204030204" pitchFamily="34" charset="0"/>
                <a:ea typeface="Calibri" panose="020F0502020204030204" pitchFamily="34" charset="0"/>
              </a:rPr>
            </a:b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Deel EEN Gevallestudie aan elke groep uit (uit </a:t>
            </a:r>
            <a:r>
              <a:rPr lang="af-ZA" sz="1800" b="1" i="1" u="sng" dirty="0">
                <a:effectLst/>
                <a:latin typeface="Calibri" panose="020F0502020204030204" pitchFamily="34" charset="0"/>
                <a:ea typeface="Arial" panose="020B0604020202020204" pitchFamily="34" charset="0"/>
              </a:rPr>
              <a:t>Les 2 – Gevallestudies</a:t>
            </a:r>
            <a:r>
              <a:rPr lang="af-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SzPts val="1100"/>
              <a:buFont typeface="Symbol" panose="05050102010706020507" pitchFamily="18" charset="2"/>
              <a:buChar char=""/>
            </a:pPr>
            <a:r>
              <a:rPr lang="en-GB" sz="1800" dirty="0">
                <a:effectLst/>
                <a:latin typeface="Calibri" panose="020F0502020204030204" pitchFamily="34" charset="0"/>
                <a:ea typeface="Arial" panose="020B0604020202020204" pitchFamily="34" charset="0"/>
              </a:rPr>
              <a:t>Elke </a:t>
            </a:r>
            <a:r>
              <a:rPr lang="en-GB" sz="1800" dirty="0" err="1">
                <a:effectLst/>
                <a:latin typeface="Calibri" panose="020F0502020204030204" pitchFamily="34" charset="0"/>
                <a:ea typeface="Arial" panose="020B0604020202020204" pitchFamily="34" charset="0"/>
              </a:rPr>
              <a:t>groep</a:t>
            </a:r>
            <a:r>
              <a:rPr lang="en-GB" sz="1800" dirty="0">
                <a:effectLst/>
                <a:latin typeface="Calibri" panose="020F0502020204030204" pitchFamily="34" charset="0"/>
                <a:ea typeface="Arial" panose="020B0604020202020204" pitchFamily="34" charset="0"/>
              </a:rPr>
              <a:t> </a:t>
            </a:r>
            <a:r>
              <a:rPr lang="en-GB" sz="1800" dirty="0" err="1">
                <a:effectLst/>
                <a:latin typeface="Calibri" panose="020F0502020204030204" pitchFamily="34" charset="0"/>
                <a:ea typeface="Arial" panose="020B0604020202020204" pitchFamily="34" charset="0"/>
              </a:rPr>
              <a:t>gaan</a:t>
            </a:r>
            <a:r>
              <a:rPr lang="en-GB" sz="1800" dirty="0">
                <a:effectLst/>
                <a:latin typeface="Calibri" panose="020F0502020204030204" pitchFamily="34" charset="0"/>
                <a:ea typeface="Arial" panose="020B0604020202020204" pitchFamily="34" charset="0"/>
              </a:rPr>
              <a:t> 'n </a:t>
            </a:r>
            <a:r>
              <a:rPr lang="en-GB" sz="1800" dirty="0" err="1">
                <a:effectLst/>
                <a:latin typeface="Calibri" panose="020F0502020204030204" pitchFamily="34" charset="0"/>
                <a:ea typeface="Arial" panose="020B0604020202020204" pitchFamily="34" charset="0"/>
              </a:rPr>
              <a:t>ander</a:t>
            </a:r>
            <a:r>
              <a:rPr lang="en-GB" sz="1800" dirty="0">
                <a:effectLst/>
                <a:latin typeface="Calibri" panose="020F0502020204030204" pitchFamily="34" charset="0"/>
                <a:ea typeface="Arial" panose="020B0604020202020204" pitchFamily="34" charset="0"/>
              </a:rPr>
              <a:t> </a:t>
            </a:r>
            <a:r>
              <a:rPr lang="en-GB" sz="1800" dirty="0" err="1">
                <a:effectLst/>
                <a:latin typeface="Calibri" panose="020F0502020204030204" pitchFamily="34" charset="0"/>
                <a:ea typeface="Arial" panose="020B0604020202020204" pitchFamily="34" charset="0"/>
              </a:rPr>
              <a:t>gevallestudie</a:t>
            </a:r>
            <a:r>
              <a:rPr lang="en-GB" sz="1800" dirty="0">
                <a:effectLst/>
                <a:latin typeface="Calibri" panose="020F0502020204030204" pitchFamily="34" charset="0"/>
                <a:ea typeface="Arial" panose="020B0604020202020204" pitchFamily="34" charset="0"/>
              </a:rPr>
              <a:t> of scenario </a:t>
            </a:r>
            <a:r>
              <a:rPr lang="en-GB" sz="1800" dirty="0" err="1">
                <a:effectLst/>
                <a:latin typeface="Calibri" panose="020F0502020204030204" pitchFamily="34" charset="0"/>
                <a:ea typeface="Arial" panose="020B0604020202020204" pitchFamily="34" charset="0"/>
              </a:rPr>
              <a:t>ondersoek</a:t>
            </a:r>
            <a:r>
              <a:rPr lang="af-ZA" sz="1800" dirty="0">
                <a:solidFill>
                  <a:srgbClr val="000000"/>
                </a:solidFill>
                <a:effectLst/>
                <a:latin typeface="Calibri" panose="020F0502020204030204" pitchFamily="34" charset="0"/>
                <a:ea typeface="Calibri" panose="020F0502020204030204" pitchFamily="34" charset="0"/>
              </a:rPr>
              <a:t>. Nomineer een persoon in julle groep om die resultate van julle bespreking aan die res van die klas voor te lê.   </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SzPts val="1100"/>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Beantwoord die vrae in </a:t>
            </a:r>
            <a:r>
              <a:rPr lang="af-ZA" sz="1800" b="1" i="1" dirty="0">
                <a:solidFill>
                  <a:srgbClr val="000000"/>
                </a:solidFill>
                <a:effectLst/>
                <a:latin typeface="Calibri" panose="020F0502020204030204" pitchFamily="34" charset="0"/>
                <a:ea typeface="Calibri" panose="020F0502020204030204" pitchFamily="34" charset="0"/>
              </a:rPr>
              <a:t>Aktiwiteit 2</a:t>
            </a:r>
            <a:r>
              <a:rPr lang="af-ZA" sz="1800" dirty="0">
                <a:solidFill>
                  <a:srgbClr val="000000"/>
                </a:solidFill>
                <a:effectLst/>
                <a:latin typeface="Calibri" panose="020F0502020204030204" pitchFamily="34" charset="0"/>
                <a:ea typeface="Calibri" panose="020F0502020204030204" pitchFamily="34" charset="0"/>
              </a:rPr>
              <a:t> (</a:t>
            </a:r>
            <a:r>
              <a:rPr lang="af-ZA" sz="1800" b="1" i="1" u="sng" dirty="0">
                <a:solidFill>
                  <a:srgbClr val="000000"/>
                </a:solidFill>
                <a:effectLst/>
                <a:latin typeface="Calibri" panose="020F0502020204030204" pitchFamily="34" charset="0"/>
                <a:ea typeface="Calibri" panose="020F0502020204030204" pitchFamily="34" charset="0"/>
              </a:rPr>
              <a:t>Les 2 – Werkkaart</a:t>
            </a:r>
            <a:r>
              <a:rPr lang="af-ZA" sz="1800" dirty="0">
                <a:solidFill>
                  <a:srgbClr val="000000"/>
                </a:solidFill>
                <a:effectLst/>
                <a:latin typeface="Calibri" panose="020F0502020204030204" pitchFamily="34" charset="0"/>
                <a:ea typeface="Calibri" panose="020F0502020204030204" pitchFamily="34" charset="0"/>
              </a:rPr>
              <a:t>) volgens julle spesifieke gevallestudie. </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SzPts val="1100"/>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Sodra leerders die aktiwiteit voltooi het, laat die groepe toe om terugvoer aan die klas te gee. (Laat 4 min toe vir terugvoer.)</a:t>
            </a:r>
            <a:endParaRPr lang="en-US" sz="1800" dirty="0">
              <a:effectLst/>
              <a:latin typeface="Times New Roman" panose="02020603050405020304" pitchFamily="18" charset="0"/>
              <a:ea typeface="MS Mincho" panose="02020609040205080304" pitchFamily="49" charset="-128"/>
            </a:endParaRPr>
          </a:p>
          <a:p>
            <a:pPr marL="342900" lvl="0" indent="-342900" algn="just">
              <a:lnSpc>
                <a:spcPct val="115000"/>
              </a:lnSpc>
              <a:buSzPts val="1100"/>
              <a:buFont typeface="Symbol" panose="05050102010706020507" pitchFamily="18" charset="2"/>
              <a:buChar char=""/>
            </a:pPr>
            <a:r>
              <a:rPr lang="af-ZA" sz="1800" dirty="0">
                <a:solidFill>
                  <a:srgbClr val="000000"/>
                </a:solidFill>
                <a:effectLst/>
                <a:latin typeface="Calibri" panose="020F0502020204030204" pitchFamily="34" charset="0"/>
                <a:ea typeface="Calibri" panose="020F0502020204030204" pitchFamily="34" charset="0"/>
              </a:rPr>
              <a:t>Moontlike antwoorde is op </a:t>
            </a:r>
            <a:r>
              <a:rPr lang="af-ZA" sz="1800" b="1" i="1" u="sng" dirty="0">
                <a:solidFill>
                  <a:srgbClr val="000000"/>
                </a:solidFill>
                <a:effectLst/>
                <a:latin typeface="Calibri" panose="020F0502020204030204" pitchFamily="34" charset="0"/>
                <a:ea typeface="Calibri" panose="020F0502020204030204" pitchFamily="34" charset="0"/>
              </a:rPr>
              <a:t>Les 2 – Werkkaart MEMO</a:t>
            </a:r>
            <a:r>
              <a:rPr lang="af-ZA" sz="1800" dirty="0">
                <a:solidFill>
                  <a:srgbClr val="000000"/>
                </a:solidFill>
                <a:effectLst/>
                <a:latin typeface="Calibri" panose="020F0502020204030204" pitchFamily="34" charset="0"/>
                <a:ea typeface="Calibri" panose="020F0502020204030204" pitchFamily="34" charset="0"/>
              </a:rPr>
              <a:t> beskikbaar. </a:t>
            </a:r>
            <a:endParaRPr lang="en-US" sz="1800" dirty="0">
              <a:effectLst/>
              <a:latin typeface="Times New Roman" panose="02020603050405020304" pitchFamily="18" charset="0"/>
              <a:ea typeface="MS Mincho" panose="02020609040205080304" pitchFamily="49" charset="-128"/>
            </a:endParaRPr>
          </a:p>
          <a:p>
            <a:pPr marL="228600" lvl="0" indent="0" algn="l" rtl="0">
              <a:lnSpc>
                <a:spcPct val="100000"/>
              </a:lnSpc>
              <a:spcBef>
                <a:spcPts val="0"/>
              </a:spcBef>
              <a:spcAft>
                <a:spcPts val="0"/>
              </a:spcAft>
              <a:buSzPts val="1400"/>
              <a:buFont typeface="Arial"/>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err="1"/>
              <a:t>Refleksie</a:t>
            </a:r>
            <a:r>
              <a:rPr lang="en-GB" dirty="0"/>
              <a:t> (2 min)</a:t>
            </a:r>
            <a:endParaRPr dirty="0"/>
          </a:p>
          <a:p>
            <a:pPr marL="457200" marR="0" lvl="0" indent="-228600" algn="l" rtl="0">
              <a:lnSpc>
                <a:spcPct val="100000"/>
              </a:lnSpc>
              <a:spcBef>
                <a:spcPts val="0"/>
              </a:spcBef>
              <a:spcAft>
                <a:spcPts val="0"/>
              </a:spcAft>
              <a:buSzPts val="1400"/>
              <a:buNone/>
            </a:pPr>
            <a:endParaRPr lang="en-GB" dirty="0"/>
          </a:p>
          <a:p>
            <a:pPr marL="342900" lvl="0" indent="-342900" algn="just">
              <a:lnSpc>
                <a:spcPct val="115000"/>
              </a:lnSpc>
              <a:buSzPts val="1000"/>
              <a:buFont typeface="Arial" panose="020B0604020202020204" pitchFamily="34" charset="0"/>
              <a:buChar char="●"/>
            </a:pPr>
            <a:r>
              <a:rPr lang="af-ZA" sz="1200" dirty="0">
                <a:solidFill>
                  <a:srgbClr val="000000"/>
                </a:solidFill>
                <a:effectLst/>
                <a:latin typeface="Calibri" panose="020F0502020204030204" pitchFamily="34" charset="0"/>
                <a:ea typeface="Calibri" panose="020F0502020204030204" pitchFamily="34" charset="0"/>
                <a:cs typeface="Noto Sans Symbols"/>
              </a:rPr>
              <a:t>In vandag se les het jy dalk menings teëgekom wat baie van joune verskil. Ons moet altyd die opinies van ander respekteer en hul perspektiewe probeer verstaan. Hier is vier basiese dinge wat jy kan doen om verskillende opinies te respekteer:</a:t>
            </a:r>
            <a:endParaRPr lang="en-US" sz="1200" dirty="0">
              <a:effectLst/>
              <a:latin typeface="Noto Sans Symbols"/>
              <a:ea typeface="Noto Sans Symbols"/>
              <a:cs typeface="Noto Sans Symbols"/>
            </a:endParaRPr>
          </a:p>
          <a:p>
            <a:pPr marL="742950" lvl="1" indent="-285750" algn="just">
              <a:lnSpc>
                <a:spcPct val="115000"/>
              </a:lnSpc>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Erken verskille.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Luister met empatie.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Monitor jouself – veral voor jy praat.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Behandel almal gelyk.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'n Wyse man het eenkeer gesê: "Jy kan so goed soos die beste mense wees, maar onthou, jy kan ook so sleg soos die slegste mens wees."</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af-ZA" sz="1200" dirty="0">
                <a:solidFill>
                  <a:srgbClr val="000000"/>
                </a:solidFill>
                <a:effectLst/>
                <a:latin typeface="Calibri" panose="020F0502020204030204" pitchFamily="34" charset="0"/>
                <a:ea typeface="Calibri" panose="020F0502020204030204" pitchFamily="34" charset="0"/>
                <a:cs typeface="Noto Sans Symbols"/>
              </a:rPr>
              <a:t>In </a:t>
            </a:r>
            <a:r>
              <a:rPr lang="af-ZA" sz="1200" b="1" i="1" dirty="0">
                <a:solidFill>
                  <a:srgbClr val="000000"/>
                </a:solidFill>
                <a:effectLst/>
                <a:latin typeface="Calibri" panose="020F0502020204030204" pitchFamily="34" charset="0"/>
                <a:ea typeface="Arial" panose="020B0604020202020204" pitchFamily="34" charset="0"/>
                <a:cs typeface="Noto Sans Symbols"/>
              </a:rPr>
              <a:t>Aktiwiteit 3</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b="1" i="1" u="sng" dirty="0">
                <a:solidFill>
                  <a:srgbClr val="000000"/>
                </a:solidFill>
                <a:effectLst/>
                <a:latin typeface="Calibri" panose="020F0502020204030204" pitchFamily="34" charset="0"/>
                <a:ea typeface="Arial" panose="020B0604020202020204" pitchFamily="34" charset="0"/>
                <a:cs typeface="Noto Sans Symbols"/>
              </a:rPr>
              <a:t>Les 2 – Werkkaart</a:t>
            </a:r>
            <a:r>
              <a:rPr lang="af-ZA" sz="1200" dirty="0">
                <a:solidFill>
                  <a:srgbClr val="000000"/>
                </a:solidFill>
                <a:effectLst/>
                <a:latin typeface="Calibri" panose="020F0502020204030204" pitchFamily="34" charset="0"/>
                <a:ea typeface="Arial" panose="020B0604020202020204" pitchFamily="34" charset="0"/>
                <a:cs typeface="Noto Sans Symbols"/>
              </a:rPr>
              <a:t>)</a:t>
            </a:r>
            <a:r>
              <a:rPr lang="af-ZA" sz="1200" dirty="0">
                <a:solidFill>
                  <a:srgbClr val="000000"/>
                </a:solidFill>
                <a:effectLst/>
                <a:latin typeface="Calibri" panose="020F0502020204030204" pitchFamily="34" charset="0"/>
                <a:ea typeface="Calibri" panose="020F0502020204030204" pitchFamily="34" charset="0"/>
                <a:cs typeface="Noto Sans Symbols"/>
              </a:rPr>
              <a:t>, lys DRIE dinge wat jy kan doen om mense met ander menings beter te verstaan.</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af-ZA" sz="1200" dirty="0">
                <a:solidFill>
                  <a:srgbClr val="000000"/>
                </a:solidFill>
                <a:effectLst/>
                <a:latin typeface="Calibri" panose="020F0502020204030204" pitchFamily="34" charset="0"/>
                <a:ea typeface="Calibri" panose="020F0502020204030204" pitchFamily="34" charset="0"/>
                <a:cs typeface="Noto Sans Symbols"/>
              </a:rPr>
              <a:t>Moontlike antwoorde is op </a:t>
            </a:r>
            <a:r>
              <a:rPr lang="af-ZA" sz="1200" b="1" i="1" u="sng" dirty="0">
                <a:solidFill>
                  <a:srgbClr val="000000"/>
                </a:solidFill>
                <a:effectLst/>
                <a:latin typeface="Calibri" panose="020F0502020204030204" pitchFamily="34" charset="0"/>
                <a:ea typeface="Calibri" panose="020F0502020204030204" pitchFamily="34" charset="0"/>
                <a:cs typeface="Noto Sans Symbols"/>
              </a:rPr>
              <a:t>Les 2 – Werkkaart MEMO</a:t>
            </a:r>
            <a:r>
              <a:rPr lang="af-ZA" sz="1200" dirty="0">
                <a:solidFill>
                  <a:srgbClr val="000000"/>
                </a:solidFill>
                <a:effectLst/>
                <a:latin typeface="Calibri" panose="020F0502020204030204" pitchFamily="34" charset="0"/>
                <a:ea typeface="Calibri" panose="020F0502020204030204" pitchFamily="34" charset="0"/>
                <a:cs typeface="Noto Sans Symbols"/>
              </a:rPr>
              <a:t> beskikbaar.  </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Deel die </a:t>
            </a:r>
            <a:r>
              <a:rPr lang="af-ZA" sz="1200" b="1" i="1" u="sng" dirty="0" err="1">
                <a:effectLst/>
                <a:latin typeface="Calibri" panose="020F0502020204030204" pitchFamily="34" charset="0"/>
                <a:ea typeface="Calibri" panose="020F0502020204030204" pitchFamily="34" charset="0"/>
                <a:cs typeface="Noto Sans Symbols"/>
              </a:rPr>
              <a:t>Inhoudsopsomming</a:t>
            </a:r>
            <a:r>
              <a:rPr lang="af-ZA" sz="1200" dirty="0">
                <a:effectLst/>
                <a:latin typeface="Calibri" panose="020F0502020204030204" pitchFamily="34" charset="0"/>
                <a:ea typeface="Calibri" panose="020F0502020204030204" pitchFamily="34" charset="0"/>
                <a:cs typeface="Noto Sans Symbols"/>
              </a:rPr>
              <a:t> aan die einde van die les uit.</a:t>
            </a:r>
            <a:endParaRPr lang="en-US" sz="1200">
              <a:effectLst/>
              <a:latin typeface="Noto Sans Symbols"/>
              <a:ea typeface="Noto Sans Symbols"/>
              <a:cs typeface="Noto Sans Symbols"/>
            </a:endParaRPr>
          </a:p>
          <a:p>
            <a:pPr marL="457200" marR="0" lvl="0" indent="-228600" algn="l" rtl="0">
              <a:lnSpc>
                <a:spcPct val="100000"/>
              </a:lnSpc>
              <a:spcBef>
                <a:spcPts val="0"/>
              </a:spcBef>
              <a:spcAft>
                <a:spcPts val="0"/>
              </a:spcAft>
              <a:buSzPts val="1400"/>
              <a:buNone/>
            </a:pPr>
            <a:endParaRPr dirty="0"/>
          </a:p>
          <a:p>
            <a:pPr marL="228600" lvl="0" indent="0" algn="l" rtl="0">
              <a:lnSpc>
                <a:spcPct val="100000"/>
              </a:lnSpc>
              <a:spcBef>
                <a:spcPts val="0"/>
              </a:spcBef>
              <a:spcAft>
                <a:spcPts val="0"/>
              </a:spcAft>
              <a:buSzPts val="1400"/>
              <a:buNone/>
            </a:pPr>
            <a:endParaRPr dirty="0"/>
          </a:p>
          <a:p>
            <a:pPr marL="228600" lvl="0" indent="0" algn="l" rtl="0">
              <a:lnSpc>
                <a:spcPct val="100000"/>
              </a:lnSpc>
              <a:spcBef>
                <a:spcPts val="0"/>
              </a:spcBef>
              <a:spcAft>
                <a:spcPts val="0"/>
              </a:spcAft>
              <a:buSzPts val="1400"/>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a:spLocks noGrp="1"/>
          </p:cNvSpPr>
          <p:nvPr>
            <p:ph type="pic" idx="2"/>
          </p:nvPr>
        </p:nvSpPr>
        <p:spPr>
          <a:xfrm>
            <a:off x="5183188" y="987425"/>
            <a:ext cx="6172200" cy="4873625"/>
          </a:xfrm>
          <a:prstGeom prst="rect">
            <a:avLst/>
          </a:prstGeom>
          <a:noFill/>
          <a:ln>
            <a:noFill/>
          </a:ln>
        </p:spPr>
      </p:sp>
      <p:sp>
        <p:nvSpPr>
          <p:cNvPr id="62" name="Google Shape;62;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www.youtube.com/watch?v=yg16u_bzjP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E2E3882F-3214-C6FF-DB50-81943D29E8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ainting of a city&#10;&#10;Description automatically generated">
            <a:extLst>
              <a:ext uri="{FF2B5EF4-FFF2-40B4-BE49-F238E27FC236}">
                <a16:creationId xmlns:a16="http://schemas.microsoft.com/office/drawing/2014/main" id="{375E6D31-AB36-4E85-7FC5-FE277903759E}"/>
              </a:ext>
            </a:extLst>
          </p:cNvPr>
          <p:cNvPicPr>
            <a:picLocks noChangeAspect="1"/>
          </p:cNvPicPr>
          <p:nvPr/>
        </p:nvPicPr>
        <p:blipFill>
          <a:blip r:embed="rId5"/>
          <a:stretch>
            <a:fillRect/>
          </a:stretch>
        </p:blipFill>
        <p:spPr>
          <a:xfrm>
            <a:off x="0" y="0"/>
            <a:ext cx="12192000" cy="6858000"/>
          </a:xfrm>
          <a:prstGeom prst="rect">
            <a:avLst/>
          </a:prstGeom>
        </p:spPr>
      </p:pic>
      <p:pic>
        <p:nvPicPr>
          <p:cNvPr id="5" name="Picture 4" descr="A logo with a person in the middle&#10;&#10;Description automatically generated">
            <a:extLst>
              <a:ext uri="{FF2B5EF4-FFF2-40B4-BE49-F238E27FC236}">
                <a16:creationId xmlns:a16="http://schemas.microsoft.com/office/drawing/2014/main" id="{DC89EA02-7204-05CE-EC7E-2D92D3AC5D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9276"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ZA" sz="2600" dirty="0" err="1">
                <a:solidFill>
                  <a:srgbClr val="FFFFFF"/>
                </a:solidFill>
                <a:latin typeface="Arial"/>
                <a:ea typeface="Arial"/>
                <a:cs typeface="Arial"/>
                <a:sym typeface="Arial"/>
              </a:rPr>
              <a:t>Inleidende</a:t>
            </a:r>
            <a:r>
              <a:rPr lang="en-ZA" sz="2600" dirty="0">
                <a:solidFill>
                  <a:srgbClr val="FFFFFF"/>
                </a:solidFill>
                <a:latin typeface="Arial"/>
                <a:ea typeface="Arial"/>
                <a:cs typeface="Arial"/>
                <a:sym typeface="Arial"/>
              </a:rPr>
              <a:t> </a:t>
            </a:r>
            <a:r>
              <a:rPr lang="en-ZA" sz="2600" dirty="0" err="1">
                <a:solidFill>
                  <a:srgbClr val="FFFFFF"/>
                </a:solidFill>
                <a:latin typeface="Arial"/>
                <a:ea typeface="Arial"/>
                <a:cs typeface="Arial"/>
                <a:sym typeface="Arial"/>
              </a:rPr>
              <a:t>Aktiwiteit</a:t>
            </a:r>
            <a:endParaRPr dirty="0"/>
          </a:p>
        </p:txBody>
      </p:sp>
      <p:pic>
        <p:nvPicPr>
          <p:cNvPr id="3" name="Picture 2" descr="A trash can full of crumpled paper&#10;&#10;Description automatically generated">
            <a:extLst>
              <a:ext uri="{FF2B5EF4-FFF2-40B4-BE49-F238E27FC236}">
                <a16:creationId xmlns:a16="http://schemas.microsoft.com/office/drawing/2014/main" id="{3835BC68-7A91-E5BD-D053-B7D463CC0B5A}"/>
              </a:ext>
            </a:extLst>
          </p:cNvPr>
          <p:cNvPicPr>
            <a:picLocks noChangeAspect="1"/>
          </p:cNvPicPr>
          <p:nvPr/>
        </p:nvPicPr>
        <p:blipFill>
          <a:blip r:embed="rId3"/>
          <a:stretch>
            <a:fillRect/>
          </a:stretch>
        </p:blipFill>
        <p:spPr>
          <a:xfrm>
            <a:off x="3692523" y="1030494"/>
            <a:ext cx="8356601" cy="4700588"/>
          </a:xfrm>
          <a:prstGeom prst="rect">
            <a:avLst/>
          </a:prstGeom>
        </p:spPr>
      </p:pic>
      <p:pic>
        <p:nvPicPr>
          <p:cNvPr id="4" name="Picture 3" descr="A logo with a person in the middle&#10;&#10;Description automatically generated">
            <a:extLst>
              <a:ext uri="{FF2B5EF4-FFF2-40B4-BE49-F238E27FC236}">
                <a16:creationId xmlns:a16="http://schemas.microsoft.com/office/drawing/2014/main" id="{DBC85765-2EB9-5BF5-B164-F3DF185E05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6" name="Picture 5">
            <a:extLst>
              <a:ext uri="{FF2B5EF4-FFF2-40B4-BE49-F238E27FC236}">
                <a16:creationId xmlns:a16="http://schemas.microsoft.com/office/drawing/2014/main" id="{975C306B-60A1-0917-5482-3CC32ABDD21B}"/>
              </a:ext>
            </a:extLst>
          </p:cNvPr>
          <p:cNvPicPr>
            <a:picLocks noChangeAspect="1"/>
          </p:cNvPicPr>
          <p:nvPr/>
        </p:nvPicPr>
        <p:blipFill>
          <a:blip r:embed="rId3"/>
          <a:stretch>
            <a:fillRect/>
          </a:stretch>
        </p:blipFill>
        <p:spPr>
          <a:xfrm>
            <a:off x="-1" y="0"/>
            <a:ext cx="12203301" cy="6858001"/>
          </a:xfrm>
          <a:prstGeom prst="rect">
            <a:avLst/>
          </a:prstGeom>
        </p:spPr>
      </p:pic>
      <p:sp>
        <p:nvSpPr>
          <p:cNvPr id="97" name="Google Shape;97;p3"/>
          <p:cNvSpPr txBox="1">
            <a:spLocks noGrp="1"/>
          </p:cNvSpPr>
          <p:nvPr>
            <p:ph type="title" idx="4294967295"/>
          </p:nvPr>
        </p:nvSpPr>
        <p:spPr>
          <a:xfrm>
            <a:off x="838200" y="1365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ZA" sz="4800" dirty="0">
                <a:solidFill>
                  <a:schemeClr val="dk1"/>
                </a:solidFill>
              </a:rPr>
              <a:t>Wat is ‘n dilemma?</a:t>
            </a:r>
            <a:endParaRPr lang="en-ZA" dirty="0"/>
          </a:p>
        </p:txBody>
      </p:sp>
      <p:sp>
        <p:nvSpPr>
          <p:cNvPr id="9" name="Rectangle 8">
            <a:extLst>
              <a:ext uri="{FF2B5EF4-FFF2-40B4-BE49-F238E27FC236}">
                <a16:creationId xmlns:a16="http://schemas.microsoft.com/office/drawing/2014/main" id="{86FE2637-9DC9-25E6-0B4E-C8F226A61194}"/>
              </a:ext>
            </a:extLst>
          </p:cNvPr>
          <p:cNvSpPr/>
          <p:nvPr/>
        </p:nvSpPr>
        <p:spPr>
          <a:xfrm>
            <a:off x="0" y="4876800"/>
            <a:ext cx="12192000" cy="1325563"/>
          </a:xfrm>
          <a:prstGeom prst="rect">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78BA21-D2C2-F787-3F7D-7C6AD811EF05}"/>
              </a:ext>
            </a:extLst>
          </p:cNvPr>
          <p:cNvSpPr txBox="1"/>
          <p:nvPr/>
        </p:nvSpPr>
        <p:spPr>
          <a:xfrm>
            <a:off x="-11300" y="5351805"/>
            <a:ext cx="12214600" cy="375552"/>
          </a:xfrm>
          <a:prstGeom prst="rect">
            <a:avLst/>
          </a:prstGeom>
          <a:solidFill>
            <a:schemeClr val="accent4">
              <a:lumMod val="40000"/>
              <a:lumOff val="60000"/>
            </a:schemeClr>
          </a:solidFill>
        </p:spPr>
        <p:txBody>
          <a:bodyPr wrap="square">
            <a:spAutoFit/>
          </a:bodyPr>
          <a:lstStyle/>
          <a:p>
            <a:pPr marL="457200" lvl="0" indent="-228600" algn="ctr" rtl="0">
              <a:lnSpc>
                <a:spcPct val="150000"/>
              </a:lnSpc>
              <a:spcBef>
                <a:spcPts val="1000"/>
              </a:spcBef>
              <a:spcAft>
                <a:spcPts val="0"/>
              </a:spcAft>
              <a:buClr>
                <a:srgbClr val="888888"/>
              </a:buClr>
              <a:buSzPts val="2400"/>
              <a:buNone/>
            </a:pPr>
            <a:r>
              <a:rPr lang="en-GB" dirty="0" err="1">
                <a:solidFill>
                  <a:schemeClr val="dk1"/>
                </a:solidFill>
              </a:rPr>
              <a:t>Kyk</a:t>
            </a:r>
            <a:r>
              <a:rPr lang="en-GB" dirty="0">
                <a:solidFill>
                  <a:schemeClr val="dk1"/>
                </a:solidFill>
              </a:rPr>
              <a:t>: </a:t>
            </a:r>
            <a:r>
              <a:rPr lang="en-GB" b="1" i="1" dirty="0">
                <a:solidFill>
                  <a:schemeClr val="dk1"/>
                </a:solidFill>
              </a:rPr>
              <a:t>Would you sacrifice one person to save five? - Eleanor Nelsen </a:t>
            </a:r>
            <a:r>
              <a:rPr lang="en-GB" dirty="0">
                <a:solidFill>
                  <a:schemeClr val="dk1"/>
                </a:solidFill>
                <a:hlinkClick r:id="rId4"/>
              </a:rPr>
              <a:t>https://www.youtube.com/watch?v=yg16u_bzjPE</a:t>
            </a:r>
            <a:r>
              <a:rPr lang="en-GB" dirty="0">
                <a:solidFill>
                  <a:schemeClr val="dk1"/>
                </a:solidFill>
              </a:rPr>
              <a:t> (2 min 20 </a:t>
            </a:r>
            <a:r>
              <a:rPr lang="en-GB" dirty="0" err="1">
                <a:solidFill>
                  <a:schemeClr val="dk1"/>
                </a:solidFill>
              </a:rPr>
              <a:t>sek</a:t>
            </a:r>
            <a:r>
              <a:rPr lang="en-GB" dirty="0">
                <a:solidFill>
                  <a:schemeClr val="dk1"/>
                </a:solidFill>
              </a:rPr>
              <a:t>)</a:t>
            </a:r>
            <a:endParaRPr lang="en-GB" dirty="0"/>
          </a:p>
        </p:txBody>
      </p:sp>
      <p:pic>
        <p:nvPicPr>
          <p:cNvPr id="10" name="Picture 9" descr="A logo with a person in the middle&#10;&#10;Description automatically generated">
            <a:extLst>
              <a:ext uri="{FF2B5EF4-FFF2-40B4-BE49-F238E27FC236}">
                <a16:creationId xmlns:a16="http://schemas.microsoft.com/office/drawing/2014/main" id="{6F5CB525-8025-78BF-6B47-F3FD2F9692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2135073" y="499247"/>
            <a:ext cx="6186308" cy="101548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ZA" dirty="0" err="1">
                <a:solidFill>
                  <a:srgbClr val="8DA9DB"/>
                </a:solidFill>
              </a:rPr>
              <a:t>Kom</a:t>
            </a:r>
            <a:r>
              <a:rPr lang="en-ZA" dirty="0">
                <a:solidFill>
                  <a:srgbClr val="8DA9DB"/>
                </a:solidFill>
              </a:rPr>
              <a:t> </a:t>
            </a:r>
            <a:r>
              <a:rPr lang="en-ZA" dirty="0" err="1">
                <a:solidFill>
                  <a:srgbClr val="8DA9DB"/>
                </a:solidFill>
              </a:rPr>
              <a:t>ons</a:t>
            </a:r>
            <a:r>
              <a:rPr lang="en-ZA" dirty="0">
                <a:solidFill>
                  <a:srgbClr val="8DA9DB"/>
                </a:solidFill>
              </a:rPr>
              <a:t> </a:t>
            </a:r>
            <a:r>
              <a:rPr lang="en-ZA" dirty="0" err="1">
                <a:solidFill>
                  <a:srgbClr val="8DA9DB"/>
                </a:solidFill>
              </a:rPr>
              <a:t>bespreek</a:t>
            </a:r>
            <a:r>
              <a:rPr lang="en-ZA" dirty="0">
                <a:solidFill>
                  <a:srgbClr val="8DA9DB"/>
                </a:solidFill>
              </a:rPr>
              <a:t>…</a:t>
            </a:r>
            <a:endParaRPr dirty="0"/>
          </a:p>
        </p:txBody>
      </p:sp>
      <p:sp>
        <p:nvSpPr>
          <p:cNvPr id="106" name="Google Shape;106;p4"/>
          <p:cNvSpPr/>
          <p:nvPr/>
        </p:nvSpPr>
        <p:spPr>
          <a:xfrm>
            <a:off x="1279710" y="2504978"/>
            <a:ext cx="460375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err="1">
                <a:solidFill>
                  <a:schemeClr val="accent5"/>
                </a:solidFill>
                <a:latin typeface="Arial"/>
                <a:ea typeface="Arial"/>
                <a:cs typeface="Arial"/>
                <a:sym typeface="Arial"/>
              </a:rPr>
              <a:t>Genadedood</a:t>
            </a:r>
            <a:endParaRPr sz="1100" dirty="0"/>
          </a:p>
        </p:txBody>
      </p:sp>
      <p:sp>
        <p:nvSpPr>
          <p:cNvPr id="107" name="Google Shape;107;p4"/>
          <p:cNvSpPr/>
          <p:nvPr/>
        </p:nvSpPr>
        <p:spPr>
          <a:xfrm>
            <a:off x="5228227" y="1766794"/>
            <a:ext cx="6186309"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dirty="0" err="1">
                <a:solidFill>
                  <a:schemeClr val="accent4"/>
                </a:solidFill>
              </a:rPr>
              <a:t>Vertel</a:t>
            </a:r>
            <a:r>
              <a:rPr lang="en-ZA" sz="5400" b="1" dirty="0">
                <a:solidFill>
                  <a:schemeClr val="accent4"/>
                </a:solidFill>
              </a:rPr>
              <a:t> van </a:t>
            </a:r>
            <a:r>
              <a:rPr lang="en-ZA" sz="5400" b="1" dirty="0" err="1">
                <a:solidFill>
                  <a:schemeClr val="accent4"/>
                </a:solidFill>
              </a:rPr>
              <a:t>leuens</a:t>
            </a:r>
            <a:endParaRPr dirty="0"/>
          </a:p>
        </p:txBody>
      </p:sp>
      <p:sp>
        <p:nvSpPr>
          <p:cNvPr id="108" name="Google Shape;108;p4"/>
          <p:cNvSpPr/>
          <p:nvPr/>
        </p:nvSpPr>
        <p:spPr>
          <a:xfrm>
            <a:off x="3855798" y="3926502"/>
            <a:ext cx="773616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err="1">
                <a:solidFill>
                  <a:srgbClr val="FF0000"/>
                </a:solidFill>
                <a:latin typeface="Arial"/>
                <a:ea typeface="Arial"/>
                <a:cs typeface="Arial"/>
                <a:sym typeface="Arial"/>
              </a:rPr>
              <a:t>Betaal</a:t>
            </a:r>
            <a:r>
              <a:rPr lang="en-ZA" sz="5400" b="1" i="0" u="none" strike="noStrike" cap="none" dirty="0">
                <a:solidFill>
                  <a:srgbClr val="FF0000"/>
                </a:solidFill>
                <a:latin typeface="Arial"/>
                <a:ea typeface="Arial"/>
                <a:cs typeface="Arial"/>
                <a:sym typeface="Arial"/>
              </a:rPr>
              <a:t> van Lobola</a:t>
            </a:r>
            <a:endParaRPr sz="5400" b="1" i="0" u="none" strike="noStrike" cap="none" dirty="0">
              <a:solidFill>
                <a:srgbClr val="FF0000"/>
              </a:solidFill>
              <a:latin typeface="Arial"/>
              <a:ea typeface="Arial"/>
              <a:cs typeface="Arial"/>
              <a:sym typeface="Arial"/>
            </a:endParaRPr>
          </a:p>
        </p:txBody>
      </p:sp>
      <p:sp>
        <p:nvSpPr>
          <p:cNvPr id="109" name="Google Shape;109;p4"/>
          <p:cNvSpPr/>
          <p:nvPr/>
        </p:nvSpPr>
        <p:spPr>
          <a:xfrm>
            <a:off x="600038" y="3851961"/>
            <a:ext cx="307007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err="1">
                <a:solidFill>
                  <a:schemeClr val="accent6"/>
                </a:solidFill>
                <a:latin typeface="Arial"/>
                <a:ea typeface="Arial"/>
                <a:cs typeface="Arial"/>
                <a:sym typeface="Arial"/>
              </a:rPr>
              <a:t>Inisiasie</a:t>
            </a:r>
            <a:endParaRPr dirty="0"/>
          </a:p>
        </p:txBody>
      </p:sp>
      <p:sp>
        <p:nvSpPr>
          <p:cNvPr id="110" name="Google Shape;110;p4"/>
          <p:cNvSpPr/>
          <p:nvPr/>
        </p:nvSpPr>
        <p:spPr>
          <a:xfrm>
            <a:off x="3670109" y="5126331"/>
            <a:ext cx="634019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err="1">
                <a:solidFill>
                  <a:srgbClr val="FFFF00"/>
                </a:solidFill>
                <a:latin typeface="Arial"/>
                <a:ea typeface="Arial"/>
                <a:cs typeface="Arial"/>
                <a:sym typeface="Arial"/>
              </a:rPr>
              <a:t>Gereëlde</a:t>
            </a:r>
            <a:r>
              <a:rPr lang="en-ZA" sz="5400" b="1" i="0" u="none" strike="noStrike" cap="none" dirty="0">
                <a:solidFill>
                  <a:srgbClr val="FFFF00"/>
                </a:solidFill>
                <a:latin typeface="Arial"/>
                <a:ea typeface="Arial"/>
                <a:cs typeface="Arial"/>
                <a:sym typeface="Arial"/>
              </a:rPr>
              <a:t> </a:t>
            </a:r>
            <a:r>
              <a:rPr lang="en-ZA" sz="5400" b="1" i="0" u="none" strike="noStrike" cap="none" dirty="0" err="1">
                <a:solidFill>
                  <a:srgbClr val="FFFF00"/>
                </a:solidFill>
                <a:latin typeface="Arial"/>
                <a:ea typeface="Arial"/>
                <a:cs typeface="Arial"/>
                <a:sym typeface="Arial"/>
              </a:rPr>
              <a:t>huwelike</a:t>
            </a:r>
            <a:endParaRPr dirty="0"/>
          </a:p>
        </p:txBody>
      </p:sp>
      <p:pic>
        <p:nvPicPr>
          <p:cNvPr id="111" name="Google Shape;111;p4" descr="A black and white image of a megaphone&#10;&#10;Description automatically generated"/>
          <p:cNvPicPr preferRelativeResize="0"/>
          <p:nvPr/>
        </p:nvPicPr>
        <p:blipFill rotWithShape="1">
          <a:blip r:embed="rId3">
            <a:alphaModFix/>
          </a:blip>
          <a:srcRect l="13172" t="9152" r="3979" b="19625"/>
          <a:stretch/>
        </p:blipFill>
        <p:spPr>
          <a:xfrm>
            <a:off x="230415" y="274157"/>
            <a:ext cx="1704527" cy="1580645"/>
          </a:xfrm>
          <a:prstGeom prst="rect">
            <a:avLst/>
          </a:prstGeom>
          <a:noFill/>
          <a:ln>
            <a:noFill/>
          </a:ln>
        </p:spPr>
      </p:pic>
      <p:sp>
        <p:nvSpPr>
          <p:cNvPr id="4" name="Google Shape;107;p4">
            <a:extLst>
              <a:ext uri="{FF2B5EF4-FFF2-40B4-BE49-F238E27FC236}">
                <a16:creationId xmlns:a16="http://schemas.microsoft.com/office/drawing/2014/main" id="{CABC6633-6B49-4028-B6F7-16D5416605B3}"/>
              </a:ext>
            </a:extLst>
          </p:cNvPr>
          <p:cNvSpPr/>
          <p:nvPr/>
        </p:nvSpPr>
        <p:spPr>
          <a:xfrm>
            <a:off x="6428399" y="2726653"/>
            <a:ext cx="618630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rgbClr val="00B0F0"/>
                </a:solidFill>
                <a:sym typeface="Arial"/>
              </a:rPr>
              <a:t>Reg op </a:t>
            </a:r>
            <a:r>
              <a:rPr lang="en-ZA" sz="5400" b="1" i="0" u="none" strike="noStrike" cap="none" dirty="0" err="1">
                <a:solidFill>
                  <a:srgbClr val="00B0F0"/>
                </a:solidFill>
                <a:sym typeface="Arial"/>
              </a:rPr>
              <a:t>lewe</a:t>
            </a:r>
            <a:endParaRPr dirty="0">
              <a:solidFill>
                <a:srgbClr val="00B0F0"/>
              </a:solidFill>
            </a:endParaRPr>
          </a:p>
        </p:txBody>
      </p:sp>
      <p:pic>
        <p:nvPicPr>
          <p:cNvPr id="5" name="Picture 4" descr="A logo with a person in the middle&#10;&#10;Description automatically generated">
            <a:extLst>
              <a:ext uri="{FF2B5EF4-FFF2-40B4-BE49-F238E27FC236}">
                <a16:creationId xmlns:a16="http://schemas.microsoft.com/office/drawing/2014/main" id="{AF3DCAE3-1F1D-CE32-5EFE-987F08EF28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p:tgtEl>
                                          <p:spTgt spid="10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10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768350"/>
            <a:ext cx="10515600" cy="9945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ZA" dirty="0" err="1">
                <a:solidFill>
                  <a:srgbClr val="B3C6E7"/>
                </a:solidFill>
              </a:rPr>
              <a:t>Kritiese</a:t>
            </a:r>
            <a:r>
              <a:rPr lang="en-ZA" dirty="0">
                <a:solidFill>
                  <a:srgbClr val="B3C6E7"/>
                </a:solidFill>
              </a:rPr>
              <a:t> Analise van ’n Dilemma</a:t>
            </a:r>
            <a:endParaRPr dirty="0"/>
          </a:p>
        </p:txBody>
      </p:sp>
      <p:grpSp>
        <p:nvGrpSpPr>
          <p:cNvPr id="118" name="Google Shape;118;p5"/>
          <p:cNvGrpSpPr/>
          <p:nvPr/>
        </p:nvGrpSpPr>
        <p:grpSpPr>
          <a:xfrm>
            <a:off x="1298777" y="1762901"/>
            <a:ext cx="10515600" cy="4066296"/>
            <a:chOff x="0" y="0"/>
            <a:chExt cx="10515600" cy="4066296"/>
          </a:xfrm>
        </p:grpSpPr>
        <p:sp>
          <p:nvSpPr>
            <p:cNvPr id="119" name="Google Shape;119;p5"/>
            <p:cNvSpPr/>
            <p:nvPr/>
          </p:nvSpPr>
          <p:spPr>
            <a:xfrm>
              <a:off x="0" y="0"/>
              <a:ext cx="10515600" cy="1829833"/>
            </a:xfrm>
            <a:prstGeom prst="roundRect">
              <a:avLst>
                <a:gd name="adj" fmla="val 10000"/>
              </a:avLst>
            </a:prstGeom>
            <a:solidFill>
              <a:srgbClr val="FFE8CA">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18846" y="243977"/>
              <a:ext cx="1829242" cy="1341878"/>
            </a:xfrm>
            <a:prstGeom prst="roundRect">
              <a:avLst>
                <a:gd name="adj" fmla="val 10000"/>
              </a:avLst>
            </a:prstGeom>
            <a:blipFill rotWithShape="1">
              <a:blip r:embed="rId3">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a:off x="318846" y="1829833"/>
              <a:ext cx="1829242" cy="2236463"/>
            </a:xfrm>
            <a:prstGeom prst="round2SameRect">
              <a:avLst>
                <a:gd name="adj1" fmla="val 10500"/>
                <a:gd name="adj2" fmla="val 0"/>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txBox="1"/>
            <p:nvPr/>
          </p:nvSpPr>
          <p:spPr>
            <a:xfrm>
              <a:off x="375102"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dirty="0">
                  <a:solidFill>
                    <a:schemeClr val="dk1"/>
                  </a:solidFill>
                </a:rPr>
                <a:t>Erken die erns van die </a:t>
              </a:r>
              <a:r>
                <a:rPr lang="en-ZA" sz="2300" dirty="0" err="1">
                  <a:solidFill>
                    <a:schemeClr val="dk1"/>
                  </a:solidFill>
                </a:rPr>
                <a:t>probleem</a:t>
              </a:r>
              <a:endParaRPr sz="2300" b="0" i="0" u="none" strike="noStrike" cap="none" dirty="0">
                <a:solidFill>
                  <a:schemeClr val="dk1"/>
                </a:solidFill>
                <a:latin typeface="Arial"/>
                <a:ea typeface="Arial"/>
                <a:cs typeface="Arial"/>
                <a:sym typeface="Arial"/>
              </a:endParaRPr>
            </a:p>
          </p:txBody>
        </p:sp>
        <p:sp>
          <p:nvSpPr>
            <p:cNvPr id="123" name="Google Shape;123;p5"/>
            <p:cNvSpPr/>
            <p:nvPr/>
          </p:nvSpPr>
          <p:spPr>
            <a:xfrm>
              <a:off x="2331012" y="243977"/>
              <a:ext cx="1829242" cy="1341878"/>
            </a:xfrm>
            <a:prstGeom prst="roundRect">
              <a:avLst>
                <a:gd name="adj" fmla="val 10000"/>
              </a:avLst>
            </a:prstGeom>
            <a:blipFill rotWithShape="1">
              <a:blip r:embed="rId4">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rot="10800000">
              <a:off x="2331012" y="1829833"/>
              <a:ext cx="1829242" cy="2236463"/>
            </a:xfrm>
            <a:prstGeom prst="round2SameRect">
              <a:avLst>
                <a:gd name="adj1" fmla="val 10500"/>
                <a:gd name="adj2" fmla="val 0"/>
              </a:avLst>
            </a:prstGeom>
            <a:solidFill>
              <a:srgbClr val="93F31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txBox="1"/>
            <p:nvPr/>
          </p:nvSpPr>
          <p:spPr>
            <a:xfrm>
              <a:off x="2387268"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err="1">
                  <a:solidFill>
                    <a:schemeClr val="dk1"/>
                  </a:solidFill>
                  <a:latin typeface="Arial"/>
                  <a:ea typeface="Arial"/>
                  <a:cs typeface="Arial"/>
                  <a:sym typeface="Arial"/>
                </a:rPr>
                <a:t>Definieer</a:t>
              </a:r>
              <a:r>
                <a:rPr lang="en-ZA" sz="2300" b="0" i="0" u="none" strike="noStrike" cap="none" dirty="0">
                  <a:solidFill>
                    <a:schemeClr val="dk1"/>
                  </a:solidFill>
                  <a:latin typeface="Arial"/>
                  <a:ea typeface="Arial"/>
                  <a:cs typeface="Arial"/>
                  <a:sym typeface="Arial"/>
                </a:rPr>
                <a:t> die </a:t>
              </a:r>
              <a:r>
                <a:rPr lang="en-ZA" sz="2300" b="0" i="0" u="none" strike="noStrike" cap="none" dirty="0" err="1">
                  <a:solidFill>
                    <a:schemeClr val="dk1"/>
                  </a:solidFill>
                  <a:latin typeface="Arial"/>
                  <a:ea typeface="Arial"/>
                  <a:cs typeface="Arial"/>
                  <a:sym typeface="Arial"/>
                </a:rPr>
                <a:t>probleem</a:t>
              </a:r>
              <a:endParaRPr sz="2300" b="0" i="0" u="none" strike="noStrike" cap="none" dirty="0">
                <a:solidFill>
                  <a:schemeClr val="dk1"/>
                </a:solidFill>
                <a:latin typeface="Arial"/>
                <a:ea typeface="Arial"/>
                <a:cs typeface="Arial"/>
                <a:sym typeface="Arial"/>
              </a:endParaRPr>
            </a:p>
          </p:txBody>
        </p:sp>
        <p:sp>
          <p:nvSpPr>
            <p:cNvPr id="126" name="Google Shape;126;p5"/>
            <p:cNvSpPr/>
            <p:nvPr/>
          </p:nvSpPr>
          <p:spPr>
            <a:xfrm>
              <a:off x="4343178" y="243977"/>
              <a:ext cx="1829242" cy="1341878"/>
            </a:xfrm>
            <a:prstGeom prst="roundRect">
              <a:avLst>
                <a:gd name="adj" fmla="val 10000"/>
              </a:avLst>
            </a:prstGeom>
            <a:blipFill rotWithShape="1">
              <a:blip r:embed="rId5">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10800000">
              <a:off x="4343178" y="1829833"/>
              <a:ext cx="1829242" cy="2236463"/>
            </a:xfrm>
            <a:prstGeom prst="round2SameRect">
              <a:avLst>
                <a:gd name="adj1" fmla="val 10500"/>
                <a:gd name="adj2" fmla="val 0"/>
              </a:avLst>
            </a:prstGeom>
            <a:solidFill>
              <a:srgbClr val="2EE84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txBox="1"/>
            <p:nvPr/>
          </p:nvSpPr>
          <p:spPr>
            <a:xfrm>
              <a:off x="4399434"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a:solidFill>
                    <a:schemeClr val="dk1"/>
                  </a:solidFill>
                  <a:latin typeface="Arial"/>
                  <a:ea typeface="Arial"/>
                  <a:cs typeface="Arial"/>
                  <a:sym typeface="Arial"/>
                </a:rPr>
                <a:t>Wie is </a:t>
              </a:r>
              <a:r>
                <a:rPr lang="en-ZA" sz="2300" b="0" i="0" u="none" strike="noStrike" cap="none" dirty="0" err="1">
                  <a:solidFill>
                    <a:schemeClr val="dk1"/>
                  </a:solidFill>
                  <a:latin typeface="Arial"/>
                  <a:ea typeface="Arial"/>
                  <a:cs typeface="Arial"/>
                  <a:sym typeface="Arial"/>
                </a:rPr>
                <a:t>betrokke</a:t>
              </a:r>
              <a:r>
                <a:rPr lang="en-ZA" sz="2300" b="0" i="0" u="none" strike="noStrike" cap="none" dirty="0">
                  <a:solidFill>
                    <a:schemeClr val="dk1"/>
                  </a:solidFill>
                  <a:latin typeface="Arial"/>
                  <a:ea typeface="Arial"/>
                  <a:cs typeface="Arial"/>
                  <a:sym typeface="Arial"/>
                </a:rPr>
                <a:t>?</a:t>
              </a:r>
              <a:endParaRPr sz="2300" b="0" i="0" u="none" strike="noStrike" cap="none" dirty="0">
                <a:solidFill>
                  <a:schemeClr val="dk1"/>
                </a:solidFill>
                <a:latin typeface="Arial"/>
                <a:ea typeface="Arial"/>
                <a:cs typeface="Arial"/>
                <a:sym typeface="Arial"/>
              </a:endParaRPr>
            </a:p>
          </p:txBody>
        </p:sp>
        <p:sp>
          <p:nvSpPr>
            <p:cNvPr id="129" name="Google Shape;129;p5"/>
            <p:cNvSpPr/>
            <p:nvPr/>
          </p:nvSpPr>
          <p:spPr>
            <a:xfrm>
              <a:off x="6355345" y="243977"/>
              <a:ext cx="1829242" cy="1341878"/>
            </a:xfrm>
            <a:prstGeom prst="roundRect">
              <a:avLst>
                <a:gd name="adj" fmla="val 10000"/>
              </a:avLst>
            </a:prstGeom>
            <a:blipFill rotWithShape="1">
              <a:blip r:embed="rId6">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6355345" y="1829833"/>
              <a:ext cx="1829242" cy="2236463"/>
            </a:xfrm>
            <a:prstGeom prst="round2SameRect">
              <a:avLst>
                <a:gd name="adj1" fmla="val 10500"/>
                <a:gd name="adj2" fmla="val 0"/>
              </a:avLst>
            </a:prstGeom>
            <a:solidFill>
              <a:srgbClr val="44DE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p:nvPr/>
          </p:nvSpPr>
          <p:spPr>
            <a:xfrm>
              <a:off x="6411601"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a:solidFill>
                    <a:schemeClr val="dk1"/>
                  </a:solidFill>
                  <a:latin typeface="Arial"/>
                  <a:ea typeface="Arial"/>
                  <a:cs typeface="Arial"/>
                  <a:sym typeface="Arial"/>
                </a:rPr>
                <a:t>Wette, </a:t>
              </a:r>
              <a:r>
                <a:rPr lang="en-ZA" sz="2300" b="0" i="0" u="none" strike="noStrike" cap="none" dirty="0" err="1">
                  <a:solidFill>
                    <a:schemeClr val="dk1"/>
                  </a:solidFill>
                  <a:latin typeface="Arial"/>
                  <a:ea typeface="Arial"/>
                  <a:cs typeface="Arial"/>
                  <a:sym typeface="Arial"/>
                </a:rPr>
                <a:t>feite</a:t>
              </a:r>
              <a:r>
                <a:rPr lang="en-ZA" sz="2300" b="0" i="0" u="none" strike="noStrike" cap="none" dirty="0">
                  <a:solidFill>
                    <a:schemeClr val="dk1"/>
                  </a:solidFill>
                  <a:latin typeface="Arial"/>
                  <a:ea typeface="Arial"/>
                  <a:cs typeface="Arial"/>
                  <a:sym typeface="Arial"/>
                </a:rPr>
                <a:t> </a:t>
              </a:r>
              <a:r>
                <a:rPr lang="en-ZA" sz="2300" b="0" i="0" u="none" strike="noStrike" cap="none" dirty="0" err="1">
                  <a:solidFill>
                    <a:schemeClr val="dk1"/>
                  </a:solidFill>
                  <a:latin typeface="Arial"/>
                  <a:ea typeface="Arial"/>
                  <a:cs typeface="Arial"/>
                  <a:sym typeface="Arial"/>
                </a:rPr>
                <a:t>en</a:t>
              </a:r>
              <a:r>
                <a:rPr lang="en-ZA" sz="2300" b="0" i="0" u="none" strike="noStrike" cap="none" dirty="0">
                  <a:solidFill>
                    <a:schemeClr val="dk1"/>
                  </a:solidFill>
                  <a:latin typeface="Arial"/>
                  <a:ea typeface="Arial"/>
                  <a:cs typeface="Arial"/>
                  <a:sym typeface="Arial"/>
                </a:rPr>
                <a:t> </a:t>
              </a:r>
              <a:r>
                <a:rPr lang="en-ZA" sz="2300" b="0" i="0" u="none" strike="noStrike" cap="none" dirty="0" err="1">
                  <a:solidFill>
                    <a:schemeClr val="dk1"/>
                  </a:solidFill>
                  <a:latin typeface="Arial"/>
                  <a:ea typeface="Arial"/>
                  <a:cs typeface="Arial"/>
                  <a:sym typeface="Arial"/>
                </a:rPr>
                <a:t>beginsels</a:t>
              </a:r>
              <a:endParaRPr sz="2300" b="0" i="0" u="none" strike="noStrike" cap="none" dirty="0">
                <a:solidFill>
                  <a:schemeClr val="dk1"/>
                </a:solidFill>
                <a:latin typeface="Arial"/>
                <a:ea typeface="Arial"/>
                <a:cs typeface="Arial"/>
                <a:sym typeface="Arial"/>
              </a:endParaRPr>
            </a:p>
          </p:txBody>
        </p:sp>
        <p:sp>
          <p:nvSpPr>
            <p:cNvPr id="132" name="Google Shape;132;p5"/>
            <p:cNvSpPr/>
            <p:nvPr/>
          </p:nvSpPr>
          <p:spPr>
            <a:xfrm>
              <a:off x="8367511" y="243977"/>
              <a:ext cx="1829242" cy="1341878"/>
            </a:xfrm>
            <a:prstGeom prst="roundRect">
              <a:avLst>
                <a:gd name="adj" fmla="val 10000"/>
              </a:avLst>
            </a:prstGeom>
            <a:blipFill rotWithShape="1">
              <a:blip r:embed="rId7">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a:off x="8367511" y="1829833"/>
              <a:ext cx="1829242" cy="2236463"/>
            </a:xfrm>
            <a:prstGeom prst="round2SameRect">
              <a:avLst>
                <a:gd name="adj1" fmla="val 10500"/>
                <a:gd name="adj2" fmla="val 0"/>
              </a:avLst>
            </a:prstGeom>
            <a:solidFill>
              <a:srgbClr val="5999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txBox="1"/>
            <p:nvPr/>
          </p:nvSpPr>
          <p:spPr>
            <a:xfrm>
              <a:off x="8423767"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dirty="0" err="1">
                  <a:solidFill>
                    <a:schemeClr val="dk1"/>
                  </a:solidFill>
                </a:rPr>
                <a:t>Oplossing</a:t>
              </a:r>
              <a:endParaRPr sz="2300" b="0" i="0" u="none" strike="noStrike" cap="none" dirty="0">
                <a:solidFill>
                  <a:schemeClr val="dk1"/>
                </a:solidFill>
                <a:latin typeface="Arial"/>
                <a:ea typeface="Arial"/>
                <a:cs typeface="Arial"/>
                <a:sym typeface="Arial"/>
              </a:endParaRPr>
            </a:p>
          </p:txBody>
        </p:sp>
      </p:grpSp>
      <p:pic>
        <p:nvPicPr>
          <p:cNvPr id="2" name="Picture 1" descr="A logo with a person in the middle&#10;&#10;Description automatically generated">
            <a:extLst>
              <a:ext uri="{FF2B5EF4-FFF2-40B4-BE49-F238E27FC236}">
                <a16:creationId xmlns:a16="http://schemas.microsoft.com/office/drawing/2014/main" id="{9D3EA4ED-EFA3-F6EB-723E-1148433B89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GB" dirty="0" err="1">
                <a:solidFill>
                  <a:schemeClr val="accent1">
                    <a:lumMod val="60000"/>
                    <a:lumOff val="40000"/>
                  </a:schemeClr>
                </a:solidFill>
              </a:rPr>
              <a:t>Respekteer</a:t>
            </a:r>
            <a:r>
              <a:rPr lang="en-GB" dirty="0">
                <a:solidFill>
                  <a:schemeClr val="accent1">
                    <a:lumMod val="60000"/>
                    <a:lumOff val="40000"/>
                  </a:schemeClr>
                </a:solidFill>
              </a:rPr>
              <a:t> </a:t>
            </a:r>
            <a:r>
              <a:rPr lang="en-GB" dirty="0" err="1">
                <a:solidFill>
                  <a:schemeClr val="accent1">
                    <a:lumMod val="60000"/>
                    <a:lumOff val="40000"/>
                  </a:schemeClr>
                </a:solidFill>
              </a:rPr>
              <a:t>verskillende</a:t>
            </a:r>
            <a:r>
              <a:rPr lang="en-GB" dirty="0">
                <a:solidFill>
                  <a:schemeClr val="accent1">
                    <a:lumMod val="60000"/>
                    <a:lumOff val="40000"/>
                  </a:schemeClr>
                </a:solidFill>
              </a:rPr>
              <a:t> </a:t>
            </a:r>
            <a:r>
              <a:rPr lang="en-GB" dirty="0" err="1">
                <a:solidFill>
                  <a:schemeClr val="accent1">
                    <a:lumMod val="60000"/>
                    <a:lumOff val="40000"/>
                  </a:schemeClr>
                </a:solidFill>
              </a:rPr>
              <a:t>opinies</a:t>
            </a:r>
            <a:endParaRPr lang="en-GB" dirty="0">
              <a:solidFill>
                <a:schemeClr val="accent1">
                  <a:lumMod val="60000"/>
                  <a:lumOff val="40000"/>
                </a:schemeClr>
              </a:solidFill>
            </a:endParaRPr>
          </a:p>
        </p:txBody>
      </p:sp>
      <p:graphicFrame>
        <p:nvGraphicFramePr>
          <p:cNvPr id="142" name="Text Placeholder 1">
            <a:extLst>
              <a:ext uri="{FF2B5EF4-FFF2-40B4-BE49-F238E27FC236}">
                <a16:creationId xmlns:a16="http://schemas.microsoft.com/office/drawing/2014/main" id="{2D5171A6-7687-BF6E-DC59-F123AAFFAE1D}"/>
              </a:ext>
            </a:extLst>
          </p:cNvPr>
          <p:cNvGraphicFramePr/>
          <p:nvPr>
            <p:extLst>
              <p:ext uri="{D42A27DB-BD31-4B8C-83A1-F6EECF244321}">
                <p14:modId xmlns:p14="http://schemas.microsoft.com/office/powerpoint/2010/main" val="1700159824"/>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A75F3F36-7D2A-6804-913A-37F5DE304E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enactiv Gr11DH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3249D0-6C1E-447F-AA36-7384847C8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D5A6E0-7AD8-4BAB-9760-814DC7970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2083</Words>
  <Application>Microsoft Office PowerPoint</Application>
  <PresentationFormat>Widescreen</PresentationFormat>
  <Paragraphs>125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Noto Sans Symbols</vt:lpstr>
      <vt:lpstr>Symbol</vt:lpstr>
      <vt:lpstr>Times New Roman</vt:lpstr>
      <vt:lpstr>Teenactiv Gr11DHR</vt:lpstr>
      <vt:lpstr>PowerPoint Presentation</vt:lpstr>
      <vt:lpstr>Inleidende Aktiwiteit</vt:lpstr>
      <vt:lpstr>Wat is ‘n dilemma?</vt:lpstr>
      <vt:lpstr>Kom ons bespreek…</vt:lpstr>
      <vt:lpstr>Kritiese Analise van ’n Dilemma</vt:lpstr>
      <vt:lpstr>Respekteer verskillende opinies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Hp Unit</cp:lastModifiedBy>
  <cp:revision>1</cp:revision>
  <dcterms:created xsi:type="dcterms:W3CDTF">2021-02-27T11:19:06Z</dcterms:created>
  <dcterms:modified xsi:type="dcterms:W3CDTF">2024-07-24T07:18:09Z</dcterms:modified>
</cp:coreProperties>
</file>