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1" r:id="rId4"/>
  </p:sldMasterIdLst>
  <p:notesMasterIdLst>
    <p:notesMasterId r:id="rId16"/>
  </p:notesMasterIdLst>
  <p:handoutMasterIdLst>
    <p:handoutMasterId r:id="rId17"/>
  </p:handoutMasterIdLst>
  <p:sldIdLst>
    <p:sldId id="496" r:id="rId5"/>
    <p:sldId id="510" r:id="rId6"/>
    <p:sldId id="499" r:id="rId7"/>
    <p:sldId id="497" r:id="rId8"/>
    <p:sldId id="504" r:id="rId9"/>
    <p:sldId id="507" r:id="rId10"/>
    <p:sldId id="500" r:id="rId11"/>
    <p:sldId id="498" r:id="rId12"/>
    <p:sldId id="505" r:id="rId13"/>
    <p:sldId id="506" r:id="rId14"/>
    <p:sldId id="51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073207-7445-4A5D-A145-8B5BAC56ECC9}" v="28" dt="2024-05-08T08:09:01.7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431" autoAdjust="0"/>
  </p:normalViewPr>
  <p:slideViewPr>
    <p:cSldViewPr snapToGrid="0" showGuides="1">
      <p:cViewPr varScale="1">
        <p:scale>
          <a:sx n="83" d="100"/>
          <a:sy n="83" d="100"/>
        </p:scale>
        <p:origin x="1590" y="84"/>
      </p:cViewPr>
      <p:guideLst>
        <p:guide orient="horz" pos="1968"/>
        <p:guide pos="3840"/>
      </p:guideLst>
    </p:cSldViewPr>
  </p:slideViewPr>
  <p:notesTextViewPr>
    <p:cViewPr>
      <p:scale>
        <a:sx n="1" d="1"/>
        <a:sy n="1" d="1"/>
      </p:scale>
      <p:origin x="0" y="0"/>
    </p:cViewPr>
  </p:notesTextViewPr>
  <p:notesViewPr>
    <p:cSldViewPr snapToGrid="0">
      <p:cViewPr varScale="1">
        <p:scale>
          <a:sx n="60" d="100"/>
          <a:sy n="60" d="100"/>
        </p:scale>
        <p:origin x="2333"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5430F69D-16C2-4C13-961A-A6B1C5008423}"/>
    <pc:docChg chg="undo custSel addSld delSld modSld sldOrd modMainMaster">
      <pc:chgData name="Kerri Cunningham" userId="d655ace8-ee12-4979-8db1-e11294b53c94" providerId="ADAL" clId="{5430F69D-16C2-4C13-961A-A6B1C5008423}" dt="2024-04-22T04:00:11.019" v="960" actId="207"/>
      <pc:docMkLst>
        <pc:docMk/>
      </pc:docMkLst>
      <pc:sldChg chg="addSp modSp mod modTransition">
        <pc:chgData name="Kerri Cunningham" userId="d655ace8-ee12-4979-8db1-e11294b53c94" providerId="ADAL" clId="{5430F69D-16C2-4C13-961A-A6B1C5008423}" dt="2024-04-22T03:26:20.202" v="590" actId="207"/>
        <pc:sldMkLst>
          <pc:docMk/>
          <pc:sldMk cId="3865773605" sldId="496"/>
        </pc:sldMkLst>
        <pc:spChg chg="add mod">
          <ac:chgData name="Kerri Cunningham" userId="d655ace8-ee12-4979-8db1-e11294b53c94" providerId="ADAL" clId="{5430F69D-16C2-4C13-961A-A6B1C5008423}" dt="2024-04-22T03:26:20.202" v="590" actId="207"/>
          <ac:spMkLst>
            <pc:docMk/>
            <pc:sldMk cId="3865773605" sldId="496"/>
            <ac:spMk id="11" creationId="{DEFDCAA3-6F94-0F88-87F8-E9316769940C}"/>
          </ac:spMkLst>
        </pc:spChg>
        <pc:picChg chg="add mod">
          <ac:chgData name="Kerri Cunningham" userId="d655ace8-ee12-4979-8db1-e11294b53c94" providerId="ADAL" clId="{5430F69D-16C2-4C13-961A-A6B1C5008423}" dt="2024-04-21T21:06:45.112" v="65" actId="1076"/>
          <ac:picMkLst>
            <pc:docMk/>
            <pc:sldMk cId="3865773605" sldId="496"/>
            <ac:picMk id="2" creationId="{E477329C-ABE0-ED08-7E84-407B4D1209BC}"/>
          </ac:picMkLst>
        </pc:picChg>
        <pc:picChg chg="mod">
          <ac:chgData name="Kerri Cunningham" userId="d655ace8-ee12-4979-8db1-e11294b53c94" providerId="ADAL" clId="{5430F69D-16C2-4C13-961A-A6B1C5008423}" dt="2024-04-20T23:52:58.423" v="60" actId="1076"/>
          <ac:picMkLst>
            <pc:docMk/>
            <pc:sldMk cId="3865773605" sldId="496"/>
            <ac:picMk id="10" creationId="{9AB7070D-BF70-E1CA-57FB-0D54EDC49377}"/>
          </ac:picMkLst>
        </pc:picChg>
      </pc:sldChg>
      <pc:sldChg chg="addSp delSp modSp mod modTransition">
        <pc:chgData name="Kerri Cunningham" userId="d655ace8-ee12-4979-8db1-e11294b53c94" providerId="ADAL" clId="{5430F69D-16C2-4C13-961A-A6B1C5008423}" dt="2024-04-22T03:19:37.364" v="541" actId="404"/>
        <pc:sldMkLst>
          <pc:docMk/>
          <pc:sldMk cId="2442842964" sldId="497"/>
        </pc:sldMkLst>
        <pc:spChg chg="mod">
          <ac:chgData name="Kerri Cunningham" userId="d655ace8-ee12-4979-8db1-e11294b53c94" providerId="ADAL" clId="{5430F69D-16C2-4C13-961A-A6B1C5008423}" dt="2024-04-22T03:19:37.364" v="541" actId="404"/>
          <ac:spMkLst>
            <pc:docMk/>
            <pc:sldMk cId="2442842964" sldId="497"/>
            <ac:spMk id="2" creationId="{6D64A1D1-DD07-4DD2-A527-4B1F52D6AB78}"/>
          </ac:spMkLst>
        </pc:spChg>
        <pc:spChg chg="del mod">
          <ac:chgData name="Kerri Cunningham" userId="d655ace8-ee12-4979-8db1-e11294b53c94" providerId="ADAL" clId="{5430F69D-16C2-4C13-961A-A6B1C5008423}" dt="2024-04-22T02:34:04.053" v="92" actId="478"/>
          <ac:spMkLst>
            <pc:docMk/>
            <pc:sldMk cId="2442842964" sldId="497"/>
            <ac:spMk id="3" creationId="{617E8896-AA49-4FBF-8BB1-9480E622D5AF}"/>
          </ac:spMkLst>
        </pc:spChg>
        <pc:spChg chg="add del mod">
          <ac:chgData name="Kerri Cunningham" userId="d655ace8-ee12-4979-8db1-e11294b53c94" providerId="ADAL" clId="{5430F69D-16C2-4C13-961A-A6B1C5008423}" dt="2024-04-22T02:34:08.911" v="94" actId="478"/>
          <ac:spMkLst>
            <pc:docMk/>
            <pc:sldMk cId="2442842964" sldId="497"/>
            <ac:spMk id="7" creationId="{79527344-077D-B009-CAB3-1FA726BA8BF8}"/>
          </ac:spMkLst>
        </pc:spChg>
        <pc:picChg chg="add mod">
          <ac:chgData name="Kerri Cunningham" userId="d655ace8-ee12-4979-8db1-e11294b53c94" providerId="ADAL" clId="{5430F69D-16C2-4C13-961A-A6B1C5008423}" dt="2024-04-21T21:22:06.652" v="66"/>
          <ac:picMkLst>
            <pc:docMk/>
            <pc:sldMk cId="2442842964" sldId="497"/>
            <ac:picMk id="4" creationId="{7044487D-168D-0F8F-14A6-B0B62B6B6938}"/>
          </ac:picMkLst>
        </pc:picChg>
        <pc:picChg chg="add mod">
          <ac:chgData name="Kerri Cunningham" userId="d655ace8-ee12-4979-8db1-e11294b53c94" providerId="ADAL" clId="{5430F69D-16C2-4C13-961A-A6B1C5008423}" dt="2024-04-21T21:22:08.498" v="67"/>
          <ac:picMkLst>
            <pc:docMk/>
            <pc:sldMk cId="2442842964" sldId="497"/>
            <ac:picMk id="5" creationId="{BE181E2B-63D7-4F6F-BAED-EBF22658897E}"/>
          </ac:picMkLst>
        </pc:picChg>
        <pc:picChg chg="add mod modCrop">
          <ac:chgData name="Kerri Cunningham" userId="d655ace8-ee12-4979-8db1-e11294b53c94" providerId="ADAL" clId="{5430F69D-16C2-4C13-961A-A6B1C5008423}" dt="2024-04-22T02:49:49.550" v="430" actId="1076"/>
          <ac:picMkLst>
            <pc:docMk/>
            <pc:sldMk cId="2442842964" sldId="497"/>
            <ac:picMk id="9" creationId="{E682A5F9-FEE4-48A8-518D-C5BBD983DE64}"/>
          </ac:picMkLst>
        </pc:picChg>
        <pc:picChg chg="add mod">
          <ac:chgData name="Kerri Cunningham" userId="d655ace8-ee12-4979-8db1-e11294b53c94" providerId="ADAL" clId="{5430F69D-16C2-4C13-961A-A6B1C5008423}" dt="2024-04-22T03:04:40.920" v="498" actId="1076"/>
          <ac:picMkLst>
            <pc:docMk/>
            <pc:sldMk cId="2442842964" sldId="497"/>
            <ac:picMk id="10" creationId="{18B659F7-9DB7-3D0D-76A6-DB749F36DCD1}"/>
          </ac:picMkLst>
        </pc:picChg>
      </pc:sldChg>
      <pc:sldChg chg="addSp delSp modSp mod ord modTransition setBg addAnim delAnim delDesignElem">
        <pc:chgData name="Kerri Cunningham" userId="d655ace8-ee12-4979-8db1-e11294b53c94" providerId="ADAL" clId="{5430F69D-16C2-4C13-961A-A6B1C5008423}" dt="2024-04-22T03:23:31.962" v="571"/>
        <pc:sldMkLst>
          <pc:docMk/>
          <pc:sldMk cId="1795373339" sldId="498"/>
        </pc:sldMkLst>
        <pc:spChg chg="mod ord">
          <ac:chgData name="Kerri Cunningham" userId="d655ace8-ee12-4979-8db1-e11294b53c94" providerId="ADAL" clId="{5430F69D-16C2-4C13-961A-A6B1C5008423}" dt="2024-04-22T03:21:07.564" v="553" actId="26606"/>
          <ac:spMkLst>
            <pc:docMk/>
            <pc:sldMk cId="1795373339" sldId="498"/>
            <ac:spMk id="4" creationId="{858C0DDC-D116-43DA-B0B5-A6A82668AD5D}"/>
          </ac:spMkLst>
        </pc:spChg>
        <pc:spChg chg="del mod">
          <ac:chgData name="Kerri Cunningham" userId="d655ace8-ee12-4979-8db1-e11294b53c94" providerId="ADAL" clId="{5430F69D-16C2-4C13-961A-A6B1C5008423}" dt="2024-04-22T02:44:13.440" v="384" actId="21"/>
          <ac:spMkLst>
            <pc:docMk/>
            <pc:sldMk cId="1795373339" sldId="498"/>
            <ac:spMk id="5" creationId="{5B430F02-9645-4F56-99F7-1DC2F76FFFE5}"/>
          </ac:spMkLst>
        </pc:spChg>
        <pc:spChg chg="add del mod">
          <ac:chgData name="Kerri Cunningham" userId="d655ace8-ee12-4979-8db1-e11294b53c94" providerId="ADAL" clId="{5430F69D-16C2-4C13-961A-A6B1C5008423}" dt="2024-04-22T02:50:43.371" v="440" actId="478"/>
          <ac:spMkLst>
            <pc:docMk/>
            <pc:sldMk cId="1795373339" sldId="498"/>
            <ac:spMk id="6" creationId="{9EDDA334-016D-4199-4E8E-56ABBDEA0E0A}"/>
          </ac:spMkLst>
        </pc:spChg>
        <pc:spChg chg="add del">
          <ac:chgData name="Kerri Cunningham" userId="d655ace8-ee12-4979-8db1-e11294b53c94" providerId="ADAL" clId="{5430F69D-16C2-4C13-961A-A6B1C5008423}" dt="2024-04-22T03:20:58.800" v="549" actId="26606"/>
          <ac:spMkLst>
            <pc:docMk/>
            <pc:sldMk cId="1795373339" sldId="498"/>
            <ac:spMk id="15" creationId="{937E6D20-479A-4FAB-99FD-CB9355D677A0}"/>
          </ac:spMkLst>
        </pc:spChg>
        <pc:spChg chg="add del">
          <ac:chgData name="Kerri Cunningham" userId="d655ace8-ee12-4979-8db1-e11294b53c94" providerId="ADAL" clId="{5430F69D-16C2-4C13-961A-A6B1C5008423}" dt="2024-04-22T03:20:58.800" v="549" actId="26606"/>
          <ac:spMkLst>
            <pc:docMk/>
            <pc:sldMk cId="1795373339" sldId="498"/>
            <ac:spMk id="17" creationId="{263897BD-3FEE-4148-905C-EFBE4781E5AD}"/>
          </ac:spMkLst>
        </pc:spChg>
        <pc:spChg chg="add del">
          <ac:chgData name="Kerri Cunningham" userId="d655ace8-ee12-4979-8db1-e11294b53c94" providerId="ADAL" clId="{5430F69D-16C2-4C13-961A-A6B1C5008423}" dt="2024-04-22T03:20:58.800" v="549" actId="26606"/>
          <ac:spMkLst>
            <pc:docMk/>
            <pc:sldMk cId="1795373339" sldId="498"/>
            <ac:spMk id="19" creationId="{BCB08BD3-67C7-4273-9EA7-07733AA54145}"/>
          </ac:spMkLst>
        </pc:spChg>
        <pc:spChg chg="add del">
          <ac:chgData name="Kerri Cunningham" userId="d655ace8-ee12-4979-8db1-e11294b53c94" providerId="ADAL" clId="{5430F69D-16C2-4C13-961A-A6B1C5008423}" dt="2024-04-22T03:20:58.800" v="549" actId="26606"/>
          <ac:spMkLst>
            <pc:docMk/>
            <pc:sldMk cId="1795373339" sldId="498"/>
            <ac:spMk id="21" creationId="{C830092F-F110-4A3C-A5BA-262D4A098A41}"/>
          </ac:spMkLst>
        </pc:spChg>
        <pc:spChg chg="add del">
          <ac:chgData name="Kerri Cunningham" userId="d655ace8-ee12-4979-8db1-e11294b53c94" providerId="ADAL" clId="{5430F69D-16C2-4C13-961A-A6B1C5008423}" dt="2024-04-22T03:20:58.800" v="549" actId="26606"/>
          <ac:spMkLst>
            <pc:docMk/>
            <pc:sldMk cId="1795373339" sldId="498"/>
            <ac:spMk id="23" creationId="{436B355D-681C-4477-ACD2-2C2DF3508CFF}"/>
          </ac:spMkLst>
        </pc:spChg>
        <pc:spChg chg="add del">
          <ac:chgData name="Kerri Cunningham" userId="d655ace8-ee12-4979-8db1-e11294b53c94" providerId="ADAL" clId="{5430F69D-16C2-4C13-961A-A6B1C5008423}" dt="2024-04-22T03:21:07.408" v="552" actId="26606"/>
          <ac:spMkLst>
            <pc:docMk/>
            <pc:sldMk cId="1795373339" sldId="498"/>
            <ac:spMk id="25" creationId="{6875A510-99DD-46D8-AE1A-CB86DEDF7632}"/>
          </ac:spMkLst>
        </pc:spChg>
        <pc:spChg chg="add del">
          <ac:chgData name="Kerri Cunningham" userId="d655ace8-ee12-4979-8db1-e11294b53c94" providerId="ADAL" clId="{5430F69D-16C2-4C13-961A-A6B1C5008423}" dt="2024-04-22T03:21:07.408" v="552" actId="26606"/>
          <ac:spMkLst>
            <pc:docMk/>
            <pc:sldMk cId="1795373339" sldId="498"/>
            <ac:spMk id="26" creationId="{91919E56-817A-4365-8FCB-F7BC7184B2F5}"/>
          </ac:spMkLst>
        </pc:spChg>
        <pc:spChg chg="add del">
          <ac:chgData name="Kerri Cunningham" userId="d655ace8-ee12-4979-8db1-e11294b53c94" providerId="ADAL" clId="{5430F69D-16C2-4C13-961A-A6B1C5008423}" dt="2024-04-22T03:21:07.408" v="552" actId="26606"/>
          <ac:spMkLst>
            <pc:docMk/>
            <pc:sldMk cId="1795373339" sldId="498"/>
            <ac:spMk id="27" creationId="{3CD9C1C2-DCE1-4DA7-AA7A-5957AEF3B700}"/>
          </ac:spMkLst>
        </pc:spChg>
        <pc:spChg chg="add del">
          <ac:chgData name="Kerri Cunningham" userId="d655ace8-ee12-4979-8db1-e11294b53c94" providerId="ADAL" clId="{5430F69D-16C2-4C13-961A-A6B1C5008423}" dt="2024-04-22T03:23:10.779" v="569"/>
          <ac:spMkLst>
            <pc:docMk/>
            <pc:sldMk cId="1795373339" sldId="498"/>
            <ac:spMk id="29" creationId="{6875A510-99DD-46D8-AE1A-CB86DEDF7632}"/>
          </ac:spMkLst>
        </pc:spChg>
        <pc:spChg chg="add del">
          <ac:chgData name="Kerri Cunningham" userId="d655ace8-ee12-4979-8db1-e11294b53c94" providerId="ADAL" clId="{5430F69D-16C2-4C13-961A-A6B1C5008423}" dt="2024-04-22T03:23:10.779" v="569"/>
          <ac:spMkLst>
            <pc:docMk/>
            <pc:sldMk cId="1795373339" sldId="498"/>
            <ac:spMk id="30" creationId="{8D17710A-2F80-4323-9D32-014D946852E7}"/>
          </ac:spMkLst>
        </pc:spChg>
        <pc:picChg chg="add mod">
          <ac:chgData name="Kerri Cunningham" userId="d655ace8-ee12-4979-8db1-e11294b53c94" providerId="ADAL" clId="{5430F69D-16C2-4C13-961A-A6B1C5008423}" dt="2024-04-21T21:22:44.025" v="76"/>
          <ac:picMkLst>
            <pc:docMk/>
            <pc:sldMk cId="1795373339" sldId="498"/>
            <ac:picMk id="2" creationId="{376EF897-97B8-CFF3-FAD0-347004E253B8}"/>
          </ac:picMkLst>
        </pc:picChg>
        <pc:picChg chg="mod">
          <ac:chgData name="Kerri Cunningham" userId="d655ace8-ee12-4979-8db1-e11294b53c94" providerId="ADAL" clId="{5430F69D-16C2-4C13-961A-A6B1C5008423}" dt="2024-04-22T03:23:31.962" v="571"/>
          <ac:picMkLst>
            <pc:docMk/>
            <pc:sldMk cId="1795373339" sldId="498"/>
            <ac:picMk id="8" creationId="{F602090C-4003-4A9A-8F17-0FDDFD83F825}"/>
          </ac:picMkLst>
        </pc:picChg>
        <pc:picChg chg="mod">
          <ac:chgData name="Kerri Cunningham" userId="d655ace8-ee12-4979-8db1-e11294b53c94" providerId="ADAL" clId="{5430F69D-16C2-4C13-961A-A6B1C5008423}" dt="2024-04-22T03:21:07.564" v="553" actId="26606"/>
          <ac:picMkLst>
            <pc:docMk/>
            <pc:sldMk cId="1795373339" sldId="498"/>
            <ac:picMk id="10" creationId="{BD99CA7F-8B87-4431-852C-815754D1C5A7}"/>
          </ac:picMkLst>
        </pc:picChg>
      </pc:sldChg>
      <pc:sldChg chg="addSp delSp modSp mod ord modTransition">
        <pc:chgData name="Kerri Cunningham" userId="d655ace8-ee12-4979-8db1-e11294b53c94" providerId="ADAL" clId="{5430F69D-16C2-4C13-961A-A6B1C5008423}" dt="2024-04-22T03:52:43.312" v="934" actId="207"/>
        <pc:sldMkLst>
          <pc:docMk/>
          <pc:sldMk cId="2201432123" sldId="499"/>
        </pc:sldMkLst>
        <pc:spChg chg="mod">
          <ac:chgData name="Kerri Cunningham" userId="d655ace8-ee12-4979-8db1-e11294b53c94" providerId="ADAL" clId="{5430F69D-16C2-4C13-961A-A6B1C5008423}" dt="2024-04-22T03:49:59.759" v="913" actId="20577"/>
          <ac:spMkLst>
            <pc:docMk/>
            <pc:sldMk cId="2201432123" sldId="499"/>
            <ac:spMk id="2" creationId="{09153F4F-A16A-4B8B-9227-2EB4EFA020AA}"/>
          </ac:spMkLst>
        </pc:spChg>
        <pc:spChg chg="del mod">
          <ac:chgData name="Kerri Cunningham" userId="d655ace8-ee12-4979-8db1-e11294b53c94" providerId="ADAL" clId="{5430F69D-16C2-4C13-961A-A6B1C5008423}" dt="2024-04-22T02:35:19.927" v="119" actId="478"/>
          <ac:spMkLst>
            <pc:docMk/>
            <pc:sldMk cId="2201432123" sldId="499"/>
            <ac:spMk id="3" creationId="{4BF9879B-7534-4AE1-813D-DDCAD3281B73}"/>
          </ac:spMkLst>
        </pc:spChg>
        <pc:spChg chg="add mod">
          <ac:chgData name="Kerri Cunningham" userId="d655ace8-ee12-4979-8db1-e11294b53c94" providerId="ADAL" clId="{5430F69D-16C2-4C13-961A-A6B1C5008423}" dt="2024-04-22T03:50:10.398" v="915" actId="1076"/>
          <ac:spMkLst>
            <pc:docMk/>
            <pc:sldMk cId="2201432123" sldId="499"/>
            <ac:spMk id="3" creationId="{907154CE-8AB0-3F4E-8D1B-DA002E05F86A}"/>
          </ac:spMkLst>
        </pc:spChg>
        <pc:spChg chg="add del mod">
          <ac:chgData name="Kerri Cunningham" userId="d655ace8-ee12-4979-8db1-e11294b53c94" providerId="ADAL" clId="{5430F69D-16C2-4C13-961A-A6B1C5008423}" dt="2024-04-22T02:35:24.511" v="120" actId="478"/>
          <ac:spMkLst>
            <pc:docMk/>
            <pc:sldMk cId="2201432123" sldId="499"/>
            <ac:spMk id="6" creationId="{2416A3BC-521F-3CAB-FC12-9B2A6475FD11}"/>
          </ac:spMkLst>
        </pc:spChg>
        <pc:spChg chg="add del">
          <ac:chgData name="Kerri Cunningham" userId="d655ace8-ee12-4979-8db1-e11294b53c94" providerId="ADAL" clId="{5430F69D-16C2-4C13-961A-A6B1C5008423}" dt="2024-04-22T02:41:35.867" v="321" actId="478"/>
          <ac:spMkLst>
            <pc:docMk/>
            <pc:sldMk cId="2201432123" sldId="499"/>
            <ac:spMk id="8" creationId="{5F7A5BAE-0206-C377-1B21-8C60D1D93774}"/>
          </ac:spMkLst>
        </pc:spChg>
        <pc:picChg chg="add mod">
          <ac:chgData name="Kerri Cunningham" userId="d655ace8-ee12-4979-8db1-e11294b53c94" providerId="ADAL" clId="{5430F69D-16C2-4C13-961A-A6B1C5008423}" dt="2024-04-21T21:22:18.032" v="68"/>
          <ac:picMkLst>
            <pc:docMk/>
            <pc:sldMk cId="2201432123" sldId="499"/>
            <ac:picMk id="4" creationId="{90898E31-DCC7-3E26-DBF2-023D52151000}"/>
          </ac:picMkLst>
        </pc:picChg>
        <pc:picChg chg="add del mod">
          <ac:chgData name="Kerri Cunningham" userId="d655ace8-ee12-4979-8db1-e11294b53c94" providerId="ADAL" clId="{5430F69D-16C2-4C13-961A-A6B1C5008423}" dt="2024-04-22T03:52:14.997" v="929" actId="478"/>
          <ac:picMkLst>
            <pc:docMk/>
            <pc:sldMk cId="2201432123" sldId="499"/>
            <ac:picMk id="6" creationId="{D13F5E1F-139C-1E00-73EE-34DA0C4D562D}"/>
          </ac:picMkLst>
        </pc:picChg>
        <pc:picChg chg="add mod">
          <ac:chgData name="Kerri Cunningham" userId="d655ace8-ee12-4979-8db1-e11294b53c94" providerId="ADAL" clId="{5430F69D-16C2-4C13-961A-A6B1C5008423}" dt="2024-04-22T03:51:39.207" v="925" actId="207"/>
          <ac:picMkLst>
            <pc:docMk/>
            <pc:sldMk cId="2201432123" sldId="499"/>
            <ac:picMk id="8" creationId="{7178E6F5-DAE5-E6A8-3156-C7396E27B8AF}"/>
          </ac:picMkLst>
        </pc:picChg>
        <pc:picChg chg="add mod">
          <ac:chgData name="Kerri Cunningham" userId="d655ace8-ee12-4979-8db1-e11294b53c94" providerId="ADAL" clId="{5430F69D-16C2-4C13-961A-A6B1C5008423}" dt="2024-04-22T03:51:39.207" v="925" actId="207"/>
          <ac:picMkLst>
            <pc:docMk/>
            <pc:sldMk cId="2201432123" sldId="499"/>
            <ac:picMk id="10" creationId="{0955D8D1-DCF7-0BE9-44A2-2541DA920824}"/>
          </ac:picMkLst>
        </pc:picChg>
        <pc:picChg chg="add del mod">
          <ac:chgData name="Kerri Cunningham" userId="d655ace8-ee12-4979-8db1-e11294b53c94" providerId="ADAL" clId="{5430F69D-16C2-4C13-961A-A6B1C5008423}" dt="2024-04-22T03:52:12.888" v="928" actId="478"/>
          <ac:picMkLst>
            <pc:docMk/>
            <pc:sldMk cId="2201432123" sldId="499"/>
            <ac:picMk id="12" creationId="{7BE5C274-7CDB-BE92-F360-5843EBFB238B}"/>
          </ac:picMkLst>
        </pc:picChg>
        <pc:picChg chg="add mod">
          <ac:chgData name="Kerri Cunningham" userId="d655ace8-ee12-4979-8db1-e11294b53c94" providerId="ADAL" clId="{5430F69D-16C2-4C13-961A-A6B1C5008423}" dt="2024-04-22T03:52:43.312" v="934" actId="207"/>
          <ac:picMkLst>
            <pc:docMk/>
            <pc:sldMk cId="2201432123" sldId="499"/>
            <ac:picMk id="14" creationId="{071408F6-3AD3-165C-DAC6-714E36BA658C}"/>
          </ac:picMkLst>
        </pc:picChg>
      </pc:sldChg>
      <pc:sldChg chg="addSp delSp modSp mod modTransition">
        <pc:chgData name="Kerri Cunningham" userId="d655ace8-ee12-4979-8db1-e11294b53c94" providerId="ADAL" clId="{5430F69D-16C2-4C13-961A-A6B1C5008423}" dt="2024-04-22T04:00:11.019" v="960" actId="207"/>
        <pc:sldMkLst>
          <pc:docMk/>
          <pc:sldMk cId="2337905978" sldId="500"/>
        </pc:sldMkLst>
        <pc:spChg chg="mod">
          <ac:chgData name="Kerri Cunningham" userId="d655ace8-ee12-4979-8db1-e11294b53c94" providerId="ADAL" clId="{5430F69D-16C2-4C13-961A-A6B1C5008423}" dt="2024-04-22T03:24:54.885" v="585" actId="14100"/>
          <ac:spMkLst>
            <pc:docMk/>
            <pc:sldMk cId="2337905978" sldId="500"/>
            <ac:spMk id="2" creationId="{D34683CD-059C-4A3C-8337-1053A06658D2}"/>
          </ac:spMkLst>
        </pc:spChg>
        <pc:spChg chg="add del mod">
          <ac:chgData name="Kerri Cunningham" userId="d655ace8-ee12-4979-8db1-e11294b53c94" providerId="ADAL" clId="{5430F69D-16C2-4C13-961A-A6B1C5008423}" dt="2024-04-22T02:42:05.610" v="329" actId="478"/>
          <ac:spMkLst>
            <pc:docMk/>
            <pc:sldMk cId="2337905978" sldId="500"/>
            <ac:spMk id="5" creationId="{E95B3C5A-C7C6-3155-4064-A6B879A86195}"/>
          </ac:spMkLst>
        </pc:spChg>
        <pc:spChg chg="del mod">
          <ac:chgData name="Kerri Cunningham" userId="d655ace8-ee12-4979-8db1-e11294b53c94" providerId="ADAL" clId="{5430F69D-16C2-4C13-961A-A6B1C5008423}" dt="2024-04-22T02:42:04.329" v="328" actId="478"/>
          <ac:spMkLst>
            <pc:docMk/>
            <pc:sldMk cId="2337905978" sldId="500"/>
            <ac:spMk id="6" creationId="{C60A5F81-EE45-46FC-B164-639C4AA8693B}"/>
          </ac:spMkLst>
        </pc:spChg>
        <pc:picChg chg="add mod">
          <ac:chgData name="Kerri Cunningham" userId="d655ace8-ee12-4979-8db1-e11294b53c94" providerId="ADAL" clId="{5430F69D-16C2-4C13-961A-A6B1C5008423}" dt="2024-04-21T21:22:30.139" v="71"/>
          <ac:picMkLst>
            <pc:docMk/>
            <pc:sldMk cId="2337905978" sldId="500"/>
            <ac:picMk id="3" creationId="{44E39924-2279-6E4C-9029-79853CCA4C9C}"/>
          </ac:picMkLst>
        </pc:picChg>
        <pc:picChg chg="add del mod">
          <ac:chgData name="Kerri Cunningham" userId="d655ace8-ee12-4979-8db1-e11294b53c94" providerId="ADAL" clId="{5430F69D-16C2-4C13-961A-A6B1C5008423}" dt="2024-04-22T03:56:32.836" v="950" actId="478"/>
          <ac:picMkLst>
            <pc:docMk/>
            <pc:sldMk cId="2337905978" sldId="500"/>
            <ac:picMk id="5" creationId="{DD73A440-40C9-64A5-F148-928780853610}"/>
          </ac:picMkLst>
        </pc:picChg>
        <pc:picChg chg="add mod">
          <ac:chgData name="Kerri Cunningham" userId="d655ace8-ee12-4979-8db1-e11294b53c94" providerId="ADAL" clId="{5430F69D-16C2-4C13-961A-A6B1C5008423}" dt="2024-04-22T04:00:11.019" v="960" actId="207"/>
          <ac:picMkLst>
            <pc:docMk/>
            <pc:sldMk cId="2337905978" sldId="500"/>
            <ac:picMk id="7" creationId="{214879E7-63BE-8073-9D8E-25D0B4782C09}"/>
          </ac:picMkLst>
        </pc:picChg>
        <pc:picChg chg="add mod">
          <ac:chgData name="Kerri Cunningham" userId="d655ace8-ee12-4979-8db1-e11294b53c94" providerId="ADAL" clId="{5430F69D-16C2-4C13-961A-A6B1C5008423}" dt="2024-04-22T04:00:11.019" v="960" actId="207"/>
          <ac:picMkLst>
            <pc:docMk/>
            <pc:sldMk cId="2337905978" sldId="500"/>
            <ac:picMk id="9" creationId="{AAA8586C-AF4E-21AF-433F-C510856BACBB}"/>
          </ac:picMkLst>
        </pc:picChg>
        <pc:picChg chg="add mod">
          <ac:chgData name="Kerri Cunningham" userId="d655ace8-ee12-4979-8db1-e11294b53c94" providerId="ADAL" clId="{5430F69D-16C2-4C13-961A-A6B1C5008423}" dt="2024-04-22T04:00:11.019" v="960" actId="207"/>
          <ac:picMkLst>
            <pc:docMk/>
            <pc:sldMk cId="2337905978" sldId="500"/>
            <ac:picMk id="11" creationId="{EA5EC02B-4D1A-0FCA-A5E9-C0235512347A}"/>
          </ac:picMkLst>
        </pc:picChg>
      </pc:sldChg>
      <pc:sldChg chg="modSp del">
        <pc:chgData name="Kerri Cunningham" userId="d655ace8-ee12-4979-8db1-e11294b53c94" providerId="ADAL" clId="{5430F69D-16C2-4C13-961A-A6B1C5008423}" dt="2024-04-20T15:08:44.567" v="6" actId="47"/>
        <pc:sldMkLst>
          <pc:docMk/>
          <pc:sldMk cId="187603525" sldId="502"/>
        </pc:sldMkLst>
        <pc:spChg chg="mod">
          <ac:chgData name="Kerri Cunningham" userId="d655ace8-ee12-4979-8db1-e11294b53c94" providerId="ADAL" clId="{5430F69D-16C2-4C13-961A-A6B1C5008423}" dt="2024-04-20T15:08:27.716" v="0"/>
          <ac:spMkLst>
            <pc:docMk/>
            <pc:sldMk cId="187603525" sldId="502"/>
            <ac:spMk id="4" creationId="{CD545352-0B0C-4D62-B921-1970284FD9B9}"/>
          </ac:spMkLst>
        </pc:spChg>
        <pc:spChg chg="mod">
          <ac:chgData name="Kerri Cunningham" userId="d655ace8-ee12-4979-8db1-e11294b53c94" providerId="ADAL" clId="{5430F69D-16C2-4C13-961A-A6B1C5008423}" dt="2024-04-20T15:08:27.716" v="0"/>
          <ac:spMkLst>
            <pc:docMk/>
            <pc:sldMk cId="187603525" sldId="502"/>
            <ac:spMk id="5" creationId="{86496F98-0917-4CDD-8ECD-008D45834E74}"/>
          </ac:spMkLst>
        </pc:spChg>
        <pc:spChg chg="mod">
          <ac:chgData name="Kerri Cunningham" userId="d655ace8-ee12-4979-8db1-e11294b53c94" providerId="ADAL" clId="{5430F69D-16C2-4C13-961A-A6B1C5008423}" dt="2024-04-20T15:08:27.716" v="0"/>
          <ac:spMkLst>
            <pc:docMk/>
            <pc:sldMk cId="187603525" sldId="502"/>
            <ac:spMk id="6" creationId="{1271BFD0-E989-4A8A-BFF6-3E2CFC5F4CD0}"/>
          </ac:spMkLst>
        </pc:spChg>
        <pc:spChg chg="mod">
          <ac:chgData name="Kerri Cunningham" userId="d655ace8-ee12-4979-8db1-e11294b53c94" providerId="ADAL" clId="{5430F69D-16C2-4C13-961A-A6B1C5008423}" dt="2024-04-20T15:08:27.716" v="0"/>
          <ac:spMkLst>
            <pc:docMk/>
            <pc:sldMk cId="187603525" sldId="502"/>
            <ac:spMk id="7" creationId="{9E2D9CA0-1791-40C7-A419-1A0FC27F1453}"/>
          </ac:spMkLst>
        </pc:spChg>
        <pc:graphicFrameChg chg="mod">
          <ac:chgData name="Kerri Cunningham" userId="d655ace8-ee12-4979-8db1-e11294b53c94" providerId="ADAL" clId="{5430F69D-16C2-4C13-961A-A6B1C5008423}" dt="2024-04-20T15:08:27.716" v="0"/>
          <ac:graphicFrameMkLst>
            <pc:docMk/>
            <pc:sldMk cId="187603525" sldId="502"/>
            <ac:graphicFrameMk id="9" creationId="{F1FE7965-FFF1-4D76-8410-67C3D7905909}"/>
          </ac:graphicFrameMkLst>
        </pc:graphicFrameChg>
      </pc:sldChg>
      <pc:sldChg chg="addSp delSp modSp del mod modTransition">
        <pc:chgData name="Kerri Cunningham" userId="d655ace8-ee12-4979-8db1-e11294b53c94" providerId="ADAL" clId="{5430F69D-16C2-4C13-961A-A6B1C5008423}" dt="2024-04-22T02:51:00.226" v="442" actId="47"/>
        <pc:sldMkLst>
          <pc:docMk/>
          <pc:sldMk cId="3828361547" sldId="503"/>
        </pc:sldMkLst>
        <pc:spChg chg="mod">
          <ac:chgData name="Kerri Cunningham" userId="d655ace8-ee12-4979-8db1-e11294b53c94" providerId="ADAL" clId="{5430F69D-16C2-4C13-961A-A6B1C5008423}" dt="2024-04-20T15:08:27.716" v="0"/>
          <ac:spMkLst>
            <pc:docMk/>
            <pc:sldMk cId="3828361547" sldId="503"/>
            <ac:spMk id="2" creationId="{07FD6002-E7C9-43AE-8B63-5ABE487D94F9}"/>
          </ac:spMkLst>
        </pc:spChg>
        <pc:spChg chg="mod">
          <ac:chgData name="Kerri Cunningham" userId="d655ace8-ee12-4979-8db1-e11294b53c94" providerId="ADAL" clId="{5430F69D-16C2-4C13-961A-A6B1C5008423}" dt="2024-04-20T15:08:27.716" v="0"/>
          <ac:spMkLst>
            <pc:docMk/>
            <pc:sldMk cId="3828361547" sldId="503"/>
            <ac:spMk id="7" creationId="{5106234C-6B47-4BED-963B-6EC9C25B552A}"/>
          </ac:spMkLst>
        </pc:spChg>
        <pc:spChg chg="mod">
          <ac:chgData name="Kerri Cunningham" userId="d655ace8-ee12-4979-8db1-e11294b53c94" providerId="ADAL" clId="{5430F69D-16C2-4C13-961A-A6B1C5008423}" dt="2024-04-20T15:08:27.716" v="0"/>
          <ac:spMkLst>
            <pc:docMk/>
            <pc:sldMk cId="3828361547" sldId="503"/>
            <ac:spMk id="8" creationId="{61A905F0-41FB-4528-82FB-9C213C0947D5}"/>
          </ac:spMkLst>
        </pc:spChg>
        <pc:spChg chg="del mod">
          <ac:chgData name="Kerri Cunningham" userId="d655ace8-ee12-4979-8db1-e11294b53c94" providerId="ADAL" clId="{5430F69D-16C2-4C13-961A-A6B1C5008423}" dt="2024-04-21T21:22:36.170" v="73" actId="478"/>
          <ac:spMkLst>
            <pc:docMk/>
            <pc:sldMk cId="3828361547" sldId="503"/>
            <ac:spMk id="9" creationId="{5BDE6EC3-B267-47CD-BA6E-B197B502B476}"/>
          </ac:spMkLst>
        </pc:spChg>
        <pc:spChg chg="mod">
          <ac:chgData name="Kerri Cunningham" userId="d655ace8-ee12-4979-8db1-e11294b53c94" providerId="ADAL" clId="{5430F69D-16C2-4C13-961A-A6B1C5008423}" dt="2024-04-20T15:08:27.716" v="0"/>
          <ac:spMkLst>
            <pc:docMk/>
            <pc:sldMk cId="3828361547" sldId="503"/>
            <ac:spMk id="14" creationId="{A3312664-75A7-465D-B522-B4D1998EE835}"/>
          </ac:spMkLst>
        </pc:spChg>
        <pc:spChg chg="mod">
          <ac:chgData name="Kerri Cunningham" userId="d655ace8-ee12-4979-8db1-e11294b53c94" providerId="ADAL" clId="{5430F69D-16C2-4C13-961A-A6B1C5008423}" dt="2024-04-20T15:08:27.716" v="0"/>
          <ac:spMkLst>
            <pc:docMk/>
            <pc:sldMk cId="3828361547" sldId="503"/>
            <ac:spMk id="15" creationId="{91B932A8-2C41-4CC8-B93B-6E5AD145A60B}"/>
          </ac:spMkLst>
        </pc:spChg>
        <pc:spChg chg="mod">
          <ac:chgData name="Kerri Cunningham" userId="d655ace8-ee12-4979-8db1-e11294b53c94" providerId="ADAL" clId="{5430F69D-16C2-4C13-961A-A6B1C5008423}" dt="2024-04-20T15:08:27.716" v="0"/>
          <ac:spMkLst>
            <pc:docMk/>
            <pc:sldMk cId="3828361547" sldId="503"/>
            <ac:spMk id="16" creationId="{36355637-BB26-4973-8B98-06B7E307CB60}"/>
          </ac:spMkLst>
        </pc:spChg>
        <pc:spChg chg="mod">
          <ac:chgData name="Kerri Cunningham" userId="d655ace8-ee12-4979-8db1-e11294b53c94" providerId="ADAL" clId="{5430F69D-16C2-4C13-961A-A6B1C5008423}" dt="2024-04-20T15:08:27.716" v="0"/>
          <ac:spMkLst>
            <pc:docMk/>
            <pc:sldMk cId="3828361547" sldId="503"/>
            <ac:spMk id="17" creationId="{373034D9-ED6D-4A5A-A8F5-A417D26C5A0F}"/>
          </ac:spMkLst>
        </pc:spChg>
        <pc:picChg chg="add mod">
          <ac:chgData name="Kerri Cunningham" userId="d655ace8-ee12-4979-8db1-e11294b53c94" providerId="ADAL" clId="{5430F69D-16C2-4C13-961A-A6B1C5008423}" dt="2024-04-21T21:22:33.331" v="72"/>
          <ac:picMkLst>
            <pc:docMk/>
            <pc:sldMk cId="3828361547" sldId="503"/>
            <ac:picMk id="3" creationId="{CAC27FC8-9930-A858-DE58-0932443C2658}"/>
          </ac:picMkLst>
        </pc:picChg>
      </pc:sldChg>
      <pc:sldChg chg="addSp delSp modSp mod ord modTransition">
        <pc:chgData name="Kerri Cunningham" userId="d655ace8-ee12-4979-8db1-e11294b53c94" providerId="ADAL" clId="{5430F69D-16C2-4C13-961A-A6B1C5008423}" dt="2024-04-22T03:19:16.181" v="537" actId="1076"/>
        <pc:sldMkLst>
          <pc:docMk/>
          <pc:sldMk cId="2708356486" sldId="504"/>
        </pc:sldMkLst>
        <pc:spChg chg="mod">
          <ac:chgData name="Kerri Cunningham" userId="d655ace8-ee12-4979-8db1-e11294b53c94" providerId="ADAL" clId="{5430F69D-16C2-4C13-961A-A6B1C5008423}" dt="2024-04-22T02:38:43.940" v="288" actId="1076"/>
          <ac:spMkLst>
            <pc:docMk/>
            <pc:sldMk cId="2708356486" sldId="504"/>
            <ac:spMk id="3" creationId="{A5AE4F89-DAE1-40CE-8F5C-C60CF296379E}"/>
          </ac:spMkLst>
        </pc:spChg>
        <pc:spChg chg="del mod">
          <ac:chgData name="Kerri Cunningham" userId="d655ace8-ee12-4979-8db1-e11294b53c94" providerId="ADAL" clId="{5430F69D-16C2-4C13-961A-A6B1C5008423}" dt="2024-04-22T02:36:05.079" v="129" actId="478"/>
          <ac:spMkLst>
            <pc:docMk/>
            <pc:sldMk cId="2708356486" sldId="504"/>
            <ac:spMk id="4" creationId="{947F062E-956B-4680-B26F-D1CA5D55B048}"/>
          </ac:spMkLst>
        </pc:spChg>
        <pc:spChg chg="mod">
          <ac:chgData name="Kerri Cunningham" userId="d655ace8-ee12-4979-8db1-e11294b53c94" providerId="ADAL" clId="{5430F69D-16C2-4C13-961A-A6B1C5008423}" dt="2024-04-22T02:38:45.596" v="289" actId="1076"/>
          <ac:spMkLst>
            <pc:docMk/>
            <pc:sldMk cId="2708356486" sldId="504"/>
            <ac:spMk id="5" creationId="{2B11006E-0A70-4B24-9ECF-5487FD5193FF}"/>
          </ac:spMkLst>
        </pc:spChg>
        <pc:spChg chg="del mod">
          <ac:chgData name="Kerri Cunningham" userId="d655ace8-ee12-4979-8db1-e11294b53c94" providerId="ADAL" clId="{5430F69D-16C2-4C13-961A-A6B1C5008423}" dt="2024-04-22T02:36:08.391" v="131" actId="478"/>
          <ac:spMkLst>
            <pc:docMk/>
            <pc:sldMk cId="2708356486" sldId="504"/>
            <ac:spMk id="6" creationId="{EB96A793-D0F5-4A04-98C7-588A051B5273}"/>
          </ac:spMkLst>
        </pc:spChg>
        <pc:spChg chg="del mod">
          <ac:chgData name="Kerri Cunningham" userId="d655ace8-ee12-4979-8db1-e11294b53c94" providerId="ADAL" clId="{5430F69D-16C2-4C13-961A-A6B1C5008423}" dt="2024-04-22T02:35:49.833" v="128" actId="478"/>
          <ac:spMkLst>
            <pc:docMk/>
            <pc:sldMk cId="2708356486" sldId="504"/>
            <ac:spMk id="7" creationId="{8499257D-C40D-4533-97A3-C2FB8CB762CD}"/>
          </ac:spMkLst>
        </pc:spChg>
        <pc:spChg chg="del mod">
          <ac:chgData name="Kerri Cunningham" userId="d655ace8-ee12-4979-8db1-e11294b53c94" providerId="ADAL" clId="{5430F69D-16C2-4C13-961A-A6B1C5008423}" dt="2024-04-22T02:35:47.020" v="127" actId="478"/>
          <ac:spMkLst>
            <pc:docMk/>
            <pc:sldMk cId="2708356486" sldId="504"/>
            <ac:spMk id="8" creationId="{BF490905-5C26-447A-9B42-E55CF46A9731}"/>
          </ac:spMkLst>
        </pc:spChg>
        <pc:spChg chg="del mod">
          <ac:chgData name="Kerri Cunningham" userId="d655ace8-ee12-4979-8db1-e11294b53c94" providerId="ADAL" clId="{5430F69D-16C2-4C13-961A-A6B1C5008423}" dt="2024-04-21T21:22:41.529" v="75" actId="478"/>
          <ac:spMkLst>
            <pc:docMk/>
            <pc:sldMk cId="2708356486" sldId="504"/>
            <ac:spMk id="9" creationId="{A7BA4FBA-41F9-41F5-88B7-F79D63F1C3E3}"/>
          </ac:spMkLst>
        </pc:spChg>
        <pc:spChg chg="mod">
          <ac:chgData name="Kerri Cunningham" userId="d655ace8-ee12-4979-8db1-e11294b53c94" providerId="ADAL" clId="{5430F69D-16C2-4C13-961A-A6B1C5008423}" dt="2024-04-22T02:40:27.336" v="298" actId="1076"/>
          <ac:spMkLst>
            <pc:docMk/>
            <pc:sldMk cId="2708356486" sldId="504"/>
            <ac:spMk id="10" creationId="{631D8CAB-33A0-4094-87E1-8E142A537A5F}"/>
          </ac:spMkLst>
        </pc:spChg>
        <pc:spChg chg="del mod">
          <ac:chgData name="Kerri Cunningham" userId="d655ace8-ee12-4979-8db1-e11294b53c94" providerId="ADAL" clId="{5430F69D-16C2-4C13-961A-A6B1C5008423}" dt="2024-04-22T02:36:11.602" v="133" actId="478"/>
          <ac:spMkLst>
            <pc:docMk/>
            <pc:sldMk cId="2708356486" sldId="504"/>
            <ac:spMk id="11" creationId="{38401151-47ED-4A91-BB32-1E8E0B90F771}"/>
          </ac:spMkLst>
        </pc:spChg>
        <pc:spChg chg="add del mod">
          <ac:chgData name="Kerri Cunningham" userId="d655ace8-ee12-4979-8db1-e11294b53c94" providerId="ADAL" clId="{5430F69D-16C2-4C13-961A-A6B1C5008423}" dt="2024-04-22T02:36:07.141" v="130" actId="478"/>
          <ac:spMkLst>
            <pc:docMk/>
            <pc:sldMk cId="2708356486" sldId="504"/>
            <ac:spMk id="13" creationId="{16D6271F-01C2-3DD4-F1BA-6BA207211285}"/>
          </ac:spMkLst>
        </pc:spChg>
        <pc:spChg chg="add del mod">
          <ac:chgData name="Kerri Cunningham" userId="d655ace8-ee12-4979-8db1-e11294b53c94" providerId="ADAL" clId="{5430F69D-16C2-4C13-961A-A6B1C5008423}" dt="2024-04-22T02:36:10.318" v="132" actId="478"/>
          <ac:spMkLst>
            <pc:docMk/>
            <pc:sldMk cId="2708356486" sldId="504"/>
            <ac:spMk id="15" creationId="{08F70799-D0DA-80DB-C6A8-F2629DABAC17}"/>
          </ac:spMkLst>
        </pc:spChg>
        <pc:spChg chg="add del mod">
          <ac:chgData name="Kerri Cunningham" userId="d655ace8-ee12-4979-8db1-e11294b53c94" providerId="ADAL" clId="{5430F69D-16C2-4C13-961A-A6B1C5008423}" dt="2024-04-22T02:36:13.187" v="134" actId="478"/>
          <ac:spMkLst>
            <pc:docMk/>
            <pc:sldMk cId="2708356486" sldId="504"/>
            <ac:spMk id="17" creationId="{467D1EDC-996A-1198-8942-A9F733828E3E}"/>
          </ac:spMkLst>
        </pc:spChg>
        <pc:spChg chg="mod">
          <ac:chgData name="Kerri Cunningham" userId="d655ace8-ee12-4979-8db1-e11294b53c94" providerId="ADAL" clId="{5430F69D-16C2-4C13-961A-A6B1C5008423}" dt="2024-04-22T03:19:16.181" v="537" actId="1076"/>
          <ac:spMkLst>
            <pc:docMk/>
            <pc:sldMk cId="2708356486" sldId="504"/>
            <ac:spMk id="43" creationId="{AC70A0AD-4A0C-40FD-A774-6B09C1736F33}"/>
          </ac:spMkLst>
        </pc:spChg>
        <pc:picChg chg="add mod">
          <ac:chgData name="Kerri Cunningham" userId="d655ace8-ee12-4979-8db1-e11294b53c94" providerId="ADAL" clId="{5430F69D-16C2-4C13-961A-A6B1C5008423}" dt="2024-04-21T21:22:39.575" v="74"/>
          <ac:picMkLst>
            <pc:docMk/>
            <pc:sldMk cId="2708356486" sldId="504"/>
            <ac:picMk id="2" creationId="{8753996F-9482-9DD2-F8B5-9DA27101CA68}"/>
          </ac:picMkLst>
        </pc:picChg>
        <pc:picChg chg="add mod">
          <ac:chgData name="Kerri Cunningham" userId="d655ace8-ee12-4979-8db1-e11294b53c94" providerId="ADAL" clId="{5430F69D-16C2-4C13-961A-A6B1C5008423}" dt="2024-04-22T02:41:13.294" v="313" actId="1076"/>
          <ac:picMkLst>
            <pc:docMk/>
            <pc:sldMk cId="2708356486" sldId="504"/>
            <ac:picMk id="19" creationId="{BF3097FB-D156-791B-824E-FDCC405B162D}"/>
          </ac:picMkLst>
        </pc:picChg>
        <pc:picChg chg="add mod">
          <ac:chgData name="Kerri Cunningham" userId="d655ace8-ee12-4979-8db1-e11294b53c94" providerId="ADAL" clId="{5430F69D-16C2-4C13-961A-A6B1C5008423}" dt="2024-04-22T02:41:11.389" v="312" actId="1076"/>
          <ac:picMkLst>
            <pc:docMk/>
            <pc:sldMk cId="2708356486" sldId="504"/>
            <ac:picMk id="21" creationId="{CAD8C477-DA7C-EE81-42AB-B44C86235C29}"/>
          </ac:picMkLst>
        </pc:picChg>
        <pc:picChg chg="add mod">
          <ac:chgData name="Kerri Cunningham" userId="d655ace8-ee12-4979-8db1-e11294b53c94" providerId="ADAL" clId="{5430F69D-16C2-4C13-961A-A6B1C5008423}" dt="2024-04-22T02:41:16.590" v="315" actId="1076"/>
          <ac:picMkLst>
            <pc:docMk/>
            <pc:sldMk cId="2708356486" sldId="504"/>
            <ac:picMk id="23" creationId="{8306E006-D446-6FEE-D8B2-40D55041BF28}"/>
          </ac:picMkLst>
        </pc:picChg>
        <pc:picChg chg="add mod">
          <ac:chgData name="Kerri Cunningham" userId="d655ace8-ee12-4979-8db1-e11294b53c94" providerId="ADAL" clId="{5430F69D-16C2-4C13-961A-A6B1C5008423}" dt="2024-04-22T02:40:56.798" v="304" actId="1076"/>
          <ac:picMkLst>
            <pc:docMk/>
            <pc:sldMk cId="2708356486" sldId="504"/>
            <ac:picMk id="25" creationId="{4D56D172-5305-5174-BF72-B96F6D9BB203}"/>
          </ac:picMkLst>
        </pc:picChg>
      </pc:sldChg>
      <pc:sldChg chg="addSp delSp modSp mod modTransition">
        <pc:chgData name="Kerri Cunningham" userId="d655ace8-ee12-4979-8db1-e11294b53c94" providerId="ADAL" clId="{5430F69D-16C2-4C13-961A-A6B1C5008423}" dt="2024-04-22T03:23:31.962" v="571"/>
        <pc:sldMkLst>
          <pc:docMk/>
          <pc:sldMk cId="3065165948" sldId="505"/>
        </pc:sldMkLst>
        <pc:spChg chg="add del mod">
          <ac:chgData name="Kerri Cunningham" userId="d655ace8-ee12-4979-8db1-e11294b53c94" providerId="ADAL" clId="{5430F69D-16C2-4C13-961A-A6B1C5008423}" dt="2024-04-22T02:44:21.594" v="387" actId="478"/>
          <ac:spMkLst>
            <pc:docMk/>
            <pc:sldMk cId="3065165948" sldId="505"/>
            <ac:spMk id="4" creationId="{C657600A-0A25-FEAE-FFC1-7D5B5F2F5ED7}"/>
          </ac:spMkLst>
        </pc:spChg>
        <pc:spChg chg="add mod">
          <ac:chgData name="Kerri Cunningham" userId="d655ace8-ee12-4979-8db1-e11294b53c94" providerId="ADAL" clId="{5430F69D-16C2-4C13-961A-A6B1C5008423}" dt="2024-04-22T03:22:41.286" v="567" actId="113"/>
          <ac:spMkLst>
            <pc:docMk/>
            <pc:sldMk cId="3065165948" sldId="505"/>
            <ac:spMk id="5" creationId="{5B430F02-9645-4F56-99F7-1DC2F76FFFE5}"/>
          </ac:spMkLst>
        </pc:spChg>
        <pc:spChg chg="del mod">
          <ac:chgData name="Kerri Cunningham" userId="d655ace8-ee12-4979-8db1-e11294b53c94" providerId="ADAL" clId="{5430F69D-16C2-4C13-961A-A6B1C5008423}" dt="2024-04-22T02:44:42.358" v="401" actId="478"/>
          <ac:spMkLst>
            <pc:docMk/>
            <pc:sldMk cId="3065165948" sldId="505"/>
            <ac:spMk id="6" creationId="{CBCDF373-B5D6-4F86-8E13-9DB2240140AA}"/>
          </ac:spMkLst>
        </pc:spChg>
        <pc:spChg chg="del mod">
          <ac:chgData name="Kerri Cunningham" userId="d655ace8-ee12-4979-8db1-e11294b53c94" providerId="ADAL" clId="{5430F69D-16C2-4C13-961A-A6B1C5008423}" dt="2024-04-22T02:44:19.626" v="386" actId="478"/>
          <ac:spMkLst>
            <pc:docMk/>
            <pc:sldMk cId="3065165948" sldId="505"/>
            <ac:spMk id="7" creationId="{922901A9-2FA2-4FF9-8C8C-B9DE9921F62D}"/>
          </ac:spMkLst>
        </pc:spChg>
        <pc:picChg chg="add mod">
          <ac:chgData name="Kerri Cunningham" userId="d655ace8-ee12-4979-8db1-e11294b53c94" providerId="ADAL" clId="{5430F69D-16C2-4C13-961A-A6B1C5008423}" dt="2024-04-21T21:22:50.010" v="77"/>
          <ac:picMkLst>
            <pc:docMk/>
            <pc:sldMk cId="3065165948" sldId="505"/>
            <ac:picMk id="2" creationId="{B6146E52-5E41-C199-D1EB-91750EC3AB3E}"/>
          </ac:picMkLst>
        </pc:picChg>
        <pc:picChg chg="mod">
          <ac:chgData name="Kerri Cunningham" userId="d655ace8-ee12-4979-8db1-e11294b53c94" providerId="ADAL" clId="{5430F69D-16C2-4C13-961A-A6B1C5008423}" dt="2024-04-22T03:23:31.962" v="571"/>
          <ac:picMkLst>
            <pc:docMk/>
            <pc:sldMk cId="3065165948" sldId="505"/>
            <ac:picMk id="15" creationId="{658F430D-7953-4C3C-B3BE-0B399BDD08AD}"/>
          </ac:picMkLst>
        </pc:picChg>
        <pc:picChg chg="mod">
          <ac:chgData name="Kerri Cunningham" userId="d655ace8-ee12-4979-8db1-e11294b53c94" providerId="ADAL" clId="{5430F69D-16C2-4C13-961A-A6B1C5008423}" dt="2024-04-22T03:23:31.962" v="571"/>
          <ac:picMkLst>
            <pc:docMk/>
            <pc:sldMk cId="3065165948" sldId="505"/>
            <ac:picMk id="17" creationId="{F298FAB9-AC47-4458-8F09-2B393B152674}"/>
          </ac:picMkLst>
        </pc:picChg>
        <pc:picChg chg="mod">
          <ac:chgData name="Kerri Cunningham" userId="d655ace8-ee12-4979-8db1-e11294b53c94" providerId="ADAL" clId="{5430F69D-16C2-4C13-961A-A6B1C5008423}" dt="2024-04-22T03:23:31.962" v="571"/>
          <ac:picMkLst>
            <pc:docMk/>
            <pc:sldMk cId="3065165948" sldId="505"/>
            <ac:picMk id="19" creationId="{CFEB2900-00B6-43B7-AC38-09D3FDB30DC6}"/>
          </ac:picMkLst>
        </pc:picChg>
        <pc:picChg chg="mod">
          <ac:chgData name="Kerri Cunningham" userId="d655ace8-ee12-4979-8db1-e11294b53c94" providerId="ADAL" clId="{5430F69D-16C2-4C13-961A-A6B1C5008423}" dt="2024-04-22T03:23:31.962" v="571"/>
          <ac:picMkLst>
            <pc:docMk/>
            <pc:sldMk cId="3065165948" sldId="505"/>
            <ac:picMk id="23" creationId="{92EE76B6-79F9-4163-9187-866AA0F39EED}"/>
          </ac:picMkLst>
        </pc:picChg>
      </pc:sldChg>
      <pc:sldChg chg="addSp delSp modSp mod modTransition">
        <pc:chgData name="Kerri Cunningham" userId="d655ace8-ee12-4979-8db1-e11294b53c94" providerId="ADAL" clId="{5430F69D-16C2-4C13-961A-A6B1C5008423}" dt="2024-04-22T03:25:40.254" v="589" actId="1076"/>
        <pc:sldMkLst>
          <pc:docMk/>
          <pc:sldMk cId="2151942242" sldId="506"/>
        </pc:sldMkLst>
        <pc:spChg chg="del mod">
          <ac:chgData name="Kerri Cunningham" userId="d655ace8-ee12-4979-8db1-e11294b53c94" providerId="ADAL" clId="{5430F69D-16C2-4C13-961A-A6B1C5008423}" dt="2024-04-22T02:53:10.853" v="448" actId="478"/>
          <ac:spMkLst>
            <pc:docMk/>
            <pc:sldMk cId="2151942242" sldId="506"/>
            <ac:spMk id="2" creationId="{66F5BB92-813C-4042-B316-05BBE4D46BC7}"/>
          </ac:spMkLst>
        </pc:spChg>
        <pc:spChg chg="del mod">
          <ac:chgData name="Kerri Cunningham" userId="d655ace8-ee12-4979-8db1-e11294b53c94" providerId="ADAL" clId="{5430F69D-16C2-4C13-961A-A6B1C5008423}" dt="2024-04-21T21:23:02.009" v="82" actId="478"/>
          <ac:spMkLst>
            <pc:docMk/>
            <pc:sldMk cId="2151942242" sldId="506"/>
            <ac:spMk id="3" creationId="{DECE1FA4-302E-47BF-AD27-4A7685949974}"/>
          </ac:spMkLst>
        </pc:spChg>
        <pc:spChg chg="del mod">
          <ac:chgData name="Kerri Cunningham" userId="d655ace8-ee12-4979-8db1-e11294b53c94" providerId="ADAL" clId="{5430F69D-16C2-4C13-961A-A6B1C5008423}" dt="2024-04-21T21:23:00.472" v="81" actId="478"/>
          <ac:spMkLst>
            <pc:docMk/>
            <pc:sldMk cId="2151942242" sldId="506"/>
            <ac:spMk id="4" creationId="{8B357B38-EB06-465C-8F7E-F7E1E7079D1F}"/>
          </ac:spMkLst>
        </pc:spChg>
        <pc:spChg chg="del mod">
          <ac:chgData name="Kerri Cunningham" userId="d655ace8-ee12-4979-8db1-e11294b53c94" providerId="ADAL" clId="{5430F69D-16C2-4C13-961A-A6B1C5008423}" dt="2024-04-21T21:22:57.971" v="79" actId="478"/>
          <ac:spMkLst>
            <pc:docMk/>
            <pc:sldMk cId="2151942242" sldId="506"/>
            <ac:spMk id="5" creationId="{763B58A6-180C-4F65-9C7E-460497F34301}"/>
          </ac:spMkLst>
        </pc:spChg>
        <pc:spChg chg="add del mod">
          <ac:chgData name="Kerri Cunningham" userId="d655ace8-ee12-4979-8db1-e11294b53c94" providerId="ADAL" clId="{5430F69D-16C2-4C13-961A-A6B1C5008423}" dt="2024-04-21T21:23:04.482" v="84" actId="478"/>
          <ac:spMkLst>
            <pc:docMk/>
            <pc:sldMk cId="2151942242" sldId="506"/>
            <ac:spMk id="8" creationId="{3E1CDE70-A470-8853-C615-7FE051332CEB}"/>
          </ac:spMkLst>
        </pc:spChg>
        <pc:spChg chg="del mod">
          <ac:chgData name="Kerri Cunningham" userId="d655ace8-ee12-4979-8db1-e11294b53c94" providerId="ADAL" clId="{5430F69D-16C2-4C13-961A-A6B1C5008423}" dt="2024-04-22T02:53:09.153" v="447" actId="478"/>
          <ac:spMkLst>
            <pc:docMk/>
            <pc:sldMk cId="2151942242" sldId="506"/>
            <ac:spMk id="9" creationId="{41690B51-B7AB-4D15-951F-60CB62BB8DCF}"/>
          </ac:spMkLst>
        </pc:spChg>
        <pc:spChg chg="del mod">
          <ac:chgData name="Kerri Cunningham" userId="d655ace8-ee12-4979-8db1-e11294b53c94" providerId="ADAL" clId="{5430F69D-16C2-4C13-961A-A6B1C5008423}" dt="2024-04-22T02:53:04.818" v="444" actId="478"/>
          <ac:spMkLst>
            <pc:docMk/>
            <pc:sldMk cId="2151942242" sldId="506"/>
            <ac:spMk id="10" creationId="{53C6B086-BC3B-4FE1-A23D-D1396E627EE6}"/>
          </ac:spMkLst>
        </pc:spChg>
        <pc:spChg chg="del mod">
          <ac:chgData name="Kerri Cunningham" userId="d655ace8-ee12-4979-8db1-e11294b53c94" providerId="ADAL" clId="{5430F69D-16C2-4C13-961A-A6B1C5008423}" dt="2024-04-21T21:23:06.384" v="85" actId="478"/>
          <ac:spMkLst>
            <pc:docMk/>
            <pc:sldMk cId="2151942242" sldId="506"/>
            <ac:spMk id="11" creationId="{1612A310-0919-4438-952C-499AC4A95E7A}"/>
          </ac:spMkLst>
        </pc:spChg>
        <pc:spChg chg="add del mod">
          <ac:chgData name="Kerri Cunningham" userId="d655ace8-ee12-4979-8db1-e11294b53c94" providerId="ADAL" clId="{5430F69D-16C2-4C13-961A-A6B1C5008423}" dt="2024-04-22T02:53:06.434" v="445" actId="478"/>
          <ac:spMkLst>
            <pc:docMk/>
            <pc:sldMk cId="2151942242" sldId="506"/>
            <ac:spMk id="13" creationId="{4DA0F4EE-CAC0-A20D-AB17-5AACE18AE0E7}"/>
          </ac:spMkLst>
        </pc:spChg>
        <pc:spChg chg="add del mod">
          <ac:chgData name="Kerri Cunningham" userId="d655ace8-ee12-4979-8db1-e11294b53c94" providerId="ADAL" clId="{5430F69D-16C2-4C13-961A-A6B1C5008423}" dt="2024-04-21T21:23:11.563" v="89" actId="478"/>
          <ac:spMkLst>
            <pc:docMk/>
            <pc:sldMk cId="2151942242" sldId="506"/>
            <ac:spMk id="15" creationId="{3BC17DEE-3E43-C693-6FC4-36347CDA3CBC}"/>
          </ac:spMkLst>
        </pc:spChg>
        <pc:spChg chg="add del mod">
          <ac:chgData name="Kerri Cunningham" userId="d655ace8-ee12-4979-8db1-e11294b53c94" providerId="ADAL" clId="{5430F69D-16C2-4C13-961A-A6B1C5008423}" dt="2024-04-21T21:23:09.799" v="88" actId="478"/>
          <ac:spMkLst>
            <pc:docMk/>
            <pc:sldMk cId="2151942242" sldId="506"/>
            <ac:spMk id="17" creationId="{28B7D378-FBE3-D214-9EC3-E505AE9AC64E}"/>
          </ac:spMkLst>
        </pc:spChg>
        <pc:spChg chg="add del mod">
          <ac:chgData name="Kerri Cunningham" userId="d655ace8-ee12-4979-8db1-e11294b53c94" providerId="ADAL" clId="{5430F69D-16C2-4C13-961A-A6B1C5008423}" dt="2024-04-22T02:53:07.196" v="446" actId="478"/>
          <ac:spMkLst>
            <pc:docMk/>
            <pc:sldMk cId="2151942242" sldId="506"/>
            <ac:spMk id="19" creationId="{C5C7D9E7-CF67-92C5-DCA7-36F5CAC0CF65}"/>
          </ac:spMkLst>
        </pc:spChg>
        <pc:spChg chg="add del mod">
          <ac:chgData name="Kerri Cunningham" userId="d655ace8-ee12-4979-8db1-e11294b53c94" providerId="ADAL" clId="{5430F69D-16C2-4C13-961A-A6B1C5008423}" dt="2024-04-22T02:53:12.050" v="449" actId="478"/>
          <ac:spMkLst>
            <pc:docMk/>
            <pc:sldMk cId="2151942242" sldId="506"/>
            <ac:spMk id="21" creationId="{EB2CE145-F435-7DFE-8C9E-7F030589B634}"/>
          </ac:spMkLst>
        </pc:spChg>
        <pc:spChg chg="add del mod">
          <ac:chgData name="Kerri Cunningham" userId="d655ace8-ee12-4979-8db1-e11294b53c94" providerId="ADAL" clId="{5430F69D-16C2-4C13-961A-A6B1C5008423}" dt="2024-04-22T02:53:13.605" v="450" actId="478"/>
          <ac:spMkLst>
            <pc:docMk/>
            <pc:sldMk cId="2151942242" sldId="506"/>
            <ac:spMk id="24" creationId="{0BB5CA0F-8DA4-09F9-E607-9AF7399568E6}"/>
          </ac:spMkLst>
        </pc:spChg>
        <pc:spChg chg="add mod">
          <ac:chgData name="Kerri Cunningham" userId="d655ace8-ee12-4979-8db1-e11294b53c94" providerId="ADAL" clId="{5430F69D-16C2-4C13-961A-A6B1C5008423}" dt="2024-04-22T03:02:40.896" v="490" actId="3626"/>
          <ac:spMkLst>
            <pc:docMk/>
            <pc:sldMk cId="2151942242" sldId="506"/>
            <ac:spMk id="30" creationId="{2A5A2132-D5D2-FBCA-DDC1-C76526BE69F0}"/>
          </ac:spMkLst>
        </pc:spChg>
        <pc:picChg chg="add mod">
          <ac:chgData name="Kerri Cunningham" userId="d655ace8-ee12-4979-8db1-e11294b53c94" providerId="ADAL" clId="{5430F69D-16C2-4C13-961A-A6B1C5008423}" dt="2024-04-21T21:22:54.732" v="78"/>
          <ac:picMkLst>
            <pc:docMk/>
            <pc:sldMk cId="2151942242" sldId="506"/>
            <ac:picMk id="6" creationId="{6513EBF2-8BE5-7D7A-0EB6-FF6B885B330A}"/>
          </ac:picMkLst>
        </pc:picChg>
        <pc:picChg chg="del mod">
          <ac:chgData name="Kerri Cunningham" userId="d655ace8-ee12-4979-8db1-e11294b53c94" providerId="ADAL" clId="{5430F69D-16C2-4C13-961A-A6B1C5008423}" dt="2024-04-21T21:23:08.197" v="87" actId="478"/>
          <ac:picMkLst>
            <pc:docMk/>
            <pc:sldMk cId="2151942242" sldId="506"/>
            <ac:picMk id="23" creationId="{B4D6CBD8-BAE2-4829-AC80-ACEA4658DDC9}"/>
          </ac:picMkLst>
        </pc:picChg>
        <pc:picChg chg="del mod">
          <ac:chgData name="Kerri Cunningham" userId="d655ace8-ee12-4979-8db1-e11294b53c94" providerId="ADAL" clId="{5430F69D-16C2-4C13-961A-A6B1C5008423}" dt="2024-04-21T21:23:07.117" v="86" actId="478"/>
          <ac:picMkLst>
            <pc:docMk/>
            <pc:sldMk cId="2151942242" sldId="506"/>
            <ac:picMk id="25" creationId="{329FB706-264C-44A5-B17E-0D396F61AEF7}"/>
          </ac:picMkLst>
        </pc:picChg>
        <pc:picChg chg="del mod">
          <ac:chgData name="Kerri Cunningham" userId="d655ace8-ee12-4979-8db1-e11294b53c94" providerId="ADAL" clId="{5430F69D-16C2-4C13-961A-A6B1C5008423}" dt="2024-04-21T21:23:02.795" v="83" actId="478"/>
          <ac:picMkLst>
            <pc:docMk/>
            <pc:sldMk cId="2151942242" sldId="506"/>
            <ac:picMk id="27" creationId="{6EC943CF-98BB-4FE5-A6A8-5371D13646A3}"/>
          </ac:picMkLst>
        </pc:picChg>
        <pc:picChg chg="add del mod modCrop">
          <ac:chgData name="Kerri Cunningham" userId="d655ace8-ee12-4979-8db1-e11294b53c94" providerId="ADAL" clId="{5430F69D-16C2-4C13-961A-A6B1C5008423}" dt="2024-04-22T03:00:45.025" v="455" actId="478"/>
          <ac:picMkLst>
            <pc:docMk/>
            <pc:sldMk cId="2151942242" sldId="506"/>
            <ac:picMk id="28" creationId="{F9D5AC79-D492-0D26-D3E7-8FF5828B6FCF}"/>
          </ac:picMkLst>
        </pc:picChg>
        <pc:picChg chg="add mod modCrop">
          <ac:chgData name="Kerri Cunningham" userId="d655ace8-ee12-4979-8db1-e11294b53c94" providerId="ADAL" clId="{5430F69D-16C2-4C13-961A-A6B1C5008423}" dt="2024-04-22T03:25:40.254" v="589" actId="1076"/>
          <ac:picMkLst>
            <pc:docMk/>
            <pc:sldMk cId="2151942242" sldId="506"/>
            <ac:picMk id="32" creationId="{E2EF434D-DC36-C589-493A-EB8E7DC4C865}"/>
          </ac:picMkLst>
        </pc:picChg>
        <pc:picChg chg="add mod">
          <ac:chgData name="Kerri Cunningham" userId="d655ace8-ee12-4979-8db1-e11294b53c94" providerId="ADAL" clId="{5430F69D-16C2-4C13-961A-A6B1C5008423}" dt="2024-04-22T03:04:24.383" v="496" actId="1076"/>
          <ac:picMkLst>
            <pc:docMk/>
            <pc:sldMk cId="2151942242" sldId="506"/>
            <ac:picMk id="33" creationId="{18B659F7-9DB7-3D0D-76A6-DB749F36DCD1}"/>
          </ac:picMkLst>
        </pc:picChg>
      </pc:sldChg>
      <pc:sldChg chg="add del">
        <pc:chgData name="Kerri Cunningham" userId="d655ace8-ee12-4979-8db1-e11294b53c94" providerId="ADAL" clId="{5430F69D-16C2-4C13-961A-A6B1C5008423}" dt="2024-04-21T21:22:24.409" v="70"/>
        <pc:sldMkLst>
          <pc:docMk/>
          <pc:sldMk cId="110569303" sldId="507"/>
        </pc:sldMkLst>
      </pc:sldChg>
      <pc:sldChg chg="addSp delSp modSp new mod ord modTransition">
        <pc:chgData name="Kerri Cunningham" userId="d655ace8-ee12-4979-8db1-e11294b53c94" providerId="ADAL" clId="{5430F69D-16C2-4C13-961A-A6B1C5008423}" dt="2024-04-22T03:29:56.199" v="840"/>
        <pc:sldMkLst>
          <pc:docMk/>
          <pc:sldMk cId="3979767677" sldId="507"/>
        </pc:sldMkLst>
        <pc:spChg chg="del">
          <ac:chgData name="Kerri Cunningham" userId="d655ace8-ee12-4979-8db1-e11294b53c94" providerId="ADAL" clId="{5430F69D-16C2-4C13-961A-A6B1C5008423}" dt="2024-04-22T03:11:10.422" v="502" actId="478"/>
          <ac:spMkLst>
            <pc:docMk/>
            <pc:sldMk cId="3979767677" sldId="507"/>
            <ac:spMk id="2" creationId="{0031B000-F0D1-D3E0-7155-935282041AFF}"/>
          </ac:spMkLst>
        </pc:spChg>
        <pc:spChg chg="del">
          <ac:chgData name="Kerri Cunningham" userId="d655ace8-ee12-4979-8db1-e11294b53c94" providerId="ADAL" clId="{5430F69D-16C2-4C13-961A-A6B1C5008423}" dt="2024-04-22T03:11:07.876" v="501" actId="478"/>
          <ac:spMkLst>
            <pc:docMk/>
            <pc:sldMk cId="3979767677" sldId="507"/>
            <ac:spMk id="3" creationId="{26EFF81B-9A47-92A3-DF80-288335C7D9FB}"/>
          </ac:spMkLst>
        </pc:spChg>
        <pc:spChg chg="del">
          <ac:chgData name="Kerri Cunningham" userId="d655ace8-ee12-4979-8db1-e11294b53c94" providerId="ADAL" clId="{5430F69D-16C2-4C13-961A-A6B1C5008423}" dt="2024-04-22T03:11:13.688" v="503" actId="478"/>
          <ac:spMkLst>
            <pc:docMk/>
            <pc:sldMk cId="3979767677" sldId="507"/>
            <ac:spMk id="4" creationId="{6C89B5B6-B5D3-71C6-3B58-2A1E92E10391}"/>
          </ac:spMkLst>
        </pc:spChg>
        <pc:spChg chg="add mod">
          <ac:chgData name="Kerri Cunningham" userId="d655ace8-ee12-4979-8db1-e11294b53c94" providerId="ADAL" clId="{5430F69D-16C2-4C13-961A-A6B1C5008423}" dt="2024-04-22T03:11:53.855" v="511" actId="1076"/>
          <ac:spMkLst>
            <pc:docMk/>
            <pc:sldMk cId="3979767677" sldId="507"/>
            <ac:spMk id="6" creationId="{D37A41E0-6DA4-2D46-EC10-7891060B2954}"/>
          </ac:spMkLst>
        </pc:spChg>
        <pc:picChg chg="add mod">
          <ac:chgData name="Kerri Cunningham" userId="d655ace8-ee12-4979-8db1-e11294b53c94" providerId="ADAL" clId="{5430F69D-16C2-4C13-961A-A6B1C5008423}" dt="2024-04-22T03:29:56.199" v="840"/>
          <ac:picMkLst>
            <pc:docMk/>
            <pc:sldMk cId="3979767677" sldId="507"/>
            <ac:picMk id="2" creationId="{D8890E97-125D-3117-CA8D-F44E4E5DEBC9}"/>
          </ac:picMkLst>
        </pc:picChg>
        <pc:picChg chg="add mod">
          <ac:chgData name="Kerri Cunningham" userId="d655ace8-ee12-4979-8db1-e11294b53c94" providerId="ADAL" clId="{5430F69D-16C2-4C13-961A-A6B1C5008423}" dt="2024-04-22T03:11:47.984" v="510" actId="1076"/>
          <ac:picMkLst>
            <pc:docMk/>
            <pc:sldMk cId="3979767677" sldId="507"/>
            <ac:picMk id="7" creationId="{18B659F7-9DB7-3D0D-76A6-DB749F36DCD1}"/>
          </ac:picMkLst>
        </pc:picChg>
        <pc:picChg chg="add mod modCrop">
          <ac:chgData name="Kerri Cunningham" userId="d655ace8-ee12-4979-8db1-e11294b53c94" providerId="ADAL" clId="{5430F69D-16C2-4C13-961A-A6B1C5008423}" dt="2024-04-22T03:14:44.231" v="517" actId="1076"/>
          <ac:picMkLst>
            <pc:docMk/>
            <pc:sldMk cId="3979767677" sldId="507"/>
            <ac:picMk id="9" creationId="{870E96F7-076E-1A8D-CCED-8EDC5C3215B6}"/>
          </ac:picMkLst>
        </pc:picChg>
      </pc:sldChg>
      <pc:sldChg chg="delSp modSp add mod modTransition setBg delDesignElem">
        <pc:chgData name="Kerri Cunningham" userId="d655ace8-ee12-4979-8db1-e11294b53c94" providerId="ADAL" clId="{5430F69D-16C2-4C13-961A-A6B1C5008423}" dt="2024-04-22T03:22:08.090" v="557" actId="113"/>
        <pc:sldMkLst>
          <pc:docMk/>
          <pc:sldMk cId="4133068511" sldId="508"/>
        </pc:sldMkLst>
        <pc:spChg chg="mod">
          <ac:chgData name="Kerri Cunningham" userId="d655ace8-ee12-4979-8db1-e11294b53c94" providerId="ADAL" clId="{5430F69D-16C2-4C13-961A-A6B1C5008423}" dt="2024-04-22T03:22:08.090" v="557" actId="113"/>
          <ac:spMkLst>
            <pc:docMk/>
            <pc:sldMk cId="4133068511" sldId="508"/>
            <ac:spMk id="6" creationId="{CBCDF373-B5D6-4F86-8E13-9DB2240140AA}"/>
          </ac:spMkLst>
        </pc:spChg>
        <pc:spChg chg="mod">
          <ac:chgData name="Kerri Cunningham" userId="d655ace8-ee12-4979-8db1-e11294b53c94" providerId="ADAL" clId="{5430F69D-16C2-4C13-961A-A6B1C5008423}" dt="2024-04-22T03:15:52.844" v="525" actId="1076"/>
          <ac:spMkLst>
            <pc:docMk/>
            <pc:sldMk cId="4133068511" sldId="508"/>
            <ac:spMk id="16" creationId="{D138A4E8-E544-21FC-2B84-14F96FF6D3A0}"/>
          </ac:spMkLst>
        </pc:spChg>
        <pc:spChg chg="del">
          <ac:chgData name="Kerri Cunningham" userId="d655ace8-ee12-4979-8db1-e11294b53c94" providerId="ADAL" clId="{5430F69D-16C2-4C13-961A-A6B1C5008423}" dt="2024-04-22T03:15:39.909" v="520"/>
          <ac:spMkLst>
            <pc:docMk/>
            <pc:sldMk cId="4133068511" sldId="508"/>
            <ac:spMk id="6151" creationId="{5BC51F77-AE74-4F38-B1DC-29475E38CABD}"/>
          </ac:spMkLst>
        </pc:spChg>
        <pc:spChg chg="del">
          <ac:chgData name="Kerri Cunningham" userId="d655ace8-ee12-4979-8db1-e11294b53c94" providerId="ADAL" clId="{5430F69D-16C2-4C13-961A-A6B1C5008423}" dt="2024-04-22T03:15:39.909" v="520"/>
          <ac:spMkLst>
            <pc:docMk/>
            <pc:sldMk cId="4133068511" sldId="508"/>
            <ac:spMk id="6153" creationId="{FCE87B8C-E5AA-4044-AB91-DDA3084BE456}"/>
          </ac:spMkLst>
        </pc:spChg>
        <pc:picChg chg="mod">
          <ac:chgData name="Kerri Cunningham" userId="d655ace8-ee12-4979-8db1-e11294b53c94" providerId="ADAL" clId="{5430F69D-16C2-4C13-961A-A6B1C5008423}" dt="2024-04-22T03:15:43.768" v="521" actId="1076"/>
          <ac:picMkLst>
            <pc:docMk/>
            <pc:sldMk cId="4133068511" sldId="508"/>
            <ac:picMk id="6146" creationId="{F6D81FCB-766A-CA1F-8E3F-00D99E3B7EE0}"/>
          </ac:picMkLst>
        </pc:picChg>
      </pc:sldChg>
      <pc:sldChg chg="delSp new del mod">
        <pc:chgData name="Kerri Cunningham" userId="d655ace8-ee12-4979-8db1-e11294b53c94" providerId="ADAL" clId="{5430F69D-16C2-4C13-961A-A6B1C5008423}" dt="2024-04-22T03:27:22.727" v="598" actId="47"/>
        <pc:sldMkLst>
          <pc:docMk/>
          <pc:sldMk cId="1158348051" sldId="509"/>
        </pc:sldMkLst>
        <pc:spChg chg="del">
          <ac:chgData name="Kerri Cunningham" userId="d655ace8-ee12-4979-8db1-e11294b53c94" providerId="ADAL" clId="{5430F69D-16C2-4C13-961A-A6B1C5008423}" dt="2024-04-22T03:27:12.417" v="592" actId="478"/>
          <ac:spMkLst>
            <pc:docMk/>
            <pc:sldMk cId="1158348051" sldId="509"/>
            <ac:spMk id="2" creationId="{253C59AA-2189-8C39-F440-0F75E7775227}"/>
          </ac:spMkLst>
        </pc:spChg>
        <pc:spChg chg="del">
          <ac:chgData name="Kerri Cunningham" userId="d655ace8-ee12-4979-8db1-e11294b53c94" providerId="ADAL" clId="{5430F69D-16C2-4C13-961A-A6B1C5008423}" dt="2024-04-22T03:27:14.073" v="593" actId="478"/>
          <ac:spMkLst>
            <pc:docMk/>
            <pc:sldMk cId="1158348051" sldId="509"/>
            <ac:spMk id="3" creationId="{D9AB0B1E-51F2-F2A8-2023-39D433049EB8}"/>
          </ac:spMkLst>
        </pc:spChg>
      </pc:sldChg>
      <pc:sldChg chg="addSp delSp modSp new mod modTransition">
        <pc:chgData name="Kerri Cunningham" userId="d655ace8-ee12-4979-8db1-e11294b53c94" providerId="ADAL" clId="{5430F69D-16C2-4C13-961A-A6B1C5008423}" dt="2024-04-22T03:55:36.453" v="945" actId="1076"/>
        <pc:sldMkLst>
          <pc:docMk/>
          <pc:sldMk cId="213600729" sldId="510"/>
        </pc:sldMkLst>
        <pc:spChg chg="del">
          <ac:chgData name="Kerri Cunningham" userId="d655ace8-ee12-4979-8db1-e11294b53c94" providerId="ADAL" clId="{5430F69D-16C2-4C13-961A-A6B1C5008423}" dt="2024-04-22T03:27:20.087" v="596" actId="478"/>
          <ac:spMkLst>
            <pc:docMk/>
            <pc:sldMk cId="213600729" sldId="510"/>
            <ac:spMk id="2" creationId="{43EC69FE-A803-23C9-3871-74C5EE99D7B0}"/>
          </ac:spMkLst>
        </pc:spChg>
        <pc:spChg chg="del">
          <ac:chgData name="Kerri Cunningham" userId="d655ace8-ee12-4979-8db1-e11294b53c94" providerId="ADAL" clId="{5430F69D-16C2-4C13-961A-A6B1C5008423}" dt="2024-04-22T03:27:18.010" v="595" actId="478"/>
          <ac:spMkLst>
            <pc:docMk/>
            <pc:sldMk cId="213600729" sldId="510"/>
            <ac:spMk id="3" creationId="{CC7D4BA9-6AD1-7225-00B0-92A67CE475B0}"/>
          </ac:spMkLst>
        </pc:spChg>
        <pc:spChg chg="del">
          <ac:chgData name="Kerri Cunningham" userId="d655ace8-ee12-4979-8db1-e11294b53c94" providerId="ADAL" clId="{5430F69D-16C2-4C13-961A-A6B1C5008423}" dt="2024-04-22T03:27:20.837" v="597" actId="478"/>
          <ac:spMkLst>
            <pc:docMk/>
            <pc:sldMk cId="213600729" sldId="510"/>
            <ac:spMk id="4" creationId="{C5C80DF2-A06F-E7B4-F642-9F5B24D480C3}"/>
          </ac:spMkLst>
        </pc:spChg>
        <pc:graphicFrameChg chg="add mod modGraphic">
          <ac:chgData name="Kerri Cunningham" userId="d655ace8-ee12-4979-8db1-e11294b53c94" providerId="ADAL" clId="{5430F69D-16C2-4C13-961A-A6B1C5008423}" dt="2024-04-22T03:31:57.137" v="864" actId="12100"/>
          <ac:graphicFrameMkLst>
            <pc:docMk/>
            <pc:sldMk cId="213600729" sldId="510"/>
            <ac:graphicFrameMk id="5" creationId="{D5754435-FA9D-5DA6-8D71-15E9F1889D56}"/>
          </ac:graphicFrameMkLst>
        </pc:graphicFrameChg>
        <pc:picChg chg="add mod">
          <ac:chgData name="Kerri Cunningham" userId="d655ace8-ee12-4979-8db1-e11294b53c94" providerId="ADAL" clId="{5430F69D-16C2-4C13-961A-A6B1C5008423}" dt="2024-04-22T03:29:52.809" v="839"/>
          <ac:picMkLst>
            <pc:docMk/>
            <pc:sldMk cId="213600729" sldId="510"/>
            <ac:picMk id="6" creationId="{D273B1D6-AF12-7F71-7CE1-AB56B17016AD}"/>
          </ac:picMkLst>
        </pc:picChg>
        <pc:picChg chg="add mod">
          <ac:chgData name="Kerri Cunningham" userId="d655ace8-ee12-4979-8db1-e11294b53c94" providerId="ADAL" clId="{5430F69D-16C2-4C13-961A-A6B1C5008423}" dt="2024-04-22T03:55:36.453" v="945" actId="1076"/>
          <ac:picMkLst>
            <pc:docMk/>
            <pc:sldMk cId="213600729" sldId="510"/>
            <ac:picMk id="8" creationId="{6A9B9087-C196-FDD0-5727-4E4ED547613D}"/>
          </ac:picMkLst>
        </pc:picChg>
        <pc:picChg chg="add mod">
          <ac:chgData name="Kerri Cunningham" userId="d655ace8-ee12-4979-8db1-e11294b53c94" providerId="ADAL" clId="{5430F69D-16C2-4C13-961A-A6B1C5008423}" dt="2024-04-22T03:55:33.891" v="944" actId="1076"/>
          <ac:picMkLst>
            <pc:docMk/>
            <pc:sldMk cId="213600729" sldId="510"/>
            <ac:picMk id="10" creationId="{F578AD53-195A-6226-ABDB-9457FDEF35CB}"/>
          </ac:picMkLst>
        </pc:picChg>
        <pc:picChg chg="add del mod">
          <ac:chgData name="Kerri Cunningham" userId="d655ace8-ee12-4979-8db1-e11294b53c94" providerId="ADAL" clId="{5430F69D-16C2-4C13-961A-A6B1C5008423}" dt="2024-04-22T03:55:28.860" v="942" actId="478"/>
          <ac:picMkLst>
            <pc:docMk/>
            <pc:sldMk cId="213600729" sldId="510"/>
            <ac:picMk id="12" creationId="{D19D1958-ACF2-15D6-278D-7CA43B33FD5D}"/>
          </ac:picMkLst>
        </pc:picChg>
        <pc:picChg chg="add mod">
          <ac:chgData name="Kerri Cunningham" userId="d655ace8-ee12-4979-8db1-e11294b53c94" providerId="ADAL" clId="{5430F69D-16C2-4C13-961A-A6B1C5008423}" dt="2024-04-22T03:55:31.079" v="943" actId="1076"/>
          <ac:picMkLst>
            <pc:docMk/>
            <pc:sldMk cId="213600729" sldId="510"/>
            <ac:picMk id="14" creationId="{7017731B-2011-DE23-C555-F45BE0BE256C}"/>
          </ac:picMkLst>
        </pc:picChg>
        <pc:picChg chg="add mod">
          <ac:chgData name="Kerri Cunningham" userId="d655ace8-ee12-4979-8db1-e11294b53c94" providerId="ADAL" clId="{5430F69D-16C2-4C13-961A-A6B1C5008423}" dt="2024-04-22T03:55:18.691" v="938" actId="1076"/>
          <ac:picMkLst>
            <pc:docMk/>
            <pc:sldMk cId="213600729" sldId="510"/>
            <ac:picMk id="16" creationId="{A93EB01B-02BF-B306-BCDC-41E53C52633D}"/>
          </ac:picMkLst>
        </pc:picChg>
        <pc:picChg chg="add mod">
          <ac:chgData name="Kerri Cunningham" userId="d655ace8-ee12-4979-8db1-e11294b53c94" providerId="ADAL" clId="{5430F69D-16C2-4C13-961A-A6B1C5008423}" dt="2024-04-22T03:55:20.581" v="939" actId="1076"/>
          <ac:picMkLst>
            <pc:docMk/>
            <pc:sldMk cId="213600729" sldId="510"/>
            <ac:picMk id="18" creationId="{3FD40997-8CBE-DB2A-32B1-3D6AA9331033}"/>
          </ac:picMkLst>
        </pc:picChg>
      </pc:sldChg>
      <pc:sldMasterChg chg="modSldLayout">
        <pc:chgData name="Kerri Cunningham" userId="d655ace8-ee12-4979-8db1-e11294b53c94" providerId="ADAL" clId="{5430F69D-16C2-4C13-961A-A6B1C5008423}" dt="2024-04-20T15:08:27.716" v="0"/>
        <pc:sldMasterMkLst>
          <pc:docMk/>
          <pc:sldMasterMk cId="2641342445" sldId="2147483757"/>
        </pc:sldMasterMkLst>
        <pc:sldLayoutChg chg="addSp">
          <pc:chgData name="Kerri Cunningham" userId="d655ace8-ee12-4979-8db1-e11294b53c94" providerId="ADAL" clId="{5430F69D-16C2-4C13-961A-A6B1C5008423}" dt="2024-04-20T15:08:27.716" v="0"/>
          <pc:sldLayoutMkLst>
            <pc:docMk/>
            <pc:sldMasterMk cId="2641342445" sldId="2147483757"/>
            <pc:sldLayoutMk cId="3980755002" sldId="2147483758"/>
          </pc:sldLayoutMkLst>
          <pc:spChg chg="add">
            <ac:chgData name="Kerri Cunningham" userId="d655ace8-ee12-4979-8db1-e11294b53c94" providerId="ADAL" clId="{5430F69D-16C2-4C13-961A-A6B1C5008423}" dt="2024-04-20T15:08:27.716" v="0"/>
            <ac:spMkLst>
              <pc:docMk/>
              <pc:sldMasterMk cId="2641342445" sldId="2147483757"/>
              <pc:sldLayoutMk cId="3980755002" sldId="2147483758"/>
              <ac:spMk id="7" creationId="{67E984D3-EE4D-AFC6-A21A-E64857723E1E}"/>
            </ac:spMkLst>
          </pc:spChg>
          <pc:spChg chg="add">
            <ac:chgData name="Kerri Cunningham" userId="d655ace8-ee12-4979-8db1-e11294b53c94" providerId="ADAL" clId="{5430F69D-16C2-4C13-961A-A6B1C5008423}" dt="2024-04-20T15:08:27.716" v="0"/>
            <ac:spMkLst>
              <pc:docMk/>
              <pc:sldMasterMk cId="2641342445" sldId="2147483757"/>
              <pc:sldLayoutMk cId="3980755002" sldId="2147483758"/>
              <ac:spMk id="8" creationId="{C47C12D2-D91E-A264-D14B-1BB7C5FD2577}"/>
            </ac:spMkLst>
          </pc:spChg>
        </pc:sldLayoutChg>
        <pc:sldLayoutChg chg="addSp">
          <pc:chgData name="Kerri Cunningham" userId="d655ace8-ee12-4979-8db1-e11294b53c94" providerId="ADAL" clId="{5430F69D-16C2-4C13-961A-A6B1C5008423}" dt="2024-04-20T15:08:27.716" v="0"/>
          <pc:sldLayoutMkLst>
            <pc:docMk/>
            <pc:sldMasterMk cId="2641342445" sldId="2147483757"/>
            <pc:sldLayoutMk cId="3727712503" sldId="2147483761"/>
          </pc:sldLayoutMkLst>
          <pc:spChg chg="add">
            <ac:chgData name="Kerri Cunningham" userId="d655ace8-ee12-4979-8db1-e11294b53c94" providerId="ADAL" clId="{5430F69D-16C2-4C13-961A-A6B1C5008423}" dt="2024-04-20T15:08:27.716" v="0"/>
            <ac:spMkLst>
              <pc:docMk/>
              <pc:sldMasterMk cId="2641342445" sldId="2147483757"/>
              <pc:sldLayoutMk cId="3727712503" sldId="2147483761"/>
              <ac:spMk id="8" creationId="{F5CC8355-DE5B-19DF-46E6-ACD387F0F6C7}"/>
            </ac:spMkLst>
          </pc:spChg>
        </pc:sldLayoutChg>
        <pc:sldLayoutChg chg="addSp">
          <pc:chgData name="Kerri Cunningham" userId="d655ace8-ee12-4979-8db1-e11294b53c94" providerId="ADAL" clId="{5430F69D-16C2-4C13-961A-A6B1C5008423}" dt="2024-04-20T15:08:27.716" v="0"/>
          <pc:sldLayoutMkLst>
            <pc:docMk/>
            <pc:sldMasterMk cId="2641342445" sldId="2147483757"/>
            <pc:sldLayoutMk cId="3962222742" sldId="2147483762"/>
          </pc:sldLayoutMkLst>
          <pc:spChg chg="add">
            <ac:chgData name="Kerri Cunningham" userId="d655ace8-ee12-4979-8db1-e11294b53c94" providerId="ADAL" clId="{5430F69D-16C2-4C13-961A-A6B1C5008423}" dt="2024-04-20T15:08:27.716" v="0"/>
            <ac:spMkLst>
              <pc:docMk/>
              <pc:sldMasterMk cId="2641342445" sldId="2147483757"/>
              <pc:sldLayoutMk cId="3962222742" sldId="2147483762"/>
              <ac:spMk id="10" creationId="{61180D03-368C-0142-7173-76FC14A65BE4}"/>
            </ac:spMkLst>
          </pc:spChg>
        </pc:sldLayoutChg>
      </pc:sldMasterChg>
      <pc:sldMasterChg chg="modSldLayout">
        <pc:chgData name="Kerri Cunningham" userId="d655ace8-ee12-4979-8db1-e11294b53c94" providerId="ADAL" clId="{5430F69D-16C2-4C13-961A-A6B1C5008423}" dt="2024-04-22T03:19:05.767" v="535"/>
        <pc:sldMasterMkLst>
          <pc:docMk/>
          <pc:sldMasterMk cId="3432382985" sldId="2147483781"/>
        </pc:sldMasterMkLst>
        <pc:sldLayoutChg chg="addSp">
          <pc:chgData name="Kerri Cunningham" userId="d655ace8-ee12-4979-8db1-e11294b53c94" providerId="ADAL" clId="{5430F69D-16C2-4C13-961A-A6B1C5008423}" dt="2024-04-22T03:19:05.767" v="535"/>
          <pc:sldLayoutMkLst>
            <pc:docMk/>
            <pc:sldMasterMk cId="3432382985" sldId="2147483781"/>
            <pc:sldLayoutMk cId="852024620" sldId="2147483782"/>
          </pc:sldLayoutMkLst>
          <pc:spChg chg="add">
            <ac:chgData name="Kerri Cunningham" userId="d655ace8-ee12-4979-8db1-e11294b53c94" providerId="ADAL" clId="{5430F69D-16C2-4C13-961A-A6B1C5008423}" dt="2024-04-22T03:19:05.767" v="535"/>
            <ac:spMkLst>
              <pc:docMk/>
              <pc:sldMasterMk cId="3432382985" sldId="2147483781"/>
              <pc:sldLayoutMk cId="852024620" sldId="2147483782"/>
              <ac:spMk id="8" creationId="{270D1A25-D45B-F39F-D255-753B6A539BAD}"/>
            </ac:spMkLst>
          </pc:spChg>
          <pc:spChg chg="add">
            <ac:chgData name="Kerri Cunningham" userId="d655ace8-ee12-4979-8db1-e11294b53c94" providerId="ADAL" clId="{5430F69D-16C2-4C13-961A-A6B1C5008423}" dt="2024-04-22T03:19:05.767" v="535"/>
            <ac:spMkLst>
              <pc:docMk/>
              <pc:sldMasterMk cId="3432382985" sldId="2147483781"/>
              <pc:sldLayoutMk cId="852024620" sldId="2147483782"/>
              <ac:spMk id="9" creationId="{095AF5DB-7810-22A8-C20C-A69027BBEA73}"/>
            </ac:spMkLst>
          </pc:spChg>
        </pc:sldLayoutChg>
        <pc:sldLayoutChg chg="addSp">
          <pc:chgData name="Kerri Cunningham" userId="d655ace8-ee12-4979-8db1-e11294b53c94" providerId="ADAL" clId="{5430F69D-16C2-4C13-961A-A6B1C5008423}" dt="2024-04-22T03:19:05.767" v="535"/>
          <pc:sldLayoutMkLst>
            <pc:docMk/>
            <pc:sldMasterMk cId="3432382985" sldId="2147483781"/>
            <pc:sldLayoutMk cId="3954149841" sldId="2147483785"/>
          </pc:sldLayoutMkLst>
          <pc:spChg chg="add">
            <ac:chgData name="Kerri Cunningham" userId="d655ace8-ee12-4979-8db1-e11294b53c94" providerId="ADAL" clId="{5430F69D-16C2-4C13-961A-A6B1C5008423}" dt="2024-04-22T03:19:05.767" v="535"/>
            <ac:spMkLst>
              <pc:docMk/>
              <pc:sldMasterMk cId="3432382985" sldId="2147483781"/>
              <pc:sldLayoutMk cId="3954149841" sldId="2147483785"/>
              <ac:spMk id="2" creationId="{46722758-FB80-5A35-0CC4-ECCF2F814B80}"/>
            </ac:spMkLst>
          </pc:spChg>
        </pc:sldLayoutChg>
        <pc:sldLayoutChg chg="addSp">
          <pc:chgData name="Kerri Cunningham" userId="d655ace8-ee12-4979-8db1-e11294b53c94" providerId="ADAL" clId="{5430F69D-16C2-4C13-961A-A6B1C5008423}" dt="2024-04-22T03:19:05.767" v="535"/>
          <pc:sldLayoutMkLst>
            <pc:docMk/>
            <pc:sldMasterMk cId="3432382985" sldId="2147483781"/>
            <pc:sldLayoutMk cId="1266737451" sldId="2147483786"/>
          </pc:sldLayoutMkLst>
          <pc:spChg chg="add">
            <ac:chgData name="Kerri Cunningham" userId="d655ace8-ee12-4979-8db1-e11294b53c94" providerId="ADAL" clId="{5430F69D-16C2-4C13-961A-A6B1C5008423}" dt="2024-04-22T03:19:05.767" v="535"/>
            <ac:spMkLst>
              <pc:docMk/>
              <pc:sldMasterMk cId="3432382985" sldId="2147483781"/>
              <pc:sldLayoutMk cId="1266737451" sldId="2147483786"/>
              <ac:spMk id="2" creationId="{A9E6064C-F8D3-8722-16CF-0D3FBFEAD837}"/>
            </ac:spMkLst>
          </pc:spChg>
        </pc:sldLayoutChg>
      </pc:sldMasterChg>
      <pc:sldMasterChg chg="modSldLayout">
        <pc:chgData name="Kerri Cunningham" userId="d655ace8-ee12-4979-8db1-e11294b53c94" providerId="ADAL" clId="{5430F69D-16C2-4C13-961A-A6B1C5008423}" dt="2024-04-22T03:23:10.779" v="569"/>
        <pc:sldMasterMkLst>
          <pc:docMk/>
          <pc:sldMasterMk cId="3540879506" sldId="2147483799"/>
        </pc:sldMasterMkLst>
        <pc:sldLayoutChg chg="addSp">
          <pc:chgData name="Kerri Cunningham" userId="d655ace8-ee12-4979-8db1-e11294b53c94" providerId="ADAL" clId="{5430F69D-16C2-4C13-961A-A6B1C5008423}" dt="2024-04-22T03:23:10.779" v="569"/>
          <pc:sldLayoutMkLst>
            <pc:docMk/>
            <pc:sldMasterMk cId="3540879506" sldId="2147483799"/>
            <pc:sldLayoutMk cId="2055517388" sldId="2147483800"/>
          </pc:sldLayoutMkLst>
          <pc:spChg chg="add">
            <ac:chgData name="Kerri Cunningham" userId="d655ace8-ee12-4979-8db1-e11294b53c94" providerId="ADAL" clId="{5430F69D-16C2-4C13-961A-A6B1C5008423}" dt="2024-04-22T03:23:10.779" v="569"/>
            <ac:spMkLst>
              <pc:docMk/>
              <pc:sldMasterMk cId="3540879506" sldId="2147483799"/>
              <pc:sldLayoutMk cId="2055517388" sldId="2147483800"/>
              <ac:spMk id="13" creationId="{36622582-A514-940B-D069-EEAFDE53EE53}"/>
            </ac:spMkLst>
          </pc:spChg>
          <pc:spChg chg="add">
            <ac:chgData name="Kerri Cunningham" userId="d655ace8-ee12-4979-8db1-e11294b53c94" providerId="ADAL" clId="{5430F69D-16C2-4C13-961A-A6B1C5008423}" dt="2024-04-22T03:23:10.779" v="569"/>
            <ac:spMkLst>
              <pc:docMk/>
              <pc:sldMasterMk cId="3540879506" sldId="2147483799"/>
              <pc:sldLayoutMk cId="2055517388" sldId="2147483800"/>
              <ac:spMk id="14" creationId="{106F592B-31F6-8F73-0391-8B8F70F55E37}"/>
            </ac:spMkLst>
          </pc:spChg>
        </pc:sldLayoutChg>
        <pc:sldLayoutChg chg="addSp">
          <pc:chgData name="Kerri Cunningham" userId="d655ace8-ee12-4979-8db1-e11294b53c94" providerId="ADAL" clId="{5430F69D-16C2-4C13-961A-A6B1C5008423}" dt="2024-04-22T03:23:10.779" v="569"/>
          <pc:sldLayoutMkLst>
            <pc:docMk/>
            <pc:sldMasterMk cId="3540879506" sldId="2147483799"/>
            <pc:sldLayoutMk cId="1428708402" sldId="2147483803"/>
          </pc:sldLayoutMkLst>
          <pc:spChg chg="add">
            <ac:chgData name="Kerri Cunningham" userId="d655ace8-ee12-4979-8db1-e11294b53c94" providerId="ADAL" clId="{5430F69D-16C2-4C13-961A-A6B1C5008423}" dt="2024-04-22T03:23:10.779" v="569"/>
            <ac:spMkLst>
              <pc:docMk/>
              <pc:sldMasterMk cId="3540879506" sldId="2147483799"/>
              <pc:sldLayoutMk cId="1428708402" sldId="2147483803"/>
              <ac:spMk id="8" creationId="{A577C05A-8BB1-8519-08F0-C6F5D7CBF36A}"/>
            </ac:spMkLst>
          </pc:spChg>
        </pc:sldLayoutChg>
        <pc:sldLayoutChg chg="addSp">
          <pc:chgData name="Kerri Cunningham" userId="d655ace8-ee12-4979-8db1-e11294b53c94" providerId="ADAL" clId="{5430F69D-16C2-4C13-961A-A6B1C5008423}" dt="2024-04-22T03:23:10.779" v="569"/>
          <pc:sldLayoutMkLst>
            <pc:docMk/>
            <pc:sldMasterMk cId="3540879506" sldId="2147483799"/>
            <pc:sldLayoutMk cId="2533796100" sldId="2147483804"/>
          </pc:sldLayoutMkLst>
          <pc:spChg chg="add">
            <ac:chgData name="Kerri Cunningham" userId="d655ace8-ee12-4979-8db1-e11294b53c94" providerId="ADAL" clId="{5430F69D-16C2-4C13-961A-A6B1C5008423}" dt="2024-04-22T03:23:10.779" v="569"/>
            <ac:spMkLst>
              <pc:docMk/>
              <pc:sldMasterMk cId="3540879506" sldId="2147483799"/>
              <pc:sldLayoutMk cId="2533796100" sldId="2147483804"/>
              <ac:spMk id="2" creationId="{A7F1DA36-8742-602F-2EF5-FF9438E06291}"/>
            </ac:spMkLst>
          </pc:spChg>
        </pc:sldLayoutChg>
      </pc:sldMasterChg>
      <pc:sldMasterChg chg="modSldLayout">
        <pc:chgData name="Kerri Cunningham" userId="d655ace8-ee12-4979-8db1-e11294b53c94" providerId="ADAL" clId="{5430F69D-16C2-4C13-961A-A6B1C5008423}" dt="2024-04-22T03:23:31.962" v="571"/>
        <pc:sldMasterMkLst>
          <pc:docMk/>
          <pc:sldMasterMk cId="3999352513" sldId="2147483817"/>
        </pc:sldMasterMkLst>
        <pc:sldLayoutChg chg="addSp">
          <pc:chgData name="Kerri Cunningham" userId="d655ace8-ee12-4979-8db1-e11294b53c94" providerId="ADAL" clId="{5430F69D-16C2-4C13-961A-A6B1C5008423}" dt="2024-04-22T03:23:31.962" v="571"/>
          <pc:sldLayoutMkLst>
            <pc:docMk/>
            <pc:sldMasterMk cId="3999352513" sldId="2147483817"/>
            <pc:sldLayoutMk cId="877413697" sldId="2147483818"/>
          </pc:sldLayoutMkLst>
          <pc:spChg chg="add">
            <ac:chgData name="Kerri Cunningham" userId="d655ace8-ee12-4979-8db1-e11294b53c94" providerId="ADAL" clId="{5430F69D-16C2-4C13-961A-A6B1C5008423}" dt="2024-04-22T03:23:31.962" v="571"/>
            <ac:spMkLst>
              <pc:docMk/>
              <pc:sldMasterMk cId="3999352513" sldId="2147483817"/>
              <pc:sldLayoutMk cId="877413697" sldId="2147483818"/>
              <ac:spMk id="7" creationId="{B86C7C67-398F-1367-48B0-630FF8986F62}"/>
            </ac:spMkLst>
          </pc:spChg>
          <pc:spChg chg="add">
            <ac:chgData name="Kerri Cunningham" userId="d655ace8-ee12-4979-8db1-e11294b53c94" providerId="ADAL" clId="{5430F69D-16C2-4C13-961A-A6B1C5008423}" dt="2024-04-22T03:23:31.962" v="571"/>
            <ac:spMkLst>
              <pc:docMk/>
              <pc:sldMasterMk cId="3999352513" sldId="2147483817"/>
              <pc:sldLayoutMk cId="877413697" sldId="2147483818"/>
              <ac:spMk id="8" creationId="{9106413C-AFFD-76F6-E944-AECD82E46D79}"/>
            </ac:spMkLst>
          </pc:spChg>
        </pc:sldLayoutChg>
        <pc:sldLayoutChg chg="addSp">
          <pc:chgData name="Kerri Cunningham" userId="d655ace8-ee12-4979-8db1-e11294b53c94" providerId="ADAL" clId="{5430F69D-16C2-4C13-961A-A6B1C5008423}" dt="2024-04-22T03:23:31.962" v="571"/>
          <pc:sldLayoutMkLst>
            <pc:docMk/>
            <pc:sldMasterMk cId="3999352513" sldId="2147483817"/>
            <pc:sldLayoutMk cId="3446495236" sldId="2147483821"/>
          </pc:sldLayoutMkLst>
          <pc:spChg chg="add">
            <ac:chgData name="Kerri Cunningham" userId="d655ace8-ee12-4979-8db1-e11294b53c94" providerId="ADAL" clId="{5430F69D-16C2-4C13-961A-A6B1C5008423}" dt="2024-04-22T03:23:31.962" v="571"/>
            <ac:spMkLst>
              <pc:docMk/>
              <pc:sldMasterMk cId="3999352513" sldId="2147483817"/>
              <pc:sldLayoutMk cId="3446495236" sldId="2147483821"/>
              <ac:spMk id="8" creationId="{08462EB0-7584-C1A9-299A-8016F23BC456}"/>
            </ac:spMkLst>
          </pc:spChg>
        </pc:sldLayoutChg>
        <pc:sldLayoutChg chg="addSp">
          <pc:chgData name="Kerri Cunningham" userId="d655ace8-ee12-4979-8db1-e11294b53c94" providerId="ADAL" clId="{5430F69D-16C2-4C13-961A-A6B1C5008423}" dt="2024-04-22T03:23:31.962" v="571"/>
          <pc:sldLayoutMkLst>
            <pc:docMk/>
            <pc:sldMasterMk cId="3999352513" sldId="2147483817"/>
            <pc:sldLayoutMk cId="3415526782" sldId="2147483822"/>
          </pc:sldLayoutMkLst>
          <pc:spChg chg="add">
            <ac:chgData name="Kerri Cunningham" userId="d655ace8-ee12-4979-8db1-e11294b53c94" providerId="ADAL" clId="{5430F69D-16C2-4C13-961A-A6B1C5008423}" dt="2024-04-22T03:23:31.962" v="571"/>
            <ac:spMkLst>
              <pc:docMk/>
              <pc:sldMasterMk cId="3999352513" sldId="2147483817"/>
              <pc:sldLayoutMk cId="3415526782" sldId="2147483822"/>
              <ac:spMk id="10" creationId="{A3EA007F-955D-299B-1277-E7E0431FE003}"/>
            </ac:spMkLst>
          </pc:spChg>
        </pc:sldLayoutChg>
      </pc:sldMasterChg>
    </pc:docChg>
  </pc:docChgLst>
  <pc:docChgLst>
    <pc:chgData name="Hp Unit" userId="86ec350514542ee1" providerId="LiveId" clId="{9F073207-7445-4A5D-A145-8B5BAC56ECC9}"/>
    <pc:docChg chg="undo custSel addSld delSld modSld modMainMaster">
      <pc:chgData name="Hp Unit" userId="86ec350514542ee1" providerId="LiveId" clId="{9F073207-7445-4A5D-A145-8B5BAC56ECC9}" dt="2024-05-10T13:20:53.698" v="221"/>
      <pc:docMkLst>
        <pc:docMk/>
      </pc:docMkLst>
      <pc:sldChg chg="addSp delSp modSp mod modNotesTx">
        <pc:chgData name="Hp Unit" userId="86ec350514542ee1" providerId="LiveId" clId="{9F073207-7445-4A5D-A145-8B5BAC56ECC9}" dt="2024-05-10T13:18:04.788" v="209" actId="12"/>
        <pc:sldMkLst>
          <pc:docMk/>
          <pc:sldMk cId="3865773605" sldId="496"/>
        </pc:sldMkLst>
        <pc:spChg chg="mod">
          <ac:chgData name="Hp Unit" userId="86ec350514542ee1" providerId="LiveId" clId="{9F073207-7445-4A5D-A145-8B5BAC56ECC9}" dt="2024-05-08T08:01:05.231" v="3" actId="1076"/>
          <ac:spMkLst>
            <pc:docMk/>
            <pc:sldMk cId="3865773605" sldId="496"/>
            <ac:spMk id="11" creationId="{DEFDCAA3-6F94-0F88-87F8-E9316769940C}"/>
          </ac:spMkLst>
        </pc:spChg>
        <pc:picChg chg="del">
          <ac:chgData name="Hp Unit" userId="86ec350514542ee1" providerId="LiveId" clId="{9F073207-7445-4A5D-A145-8B5BAC56ECC9}" dt="2024-05-08T08:06:24.539" v="73" actId="478"/>
          <ac:picMkLst>
            <pc:docMk/>
            <pc:sldMk cId="3865773605" sldId="496"/>
            <ac:picMk id="2" creationId="{E477329C-ABE0-ED08-7E84-407B4D1209BC}"/>
          </ac:picMkLst>
        </pc:picChg>
        <pc:picChg chg="add mod">
          <ac:chgData name="Hp Unit" userId="86ec350514542ee1" providerId="LiveId" clId="{9F073207-7445-4A5D-A145-8B5BAC56ECC9}" dt="2024-05-08T08:06:24.933" v="74"/>
          <ac:picMkLst>
            <pc:docMk/>
            <pc:sldMk cId="3865773605" sldId="496"/>
            <ac:picMk id="3" creationId="{F4E74C48-5D9B-D7ED-9189-947D43E3EA3E}"/>
          </ac:picMkLst>
        </pc:picChg>
      </pc:sldChg>
      <pc:sldChg chg="addSp delSp modSp mod modNotesTx">
        <pc:chgData name="Hp Unit" userId="86ec350514542ee1" providerId="LiveId" clId="{9F073207-7445-4A5D-A145-8B5BAC56ECC9}" dt="2024-05-10T13:19:02.028" v="214" actId="12"/>
        <pc:sldMkLst>
          <pc:docMk/>
          <pc:sldMk cId="2442842964" sldId="497"/>
        </pc:sldMkLst>
        <pc:spChg chg="mod">
          <ac:chgData name="Hp Unit" userId="86ec350514542ee1" providerId="LiveId" clId="{9F073207-7445-4A5D-A145-8B5BAC56ECC9}" dt="2024-05-08T08:03:33.172" v="45" actId="20577"/>
          <ac:spMkLst>
            <pc:docMk/>
            <pc:sldMk cId="2442842964" sldId="497"/>
            <ac:spMk id="2" creationId="{6D64A1D1-DD07-4DD2-A527-4B1F52D6AB78}"/>
          </ac:spMkLst>
        </pc:spChg>
        <pc:picChg chg="add mod">
          <ac:chgData name="Hp Unit" userId="86ec350514542ee1" providerId="LiveId" clId="{9F073207-7445-4A5D-A145-8B5BAC56ECC9}" dt="2024-05-08T08:06:33.948" v="80"/>
          <ac:picMkLst>
            <pc:docMk/>
            <pc:sldMk cId="2442842964" sldId="497"/>
            <ac:picMk id="3" creationId="{290452A3-5DAC-0751-1918-B91F1472D0C6}"/>
          </ac:picMkLst>
        </pc:picChg>
        <pc:picChg chg="del">
          <ac:chgData name="Hp Unit" userId="86ec350514542ee1" providerId="LiveId" clId="{9F073207-7445-4A5D-A145-8B5BAC56ECC9}" dt="2024-05-08T08:06:33.625" v="79" actId="478"/>
          <ac:picMkLst>
            <pc:docMk/>
            <pc:sldMk cId="2442842964" sldId="497"/>
            <ac:picMk id="4" creationId="{7044487D-168D-0F8F-14A6-B0B62B6B6938}"/>
          </ac:picMkLst>
        </pc:picChg>
        <pc:picChg chg="mod">
          <ac:chgData name="Hp Unit" userId="86ec350514542ee1" providerId="LiveId" clId="{9F073207-7445-4A5D-A145-8B5BAC56ECC9}" dt="2024-05-08T08:04:12.885" v="48" actId="1076"/>
          <ac:picMkLst>
            <pc:docMk/>
            <pc:sldMk cId="2442842964" sldId="497"/>
            <ac:picMk id="10" creationId="{18B659F7-9DB7-3D0D-76A6-DB749F36DCD1}"/>
          </ac:picMkLst>
        </pc:picChg>
      </pc:sldChg>
      <pc:sldChg chg="addSp delSp modSp mod modNotesTx">
        <pc:chgData name="Hp Unit" userId="86ec350514542ee1" providerId="LiveId" clId="{9F073207-7445-4A5D-A145-8B5BAC56ECC9}" dt="2024-05-10T13:20:01.793" v="218"/>
        <pc:sldMkLst>
          <pc:docMk/>
          <pc:sldMk cId="1795373339" sldId="498"/>
        </pc:sldMkLst>
        <pc:spChg chg="mod">
          <ac:chgData name="Hp Unit" userId="86ec350514542ee1" providerId="LiveId" clId="{9F073207-7445-4A5D-A145-8B5BAC56ECC9}" dt="2024-05-08T08:11:27.315" v="146" actId="2711"/>
          <ac:spMkLst>
            <pc:docMk/>
            <pc:sldMk cId="1795373339" sldId="498"/>
            <ac:spMk id="4" creationId="{858C0DDC-D116-43DA-B0B5-A6A82668AD5D}"/>
          </ac:spMkLst>
        </pc:spChg>
        <pc:spChg chg="add mod">
          <ac:chgData name="Hp Unit" userId="86ec350514542ee1" providerId="LiveId" clId="{9F073207-7445-4A5D-A145-8B5BAC56ECC9}" dt="2024-05-08T08:11:42.468" v="150" actId="208"/>
          <ac:spMkLst>
            <pc:docMk/>
            <pc:sldMk cId="1795373339" sldId="498"/>
            <ac:spMk id="5" creationId="{BC2494F5-2FB8-C354-022D-136A3B448F5C}"/>
          </ac:spMkLst>
        </pc:spChg>
        <pc:picChg chg="del">
          <ac:chgData name="Hp Unit" userId="86ec350514542ee1" providerId="LiveId" clId="{9F073207-7445-4A5D-A145-8B5BAC56ECC9}" dt="2024-05-08T08:06:48.270" v="85" actId="478"/>
          <ac:picMkLst>
            <pc:docMk/>
            <pc:sldMk cId="1795373339" sldId="498"/>
            <ac:picMk id="2" creationId="{376EF897-97B8-CFF3-FAD0-347004E253B8}"/>
          </ac:picMkLst>
        </pc:picChg>
        <pc:picChg chg="add mod">
          <ac:chgData name="Hp Unit" userId="86ec350514542ee1" providerId="LiveId" clId="{9F073207-7445-4A5D-A145-8B5BAC56ECC9}" dt="2024-05-08T08:06:48.633" v="86"/>
          <ac:picMkLst>
            <pc:docMk/>
            <pc:sldMk cId="1795373339" sldId="498"/>
            <ac:picMk id="3" creationId="{D85EC777-577A-D75A-4323-03D5A80AE2A3}"/>
          </ac:picMkLst>
        </pc:picChg>
        <pc:picChg chg="mod">
          <ac:chgData name="Hp Unit" userId="86ec350514542ee1" providerId="LiveId" clId="{9F073207-7445-4A5D-A145-8B5BAC56ECC9}" dt="2024-05-08T08:04:50.574" v="55"/>
          <ac:picMkLst>
            <pc:docMk/>
            <pc:sldMk cId="1795373339" sldId="498"/>
            <ac:picMk id="8" creationId="{F602090C-4003-4A9A-8F17-0FDDFD83F825}"/>
          </ac:picMkLst>
        </pc:picChg>
      </pc:sldChg>
      <pc:sldChg chg="addSp delSp modSp mod modNotesTx">
        <pc:chgData name="Hp Unit" userId="86ec350514542ee1" providerId="LiveId" clId="{9F073207-7445-4A5D-A145-8B5BAC56ECC9}" dt="2024-05-10T13:18:49.438" v="212"/>
        <pc:sldMkLst>
          <pc:docMk/>
          <pc:sldMk cId="2201432123" sldId="499"/>
        </pc:sldMkLst>
        <pc:spChg chg="mod">
          <ac:chgData name="Hp Unit" userId="86ec350514542ee1" providerId="LiveId" clId="{9F073207-7445-4A5D-A145-8B5BAC56ECC9}" dt="2024-05-08T08:02:03.489" v="17" actId="27636"/>
          <ac:spMkLst>
            <pc:docMk/>
            <pc:sldMk cId="2201432123" sldId="499"/>
            <ac:spMk id="2" creationId="{09153F4F-A16A-4B8B-9227-2EB4EFA020AA}"/>
          </ac:spMkLst>
        </pc:spChg>
        <pc:spChg chg="mod">
          <ac:chgData name="Hp Unit" userId="86ec350514542ee1" providerId="LiveId" clId="{9F073207-7445-4A5D-A145-8B5BAC56ECC9}" dt="2024-05-08T08:02:11.454" v="21" actId="404"/>
          <ac:spMkLst>
            <pc:docMk/>
            <pc:sldMk cId="2201432123" sldId="499"/>
            <ac:spMk id="3" creationId="{907154CE-8AB0-3F4E-8D1B-DA002E05F86A}"/>
          </ac:spMkLst>
        </pc:spChg>
        <pc:picChg chg="del">
          <ac:chgData name="Hp Unit" userId="86ec350514542ee1" providerId="LiveId" clId="{9F073207-7445-4A5D-A145-8B5BAC56ECC9}" dt="2024-05-08T08:06:30.683" v="77" actId="478"/>
          <ac:picMkLst>
            <pc:docMk/>
            <pc:sldMk cId="2201432123" sldId="499"/>
            <ac:picMk id="4" creationId="{90898E31-DCC7-3E26-DBF2-023D52151000}"/>
          </ac:picMkLst>
        </pc:picChg>
        <pc:picChg chg="add mod">
          <ac:chgData name="Hp Unit" userId="86ec350514542ee1" providerId="LiveId" clId="{9F073207-7445-4A5D-A145-8B5BAC56ECC9}" dt="2024-05-08T08:06:31.022" v="78"/>
          <ac:picMkLst>
            <pc:docMk/>
            <pc:sldMk cId="2201432123" sldId="499"/>
            <ac:picMk id="5" creationId="{5F544CD0-6CA0-CB3A-C286-1A4F7223602C}"/>
          </ac:picMkLst>
        </pc:picChg>
        <pc:picChg chg="mod">
          <ac:chgData name="Hp Unit" userId="86ec350514542ee1" providerId="LiveId" clId="{9F073207-7445-4A5D-A145-8B5BAC56ECC9}" dt="2024-05-09T06:27:43.827" v="207" actId="207"/>
          <ac:picMkLst>
            <pc:docMk/>
            <pc:sldMk cId="2201432123" sldId="499"/>
            <ac:picMk id="8" creationId="{7178E6F5-DAE5-E6A8-3156-C7396E27B8AF}"/>
          </ac:picMkLst>
        </pc:picChg>
        <pc:picChg chg="mod">
          <ac:chgData name="Hp Unit" userId="86ec350514542ee1" providerId="LiveId" clId="{9F073207-7445-4A5D-A145-8B5BAC56ECC9}" dt="2024-05-09T06:27:41.021" v="206" actId="207"/>
          <ac:picMkLst>
            <pc:docMk/>
            <pc:sldMk cId="2201432123" sldId="499"/>
            <ac:picMk id="10" creationId="{0955D8D1-DCF7-0BE9-44A2-2541DA920824}"/>
          </ac:picMkLst>
        </pc:picChg>
        <pc:picChg chg="mod">
          <ac:chgData name="Hp Unit" userId="86ec350514542ee1" providerId="LiveId" clId="{9F073207-7445-4A5D-A145-8B5BAC56ECC9}" dt="2024-05-08T08:02:21.790" v="27" actId="1076"/>
          <ac:picMkLst>
            <pc:docMk/>
            <pc:sldMk cId="2201432123" sldId="499"/>
            <ac:picMk id="14" creationId="{071408F6-3AD3-165C-DAC6-714E36BA658C}"/>
          </ac:picMkLst>
        </pc:picChg>
      </pc:sldChg>
      <pc:sldChg chg="addSp delSp modSp mod modNotesTx">
        <pc:chgData name="Hp Unit" userId="86ec350514542ee1" providerId="LiveId" clId="{9F073207-7445-4A5D-A145-8B5BAC56ECC9}" dt="2024-05-10T13:19:40.256" v="217"/>
        <pc:sldMkLst>
          <pc:docMk/>
          <pc:sldMk cId="2337905978" sldId="500"/>
        </pc:sldMkLst>
        <pc:spChg chg="mod">
          <ac:chgData name="Hp Unit" userId="86ec350514542ee1" providerId="LiveId" clId="{9F073207-7445-4A5D-A145-8B5BAC56ECC9}" dt="2024-05-08T08:10:57.850" v="140" actId="20577"/>
          <ac:spMkLst>
            <pc:docMk/>
            <pc:sldMk cId="2337905978" sldId="500"/>
            <ac:spMk id="2" creationId="{D34683CD-059C-4A3C-8337-1053A06658D2}"/>
          </ac:spMkLst>
        </pc:spChg>
        <pc:picChg chg="del">
          <ac:chgData name="Hp Unit" userId="86ec350514542ee1" providerId="LiveId" clId="{9F073207-7445-4A5D-A145-8B5BAC56ECC9}" dt="2024-05-08T08:06:43.619" v="83" actId="478"/>
          <ac:picMkLst>
            <pc:docMk/>
            <pc:sldMk cId="2337905978" sldId="500"/>
            <ac:picMk id="3" creationId="{44E39924-2279-6E4C-9029-79853CCA4C9C}"/>
          </ac:picMkLst>
        </pc:picChg>
        <pc:picChg chg="add mod">
          <ac:chgData name="Hp Unit" userId="86ec350514542ee1" providerId="LiveId" clId="{9F073207-7445-4A5D-A145-8B5BAC56ECC9}" dt="2024-05-08T08:06:44.168" v="84"/>
          <ac:picMkLst>
            <pc:docMk/>
            <pc:sldMk cId="2337905978" sldId="500"/>
            <ac:picMk id="4" creationId="{838F4491-E2A7-7CDE-E1CE-9C5E98A05E5C}"/>
          </ac:picMkLst>
        </pc:picChg>
        <pc:picChg chg="mod">
          <ac:chgData name="Hp Unit" userId="86ec350514542ee1" providerId="LiveId" clId="{9F073207-7445-4A5D-A145-8B5BAC56ECC9}" dt="2024-05-08T08:11:01.915" v="141" actId="1076"/>
          <ac:picMkLst>
            <pc:docMk/>
            <pc:sldMk cId="2337905978" sldId="500"/>
            <ac:picMk id="7" creationId="{214879E7-63BE-8073-9D8E-25D0B4782C09}"/>
          </ac:picMkLst>
        </pc:picChg>
        <pc:picChg chg="mod">
          <ac:chgData name="Hp Unit" userId="86ec350514542ee1" providerId="LiveId" clId="{9F073207-7445-4A5D-A145-8B5BAC56ECC9}" dt="2024-05-08T08:11:04.438" v="142" actId="1076"/>
          <ac:picMkLst>
            <pc:docMk/>
            <pc:sldMk cId="2337905978" sldId="500"/>
            <ac:picMk id="11" creationId="{EA5EC02B-4D1A-0FCA-A5E9-C0235512347A}"/>
          </ac:picMkLst>
        </pc:picChg>
      </pc:sldChg>
      <pc:sldChg chg="addSp delSp modSp mod modNotesTx">
        <pc:chgData name="Hp Unit" userId="86ec350514542ee1" providerId="LiveId" clId="{9F073207-7445-4A5D-A145-8B5BAC56ECC9}" dt="2024-05-10T13:19:11.868" v="215"/>
        <pc:sldMkLst>
          <pc:docMk/>
          <pc:sldMk cId="2708356486" sldId="504"/>
        </pc:sldMkLst>
        <pc:spChg chg="mod">
          <ac:chgData name="Hp Unit" userId="86ec350514542ee1" providerId="LiveId" clId="{9F073207-7445-4A5D-A145-8B5BAC56ECC9}" dt="2024-05-08T08:05:19.582" v="61" actId="404"/>
          <ac:spMkLst>
            <pc:docMk/>
            <pc:sldMk cId="2708356486" sldId="504"/>
            <ac:spMk id="3" creationId="{A5AE4F89-DAE1-40CE-8F5C-C60CF296379E}"/>
          </ac:spMkLst>
        </pc:spChg>
        <pc:spChg chg="mod">
          <ac:chgData name="Hp Unit" userId="86ec350514542ee1" providerId="LiveId" clId="{9F073207-7445-4A5D-A145-8B5BAC56ECC9}" dt="2024-05-08T08:05:36.364" v="64" actId="1076"/>
          <ac:spMkLst>
            <pc:docMk/>
            <pc:sldMk cId="2708356486" sldId="504"/>
            <ac:spMk id="5" creationId="{2B11006E-0A70-4B24-9ECF-5487FD5193FF}"/>
          </ac:spMkLst>
        </pc:spChg>
        <pc:spChg chg="mod">
          <ac:chgData name="Hp Unit" userId="86ec350514542ee1" providerId="LiveId" clId="{9F073207-7445-4A5D-A145-8B5BAC56ECC9}" dt="2024-05-08T08:05:26.350" v="63" actId="404"/>
          <ac:spMkLst>
            <pc:docMk/>
            <pc:sldMk cId="2708356486" sldId="504"/>
            <ac:spMk id="10" creationId="{631D8CAB-33A0-4094-87E1-8E142A537A5F}"/>
          </ac:spMkLst>
        </pc:spChg>
        <pc:spChg chg="mod">
          <ac:chgData name="Hp Unit" userId="86ec350514542ee1" providerId="LiveId" clId="{9F073207-7445-4A5D-A145-8B5BAC56ECC9}" dt="2024-05-08T08:04:43.068" v="54" actId="1076"/>
          <ac:spMkLst>
            <pc:docMk/>
            <pc:sldMk cId="2708356486" sldId="504"/>
            <ac:spMk id="43" creationId="{AC70A0AD-4A0C-40FD-A774-6B09C1736F33}"/>
          </ac:spMkLst>
        </pc:spChg>
        <pc:picChg chg="del">
          <ac:chgData name="Hp Unit" userId="86ec350514542ee1" providerId="LiveId" clId="{9F073207-7445-4A5D-A145-8B5BAC56ECC9}" dt="2024-05-08T08:06:36.670" v="81" actId="478"/>
          <ac:picMkLst>
            <pc:docMk/>
            <pc:sldMk cId="2708356486" sldId="504"/>
            <ac:picMk id="2" creationId="{8753996F-9482-9DD2-F8B5-9DA27101CA68}"/>
          </ac:picMkLst>
        </pc:picChg>
        <pc:picChg chg="add mod">
          <ac:chgData name="Hp Unit" userId="86ec350514542ee1" providerId="LiveId" clId="{9F073207-7445-4A5D-A145-8B5BAC56ECC9}" dt="2024-05-08T08:06:37.003" v="82"/>
          <ac:picMkLst>
            <pc:docMk/>
            <pc:sldMk cId="2708356486" sldId="504"/>
            <ac:picMk id="4" creationId="{D6C59C1F-CB0E-CBFA-D25F-6C5C75CB3D65}"/>
          </ac:picMkLst>
        </pc:picChg>
        <pc:picChg chg="mod">
          <ac:chgData name="Hp Unit" userId="86ec350514542ee1" providerId="LiveId" clId="{9F073207-7445-4A5D-A145-8B5BAC56ECC9}" dt="2024-05-08T08:05:44.717" v="67" actId="1076"/>
          <ac:picMkLst>
            <pc:docMk/>
            <pc:sldMk cId="2708356486" sldId="504"/>
            <ac:picMk id="19" creationId="{BF3097FB-D156-791B-824E-FDCC405B162D}"/>
          </ac:picMkLst>
        </pc:picChg>
        <pc:picChg chg="mod">
          <ac:chgData name="Hp Unit" userId="86ec350514542ee1" providerId="LiveId" clId="{9F073207-7445-4A5D-A145-8B5BAC56ECC9}" dt="2024-05-08T08:05:46.084" v="68" actId="1076"/>
          <ac:picMkLst>
            <pc:docMk/>
            <pc:sldMk cId="2708356486" sldId="504"/>
            <ac:picMk id="21" creationId="{CAD8C477-DA7C-EE81-42AB-B44C86235C29}"/>
          </ac:picMkLst>
        </pc:picChg>
        <pc:picChg chg="mod">
          <ac:chgData name="Hp Unit" userId="86ec350514542ee1" providerId="LiveId" clId="{9F073207-7445-4A5D-A145-8B5BAC56ECC9}" dt="2024-05-08T08:05:49.573" v="69" actId="1076"/>
          <ac:picMkLst>
            <pc:docMk/>
            <pc:sldMk cId="2708356486" sldId="504"/>
            <ac:picMk id="23" creationId="{8306E006-D446-6FEE-D8B2-40D55041BF28}"/>
          </ac:picMkLst>
        </pc:picChg>
        <pc:picChg chg="mod">
          <ac:chgData name="Hp Unit" userId="86ec350514542ee1" providerId="LiveId" clId="{9F073207-7445-4A5D-A145-8B5BAC56ECC9}" dt="2024-05-08T08:05:53.444" v="70" actId="1076"/>
          <ac:picMkLst>
            <pc:docMk/>
            <pc:sldMk cId="2708356486" sldId="504"/>
            <ac:picMk id="25" creationId="{4D56D172-5305-5174-BF72-B96F6D9BB203}"/>
          </ac:picMkLst>
        </pc:picChg>
      </pc:sldChg>
      <pc:sldChg chg="addSp delSp modSp mod modNotesTx">
        <pc:chgData name="Hp Unit" userId="86ec350514542ee1" providerId="LiveId" clId="{9F073207-7445-4A5D-A145-8B5BAC56ECC9}" dt="2024-05-10T13:20:21.663" v="219"/>
        <pc:sldMkLst>
          <pc:docMk/>
          <pc:sldMk cId="3065165948" sldId="505"/>
        </pc:sldMkLst>
        <pc:spChg chg="mod">
          <ac:chgData name="Hp Unit" userId="86ec350514542ee1" providerId="LiveId" clId="{9F073207-7445-4A5D-A145-8B5BAC56ECC9}" dt="2024-05-08T08:12:53.862" v="179" actId="20577"/>
          <ac:spMkLst>
            <pc:docMk/>
            <pc:sldMk cId="3065165948" sldId="505"/>
            <ac:spMk id="5" creationId="{5B430F02-9645-4F56-99F7-1DC2F76FFFE5}"/>
          </ac:spMkLst>
        </pc:spChg>
        <pc:picChg chg="del">
          <ac:chgData name="Hp Unit" userId="86ec350514542ee1" providerId="LiveId" clId="{9F073207-7445-4A5D-A145-8B5BAC56ECC9}" dt="2024-05-08T08:06:52.337" v="87" actId="478"/>
          <ac:picMkLst>
            <pc:docMk/>
            <pc:sldMk cId="3065165948" sldId="505"/>
            <ac:picMk id="2" creationId="{B6146E52-5E41-C199-D1EB-91750EC3AB3E}"/>
          </ac:picMkLst>
        </pc:picChg>
        <pc:picChg chg="add mod">
          <ac:chgData name="Hp Unit" userId="86ec350514542ee1" providerId="LiveId" clId="{9F073207-7445-4A5D-A145-8B5BAC56ECC9}" dt="2024-05-08T08:06:52.707" v="88"/>
          <ac:picMkLst>
            <pc:docMk/>
            <pc:sldMk cId="3065165948" sldId="505"/>
            <ac:picMk id="3" creationId="{C53732CF-5C40-BDF6-7809-C530EEEC8ABB}"/>
          </ac:picMkLst>
        </pc:picChg>
        <pc:picChg chg="mod">
          <ac:chgData name="Hp Unit" userId="86ec350514542ee1" providerId="LiveId" clId="{9F073207-7445-4A5D-A145-8B5BAC56ECC9}" dt="2024-05-08T08:04:50.574" v="55"/>
          <ac:picMkLst>
            <pc:docMk/>
            <pc:sldMk cId="3065165948" sldId="505"/>
            <ac:picMk id="15" creationId="{658F430D-7953-4C3C-B3BE-0B399BDD08AD}"/>
          </ac:picMkLst>
        </pc:picChg>
        <pc:picChg chg="mod">
          <ac:chgData name="Hp Unit" userId="86ec350514542ee1" providerId="LiveId" clId="{9F073207-7445-4A5D-A145-8B5BAC56ECC9}" dt="2024-05-08T08:04:50.574" v="55"/>
          <ac:picMkLst>
            <pc:docMk/>
            <pc:sldMk cId="3065165948" sldId="505"/>
            <ac:picMk id="17" creationId="{F298FAB9-AC47-4458-8F09-2B393B152674}"/>
          </ac:picMkLst>
        </pc:picChg>
        <pc:picChg chg="mod">
          <ac:chgData name="Hp Unit" userId="86ec350514542ee1" providerId="LiveId" clId="{9F073207-7445-4A5D-A145-8B5BAC56ECC9}" dt="2024-05-08T08:04:50.574" v="55"/>
          <ac:picMkLst>
            <pc:docMk/>
            <pc:sldMk cId="3065165948" sldId="505"/>
            <ac:picMk id="19" creationId="{CFEB2900-00B6-43B7-AC38-09D3FDB30DC6}"/>
          </ac:picMkLst>
        </pc:picChg>
        <pc:picChg chg="mod">
          <ac:chgData name="Hp Unit" userId="86ec350514542ee1" providerId="LiveId" clId="{9F073207-7445-4A5D-A145-8B5BAC56ECC9}" dt="2024-05-08T08:04:50.574" v="55"/>
          <ac:picMkLst>
            <pc:docMk/>
            <pc:sldMk cId="3065165948" sldId="505"/>
            <ac:picMk id="23" creationId="{92EE76B6-79F9-4163-9187-866AA0F39EED}"/>
          </ac:picMkLst>
        </pc:picChg>
      </pc:sldChg>
      <pc:sldChg chg="addSp delSp modSp mod modNotesTx">
        <pc:chgData name="Hp Unit" userId="86ec350514542ee1" providerId="LiveId" clId="{9F073207-7445-4A5D-A145-8B5BAC56ECC9}" dt="2024-05-10T13:20:46.314" v="220"/>
        <pc:sldMkLst>
          <pc:docMk/>
          <pc:sldMk cId="2151942242" sldId="506"/>
        </pc:sldMkLst>
        <pc:spChg chg="mod">
          <ac:chgData name="Hp Unit" userId="86ec350514542ee1" providerId="LiveId" clId="{9F073207-7445-4A5D-A145-8B5BAC56ECC9}" dt="2024-05-08T08:14:47.469" v="204" actId="207"/>
          <ac:spMkLst>
            <pc:docMk/>
            <pc:sldMk cId="2151942242" sldId="506"/>
            <ac:spMk id="30" creationId="{2A5A2132-D5D2-FBCA-DDC1-C76526BE69F0}"/>
          </ac:spMkLst>
        </pc:spChg>
        <pc:picChg chg="add mod">
          <ac:chgData name="Hp Unit" userId="86ec350514542ee1" providerId="LiveId" clId="{9F073207-7445-4A5D-A145-8B5BAC56ECC9}" dt="2024-05-08T08:06:56.145" v="90"/>
          <ac:picMkLst>
            <pc:docMk/>
            <pc:sldMk cId="2151942242" sldId="506"/>
            <ac:picMk id="2" creationId="{546D90FD-64A5-F855-9115-A4D227DA4A32}"/>
          </ac:picMkLst>
        </pc:picChg>
        <pc:picChg chg="del">
          <ac:chgData name="Hp Unit" userId="86ec350514542ee1" providerId="LiveId" clId="{9F073207-7445-4A5D-A145-8B5BAC56ECC9}" dt="2024-05-08T08:06:55.765" v="89" actId="478"/>
          <ac:picMkLst>
            <pc:docMk/>
            <pc:sldMk cId="2151942242" sldId="506"/>
            <ac:picMk id="6" creationId="{6513EBF2-8BE5-7D7A-0EB6-FF6B885B330A}"/>
          </ac:picMkLst>
        </pc:picChg>
        <pc:picChg chg="mod">
          <ac:chgData name="Hp Unit" userId="86ec350514542ee1" providerId="LiveId" clId="{9F073207-7445-4A5D-A145-8B5BAC56ECC9}" dt="2024-05-08T08:14:57.984" v="205" actId="1076"/>
          <ac:picMkLst>
            <pc:docMk/>
            <pc:sldMk cId="2151942242" sldId="506"/>
            <ac:picMk id="33" creationId="{18B659F7-9DB7-3D0D-76A6-DB749F36DCD1}"/>
          </ac:picMkLst>
        </pc:picChg>
      </pc:sldChg>
      <pc:sldChg chg="addSp delSp modSp mod modNotesTx">
        <pc:chgData name="Hp Unit" userId="86ec350514542ee1" providerId="LiveId" clId="{9F073207-7445-4A5D-A145-8B5BAC56ECC9}" dt="2024-05-10T13:19:29.523" v="216"/>
        <pc:sldMkLst>
          <pc:docMk/>
          <pc:sldMk cId="3979767677" sldId="507"/>
        </pc:sldMkLst>
        <pc:spChg chg="mod">
          <ac:chgData name="Hp Unit" userId="86ec350514542ee1" providerId="LiveId" clId="{9F073207-7445-4A5D-A145-8B5BAC56ECC9}" dt="2024-05-08T08:09:33.720" v="129" actId="3626"/>
          <ac:spMkLst>
            <pc:docMk/>
            <pc:sldMk cId="3979767677" sldId="507"/>
            <ac:spMk id="6" creationId="{D37A41E0-6DA4-2D46-EC10-7891060B2954}"/>
          </ac:spMkLst>
        </pc:spChg>
        <pc:picChg chg="del">
          <ac:chgData name="Hp Unit" userId="86ec350514542ee1" providerId="LiveId" clId="{9F073207-7445-4A5D-A145-8B5BAC56ECC9}" dt="2024-05-08T08:06:20.726" v="71" actId="478"/>
          <ac:picMkLst>
            <pc:docMk/>
            <pc:sldMk cId="3979767677" sldId="507"/>
            <ac:picMk id="2" creationId="{D8890E97-125D-3117-CA8D-F44E4E5DEBC9}"/>
          </ac:picMkLst>
        </pc:picChg>
        <pc:picChg chg="add mod">
          <ac:chgData name="Hp Unit" userId="86ec350514542ee1" providerId="LiveId" clId="{9F073207-7445-4A5D-A145-8B5BAC56ECC9}" dt="2024-05-08T08:06:21.077" v="72"/>
          <ac:picMkLst>
            <pc:docMk/>
            <pc:sldMk cId="3979767677" sldId="507"/>
            <ac:picMk id="3" creationId="{60FFD2B7-9467-FCF4-F5CD-AC2605CCB76C}"/>
          </ac:picMkLst>
        </pc:picChg>
        <pc:picChg chg="mod">
          <ac:chgData name="Hp Unit" userId="86ec350514542ee1" providerId="LiveId" clId="{9F073207-7445-4A5D-A145-8B5BAC56ECC9}" dt="2024-05-08T08:09:23.468" v="126" actId="1076"/>
          <ac:picMkLst>
            <pc:docMk/>
            <pc:sldMk cId="3979767677" sldId="507"/>
            <ac:picMk id="7" creationId="{18B659F7-9DB7-3D0D-76A6-DB749F36DCD1}"/>
          </ac:picMkLst>
        </pc:picChg>
        <pc:picChg chg="mod">
          <ac:chgData name="Hp Unit" userId="86ec350514542ee1" providerId="LiveId" clId="{9F073207-7445-4A5D-A145-8B5BAC56ECC9}" dt="2024-05-08T08:08:44.572" v="113" actId="1076"/>
          <ac:picMkLst>
            <pc:docMk/>
            <pc:sldMk cId="3979767677" sldId="507"/>
            <ac:picMk id="9" creationId="{870E96F7-076E-1A8D-CCED-8EDC5C3215B6}"/>
          </ac:picMkLst>
        </pc:picChg>
      </pc:sldChg>
      <pc:sldChg chg="addSp delSp modSp del mod">
        <pc:chgData name="Hp Unit" userId="86ec350514542ee1" providerId="LiveId" clId="{9F073207-7445-4A5D-A145-8B5BAC56ECC9}" dt="2024-05-08T08:08:01.493" v="98" actId="47"/>
        <pc:sldMkLst>
          <pc:docMk/>
          <pc:sldMk cId="4133068511" sldId="508"/>
        </pc:sldMkLst>
        <pc:picChg chg="del">
          <ac:chgData name="Hp Unit" userId="86ec350514542ee1" providerId="LiveId" clId="{9F073207-7445-4A5D-A145-8B5BAC56ECC9}" dt="2024-05-08T08:06:59.407" v="91" actId="478"/>
          <ac:picMkLst>
            <pc:docMk/>
            <pc:sldMk cId="4133068511" sldId="508"/>
            <ac:picMk id="2" creationId="{132311CE-418B-AE52-6730-F2C9E4B35ACF}"/>
          </ac:picMkLst>
        </pc:picChg>
        <pc:picChg chg="add del mod">
          <ac:chgData name="Hp Unit" userId="86ec350514542ee1" providerId="LiveId" clId="{9F073207-7445-4A5D-A145-8B5BAC56ECC9}" dt="2024-05-08T08:07:25.694" v="93" actId="21"/>
          <ac:picMkLst>
            <pc:docMk/>
            <pc:sldMk cId="4133068511" sldId="508"/>
            <ac:picMk id="3" creationId="{1EF7E980-AE9D-A0C5-2E1D-AA2B41D9AD56}"/>
          </ac:picMkLst>
        </pc:picChg>
      </pc:sldChg>
      <pc:sldChg chg="addSp delSp modSp mod modNotesTx">
        <pc:chgData name="Hp Unit" userId="86ec350514542ee1" providerId="LiveId" clId="{9F073207-7445-4A5D-A145-8B5BAC56ECC9}" dt="2024-05-10T13:18:18.033" v="210"/>
        <pc:sldMkLst>
          <pc:docMk/>
          <pc:sldMk cId="213600729" sldId="510"/>
        </pc:sldMkLst>
        <pc:graphicFrameChg chg="mod modGraphic">
          <ac:chgData name="Hp Unit" userId="86ec350514542ee1" providerId="LiveId" clId="{9F073207-7445-4A5D-A145-8B5BAC56ECC9}" dt="2024-05-08T08:01:49.966" v="13" actId="2711"/>
          <ac:graphicFrameMkLst>
            <pc:docMk/>
            <pc:sldMk cId="213600729" sldId="510"/>
            <ac:graphicFrameMk id="5" creationId="{D5754435-FA9D-5DA6-8D71-15E9F1889D56}"/>
          </ac:graphicFrameMkLst>
        </pc:graphicFrameChg>
        <pc:picChg chg="add mod">
          <ac:chgData name="Hp Unit" userId="86ec350514542ee1" providerId="LiveId" clId="{9F073207-7445-4A5D-A145-8B5BAC56ECC9}" dt="2024-05-08T08:06:28.146" v="76"/>
          <ac:picMkLst>
            <pc:docMk/>
            <pc:sldMk cId="213600729" sldId="510"/>
            <ac:picMk id="2" creationId="{CC3B8DAB-28FD-16AB-C177-EE80B99DA556}"/>
          </ac:picMkLst>
        </pc:picChg>
        <pc:picChg chg="del">
          <ac:chgData name="Hp Unit" userId="86ec350514542ee1" providerId="LiveId" clId="{9F073207-7445-4A5D-A145-8B5BAC56ECC9}" dt="2024-05-08T08:06:27.732" v="75" actId="478"/>
          <ac:picMkLst>
            <pc:docMk/>
            <pc:sldMk cId="213600729" sldId="510"/>
            <ac:picMk id="6" creationId="{D273B1D6-AF12-7F71-7CE1-AB56B17016AD}"/>
          </ac:picMkLst>
        </pc:picChg>
        <pc:picChg chg="mod">
          <ac:chgData name="Hp Unit" userId="86ec350514542ee1" providerId="LiveId" clId="{9F073207-7445-4A5D-A145-8B5BAC56ECC9}" dt="2024-05-08T08:01:56.573" v="14" actId="1076"/>
          <ac:picMkLst>
            <pc:docMk/>
            <pc:sldMk cId="213600729" sldId="510"/>
            <ac:picMk id="8" creationId="{6A9B9087-C196-FDD0-5727-4E4ED547613D}"/>
          </ac:picMkLst>
        </pc:picChg>
        <pc:picChg chg="mod">
          <ac:chgData name="Hp Unit" userId="86ec350514542ee1" providerId="LiveId" clId="{9F073207-7445-4A5D-A145-8B5BAC56ECC9}" dt="2024-05-08T08:01:45.004" v="12" actId="1076"/>
          <ac:picMkLst>
            <pc:docMk/>
            <pc:sldMk cId="213600729" sldId="510"/>
            <ac:picMk id="10" creationId="{F578AD53-195A-6226-ABDB-9457FDEF35CB}"/>
          </ac:picMkLst>
        </pc:picChg>
        <pc:picChg chg="mod">
          <ac:chgData name="Hp Unit" userId="86ec350514542ee1" providerId="LiveId" clId="{9F073207-7445-4A5D-A145-8B5BAC56ECC9}" dt="2024-05-08T08:01:32.469" v="9" actId="1076"/>
          <ac:picMkLst>
            <pc:docMk/>
            <pc:sldMk cId="213600729" sldId="510"/>
            <ac:picMk id="14" creationId="{7017731B-2011-DE23-C555-F45BE0BE256C}"/>
          </ac:picMkLst>
        </pc:picChg>
      </pc:sldChg>
      <pc:sldChg chg="delSp add del setBg delDesignElem">
        <pc:chgData name="Hp Unit" userId="86ec350514542ee1" providerId="LiveId" clId="{9F073207-7445-4A5D-A145-8B5BAC56ECC9}" dt="2024-05-08T08:07:59.670" v="97" actId="47"/>
        <pc:sldMkLst>
          <pc:docMk/>
          <pc:sldMk cId="1761187651" sldId="511"/>
        </pc:sldMkLst>
        <pc:spChg chg="del">
          <ac:chgData name="Hp Unit" userId="86ec350514542ee1" providerId="LiveId" clId="{9F073207-7445-4A5D-A145-8B5BAC56ECC9}" dt="2024-05-08T08:07:50.587" v="95"/>
          <ac:spMkLst>
            <pc:docMk/>
            <pc:sldMk cId="1761187651" sldId="511"/>
            <ac:spMk id="6151" creationId="{5BC51F77-AE74-4F38-B1DC-29475E38CABD}"/>
          </ac:spMkLst>
        </pc:spChg>
        <pc:spChg chg="del">
          <ac:chgData name="Hp Unit" userId="86ec350514542ee1" providerId="LiveId" clId="{9F073207-7445-4A5D-A145-8B5BAC56ECC9}" dt="2024-05-08T08:07:50.587" v="95"/>
          <ac:spMkLst>
            <pc:docMk/>
            <pc:sldMk cId="1761187651" sldId="511"/>
            <ac:spMk id="6153" creationId="{FCE87B8C-E5AA-4044-AB91-DDA3084BE456}"/>
          </ac:spMkLst>
        </pc:spChg>
      </pc:sldChg>
      <pc:sldChg chg="modSp add modNotesTx">
        <pc:chgData name="Hp Unit" userId="86ec350514542ee1" providerId="LiveId" clId="{9F073207-7445-4A5D-A145-8B5BAC56ECC9}" dt="2024-05-10T13:20:53.698" v="221"/>
        <pc:sldMkLst>
          <pc:docMk/>
          <pc:sldMk cId="2261746679" sldId="512"/>
        </pc:sldMkLst>
        <pc:spChg chg="mod">
          <ac:chgData name="Hp Unit" userId="86ec350514542ee1" providerId="LiveId" clId="{9F073207-7445-4A5D-A145-8B5BAC56ECC9}" dt="2024-05-08T08:08:04.594" v="100" actId="20577"/>
          <ac:spMkLst>
            <pc:docMk/>
            <pc:sldMk cId="2261746679" sldId="512"/>
            <ac:spMk id="6" creationId="{CBCDF373-B5D6-4F86-8E13-9DB2240140AA}"/>
          </ac:spMkLst>
        </pc:spChg>
      </pc:sldChg>
      <pc:sldMasterChg chg="modSldLayout">
        <pc:chgData name="Hp Unit" userId="86ec350514542ee1" providerId="LiveId" clId="{9F073207-7445-4A5D-A145-8B5BAC56ECC9}" dt="2024-05-08T08:04:50.574" v="55"/>
        <pc:sldMasterMkLst>
          <pc:docMk/>
          <pc:sldMasterMk cId="3975416606" sldId="2147483841"/>
        </pc:sldMasterMkLst>
        <pc:sldLayoutChg chg="addSp">
          <pc:chgData name="Hp Unit" userId="86ec350514542ee1" providerId="LiveId" clId="{9F073207-7445-4A5D-A145-8B5BAC56ECC9}" dt="2024-05-08T08:04:50.574" v="55"/>
          <pc:sldLayoutMkLst>
            <pc:docMk/>
            <pc:sldMasterMk cId="3975416606" sldId="2147483841"/>
            <pc:sldLayoutMk cId="3222555693" sldId="2147483842"/>
          </pc:sldLayoutMkLst>
          <pc:spChg chg="add">
            <ac:chgData name="Hp Unit" userId="86ec350514542ee1" providerId="LiveId" clId="{9F073207-7445-4A5D-A145-8B5BAC56ECC9}" dt="2024-05-08T08:04:50.574" v="55"/>
            <ac:spMkLst>
              <pc:docMk/>
              <pc:sldMasterMk cId="3975416606" sldId="2147483841"/>
              <pc:sldLayoutMk cId="3222555693" sldId="2147483842"/>
              <ac:spMk id="7" creationId="{45734DFC-D0CD-42DE-BA54-8C7AE7E9F07D}"/>
            </ac:spMkLst>
          </pc:spChg>
          <pc:spChg chg="add">
            <ac:chgData name="Hp Unit" userId="86ec350514542ee1" providerId="LiveId" clId="{9F073207-7445-4A5D-A145-8B5BAC56ECC9}" dt="2024-05-08T08:04:50.574" v="55"/>
            <ac:spMkLst>
              <pc:docMk/>
              <pc:sldMasterMk cId="3975416606" sldId="2147483841"/>
              <pc:sldLayoutMk cId="3222555693" sldId="2147483842"/>
              <ac:spMk id="8" creationId="{51C2D5F3-CB8F-0E4F-9A09-5F5B2C811DEC}"/>
            </ac:spMkLst>
          </pc:spChg>
        </pc:sldLayoutChg>
        <pc:sldLayoutChg chg="addSp">
          <pc:chgData name="Hp Unit" userId="86ec350514542ee1" providerId="LiveId" clId="{9F073207-7445-4A5D-A145-8B5BAC56ECC9}" dt="2024-05-08T08:04:50.574" v="55"/>
          <pc:sldLayoutMkLst>
            <pc:docMk/>
            <pc:sldMasterMk cId="3975416606" sldId="2147483841"/>
            <pc:sldLayoutMk cId="2968663159" sldId="2147483845"/>
          </pc:sldLayoutMkLst>
          <pc:spChg chg="add">
            <ac:chgData name="Hp Unit" userId="86ec350514542ee1" providerId="LiveId" clId="{9F073207-7445-4A5D-A145-8B5BAC56ECC9}" dt="2024-05-08T08:04:50.574" v="55"/>
            <ac:spMkLst>
              <pc:docMk/>
              <pc:sldMasterMk cId="3975416606" sldId="2147483841"/>
              <pc:sldLayoutMk cId="2968663159" sldId="2147483845"/>
              <ac:spMk id="8" creationId="{03AD2A01-1362-080D-E1F8-E07260EBB480}"/>
            </ac:spMkLst>
          </pc:spChg>
        </pc:sldLayoutChg>
        <pc:sldLayoutChg chg="addSp">
          <pc:chgData name="Hp Unit" userId="86ec350514542ee1" providerId="LiveId" clId="{9F073207-7445-4A5D-A145-8B5BAC56ECC9}" dt="2024-05-08T08:04:50.574" v="55"/>
          <pc:sldLayoutMkLst>
            <pc:docMk/>
            <pc:sldMasterMk cId="3975416606" sldId="2147483841"/>
            <pc:sldLayoutMk cId="2228042485" sldId="2147483846"/>
          </pc:sldLayoutMkLst>
          <pc:spChg chg="add">
            <ac:chgData name="Hp Unit" userId="86ec350514542ee1" providerId="LiveId" clId="{9F073207-7445-4A5D-A145-8B5BAC56ECC9}" dt="2024-05-08T08:04:50.574" v="55"/>
            <ac:spMkLst>
              <pc:docMk/>
              <pc:sldMasterMk cId="3975416606" sldId="2147483841"/>
              <pc:sldLayoutMk cId="2228042485" sldId="2147483846"/>
              <ac:spMk id="10" creationId="{50929F6A-CC50-C8CC-930D-FA2034115DF4}"/>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3E578-0247-44A0-B9F4-AC74BF0E636A}"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en-ZA"/>
        </a:p>
      </dgm:t>
    </dgm:pt>
    <dgm:pt modelId="{C611B354-3F02-4412-8840-8A8A013443A4}">
      <dgm:prSet phldrT="[Text]" custT="1"/>
      <dgm:spPr/>
      <dgm:t>
        <a:bodyPr/>
        <a:lstStyle/>
        <a:p>
          <a:r>
            <a:rPr lang="en-ZA" sz="2400" dirty="0">
              <a:latin typeface="Rockwell" panose="02060603020205020403" pitchFamily="18" charset="0"/>
            </a:rPr>
            <a:t>Factors Contributing to Lifestyle Diseases</a:t>
          </a:r>
        </a:p>
      </dgm:t>
    </dgm:pt>
    <dgm:pt modelId="{FC961D0A-C0AB-407E-82CA-891E9A2D5182}" type="parTrans" cxnId="{98F47FFD-4B0C-4A65-90FB-BE483EC5F73F}">
      <dgm:prSet/>
      <dgm:spPr/>
      <dgm:t>
        <a:bodyPr/>
        <a:lstStyle/>
        <a:p>
          <a:endParaRPr lang="en-ZA"/>
        </a:p>
      </dgm:t>
    </dgm:pt>
    <dgm:pt modelId="{A7326F6F-41F2-4F25-97AF-C42421FF3718}" type="sibTrans" cxnId="{98F47FFD-4B0C-4A65-90FB-BE483EC5F73F}">
      <dgm:prSet/>
      <dgm:spPr/>
      <dgm:t>
        <a:bodyPr/>
        <a:lstStyle/>
        <a:p>
          <a:endParaRPr lang="en-ZA"/>
        </a:p>
      </dgm:t>
    </dgm:pt>
    <dgm:pt modelId="{98465BDE-00FF-46AA-B45B-D4BB02E005AF}">
      <dgm:prSet phldrT="[Text]" custT="1"/>
      <dgm:spPr/>
      <dgm:t>
        <a:bodyPr/>
        <a:lstStyle/>
        <a:p>
          <a:r>
            <a:rPr lang="en-ZA" sz="2800" dirty="0">
              <a:latin typeface="Rockwell" panose="02060603020205020403" pitchFamily="18" charset="0"/>
            </a:rPr>
            <a:t>Eating Habits </a:t>
          </a:r>
        </a:p>
      </dgm:t>
    </dgm:pt>
    <dgm:pt modelId="{39E9A5B4-D4DA-4C28-9678-440E1688B647}" type="parTrans" cxnId="{E91E5C8D-C195-464B-8129-3C46D371361B}">
      <dgm:prSet/>
      <dgm:spPr/>
      <dgm:t>
        <a:bodyPr/>
        <a:lstStyle/>
        <a:p>
          <a:endParaRPr lang="en-ZA"/>
        </a:p>
      </dgm:t>
    </dgm:pt>
    <dgm:pt modelId="{8345D3BF-AC0A-4715-8464-ADDFA35ADC0F}" type="sibTrans" cxnId="{E91E5C8D-C195-464B-8129-3C46D371361B}">
      <dgm:prSet/>
      <dgm:spPr/>
      <dgm:t>
        <a:bodyPr/>
        <a:lstStyle/>
        <a:p>
          <a:endParaRPr lang="en-ZA"/>
        </a:p>
      </dgm:t>
    </dgm:pt>
    <dgm:pt modelId="{89A6FECE-E859-4512-8F2F-C02A2C5CEF3A}">
      <dgm:prSet phldrT="[Text]" custT="1"/>
      <dgm:spPr/>
      <dgm:t>
        <a:bodyPr/>
        <a:lstStyle/>
        <a:p>
          <a:r>
            <a:rPr lang="en-ZA" sz="2800" dirty="0">
              <a:latin typeface="Rockwell" panose="02060603020205020403" pitchFamily="18" charset="0"/>
            </a:rPr>
            <a:t>Lack of Exercise </a:t>
          </a:r>
        </a:p>
      </dgm:t>
    </dgm:pt>
    <dgm:pt modelId="{3CE45312-1D3E-40CB-9E15-EF07430DC497}" type="parTrans" cxnId="{32043C65-3038-4F29-92D0-F0D36F5B34EF}">
      <dgm:prSet/>
      <dgm:spPr/>
      <dgm:t>
        <a:bodyPr/>
        <a:lstStyle/>
        <a:p>
          <a:endParaRPr lang="en-ZA"/>
        </a:p>
      </dgm:t>
    </dgm:pt>
    <dgm:pt modelId="{74D8BD6E-DFD4-41A5-8499-64D64BD26D89}" type="sibTrans" cxnId="{32043C65-3038-4F29-92D0-F0D36F5B34EF}">
      <dgm:prSet/>
      <dgm:spPr/>
      <dgm:t>
        <a:bodyPr/>
        <a:lstStyle/>
        <a:p>
          <a:endParaRPr lang="en-ZA"/>
        </a:p>
      </dgm:t>
    </dgm:pt>
    <dgm:pt modelId="{179C5A14-CFF7-4C04-9E1D-013B4E28D569}">
      <dgm:prSet phldrT="[Text]" custT="1"/>
      <dgm:spPr/>
      <dgm:t>
        <a:bodyPr/>
        <a:lstStyle/>
        <a:p>
          <a:r>
            <a:rPr lang="en-ZA" sz="2800" dirty="0">
              <a:latin typeface="Rockwell" panose="02060603020205020403" pitchFamily="18" charset="0"/>
            </a:rPr>
            <a:t>Substance Abuse </a:t>
          </a:r>
        </a:p>
      </dgm:t>
    </dgm:pt>
    <dgm:pt modelId="{ABE3E547-ECE6-487D-9255-F2B30E4EA073}" type="parTrans" cxnId="{EBE6611B-1D0F-4299-ADF9-03791D092623}">
      <dgm:prSet/>
      <dgm:spPr/>
      <dgm:t>
        <a:bodyPr/>
        <a:lstStyle/>
        <a:p>
          <a:endParaRPr lang="en-ZA"/>
        </a:p>
      </dgm:t>
    </dgm:pt>
    <dgm:pt modelId="{3391156C-6D16-40ED-9596-2D7ACFDAA4B9}" type="sibTrans" cxnId="{EBE6611B-1D0F-4299-ADF9-03791D092623}">
      <dgm:prSet/>
      <dgm:spPr/>
      <dgm:t>
        <a:bodyPr/>
        <a:lstStyle/>
        <a:p>
          <a:endParaRPr lang="en-ZA"/>
        </a:p>
      </dgm:t>
    </dgm:pt>
    <dgm:pt modelId="{A5132D89-6666-4094-8F23-424854E24AB0}">
      <dgm:prSet phldrT="[Text]" custT="1"/>
      <dgm:spPr/>
      <dgm:t>
        <a:bodyPr/>
        <a:lstStyle/>
        <a:p>
          <a:r>
            <a:rPr lang="en-ZA" sz="2800" dirty="0">
              <a:latin typeface="Rockwell" panose="02060603020205020403" pitchFamily="18" charset="0"/>
            </a:rPr>
            <a:t>Risky Behaviour</a:t>
          </a:r>
        </a:p>
      </dgm:t>
    </dgm:pt>
    <dgm:pt modelId="{822280C9-71D4-460D-B32D-0EA3F02AA53C}" type="parTrans" cxnId="{C64295FD-3380-4CA3-A311-02CF187C0682}">
      <dgm:prSet/>
      <dgm:spPr/>
      <dgm:t>
        <a:bodyPr/>
        <a:lstStyle/>
        <a:p>
          <a:endParaRPr lang="en-ZA"/>
        </a:p>
      </dgm:t>
    </dgm:pt>
    <dgm:pt modelId="{7512B233-D49D-4B69-8350-E5505BC0A738}" type="sibTrans" cxnId="{C64295FD-3380-4CA3-A311-02CF187C0682}">
      <dgm:prSet/>
      <dgm:spPr/>
      <dgm:t>
        <a:bodyPr/>
        <a:lstStyle/>
        <a:p>
          <a:endParaRPr lang="en-ZA"/>
        </a:p>
      </dgm:t>
    </dgm:pt>
    <dgm:pt modelId="{C1B9A3E0-4F84-41C0-82B2-069304AFC71E}" type="pres">
      <dgm:prSet presAssocID="{2B23E578-0247-44A0-B9F4-AC74BF0E636A}" presName="Name0" presStyleCnt="0">
        <dgm:presLayoutVars>
          <dgm:chMax val="1"/>
          <dgm:dir/>
          <dgm:animLvl val="ctr"/>
          <dgm:resizeHandles val="exact"/>
        </dgm:presLayoutVars>
      </dgm:prSet>
      <dgm:spPr/>
    </dgm:pt>
    <dgm:pt modelId="{DC3BC493-F487-4654-9301-CF7D5A21BD50}" type="pres">
      <dgm:prSet presAssocID="{C611B354-3F02-4412-8840-8A8A013443A4}" presName="centerShape" presStyleLbl="node0" presStyleIdx="0" presStyleCnt="1" custScaleX="166358" custScaleY="120873"/>
      <dgm:spPr/>
    </dgm:pt>
    <dgm:pt modelId="{0F54FD38-7725-481C-9DF7-376EFFAB5563}" type="pres">
      <dgm:prSet presAssocID="{39E9A5B4-D4DA-4C28-9678-440E1688B647}" presName="parTrans" presStyleLbl="sibTrans2D1" presStyleIdx="0" presStyleCnt="4"/>
      <dgm:spPr/>
    </dgm:pt>
    <dgm:pt modelId="{043AA933-DA6C-4EA5-BE82-390675AEA9B2}" type="pres">
      <dgm:prSet presAssocID="{39E9A5B4-D4DA-4C28-9678-440E1688B647}" presName="connectorText" presStyleLbl="sibTrans2D1" presStyleIdx="0" presStyleCnt="4"/>
      <dgm:spPr/>
    </dgm:pt>
    <dgm:pt modelId="{014EF8BB-73CC-4CEF-9396-4A41EDAA7995}" type="pres">
      <dgm:prSet presAssocID="{98465BDE-00FF-46AA-B45B-D4BB02E005AF}" presName="node" presStyleLbl="node1" presStyleIdx="0" presStyleCnt="4" custScaleX="214212" custScaleY="62623">
        <dgm:presLayoutVars>
          <dgm:bulletEnabled val="1"/>
        </dgm:presLayoutVars>
      </dgm:prSet>
      <dgm:spPr/>
    </dgm:pt>
    <dgm:pt modelId="{328BEFA0-C37D-4AA1-8A3C-1D618014A2B9}" type="pres">
      <dgm:prSet presAssocID="{3CE45312-1D3E-40CB-9E15-EF07430DC497}" presName="parTrans" presStyleLbl="sibTrans2D1" presStyleIdx="1" presStyleCnt="4"/>
      <dgm:spPr/>
    </dgm:pt>
    <dgm:pt modelId="{A3940B69-667D-4980-8D6D-92C2466CE8CE}" type="pres">
      <dgm:prSet presAssocID="{3CE45312-1D3E-40CB-9E15-EF07430DC497}" presName="connectorText" presStyleLbl="sibTrans2D1" presStyleIdx="1" presStyleCnt="4"/>
      <dgm:spPr/>
    </dgm:pt>
    <dgm:pt modelId="{4363C03A-3B58-464E-84DE-BD8DBD6BBF48}" type="pres">
      <dgm:prSet presAssocID="{89A6FECE-E859-4512-8F2F-C02A2C5CEF3A}" presName="node" presStyleLbl="node1" presStyleIdx="1" presStyleCnt="4" custScaleX="226495" custRadScaleRad="179909" custRadScaleInc="1113">
        <dgm:presLayoutVars>
          <dgm:bulletEnabled val="1"/>
        </dgm:presLayoutVars>
      </dgm:prSet>
      <dgm:spPr/>
    </dgm:pt>
    <dgm:pt modelId="{7AE53E14-D8D2-41E9-A588-0C05AE3936A2}" type="pres">
      <dgm:prSet presAssocID="{ABE3E547-ECE6-487D-9255-F2B30E4EA073}" presName="parTrans" presStyleLbl="sibTrans2D1" presStyleIdx="2" presStyleCnt="4"/>
      <dgm:spPr/>
    </dgm:pt>
    <dgm:pt modelId="{D2B3A702-A74A-464C-9676-B15B92B38AD8}" type="pres">
      <dgm:prSet presAssocID="{ABE3E547-ECE6-487D-9255-F2B30E4EA073}" presName="connectorText" presStyleLbl="sibTrans2D1" presStyleIdx="2" presStyleCnt="4"/>
      <dgm:spPr/>
    </dgm:pt>
    <dgm:pt modelId="{EF864488-8E55-4D07-BC9B-04C89744FCC8}" type="pres">
      <dgm:prSet presAssocID="{179C5A14-CFF7-4C04-9E1D-013B4E28D569}" presName="node" presStyleLbl="node1" presStyleIdx="2" presStyleCnt="4" custScaleX="247470" custScaleY="56996">
        <dgm:presLayoutVars>
          <dgm:bulletEnabled val="1"/>
        </dgm:presLayoutVars>
      </dgm:prSet>
      <dgm:spPr/>
    </dgm:pt>
    <dgm:pt modelId="{15166EE9-831C-4B1A-B4AA-5403BA2CA336}" type="pres">
      <dgm:prSet presAssocID="{822280C9-71D4-460D-B32D-0EA3F02AA53C}" presName="parTrans" presStyleLbl="sibTrans2D1" presStyleIdx="3" presStyleCnt="4"/>
      <dgm:spPr/>
    </dgm:pt>
    <dgm:pt modelId="{86C0690F-F13C-4727-B1A1-C12B2CBD4E04}" type="pres">
      <dgm:prSet presAssocID="{822280C9-71D4-460D-B32D-0EA3F02AA53C}" presName="connectorText" presStyleLbl="sibTrans2D1" presStyleIdx="3" presStyleCnt="4"/>
      <dgm:spPr/>
    </dgm:pt>
    <dgm:pt modelId="{DD1E096B-EF65-4997-9146-6DD22AFD5442}" type="pres">
      <dgm:prSet presAssocID="{A5132D89-6666-4094-8F23-424854E24AB0}" presName="node" presStyleLbl="node1" presStyleIdx="3" presStyleCnt="4" custScaleX="196746" custRadScaleRad="170701" custRadScaleInc="-424">
        <dgm:presLayoutVars>
          <dgm:bulletEnabled val="1"/>
        </dgm:presLayoutVars>
      </dgm:prSet>
      <dgm:spPr/>
    </dgm:pt>
  </dgm:ptLst>
  <dgm:cxnLst>
    <dgm:cxn modelId="{9AA07101-21CD-42AC-82DE-98E65BD4D235}" type="presOf" srcId="{822280C9-71D4-460D-B32D-0EA3F02AA53C}" destId="{15166EE9-831C-4B1A-B4AA-5403BA2CA336}" srcOrd="0" destOrd="0" presId="urn:microsoft.com/office/officeart/2005/8/layout/radial5"/>
    <dgm:cxn modelId="{EBE6611B-1D0F-4299-ADF9-03791D092623}" srcId="{C611B354-3F02-4412-8840-8A8A013443A4}" destId="{179C5A14-CFF7-4C04-9E1D-013B4E28D569}" srcOrd="2" destOrd="0" parTransId="{ABE3E547-ECE6-487D-9255-F2B30E4EA073}" sibTransId="{3391156C-6D16-40ED-9596-2D7ACFDAA4B9}"/>
    <dgm:cxn modelId="{50D1173A-63BE-4BCD-A00B-ECAEC84F9A75}" type="presOf" srcId="{A5132D89-6666-4094-8F23-424854E24AB0}" destId="{DD1E096B-EF65-4997-9146-6DD22AFD5442}" srcOrd="0" destOrd="0" presId="urn:microsoft.com/office/officeart/2005/8/layout/radial5"/>
    <dgm:cxn modelId="{32043C65-3038-4F29-92D0-F0D36F5B34EF}" srcId="{C611B354-3F02-4412-8840-8A8A013443A4}" destId="{89A6FECE-E859-4512-8F2F-C02A2C5CEF3A}" srcOrd="1" destOrd="0" parTransId="{3CE45312-1D3E-40CB-9E15-EF07430DC497}" sibTransId="{74D8BD6E-DFD4-41A5-8499-64D64BD26D89}"/>
    <dgm:cxn modelId="{C49F3C51-BB1B-41F5-834C-661BBC142D2B}" type="presOf" srcId="{89A6FECE-E859-4512-8F2F-C02A2C5CEF3A}" destId="{4363C03A-3B58-464E-84DE-BD8DBD6BBF48}" srcOrd="0" destOrd="0" presId="urn:microsoft.com/office/officeart/2005/8/layout/radial5"/>
    <dgm:cxn modelId="{E91E5C8D-C195-464B-8129-3C46D371361B}" srcId="{C611B354-3F02-4412-8840-8A8A013443A4}" destId="{98465BDE-00FF-46AA-B45B-D4BB02E005AF}" srcOrd="0" destOrd="0" parTransId="{39E9A5B4-D4DA-4C28-9678-440E1688B647}" sibTransId="{8345D3BF-AC0A-4715-8464-ADDFA35ADC0F}"/>
    <dgm:cxn modelId="{52B37C95-C460-4D03-BA8C-274F5DD9260C}" type="presOf" srcId="{39E9A5B4-D4DA-4C28-9678-440E1688B647}" destId="{0F54FD38-7725-481C-9DF7-376EFFAB5563}" srcOrd="0" destOrd="0" presId="urn:microsoft.com/office/officeart/2005/8/layout/radial5"/>
    <dgm:cxn modelId="{68C0729E-49BF-42BE-B4E4-0D0ACC910C67}" type="presOf" srcId="{179C5A14-CFF7-4C04-9E1D-013B4E28D569}" destId="{EF864488-8E55-4D07-BC9B-04C89744FCC8}" srcOrd="0" destOrd="0" presId="urn:microsoft.com/office/officeart/2005/8/layout/radial5"/>
    <dgm:cxn modelId="{F2640AA7-36DC-47DE-A2DA-4EED47402250}" type="presOf" srcId="{C611B354-3F02-4412-8840-8A8A013443A4}" destId="{DC3BC493-F487-4654-9301-CF7D5A21BD50}" srcOrd="0" destOrd="0" presId="urn:microsoft.com/office/officeart/2005/8/layout/radial5"/>
    <dgm:cxn modelId="{C823BFAB-FB2E-4B1A-BFB7-E269FD00A8D5}" type="presOf" srcId="{39E9A5B4-D4DA-4C28-9678-440E1688B647}" destId="{043AA933-DA6C-4EA5-BE82-390675AEA9B2}" srcOrd="1" destOrd="0" presId="urn:microsoft.com/office/officeart/2005/8/layout/radial5"/>
    <dgm:cxn modelId="{1F1B25BE-03CE-409D-8D01-64D86A194455}" type="presOf" srcId="{ABE3E547-ECE6-487D-9255-F2B30E4EA073}" destId="{D2B3A702-A74A-464C-9676-B15B92B38AD8}" srcOrd="1" destOrd="0" presId="urn:microsoft.com/office/officeart/2005/8/layout/radial5"/>
    <dgm:cxn modelId="{80F01FC8-D554-4FD5-9DEE-2AC7C4F13DB5}" type="presOf" srcId="{2B23E578-0247-44A0-B9F4-AC74BF0E636A}" destId="{C1B9A3E0-4F84-41C0-82B2-069304AFC71E}" srcOrd="0" destOrd="0" presId="urn:microsoft.com/office/officeart/2005/8/layout/radial5"/>
    <dgm:cxn modelId="{9FA025C9-6234-4AE6-BE90-E70A11B46F5F}" type="presOf" srcId="{ABE3E547-ECE6-487D-9255-F2B30E4EA073}" destId="{7AE53E14-D8D2-41E9-A588-0C05AE3936A2}" srcOrd="0" destOrd="0" presId="urn:microsoft.com/office/officeart/2005/8/layout/radial5"/>
    <dgm:cxn modelId="{3671D0D7-53ED-464A-8458-DA739B853560}" type="presOf" srcId="{3CE45312-1D3E-40CB-9E15-EF07430DC497}" destId="{A3940B69-667D-4980-8D6D-92C2466CE8CE}" srcOrd="1" destOrd="0" presId="urn:microsoft.com/office/officeart/2005/8/layout/radial5"/>
    <dgm:cxn modelId="{CEA72DEC-F0E4-4E16-B993-F3C8FAE29505}" type="presOf" srcId="{822280C9-71D4-460D-B32D-0EA3F02AA53C}" destId="{86C0690F-F13C-4727-B1A1-C12B2CBD4E04}" srcOrd="1" destOrd="0" presId="urn:microsoft.com/office/officeart/2005/8/layout/radial5"/>
    <dgm:cxn modelId="{BED392F0-E1E1-4C84-A907-2BED298F0CA7}" type="presOf" srcId="{98465BDE-00FF-46AA-B45B-D4BB02E005AF}" destId="{014EF8BB-73CC-4CEF-9396-4A41EDAA7995}" srcOrd="0" destOrd="0" presId="urn:microsoft.com/office/officeart/2005/8/layout/radial5"/>
    <dgm:cxn modelId="{DA4AB0F4-39DA-4A01-9FD2-173B684361A6}" type="presOf" srcId="{3CE45312-1D3E-40CB-9E15-EF07430DC497}" destId="{328BEFA0-C37D-4AA1-8A3C-1D618014A2B9}" srcOrd="0" destOrd="0" presId="urn:microsoft.com/office/officeart/2005/8/layout/radial5"/>
    <dgm:cxn modelId="{98F47FFD-4B0C-4A65-90FB-BE483EC5F73F}" srcId="{2B23E578-0247-44A0-B9F4-AC74BF0E636A}" destId="{C611B354-3F02-4412-8840-8A8A013443A4}" srcOrd="0" destOrd="0" parTransId="{FC961D0A-C0AB-407E-82CA-891E9A2D5182}" sibTransId="{A7326F6F-41F2-4F25-97AF-C42421FF3718}"/>
    <dgm:cxn modelId="{C64295FD-3380-4CA3-A311-02CF187C0682}" srcId="{C611B354-3F02-4412-8840-8A8A013443A4}" destId="{A5132D89-6666-4094-8F23-424854E24AB0}" srcOrd="3" destOrd="0" parTransId="{822280C9-71D4-460D-B32D-0EA3F02AA53C}" sibTransId="{7512B233-D49D-4B69-8350-E5505BC0A738}"/>
    <dgm:cxn modelId="{344A741E-DF69-4C9F-938F-3E256E74D6CD}" type="presParOf" srcId="{C1B9A3E0-4F84-41C0-82B2-069304AFC71E}" destId="{DC3BC493-F487-4654-9301-CF7D5A21BD50}" srcOrd="0" destOrd="0" presId="urn:microsoft.com/office/officeart/2005/8/layout/radial5"/>
    <dgm:cxn modelId="{36F3902A-42EC-41FE-9358-8E0E6F819CD2}" type="presParOf" srcId="{C1B9A3E0-4F84-41C0-82B2-069304AFC71E}" destId="{0F54FD38-7725-481C-9DF7-376EFFAB5563}" srcOrd="1" destOrd="0" presId="urn:microsoft.com/office/officeart/2005/8/layout/radial5"/>
    <dgm:cxn modelId="{FD51FC6A-7819-4A1F-B9BB-75AE6C33DE21}" type="presParOf" srcId="{0F54FD38-7725-481C-9DF7-376EFFAB5563}" destId="{043AA933-DA6C-4EA5-BE82-390675AEA9B2}" srcOrd="0" destOrd="0" presId="urn:microsoft.com/office/officeart/2005/8/layout/radial5"/>
    <dgm:cxn modelId="{0E1910B8-CE75-40AA-9E55-F4EE4B920F80}" type="presParOf" srcId="{C1B9A3E0-4F84-41C0-82B2-069304AFC71E}" destId="{014EF8BB-73CC-4CEF-9396-4A41EDAA7995}" srcOrd="2" destOrd="0" presId="urn:microsoft.com/office/officeart/2005/8/layout/radial5"/>
    <dgm:cxn modelId="{AC2FBBFE-8B6C-41C3-B9B1-3E2940B68081}" type="presParOf" srcId="{C1B9A3E0-4F84-41C0-82B2-069304AFC71E}" destId="{328BEFA0-C37D-4AA1-8A3C-1D618014A2B9}" srcOrd="3" destOrd="0" presId="urn:microsoft.com/office/officeart/2005/8/layout/radial5"/>
    <dgm:cxn modelId="{723E1CA1-4F48-4BC9-950B-9C93CAE55605}" type="presParOf" srcId="{328BEFA0-C37D-4AA1-8A3C-1D618014A2B9}" destId="{A3940B69-667D-4980-8D6D-92C2466CE8CE}" srcOrd="0" destOrd="0" presId="urn:microsoft.com/office/officeart/2005/8/layout/radial5"/>
    <dgm:cxn modelId="{A6668958-AC8A-479B-91CD-6E90834451BA}" type="presParOf" srcId="{C1B9A3E0-4F84-41C0-82B2-069304AFC71E}" destId="{4363C03A-3B58-464E-84DE-BD8DBD6BBF48}" srcOrd="4" destOrd="0" presId="urn:microsoft.com/office/officeart/2005/8/layout/radial5"/>
    <dgm:cxn modelId="{83885AFF-B694-43A8-8673-F2AFFE69385B}" type="presParOf" srcId="{C1B9A3E0-4F84-41C0-82B2-069304AFC71E}" destId="{7AE53E14-D8D2-41E9-A588-0C05AE3936A2}" srcOrd="5" destOrd="0" presId="urn:microsoft.com/office/officeart/2005/8/layout/radial5"/>
    <dgm:cxn modelId="{AF2C59F7-E077-4596-9FFB-D508E5B15D40}" type="presParOf" srcId="{7AE53E14-D8D2-41E9-A588-0C05AE3936A2}" destId="{D2B3A702-A74A-464C-9676-B15B92B38AD8}" srcOrd="0" destOrd="0" presId="urn:microsoft.com/office/officeart/2005/8/layout/radial5"/>
    <dgm:cxn modelId="{2D9D0730-99B8-4D95-A490-617FACFEB182}" type="presParOf" srcId="{C1B9A3E0-4F84-41C0-82B2-069304AFC71E}" destId="{EF864488-8E55-4D07-BC9B-04C89744FCC8}" srcOrd="6" destOrd="0" presId="urn:microsoft.com/office/officeart/2005/8/layout/radial5"/>
    <dgm:cxn modelId="{A6248499-FB1E-4428-B3E1-4248AA2CCD2B}" type="presParOf" srcId="{C1B9A3E0-4F84-41C0-82B2-069304AFC71E}" destId="{15166EE9-831C-4B1A-B4AA-5403BA2CA336}" srcOrd="7" destOrd="0" presId="urn:microsoft.com/office/officeart/2005/8/layout/radial5"/>
    <dgm:cxn modelId="{53BD3BA8-CEBA-49DC-BAE6-68D707E2C153}" type="presParOf" srcId="{15166EE9-831C-4B1A-B4AA-5403BA2CA336}" destId="{86C0690F-F13C-4727-B1A1-C12B2CBD4E04}" srcOrd="0" destOrd="0" presId="urn:microsoft.com/office/officeart/2005/8/layout/radial5"/>
    <dgm:cxn modelId="{5B857AE9-8113-4E9D-BD88-C6CC4E1D8391}" type="presParOf" srcId="{C1B9A3E0-4F84-41C0-82B2-069304AFC71E}" destId="{DD1E096B-EF65-4997-9146-6DD22AFD5442}"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BC493-F487-4654-9301-CF7D5A21BD50}">
      <dsp:nvSpPr>
        <dsp:cNvPr id="0" name=""/>
        <dsp:cNvSpPr/>
      </dsp:nvSpPr>
      <dsp:spPr>
        <a:xfrm>
          <a:off x="4323471" y="2197511"/>
          <a:ext cx="2784784" cy="202337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ZA" sz="2400" kern="1200" dirty="0">
              <a:latin typeface="Rockwell" panose="02060603020205020403" pitchFamily="18" charset="0"/>
            </a:rPr>
            <a:t>Factors Contributing to Lifestyle Diseases</a:t>
          </a:r>
        </a:p>
      </dsp:txBody>
      <dsp:txXfrm>
        <a:off x="4731293" y="2493828"/>
        <a:ext cx="1969140" cy="1430744"/>
      </dsp:txXfrm>
    </dsp:sp>
    <dsp:sp modelId="{0F54FD38-7725-481C-9DF7-376EFFAB5563}">
      <dsp:nvSpPr>
        <dsp:cNvPr id="0" name=""/>
        <dsp:cNvSpPr/>
      </dsp:nvSpPr>
      <dsp:spPr>
        <a:xfrm rot="16200000">
          <a:off x="5501419" y="1520462"/>
          <a:ext cx="428888" cy="56915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a:off x="5565752" y="1698625"/>
        <a:ext cx="300222" cy="341490"/>
      </dsp:txXfrm>
    </dsp:sp>
    <dsp:sp modelId="{014EF8BB-73CC-4CEF-9396-4A41EDAA7995}">
      <dsp:nvSpPr>
        <dsp:cNvPr id="0" name=""/>
        <dsp:cNvSpPr/>
      </dsp:nvSpPr>
      <dsp:spPr>
        <a:xfrm>
          <a:off x="3922940" y="339997"/>
          <a:ext cx="3585846" cy="1048290"/>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Rockwell" panose="02060603020205020403" pitchFamily="18" charset="0"/>
            </a:rPr>
            <a:t>Eating Habits </a:t>
          </a:r>
        </a:p>
      </dsp:txBody>
      <dsp:txXfrm>
        <a:off x="4448075" y="493516"/>
        <a:ext cx="2535576" cy="741252"/>
      </dsp:txXfrm>
    </dsp:sp>
    <dsp:sp modelId="{328BEFA0-C37D-4AA1-8A3C-1D618014A2B9}">
      <dsp:nvSpPr>
        <dsp:cNvPr id="0" name=""/>
        <dsp:cNvSpPr/>
      </dsp:nvSpPr>
      <dsp:spPr>
        <a:xfrm rot="31156">
          <a:off x="7280071" y="2940679"/>
          <a:ext cx="414219" cy="569150"/>
        </a:xfrm>
        <a:prstGeom prst="rightArrow">
          <a:avLst>
            <a:gd name="adj1" fmla="val 60000"/>
            <a:gd name="adj2" fmla="val 50000"/>
          </a:avLst>
        </a:prstGeom>
        <a:solidFill>
          <a:schemeClr val="accent3">
            <a:hueOff val="1380902"/>
            <a:satOff val="-2497"/>
            <a:lumOff val="16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a:off x="7280074" y="3053946"/>
        <a:ext cx="289953" cy="341490"/>
      </dsp:txXfrm>
    </dsp:sp>
    <dsp:sp modelId="{4363C03A-3B58-464E-84DE-BD8DBD6BBF48}">
      <dsp:nvSpPr>
        <dsp:cNvPr id="0" name=""/>
        <dsp:cNvSpPr/>
      </dsp:nvSpPr>
      <dsp:spPr>
        <a:xfrm>
          <a:off x="7889262" y="2409094"/>
          <a:ext cx="3791459" cy="1673970"/>
        </a:xfrm>
        <a:prstGeom prst="ellipse">
          <a:avLst/>
        </a:prstGeom>
        <a:solidFill>
          <a:schemeClr val="accent3">
            <a:hueOff val="1380902"/>
            <a:satOff val="-2497"/>
            <a:lumOff val="169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Rockwell" panose="02060603020205020403" pitchFamily="18" charset="0"/>
            </a:rPr>
            <a:t>Lack of Exercise </a:t>
          </a:r>
        </a:p>
      </dsp:txBody>
      <dsp:txXfrm>
        <a:off x="8444508" y="2654241"/>
        <a:ext cx="2680967" cy="1183676"/>
      </dsp:txXfrm>
    </dsp:sp>
    <dsp:sp modelId="{7AE53E14-D8D2-41E9-A588-0C05AE3936A2}">
      <dsp:nvSpPr>
        <dsp:cNvPr id="0" name=""/>
        <dsp:cNvSpPr/>
      </dsp:nvSpPr>
      <dsp:spPr>
        <a:xfrm rot="5400000">
          <a:off x="5488938" y="4351630"/>
          <a:ext cx="453849" cy="569150"/>
        </a:xfrm>
        <a:prstGeom prst="rightArrow">
          <a:avLst>
            <a:gd name="adj1" fmla="val 60000"/>
            <a:gd name="adj2" fmla="val 50000"/>
          </a:avLst>
        </a:prstGeom>
        <a:solidFill>
          <a:schemeClr val="accent3">
            <a:hueOff val="2761803"/>
            <a:satOff val="-4994"/>
            <a:lumOff val="33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a:off x="5557016" y="4397383"/>
        <a:ext cx="317694" cy="341490"/>
      </dsp:txXfrm>
    </dsp:sp>
    <dsp:sp modelId="{EF864488-8E55-4D07-BC9B-04C89744FCC8}">
      <dsp:nvSpPr>
        <dsp:cNvPr id="0" name=""/>
        <dsp:cNvSpPr/>
      </dsp:nvSpPr>
      <dsp:spPr>
        <a:xfrm>
          <a:off x="3644576" y="5077210"/>
          <a:ext cx="4142575" cy="954096"/>
        </a:xfrm>
        <a:prstGeom prst="ellipse">
          <a:avLst/>
        </a:prstGeom>
        <a:solidFill>
          <a:schemeClr val="accent3">
            <a:hueOff val="2761803"/>
            <a:satOff val="-4994"/>
            <a:lumOff val="339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Rockwell" panose="02060603020205020403" pitchFamily="18" charset="0"/>
            </a:rPr>
            <a:t>Substance Abuse </a:t>
          </a:r>
        </a:p>
      </dsp:txBody>
      <dsp:txXfrm>
        <a:off x="4251242" y="5216934"/>
        <a:ext cx="2929243" cy="674648"/>
      </dsp:txXfrm>
    </dsp:sp>
    <dsp:sp modelId="{15166EE9-831C-4B1A-B4AA-5403BA2CA336}">
      <dsp:nvSpPr>
        <dsp:cNvPr id="0" name=""/>
        <dsp:cNvSpPr/>
      </dsp:nvSpPr>
      <dsp:spPr>
        <a:xfrm rot="10788552">
          <a:off x="3600531" y="2930819"/>
          <a:ext cx="510890" cy="569150"/>
        </a:xfrm>
        <a:prstGeom prst="rightArrow">
          <a:avLst>
            <a:gd name="adj1" fmla="val 60000"/>
            <a:gd name="adj2" fmla="val 50000"/>
          </a:avLst>
        </a:prstGeom>
        <a:solidFill>
          <a:schemeClr val="accent3">
            <a:hueOff val="4142704"/>
            <a:satOff val="-7491"/>
            <a:lumOff val="509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rot="10800000">
        <a:off x="3753798" y="3044394"/>
        <a:ext cx="357623" cy="341490"/>
      </dsp:txXfrm>
    </dsp:sp>
    <dsp:sp modelId="{DD1E096B-EF65-4997-9146-6DD22AFD5442}">
      <dsp:nvSpPr>
        <dsp:cNvPr id="0" name=""/>
        <dsp:cNvSpPr/>
      </dsp:nvSpPr>
      <dsp:spPr>
        <a:xfrm>
          <a:off x="66113" y="2385545"/>
          <a:ext cx="3293470" cy="1673970"/>
        </a:xfrm>
        <a:prstGeom prst="ellipse">
          <a:avLst/>
        </a:prstGeom>
        <a:solidFill>
          <a:schemeClr val="accent3">
            <a:hueOff val="4142704"/>
            <a:satOff val="-7491"/>
            <a:lumOff val="509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Rockwell" panose="02060603020205020403" pitchFamily="18" charset="0"/>
            </a:rPr>
            <a:t>Risky Behaviour</a:t>
          </a:r>
        </a:p>
      </dsp:txBody>
      <dsp:txXfrm>
        <a:off x="548431" y="2630692"/>
        <a:ext cx="2328834" cy="118367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A6C86A-E696-4915-84A9-365D513683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EFA275-E5BD-42D5-86C3-D4A66EF382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4D676F-4DB5-46B8-8F00-05DB67D5471C}" type="datetimeFigureOut">
              <a:rPr lang="en-US" smtClean="0"/>
              <a:t>5/10/2024</a:t>
            </a:fld>
            <a:endParaRPr lang="en-US" dirty="0"/>
          </a:p>
        </p:txBody>
      </p:sp>
      <p:sp>
        <p:nvSpPr>
          <p:cNvPr id="4" name="Footer Placeholder 3">
            <a:extLst>
              <a:ext uri="{FF2B5EF4-FFF2-40B4-BE49-F238E27FC236}">
                <a16:creationId xmlns:a16="http://schemas.microsoft.com/office/drawing/2014/main" id="{0D08037F-BC33-4B71-9390-1FCCB44C83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F7A39EB-596B-48AB-BC3E-069215B769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EDFD5B-C328-43D8-A4C7-929BECA315CE}" type="slidenum">
              <a:rPr lang="en-US" smtClean="0"/>
              <a:t>‹#›</a:t>
            </a:fld>
            <a:endParaRPr lang="en-US" dirty="0"/>
          </a:p>
        </p:txBody>
      </p:sp>
    </p:spTree>
    <p:extLst>
      <p:ext uri="{BB962C8B-B14F-4D97-AF65-F5344CB8AC3E}">
        <p14:creationId xmlns:p14="http://schemas.microsoft.com/office/powerpoint/2010/main" val="2802701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BE5AB-3192-4552-A220-BA06EA9D867F}" type="datetimeFigureOut">
              <a:rPr lang="en-US" smtClean="0"/>
              <a:t>5/10/2024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D0E63-0F6A-47B0-8BD1-6E95B004C872}" type="slidenum">
              <a:rPr lang="en-US" smtClean="0"/>
              <a:t>‹#›</a:t>
            </a:fld>
            <a:endParaRPr lang="en-US" dirty="0"/>
          </a:p>
        </p:txBody>
      </p:sp>
    </p:spTree>
    <p:extLst>
      <p:ext uri="{BB962C8B-B14F-4D97-AF65-F5344CB8AC3E}">
        <p14:creationId xmlns:p14="http://schemas.microsoft.com/office/powerpoint/2010/main" val="53232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f3wW9cWY82A2"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Y8HIFRPU6p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fmpAdsuavO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mayoclinic.com/health/depression-and-exercise/MH00043"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ell.blogs.nytimes.com/2011/11/30/how-exercise-benefits-the-brai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ln>
                  <a:noFill/>
                </a:ln>
                <a:solidFill>
                  <a:srgbClr val="000000"/>
                </a:solidFill>
                <a:effectLst/>
                <a:latin typeface="Calibri" panose="020F0502020204030204" pitchFamily="34" charset="0"/>
                <a:ea typeface="Calibri" panose="020F0502020204030204" pitchFamily="34" charset="0"/>
              </a:rPr>
              <a:t>Welcome learners and allow them to settle in. Following our last lesson we are going to continue by focusing on </a:t>
            </a:r>
            <a:r>
              <a:rPr lang="en-ZA" sz="1800" dirty="0">
                <a:effectLst/>
                <a:latin typeface="Calibri" panose="020F0502020204030204" pitchFamily="34" charset="0"/>
                <a:ea typeface="Calibri" panose="020F0502020204030204" pitchFamily="34" charset="0"/>
              </a:rPr>
              <a:t>intervention strategies to deal with lifestyle diseases as well as the need to commit to participate in physical activities for long-term engagement to prevent lifestyle diseases.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a:t>
            </a:fld>
            <a:endParaRPr lang="en-US" dirty="0"/>
          </a:p>
        </p:txBody>
      </p:sp>
    </p:spTree>
    <p:extLst>
      <p:ext uri="{BB962C8B-B14F-4D97-AF65-F5344CB8AC3E}">
        <p14:creationId xmlns:p14="http://schemas.microsoft.com/office/powerpoint/2010/main" val="3877968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Watch:</a:t>
            </a:r>
            <a:r>
              <a:rPr lang="en-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How Exercise Benefits Your Brain As Well As Your Body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https://www.youtube.com/watch?v=f3wW9cWY82A </a:t>
            </a:r>
            <a:r>
              <a:rPr lang="en-US" sz="1800" dirty="0">
                <a:ln>
                  <a:noFill/>
                </a:ln>
                <a:solidFill>
                  <a:srgbClr val="000000"/>
                </a:solidFill>
                <a:effectLst/>
                <a:latin typeface="Calibri" panose="020F0502020204030204" pitchFamily="34" charset="0"/>
                <a:ea typeface="Calibri" panose="020F0502020204030204" pitchFamily="34" charset="0"/>
              </a:rPr>
              <a:t>(2 min 20)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10</a:t>
            </a:fld>
            <a:endParaRPr lang="en-US" dirty="0"/>
          </a:p>
        </p:txBody>
      </p:sp>
    </p:spTree>
    <p:extLst>
      <p:ext uri="{BB962C8B-B14F-4D97-AF65-F5344CB8AC3E}">
        <p14:creationId xmlns:p14="http://schemas.microsoft.com/office/powerpoint/2010/main" val="766574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Ask learners if there are any questions, or if anything needs clarification.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Allow learners to complete </a:t>
            </a:r>
            <a:r>
              <a:rPr lang="en-US" sz="1800" b="1" i="1" u="sng"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2 – Worksheet</a:t>
            </a: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which will serve as exam practice.  If they do not have sufficient time to complete the activity, please assign it as </a:t>
            </a:r>
            <a:r>
              <a:rPr lang="en-US" sz="1800" b="1" dirty="0">
                <a:ln>
                  <a:noFill/>
                </a:ln>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homework</a:t>
            </a: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Answers are available on </a:t>
            </a:r>
            <a:r>
              <a:rPr lang="en-US" sz="1800" b="1" i="1" u="sng">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2 – Worksheet MEMO</a:t>
            </a:r>
            <a:r>
              <a:rPr lang="en-US" sz="180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which can be shared with learners at the start of the next lesson.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FF8D0E63-0F6A-47B0-8BD1-6E95B004C872}" type="slidenum">
              <a:rPr lang="en-US" smtClean="0"/>
              <a:t>11</a:t>
            </a:fld>
            <a:endParaRPr lang="en-US" dirty="0"/>
          </a:p>
        </p:txBody>
      </p:sp>
    </p:spTree>
    <p:extLst>
      <p:ext uri="{BB962C8B-B14F-4D97-AF65-F5344CB8AC3E}">
        <p14:creationId xmlns:p14="http://schemas.microsoft.com/office/powerpoint/2010/main" val="1069083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Factors Contributing to Lifestyle Diseases: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Lifestyle diseases can happen to anyone – however certain factors can put you at a greater risk for developing any of the conditions we covered last week.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Ask learners to recall some of these factors: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Eating habits:</a:t>
            </a:r>
            <a:r>
              <a:rPr lang="en-ZA" sz="1800" dirty="0">
                <a:effectLst/>
                <a:latin typeface="Calibri" panose="020F0502020204030204" pitchFamily="34" charset="0"/>
                <a:ea typeface="Calibri" panose="020F0502020204030204" pitchFamily="34" charset="0"/>
                <a:cs typeface="Calibri" panose="020F0502020204030204" pitchFamily="34" charset="0"/>
              </a:rPr>
              <a:t> bad eating habits and an unbalanced diet cause ill-health e.g. overweight or obesity.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Lack of exercise</a:t>
            </a:r>
            <a:r>
              <a:rPr lang="en-ZA" sz="1800" dirty="0">
                <a:effectLst/>
                <a:latin typeface="Calibri" panose="020F0502020204030204" pitchFamily="34" charset="0"/>
                <a:ea typeface="Calibri" panose="020F0502020204030204" pitchFamily="34" charset="0"/>
                <a:cs typeface="Calibri" panose="020F0502020204030204" pitchFamily="34" charset="0"/>
              </a:rPr>
              <a:t> is associated with various illnesses such as obesity, heart disease and general lack of well-being.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Smoking/tobacco</a:t>
            </a:r>
            <a:r>
              <a:rPr lang="en-ZA" sz="1800" dirty="0">
                <a:effectLst/>
                <a:latin typeface="Calibri" panose="020F0502020204030204" pitchFamily="34" charset="0"/>
                <a:ea typeface="Calibri" panose="020F0502020204030204" pitchFamily="34" charset="0"/>
                <a:cs typeface="Calibri" panose="020F0502020204030204" pitchFamily="34" charset="0"/>
              </a:rPr>
              <a:t> use is responsible for 80% of lung cancer deaths and is linked to reduced fertility in women, risk of miscarriages, and early/stillbirths. Pneumonia and asthma are aggravated by smoking, and it can cause poor circulation and blood flow.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Substance abuse:</a:t>
            </a:r>
            <a:r>
              <a:rPr lang="en-ZA" sz="1800" dirty="0">
                <a:effectLst/>
                <a:latin typeface="Calibri" panose="020F0502020204030204" pitchFamily="34" charset="0"/>
                <a:ea typeface="Calibri" panose="020F0502020204030204" pitchFamily="34" charset="0"/>
                <a:cs typeface="Calibri" panose="020F0502020204030204" pitchFamily="34" charset="0"/>
              </a:rPr>
              <a:t> Studies show that the smoking of marijuana is linked to mental illness including depression and anxiety, it can suppress the immune system making one more vulnerable to illness and disease.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Unsafe sexual behaviours:</a:t>
            </a:r>
            <a:r>
              <a:rPr lang="en-ZA" sz="1800" dirty="0">
                <a:effectLst/>
                <a:latin typeface="Calibri" panose="020F0502020204030204" pitchFamily="34" charset="0"/>
                <a:ea typeface="Calibri" panose="020F0502020204030204" pitchFamily="34" charset="0"/>
                <a:cs typeface="Calibri" panose="020F0502020204030204" pitchFamily="34" charset="0"/>
              </a:rPr>
              <a:t> Women WHO have early sexual (before the age of 18) and with many sexual partners have a higher risk of developing cervical cancer as well as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like HIV and AIDS.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2</a:t>
            </a:fld>
            <a:endParaRPr lang="en-US" dirty="0"/>
          </a:p>
        </p:txBody>
      </p:sp>
    </p:spTree>
    <p:extLst>
      <p:ext uri="{BB962C8B-B14F-4D97-AF65-F5344CB8AC3E}">
        <p14:creationId xmlns:p14="http://schemas.microsoft.com/office/powerpoint/2010/main" val="963146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Now, let us take a look at some intervention strategies to deal with lifestyle diseases.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Ask learners to mention strategies that they can think of before sharing the following: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Intervention Strategies: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Protect people from tobacco smoke by banning smoking in public areas, raising taxes on tobacco and using warning messaging about the danger of tobacco use on product packaging.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Educate people on healthy lifestyles,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including HIV, early detection, regular screening, and visits to the clinic.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Promote testing for HIV.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Create community awareness about nutrition and promote backyard gardens.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Limit access to alcohol by banning alcohol advertisements and raising taxes on alcohol.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Reduce salt intake by avoiding foods with a high salt content.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Replace trans-fat in food with polyunsaturated fat.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Explain the concept of </a:t>
            </a:r>
            <a:r>
              <a:rPr lang="en-ZA" sz="1800" b="1" dirty="0">
                <a:effectLst/>
                <a:latin typeface="Calibri" panose="020F0502020204030204" pitchFamily="34" charset="0"/>
                <a:ea typeface="Calibri" panose="020F0502020204030204" pitchFamily="34" charset="0"/>
                <a:cs typeface="Calibri" panose="020F0502020204030204" pitchFamily="34" charset="0"/>
              </a:rPr>
              <a:t>control and management</a:t>
            </a:r>
            <a:r>
              <a:rPr lang="en-ZA" sz="1800" dirty="0">
                <a:effectLst/>
                <a:latin typeface="Calibri" panose="020F0502020204030204" pitchFamily="34" charset="0"/>
                <a:ea typeface="Calibri" panose="020F0502020204030204" pitchFamily="34" charset="0"/>
                <a:cs typeface="Calibri" panose="020F0502020204030204" pitchFamily="34" charset="0"/>
              </a:rPr>
              <a:t>: If you control something, it means you manage it so that it does not become a crisis or disaster. For example: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To avoid contracting/to control the spread of TB you can open the windows and let fresh air come into your home.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Help and encourage people to follow the treatment instructions and take their medication.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To prevent heart attack or stroke if you have hypertension, you can eat healthy e.g. less salt, less fats and follow a healthier diet.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Do regular physical exercise.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Lose weight.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Stop smoking.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Deal with your stress by applying relaxation techniques.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Ask learners what it means to prevent, adapt or abstain and how these strategies can be implemented to ensure a healthy lifestyle.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Prevention</a:t>
            </a:r>
            <a:r>
              <a:rPr lang="en-ZA" sz="1800" dirty="0">
                <a:effectLst/>
                <a:latin typeface="Calibri" panose="020F0502020204030204" pitchFamily="34" charset="0"/>
                <a:ea typeface="Calibri" panose="020F0502020204030204" pitchFamily="34" charset="0"/>
                <a:cs typeface="Calibri" panose="020F0502020204030204" pitchFamily="34" charset="0"/>
              </a:rPr>
              <a:t>: The best way to prevent or lower the risk of lifestyle diseases is to avoid the bad habits and behaviours that contribute to lifestyle diseases e.g. avoid consuming large amounts of sugar and salt, avoid all tobacco products, etc.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Abstain</a:t>
            </a:r>
            <a:r>
              <a:rPr lang="en-ZA" sz="1800" dirty="0">
                <a:effectLst/>
                <a:latin typeface="Calibri" panose="020F0502020204030204" pitchFamily="34" charset="0"/>
                <a:ea typeface="Calibri" panose="020F0502020204030204" pitchFamily="34" charset="0"/>
                <a:cs typeface="Calibri" panose="020F0502020204030204" pitchFamily="34" charset="0"/>
              </a:rPr>
              <a:t>: The best way to prevent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is to abstain (restrain oneself from doing or enjoying something) from sexual intercourse. To prevent lung cancer, abstain from smoking.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Adapt:</a:t>
            </a:r>
            <a:r>
              <a:rPr lang="en-ZA" sz="1800" dirty="0">
                <a:effectLst/>
                <a:latin typeface="Calibri" panose="020F0502020204030204" pitchFamily="34" charset="0"/>
                <a:ea typeface="Calibri" panose="020F0502020204030204" pitchFamily="34" charset="0"/>
                <a:cs typeface="Calibri" panose="020F0502020204030204" pitchFamily="34" charset="0"/>
              </a:rPr>
              <a:t> One may lower the risk of cancer by adapting your diet e.g. lower your meat intake or become a vegetarian; consume products that are high in omega-3 fatty acids such as fish.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3</a:t>
            </a:fld>
            <a:endParaRPr lang="en-US" dirty="0"/>
          </a:p>
        </p:txBody>
      </p:sp>
    </p:spTree>
    <p:extLst>
      <p:ext uri="{BB962C8B-B14F-4D97-AF65-F5344CB8AC3E}">
        <p14:creationId xmlns:p14="http://schemas.microsoft.com/office/powerpoint/2010/main" val="2837624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ln>
                  <a:noFill/>
                </a:ln>
                <a:solidFill>
                  <a:srgbClr val="000000"/>
                </a:solidFill>
                <a:effectLst/>
                <a:latin typeface="Calibri" panose="020F0502020204030204" pitchFamily="34" charset="0"/>
                <a:ea typeface="Calibri" panose="020F0502020204030204" pitchFamily="34" charset="0"/>
              </a:rPr>
              <a:t>Watch:  </a:t>
            </a:r>
            <a:r>
              <a:rPr lang="en-US" sz="1800" b="1" i="1" dirty="0">
                <a:ln>
                  <a:noFill/>
                </a:ln>
                <a:solidFill>
                  <a:srgbClr val="000000"/>
                </a:solidFill>
                <a:effectLst/>
                <a:latin typeface="Calibri" panose="020F0502020204030204" pitchFamily="34" charset="0"/>
                <a:ea typeface="Calibri" panose="020F0502020204030204" pitchFamily="34" charset="0"/>
              </a:rPr>
              <a:t>How to EASILY Kick Start A Healthy Lifestyle</a:t>
            </a:r>
            <a:br>
              <a:rPr lang="en-US" sz="1800" dirty="0">
                <a:ln>
                  <a:noFill/>
                </a:ln>
                <a:solidFill>
                  <a:srgbClr val="000000"/>
                </a:solidFill>
                <a:effectLst/>
                <a:latin typeface="Calibri" panose="020F0502020204030204" pitchFamily="34" charset="0"/>
                <a:ea typeface="Calibri" panose="020F0502020204030204" pitchFamily="34" charset="0"/>
              </a:rPr>
            </a:br>
            <a:r>
              <a:rPr lang="en-US"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https://www.youtube.com/watch?v=Y8HIFRPU6pM</a:t>
            </a:r>
            <a:r>
              <a:rPr lang="en-US" sz="1800" u="sng" dirty="0">
                <a:ln>
                  <a:noFill/>
                </a:ln>
                <a:solidFill>
                  <a:srgbClr val="2998E3"/>
                </a:solidFill>
                <a:effectLst/>
                <a:latin typeface="Calibri" panose="020F0502020204030204" pitchFamily="34" charset="0"/>
                <a:ea typeface="Calibri" panose="020F0502020204030204" pitchFamily="34" charset="0"/>
              </a:rPr>
              <a:t> (</a:t>
            </a:r>
            <a:r>
              <a:rPr lang="en-US" sz="1800" dirty="0">
                <a:ln>
                  <a:noFill/>
                </a:ln>
                <a:solidFill>
                  <a:srgbClr val="000000"/>
                </a:solidFill>
                <a:effectLst/>
                <a:latin typeface="Calibri" panose="020F0502020204030204" pitchFamily="34" charset="0"/>
                <a:ea typeface="Calibri" panose="020F0502020204030204" pitchFamily="34" charset="0"/>
              </a:rPr>
              <a:t>2 min 48 sec)</a:t>
            </a:r>
            <a:endParaRPr lang="en-ZA" dirty="0"/>
          </a:p>
        </p:txBody>
      </p:sp>
      <p:sp>
        <p:nvSpPr>
          <p:cNvPr id="4" name="Slide Number Placeholder 3"/>
          <p:cNvSpPr>
            <a:spLocks noGrp="1"/>
          </p:cNvSpPr>
          <p:nvPr>
            <p:ph type="sldNum" sz="quarter" idx="5"/>
          </p:nvPr>
        </p:nvSpPr>
        <p:spPr/>
        <p:txBody>
          <a:bodyPr/>
          <a:lstStyle/>
          <a:p>
            <a:fld id="{FF8D0E63-0F6A-47B0-8BD1-6E95B004C872}" type="slidenum">
              <a:rPr lang="en-US" smtClean="0"/>
              <a:t>4</a:t>
            </a:fld>
            <a:endParaRPr lang="en-US" dirty="0"/>
          </a:p>
        </p:txBody>
      </p:sp>
    </p:spTree>
    <p:extLst>
      <p:ext uri="{BB962C8B-B14F-4D97-AF65-F5344CB8AC3E}">
        <p14:creationId xmlns:p14="http://schemas.microsoft.com/office/powerpoint/2010/main" val="212201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Prevention and control of lifestyle diseases.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Discuss the following concepts with learners.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Early Detection: </a:t>
            </a:r>
            <a:r>
              <a:rPr lang="en-ZA" sz="1800" dirty="0">
                <a:effectLst/>
                <a:latin typeface="Calibri" panose="020F0502020204030204" pitchFamily="34" charset="0"/>
                <a:ea typeface="Calibri" panose="020F0502020204030204" pitchFamily="34" charset="0"/>
                <a:cs typeface="Calibri" panose="020F0502020204030204" pitchFamily="34" charset="0"/>
              </a:rPr>
              <a:t>The earlier a disease is detected, the more likely it can be cured or managed properly. Early management can save lives and prevent or delay serious complications. Screening tests can be done to detect health problems even before symptoms appear. This can be done through medical examinations or self-examination. </a:t>
            </a:r>
            <a:r>
              <a:rPr lang="en-ZA" sz="1800" b="1" dirty="0">
                <a:effectLst/>
                <a:latin typeface="Calibri" panose="020F0502020204030204" pitchFamily="34" charset="0"/>
                <a:ea typeface="Calibri" panose="020F0502020204030204" pitchFamily="34" charset="0"/>
                <a:cs typeface="Calibri" panose="020F0502020204030204" pitchFamily="34" charset="0"/>
              </a:rPr>
              <a:t>For example:</a:t>
            </a: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Although hypertension is a chronic disease for which there is no cure, the earlier it is detected, the better one can manage it.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Another example is cancer, where there is good success rate of survival with early detection.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HIV testing can lead to early treatment of those who are infected and may prevent them from spreading the disease to others.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Treatment: </a:t>
            </a:r>
            <a:r>
              <a:rPr lang="en-ZA" sz="1800" dirty="0">
                <a:effectLst/>
                <a:latin typeface="Calibri" panose="020F0502020204030204" pitchFamily="34" charset="0"/>
                <a:ea typeface="Calibri" panose="020F0502020204030204" pitchFamily="34" charset="0"/>
                <a:cs typeface="Calibri" panose="020F0502020204030204" pitchFamily="34" charset="0"/>
              </a:rPr>
              <a:t>Treatment is medical care e.g. surgery, medication and therapy that deals with diseases so that someone can feel better or become healthy again. Treatment aims to cure the disease or to reduce/ease the symptoms. Lifestyle changes such as changing one's diet, exercising, and taking part in activities to reduce stress are usually recommended in combination with medical treatment.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important that people have access to treatment and follow their treatment as per recommendation. If the course of medication is interrupted e.g. medication for TB and HIV, one can develop resistance (decrease in effectiveness) to medication and cannot be treated with the said medication.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Care and Support: </a:t>
            </a:r>
            <a:r>
              <a:rPr lang="en-ZA" sz="1800" dirty="0">
                <a:effectLst/>
                <a:latin typeface="Calibri" panose="020F0502020204030204" pitchFamily="34" charset="0"/>
                <a:ea typeface="Calibri" panose="020F0502020204030204" pitchFamily="34" charset="0"/>
                <a:cs typeface="Calibri" panose="020F0502020204030204" pitchFamily="34" charset="0"/>
              </a:rPr>
              <a:t>People must get the correct care and support to continue their treatment programme.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ZA" sz="1800" dirty="0">
                <a:effectLst/>
                <a:latin typeface="Calibri" panose="020F0502020204030204" pitchFamily="34" charset="0"/>
                <a:ea typeface="Calibri" panose="020F0502020204030204" pitchFamily="34" charset="0"/>
              </a:rPr>
              <a:t>Clinic sisters, social workers, psychologists, and community support groups form part of care and support programmes. Patients’ needs are assessed, and a care plan is created. Patients should be educated about the disease and be referred to the correct services and support groups to help not only the patient but also their families. Organisations are also involved in care and support e.g. South African National AIDS Council which assists in testing and treatment.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5</a:t>
            </a:fld>
            <a:endParaRPr lang="en-US" dirty="0"/>
          </a:p>
        </p:txBody>
      </p:sp>
    </p:spTree>
    <p:extLst>
      <p:ext uri="{BB962C8B-B14F-4D97-AF65-F5344CB8AC3E}">
        <p14:creationId xmlns:p14="http://schemas.microsoft.com/office/powerpoint/2010/main" val="2518646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 part of intervention strategies is about looking after yourself and your health – we often hear of self-care, but how can we implement that?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Watch: </a:t>
            </a:r>
            <a:r>
              <a:rPr lang="en-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Teens: My Self-Care</a:t>
            </a: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https://www.youtube.com/watch?v=fmpAdsuavOg</a:t>
            </a:r>
            <a:r>
              <a:rPr lang="en-US"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rPr>
              <a:t> (</a:t>
            </a: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2 min 56 sec)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Ask learners to share if they have any self-care practices that they apply in their daily lives.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6</a:t>
            </a:fld>
            <a:endParaRPr lang="en-US" dirty="0"/>
          </a:p>
        </p:txBody>
      </p:sp>
    </p:spTree>
    <p:extLst>
      <p:ext uri="{BB962C8B-B14F-4D97-AF65-F5344CB8AC3E}">
        <p14:creationId xmlns:p14="http://schemas.microsoft.com/office/powerpoint/2010/main" val="2742325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Develop an action plan for the treatment, care and support for people suffering from lifestyle diseases.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Developing an action plan can help people turn their visions into reality and increase efficiency and accountability. An action plan describes the way you will meet objectives through detailed action steps that describe how and when these steps will be taken.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Ask learners to give suggestions about what steps people can take in developing an action plan.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Preventing and managing chronic disease often requires patients to make healthy lifestyle changes and adjustments to their daily routines. While some might feel overwhelmed by the thought of altering an already busy schedule, it is important to note that lifestyle changes don’t have to be major or difficult.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Medical conditions, illness or injury are frequently stressful and may disrupt our lives. A healthy diet, regular exercise, sleep and social support can relieve or manage the symptoms of illness or injury and help improve recovery.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Taking a positive view can also make a huge difference in recovery from illness.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Ask learners to give suggestions about what you can do to help and support others suffering from an illness.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7</a:t>
            </a:fld>
            <a:endParaRPr lang="en-US" dirty="0"/>
          </a:p>
        </p:txBody>
      </p:sp>
    </p:spTree>
    <p:extLst>
      <p:ext uri="{BB962C8B-B14F-4D97-AF65-F5344CB8AC3E}">
        <p14:creationId xmlns:p14="http://schemas.microsoft.com/office/powerpoint/2010/main" val="1604799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Benefits of long-term participation in physical activity: T</a:t>
            </a:r>
            <a:r>
              <a:rPr lang="en-ZA" sz="1800" dirty="0">
                <a:effectLst/>
                <a:latin typeface="Calibri" panose="020F0502020204030204" pitchFamily="34" charset="0"/>
                <a:ea typeface="Calibri" panose="020F0502020204030204" pitchFamily="34" charset="0"/>
                <a:cs typeface="Calibri" panose="020F0502020204030204" pitchFamily="34" charset="0"/>
              </a:rPr>
              <a:t>here are many benefits to exercise – the most common ones 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Reduced Stress:</a:t>
            </a:r>
            <a:r>
              <a:rPr lang="en-ZA" sz="1800" dirty="0">
                <a:effectLst/>
                <a:latin typeface="Calibri" panose="020F0502020204030204" pitchFamily="34" charset="0"/>
                <a:ea typeface="Calibri" panose="020F0502020204030204" pitchFamily="34" charset="0"/>
                <a:cs typeface="Calibri" panose="020F0502020204030204" pitchFamily="34" charset="0"/>
              </a:rPr>
              <a:t> One of the most common mental benefits of exercise is stress relief. Working up a sweat can help manage physical and mental stress. Exercise also increases concentrations of norepinephrine, a chemical that can moderate the brain's response to stress. Working out can reduce stress and boost the body's ability to deal with existing mental tension.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Boosting of "Happy" Chemicals:</a:t>
            </a:r>
            <a:r>
              <a:rPr lang="en-ZA" sz="1800" dirty="0">
                <a:effectLst/>
                <a:latin typeface="Calibri" panose="020F0502020204030204" pitchFamily="34" charset="0"/>
                <a:ea typeface="Calibri" panose="020F0502020204030204" pitchFamily="34" charset="0"/>
                <a:cs typeface="Calibri" panose="020F0502020204030204" pitchFamily="34" charset="0"/>
              </a:rPr>
              <a:t> Exercise releases endorphins, which create feelings of happiness and euphoria. Studies have shown that exercise can even alleviate symptoms of depression. For this reason, doctors recommend that people suffering from depression or anxiety</a:t>
            </a:r>
            <a:r>
              <a:rPr lang="en-ZA" sz="1800" u="sng" dirty="0">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en-ZA" sz="1800" dirty="0">
                <a:effectLst/>
                <a:latin typeface="Calibri" panose="020F0502020204030204" pitchFamily="34" charset="0"/>
                <a:ea typeface="Calibri" panose="020F0502020204030204" pitchFamily="34" charset="0"/>
                <a:cs typeface="Calibri" panose="020F0502020204030204" pitchFamily="34" charset="0"/>
              </a:rPr>
              <a:t>(or those who are just feeling blue) exercise frequently. Working out for just 30 minutes a few times a week can instantly boost your overall mood</a:t>
            </a:r>
            <a:r>
              <a:rPr lang="en-ZA"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Improvement of Self-Confidence: </a:t>
            </a:r>
            <a:r>
              <a:rPr lang="en-ZA" sz="1800" dirty="0">
                <a:effectLst/>
                <a:latin typeface="Calibri" panose="020F0502020204030204" pitchFamily="34" charset="0"/>
                <a:ea typeface="Calibri" panose="020F0502020204030204" pitchFamily="34" charset="0"/>
                <a:cs typeface="Calibri" panose="020F0502020204030204" pitchFamily="34" charset="0"/>
              </a:rPr>
              <a:t>on a very basic level, physical fitness can boost your self-esteem and improve your self-image. Regardless of weight, size, gender or age, exercise can quickly elevate a person's self-worth (perception of themselves). Exercising in the great outdoors can increase self-esteem and Vitamin D acquired from the sun can lessen the likelihood of experiencing depressive symptoms.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Alleviation of Anxiety:</a:t>
            </a:r>
            <a:r>
              <a:rPr lang="en-ZA" sz="1800" dirty="0">
                <a:effectLst/>
                <a:latin typeface="Calibri" panose="020F0502020204030204" pitchFamily="34" charset="0"/>
                <a:ea typeface="Calibri" panose="020F0502020204030204" pitchFamily="34" charset="0"/>
                <a:cs typeface="Calibri" panose="020F0502020204030204" pitchFamily="34" charset="0"/>
              </a:rPr>
              <a:t> Natural chemicals (endorphins) that are released during and after exercise can help people with anxiety to calm down.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Boosting of Brainpower:</a:t>
            </a:r>
            <a:r>
              <a:rPr lang="en-ZA" sz="1800" dirty="0">
                <a:effectLst/>
                <a:latin typeface="Calibri" panose="020F0502020204030204" pitchFamily="34" charset="0"/>
                <a:ea typeface="Calibri" panose="020F0502020204030204" pitchFamily="34" charset="0"/>
                <a:cs typeface="Calibri" panose="020F0502020204030204" pitchFamily="34" charset="0"/>
              </a:rPr>
              <a:t> Studies have shown that cardiovascular exercise can create new brain cells and improve overall brain performance. Studies also suggest that a tough workout increases levels</a:t>
            </a:r>
            <a:r>
              <a:rPr lang="en-ZA" sz="1800" u="sng" dirty="0">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4"/>
              </a:rPr>
              <a:t> </a:t>
            </a:r>
            <a:r>
              <a:rPr lang="en-ZA" sz="1800" dirty="0">
                <a:effectLst/>
                <a:latin typeface="Calibri" panose="020F0502020204030204" pitchFamily="34" charset="0"/>
                <a:ea typeface="Calibri" panose="020F0502020204030204" pitchFamily="34" charset="0"/>
                <a:cs typeface="Calibri" panose="020F0502020204030204" pitchFamily="34" charset="0"/>
              </a:rPr>
              <a:t>of a brain-derived protein in the body, believed to help with decision-making, higher thinking and learning. Physical activity boosts memory and the ability to learn new things. Getting sweaty increases the production of cells responsible for memory and learning.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F8D0E63-0F6A-47B0-8BD1-6E95B004C872}" type="slidenum">
              <a:rPr lang="en-US" smtClean="0"/>
              <a:t>8</a:t>
            </a:fld>
            <a:endParaRPr lang="en-US" dirty="0"/>
          </a:p>
        </p:txBody>
      </p:sp>
    </p:spTree>
    <p:extLst>
      <p:ext uri="{BB962C8B-B14F-4D97-AF65-F5344CB8AC3E}">
        <p14:creationId xmlns:p14="http://schemas.microsoft.com/office/powerpoint/2010/main" val="2330562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Considering the conversation we just had, it is safe to say that exercise can improve physical, mental, social, and emotional well-being.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Ask learners to mention the benefits of exercise in the following spheres: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400"/>
              <a:buFont typeface="Symbol" panose="05050102010706020507" pitchFamily="18" charset="2"/>
              <a:buChar char=""/>
            </a:pPr>
            <a:r>
              <a:rPr lang="en-ZA" sz="1800" b="1" dirty="0">
                <a:effectLst/>
                <a:latin typeface="Calibri" panose="020F0502020204030204" pitchFamily="34" charset="0"/>
                <a:ea typeface="Times New Roman" panose="02020603050405020304" pitchFamily="18" charset="0"/>
              </a:rPr>
              <a:t>Physical benefits: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Stronger bones.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Protection from osteoporosis.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Reduced risk of heart attack and stroke.</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Increased protection from viral diseases.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Prevention of diabetes.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Improved general health and fitness. 	</a:t>
            </a:r>
            <a:endParaRPr lang="en-US" sz="1800" dirty="0">
              <a:effectLst/>
              <a:latin typeface="Times New Roman" panose="02020603050405020304" pitchFamily="18" charset="0"/>
              <a:ea typeface="Times New Roman" panose="02020603050405020304" pitchFamily="18" charset="0"/>
            </a:endParaRPr>
          </a:p>
          <a:p>
            <a:pPr marL="228600"/>
            <a:r>
              <a:rPr lang="en-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b="1" dirty="0">
                <a:effectLst/>
                <a:latin typeface="Calibri" panose="020F0502020204030204" pitchFamily="34" charset="0"/>
                <a:ea typeface="Times New Roman" panose="02020603050405020304" pitchFamily="18" charset="0"/>
              </a:rPr>
              <a:t>Mental benefits: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Clears the mind.</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Keeps the mind alert.</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Helps to prevent mental diseases.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Prevents negative thinking.</a:t>
            </a:r>
            <a:endParaRPr lang="en-US" sz="1800" dirty="0">
              <a:effectLst/>
              <a:latin typeface="Times New Roman" panose="02020603050405020304" pitchFamily="18" charset="0"/>
              <a:ea typeface="Times New Roman" panose="02020603050405020304" pitchFamily="18" charset="0"/>
            </a:endParaRPr>
          </a:p>
          <a:p>
            <a:pPr marL="228600"/>
            <a:r>
              <a:rPr lang="en-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tabLst>
                <a:tab pos="3391535" algn="l"/>
              </a:tabLst>
            </a:pPr>
            <a:r>
              <a:rPr lang="en-ZA" sz="1800" b="1" dirty="0">
                <a:effectLst/>
                <a:latin typeface="Calibri" panose="020F0502020204030204" pitchFamily="34" charset="0"/>
                <a:ea typeface="Times New Roman" panose="02020603050405020304" pitchFamily="18" charset="0"/>
              </a:rPr>
              <a:t>Social benefits: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Make and keep friends.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Helps to integrate in a new situation.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Meet people.</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Prevents loneliness.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Promotes social support.</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Decreases absenteeism at work due to a healthier immune system.</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Reduces health costs in terms of preventing diseases. </a:t>
            </a:r>
            <a:endParaRPr lang="en-US" sz="1800" dirty="0">
              <a:effectLst/>
              <a:latin typeface="Times New Roman" panose="02020603050405020304" pitchFamily="18" charset="0"/>
              <a:ea typeface="Times New Roman" panose="02020603050405020304" pitchFamily="18" charset="0"/>
            </a:endParaRPr>
          </a:p>
          <a:p>
            <a:pPr marL="914400"/>
            <a:r>
              <a:rPr lang="en-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b="1" dirty="0">
                <a:effectLst/>
                <a:latin typeface="Calibri" panose="020F0502020204030204" pitchFamily="34" charset="0"/>
                <a:ea typeface="Times New Roman" panose="02020603050405020304" pitchFamily="18" charset="0"/>
              </a:rPr>
              <a:t>Emotional benefits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Enjoyment</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Feelings of self-worth improve.</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Relaxation reduces stress.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Having fun and laughing keeps you happy.</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Feeling good about yourself.</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Looking forward to activities.</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Prevents depression.</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Prevents stress. </a:t>
            </a:r>
            <a:endParaRPr lang="en-US" sz="1800" dirty="0">
              <a:effectLst/>
              <a:latin typeface="Times New Roman" panose="02020603050405020304" pitchFamily="18" charset="0"/>
              <a:ea typeface="Times New Roman" panose="02020603050405020304" pitchFamily="18" charset="0"/>
            </a:endParaRPr>
          </a:p>
          <a:p>
            <a:pPr marL="342900" lvl="0" indent="-342900">
              <a:buSzPts val="1400"/>
              <a:buFont typeface="Symbol" panose="05050102010706020507" pitchFamily="18" charset="2"/>
              <a:buChar char=""/>
            </a:pPr>
            <a:r>
              <a:rPr lang="en-ZA" sz="1800" dirty="0">
                <a:effectLst/>
                <a:latin typeface="Calibri" panose="020F0502020204030204" pitchFamily="34" charset="0"/>
                <a:ea typeface="Times New Roman" panose="02020603050405020304" pitchFamily="18" charset="0"/>
              </a:rPr>
              <a:t>Personal satisfaction.</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9</a:t>
            </a:fld>
            <a:endParaRPr lang="en-US" dirty="0"/>
          </a:p>
        </p:txBody>
      </p:sp>
    </p:spTree>
    <p:extLst>
      <p:ext uri="{BB962C8B-B14F-4D97-AF65-F5344CB8AC3E}">
        <p14:creationId xmlns:p14="http://schemas.microsoft.com/office/powerpoint/2010/main" val="4031021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5/10/2024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7" name="Graphic 33" descr="Tag=AccentColor&#10;Flavor=Light&#10;Target=Fill">
            <a:extLst>
              <a:ext uri="{FF2B5EF4-FFF2-40B4-BE49-F238E27FC236}">
                <a16:creationId xmlns:a16="http://schemas.microsoft.com/office/drawing/2014/main" id="{45734DFC-D0CD-42DE-BA54-8C7AE7E9F07D}"/>
              </a:ext>
            </a:extLst>
          </p:cNvPr>
          <p:cNvSpPr>
            <a:spLocks noChangeAspect="1"/>
          </p:cNvSpPr>
          <p:nvPr userDrawn="1"/>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endParaRPr lang="en-US" dirty="0"/>
          </a:p>
        </p:txBody>
      </p:sp>
      <p:sp>
        <p:nvSpPr>
          <p:cNvPr id="8" name="Rectangle 6">
            <a:extLst>
              <a:ext uri="{FF2B5EF4-FFF2-40B4-BE49-F238E27FC236}">
                <a16:creationId xmlns:a16="http://schemas.microsoft.com/office/drawing/2014/main" id="{51C2D5F3-CB8F-0E4F-9A09-5F5B2C811DEC}"/>
              </a:ext>
            </a:extLst>
          </p:cNvPr>
          <p:cNvSpPr/>
          <p:nvPr userDrawn="1"/>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2255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90589738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80966295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88754526"/>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1690199553"/>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80250025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917509112"/>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99710881"/>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233481400"/>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anchor="b"/>
          <a:lstStyle>
            <a:lvl1pPr algn="ctr">
              <a:defRPr sz="8000">
                <a:solidFill>
                  <a:schemeClr val="bg1"/>
                </a:solidFill>
              </a:defRPr>
            </a:lvl1pPr>
          </a:lstStyle>
          <a:p>
            <a:r>
              <a:rPr lang="en-US" dirty="0"/>
              <a:t>Title</a:t>
            </a:r>
          </a:p>
        </p:txBody>
      </p:sp>
      <p:sp>
        <p:nvSpPr>
          <p:cNvPr id="11" name="Rectangle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4246411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hasCustomPrompt="1"/>
          </p:nvPr>
        </p:nvSpPr>
        <p:spPr>
          <a:xfrm>
            <a:off x="649224" y="2578608"/>
            <a:ext cx="3200400" cy="711244"/>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649224" y="3339547"/>
            <a:ext cx="3200400" cy="2900635"/>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hasCustomPrompt="1"/>
          </p:nvPr>
        </p:nvSpPr>
        <p:spPr>
          <a:xfrm>
            <a:off x="449884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449884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5A11B4AA-D861-4DDC-9A8A-7036C40D909C}"/>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4">
            <a:extLst>
              <a:ext uri="{FF2B5EF4-FFF2-40B4-BE49-F238E27FC236}">
                <a16:creationId xmlns:a16="http://schemas.microsoft.com/office/drawing/2014/main" id="{42AA5FD4-D71A-436D-B50A-847980623CF0}"/>
              </a:ext>
            </a:extLst>
          </p:cNvPr>
          <p:cNvSpPr>
            <a:spLocks noGrp="1"/>
          </p:cNvSpPr>
          <p:nvPr>
            <p:ph type="body" sz="quarter" idx="13" hasCustomPrompt="1"/>
          </p:nvPr>
        </p:nvSpPr>
        <p:spPr>
          <a:xfrm>
            <a:off x="833932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12" name="Content Placeholder 5">
            <a:extLst>
              <a:ext uri="{FF2B5EF4-FFF2-40B4-BE49-F238E27FC236}">
                <a16:creationId xmlns:a16="http://schemas.microsoft.com/office/drawing/2014/main" id="{498877DB-362B-4B53-84A8-D53090240FDB}"/>
              </a:ext>
            </a:extLst>
          </p:cNvPr>
          <p:cNvSpPr>
            <a:spLocks noGrp="1"/>
          </p:cNvSpPr>
          <p:nvPr>
            <p:ph sz="quarter" idx="14"/>
          </p:nvPr>
        </p:nvSpPr>
        <p:spPr>
          <a:xfrm>
            <a:off x="833932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1242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316284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527048" y="932688"/>
            <a:ext cx="9144000" cy="2523744"/>
          </a:xfrm>
        </p:spPr>
        <p:txBody>
          <a:bodyPr anchor="b"/>
          <a:lstStyle>
            <a:lvl1pPr algn="ctr">
              <a:defRPr sz="60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dirty="0"/>
          </a:p>
        </p:txBody>
      </p:sp>
      <p:sp>
        <p:nvSpPr>
          <p:cNvPr id="12" name="Rectangle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954843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with 2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16" name="Picture Placeholder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anchor="b"/>
          <a:lstStyle>
            <a:lvl1pPr>
              <a:defRPr sz="72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a:lstStyle>
            <a:lvl1pPr>
              <a:defRPr>
                <a:solidFill>
                  <a:schemeClr val="tx1"/>
                </a:solidFill>
              </a:defRPr>
            </a:lvl1pPr>
          </a:lstStyle>
          <a:p>
            <a:fld id="{2C18C1E5-FB55-42F5-BD6D-9CC153FCDBE6}" type="slidenum">
              <a:rPr lang="en-US" smtClean="0"/>
              <a:pPr/>
              <a:t>‹#›</a:t>
            </a:fld>
            <a:endParaRPr lang="en-US" dirty="0"/>
          </a:p>
        </p:txBody>
      </p:sp>
      <p:sp>
        <p:nvSpPr>
          <p:cNvPr id="7" name="Rectangle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8117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5524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841248" y="402336"/>
            <a:ext cx="10515600" cy="1344168"/>
          </a:xfrm>
        </p:spPr>
        <p:txBody>
          <a:bodyPr/>
          <a:lstStyle>
            <a:lvl1pPr algn="ctr">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dirty="0"/>
          </a:p>
        </p:txBody>
      </p:sp>
      <p:sp>
        <p:nvSpPr>
          <p:cNvPr id="10" name="Picture Placeholder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endParaRPr lang="en-US" dirty="0"/>
          </a:p>
        </p:txBody>
      </p:sp>
      <p:sp>
        <p:nvSpPr>
          <p:cNvPr id="11" name="Picture Placeholder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endParaRPr lang="en-US" dirty="0"/>
          </a:p>
        </p:txBody>
      </p:sp>
      <p:sp>
        <p:nvSpPr>
          <p:cNvPr id="12" name="Picture Placeholder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anchor="ctr">
            <a:noAutofit/>
          </a:bodyPr>
          <a:lstStyle>
            <a:lvl1pPr algn="ctr">
              <a:buNone/>
              <a:defRPr sz="2000"/>
            </a:lvl1pPr>
          </a:lstStyle>
          <a:p>
            <a:r>
              <a:rPr lang="en-US"/>
              <a:t>Click icon to add picture</a:t>
            </a:r>
            <a:endParaRPr lang="en-US" dirty="0"/>
          </a:p>
        </p:txBody>
      </p:sp>
      <p:sp>
        <p:nvSpPr>
          <p:cNvPr id="13" name="Text Placeholder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dirty="0"/>
              <a:t>Presenter Name</a:t>
            </a:r>
          </a:p>
        </p:txBody>
      </p:sp>
      <p:sp>
        <p:nvSpPr>
          <p:cNvPr id="14" name="Text Placeholder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dirty="0"/>
              <a:t>Email</a:t>
            </a:r>
          </a:p>
        </p:txBody>
      </p:sp>
      <p:sp>
        <p:nvSpPr>
          <p:cNvPr id="15" name="Text Placeholder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dirty="0"/>
              <a:t>Website</a:t>
            </a:r>
          </a:p>
        </p:txBody>
      </p:sp>
    </p:spTree>
    <p:extLst>
      <p:ext uri="{BB962C8B-B14F-4D97-AF65-F5344CB8AC3E}">
        <p14:creationId xmlns:p14="http://schemas.microsoft.com/office/powerpoint/2010/main" val="26545384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8" name="Picture Placeholder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7" name="Picture Placeholder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6" name="Picture Placeholder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0" y="365125"/>
            <a:ext cx="12188952" cy="1325563"/>
          </a:xfrm>
        </p:spPr>
        <p:txBody>
          <a:bodyPr/>
          <a:lstStyle>
            <a:lvl1pPr algn="ctr">
              <a:defRPr sz="7200"/>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9" name="Rectangle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4" name="Text Placeholder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5" name="Text Placeholder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6" name="Text Placeholder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7" name="Text Placeholder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Tree>
    <p:extLst>
      <p:ext uri="{BB962C8B-B14F-4D97-AF65-F5344CB8AC3E}">
        <p14:creationId xmlns:p14="http://schemas.microsoft.com/office/powerpoint/2010/main" val="218342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42019889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
        <p:nvSpPr>
          <p:cNvPr id="8" name="Rectangle 7" descr="Tag=AccentColor&#10;Flavor=Light&#10;Target=FillAndLine">
            <a:extLst>
              <a:ext uri="{FF2B5EF4-FFF2-40B4-BE49-F238E27FC236}">
                <a16:creationId xmlns:a16="http://schemas.microsoft.com/office/drawing/2014/main" id="{03AD2A01-1362-080D-E1F8-E07260EBB480}"/>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8663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9/3/20XX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50929F6A-CC50-C8CC-930D-FA2034115DF4}"/>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804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814304913"/>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9/3/20XX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278900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146275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3003414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9/3/20XX</a:t>
            </a:r>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975416606"/>
      </p:ext>
    </p:extLst>
  </p:cSld>
  <p:clrMap bg1="dk1" tx1="lt1" bg2="dk2" tx2="lt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752" r:id="rId24"/>
  </p:sldLayoutIdLst>
  <p:hf hdr="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f3wW9cWY82A2" TargetMode="External"/><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3.jpeg"/><Relationship Id="rId5" Type="http://schemas.openxmlformats.org/officeDocument/2006/relationships/image" Target="../media/image21.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3.jpe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svg"/><Relationship Id="rId1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17" Type="http://schemas.openxmlformats.org/officeDocument/2006/relationships/image" Target="../media/image13.svg"/><Relationship Id="rId2" Type="http://schemas.openxmlformats.org/officeDocument/2006/relationships/notesSlide" Target="../notesSlides/notesSlide2.xml"/><Relationship Id="rId16"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7.svg"/><Relationship Id="rId5" Type="http://schemas.openxmlformats.org/officeDocument/2006/relationships/diagramQuickStyle" Target="../diagrams/quickStyle1.xml"/><Relationship Id="rId15" Type="http://schemas.openxmlformats.org/officeDocument/2006/relationships/image" Target="../media/image11.svg"/><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svg"/><Relationship Id="rId1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Y8HIFRPU6p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5.svg"/><Relationship Id="rId11" Type="http://schemas.openxmlformats.org/officeDocument/2006/relationships/image" Target="../media/image3.jpe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fmpAdsuavO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30.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3.jpe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B7070D-BF70-E1CA-57FB-0D54EDC49377}"/>
              </a:ext>
            </a:extLst>
          </p:cNvPr>
          <p:cNvPicPr>
            <a:picLocks noChangeAspect="1"/>
          </p:cNvPicPr>
          <p:nvPr/>
        </p:nvPicPr>
        <p:blipFill rotWithShape="1">
          <a:blip r:embed="rId3"/>
          <a:srcRect l="6291" t="32680" r="9516" b="17834"/>
          <a:stretch/>
        </p:blipFill>
        <p:spPr>
          <a:xfrm>
            <a:off x="472629" y="1297857"/>
            <a:ext cx="11246737" cy="3716594"/>
          </a:xfrm>
          <a:prstGeom prst="rect">
            <a:avLst/>
          </a:prstGeom>
        </p:spPr>
      </p:pic>
      <p:sp>
        <p:nvSpPr>
          <p:cNvPr id="11" name="Title 1">
            <a:extLst>
              <a:ext uri="{FF2B5EF4-FFF2-40B4-BE49-F238E27FC236}">
                <a16:creationId xmlns:a16="http://schemas.microsoft.com/office/drawing/2014/main" id="{DEFDCAA3-6F94-0F88-87F8-E9316769940C}"/>
              </a:ext>
            </a:extLst>
          </p:cNvPr>
          <p:cNvSpPr txBox="1">
            <a:spLocks/>
          </p:cNvSpPr>
          <p:nvPr/>
        </p:nvSpPr>
        <p:spPr>
          <a:xfrm>
            <a:off x="2807022" y="5189816"/>
            <a:ext cx="6577949" cy="1135627"/>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a:solidFill>
                  <a:schemeClr val="bg1"/>
                </a:solidFill>
                <a:latin typeface="Rockwell" panose="02060603020205020403" pitchFamily="18" charset="0"/>
              </a:rPr>
              <a:t>Week 2</a:t>
            </a:r>
          </a:p>
          <a:p>
            <a:pPr algn="ctr"/>
            <a:r>
              <a:rPr lang="en-US" sz="3600" b="1" dirty="0">
                <a:solidFill>
                  <a:schemeClr val="bg1"/>
                </a:solidFill>
                <a:latin typeface="Rockwell" panose="02060603020205020403" pitchFamily="18" charset="0"/>
              </a:rPr>
              <a:t>Lesson 2 – PowerPoint</a:t>
            </a:r>
          </a:p>
        </p:txBody>
      </p:sp>
      <p:pic>
        <p:nvPicPr>
          <p:cNvPr id="3" name="Picture 2" descr="A logo with a person in the middle&#10;&#10;Description automatically generated">
            <a:extLst>
              <a:ext uri="{FF2B5EF4-FFF2-40B4-BE49-F238E27FC236}">
                <a16:creationId xmlns:a16="http://schemas.microsoft.com/office/drawing/2014/main" id="{F4E74C48-5D9B-D7ED-9189-947D43E3EA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77360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2A5A2132-D5D2-FBCA-DDC1-C76526BE69F0}"/>
              </a:ext>
            </a:extLst>
          </p:cNvPr>
          <p:cNvSpPr txBox="1"/>
          <p:nvPr/>
        </p:nvSpPr>
        <p:spPr>
          <a:xfrm>
            <a:off x="2601459" y="5651878"/>
            <a:ext cx="9641235" cy="707886"/>
          </a:xfrm>
          <a:prstGeom prst="rect">
            <a:avLst/>
          </a:prstGeom>
          <a:noFill/>
        </p:spPr>
        <p:txBody>
          <a:bodyPr wrap="square">
            <a:spAutoFit/>
          </a:bodyPr>
          <a:lstStyle/>
          <a:p>
            <a:r>
              <a:rPr lang="en-US" sz="2000" b="1" i="1" dirty="0">
                <a:solidFill>
                  <a:schemeClr val="accent2">
                    <a:lumMod val="60000"/>
                    <a:lumOff val="40000"/>
                  </a:schemeClr>
                </a:solidFill>
              </a:rPr>
              <a:t>How Exercise Benefits Your Brain As Well As Your Body</a:t>
            </a:r>
          </a:p>
          <a:p>
            <a:r>
              <a:rPr lang="en-US" sz="2000" b="1" dirty="0">
                <a:solidFill>
                  <a:schemeClr val="accent2">
                    <a:lumMod val="60000"/>
                    <a:lumOff val="40000"/>
                  </a:schemeClr>
                </a:solidFill>
              </a:rPr>
              <a:t>Watch: </a:t>
            </a:r>
            <a:r>
              <a:rPr lang="en-US" sz="2000" b="1" dirty="0">
                <a:solidFill>
                  <a:srgbClr val="58C1BA"/>
                </a:solidFill>
                <a:hlinkClick r:id="rId3">
                  <a:extLst>
                    <a:ext uri="{A12FA001-AC4F-418D-AE19-62706E023703}">
                      <ahyp:hlinkClr xmlns:ahyp="http://schemas.microsoft.com/office/drawing/2018/hyperlinkcolor" val="tx"/>
                    </a:ext>
                  </a:extLst>
                </a:hlinkClick>
              </a:rPr>
              <a:t>https://www.youtube.com/watch?v=f3wW9cWY82A </a:t>
            </a:r>
            <a:r>
              <a:rPr lang="en-US" sz="2000" b="1" dirty="0">
                <a:solidFill>
                  <a:schemeClr val="accent2">
                    <a:lumMod val="60000"/>
                    <a:lumOff val="40000"/>
                  </a:schemeClr>
                </a:solidFill>
              </a:rPr>
              <a:t>(2 min 20) </a:t>
            </a:r>
          </a:p>
        </p:txBody>
      </p:sp>
      <p:pic>
        <p:nvPicPr>
          <p:cNvPr id="32" name="Picture 31">
            <a:extLst>
              <a:ext uri="{FF2B5EF4-FFF2-40B4-BE49-F238E27FC236}">
                <a16:creationId xmlns:a16="http://schemas.microsoft.com/office/drawing/2014/main" id="{E2EF434D-DC36-C589-493A-EB8E7DC4C865}"/>
              </a:ext>
            </a:extLst>
          </p:cNvPr>
          <p:cNvPicPr>
            <a:picLocks noChangeAspect="1"/>
          </p:cNvPicPr>
          <p:nvPr/>
        </p:nvPicPr>
        <p:blipFill rotWithShape="1">
          <a:blip r:embed="rId4"/>
          <a:srcRect l="11009" t="23867" r="43870" b="18470"/>
          <a:stretch/>
        </p:blipFill>
        <p:spPr>
          <a:xfrm>
            <a:off x="1061390" y="309180"/>
            <a:ext cx="6917487" cy="4970207"/>
          </a:xfrm>
          <a:prstGeom prst="rect">
            <a:avLst/>
          </a:prstGeom>
        </p:spPr>
      </p:pic>
      <p:pic>
        <p:nvPicPr>
          <p:cNvPr id="33" name="Picture 32"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5">
            <a:extLst>
              <a:ext uri="{28A0092B-C50C-407E-A947-70E740481C1C}">
                <a14:useLocalDpi xmlns:a14="http://schemas.microsoft.com/office/drawing/2010/main" val="0"/>
              </a:ext>
            </a:extLst>
          </a:blip>
          <a:srcRect l="19566" t="26447" r="17448" b="27240"/>
          <a:stretch/>
        </p:blipFill>
        <p:spPr>
          <a:xfrm>
            <a:off x="726939" y="5316528"/>
            <a:ext cx="1874520" cy="1378585"/>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546D90FD-64A5-F855-9115-A4D227DA4A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9422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7872574" y="628651"/>
            <a:ext cx="4060345" cy="5680709"/>
          </a:xfrm>
        </p:spPr>
        <p:txBody>
          <a:bodyPr vert="horz" lIns="91440" tIns="45720" rIns="91440" bIns="45720" rtlCol="0" anchor="b">
            <a:normAutofit/>
          </a:bodyPr>
          <a:lstStyle/>
          <a:p>
            <a:r>
              <a:rPr lang="en-US" sz="4000" dirty="0"/>
              <a:t>Questions?</a:t>
            </a:r>
            <a:br>
              <a:rPr lang="en-US" sz="4000" dirty="0"/>
            </a:br>
            <a:br>
              <a:rPr lang="en-US" sz="4000" dirty="0"/>
            </a:br>
            <a:br>
              <a:rPr lang="en-US" sz="4000" dirty="0"/>
            </a:br>
            <a:br>
              <a:rPr lang="en-US" sz="4000" dirty="0"/>
            </a:br>
            <a:r>
              <a:rPr lang="en-US" sz="4000" dirty="0"/>
              <a:t>Activity:</a:t>
            </a:r>
            <a:br>
              <a:rPr lang="en-US" sz="4000" dirty="0"/>
            </a:br>
            <a:r>
              <a:rPr lang="en-US" sz="4000" dirty="0"/>
              <a:t>Lesson 2 Worksheet</a:t>
            </a:r>
          </a:p>
        </p:txBody>
      </p:sp>
      <p:sp>
        <p:nvSpPr>
          <p:cNvPr id="6151" name="Rectangle 6150">
            <a:extLst>
              <a:ext uri="{FF2B5EF4-FFF2-40B4-BE49-F238E27FC236}">
                <a16:creationId xmlns:a16="http://schemas.microsoft.com/office/drawing/2014/main" id="{5BC51F77-AE74-4F38-B1DC-29475E38C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tx1"/>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9" r="1" b="1"/>
          <a:stretch/>
        </p:blipFill>
        <p:spPr bwMode="auto">
          <a:xfrm>
            <a:off x="1137490" y="1114868"/>
            <a:ext cx="5926045" cy="4628265"/>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FCE87B8C-E5AA-4044-AB91-DDA3084B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6" name="Arrow: Down 15">
            <a:extLst>
              <a:ext uri="{FF2B5EF4-FFF2-40B4-BE49-F238E27FC236}">
                <a16:creationId xmlns:a16="http://schemas.microsoft.com/office/drawing/2014/main" id="{D138A4E8-E544-21FC-2B84-14F96FF6D3A0}"/>
              </a:ext>
            </a:extLst>
          </p:cNvPr>
          <p:cNvSpPr/>
          <p:nvPr/>
        </p:nvSpPr>
        <p:spPr>
          <a:xfrm>
            <a:off x="9475042" y="3097161"/>
            <a:ext cx="855407" cy="1371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3" name="Picture 2" descr="A logo with a person in the middle&#10;&#10;Description automatically generated">
            <a:extLst>
              <a:ext uri="{FF2B5EF4-FFF2-40B4-BE49-F238E27FC236}">
                <a16:creationId xmlns:a16="http://schemas.microsoft.com/office/drawing/2014/main" id="{FC8FC870-8AAC-11E1-06DA-48E1ED3D2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1746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D5754435-FA9D-5DA6-8D71-15E9F1889D56}"/>
              </a:ext>
            </a:extLst>
          </p:cNvPr>
          <p:cNvGraphicFramePr/>
          <p:nvPr>
            <p:extLst>
              <p:ext uri="{D42A27DB-BD31-4B8C-83A1-F6EECF244321}">
                <p14:modId xmlns:p14="http://schemas.microsoft.com/office/powerpoint/2010/main" val="1075165957"/>
              </p:ext>
            </p:extLst>
          </p:nvPr>
        </p:nvGraphicFramePr>
        <p:xfrm>
          <a:off x="309717" y="206478"/>
          <a:ext cx="11680722" cy="6371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phic 7" descr="Mental Health with solid fill">
            <a:extLst>
              <a:ext uri="{FF2B5EF4-FFF2-40B4-BE49-F238E27FC236}">
                <a16:creationId xmlns:a16="http://schemas.microsoft.com/office/drawing/2014/main" id="{6A9B9087-C196-FDD0-5727-4E4ED547613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6729" y="3712497"/>
            <a:ext cx="1366394" cy="1366394"/>
          </a:xfrm>
          <a:prstGeom prst="rect">
            <a:avLst/>
          </a:prstGeom>
        </p:spPr>
      </p:pic>
      <p:pic>
        <p:nvPicPr>
          <p:cNvPr id="10" name="Graphic 9" descr="Needle with solid fill">
            <a:extLst>
              <a:ext uri="{FF2B5EF4-FFF2-40B4-BE49-F238E27FC236}">
                <a16:creationId xmlns:a16="http://schemas.microsoft.com/office/drawing/2014/main" id="{F578AD53-195A-6226-ABDB-9457FDEF35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55506" y="5211388"/>
            <a:ext cx="1366394" cy="1366394"/>
          </a:xfrm>
          <a:prstGeom prst="rect">
            <a:avLst/>
          </a:prstGeom>
        </p:spPr>
      </p:pic>
      <p:pic>
        <p:nvPicPr>
          <p:cNvPr id="14" name="Graphic 13" descr="Run with solid fill">
            <a:extLst>
              <a:ext uri="{FF2B5EF4-FFF2-40B4-BE49-F238E27FC236}">
                <a16:creationId xmlns:a16="http://schemas.microsoft.com/office/drawing/2014/main" id="{7017731B-2011-DE23-C555-F45BE0BE256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378329" y="3527947"/>
            <a:ext cx="1366394" cy="1366394"/>
          </a:xfrm>
          <a:prstGeom prst="rect">
            <a:avLst/>
          </a:prstGeom>
        </p:spPr>
      </p:pic>
      <p:pic>
        <p:nvPicPr>
          <p:cNvPr id="16" name="Graphic 15" descr="Pizza with solid fill">
            <a:extLst>
              <a:ext uri="{FF2B5EF4-FFF2-40B4-BE49-F238E27FC236}">
                <a16:creationId xmlns:a16="http://schemas.microsoft.com/office/drawing/2014/main" id="{A93EB01B-02BF-B306-BCDC-41E53C52633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172568" y="357187"/>
            <a:ext cx="1366394" cy="1366394"/>
          </a:xfrm>
          <a:prstGeom prst="rect">
            <a:avLst/>
          </a:prstGeom>
        </p:spPr>
      </p:pic>
      <p:pic>
        <p:nvPicPr>
          <p:cNvPr id="18" name="Graphic 17" descr="Apple with solid fill">
            <a:extLst>
              <a:ext uri="{FF2B5EF4-FFF2-40B4-BE49-F238E27FC236}">
                <a16:creationId xmlns:a16="http://schemas.microsoft.com/office/drawing/2014/main" id="{3FD40997-8CBE-DB2A-32B1-3D6AA933103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840727" y="714375"/>
            <a:ext cx="1366394" cy="1366394"/>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CC3B8DAB-28FD-16AB-C177-EE80B99DA55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6007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3F4F-A16A-4B8B-9227-2EB4EFA020AA}"/>
              </a:ext>
            </a:extLst>
          </p:cNvPr>
          <p:cNvSpPr>
            <a:spLocks noGrp="1"/>
          </p:cNvSpPr>
          <p:nvPr>
            <p:ph type="title"/>
          </p:nvPr>
        </p:nvSpPr>
        <p:spPr>
          <a:xfrm>
            <a:off x="2097417" y="714375"/>
            <a:ext cx="8337853" cy="3236091"/>
          </a:xfrm>
        </p:spPr>
        <p:txBody>
          <a:bodyPr>
            <a:normAutofit/>
          </a:bodyPr>
          <a:lstStyle/>
          <a:p>
            <a:r>
              <a:rPr lang="en-ZA" sz="4800" b="1" dirty="0">
                <a:solidFill>
                  <a:schemeClr val="tx1"/>
                </a:solidFill>
                <a:latin typeface="Rockwell" panose="02060603020205020403" pitchFamily="18" charset="0"/>
              </a:rPr>
              <a:t>Intervention strategies to deal with lifestyle diseases:</a:t>
            </a:r>
            <a:endParaRPr lang="en-US" sz="4800" b="1" dirty="0">
              <a:solidFill>
                <a:schemeClr val="tx1"/>
              </a:solidFill>
              <a:latin typeface="Rockwell" panose="02060603020205020403" pitchFamily="18" charset="0"/>
            </a:endParaRPr>
          </a:p>
        </p:txBody>
      </p:sp>
      <p:sp>
        <p:nvSpPr>
          <p:cNvPr id="3" name="TextBox 2">
            <a:extLst>
              <a:ext uri="{FF2B5EF4-FFF2-40B4-BE49-F238E27FC236}">
                <a16:creationId xmlns:a16="http://schemas.microsoft.com/office/drawing/2014/main" id="{907154CE-8AB0-3F4E-8D1B-DA002E05F86A}"/>
              </a:ext>
            </a:extLst>
          </p:cNvPr>
          <p:cNvSpPr txBox="1"/>
          <p:nvPr/>
        </p:nvSpPr>
        <p:spPr>
          <a:xfrm>
            <a:off x="894243" y="4203176"/>
            <a:ext cx="10744200" cy="707886"/>
          </a:xfrm>
          <a:prstGeom prst="rect">
            <a:avLst/>
          </a:prstGeom>
          <a:noFill/>
        </p:spPr>
        <p:txBody>
          <a:bodyPr wrap="square" rtlCol="0">
            <a:spAutoFit/>
          </a:bodyPr>
          <a:lstStyle/>
          <a:p>
            <a:pPr algn="ctr"/>
            <a:r>
              <a:rPr lang="en-ZA" sz="4000" b="1" dirty="0">
                <a:solidFill>
                  <a:schemeClr val="bg2"/>
                </a:solidFill>
                <a:latin typeface="Rockwell" panose="02060603020205020403" pitchFamily="18" charset="0"/>
              </a:rPr>
              <a:t>Prevent 		Adapt 		Abstain</a:t>
            </a:r>
          </a:p>
        </p:txBody>
      </p:sp>
      <p:pic>
        <p:nvPicPr>
          <p:cNvPr id="8" name="Graphic 7" descr="No sign with solid fill">
            <a:extLst>
              <a:ext uri="{FF2B5EF4-FFF2-40B4-BE49-F238E27FC236}">
                <a16:creationId xmlns:a16="http://schemas.microsoft.com/office/drawing/2014/main" id="{7178E6F5-DAE5-E6A8-3156-C7396E27B8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10379" y="4826192"/>
            <a:ext cx="846000" cy="846000"/>
          </a:xfrm>
          <a:prstGeom prst="rect">
            <a:avLst/>
          </a:prstGeom>
        </p:spPr>
      </p:pic>
      <p:pic>
        <p:nvPicPr>
          <p:cNvPr id="10" name="Graphic 9" descr="Transfer with solid fill">
            <a:extLst>
              <a:ext uri="{FF2B5EF4-FFF2-40B4-BE49-F238E27FC236}">
                <a16:creationId xmlns:a16="http://schemas.microsoft.com/office/drawing/2014/main" id="{0955D8D1-DCF7-0BE9-44A2-2541DA9208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49469" y="4863159"/>
            <a:ext cx="846000" cy="846000"/>
          </a:xfrm>
          <a:prstGeom prst="rect">
            <a:avLst/>
          </a:prstGeom>
        </p:spPr>
      </p:pic>
      <p:pic>
        <p:nvPicPr>
          <p:cNvPr id="14" name="Graphic 13" descr="Warning with solid fill">
            <a:extLst>
              <a:ext uri="{FF2B5EF4-FFF2-40B4-BE49-F238E27FC236}">
                <a16:creationId xmlns:a16="http://schemas.microsoft.com/office/drawing/2014/main" id="{071408F6-3AD3-165C-DAC6-714E36BA65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88796" y="4826429"/>
            <a:ext cx="845763" cy="845763"/>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5F544CD0-6CA0-CB3A-C286-1A4F722360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4321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A1D1-DD07-4DD2-A527-4B1F52D6AB78}"/>
              </a:ext>
            </a:extLst>
          </p:cNvPr>
          <p:cNvSpPr>
            <a:spLocks noGrp="1"/>
          </p:cNvSpPr>
          <p:nvPr>
            <p:ph type="title"/>
          </p:nvPr>
        </p:nvSpPr>
        <p:spPr>
          <a:xfrm>
            <a:off x="1393638" y="4936228"/>
            <a:ext cx="9404723" cy="1435076"/>
          </a:xfrm>
        </p:spPr>
        <p:txBody>
          <a:bodyPr>
            <a:normAutofit/>
          </a:bodyPr>
          <a:lstStyle/>
          <a:p>
            <a:pPr algn="ctr"/>
            <a:r>
              <a:rPr lang="en-US" sz="2000" i="1" dirty="0">
                <a:solidFill>
                  <a:schemeClr val="accent2">
                    <a:lumMod val="60000"/>
                    <a:lumOff val="40000"/>
                  </a:schemeClr>
                </a:solidFill>
                <a:latin typeface="Rockwell" panose="02060603020205020403" pitchFamily="18" charset="0"/>
              </a:rPr>
              <a:t>How to EASILY Kick Start A Healthy Lifestyle</a:t>
            </a:r>
            <a:br>
              <a:rPr lang="en-US" sz="2000" dirty="0">
                <a:solidFill>
                  <a:schemeClr val="accent2">
                    <a:lumMod val="60000"/>
                    <a:lumOff val="40000"/>
                  </a:schemeClr>
                </a:solidFill>
                <a:latin typeface="Rockwell" panose="02060603020205020403" pitchFamily="18" charset="0"/>
              </a:rPr>
            </a:br>
            <a:r>
              <a:rPr lang="en-US" sz="2000" dirty="0">
                <a:solidFill>
                  <a:schemeClr val="accent2">
                    <a:lumMod val="60000"/>
                    <a:lumOff val="40000"/>
                  </a:schemeClr>
                </a:solidFill>
                <a:latin typeface="Rockwell" panose="02060603020205020403" pitchFamily="18" charset="0"/>
              </a:rPr>
              <a:t>WATCH: </a:t>
            </a:r>
            <a:r>
              <a:rPr lang="en-US" sz="2000" dirty="0">
                <a:solidFill>
                  <a:schemeClr val="accent2">
                    <a:lumMod val="60000"/>
                    <a:lumOff val="40000"/>
                  </a:schemeClr>
                </a:solidFill>
                <a:latin typeface="Rockwell" panose="02060603020205020403" pitchFamily="18" charset="0"/>
                <a:hlinkClick r:id="rId3">
                  <a:extLst>
                    <a:ext uri="{A12FA001-AC4F-418D-AE19-62706E023703}">
                      <ahyp:hlinkClr xmlns:ahyp="http://schemas.microsoft.com/office/drawing/2018/hyperlinkcolor" val="tx"/>
                    </a:ext>
                  </a:extLst>
                </a:hlinkClick>
              </a:rPr>
              <a:t>https://www.youtube.com/watch?v=Y8HIFRPU6pM</a:t>
            </a:r>
            <a:r>
              <a:rPr lang="en-US" sz="2000" dirty="0">
                <a:solidFill>
                  <a:schemeClr val="accent2">
                    <a:lumMod val="60000"/>
                    <a:lumOff val="40000"/>
                  </a:schemeClr>
                </a:solidFill>
                <a:latin typeface="Rockwell" panose="02060603020205020403" pitchFamily="18" charset="0"/>
              </a:rPr>
              <a:t> </a:t>
            </a:r>
            <a:br>
              <a:rPr lang="en-US" sz="2000" dirty="0">
                <a:solidFill>
                  <a:schemeClr val="accent2">
                    <a:lumMod val="60000"/>
                    <a:lumOff val="40000"/>
                  </a:schemeClr>
                </a:solidFill>
                <a:latin typeface="Rockwell" panose="02060603020205020403" pitchFamily="18" charset="0"/>
              </a:rPr>
            </a:br>
            <a:r>
              <a:rPr lang="en-US" sz="2000" dirty="0">
                <a:solidFill>
                  <a:schemeClr val="accent2">
                    <a:lumMod val="60000"/>
                    <a:lumOff val="40000"/>
                  </a:schemeClr>
                </a:solidFill>
                <a:latin typeface="Rockwell" panose="02060603020205020403" pitchFamily="18" charset="0"/>
              </a:rPr>
              <a:t>(2 min 48 sec)</a:t>
            </a:r>
            <a:endParaRPr lang="en-ZA" sz="2000" dirty="0">
              <a:solidFill>
                <a:schemeClr val="accent2">
                  <a:lumMod val="60000"/>
                  <a:lumOff val="40000"/>
                </a:schemeClr>
              </a:solidFill>
              <a:latin typeface="Rockwell" panose="02060603020205020403" pitchFamily="18" charset="0"/>
            </a:endParaRPr>
          </a:p>
        </p:txBody>
      </p:sp>
      <p:pic>
        <p:nvPicPr>
          <p:cNvPr id="9" name="Picture 8">
            <a:extLst>
              <a:ext uri="{FF2B5EF4-FFF2-40B4-BE49-F238E27FC236}">
                <a16:creationId xmlns:a16="http://schemas.microsoft.com/office/drawing/2014/main" id="{E682A5F9-FEE4-48A8-518D-C5BBD983DE64}"/>
              </a:ext>
            </a:extLst>
          </p:cNvPr>
          <p:cNvPicPr>
            <a:picLocks noChangeAspect="1"/>
          </p:cNvPicPr>
          <p:nvPr/>
        </p:nvPicPr>
        <p:blipFill rotWithShape="1">
          <a:blip r:embed="rId4"/>
          <a:srcRect l="7258" t="25795" r="40363" b="22998"/>
          <a:stretch/>
        </p:blipFill>
        <p:spPr>
          <a:xfrm>
            <a:off x="3082413" y="1238864"/>
            <a:ext cx="6386052" cy="3510118"/>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5">
            <a:extLst>
              <a:ext uri="{28A0092B-C50C-407E-A947-70E740481C1C}">
                <a14:useLocalDpi xmlns:a14="http://schemas.microsoft.com/office/drawing/2010/main" val="0"/>
              </a:ext>
            </a:extLst>
          </a:blip>
          <a:srcRect l="19566" t="26447" r="17448" b="27240"/>
          <a:stretch/>
        </p:blipFill>
        <p:spPr>
          <a:xfrm>
            <a:off x="456378" y="2109662"/>
            <a:ext cx="2395108" cy="1761443"/>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290452A3-5DAC-0751-1918-B91F1472D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28429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AC70A0AD-4A0C-40FD-A774-6B09C1736F33}"/>
              </a:ext>
            </a:extLst>
          </p:cNvPr>
          <p:cNvSpPr>
            <a:spLocks noGrp="1"/>
          </p:cNvSpPr>
          <p:nvPr>
            <p:ph type="title"/>
          </p:nvPr>
        </p:nvSpPr>
        <p:spPr>
          <a:xfrm>
            <a:off x="1479951" y="618919"/>
            <a:ext cx="8941704" cy="1325563"/>
          </a:xfrm>
        </p:spPr>
        <p:txBody>
          <a:bodyPr/>
          <a:lstStyle/>
          <a:p>
            <a:r>
              <a:rPr lang="en-ZA" sz="4400" b="1" dirty="0">
                <a:latin typeface="Rockwell" panose="02060603020205020403" pitchFamily="18" charset="0"/>
              </a:rPr>
              <a:t>Prevention and control of lifestyle diseases</a:t>
            </a:r>
            <a:endParaRPr lang="en-US" b="1" dirty="0">
              <a:latin typeface="Rockwell" panose="02060603020205020403" pitchFamily="18" charset="0"/>
            </a:endParaRPr>
          </a:p>
        </p:txBody>
      </p:sp>
      <p:sp>
        <p:nvSpPr>
          <p:cNvPr id="3" name="Text Placeholder 2">
            <a:extLst>
              <a:ext uri="{FF2B5EF4-FFF2-40B4-BE49-F238E27FC236}">
                <a16:creationId xmlns:a16="http://schemas.microsoft.com/office/drawing/2014/main" id="{A5AE4F89-DAE1-40CE-8F5C-C60CF296379E}"/>
              </a:ext>
            </a:extLst>
          </p:cNvPr>
          <p:cNvSpPr>
            <a:spLocks noGrp="1"/>
          </p:cNvSpPr>
          <p:nvPr>
            <p:ph type="body" idx="1"/>
          </p:nvPr>
        </p:nvSpPr>
        <p:spPr>
          <a:xfrm>
            <a:off x="233516" y="2578607"/>
            <a:ext cx="3450828" cy="1699386"/>
          </a:xfrm>
        </p:spPr>
        <p:txBody>
          <a:bodyPr>
            <a:noAutofit/>
          </a:bodyPr>
          <a:lstStyle/>
          <a:p>
            <a:pPr algn="ctr"/>
            <a:r>
              <a:rPr lang="en-ZA" sz="4800" b="1" dirty="0">
                <a:solidFill>
                  <a:schemeClr val="accent2"/>
                </a:solidFill>
              </a:rPr>
              <a:t>Early Detection</a:t>
            </a:r>
            <a:endParaRPr lang="en-US" sz="4800" b="1" dirty="0">
              <a:solidFill>
                <a:schemeClr val="accent2"/>
              </a:solidFill>
            </a:endParaRPr>
          </a:p>
        </p:txBody>
      </p:sp>
      <p:sp>
        <p:nvSpPr>
          <p:cNvPr id="5" name="Text Placeholder 4">
            <a:extLst>
              <a:ext uri="{FF2B5EF4-FFF2-40B4-BE49-F238E27FC236}">
                <a16:creationId xmlns:a16="http://schemas.microsoft.com/office/drawing/2014/main" id="{2B11006E-0A70-4B24-9ECF-5487FD5193FF}"/>
              </a:ext>
            </a:extLst>
          </p:cNvPr>
          <p:cNvSpPr>
            <a:spLocks noGrp="1"/>
          </p:cNvSpPr>
          <p:nvPr>
            <p:ph type="body" sz="quarter" idx="3"/>
          </p:nvPr>
        </p:nvSpPr>
        <p:spPr>
          <a:xfrm>
            <a:off x="4160496" y="2667167"/>
            <a:ext cx="3580613" cy="1535669"/>
          </a:xfrm>
        </p:spPr>
        <p:txBody>
          <a:bodyPr>
            <a:noAutofit/>
          </a:bodyPr>
          <a:lstStyle/>
          <a:p>
            <a:pPr algn="ctr"/>
            <a:r>
              <a:rPr lang="en-ZA" sz="4800" b="1" dirty="0">
                <a:solidFill>
                  <a:schemeClr val="accent2"/>
                </a:solidFill>
              </a:rPr>
              <a:t>Treatment &amp; Care</a:t>
            </a:r>
            <a:endParaRPr lang="en-US" sz="4800" b="1" dirty="0">
              <a:solidFill>
                <a:schemeClr val="accent2"/>
              </a:solidFill>
            </a:endParaRPr>
          </a:p>
        </p:txBody>
      </p:sp>
      <p:sp>
        <p:nvSpPr>
          <p:cNvPr id="10" name="Text Placeholder 9">
            <a:extLst>
              <a:ext uri="{FF2B5EF4-FFF2-40B4-BE49-F238E27FC236}">
                <a16:creationId xmlns:a16="http://schemas.microsoft.com/office/drawing/2014/main" id="{631D8CAB-33A0-4094-87E1-8E142A537A5F}"/>
              </a:ext>
            </a:extLst>
          </p:cNvPr>
          <p:cNvSpPr>
            <a:spLocks noGrp="1"/>
          </p:cNvSpPr>
          <p:nvPr>
            <p:ph type="body" sz="quarter" idx="13"/>
          </p:nvPr>
        </p:nvSpPr>
        <p:spPr>
          <a:xfrm>
            <a:off x="8534400" y="3071683"/>
            <a:ext cx="3200400" cy="713232"/>
          </a:xfrm>
        </p:spPr>
        <p:txBody>
          <a:bodyPr>
            <a:noAutofit/>
          </a:bodyPr>
          <a:lstStyle/>
          <a:p>
            <a:r>
              <a:rPr lang="en-ZA" sz="4800" b="1" dirty="0">
                <a:solidFill>
                  <a:schemeClr val="accent2"/>
                </a:solidFill>
              </a:rPr>
              <a:t>Support</a:t>
            </a:r>
            <a:endParaRPr lang="en-US" sz="4800" b="1" dirty="0">
              <a:solidFill>
                <a:schemeClr val="accent2"/>
              </a:solidFill>
            </a:endParaRPr>
          </a:p>
        </p:txBody>
      </p:sp>
      <p:pic>
        <p:nvPicPr>
          <p:cNvPr id="19" name="Graphic 18" descr="Medicine with solid fill">
            <a:extLst>
              <a:ext uri="{FF2B5EF4-FFF2-40B4-BE49-F238E27FC236}">
                <a16:creationId xmlns:a16="http://schemas.microsoft.com/office/drawing/2014/main" id="{BF3097FB-D156-791B-824E-FDCC405B16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93473" y="4539004"/>
            <a:ext cx="1547636" cy="1547636"/>
          </a:xfrm>
          <a:prstGeom prst="rect">
            <a:avLst/>
          </a:prstGeom>
        </p:spPr>
      </p:pic>
      <p:pic>
        <p:nvPicPr>
          <p:cNvPr id="21" name="Graphic 20" descr="Hospital with solid fill">
            <a:extLst>
              <a:ext uri="{FF2B5EF4-FFF2-40B4-BE49-F238E27FC236}">
                <a16:creationId xmlns:a16="http://schemas.microsoft.com/office/drawing/2014/main" id="{CAD8C477-DA7C-EE81-42AB-B44C86235C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99141" y="4256088"/>
            <a:ext cx="1699387" cy="1699387"/>
          </a:xfrm>
          <a:prstGeom prst="rect">
            <a:avLst/>
          </a:prstGeom>
        </p:spPr>
      </p:pic>
      <p:pic>
        <p:nvPicPr>
          <p:cNvPr id="23" name="Graphic 22" descr="Handshake with solid fill">
            <a:extLst>
              <a:ext uri="{FF2B5EF4-FFF2-40B4-BE49-F238E27FC236}">
                <a16:creationId xmlns:a16="http://schemas.microsoft.com/office/drawing/2014/main" id="{8306E006-D446-6FEE-D8B2-40D55041BF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01492" y="4388128"/>
            <a:ext cx="1849388" cy="1849388"/>
          </a:xfrm>
          <a:prstGeom prst="rect">
            <a:avLst/>
          </a:prstGeom>
        </p:spPr>
      </p:pic>
      <p:pic>
        <p:nvPicPr>
          <p:cNvPr id="25" name="Graphic 24" descr="Research with solid fill">
            <a:extLst>
              <a:ext uri="{FF2B5EF4-FFF2-40B4-BE49-F238E27FC236}">
                <a16:creationId xmlns:a16="http://schemas.microsoft.com/office/drawing/2014/main" id="{4D56D172-5305-5174-BF72-B96F6D9BB20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4065" y="4570512"/>
            <a:ext cx="1484619" cy="1484619"/>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D6C59C1F-CB0E-CBFA-D25F-6C5C75CB3D6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356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37A41E0-6DA4-2D46-EC10-7891060B2954}"/>
              </a:ext>
            </a:extLst>
          </p:cNvPr>
          <p:cNvSpPr txBox="1"/>
          <p:nvPr/>
        </p:nvSpPr>
        <p:spPr>
          <a:xfrm>
            <a:off x="2237058" y="802214"/>
            <a:ext cx="8966317" cy="1129796"/>
          </a:xfrm>
          <a:prstGeom prst="rect">
            <a:avLst/>
          </a:prstGeom>
          <a:noFill/>
        </p:spPr>
        <p:txBody>
          <a:bodyPr wrap="square">
            <a:spAutoFit/>
          </a:bodyPr>
          <a:lstStyle/>
          <a:p>
            <a:pPr>
              <a:lnSpc>
                <a:spcPct val="107000"/>
              </a:lnSpc>
              <a:spcAft>
                <a:spcPts val="800"/>
              </a:spcAft>
            </a:pPr>
            <a:r>
              <a:rPr lang="en-ZA" sz="2000" i="1" dirty="0"/>
              <a:t>Teens: My Self-Care</a:t>
            </a:r>
          </a:p>
          <a:p>
            <a:pPr>
              <a:lnSpc>
                <a:spcPct val="107000"/>
              </a:lnSpc>
              <a:spcAft>
                <a:spcPts val="800"/>
              </a:spcAft>
            </a:pPr>
            <a:r>
              <a:rPr lang="en-US" sz="2000" dirty="0"/>
              <a:t>Watch: </a:t>
            </a:r>
            <a:r>
              <a:rPr lang="en-US" sz="2000" dirty="0">
                <a:hlinkClick r:id="rId3"/>
              </a:rPr>
              <a:t>https://www.youtube.com/watch?v=fmpAdsuavOg</a:t>
            </a:r>
            <a:r>
              <a:rPr lang="en-ZA" sz="2000" dirty="0"/>
              <a:t> (2 min 56 sec)</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ZA" dirty="0"/>
          </a:p>
        </p:txBody>
      </p:sp>
      <p:pic>
        <p:nvPicPr>
          <p:cNvPr id="7" name="Picture 6"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4">
            <a:extLst>
              <a:ext uri="{28A0092B-C50C-407E-A947-70E740481C1C}">
                <a14:useLocalDpi xmlns:a14="http://schemas.microsoft.com/office/drawing/2010/main" val="0"/>
              </a:ext>
            </a:extLst>
          </a:blip>
          <a:srcRect l="19566" t="26447" r="17448" b="27240"/>
          <a:stretch/>
        </p:blipFill>
        <p:spPr>
          <a:xfrm>
            <a:off x="395011" y="676656"/>
            <a:ext cx="1612366" cy="1185788"/>
          </a:xfrm>
          <a:prstGeom prst="rect">
            <a:avLst/>
          </a:prstGeom>
        </p:spPr>
      </p:pic>
      <p:pic>
        <p:nvPicPr>
          <p:cNvPr id="9" name="Picture 8">
            <a:extLst>
              <a:ext uri="{FF2B5EF4-FFF2-40B4-BE49-F238E27FC236}">
                <a16:creationId xmlns:a16="http://schemas.microsoft.com/office/drawing/2014/main" id="{870E96F7-076E-1A8D-CCED-8EDC5C3215B6}"/>
              </a:ext>
            </a:extLst>
          </p:cNvPr>
          <p:cNvPicPr>
            <a:picLocks noChangeAspect="1"/>
          </p:cNvPicPr>
          <p:nvPr/>
        </p:nvPicPr>
        <p:blipFill rotWithShape="1">
          <a:blip r:embed="rId5"/>
          <a:srcRect l="3241" t="22137" r="35039" b="16758"/>
          <a:stretch/>
        </p:blipFill>
        <p:spPr>
          <a:xfrm>
            <a:off x="2397596" y="2179564"/>
            <a:ext cx="7524873" cy="4188542"/>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60FFD2B7-9467-FCF4-F5CD-AC2605CCB7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7676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83CD-059C-4A3C-8337-1053A06658D2}"/>
              </a:ext>
            </a:extLst>
          </p:cNvPr>
          <p:cNvSpPr>
            <a:spLocks noGrp="1"/>
          </p:cNvSpPr>
          <p:nvPr>
            <p:ph type="title"/>
          </p:nvPr>
        </p:nvSpPr>
        <p:spPr>
          <a:xfrm>
            <a:off x="828805" y="3589599"/>
            <a:ext cx="10534389" cy="2260005"/>
          </a:xfrm>
        </p:spPr>
        <p:txBody>
          <a:bodyPr>
            <a:normAutofit/>
          </a:bodyPr>
          <a:lstStyle/>
          <a:p>
            <a:r>
              <a:rPr lang="en-ZA" sz="3600" b="1" dirty="0">
                <a:solidFill>
                  <a:schemeClr val="bg2"/>
                </a:solidFill>
                <a:latin typeface="+mn-lt"/>
              </a:rPr>
              <a:t>Develop AN action plan:</a:t>
            </a:r>
            <a:br>
              <a:rPr lang="en-ZA" sz="3600" b="1" dirty="0">
                <a:solidFill>
                  <a:schemeClr val="bg2"/>
                </a:solidFill>
                <a:latin typeface="+mn-lt"/>
              </a:rPr>
            </a:br>
            <a:r>
              <a:rPr lang="en-ZA" sz="3600" b="1" dirty="0">
                <a:solidFill>
                  <a:schemeClr val="bg2"/>
                </a:solidFill>
                <a:latin typeface="+mn-lt"/>
              </a:rPr>
              <a:t>treatment, care &amp; support for people suffering from lifestyle diseases</a:t>
            </a:r>
            <a:endParaRPr lang="en-US" sz="3600" b="1" dirty="0">
              <a:solidFill>
                <a:schemeClr val="bg2"/>
              </a:solidFill>
              <a:latin typeface="+mn-lt"/>
            </a:endParaRPr>
          </a:p>
        </p:txBody>
      </p:sp>
      <p:pic>
        <p:nvPicPr>
          <p:cNvPr id="7" name="Graphic 6" descr="School lunchbox with sandwich, juice and fruit">
            <a:extLst>
              <a:ext uri="{FF2B5EF4-FFF2-40B4-BE49-F238E27FC236}">
                <a16:creationId xmlns:a16="http://schemas.microsoft.com/office/drawing/2014/main" id="{214879E7-63BE-8073-9D8E-25D0B4782C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138" y="-191019"/>
            <a:ext cx="3883858" cy="3883858"/>
          </a:xfrm>
          <a:prstGeom prst="rect">
            <a:avLst/>
          </a:prstGeom>
        </p:spPr>
      </p:pic>
      <p:pic>
        <p:nvPicPr>
          <p:cNvPr id="9" name="Graphic 8" descr="Bottle of juice with apples and oranges">
            <a:extLst>
              <a:ext uri="{FF2B5EF4-FFF2-40B4-BE49-F238E27FC236}">
                <a16:creationId xmlns:a16="http://schemas.microsoft.com/office/drawing/2014/main" id="{AAA8586C-AF4E-21AF-433F-C510856BAC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0954" y="-191019"/>
            <a:ext cx="3883858" cy="3883858"/>
          </a:xfrm>
          <a:prstGeom prst="rect">
            <a:avLst/>
          </a:prstGeom>
        </p:spPr>
      </p:pic>
      <p:pic>
        <p:nvPicPr>
          <p:cNvPr id="11" name="Graphic 10" descr="Pencils with eraser, sticky notes and pencil shavings">
            <a:extLst>
              <a:ext uri="{FF2B5EF4-FFF2-40B4-BE49-F238E27FC236}">
                <a16:creationId xmlns:a16="http://schemas.microsoft.com/office/drawing/2014/main" id="{EA5EC02B-4D1A-0FCA-A5E9-C023551234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41230" y="676656"/>
            <a:ext cx="2589239" cy="2589239"/>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838F4491-E2A7-7CDE-E1CE-9C5E98A05E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90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Placeholder 9" descr="hands tying a shoe">
            <a:extLst>
              <a:ext uri="{FF2B5EF4-FFF2-40B4-BE49-F238E27FC236}">
                <a16:creationId xmlns:a16="http://schemas.microsoft.com/office/drawing/2014/main" id="{BD99CA7F-8B87-4431-852C-815754D1C5A7}"/>
              </a:ext>
            </a:extLst>
          </p:cNvPr>
          <p:cNvPicPr>
            <a:picLocks noGrp="1" noChangeAspect="1"/>
          </p:cNvPicPr>
          <p:nvPr>
            <p:ph type="pic" sz="quarter" idx="14"/>
          </p:nvPr>
        </p:nvPicPr>
        <p:blipFill rotWithShape="1">
          <a:blip r:embed="rId3">
            <a:duotone>
              <a:schemeClr val="bg2">
                <a:shade val="45000"/>
                <a:satMod val="135000"/>
              </a:schemeClr>
              <a:prstClr val="white"/>
            </a:duotone>
            <a:alphaModFix amt="65000"/>
          </a:blip>
          <a:srcRect l="18018" r="27316"/>
          <a:stretch/>
        </p:blipFill>
        <p:spPr>
          <a:xfrm>
            <a:off x="20" y="10"/>
            <a:ext cx="6095980" cy="6857990"/>
          </a:xfrm>
          <a:prstGeom prst="rect">
            <a:avLst/>
          </a:prstGeom>
        </p:spPr>
      </p:pic>
      <p:pic>
        <p:nvPicPr>
          <p:cNvPr id="8" name="Picture Placeholder 7" descr="group of people high fiving&#10;">
            <a:extLst>
              <a:ext uri="{FF2B5EF4-FFF2-40B4-BE49-F238E27FC236}">
                <a16:creationId xmlns:a16="http://schemas.microsoft.com/office/drawing/2014/main" id="{F602090C-4003-4A9A-8F17-0FDDFD83F825}"/>
              </a:ext>
            </a:extLst>
          </p:cNvPr>
          <p:cNvPicPr>
            <a:picLocks noGrp="1" noChangeAspect="1"/>
          </p:cNvPicPr>
          <p:nvPr>
            <p:ph type="pic" sz="quarter" idx="13"/>
          </p:nvPr>
        </p:nvPicPr>
        <p:blipFill rotWithShape="1">
          <a:blip r:embed="rId4">
            <a:duotone>
              <a:schemeClr val="bg2">
                <a:shade val="45000"/>
                <a:satMod val="135000"/>
              </a:schemeClr>
              <a:prstClr val="white"/>
            </a:duotone>
            <a:alphaModFix amt="65000"/>
          </a:blip>
          <a:srcRect/>
          <a:stretch/>
        </p:blipFill>
        <p:spPr>
          <a:prstGeom prst="rect">
            <a:avLst/>
          </a:prstGeom>
        </p:spPr>
      </p:pic>
      <p:sp>
        <p:nvSpPr>
          <p:cNvPr id="4" name="Title 3">
            <a:extLst>
              <a:ext uri="{FF2B5EF4-FFF2-40B4-BE49-F238E27FC236}">
                <a16:creationId xmlns:a16="http://schemas.microsoft.com/office/drawing/2014/main" id="{858C0DDC-D116-43DA-B0B5-A6A82668AD5D}"/>
              </a:ext>
            </a:extLst>
          </p:cNvPr>
          <p:cNvSpPr>
            <a:spLocks noGrp="1"/>
          </p:cNvSpPr>
          <p:nvPr>
            <p:ph type="title"/>
          </p:nvPr>
        </p:nvSpPr>
        <p:spPr>
          <a:xfrm>
            <a:off x="6375747" y="3429000"/>
            <a:ext cx="5549258" cy="1739347"/>
          </a:xfrm>
        </p:spPr>
        <p:txBody>
          <a:bodyPr vert="horz" lIns="91440" tIns="45720" rIns="91440" bIns="45720" rtlCol="0" anchor="ctr">
            <a:normAutofit fontScale="90000"/>
          </a:bodyPr>
          <a:lstStyle/>
          <a:p>
            <a:pPr algn="ctr">
              <a:lnSpc>
                <a:spcPct val="80000"/>
              </a:lnSpc>
            </a:pPr>
            <a:r>
              <a:rPr lang="en-US" sz="4700" b="1" spc="150" dirty="0">
                <a:latin typeface="+mn-lt"/>
              </a:rPr>
              <a:t>Benefits of long-term participation in physical activity</a:t>
            </a:r>
          </a:p>
        </p:txBody>
      </p:sp>
      <p:pic>
        <p:nvPicPr>
          <p:cNvPr id="3" name="Picture 2" descr="A logo with a person in the middle&#10;&#10;Description automatically generated">
            <a:extLst>
              <a:ext uri="{FF2B5EF4-FFF2-40B4-BE49-F238E27FC236}">
                <a16:creationId xmlns:a16="http://schemas.microsoft.com/office/drawing/2014/main" id="{D85EC777-577A-D75A-4323-03D5A80AE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C2494F5-2FB8-C354-022D-136A3B448F5C}"/>
              </a:ext>
            </a:extLst>
          </p:cNvPr>
          <p:cNvSpPr/>
          <p:nvPr/>
        </p:nvSpPr>
        <p:spPr>
          <a:xfrm>
            <a:off x="6096000" y="1925872"/>
            <a:ext cx="3645074" cy="1002082"/>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5373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inside of a gym">
            <a:extLst>
              <a:ext uri="{FF2B5EF4-FFF2-40B4-BE49-F238E27FC236}">
                <a16:creationId xmlns:a16="http://schemas.microsoft.com/office/drawing/2014/main" id="{F298FAB9-AC47-4458-8F09-2B393B152674}"/>
              </a:ext>
            </a:extLst>
          </p:cNvPr>
          <p:cNvPicPr>
            <a:picLocks noGrp="1" noChangeAspect="1"/>
          </p:cNvPicPr>
          <p:nvPr>
            <p:ph type="pic" sz="quarter" idx="14"/>
          </p:nvPr>
        </p:nvPicPr>
        <p:blipFill rotWithShape="1">
          <a:blip r:embed="rId3"/>
          <a:srcRect t="44" b="44"/>
          <a:stretch/>
        </p:blipFill>
        <p:spPr/>
      </p:pic>
      <p:pic>
        <p:nvPicPr>
          <p:cNvPr id="23" name="Picture Placeholder 22" descr="hands tying a shoe">
            <a:extLst>
              <a:ext uri="{FF2B5EF4-FFF2-40B4-BE49-F238E27FC236}">
                <a16:creationId xmlns:a16="http://schemas.microsoft.com/office/drawing/2014/main" id="{92EE76B6-79F9-4163-9187-866AA0F39EED}"/>
              </a:ext>
            </a:extLst>
          </p:cNvPr>
          <p:cNvPicPr>
            <a:picLocks noGrp="1" noChangeAspect="1"/>
          </p:cNvPicPr>
          <p:nvPr>
            <p:ph type="pic" sz="quarter" idx="15"/>
          </p:nvPr>
        </p:nvPicPr>
        <p:blipFill rotWithShape="1">
          <a:blip r:embed="rId4"/>
          <a:srcRect l="7" r="7"/>
          <a:stretch/>
        </p:blipFill>
        <p:spPr/>
      </p:pic>
      <p:pic>
        <p:nvPicPr>
          <p:cNvPr id="19" name="Picture Placeholder 18" descr="close up of dumbells">
            <a:extLst>
              <a:ext uri="{FF2B5EF4-FFF2-40B4-BE49-F238E27FC236}">
                <a16:creationId xmlns:a16="http://schemas.microsoft.com/office/drawing/2014/main" id="{CFEB2900-00B6-43B7-AC38-09D3FDB30DC6}"/>
              </a:ext>
            </a:extLst>
          </p:cNvPr>
          <p:cNvPicPr>
            <a:picLocks noGrp="1" noChangeAspect="1"/>
          </p:cNvPicPr>
          <p:nvPr>
            <p:ph type="pic" sz="quarter" idx="16"/>
          </p:nvPr>
        </p:nvPicPr>
        <p:blipFill rotWithShape="1">
          <a:blip r:embed="rId5"/>
          <a:srcRect t="9" b="9"/>
          <a:stretch/>
        </p:blipFill>
        <p:spPr/>
      </p:pic>
      <p:pic>
        <p:nvPicPr>
          <p:cNvPr id="15" name="Picture Placeholder 14" descr="woman with boxing gloves">
            <a:extLst>
              <a:ext uri="{FF2B5EF4-FFF2-40B4-BE49-F238E27FC236}">
                <a16:creationId xmlns:a16="http://schemas.microsoft.com/office/drawing/2014/main" id="{658F430D-7953-4C3C-B3BE-0B399BDD08AD}"/>
              </a:ext>
            </a:extLst>
          </p:cNvPr>
          <p:cNvPicPr>
            <a:picLocks noGrp="1" noChangeAspect="1"/>
          </p:cNvPicPr>
          <p:nvPr>
            <p:ph type="pic" sz="quarter" idx="13"/>
          </p:nvPr>
        </p:nvPicPr>
        <p:blipFill rotWithShape="1">
          <a:blip r:embed="rId6"/>
          <a:srcRect l="117" r="117"/>
          <a:stretch/>
        </p:blipFill>
        <p:spPr/>
      </p:pic>
      <p:sp>
        <p:nvSpPr>
          <p:cNvPr id="5" name="Content Placeholder 4">
            <a:extLst>
              <a:ext uri="{FF2B5EF4-FFF2-40B4-BE49-F238E27FC236}">
                <a16:creationId xmlns:a16="http://schemas.microsoft.com/office/drawing/2014/main" id="{5B430F02-9645-4F56-99F7-1DC2F76FFFE5}"/>
              </a:ext>
            </a:extLst>
          </p:cNvPr>
          <p:cNvSpPr txBox="1">
            <a:spLocks/>
          </p:cNvSpPr>
          <p:nvPr/>
        </p:nvSpPr>
        <p:spPr>
          <a:xfrm>
            <a:off x="563970" y="2713703"/>
            <a:ext cx="4240313" cy="3860243"/>
          </a:xfrm>
          <a:prstGeom prst="rect">
            <a:avLst/>
          </a:prstGeom>
        </p:spPr>
        <p:txBody>
          <a:bodyPr vert="horz" lIns="91440" tIns="45720" rIns="91440" bIns="45720" rtlCol="0">
            <a:normAutofit fontScale="92500"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ZA" sz="4000" b="1" dirty="0">
                <a:latin typeface="Rockwell" panose="02060603020205020403" pitchFamily="18" charset="0"/>
              </a:rPr>
              <a:t>Improves: </a:t>
            </a:r>
          </a:p>
          <a:p>
            <a:pPr marL="685800" indent="-685800">
              <a:buFont typeface="Arial" panose="020B0604020202020204" pitchFamily="34" charset="0"/>
              <a:buChar char="•"/>
            </a:pPr>
            <a:r>
              <a:rPr lang="en-ZA" sz="4000" b="1" dirty="0">
                <a:latin typeface="Rockwell" panose="02060603020205020403" pitchFamily="18" charset="0"/>
              </a:rPr>
              <a:t>Physical,</a:t>
            </a:r>
          </a:p>
          <a:p>
            <a:pPr marL="685800" indent="-685800">
              <a:buFont typeface="Arial" panose="020B0604020202020204" pitchFamily="34" charset="0"/>
              <a:buChar char="•"/>
            </a:pPr>
            <a:r>
              <a:rPr lang="en-ZA" sz="4000" b="1" dirty="0">
                <a:latin typeface="Rockwell" panose="02060603020205020403" pitchFamily="18" charset="0"/>
              </a:rPr>
              <a:t>Mental,</a:t>
            </a:r>
          </a:p>
          <a:p>
            <a:pPr marL="685800" indent="-685800">
              <a:buFont typeface="Arial" panose="020B0604020202020204" pitchFamily="34" charset="0"/>
              <a:buChar char="•"/>
            </a:pPr>
            <a:r>
              <a:rPr lang="en-ZA" sz="4000" b="1" dirty="0">
                <a:latin typeface="Rockwell" panose="02060603020205020403" pitchFamily="18" charset="0"/>
              </a:rPr>
              <a:t>Social,</a:t>
            </a:r>
          </a:p>
          <a:p>
            <a:pPr marL="685800" indent="-685800">
              <a:buFont typeface="Arial" panose="020B0604020202020204" pitchFamily="34" charset="0"/>
              <a:buChar char="•"/>
            </a:pPr>
            <a:r>
              <a:rPr lang="en-ZA" sz="4000" b="1" dirty="0">
                <a:latin typeface="Rockwell" panose="02060603020205020403" pitchFamily="18" charset="0"/>
              </a:rPr>
              <a:t>Emotional Well-being</a:t>
            </a:r>
            <a:endParaRPr lang="en-US" sz="4000" b="1" dirty="0">
              <a:latin typeface="Rockwell" panose="02060603020205020403" pitchFamily="18" charset="0"/>
            </a:endParaRPr>
          </a:p>
        </p:txBody>
      </p:sp>
      <p:pic>
        <p:nvPicPr>
          <p:cNvPr id="3" name="Picture 2" descr="A logo with a person in the middle&#10;&#10;Description automatically generated">
            <a:extLst>
              <a:ext uri="{FF2B5EF4-FFF2-40B4-BE49-F238E27FC236}">
                <a16:creationId xmlns:a16="http://schemas.microsoft.com/office/drawing/2014/main" id="{C53732CF-5C40-BDF6-7809-C530EEEC8A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51659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A8DA88-2D67-4B30-8205-C52078711284}">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CFB608F-E2ED-4AA5-B472-3C2C89444F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2896BB-5566-4403-84AA-2FD10D9622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TM04033921[[fn=Damask]]</Template>
  <TotalTime>4375</TotalTime>
  <Words>2133</Words>
  <Application>Microsoft Office PowerPoint</Application>
  <PresentationFormat>Widescreen</PresentationFormat>
  <Paragraphs>142</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Bookman Old Style</vt:lpstr>
      <vt:lpstr>Calibri</vt:lpstr>
      <vt:lpstr>Rockwell</vt:lpstr>
      <vt:lpstr>Symbol</vt:lpstr>
      <vt:lpstr>Times New Roman</vt:lpstr>
      <vt:lpstr>Damask</vt:lpstr>
      <vt:lpstr>PowerPoint Presentation</vt:lpstr>
      <vt:lpstr>PowerPoint Presentation</vt:lpstr>
      <vt:lpstr>Intervention strategies to deal with lifestyle diseases:</vt:lpstr>
      <vt:lpstr>How to EASILY Kick Start A Healthy Lifestyle WATCH: https://www.youtube.com/watch?v=Y8HIFRPU6pM  (2 min 48 sec)</vt:lpstr>
      <vt:lpstr>Prevention and control of lifestyle diseases</vt:lpstr>
      <vt:lpstr>PowerPoint Presentation</vt:lpstr>
      <vt:lpstr>Develop AN action plan: treatment, care &amp; support for people suffering from lifestyle diseases</vt:lpstr>
      <vt:lpstr>Benefits of long-term participation in physical activity</vt:lpstr>
      <vt:lpstr>PowerPoint Presentation</vt:lpstr>
      <vt:lpstr>PowerPoint Presentation</vt:lpstr>
      <vt:lpstr>Questions?    Activity: Lesson 2 Worksheet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Melchior Botes</cp:lastModifiedBy>
  <cp:revision>2</cp:revision>
  <dcterms:created xsi:type="dcterms:W3CDTF">2024-04-19T01:21:25Z</dcterms:created>
  <dcterms:modified xsi:type="dcterms:W3CDTF">2024-05-10T13:20:55Z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