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1" r:id="rId4"/>
  </p:sldMasterIdLst>
  <p:notesMasterIdLst>
    <p:notesMasterId r:id="rId16"/>
  </p:notesMasterIdLst>
  <p:handoutMasterIdLst>
    <p:handoutMasterId r:id="rId17"/>
  </p:handoutMasterIdLst>
  <p:sldIdLst>
    <p:sldId id="496" r:id="rId5"/>
    <p:sldId id="510" r:id="rId6"/>
    <p:sldId id="499" r:id="rId7"/>
    <p:sldId id="497" r:id="rId8"/>
    <p:sldId id="504" r:id="rId9"/>
    <p:sldId id="507" r:id="rId10"/>
    <p:sldId id="500" r:id="rId11"/>
    <p:sldId id="498" r:id="rId12"/>
    <p:sldId id="505" r:id="rId13"/>
    <p:sldId id="506" r:id="rId14"/>
    <p:sldId id="51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5CC790-A106-4AAA-8EC5-4EC679E2A647}" v="63" dt="2024-05-14T10:53:09.7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8431" autoAdjust="0"/>
  </p:normalViewPr>
  <p:slideViewPr>
    <p:cSldViewPr snapToGrid="0" showGuides="1">
      <p:cViewPr varScale="1">
        <p:scale>
          <a:sx n="46" d="100"/>
          <a:sy n="46" d="100"/>
        </p:scale>
        <p:origin x="58" y="370"/>
      </p:cViewPr>
      <p:guideLst>
        <p:guide orient="horz" pos="1968"/>
        <p:guide pos="3840"/>
      </p:guideLst>
    </p:cSldViewPr>
  </p:slideViewPr>
  <p:notesTextViewPr>
    <p:cViewPr>
      <p:scale>
        <a:sx n="1" d="1"/>
        <a:sy n="1" d="1"/>
      </p:scale>
      <p:origin x="0" y="0"/>
    </p:cViewPr>
  </p:notesTextViewPr>
  <p:notesViewPr>
    <p:cSldViewPr snapToGrid="0">
      <p:cViewPr varScale="1">
        <p:scale>
          <a:sx n="60" d="100"/>
          <a:sy n="60" d="100"/>
        </p:scale>
        <p:origin x="2333"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5430F69D-16C2-4C13-961A-A6B1C5008423}"/>
    <pc:docChg chg="undo custSel addSld delSld modSld sldOrd modMainMaster">
      <pc:chgData name="Kerri Cunningham" userId="d655ace8-ee12-4979-8db1-e11294b53c94" providerId="ADAL" clId="{5430F69D-16C2-4C13-961A-A6B1C5008423}" dt="2024-04-22T04:00:11.019" v="960" actId="207"/>
      <pc:docMkLst>
        <pc:docMk/>
      </pc:docMkLst>
      <pc:sldChg chg="addSp modSp mod modTransition">
        <pc:chgData name="Kerri Cunningham" userId="d655ace8-ee12-4979-8db1-e11294b53c94" providerId="ADAL" clId="{5430F69D-16C2-4C13-961A-A6B1C5008423}" dt="2024-04-22T03:26:20.202" v="590" actId="207"/>
        <pc:sldMkLst>
          <pc:docMk/>
          <pc:sldMk cId="3865773605" sldId="496"/>
        </pc:sldMkLst>
        <pc:spChg chg="add mod">
          <ac:chgData name="Kerri Cunningham" userId="d655ace8-ee12-4979-8db1-e11294b53c94" providerId="ADAL" clId="{5430F69D-16C2-4C13-961A-A6B1C5008423}" dt="2024-04-22T03:26:20.202" v="590" actId="207"/>
          <ac:spMkLst>
            <pc:docMk/>
            <pc:sldMk cId="3865773605" sldId="496"/>
            <ac:spMk id="11" creationId="{DEFDCAA3-6F94-0F88-87F8-E9316769940C}"/>
          </ac:spMkLst>
        </pc:spChg>
        <pc:picChg chg="add mod">
          <ac:chgData name="Kerri Cunningham" userId="d655ace8-ee12-4979-8db1-e11294b53c94" providerId="ADAL" clId="{5430F69D-16C2-4C13-961A-A6B1C5008423}" dt="2024-04-21T21:06:45.112" v="65" actId="1076"/>
          <ac:picMkLst>
            <pc:docMk/>
            <pc:sldMk cId="3865773605" sldId="496"/>
            <ac:picMk id="2" creationId="{E477329C-ABE0-ED08-7E84-407B4D1209BC}"/>
          </ac:picMkLst>
        </pc:picChg>
        <pc:picChg chg="mod">
          <ac:chgData name="Kerri Cunningham" userId="d655ace8-ee12-4979-8db1-e11294b53c94" providerId="ADAL" clId="{5430F69D-16C2-4C13-961A-A6B1C5008423}" dt="2024-04-20T23:52:58.423" v="60" actId="1076"/>
          <ac:picMkLst>
            <pc:docMk/>
            <pc:sldMk cId="3865773605" sldId="496"/>
            <ac:picMk id="10" creationId="{9AB7070D-BF70-E1CA-57FB-0D54EDC49377}"/>
          </ac:picMkLst>
        </pc:picChg>
      </pc:sldChg>
      <pc:sldChg chg="addSp delSp modSp mod modTransition">
        <pc:chgData name="Kerri Cunningham" userId="d655ace8-ee12-4979-8db1-e11294b53c94" providerId="ADAL" clId="{5430F69D-16C2-4C13-961A-A6B1C5008423}" dt="2024-04-22T03:19:37.364" v="541" actId="404"/>
        <pc:sldMkLst>
          <pc:docMk/>
          <pc:sldMk cId="2442842964" sldId="497"/>
        </pc:sldMkLst>
        <pc:spChg chg="mod">
          <ac:chgData name="Kerri Cunningham" userId="d655ace8-ee12-4979-8db1-e11294b53c94" providerId="ADAL" clId="{5430F69D-16C2-4C13-961A-A6B1C5008423}" dt="2024-04-22T03:19:37.364" v="541" actId="404"/>
          <ac:spMkLst>
            <pc:docMk/>
            <pc:sldMk cId="2442842964" sldId="497"/>
            <ac:spMk id="2" creationId="{6D64A1D1-DD07-4DD2-A527-4B1F52D6AB78}"/>
          </ac:spMkLst>
        </pc:spChg>
        <pc:spChg chg="del mod">
          <ac:chgData name="Kerri Cunningham" userId="d655ace8-ee12-4979-8db1-e11294b53c94" providerId="ADAL" clId="{5430F69D-16C2-4C13-961A-A6B1C5008423}" dt="2024-04-22T02:34:04.053" v="92" actId="478"/>
          <ac:spMkLst>
            <pc:docMk/>
            <pc:sldMk cId="2442842964" sldId="497"/>
            <ac:spMk id="3" creationId="{617E8896-AA49-4FBF-8BB1-9480E622D5AF}"/>
          </ac:spMkLst>
        </pc:spChg>
        <pc:spChg chg="add del mod">
          <ac:chgData name="Kerri Cunningham" userId="d655ace8-ee12-4979-8db1-e11294b53c94" providerId="ADAL" clId="{5430F69D-16C2-4C13-961A-A6B1C5008423}" dt="2024-04-22T02:34:08.911" v="94" actId="478"/>
          <ac:spMkLst>
            <pc:docMk/>
            <pc:sldMk cId="2442842964" sldId="497"/>
            <ac:spMk id="7" creationId="{79527344-077D-B009-CAB3-1FA726BA8BF8}"/>
          </ac:spMkLst>
        </pc:spChg>
        <pc:picChg chg="add mod">
          <ac:chgData name="Kerri Cunningham" userId="d655ace8-ee12-4979-8db1-e11294b53c94" providerId="ADAL" clId="{5430F69D-16C2-4C13-961A-A6B1C5008423}" dt="2024-04-21T21:22:06.652" v="66"/>
          <ac:picMkLst>
            <pc:docMk/>
            <pc:sldMk cId="2442842964" sldId="497"/>
            <ac:picMk id="4" creationId="{7044487D-168D-0F8F-14A6-B0B62B6B6938}"/>
          </ac:picMkLst>
        </pc:picChg>
        <pc:picChg chg="add mod">
          <ac:chgData name="Kerri Cunningham" userId="d655ace8-ee12-4979-8db1-e11294b53c94" providerId="ADAL" clId="{5430F69D-16C2-4C13-961A-A6B1C5008423}" dt="2024-04-21T21:22:08.498" v="67"/>
          <ac:picMkLst>
            <pc:docMk/>
            <pc:sldMk cId="2442842964" sldId="497"/>
            <ac:picMk id="5" creationId="{BE181E2B-63D7-4F6F-BAED-EBF22658897E}"/>
          </ac:picMkLst>
        </pc:picChg>
        <pc:picChg chg="add mod modCrop">
          <ac:chgData name="Kerri Cunningham" userId="d655ace8-ee12-4979-8db1-e11294b53c94" providerId="ADAL" clId="{5430F69D-16C2-4C13-961A-A6B1C5008423}" dt="2024-04-22T02:49:49.550" v="430" actId="1076"/>
          <ac:picMkLst>
            <pc:docMk/>
            <pc:sldMk cId="2442842964" sldId="497"/>
            <ac:picMk id="9" creationId="{E682A5F9-FEE4-48A8-518D-C5BBD983DE64}"/>
          </ac:picMkLst>
        </pc:picChg>
        <pc:picChg chg="add mod">
          <ac:chgData name="Kerri Cunningham" userId="d655ace8-ee12-4979-8db1-e11294b53c94" providerId="ADAL" clId="{5430F69D-16C2-4C13-961A-A6B1C5008423}" dt="2024-04-22T03:04:40.920" v="498" actId="1076"/>
          <ac:picMkLst>
            <pc:docMk/>
            <pc:sldMk cId="2442842964" sldId="497"/>
            <ac:picMk id="10" creationId="{18B659F7-9DB7-3D0D-76A6-DB749F36DCD1}"/>
          </ac:picMkLst>
        </pc:picChg>
      </pc:sldChg>
      <pc:sldChg chg="addSp delSp modSp mod ord modTransition setBg addAnim delAnim delDesignElem">
        <pc:chgData name="Kerri Cunningham" userId="d655ace8-ee12-4979-8db1-e11294b53c94" providerId="ADAL" clId="{5430F69D-16C2-4C13-961A-A6B1C5008423}" dt="2024-04-22T03:23:31.962" v="571"/>
        <pc:sldMkLst>
          <pc:docMk/>
          <pc:sldMk cId="1795373339" sldId="498"/>
        </pc:sldMkLst>
        <pc:spChg chg="mod ord">
          <ac:chgData name="Kerri Cunningham" userId="d655ace8-ee12-4979-8db1-e11294b53c94" providerId="ADAL" clId="{5430F69D-16C2-4C13-961A-A6B1C5008423}" dt="2024-04-22T03:21:07.564" v="553" actId="26606"/>
          <ac:spMkLst>
            <pc:docMk/>
            <pc:sldMk cId="1795373339" sldId="498"/>
            <ac:spMk id="4" creationId="{858C0DDC-D116-43DA-B0B5-A6A82668AD5D}"/>
          </ac:spMkLst>
        </pc:spChg>
        <pc:spChg chg="del mod">
          <ac:chgData name="Kerri Cunningham" userId="d655ace8-ee12-4979-8db1-e11294b53c94" providerId="ADAL" clId="{5430F69D-16C2-4C13-961A-A6B1C5008423}" dt="2024-04-22T02:44:13.440" v="384" actId="21"/>
          <ac:spMkLst>
            <pc:docMk/>
            <pc:sldMk cId="1795373339" sldId="498"/>
            <ac:spMk id="5" creationId="{5B430F02-9645-4F56-99F7-1DC2F76FFFE5}"/>
          </ac:spMkLst>
        </pc:spChg>
        <pc:spChg chg="add del mod">
          <ac:chgData name="Kerri Cunningham" userId="d655ace8-ee12-4979-8db1-e11294b53c94" providerId="ADAL" clId="{5430F69D-16C2-4C13-961A-A6B1C5008423}" dt="2024-04-22T02:50:43.371" v="440" actId="478"/>
          <ac:spMkLst>
            <pc:docMk/>
            <pc:sldMk cId="1795373339" sldId="498"/>
            <ac:spMk id="6" creationId="{9EDDA334-016D-4199-4E8E-56ABBDEA0E0A}"/>
          </ac:spMkLst>
        </pc:spChg>
        <pc:spChg chg="add del">
          <ac:chgData name="Kerri Cunningham" userId="d655ace8-ee12-4979-8db1-e11294b53c94" providerId="ADAL" clId="{5430F69D-16C2-4C13-961A-A6B1C5008423}" dt="2024-04-22T03:20:58.800" v="549" actId="26606"/>
          <ac:spMkLst>
            <pc:docMk/>
            <pc:sldMk cId="1795373339" sldId="498"/>
            <ac:spMk id="15" creationId="{937E6D20-479A-4FAB-99FD-CB9355D677A0}"/>
          </ac:spMkLst>
        </pc:spChg>
        <pc:spChg chg="add del">
          <ac:chgData name="Kerri Cunningham" userId="d655ace8-ee12-4979-8db1-e11294b53c94" providerId="ADAL" clId="{5430F69D-16C2-4C13-961A-A6B1C5008423}" dt="2024-04-22T03:20:58.800" v="549" actId="26606"/>
          <ac:spMkLst>
            <pc:docMk/>
            <pc:sldMk cId="1795373339" sldId="498"/>
            <ac:spMk id="17" creationId="{263897BD-3FEE-4148-905C-EFBE4781E5AD}"/>
          </ac:spMkLst>
        </pc:spChg>
        <pc:spChg chg="add del">
          <ac:chgData name="Kerri Cunningham" userId="d655ace8-ee12-4979-8db1-e11294b53c94" providerId="ADAL" clId="{5430F69D-16C2-4C13-961A-A6B1C5008423}" dt="2024-04-22T03:20:58.800" v="549" actId="26606"/>
          <ac:spMkLst>
            <pc:docMk/>
            <pc:sldMk cId="1795373339" sldId="498"/>
            <ac:spMk id="19" creationId="{BCB08BD3-67C7-4273-9EA7-07733AA54145}"/>
          </ac:spMkLst>
        </pc:spChg>
        <pc:spChg chg="add del">
          <ac:chgData name="Kerri Cunningham" userId="d655ace8-ee12-4979-8db1-e11294b53c94" providerId="ADAL" clId="{5430F69D-16C2-4C13-961A-A6B1C5008423}" dt="2024-04-22T03:20:58.800" v="549" actId="26606"/>
          <ac:spMkLst>
            <pc:docMk/>
            <pc:sldMk cId="1795373339" sldId="498"/>
            <ac:spMk id="21" creationId="{C830092F-F110-4A3C-A5BA-262D4A098A41}"/>
          </ac:spMkLst>
        </pc:spChg>
        <pc:spChg chg="add del">
          <ac:chgData name="Kerri Cunningham" userId="d655ace8-ee12-4979-8db1-e11294b53c94" providerId="ADAL" clId="{5430F69D-16C2-4C13-961A-A6B1C5008423}" dt="2024-04-22T03:20:58.800" v="549" actId="26606"/>
          <ac:spMkLst>
            <pc:docMk/>
            <pc:sldMk cId="1795373339" sldId="498"/>
            <ac:spMk id="23" creationId="{436B355D-681C-4477-ACD2-2C2DF3508CFF}"/>
          </ac:spMkLst>
        </pc:spChg>
        <pc:spChg chg="add del">
          <ac:chgData name="Kerri Cunningham" userId="d655ace8-ee12-4979-8db1-e11294b53c94" providerId="ADAL" clId="{5430F69D-16C2-4C13-961A-A6B1C5008423}" dt="2024-04-22T03:21:07.408" v="552" actId="26606"/>
          <ac:spMkLst>
            <pc:docMk/>
            <pc:sldMk cId="1795373339" sldId="498"/>
            <ac:spMk id="25" creationId="{6875A510-99DD-46D8-AE1A-CB86DEDF7632}"/>
          </ac:spMkLst>
        </pc:spChg>
        <pc:spChg chg="add del">
          <ac:chgData name="Kerri Cunningham" userId="d655ace8-ee12-4979-8db1-e11294b53c94" providerId="ADAL" clId="{5430F69D-16C2-4C13-961A-A6B1C5008423}" dt="2024-04-22T03:21:07.408" v="552" actId="26606"/>
          <ac:spMkLst>
            <pc:docMk/>
            <pc:sldMk cId="1795373339" sldId="498"/>
            <ac:spMk id="26" creationId="{91919E56-817A-4365-8FCB-F7BC7184B2F5}"/>
          </ac:spMkLst>
        </pc:spChg>
        <pc:spChg chg="add del">
          <ac:chgData name="Kerri Cunningham" userId="d655ace8-ee12-4979-8db1-e11294b53c94" providerId="ADAL" clId="{5430F69D-16C2-4C13-961A-A6B1C5008423}" dt="2024-04-22T03:21:07.408" v="552" actId="26606"/>
          <ac:spMkLst>
            <pc:docMk/>
            <pc:sldMk cId="1795373339" sldId="498"/>
            <ac:spMk id="27" creationId="{3CD9C1C2-DCE1-4DA7-AA7A-5957AEF3B700}"/>
          </ac:spMkLst>
        </pc:spChg>
        <pc:spChg chg="add del">
          <ac:chgData name="Kerri Cunningham" userId="d655ace8-ee12-4979-8db1-e11294b53c94" providerId="ADAL" clId="{5430F69D-16C2-4C13-961A-A6B1C5008423}" dt="2024-04-22T03:23:10.779" v="569"/>
          <ac:spMkLst>
            <pc:docMk/>
            <pc:sldMk cId="1795373339" sldId="498"/>
            <ac:spMk id="29" creationId="{6875A510-99DD-46D8-AE1A-CB86DEDF7632}"/>
          </ac:spMkLst>
        </pc:spChg>
        <pc:spChg chg="add del">
          <ac:chgData name="Kerri Cunningham" userId="d655ace8-ee12-4979-8db1-e11294b53c94" providerId="ADAL" clId="{5430F69D-16C2-4C13-961A-A6B1C5008423}" dt="2024-04-22T03:23:10.779" v="569"/>
          <ac:spMkLst>
            <pc:docMk/>
            <pc:sldMk cId="1795373339" sldId="498"/>
            <ac:spMk id="30" creationId="{8D17710A-2F80-4323-9D32-014D946852E7}"/>
          </ac:spMkLst>
        </pc:spChg>
        <pc:picChg chg="add mod">
          <ac:chgData name="Kerri Cunningham" userId="d655ace8-ee12-4979-8db1-e11294b53c94" providerId="ADAL" clId="{5430F69D-16C2-4C13-961A-A6B1C5008423}" dt="2024-04-21T21:22:44.025" v="76"/>
          <ac:picMkLst>
            <pc:docMk/>
            <pc:sldMk cId="1795373339" sldId="498"/>
            <ac:picMk id="2" creationId="{376EF897-97B8-CFF3-FAD0-347004E253B8}"/>
          </ac:picMkLst>
        </pc:picChg>
        <pc:picChg chg="mod">
          <ac:chgData name="Kerri Cunningham" userId="d655ace8-ee12-4979-8db1-e11294b53c94" providerId="ADAL" clId="{5430F69D-16C2-4C13-961A-A6B1C5008423}" dt="2024-04-22T03:23:31.962" v="571"/>
          <ac:picMkLst>
            <pc:docMk/>
            <pc:sldMk cId="1795373339" sldId="498"/>
            <ac:picMk id="8" creationId="{F602090C-4003-4A9A-8F17-0FDDFD83F825}"/>
          </ac:picMkLst>
        </pc:picChg>
        <pc:picChg chg="mod">
          <ac:chgData name="Kerri Cunningham" userId="d655ace8-ee12-4979-8db1-e11294b53c94" providerId="ADAL" clId="{5430F69D-16C2-4C13-961A-A6B1C5008423}" dt="2024-04-22T03:21:07.564" v="553" actId="26606"/>
          <ac:picMkLst>
            <pc:docMk/>
            <pc:sldMk cId="1795373339" sldId="498"/>
            <ac:picMk id="10" creationId="{BD99CA7F-8B87-4431-852C-815754D1C5A7}"/>
          </ac:picMkLst>
        </pc:picChg>
      </pc:sldChg>
      <pc:sldChg chg="addSp delSp modSp mod ord modTransition">
        <pc:chgData name="Kerri Cunningham" userId="d655ace8-ee12-4979-8db1-e11294b53c94" providerId="ADAL" clId="{5430F69D-16C2-4C13-961A-A6B1C5008423}" dt="2024-04-22T03:52:43.312" v="934" actId="207"/>
        <pc:sldMkLst>
          <pc:docMk/>
          <pc:sldMk cId="2201432123" sldId="499"/>
        </pc:sldMkLst>
        <pc:spChg chg="mod">
          <ac:chgData name="Kerri Cunningham" userId="d655ace8-ee12-4979-8db1-e11294b53c94" providerId="ADAL" clId="{5430F69D-16C2-4C13-961A-A6B1C5008423}" dt="2024-04-22T03:49:59.759" v="913" actId="20577"/>
          <ac:spMkLst>
            <pc:docMk/>
            <pc:sldMk cId="2201432123" sldId="499"/>
            <ac:spMk id="2" creationId="{09153F4F-A16A-4B8B-9227-2EB4EFA020AA}"/>
          </ac:spMkLst>
        </pc:spChg>
        <pc:spChg chg="del mod">
          <ac:chgData name="Kerri Cunningham" userId="d655ace8-ee12-4979-8db1-e11294b53c94" providerId="ADAL" clId="{5430F69D-16C2-4C13-961A-A6B1C5008423}" dt="2024-04-22T02:35:19.927" v="119" actId="478"/>
          <ac:spMkLst>
            <pc:docMk/>
            <pc:sldMk cId="2201432123" sldId="499"/>
            <ac:spMk id="3" creationId="{4BF9879B-7534-4AE1-813D-DDCAD3281B73}"/>
          </ac:spMkLst>
        </pc:spChg>
        <pc:spChg chg="add mod">
          <ac:chgData name="Kerri Cunningham" userId="d655ace8-ee12-4979-8db1-e11294b53c94" providerId="ADAL" clId="{5430F69D-16C2-4C13-961A-A6B1C5008423}" dt="2024-04-22T03:50:10.398" v="915" actId="1076"/>
          <ac:spMkLst>
            <pc:docMk/>
            <pc:sldMk cId="2201432123" sldId="499"/>
            <ac:spMk id="3" creationId="{907154CE-8AB0-3F4E-8D1B-DA002E05F86A}"/>
          </ac:spMkLst>
        </pc:spChg>
        <pc:spChg chg="add del mod">
          <ac:chgData name="Kerri Cunningham" userId="d655ace8-ee12-4979-8db1-e11294b53c94" providerId="ADAL" clId="{5430F69D-16C2-4C13-961A-A6B1C5008423}" dt="2024-04-22T02:35:24.511" v="120" actId="478"/>
          <ac:spMkLst>
            <pc:docMk/>
            <pc:sldMk cId="2201432123" sldId="499"/>
            <ac:spMk id="6" creationId="{2416A3BC-521F-3CAB-FC12-9B2A6475FD11}"/>
          </ac:spMkLst>
        </pc:spChg>
        <pc:spChg chg="add del">
          <ac:chgData name="Kerri Cunningham" userId="d655ace8-ee12-4979-8db1-e11294b53c94" providerId="ADAL" clId="{5430F69D-16C2-4C13-961A-A6B1C5008423}" dt="2024-04-22T02:41:35.867" v="321" actId="478"/>
          <ac:spMkLst>
            <pc:docMk/>
            <pc:sldMk cId="2201432123" sldId="499"/>
            <ac:spMk id="8" creationId="{5F7A5BAE-0206-C377-1B21-8C60D1D93774}"/>
          </ac:spMkLst>
        </pc:spChg>
        <pc:picChg chg="add mod">
          <ac:chgData name="Kerri Cunningham" userId="d655ace8-ee12-4979-8db1-e11294b53c94" providerId="ADAL" clId="{5430F69D-16C2-4C13-961A-A6B1C5008423}" dt="2024-04-21T21:22:18.032" v="68"/>
          <ac:picMkLst>
            <pc:docMk/>
            <pc:sldMk cId="2201432123" sldId="499"/>
            <ac:picMk id="4" creationId="{90898E31-DCC7-3E26-DBF2-023D52151000}"/>
          </ac:picMkLst>
        </pc:picChg>
        <pc:picChg chg="add del mod">
          <ac:chgData name="Kerri Cunningham" userId="d655ace8-ee12-4979-8db1-e11294b53c94" providerId="ADAL" clId="{5430F69D-16C2-4C13-961A-A6B1C5008423}" dt="2024-04-22T03:52:14.997" v="929" actId="478"/>
          <ac:picMkLst>
            <pc:docMk/>
            <pc:sldMk cId="2201432123" sldId="499"/>
            <ac:picMk id="6" creationId="{D13F5E1F-139C-1E00-73EE-34DA0C4D562D}"/>
          </ac:picMkLst>
        </pc:picChg>
        <pc:picChg chg="add mod">
          <ac:chgData name="Kerri Cunningham" userId="d655ace8-ee12-4979-8db1-e11294b53c94" providerId="ADAL" clId="{5430F69D-16C2-4C13-961A-A6B1C5008423}" dt="2024-04-22T03:51:39.207" v="925" actId="207"/>
          <ac:picMkLst>
            <pc:docMk/>
            <pc:sldMk cId="2201432123" sldId="499"/>
            <ac:picMk id="8" creationId="{7178E6F5-DAE5-E6A8-3156-C7396E27B8AF}"/>
          </ac:picMkLst>
        </pc:picChg>
        <pc:picChg chg="add mod">
          <ac:chgData name="Kerri Cunningham" userId="d655ace8-ee12-4979-8db1-e11294b53c94" providerId="ADAL" clId="{5430F69D-16C2-4C13-961A-A6B1C5008423}" dt="2024-04-22T03:51:39.207" v="925" actId="207"/>
          <ac:picMkLst>
            <pc:docMk/>
            <pc:sldMk cId="2201432123" sldId="499"/>
            <ac:picMk id="10" creationId="{0955D8D1-DCF7-0BE9-44A2-2541DA920824}"/>
          </ac:picMkLst>
        </pc:picChg>
        <pc:picChg chg="add del mod">
          <ac:chgData name="Kerri Cunningham" userId="d655ace8-ee12-4979-8db1-e11294b53c94" providerId="ADAL" clId="{5430F69D-16C2-4C13-961A-A6B1C5008423}" dt="2024-04-22T03:52:12.888" v="928" actId="478"/>
          <ac:picMkLst>
            <pc:docMk/>
            <pc:sldMk cId="2201432123" sldId="499"/>
            <ac:picMk id="12" creationId="{7BE5C274-7CDB-BE92-F360-5843EBFB238B}"/>
          </ac:picMkLst>
        </pc:picChg>
        <pc:picChg chg="add mod">
          <ac:chgData name="Kerri Cunningham" userId="d655ace8-ee12-4979-8db1-e11294b53c94" providerId="ADAL" clId="{5430F69D-16C2-4C13-961A-A6B1C5008423}" dt="2024-04-22T03:52:43.312" v="934" actId="207"/>
          <ac:picMkLst>
            <pc:docMk/>
            <pc:sldMk cId="2201432123" sldId="499"/>
            <ac:picMk id="14" creationId="{071408F6-3AD3-165C-DAC6-714E36BA658C}"/>
          </ac:picMkLst>
        </pc:picChg>
      </pc:sldChg>
      <pc:sldChg chg="addSp delSp modSp mod modTransition">
        <pc:chgData name="Kerri Cunningham" userId="d655ace8-ee12-4979-8db1-e11294b53c94" providerId="ADAL" clId="{5430F69D-16C2-4C13-961A-A6B1C5008423}" dt="2024-04-22T04:00:11.019" v="960" actId="207"/>
        <pc:sldMkLst>
          <pc:docMk/>
          <pc:sldMk cId="2337905978" sldId="500"/>
        </pc:sldMkLst>
        <pc:spChg chg="mod">
          <ac:chgData name="Kerri Cunningham" userId="d655ace8-ee12-4979-8db1-e11294b53c94" providerId="ADAL" clId="{5430F69D-16C2-4C13-961A-A6B1C5008423}" dt="2024-04-22T03:24:54.885" v="585" actId="14100"/>
          <ac:spMkLst>
            <pc:docMk/>
            <pc:sldMk cId="2337905978" sldId="500"/>
            <ac:spMk id="2" creationId="{D34683CD-059C-4A3C-8337-1053A06658D2}"/>
          </ac:spMkLst>
        </pc:spChg>
        <pc:spChg chg="add del mod">
          <ac:chgData name="Kerri Cunningham" userId="d655ace8-ee12-4979-8db1-e11294b53c94" providerId="ADAL" clId="{5430F69D-16C2-4C13-961A-A6B1C5008423}" dt="2024-04-22T02:42:05.610" v="329" actId="478"/>
          <ac:spMkLst>
            <pc:docMk/>
            <pc:sldMk cId="2337905978" sldId="500"/>
            <ac:spMk id="5" creationId="{E95B3C5A-C7C6-3155-4064-A6B879A86195}"/>
          </ac:spMkLst>
        </pc:spChg>
        <pc:spChg chg="del mod">
          <ac:chgData name="Kerri Cunningham" userId="d655ace8-ee12-4979-8db1-e11294b53c94" providerId="ADAL" clId="{5430F69D-16C2-4C13-961A-A6B1C5008423}" dt="2024-04-22T02:42:04.329" v="328" actId="478"/>
          <ac:spMkLst>
            <pc:docMk/>
            <pc:sldMk cId="2337905978" sldId="500"/>
            <ac:spMk id="6" creationId="{C60A5F81-EE45-46FC-B164-639C4AA8693B}"/>
          </ac:spMkLst>
        </pc:spChg>
        <pc:picChg chg="add mod">
          <ac:chgData name="Kerri Cunningham" userId="d655ace8-ee12-4979-8db1-e11294b53c94" providerId="ADAL" clId="{5430F69D-16C2-4C13-961A-A6B1C5008423}" dt="2024-04-21T21:22:30.139" v="71"/>
          <ac:picMkLst>
            <pc:docMk/>
            <pc:sldMk cId="2337905978" sldId="500"/>
            <ac:picMk id="3" creationId="{44E39924-2279-6E4C-9029-79853CCA4C9C}"/>
          </ac:picMkLst>
        </pc:picChg>
        <pc:picChg chg="add del mod">
          <ac:chgData name="Kerri Cunningham" userId="d655ace8-ee12-4979-8db1-e11294b53c94" providerId="ADAL" clId="{5430F69D-16C2-4C13-961A-A6B1C5008423}" dt="2024-04-22T03:56:32.836" v="950" actId="478"/>
          <ac:picMkLst>
            <pc:docMk/>
            <pc:sldMk cId="2337905978" sldId="500"/>
            <ac:picMk id="5" creationId="{DD73A440-40C9-64A5-F148-928780853610}"/>
          </ac:picMkLst>
        </pc:picChg>
        <pc:picChg chg="add mod">
          <ac:chgData name="Kerri Cunningham" userId="d655ace8-ee12-4979-8db1-e11294b53c94" providerId="ADAL" clId="{5430F69D-16C2-4C13-961A-A6B1C5008423}" dt="2024-04-22T04:00:11.019" v="960" actId="207"/>
          <ac:picMkLst>
            <pc:docMk/>
            <pc:sldMk cId="2337905978" sldId="500"/>
            <ac:picMk id="7" creationId="{214879E7-63BE-8073-9D8E-25D0B4782C09}"/>
          </ac:picMkLst>
        </pc:picChg>
        <pc:picChg chg="add mod">
          <ac:chgData name="Kerri Cunningham" userId="d655ace8-ee12-4979-8db1-e11294b53c94" providerId="ADAL" clId="{5430F69D-16C2-4C13-961A-A6B1C5008423}" dt="2024-04-22T04:00:11.019" v="960" actId="207"/>
          <ac:picMkLst>
            <pc:docMk/>
            <pc:sldMk cId="2337905978" sldId="500"/>
            <ac:picMk id="9" creationId="{AAA8586C-AF4E-21AF-433F-C510856BACBB}"/>
          </ac:picMkLst>
        </pc:picChg>
        <pc:picChg chg="add mod">
          <ac:chgData name="Kerri Cunningham" userId="d655ace8-ee12-4979-8db1-e11294b53c94" providerId="ADAL" clId="{5430F69D-16C2-4C13-961A-A6B1C5008423}" dt="2024-04-22T04:00:11.019" v="960" actId="207"/>
          <ac:picMkLst>
            <pc:docMk/>
            <pc:sldMk cId="2337905978" sldId="500"/>
            <ac:picMk id="11" creationId="{EA5EC02B-4D1A-0FCA-A5E9-C0235512347A}"/>
          </ac:picMkLst>
        </pc:picChg>
      </pc:sldChg>
      <pc:sldChg chg="modSp del">
        <pc:chgData name="Kerri Cunningham" userId="d655ace8-ee12-4979-8db1-e11294b53c94" providerId="ADAL" clId="{5430F69D-16C2-4C13-961A-A6B1C5008423}" dt="2024-04-20T15:08:44.567" v="6" actId="47"/>
        <pc:sldMkLst>
          <pc:docMk/>
          <pc:sldMk cId="187603525" sldId="502"/>
        </pc:sldMkLst>
        <pc:spChg chg="mod">
          <ac:chgData name="Kerri Cunningham" userId="d655ace8-ee12-4979-8db1-e11294b53c94" providerId="ADAL" clId="{5430F69D-16C2-4C13-961A-A6B1C5008423}" dt="2024-04-20T15:08:27.716" v="0"/>
          <ac:spMkLst>
            <pc:docMk/>
            <pc:sldMk cId="187603525" sldId="502"/>
            <ac:spMk id="4" creationId="{CD545352-0B0C-4D62-B921-1970284FD9B9}"/>
          </ac:spMkLst>
        </pc:spChg>
        <pc:spChg chg="mod">
          <ac:chgData name="Kerri Cunningham" userId="d655ace8-ee12-4979-8db1-e11294b53c94" providerId="ADAL" clId="{5430F69D-16C2-4C13-961A-A6B1C5008423}" dt="2024-04-20T15:08:27.716" v="0"/>
          <ac:spMkLst>
            <pc:docMk/>
            <pc:sldMk cId="187603525" sldId="502"/>
            <ac:spMk id="5" creationId="{86496F98-0917-4CDD-8ECD-008D45834E74}"/>
          </ac:spMkLst>
        </pc:spChg>
        <pc:spChg chg="mod">
          <ac:chgData name="Kerri Cunningham" userId="d655ace8-ee12-4979-8db1-e11294b53c94" providerId="ADAL" clId="{5430F69D-16C2-4C13-961A-A6B1C5008423}" dt="2024-04-20T15:08:27.716" v="0"/>
          <ac:spMkLst>
            <pc:docMk/>
            <pc:sldMk cId="187603525" sldId="502"/>
            <ac:spMk id="6" creationId="{1271BFD0-E989-4A8A-BFF6-3E2CFC5F4CD0}"/>
          </ac:spMkLst>
        </pc:spChg>
        <pc:spChg chg="mod">
          <ac:chgData name="Kerri Cunningham" userId="d655ace8-ee12-4979-8db1-e11294b53c94" providerId="ADAL" clId="{5430F69D-16C2-4C13-961A-A6B1C5008423}" dt="2024-04-20T15:08:27.716" v="0"/>
          <ac:spMkLst>
            <pc:docMk/>
            <pc:sldMk cId="187603525" sldId="502"/>
            <ac:spMk id="7" creationId="{9E2D9CA0-1791-40C7-A419-1A0FC27F1453}"/>
          </ac:spMkLst>
        </pc:spChg>
        <pc:graphicFrameChg chg="mod">
          <ac:chgData name="Kerri Cunningham" userId="d655ace8-ee12-4979-8db1-e11294b53c94" providerId="ADAL" clId="{5430F69D-16C2-4C13-961A-A6B1C5008423}" dt="2024-04-20T15:08:27.716" v="0"/>
          <ac:graphicFrameMkLst>
            <pc:docMk/>
            <pc:sldMk cId="187603525" sldId="502"/>
            <ac:graphicFrameMk id="9" creationId="{F1FE7965-FFF1-4D76-8410-67C3D7905909}"/>
          </ac:graphicFrameMkLst>
        </pc:graphicFrameChg>
      </pc:sldChg>
      <pc:sldChg chg="addSp delSp modSp del mod modTransition">
        <pc:chgData name="Kerri Cunningham" userId="d655ace8-ee12-4979-8db1-e11294b53c94" providerId="ADAL" clId="{5430F69D-16C2-4C13-961A-A6B1C5008423}" dt="2024-04-22T02:51:00.226" v="442" actId="47"/>
        <pc:sldMkLst>
          <pc:docMk/>
          <pc:sldMk cId="3828361547" sldId="503"/>
        </pc:sldMkLst>
        <pc:spChg chg="mod">
          <ac:chgData name="Kerri Cunningham" userId="d655ace8-ee12-4979-8db1-e11294b53c94" providerId="ADAL" clId="{5430F69D-16C2-4C13-961A-A6B1C5008423}" dt="2024-04-20T15:08:27.716" v="0"/>
          <ac:spMkLst>
            <pc:docMk/>
            <pc:sldMk cId="3828361547" sldId="503"/>
            <ac:spMk id="2" creationId="{07FD6002-E7C9-43AE-8B63-5ABE487D94F9}"/>
          </ac:spMkLst>
        </pc:spChg>
        <pc:spChg chg="mod">
          <ac:chgData name="Kerri Cunningham" userId="d655ace8-ee12-4979-8db1-e11294b53c94" providerId="ADAL" clId="{5430F69D-16C2-4C13-961A-A6B1C5008423}" dt="2024-04-20T15:08:27.716" v="0"/>
          <ac:spMkLst>
            <pc:docMk/>
            <pc:sldMk cId="3828361547" sldId="503"/>
            <ac:spMk id="7" creationId="{5106234C-6B47-4BED-963B-6EC9C25B552A}"/>
          </ac:spMkLst>
        </pc:spChg>
        <pc:spChg chg="mod">
          <ac:chgData name="Kerri Cunningham" userId="d655ace8-ee12-4979-8db1-e11294b53c94" providerId="ADAL" clId="{5430F69D-16C2-4C13-961A-A6B1C5008423}" dt="2024-04-20T15:08:27.716" v="0"/>
          <ac:spMkLst>
            <pc:docMk/>
            <pc:sldMk cId="3828361547" sldId="503"/>
            <ac:spMk id="8" creationId="{61A905F0-41FB-4528-82FB-9C213C0947D5}"/>
          </ac:spMkLst>
        </pc:spChg>
        <pc:spChg chg="del mod">
          <ac:chgData name="Kerri Cunningham" userId="d655ace8-ee12-4979-8db1-e11294b53c94" providerId="ADAL" clId="{5430F69D-16C2-4C13-961A-A6B1C5008423}" dt="2024-04-21T21:22:36.170" v="73" actId="478"/>
          <ac:spMkLst>
            <pc:docMk/>
            <pc:sldMk cId="3828361547" sldId="503"/>
            <ac:spMk id="9" creationId="{5BDE6EC3-B267-47CD-BA6E-B197B502B476}"/>
          </ac:spMkLst>
        </pc:spChg>
        <pc:spChg chg="mod">
          <ac:chgData name="Kerri Cunningham" userId="d655ace8-ee12-4979-8db1-e11294b53c94" providerId="ADAL" clId="{5430F69D-16C2-4C13-961A-A6B1C5008423}" dt="2024-04-20T15:08:27.716" v="0"/>
          <ac:spMkLst>
            <pc:docMk/>
            <pc:sldMk cId="3828361547" sldId="503"/>
            <ac:spMk id="14" creationId="{A3312664-75A7-465D-B522-B4D1998EE835}"/>
          </ac:spMkLst>
        </pc:spChg>
        <pc:spChg chg="mod">
          <ac:chgData name="Kerri Cunningham" userId="d655ace8-ee12-4979-8db1-e11294b53c94" providerId="ADAL" clId="{5430F69D-16C2-4C13-961A-A6B1C5008423}" dt="2024-04-20T15:08:27.716" v="0"/>
          <ac:spMkLst>
            <pc:docMk/>
            <pc:sldMk cId="3828361547" sldId="503"/>
            <ac:spMk id="15" creationId="{91B932A8-2C41-4CC8-B93B-6E5AD145A60B}"/>
          </ac:spMkLst>
        </pc:spChg>
        <pc:spChg chg="mod">
          <ac:chgData name="Kerri Cunningham" userId="d655ace8-ee12-4979-8db1-e11294b53c94" providerId="ADAL" clId="{5430F69D-16C2-4C13-961A-A6B1C5008423}" dt="2024-04-20T15:08:27.716" v="0"/>
          <ac:spMkLst>
            <pc:docMk/>
            <pc:sldMk cId="3828361547" sldId="503"/>
            <ac:spMk id="16" creationId="{36355637-BB26-4973-8B98-06B7E307CB60}"/>
          </ac:spMkLst>
        </pc:spChg>
        <pc:spChg chg="mod">
          <ac:chgData name="Kerri Cunningham" userId="d655ace8-ee12-4979-8db1-e11294b53c94" providerId="ADAL" clId="{5430F69D-16C2-4C13-961A-A6B1C5008423}" dt="2024-04-20T15:08:27.716" v="0"/>
          <ac:spMkLst>
            <pc:docMk/>
            <pc:sldMk cId="3828361547" sldId="503"/>
            <ac:spMk id="17" creationId="{373034D9-ED6D-4A5A-A8F5-A417D26C5A0F}"/>
          </ac:spMkLst>
        </pc:spChg>
        <pc:picChg chg="add mod">
          <ac:chgData name="Kerri Cunningham" userId="d655ace8-ee12-4979-8db1-e11294b53c94" providerId="ADAL" clId="{5430F69D-16C2-4C13-961A-A6B1C5008423}" dt="2024-04-21T21:22:33.331" v="72"/>
          <ac:picMkLst>
            <pc:docMk/>
            <pc:sldMk cId="3828361547" sldId="503"/>
            <ac:picMk id="3" creationId="{CAC27FC8-9930-A858-DE58-0932443C2658}"/>
          </ac:picMkLst>
        </pc:picChg>
      </pc:sldChg>
      <pc:sldChg chg="addSp delSp modSp mod ord modTransition">
        <pc:chgData name="Kerri Cunningham" userId="d655ace8-ee12-4979-8db1-e11294b53c94" providerId="ADAL" clId="{5430F69D-16C2-4C13-961A-A6B1C5008423}" dt="2024-04-22T03:19:16.181" v="537" actId="1076"/>
        <pc:sldMkLst>
          <pc:docMk/>
          <pc:sldMk cId="2708356486" sldId="504"/>
        </pc:sldMkLst>
        <pc:spChg chg="mod">
          <ac:chgData name="Kerri Cunningham" userId="d655ace8-ee12-4979-8db1-e11294b53c94" providerId="ADAL" clId="{5430F69D-16C2-4C13-961A-A6B1C5008423}" dt="2024-04-22T02:38:43.940" v="288" actId="1076"/>
          <ac:spMkLst>
            <pc:docMk/>
            <pc:sldMk cId="2708356486" sldId="504"/>
            <ac:spMk id="3" creationId="{A5AE4F89-DAE1-40CE-8F5C-C60CF296379E}"/>
          </ac:spMkLst>
        </pc:spChg>
        <pc:spChg chg="del mod">
          <ac:chgData name="Kerri Cunningham" userId="d655ace8-ee12-4979-8db1-e11294b53c94" providerId="ADAL" clId="{5430F69D-16C2-4C13-961A-A6B1C5008423}" dt="2024-04-22T02:36:05.079" v="129" actId="478"/>
          <ac:spMkLst>
            <pc:docMk/>
            <pc:sldMk cId="2708356486" sldId="504"/>
            <ac:spMk id="4" creationId="{947F062E-956B-4680-B26F-D1CA5D55B048}"/>
          </ac:spMkLst>
        </pc:spChg>
        <pc:spChg chg="mod">
          <ac:chgData name="Kerri Cunningham" userId="d655ace8-ee12-4979-8db1-e11294b53c94" providerId="ADAL" clId="{5430F69D-16C2-4C13-961A-A6B1C5008423}" dt="2024-04-22T02:38:45.596" v="289" actId="1076"/>
          <ac:spMkLst>
            <pc:docMk/>
            <pc:sldMk cId="2708356486" sldId="504"/>
            <ac:spMk id="5" creationId="{2B11006E-0A70-4B24-9ECF-5487FD5193FF}"/>
          </ac:spMkLst>
        </pc:spChg>
        <pc:spChg chg="del mod">
          <ac:chgData name="Kerri Cunningham" userId="d655ace8-ee12-4979-8db1-e11294b53c94" providerId="ADAL" clId="{5430F69D-16C2-4C13-961A-A6B1C5008423}" dt="2024-04-22T02:36:08.391" v="131" actId="478"/>
          <ac:spMkLst>
            <pc:docMk/>
            <pc:sldMk cId="2708356486" sldId="504"/>
            <ac:spMk id="6" creationId="{EB96A793-D0F5-4A04-98C7-588A051B5273}"/>
          </ac:spMkLst>
        </pc:spChg>
        <pc:spChg chg="del mod">
          <ac:chgData name="Kerri Cunningham" userId="d655ace8-ee12-4979-8db1-e11294b53c94" providerId="ADAL" clId="{5430F69D-16C2-4C13-961A-A6B1C5008423}" dt="2024-04-22T02:35:49.833" v="128" actId="478"/>
          <ac:spMkLst>
            <pc:docMk/>
            <pc:sldMk cId="2708356486" sldId="504"/>
            <ac:spMk id="7" creationId="{8499257D-C40D-4533-97A3-C2FB8CB762CD}"/>
          </ac:spMkLst>
        </pc:spChg>
        <pc:spChg chg="del mod">
          <ac:chgData name="Kerri Cunningham" userId="d655ace8-ee12-4979-8db1-e11294b53c94" providerId="ADAL" clId="{5430F69D-16C2-4C13-961A-A6B1C5008423}" dt="2024-04-22T02:35:47.020" v="127" actId="478"/>
          <ac:spMkLst>
            <pc:docMk/>
            <pc:sldMk cId="2708356486" sldId="504"/>
            <ac:spMk id="8" creationId="{BF490905-5C26-447A-9B42-E55CF46A9731}"/>
          </ac:spMkLst>
        </pc:spChg>
        <pc:spChg chg="del mod">
          <ac:chgData name="Kerri Cunningham" userId="d655ace8-ee12-4979-8db1-e11294b53c94" providerId="ADAL" clId="{5430F69D-16C2-4C13-961A-A6B1C5008423}" dt="2024-04-21T21:22:41.529" v="75" actId="478"/>
          <ac:spMkLst>
            <pc:docMk/>
            <pc:sldMk cId="2708356486" sldId="504"/>
            <ac:spMk id="9" creationId="{A7BA4FBA-41F9-41F5-88B7-F79D63F1C3E3}"/>
          </ac:spMkLst>
        </pc:spChg>
        <pc:spChg chg="mod">
          <ac:chgData name="Kerri Cunningham" userId="d655ace8-ee12-4979-8db1-e11294b53c94" providerId="ADAL" clId="{5430F69D-16C2-4C13-961A-A6B1C5008423}" dt="2024-04-22T02:40:27.336" v="298" actId="1076"/>
          <ac:spMkLst>
            <pc:docMk/>
            <pc:sldMk cId="2708356486" sldId="504"/>
            <ac:spMk id="10" creationId="{631D8CAB-33A0-4094-87E1-8E142A537A5F}"/>
          </ac:spMkLst>
        </pc:spChg>
        <pc:spChg chg="del mod">
          <ac:chgData name="Kerri Cunningham" userId="d655ace8-ee12-4979-8db1-e11294b53c94" providerId="ADAL" clId="{5430F69D-16C2-4C13-961A-A6B1C5008423}" dt="2024-04-22T02:36:11.602" v="133" actId="478"/>
          <ac:spMkLst>
            <pc:docMk/>
            <pc:sldMk cId="2708356486" sldId="504"/>
            <ac:spMk id="11" creationId="{38401151-47ED-4A91-BB32-1E8E0B90F771}"/>
          </ac:spMkLst>
        </pc:spChg>
        <pc:spChg chg="add del mod">
          <ac:chgData name="Kerri Cunningham" userId="d655ace8-ee12-4979-8db1-e11294b53c94" providerId="ADAL" clId="{5430F69D-16C2-4C13-961A-A6B1C5008423}" dt="2024-04-22T02:36:07.141" v="130" actId="478"/>
          <ac:spMkLst>
            <pc:docMk/>
            <pc:sldMk cId="2708356486" sldId="504"/>
            <ac:spMk id="13" creationId="{16D6271F-01C2-3DD4-F1BA-6BA207211285}"/>
          </ac:spMkLst>
        </pc:spChg>
        <pc:spChg chg="add del mod">
          <ac:chgData name="Kerri Cunningham" userId="d655ace8-ee12-4979-8db1-e11294b53c94" providerId="ADAL" clId="{5430F69D-16C2-4C13-961A-A6B1C5008423}" dt="2024-04-22T02:36:10.318" v="132" actId="478"/>
          <ac:spMkLst>
            <pc:docMk/>
            <pc:sldMk cId="2708356486" sldId="504"/>
            <ac:spMk id="15" creationId="{08F70799-D0DA-80DB-C6A8-F2629DABAC17}"/>
          </ac:spMkLst>
        </pc:spChg>
        <pc:spChg chg="add del mod">
          <ac:chgData name="Kerri Cunningham" userId="d655ace8-ee12-4979-8db1-e11294b53c94" providerId="ADAL" clId="{5430F69D-16C2-4C13-961A-A6B1C5008423}" dt="2024-04-22T02:36:13.187" v="134" actId="478"/>
          <ac:spMkLst>
            <pc:docMk/>
            <pc:sldMk cId="2708356486" sldId="504"/>
            <ac:spMk id="17" creationId="{467D1EDC-996A-1198-8942-A9F733828E3E}"/>
          </ac:spMkLst>
        </pc:spChg>
        <pc:spChg chg="mod">
          <ac:chgData name="Kerri Cunningham" userId="d655ace8-ee12-4979-8db1-e11294b53c94" providerId="ADAL" clId="{5430F69D-16C2-4C13-961A-A6B1C5008423}" dt="2024-04-22T03:19:16.181" v="537" actId="1076"/>
          <ac:spMkLst>
            <pc:docMk/>
            <pc:sldMk cId="2708356486" sldId="504"/>
            <ac:spMk id="43" creationId="{AC70A0AD-4A0C-40FD-A774-6B09C1736F33}"/>
          </ac:spMkLst>
        </pc:spChg>
        <pc:picChg chg="add mod">
          <ac:chgData name="Kerri Cunningham" userId="d655ace8-ee12-4979-8db1-e11294b53c94" providerId="ADAL" clId="{5430F69D-16C2-4C13-961A-A6B1C5008423}" dt="2024-04-21T21:22:39.575" v="74"/>
          <ac:picMkLst>
            <pc:docMk/>
            <pc:sldMk cId="2708356486" sldId="504"/>
            <ac:picMk id="2" creationId="{8753996F-9482-9DD2-F8B5-9DA27101CA68}"/>
          </ac:picMkLst>
        </pc:picChg>
        <pc:picChg chg="add mod">
          <ac:chgData name="Kerri Cunningham" userId="d655ace8-ee12-4979-8db1-e11294b53c94" providerId="ADAL" clId="{5430F69D-16C2-4C13-961A-A6B1C5008423}" dt="2024-04-22T02:41:13.294" v="313" actId="1076"/>
          <ac:picMkLst>
            <pc:docMk/>
            <pc:sldMk cId="2708356486" sldId="504"/>
            <ac:picMk id="19" creationId="{BF3097FB-D156-791B-824E-FDCC405B162D}"/>
          </ac:picMkLst>
        </pc:picChg>
        <pc:picChg chg="add mod">
          <ac:chgData name="Kerri Cunningham" userId="d655ace8-ee12-4979-8db1-e11294b53c94" providerId="ADAL" clId="{5430F69D-16C2-4C13-961A-A6B1C5008423}" dt="2024-04-22T02:41:11.389" v="312" actId="1076"/>
          <ac:picMkLst>
            <pc:docMk/>
            <pc:sldMk cId="2708356486" sldId="504"/>
            <ac:picMk id="21" creationId="{CAD8C477-DA7C-EE81-42AB-B44C86235C29}"/>
          </ac:picMkLst>
        </pc:picChg>
        <pc:picChg chg="add mod">
          <ac:chgData name="Kerri Cunningham" userId="d655ace8-ee12-4979-8db1-e11294b53c94" providerId="ADAL" clId="{5430F69D-16C2-4C13-961A-A6B1C5008423}" dt="2024-04-22T02:41:16.590" v="315" actId="1076"/>
          <ac:picMkLst>
            <pc:docMk/>
            <pc:sldMk cId="2708356486" sldId="504"/>
            <ac:picMk id="23" creationId="{8306E006-D446-6FEE-D8B2-40D55041BF28}"/>
          </ac:picMkLst>
        </pc:picChg>
        <pc:picChg chg="add mod">
          <ac:chgData name="Kerri Cunningham" userId="d655ace8-ee12-4979-8db1-e11294b53c94" providerId="ADAL" clId="{5430F69D-16C2-4C13-961A-A6B1C5008423}" dt="2024-04-22T02:40:56.798" v="304" actId="1076"/>
          <ac:picMkLst>
            <pc:docMk/>
            <pc:sldMk cId="2708356486" sldId="504"/>
            <ac:picMk id="25" creationId="{4D56D172-5305-5174-BF72-B96F6D9BB203}"/>
          </ac:picMkLst>
        </pc:picChg>
      </pc:sldChg>
      <pc:sldChg chg="addSp delSp modSp mod modTransition">
        <pc:chgData name="Kerri Cunningham" userId="d655ace8-ee12-4979-8db1-e11294b53c94" providerId="ADAL" clId="{5430F69D-16C2-4C13-961A-A6B1C5008423}" dt="2024-04-22T03:23:31.962" v="571"/>
        <pc:sldMkLst>
          <pc:docMk/>
          <pc:sldMk cId="3065165948" sldId="505"/>
        </pc:sldMkLst>
        <pc:spChg chg="add del mod">
          <ac:chgData name="Kerri Cunningham" userId="d655ace8-ee12-4979-8db1-e11294b53c94" providerId="ADAL" clId="{5430F69D-16C2-4C13-961A-A6B1C5008423}" dt="2024-04-22T02:44:21.594" v="387" actId="478"/>
          <ac:spMkLst>
            <pc:docMk/>
            <pc:sldMk cId="3065165948" sldId="505"/>
            <ac:spMk id="4" creationId="{C657600A-0A25-FEAE-FFC1-7D5B5F2F5ED7}"/>
          </ac:spMkLst>
        </pc:spChg>
        <pc:spChg chg="add mod">
          <ac:chgData name="Kerri Cunningham" userId="d655ace8-ee12-4979-8db1-e11294b53c94" providerId="ADAL" clId="{5430F69D-16C2-4C13-961A-A6B1C5008423}" dt="2024-04-22T03:22:41.286" v="567" actId="113"/>
          <ac:spMkLst>
            <pc:docMk/>
            <pc:sldMk cId="3065165948" sldId="505"/>
            <ac:spMk id="5" creationId="{5B430F02-9645-4F56-99F7-1DC2F76FFFE5}"/>
          </ac:spMkLst>
        </pc:spChg>
        <pc:spChg chg="del mod">
          <ac:chgData name="Kerri Cunningham" userId="d655ace8-ee12-4979-8db1-e11294b53c94" providerId="ADAL" clId="{5430F69D-16C2-4C13-961A-A6B1C5008423}" dt="2024-04-22T02:44:42.358" v="401" actId="478"/>
          <ac:spMkLst>
            <pc:docMk/>
            <pc:sldMk cId="3065165948" sldId="505"/>
            <ac:spMk id="6" creationId="{CBCDF373-B5D6-4F86-8E13-9DB2240140AA}"/>
          </ac:spMkLst>
        </pc:spChg>
        <pc:spChg chg="del mod">
          <ac:chgData name="Kerri Cunningham" userId="d655ace8-ee12-4979-8db1-e11294b53c94" providerId="ADAL" clId="{5430F69D-16C2-4C13-961A-A6B1C5008423}" dt="2024-04-22T02:44:19.626" v="386" actId="478"/>
          <ac:spMkLst>
            <pc:docMk/>
            <pc:sldMk cId="3065165948" sldId="505"/>
            <ac:spMk id="7" creationId="{922901A9-2FA2-4FF9-8C8C-B9DE9921F62D}"/>
          </ac:spMkLst>
        </pc:spChg>
        <pc:picChg chg="add mod">
          <ac:chgData name="Kerri Cunningham" userId="d655ace8-ee12-4979-8db1-e11294b53c94" providerId="ADAL" clId="{5430F69D-16C2-4C13-961A-A6B1C5008423}" dt="2024-04-21T21:22:50.010" v="77"/>
          <ac:picMkLst>
            <pc:docMk/>
            <pc:sldMk cId="3065165948" sldId="505"/>
            <ac:picMk id="2" creationId="{B6146E52-5E41-C199-D1EB-91750EC3AB3E}"/>
          </ac:picMkLst>
        </pc:picChg>
        <pc:picChg chg="mod">
          <ac:chgData name="Kerri Cunningham" userId="d655ace8-ee12-4979-8db1-e11294b53c94" providerId="ADAL" clId="{5430F69D-16C2-4C13-961A-A6B1C5008423}" dt="2024-04-22T03:23:31.962" v="571"/>
          <ac:picMkLst>
            <pc:docMk/>
            <pc:sldMk cId="3065165948" sldId="505"/>
            <ac:picMk id="15" creationId="{658F430D-7953-4C3C-B3BE-0B399BDD08AD}"/>
          </ac:picMkLst>
        </pc:picChg>
        <pc:picChg chg="mod">
          <ac:chgData name="Kerri Cunningham" userId="d655ace8-ee12-4979-8db1-e11294b53c94" providerId="ADAL" clId="{5430F69D-16C2-4C13-961A-A6B1C5008423}" dt="2024-04-22T03:23:31.962" v="571"/>
          <ac:picMkLst>
            <pc:docMk/>
            <pc:sldMk cId="3065165948" sldId="505"/>
            <ac:picMk id="17" creationId="{F298FAB9-AC47-4458-8F09-2B393B152674}"/>
          </ac:picMkLst>
        </pc:picChg>
        <pc:picChg chg="mod">
          <ac:chgData name="Kerri Cunningham" userId="d655ace8-ee12-4979-8db1-e11294b53c94" providerId="ADAL" clId="{5430F69D-16C2-4C13-961A-A6B1C5008423}" dt="2024-04-22T03:23:31.962" v="571"/>
          <ac:picMkLst>
            <pc:docMk/>
            <pc:sldMk cId="3065165948" sldId="505"/>
            <ac:picMk id="19" creationId="{CFEB2900-00B6-43B7-AC38-09D3FDB30DC6}"/>
          </ac:picMkLst>
        </pc:picChg>
        <pc:picChg chg="mod">
          <ac:chgData name="Kerri Cunningham" userId="d655ace8-ee12-4979-8db1-e11294b53c94" providerId="ADAL" clId="{5430F69D-16C2-4C13-961A-A6B1C5008423}" dt="2024-04-22T03:23:31.962" v="571"/>
          <ac:picMkLst>
            <pc:docMk/>
            <pc:sldMk cId="3065165948" sldId="505"/>
            <ac:picMk id="23" creationId="{92EE76B6-79F9-4163-9187-866AA0F39EED}"/>
          </ac:picMkLst>
        </pc:picChg>
      </pc:sldChg>
      <pc:sldChg chg="addSp delSp modSp mod modTransition">
        <pc:chgData name="Kerri Cunningham" userId="d655ace8-ee12-4979-8db1-e11294b53c94" providerId="ADAL" clId="{5430F69D-16C2-4C13-961A-A6B1C5008423}" dt="2024-04-22T03:25:40.254" v="589" actId="1076"/>
        <pc:sldMkLst>
          <pc:docMk/>
          <pc:sldMk cId="2151942242" sldId="506"/>
        </pc:sldMkLst>
        <pc:spChg chg="del mod">
          <ac:chgData name="Kerri Cunningham" userId="d655ace8-ee12-4979-8db1-e11294b53c94" providerId="ADAL" clId="{5430F69D-16C2-4C13-961A-A6B1C5008423}" dt="2024-04-22T02:53:10.853" v="448" actId="478"/>
          <ac:spMkLst>
            <pc:docMk/>
            <pc:sldMk cId="2151942242" sldId="506"/>
            <ac:spMk id="2" creationId="{66F5BB92-813C-4042-B316-05BBE4D46BC7}"/>
          </ac:spMkLst>
        </pc:spChg>
        <pc:spChg chg="del mod">
          <ac:chgData name="Kerri Cunningham" userId="d655ace8-ee12-4979-8db1-e11294b53c94" providerId="ADAL" clId="{5430F69D-16C2-4C13-961A-A6B1C5008423}" dt="2024-04-21T21:23:02.009" v="82" actId="478"/>
          <ac:spMkLst>
            <pc:docMk/>
            <pc:sldMk cId="2151942242" sldId="506"/>
            <ac:spMk id="3" creationId="{DECE1FA4-302E-47BF-AD27-4A7685949974}"/>
          </ac:spMkLst>
        </pc:spChg>
        <pc:spChg chg="del mod">
          <ac:chgData name="Kerri Cunningham" userId="d655ace8-ee12-4979-8db1-e11294b53c94" providerId="ADAL" clId="{5430F69D-16C2-4C13-961A-A6B1C5008423}" dt="2024-04-21T21:23:00.472" v="81" actId="478"/>
          <ac:spMkLst>
            <pc:docMk/>
            <pc:sldMk cId="2151942242" sldId="506"/>
            <ac:spMk id="4" creationId="{8B357B38-EB06-465C-8F7E-F7E1E7079D1F}"/>
          </ac:spMkLst>
        </pc:spChg>
        <pc:spChg chg="del mod">
          <ac:chgData name="Kerri Cunningham" userId="d655ace8-ee12-4979-8db1-e11294b53c94" providerId="ADAL" clId="{5430F69D-16C2-4C13-961A-A6B1C5008423}" dt="2024-04-21T21:22:57.971" v="79" actId="478"/>
          <ac:spMkLst>
            <pc:docMk/>
            <pc:sldMk cId="2151942242" sldId="506"/>
            <ac:spMk id="5" creationId="{763B58A6-180C-4F65-9C7E-460497F34301}"/>
          </ac:spMkLst>
        </pc:spChg>
        <pc:spChg chg="add del mod">
          <ac:chgData name="Kerri Cunningham" userId="d655ace8-ee12-4979-8db1-e11294b53c94" providerId="ADAL" clId="{5430F69D-16C2-4C13-961A-A6B1C5008423}" dt="2024-04-21T21:23:04.482" v="84" actId="478"/>
          <ac:spMkLst>
            <pc:docMk/>
            <pc:sldMk cId="2151942242" sldId="506"/>
            <ac:spMk id="8" creationId="{3E1CDE70-A470-8853-C615-7FE051332CEB}"/>
          </ac:spMkLst>
        </pc:spChg>
        <pc:spChg chg="del mod">
          <ac:chgData name="Kerri Cunningham" userId="d655ace8-ee12-4979-8db1-e11294b53c94" providerId="ADAL" clId="{5430F69D-16C2-4C13-961A-A6B1C5008423}" dt="2024-04-22T02:53:09.153" v="447" actId="478"/>
          <ac:spMkLst>
            <pc:docMk/>
            <pc:sldMk cId="2151942242" sldId="506"/>
            <ac:spMk id="9" creationId="{41690B51-B7AB-4D15-951F-60CB62BB8DCF}"/>
          </ac:spMkLst>
        </pc:spChg>
        <pc:spChg chg="del mod">
          <ac:chgData name="Kerri Cunningham" userId="d655ace8-ee12-4979-8db1-e11294b53c94" providerId="ADAL" clId="{5430F69D-16C2-4C13-961A-A6B1C5008423}" dt="2024-04-22T02:53:04.818" v="444" actId="478"/>
          <ac:spMkLst>
            <pc:docMk/>
            <pc:sldMk cId="2151942242" sldId="506"/>
            <ac:spMk id="10" creationId="{53C6B086-BC3B-4FE1-A23D-D1396E627EE6}"/>
          </ac:spMkLst>
        </pc:spChg>
        <pc:spChg chg="del mod">
          <ac:chgData name="Kerri Cunningham" userId="d655ace8-ee12-4979-8db1-e11294b53c94" providerId="ADAL" clId="{5430F69D-16C2-4C13-961A-A6B1C5008423}" dt="2024-04-21T21:23:06.384" v="85" actId="478"/>
          <ac:spMkLst>
            <pc:docMk/>
            <pc:sldMk cId="2151942242" sldId="506"/>
            <ac:spMk id="11" creationId="{1612A310-0919-4438-952C-499AC4A95E7A}"/>
          </ac:spMkLst>
        </pc:spChg>
        <pc:spChg chg="add del mod">
          <ac:chgData name="Kerri Cunningham" userId="d655ace8-ee12-4979-8db1-e11294b53c94" providerId="ADAL" clId="{5430F69D-16C2-4C13-961A-A6B1C5008423}" dt="2024-04-22T02:53:06.434" v="445" actId="478"/>
          <ac:spMkLst>
            <pc:docMk/>
            <pc:sldMk cId="2151942242" sldId="506"/>
            <ac:spMk id="13" creationId="{4DA0F4EE-CAC0-A20D-AB17-5AACE18AE0E7}"/>
          </ac:spMkLst>
        </pc:spChg>
        <pc:spChg chg="add del mod">
          <ac:chgData name="Kerri Cunningham" userId="d655ace8-ee12-4979-8db1-e11294b53c94" providerId="ADAL" clId="{5430F69D-16C2-4C13-961A-A6B1C5008423}" dt="2024-04-21T21:23:11.563" v="89" actId="478"/>
          <ac:spMkLst>
            <pc:docMk/>
            <pc:sldMk cId="2151942242" sldId="506"/>
            <ac:spMk id="15" creationId="{3BC17DEE-3E43-C693-6FC4-36347CDA3CBC}"/>
          </ac:spMkLst>
        </pc:spChg>
        <pc:spChg chg="add del mod">
          <ac:chgData name="Kerri Cunningham" userId="d655ace8-ee12-4979-8db1-e11294b53c94" providerId="ADAL" clId="{5430F69D-16C2-4C13-961A-A6B1C5008423}" dt="2024-04-21T21:23:09.799" v="88" actId="478"/>
          <ac:spMkLst>
            <pc:docMk/>
            <pc:sldMk cId="2151942242" sldId="506"/>
            <ac:spMk id="17" creationId="{28B7D378-FBE3-D214-9EC3-E505AE9AC64E}"/>
          </ac:spMkLst>
        </pc:spChg>
        <pc:spChg chg="add del mod">
          <ac:chgData name="Kerri Cunningham" userId="d655ace8-ee12-4979-8db1-e11294b53c94" providerId="ADAL" clId="{5430F69D-16C2-4C13-961A-A6B1C5008423}" dt="2024-04-22T02:53:07.196" v="446" actId="478"/>
          <ac:spMkLst>
            <pc:docMk/>
            <pc:sldMk cId="2151942242" sldId="506"/>
            <ac:spMk id="19" creationId="{C5C7D9E7-CF67-92C5-DCA7-36F5CAC0CF65}"/>
          </ac:spMkLst>
        </pc:spChg>
        <pc:spChg chg="add del mod">
          <ac:chgData name="Kerri Cunningham" userId="d655ace8-ee12-4979-8db1-e11294b53c94" providerId="ADAL" clId="{5430F69D-16C2-4C13-961A-A6B1C5008423}" dt="2024-04-22T02:53:12.050" v="449" actId="478"/>
          <ac:spMkLst>
            <pc:docMk/>
            <pc:sldMk cId="2151942242" sldId="506"/>
            <ac:spMk id="21" creationId="{EB2CE145-F435-7DFE-8C9E-7F030589B634}"/>
          </ac:spMkLst>
        </pc:spChg>
        <pc:spChg chg="add del mod">
          <ac:chgData name="Kerri Cunningham" userId="d655ace8-ee12-4979-8db1-e11294b53c94" providerId="ADAL" clId="{5430F69D-16C2-4C13-961A-A6B1C5008423}" dt="2024-04-22T02:53:13.605" v="450" actId="478"/>
          <ac:spMkLst>
            <pc:docMk/>
            <pc:sldMk cId="2151942242" sldId="506"/>
            <ac:spMk id="24" creationId="{0BB5CA0F-8DA4-09F9-E607-9AF7399568E6}"/>
          </ac:spMkLst>
        </pc:spChg>
        <pc:spChg chg="add mod">
          <ac:chgData name="Kerri Cunningham" userId="d655ace8-ee12-4979-8db1-e11294b53c94" providerId="ADAL" clId="{5430F69D-16C2-4C13-961A-A6B1C5008423}" dt="2024-04-22T03:02:40.896" v="490" actId="3626"/>
          <ac:spMkLst>
            <pc:docMk/>
            <pc:sldMk cId="2151942242" sldId="506"/>
            <ac:spMk id="30" creationId="{2A5A2132-D5D2-FBCA-DDC1-C76526BE69F0}"/>
          </ac:spMkLst>
        </pc:spChg>
        <pc:picChg chg="add mod">
          <ac:chgData name="Kerri Cunningham" userId="d655ace8-ee12-4979-8db1-e11294b53c94" providerId="ADAL" clId="{5430F69D-16C2-4C13-961A-A6B1C5008423}" dt="2024-04-21T21:22:54.732" v="78"/>
          <ac:picMkLst>
            <pc:docMk/>
            <pc:sldMk cId="2151942242" sldId="506"/>
            <ac:picMk id="6" creationId="{6513EBF2-8BE5-7D7A-0EB6-FF6B885B330A}"/>
          </ac:picMkLst>
        </pc:picChg>
        <pc:picChg chg="del mod">
          <ac:chgData name="Kerri Cunningham" userId="d655ace8-ee12-4979-8db1-e11294b53c94" providerId="ADAL" clId="{5430F69D-16C2-4C13-961A-A6B1C5008423}" dt="2024-04-21T21:23:08.197" v="87" actId="478"/>
          <ac:picMkLst>
            <pc:docMk/>
            <pc:sldMk cId="2151942242" sldId="506"/>
            <ac:picMk id="23" creationId="{B4D6CBD8-BAE2-4829-AC80-ACEA4658DDC9}"/>
          </ac:picMkLst>
        </pc:picChg>
        <pc:picChg chg="del mod">
          <ac:chgData name="Kerri Cunningham" userId="d655ace8-ee12-4979-8db1-e11294b53c94" providerId="ADAL" clId="{5430F69D-16C2-4C13-961A-A6B1C5008423}" dt="2024-04-21T21:23:07.117" v="86" actId="478"/>
          <ac:picMkLst>
            <pc:docMk/>
            <pc:sldMk cId="2151942242" sldId="506"/>
            <ac:picMk id="25" creationId="{329FB706-264C-44A5-B17E-0D396F61AEF7}"/>
          </ac:picMkLst>
        </pc:picChg>
        <pc:picChg chg="del mod">
          <ac:chgData name="Kerri Cunningham" userId="d655ace8-ee12-4979-8db1-e11294b53c94" providerId="ADAL" clId="{5430F69D-16C2-4C13-961A-A6B1C5008423}" dt="2024-04-21T21:23:02.795" v="83" actId="478"/>
          <ac:picMkLst>
            <pc:docMk/>
            <pc:sldMk cId="2151942242" sldId="506"/>
            <ac:picMk id="27" creationId="{6EC943CF-98BB-4FE5-A6A8-5371D13646A3}"/>
          </ac:picMkLst>
        </pc:picChg>
        <pc:picChg chg="add del mod modCrop">
          <ac:chgData name="Kerri Cunningham" userId="d655ace8-ee12-4979-8db1-e11294b53c94" providerId="ADAL" clId="{5430F69D-16C2-4C13-961A-A6B1C5008423}" dt="2024-04-22T03:00:45.025" v="455" actId="478"/>
          <ac:picMkLst>
            <pc:docMk/>
            <pc:sldMk cId="2151942242" sldId="506"/>
            <ac:picMk id="28" creationId="{F9D5AC79-D492-0D26-D3E7-8FF5828B6FCF}"/>
          </ac:picMkLst>
        </pc:picChg>
        <pc:picChg chg="add mod modCrop">
          <ac:chgData name="Kerri Cunningham" userId="d655ace8-ee12-4979-8db1-e11294b53c94" providerId="ADAL" clId="{5430F69D-16C2-4C13-961A-A6B1C5008423}" dt="2024-04-22T03:25:40.254" v="589" actId="1076"/>
          <ac:picMkLst>
            <pc:docMk/>
            <pc:sldMk cId="2151942242" sldId="506"/>
            <ac:picMk id="32" creationId="{E2EF434D-DC36-C589-493A-EB8E7DC4C865}"/>
          </ac:picMkLst>
        </pc:picChg>
        <pc:picChg chg="add mod">
          <ac:chgData name="Kerri Cunningham" userId="d655ace8-ee12-4979-8db1-e11294b53c94" providerId="ADAL" clId="{5430F69D-16C2-4C13-961A-A6B1C5008423}" dt="2024-04-22T03:04:24.383" v="496" actId="1076"/>
          <ac:picMkLst>
            <pc:docMk/>
            <pc:sldMk cId="2151942242" sldId="506"/>
            <ac:picMk id="33" creationId="{18B659F7-9DB7-3D0D-76A6-DB749F36DCD1}"/>
          </ac:picMkLst>
        </pc:picChg>
      </pc:sldChg>
      <pc:sldChg chg="add del">
        <pc:chgData name="Kerri Cunningham" userId="d655ace8-ee12-4979-8db1-e11294b53c94" providerId="ADAL" clId="{5430F69D-16C2-4C13-961A-A6B1C5008423}" dt="2024-04-21T21:22:24.409" v="70"/>
        <pc:sldMkLst>
          <pc:docMk/>
          <pc:sldMk cId="110569303" sldId="507"/>
        </pc:sldMkLst>
      </pc:sldChg>
      <pc:sldChg chg="addSp delSp modSp new mod ord modTransition">
        <pc:chgData name="Kerri Cunningham" userId="d655ace8-ee12-4979-8db1-e11294b53c94" providerId="ADAL" clId="{5430F69D-16C2-4C13-961A-A6B1C5008423}" dt="2024-04-22T03:29:56.199" v="840"/>
        <pc:sldMkLst>
          <pc:docMk/>
          <pc:sldMk cId="3979767677" sldId="507"/>
        </pc:sldMkLst>
        <pc:spChg chg="del">
          <ac:chgData name="Kerri Cunningham" userId="d655ace8-ee12-4979-8db1-e11294b53c94" providerId="ADAL" clId="{5430F69D-16C2-4C13-961A-A6B1C5008423}" dt="2024-04-22T03:11:10.422" v="502" actId="478"/>
          <ac:spMkLst>
            <pc:docMk/>
            <pc:sldMk cId="3979767677" sldId="507"/>
            <ac:spMk id="2" creationId="{0031B000-F0D1-D3E0-7155-935282041AFF}"/>
          </ac:spMkLst>
        </pc:spChg>
        <pc:spChg chg="del">
          <ac:chgData name="Kerri Cunningham" userId="d655ace8-ee12-4979-8db1-e11294b53c94" providerId="ADAL" clId="{5430F69D-16C2-4C13-961A-A6B1C5008423}" dt="2024-04-22T03:11:07.876" v="501" actId="478"/>
          <ac:spMkLst>
            <pc:docMk/>
            <pc:sldMk cId="3979767677" sldId="507"/>
            <ac:spMk id="3" creationId="{26EFF81B-9A47-92A3-DF80-288335C7D9FB}"/>
          </ac:spMkLst>
        </pc:spChg>
        <pc:spChg chg="del">
          <ac:chgData name="Kerri Cunningham" userId="d655ace8-ee12-4979-8db1-e11294b53c94" providerId="ADAL" clId="{5430F69D-16C2-4C13-961A-A6B1C5008423}" dt="2024-04-22T03:11:13.688" v="503" actId="478"/>
          <ac:spMkLst>
            <pc:docMk/>
            <pc:sldMk cId="3979767677" sldId="507"/>
            <ac:spMk id="4" creationId="{6C89B5B6-B5D3-71C6-3B58-2A1E92E10391}"/>
          </ac:spMkLst>
        </pc:spChg>
        <pc:spChg chg="add mod">
          <ac:chgData name="Kerri Cunningham" userId="d655ace8-ee12-4979-8db1-e11294b53c94" providerId="ADAL" clId="{5430F69D-16C2-4C13-961A-A6B1C5008423}" dt="2024-04-22T03:11:53.855" v="511" actId="1076"/>
          <ac:spMkLst>
            <pc:docMk/>
            <pc:sldMk cId="3979767677" sldId="507"/>
            <ac:spMk id="6" creationId="{D37A41E0-6DA4-2D46-EC10-7891060B2954}"/>
          </ac:spMkLst>
        </pc:spChg>
        <pc:picChg chg="add mod">
          <ac:chgData name="Kerri Cunningham" userId="d655ace8-ee12-4979-8db1-e11294b53c94" providerId="ADAL" clId="{5430F69D-16C2-4C13-961A-A6B1C5008423}" dt="2024-04-22T03:29:56.199" v="840"/>
          <ac:picMkLst>
            <pc:docMk/>
            <pc:sldMk cId="3979767677" sldId="507"/>
            <ac:picMk id="2" creationId="{D8890E97-125D-3117-CA8D-F44E4E5DEBC9}"/>
          </ac:picMkLst>
        </pc:picChg>
        <pc:picChg chg="add mod">
          <ac:chgData name="Kerri Cunningham" userId="d655ace8-ee12-4979-8db1-e11294b53c94" providerId="ADAL" clId="{5430F69D-16C2-4C13-961A-A6B1C5008423}" dt="2024-04-22T03:11:47.984" v="510" actId="1076"/>
          <ac:picMkLst>
            <pc:docMk/>
            <pc:sldMk cId="3979767677" sldId="507"/>
            <ac:picMk id="7" creationId="{18B659F7-9DB7-3D0D-76A6-DB749F36DCD1}"/>
          </ac:picMkLst>
        </pc:picChg>
        <pc:picChg chg="add mod modCrop">
          <ac:chgData name="Kerri Cunningham" userId="d655ace8-ee12-4979-8db1-e11294b53c94" providerId="ADAL" clId="{5430F69D-16C2-4C13-961A-A6B1C5008423}" dt="2024-04-22T03:14:44.231" v="517" actId="1076"/>
          <ac:picMkLst>
            <pc:docMk/>
            <pc:sldMk cId="3979767677" sldId="507"/>
            <ac:picMk id="9" creationId="{870E96F7-076E-1A8D-CCED-8EDC5C3215B6}"/>
          </ac:picMkLst>
        </pc:picChg>
      </pc:sldChg>
      <pc:sldChg chg="delSp modSp add mod modTransition setBg delDesignElem">
        <pc:chgData name="Kerri Cunningham" userId="d655ace8-ee12-4979-8db1-e11294b53c94" providerId="ADAL" clId="{5430F69D-16C2-4C13-961A-A6B1C5008423}" dt="2024-04-22T03:22:08.090" v="557" actId="113"/>
        <pc:sldMkLst>
          <pc:docMk/>
          <pc:sldMk cId="4133068511" sldId="508"/>
        </pc:sldMkLst>
        <pc:spChg chg="mod">
          <ac:chgData name="Kerri Cunningham" userId="d655ace8-ee12-4979-8db1-e11294b53c94" providerId="ADAL" clId="{5430F69D-16C2-4C13-961A-A6B1C5008423}" dt="2024-04-22T03:22:08.090" v="557" actId="113"/>
          <ac:spMkLst>
            <pc:docMk/>
            <pc:sldMk cId="4133068511" sldId="508"/>
            <ac:spMk id="6" creationId="{CBCDF373-B5D6-4F86-8E13-9DB2240140AA}"/>
          </ac:spMkLst>
        </pc:spChg>
        <pc:spChg chg="mod">
          <ac:chgData name="Kerri Cunningham" userId="d655ace8-ee12-4979-8db1-e11294b53c94" providerId="ADAL" clId="{5430F69D-16C2-4C13-961A-A6B1C5008423}" dt="2024-04-22T03:15:52.844" v="525" actId="1076"/>
          <ac:spMkLst>
            <pc:docMk/>
            <pc:sldMk cId="4133068511" sldId="508"/>
            <ac:spMk id="16" creationId="{D138A4E8-E544-21FC-2B84-14F96FF6D3A0}"/>
          </ac:spMkLst>
        </pc:spChg>
        <pc:spChg chg="del">
          <ac:chgData name="Kerri Cunningham" userId="d655ace8-ee12-4979-8db1-e11294b53c94" providerId="ADAL" clId="{5430F69D-16C2-4C13-961A-A6B1C5008423}" dt="2024-04-22T03:15:39.909" v="520"/>
          <ac:spMkLst>
            <pc:docMk/>
            <pc:sldMk cId="4133068511" sldId="508"/>
            <ac:spMk id="6151" creationId="{5BC51F77-AE74-4F38-B1DC-29475E38CABD}"/>
          </ac:spMkLst>
        </pc:spChg>
        <pc:spChg chg="del">
          <ac:chgData name="Kerri Cunningham" userId="d655ace8-ee12-4979-8db1-e11294b53c94" providerId="ADAL" clId="{5430F69D-16C2-4C13-961A-A6B1C5008423}" dt="2024-04-22T03:15:39.909" v="520"/>
          <ac:spMkLst>
            <pc:docMk/>
            <pc:sldMk cId="4133068511" sldId="508"/>
            <ac:spMk id="6153" creationId="{FCE87B8C-E5AA-4044-AB91-DDA3084BE456}"/>
          </ac:spMkLst>
        </pc:spChg>
        <pc:picChg chg="mod">
          <ac:chgData name="Kerri Cunningham" userId="d655ace8-ee12-4979-8db1-e11294b53c94" providerId="ADAL" clId="{5430F69D-16C2-4C13-961A-A6B1C5008423}" dt="2024-04-22T03:15:43.768" v="521" actId="1076"/>
          <ac:picMkLst>
            <pc:docMk/>
            <pc:sldMk cId="4133068511" sldId="508"/>
            <ac:picMk id="6146" creationId="{F6D81FCB-766A-CA1F-8E3F-00D99E3B7EE0}"/>
          </ac:picMkLst>
        </pc:picChg>
      </pc:sldChg>
      <pc:sldChg chg="delSp new del mod">
        <pc:chgData name="Kerri Cunningham" userId="d655ace8-ee12-4979-8db1-e11294b53c94" providerId="ADAL" clId="{5430F69D-16C2-4C13-961A-A6B1C5008423}" dt="2024-04-22T03:27:22.727" v="598" actId="47"/>
        <pc:sldMkLst>
          <pc:docMk/>
          <pc:sldMk cId="1158348051" sldId="509"/>
        </pc:sldMkLst>
        <pc:spChg chg="del">
          <ac:chgData name="Kerri Cunningham" userId="d655ace8-ee12-4979-8db1-e11294b53c94" providerId="ADAL" clId="{5430F69D-16C2-4C13-961A-A6B1C5008423}" dt="2024-04-22T03:27:12.417" v="592" actId="478"/>
          <ac:spMkLst>
            <pc:docMk/>
            <pc:sldMk cId="1158348051" sldId="509"/>
            <ac:spMk id="2" creationId="{253C59AA-2189-8C39-F440-0F75E7775227}"/>
          </ac:spMkLst>
        </pc:spChg>
        <pc:spChg chg="del">
          <ac:chgData name="Kerri Cunningham" userId="d655ace8-ee12-4979-8db1-e11294b53c94" providerId="ADAL" clId="{5430F69D-16C2-4C13-961A-A6B1C5008423}" dt="2024-04-22T03:27:14.073" v="593" actId="478"/>
          <ac:spMkLst>
            <pc:docMk/>
            <pc:sldMk cId="1158348051" sldId="509"/>
            <ac:spMk id="3" creationId="{D9AB0B1E-51F2-F2A8-2023-39D433049EB8}"/>
          </ac:spMkLst>
        </pc:spChg>
      </pc:sldChg>
      <pc:sldChg chg="addSp delSp modSp new mod modTransition">
        <pc:chgData name="Kerri Cunningham" userId="d655ace8-ee12-4979-8db1-e11294b53c94" providerId="ADAL" clId="{5430F69D-16C2-4C13-961A-A6B1C5008423}" dt="2024-04-22T03:55:36.453" v="945" actId="1076"/>
        <pc:sldMkLst>
          <pc:docMk/>
          <pc:sldMk cId="213600729" sldId="510"/>
        </pc:sldMkLst>
        <pc:spChg chg="del">
          <ac:chgData name="Kerri Cunningham" userId="d655ace8-ee12-4979-8db1-e11294b53c94" providerId="ADAL" clId="{5430F69D-16C2-4C13-961A-A6B1C5008423}" dt="2024-04-22T03:27:20.087" v="596" actId="478"/>
          <ac:spMkLst>
            <pc:docMk/>
            <pc:sldMk cId="213600729" sldId="510"/>
            <ac:spMk id="2" creationId="{43EC69FE-A803-23C9-3871-74C5EE99D7B0}"/>
          </ac:spMkLst>
        </pc:spChg>
        <pc:spChg chg="del">
          <ac:chgData name="Kerri Cunningham" userId="d655ace8-ee12-4979-8db1-e11294b53c94" providerId="ADAL" clId="{5430F69D-16C2-4C13-961A-A6B1C5008423}" dt="2024-04-22T03:27:18.010" v="595" actId="478"/>
          <ac:spMkLst>
            <pc:docMk/>
            <pc:sldMk cId="213600729" sldId="510"/>
            <ac:spMk id="3" creationId="{CC7D4BA9-6AD1-7225-00B0-92A67CE475B0}"/>
          </ac:spMkLst>
        </pc:spChg>
        <pc:spChg chg="del">
          <ac:chgData name="Kerri Cunningham" userId="d655ace8-ee12-4979-8db1-e11294b53c94" providerId="ADAL" clId="{5430F69D-16C2-4C13-961A-A6B1C5008423}" dt="2024-04-22T03:27:20.837" v="597" actId="478"/>
          <ac:spMkLst>
            <pc:docMk/>
            <pc:sldMk cId="213600729" sldId="510"/>
            <ac:spMk id="4" creationId="{C5C80DF2-A06F-E7B4-F642-9F5B24D480C3}"/>
          </ac:spMkLst>
        </pc:spChg>
        <pc:graphicFrameChg chg="add mod modGraphic">
          <ac:chgData name="Kerri Cunningham" userId="d655ace8-ee12-4979-8db1-e11294b53c94" providerId="ADAL" clId="{5430F69D-16C2-4C13-961A-A6B1C5008423}" dt="2024-04-22T03:31:57.137" v="864" actId="12100"/>
          <ac:graphicFrameMkLst>
            <pc:docMk/>
            <pc:sldMk cId="213600729" sldId="510"/>
            <ac:graphicFrameMk id="5" creationId="{D5754435-FA9D-5DA6-8D71-15E9F1889D56}"/>
          </ac:graphicFrameMkLst>
        </pc:graphicFrameChg>
        <pc:picChg chg="add mod">
          <ac:chgData name="Kerri Cunningham" userId="d655ace8-ee12-4979-8db1-e11294b53c94" providerId="ADAL" clId="{5430F69D-16C2-4C13-961A-A6B1C5008423}" dt="2024-04-22T03:29:52.809" v="839"/>
          <ac:picMkLst>
            <pc:docMk/>
            <pc:sldMk cId="213600729" sldId="510"/>
            <ac:picMk id="6" creationId="{D273B1D6-AF12-7F71-7CE1-AB56B17016AD}"/>
          </ac:picMkLst>
        </pc:picChg>
        <pc:picChg chg="add mod">
          <ac:chgData name="Kerri Cunningham" userId="d655ace8-ee12-4979-8db1-e11294b53c94" providerId="ADAL" clId="{5430F69D-16C2-4C13-961A-A6B1C5008423}" dt="2024-04-22T03:55:36.453" v="945" actId="1076"/>
          <ac:picMkLst>
            <pc:docMk/>
            <pc:sldMk cId="213600729" sldId="510"/>
            <ac:picMk id="8" creationId="{6A9B9087-C196-FDD0-5727-4E4ED547613D}"/>
          </ac:picMkLst>
        </pc:picChg>
        <pc:picChg chg="add mod">
          <ac:chgData name="Kerri Cunningham" userId="d655ace8-ee12-4979-8db1-e11294b53c94" providerId="ADAL" clId="{5430F69D-16C2-4C13-961A-A6B1C5008423}" dt="2024-04-22T03:55:33.891" v="944" actId="1076"/>
          <ac:picMkLst>
            <pc:docMk/>
            <pc:sldMk cId="213600729" sldId="510"/>
            <ac:picMk id="10" creationId="{F578AD53-195A-6226-ABDB-9457FDEF35CB}"/>
          </ac:picMkLst>
        </pc:picChg>
        <pc:picChg chg="add del mod">
          <ac:chgData name="Kerri Cunningham" userId="d655ace8-ee12-4979-8db1-e11294b53c94" providerId="ADAL" clId="{5430F69D-16C2-4C13-961A-A6B1C5008423}" dt="2024-04-22T03:55:28.860" v="942" actId="478"/>
          <ac:picMkLst>
            <pc:docMk/>
            <pc:sldMk cId="213600729" sldId="510"/>
            <ac:picMk id="12" creationId="{D19D1958-ACF2-15D6-278D-7CA43B33FD5D}"/>
          </ac:picMkLst>
        </pc:picChg>
        <pc:picChg chg="add mod">
          <ac:chgData name="Kerri Cunningham" userId="d655ace8-ee12-4979-8db1-e11294b53c94" providerId="ADAL" clId="{5430F69D-16C2-4C13-961A-A6B1C5008423}" dt="2024-04-22T03:55:31.079" v="943" actId="1076"/>
          <ac:picMkLst>
            <pc:docMk/>
            <pc:sldMk cId="213600729" sldId="510"/>
            <ac:picMk id="14" creationId="{7017731B-2011-DE23-C555-F45BE0BE256C}"/>
          </ac:picMkLst>
        </pc:picChg>
        <pc:picChg chg="add mod">
          <ac:chgData name="Kerri Cunningham" userId="d655ace8-ee12-4979-8db1-e11294b53c94" providerId="ADAL" clId="{5430F69D-16C2-4C13-961A-A6B1C5008423}" dt="2024-04-22T03:55:18.691" v="938" actId="1076"/>
          <ac:picMkLst>
            <pc:docMk/>
            <pc:sldMk cId="213600729" sldId="510"/>
            <ac:picMk id="16" creationId="{A93EB01B-02BF-B306-BCDC-41E53C52633D}"/>
          </ac:picMkLst>
        </pc:picChg>
        <pc:picChg chg="add mod">
          <ac:chgData name="Kerri Cunningham" userId="d655ace8-ee12-4979-8db1-e11294b53c94" providerId="ADAL" clId="{5430F69D-16C2-4C13-961A-A6B1C5008423}" dt="2024-04-22T03:55:20.581" v="939" actId="1076"/>
          <ac:picMkLst>
            <pc:docMk/>
            <pc:sldMk cId="213600729" sldId="510"/>
            <ac:picMk id="18" creationId="{3FD40997-8CBE-DB2A-32B1-3D6AA9331033}"/>
          </ac:picMkLst>
        </pc:picChg>
      </pc:sldChg>
      <pc:sldMasterChg chg="modSldLayout">
        <pc:chgData name="Kerri Cunningham" userId="d655ace8-ee12-4979-8db1-e11294b53c94" providerId="ADAL" clId="{5430F69D-16C2-4C13-961A-A6B1C5008423}" dt="2024-04-20T15:08:27.716" v="0"/>
        <pc:sldMasterMkLst>
          <pc:docMk/>
          <pc:sldMasterMk cId="2641342445" sldId="2147483757"/>
        </pc:sldMasterMkLst>
        <pc:sldLayoutChg chg="addSp">
          <pc:chgData name="Kerri Cunningham" userId="d655ace8-ee12-4979-8db1-e11294b53c94" providerId="ADAL" clId="{5430F69D-16C2-4C13-961A-A6B1C5008423}" dt="2024-04-20T15:08:27.716" v="0"/>
          <pc:sldLayoutMkLst>
            <pc:docMk/>
            <pc:sldMasterMk cId="2641342445" sldId="2147483757"/>
            <pc:sldLayoutMk cId="3980755002" sldId="2147483758"/>
          </pc:sldLayoutMkLst>
          <pc:spChg chg="add">
            <ac:chgData name="Kerri Cunningham" userId="d655ace8-ee12-4979-8db1-e11294b53c94" providerId="ADAL" clId="{5430F69D-16C2-4C13-961A-A6B1C5008423}" dt="2024-04-20T15:08:27.716" v="0"/>
            <ac:spMkLst>
              <pc:docMk/>
              <pc:sldMasterMk cId="2641342445" sldId="2147483757"/>
              <pc:sldLayoutMk cId="3980755002" sldId="2147483758"/>
              <ac:spMk id="7" creationId="{67E984D3-EE4D-AFC6-A21A-E64857723E1E}"/>
            </ac:spMkLst>
          </pc:spChg>
          <pc:spChg chg="add">
            <ac:chgData name="Kerri Cunningham" userId="d655ace8-ee12-4979-8db1-e11294b53c94" providerId="ADAL" clId="{5430F69D-16C2-4C13-961A-A6B1C5008423}" dt="2024-04-20T15:08:27.716" v="0"/>
            <ac:spMkLst>
              <pc:docMk/>
              <pc:sldMasterMk cId="2641342445" sldId="2147483757"/>
              <pc:sldLayoutMk cId="3980755002" sldId="2147483758"/>
              <ac:spMk id="8" creationId="{C47C12D2-D91E-A264-D14B-1BB7C5FD2577}"/>
            </ac:spMkLst>
          </pc:spChg>
        </pc:sldLayoutChg>
        <pc:sldLayoutChg chg="addSp">
          <pc:chgData name="Kerri Cunningham" userId="d655ace8-ee12-4979-8db1-e11294b53c94" providerId="ADAL" clId="{5430F69D-16C2-4C13-961A-A6B1C5008423}" dt="2024-04-20T15:08:27.716" v="0"/>
          <pc:sldLayoutMkLst>
            <pc:docMk/>
            <pc:sldMasterMk cId="2641342445" sldId="2147483757"/>
            <pc:sldLayoutMk cId="3727712503" sldId="2147483761"/>
          </pc:sldLayoutMkLst>
          <pc:spChg chg="add">
            <ac:chgData name="Kerri Cunningham" userId="d655ace8-ee12-4979-8db1-e11294b53c94" providerId="ADAL" clId="{5430F69D-16C2-4C13-961A-A6B1C5008423}" dt="2024-04-20T15:08:27.716" v="0"/>
            <ac:spMkLst>
              <pc:docMk/>
              <pc:sldMasterMk cId="2641342445" sldId="2147483757"/>
              <pc:sldLayoutMk cId="3727712503" sldId="2147483761"/>
              <ac:spMk id="8" creationId="{F5CC8355-DE5B-19DF-46E6-ACD387F0F6C7}"/>
            </ac:spMkLst>
          </pc:spChg>
        </pc:sldLayoutChg>
        <pc:sldLayoutChg chg="addSp">
          <pc:chgData name="Kerri Cunningham" userId="d655ace8-ee12-4979-8db1-e11294b53c94" providerId="ADAL" clId="{5430F69D-16C2-4C13-961A-A6B1C5008423}" dt="2024-04-20T15:08:27.716" v="0"/>
          <pc:sldLayoutMkLst>
            <pc:docMk/>
            <pc:sldMasterMk cId="2641342445" sldId="2147483757"/>
            <pc:sldLayoutMk cId="3962222742" sldId="2147483762"/>
          </pc:sldLayoutMkLst>
          <pc:spChg chg="add">
            <ac:chgData name="Kerri Cunningham" userId="d655ace8-ee12-4979-8db1-e11294b53c94" providerId="ADAL" clId="{5430F69D-16C2-4C13-961A-A6B1C5008423}" dt="2024-04-20T15:08:27.716" v="0"/>
            <ac:spMkLst>
              <pc:docMk/>
              <pc:sldMasterMk cId="2641342445" sldId="2147483757"/>
              <pc:sldLayoutMk cId="3962222742" sldId="2147483762"/>
              <ac:spMk id="10" creationId="{61180D03-368C-0142-7173-76FC14A65BE4}"/>
            </ac:spMkLst>
          </pc:spChg>
        </pc:sldLayoutChg>
      </pc:sldMasterChg>
      <pc:sldMasterChg chg="modSldLayout">
        <pc:chgData name="Kerri Cunningham" userId="d655ace8-ee12-4979-8db1-e11294b53c94" providerId="ADAL" clId="{5430F69D-16C2-4C13-961A-A6B1C5008423}" dt="2024-04-22T03:19:05.767" v="535"/>
        <pc:sldMasterMkLst>
          <pc:docMk/>
          <pc:sldMasterMk cId="3432382985" sldId="2147483781"/>
        </pc:sldMasterMkLst>
        <pc:sldLayoutChg chg="addSp">
          <pc:chgData name="Kerri Cunningham" userId="d655ace8-ee12-4979-8db1-e11294b53c94" providerId="ADAL" clId="{5430F69D-16C2-4C13-961A-A6B1C5008423}" dt="2024-04-22T03:19:05.767" v="535"/>
          <pc:sldLayoutMkLst>
            <pc:docMk/>
            <pc:sldMasterMk cId="3432382985" sldId="2147483781"/>
            <pc:sldLayoutMk cId="852024620" sldId="2147483782"/>
          </pc:sldLayoutMkLst>
          <pc:spChg chg="add">
            <ac:chgData name="Kerri Cunningham" userId="d655ace8-ee12-4979-8db1-e11294b53c94" providerId="ADAL" clId="{5430F69D-16C2-4C13-961A-A6B1C5008423}" dt="2024-04-22T03:19:05.767" v="535"/>
            <ac:spMkLst>
              <pc:docMk/>
              <pc:sldMasterMk cId="3432382985" sldId="2147483781"/>
              <pc:sldLayoutMk cId="852024620" sldId="2147483782"/>
              <ac:spMk id="8" creationId="{270D1A25-D45B-F39F-D255-753B6A539BAD}"/>
            </ac:spMkLst>
          </pc:spChg>
          <pc:spChg chg="add">
            <ac:chgData name="Kerri Cunningham" userId="d655ace8-ee12-4979-8db1-e11294b53c94" providerId="ADAL" clId="{5430F69D-16C2-4C13-961A-A6B1C5008423}" dt="2024-04-22T03:19:05.767" v="535"/>
            <ac:spMkLst>
              <pc:docMk/>
              <pc:sldMasterMk cId="3432382985" sldId="2147483781"/>
              <pc:sldLayoutMk cId="852024620" sldId="2147483782"/>
              <ac:spMk id="9" creationId="{095AF5DB-7810-22A8-C20C-A69027BBEA73}"/>
            </ac:spMkLst>
          </pc:spChg>
        </pc:sldLayoutChg>
        <pc:sldLayoutChg chg="addSp">
          <pc:chgData name="Kerri Cunningham" userId="d655ace8-ee12-4979-8db1-e11294b53c94" providerId="ADAL" clId="{5430F69D-16C2-4C13-961A-A6B1C5008423}" dt="2024-04-22T03:19:05.767" v="535"/>
          <pc:sldLayoutMkLst>
            <pc:docMk/>
            <pc:sldMasterMk cId="3432382985" sldId="2147483781"/>
            <pc:sldLayoutMk cId="3954149841" sldId="2147483785"/>
          </pc:sldLayoutMkLst>
          <pc:spChg chg="add">
            <ac:chgData name="Kerri Cunningham" userId="d655ace8-ee12-4979-8db1-e11294b53c94" providerId="ADAL" clId="{5430F69D-16C2-4C13-961A-A6B1C5008423}" dt="2024-04-22T03:19:05.767" v="535"/>
            <ac:spMkLst>
              <pc:docMk/>
              <pc:sldMasterMk cId="3432382985" sldId="2147483781"/>
              <pc:sldLayoutMk cId="3954149841" sldId="2147483785"/>
              <ac:spMk id="2" creationId="{46722758-FB80-5A35-0CC4-ECCF2F814B80}"/>
            </ac:spMkLst>
          </pc:spChg>
        </pc:sldLayoutChg>
        <pc:sldLayoutChg chg="addSp">
          <pc:chgData name="Kerri Cunningham" userId="d655ace8-ee12-4979-8db1-e11294b53c94" providerId="ADAL" clId="{5430F69D-16C2-4C13-961A-A6B1C5008423}" dt="2024-04-22T03:19:05.767" v="535"/>
          <pc:sldLayoutMkLst>
            <pc:docMk/>
            <pc:sldMasterMk cId="3432382985" sldId="2147483781"/>
            <pc:sldLayoutMk cId="1266737451" sldId="2147483786"/>
          </pc:sldLayoutMkLst>
          <pc:spChg chg="add">
            <ac:chgData name="Kerri Cunningham" userId="d655ace8-ee12-4979-8db1-e11294b53c94" providerId="ADAL" clId="{5430F69D-16C2-4C13-961A-A6B1C5008423}" dt="2024-04-22T03:19:05.767" v="535"/>
            <ac:spMkLst>
              <pc:docMk/>
              <pc:sldMasterMk cId="3432382985" sldId="2147483781"/>
              <pc:sldLayoutMk cId="1266737451" sldId="2147483786"/>
              <ac:spMk id="2" creationId="{A9E6064C-F8D3-8722-16CF-0D3FBFEAD837}"/>
            </ac:spMkLst>
          </pc:spChg>
        </pc:sldLayoutChg>
      </pc:sldMasterChg>
      <pc:sldMasterChg chg="modSldLayout">
        <pc:chgData name="Kerri Cunningham" userId="d655ace8-ee12-4979-8db1-e11294b53c94" providerId="ADAL" clId="{5430F69D-16C2-4C13-961A-A6B1C5008423}" dt="2024-04-22T03:23:10.779" v="569"/>
        <pc:sldMasterMkLst>
          <pc:docMk/>
          <pc:sldMasterMk cId="3540879506" sldId="2147483799"/>
        </pc:sldMasterMkLst>
        <pc:sldLayoutChg chg="addSp">
          <pc:chgData name="Kerri Cunningham" userId="d655ace8-ee12-4979-8db1-e11294b53c94" providerId="ADAL" clId="{5430F69D-16C2-4C13-961A-A6B1C5008423}" dt="2024-04-22T03:23:10.779" v="569"/>
          <pc:sldLayoutMkLst>
            <pc:docMk/>
            <pc:sldMasterMk cId="3540879506" sldId="2147483799"/>
            <pc:sldLayoutMk cId="2055517388" sldId="2147483800"/>
          </pc:sldLayoutMkLst>
          <pc:spChg chg="add">
            <ac:chgData name="Kerri Cunningham" userId="d655ace8-ee12-4979-8db1-e11294b53c94" providerId="ADAL" clId="{5430F69D-16C2-4C13-961A-A6B1C5008423}" dt="2024-04-22T03:23:10.779" v="569"/>
            <ac:spMkLst>
              <pc:docMk/>
              <pc:sldMasterMk cId="3540879506" sldId="2147483799"/>
              <pc:sldLayoutMk cId="2055517388" sldId="2147483800"/>
              <ac:spMk id="13" creationId="{36622582-A514-940B-D069-EEAFDE53EE53}"/>
            </ac:spMkLst>
          </pc:spChg>
          <pc:spChg chg="add">
            <ac:chgData name="Kerri Cunningham" userId="d655ace8-ee12-4979-8db1-e11294b53c94" providerId="ADAL" clId="{5430F69D-16C2-4C13-961A-A6B1C5008423}" dt="2024-04-22T03:23:10.779" v="569"/>
            <ac:spMkLst>
              <pc:docMk/>
              <pc:sldMasterMk cId="3540879506" sldId="2147483799"/>
              <pc:sldLayoutMk cId="2055517388" sldId="2147483800"/>
              <ac:spMk id="14" creationId="{106F592B-31F6-8F73-0391-8B8F70F55E37}"/>
            </ac:spMkLst>
          </pc:spChg>
        </pc:sldLayoutChg>
        <pc:sldLayoutChg chg="addSp">
          <pc:chgData name="Kerri Cunningham" userId="d655ace8-ee12-4979-8db1-e11294b53c94" providerId="ADAL" clId="{5430F69D-16C2-4C13-961A-A6B1C5008423}" dt="2024-04-22T03:23:10.779" v="569"/>
          <pc:sldLayoutMkLst>
            <pc:docMk/>
            <pc:sldMasterMk cId="3540879506" sldId="2147483799"/>
            <pc:sldLayoutMk cId="1428708402" sldId="2147483803"/>
          </pc:sldLayoutMkLst>
          <pc:spChg chg="add">
            <ac:chgData name="Kerri Cunningham" userId="d655ace8-ee12-4979-8db1-e11294b53c94" providerId="ADAL" clId="{5430F69D-16C2-4C13-961A-A6B1C5008423}" dt="2024-04-22T03:23:10.779" v="569"/>
            <ac:spMkLst>
              <pc:docMk/>
              <pc:sldMasterMk cId="3540879506" sldId="2147483799"/>
              <pc:sldLayoutMk cId="1428708402" sldId="2147483803"/>
              <ac:spMk id="8" creationId="{A577C05A-8BB1-8519-08F0-C6F5D7CBF36A}"/>
            </ac:spMkLst>
          </pc:spChg>
        </pc:sldLayoutChg>
        <pc:sldLayoutChg chg="addSp">
          <pc:chgData name="Kerri Cunningham" userId="d655ace8-ee12-4979-8db1-e11294b53c94" providerId="ADAL" clId="{5430F69D-16C2-4C13-961A-A6B1C5008423}" dt="2024-04-22T03:23:10.779" v="569"/>
          <pc:sldLayoutMkLst>
            <pc:docMk/>
            <pc:sldMasterMk cId="3540879506" sldId="2147483799"/>
            <pc:sldLayoutMk cId="2533796100" sldId="2147483804"/>
          </pc:sldLayoutMkLst>
          <pc:spChg chg="add">
            <ac:chgData name="Kerri Cunningham" userId="d655ace8-ee12-4979-8db1-e11294b53c94" providerId="ADAL" clId="{5430F69D-16C2-4C13-961A-A6B1C5008423}" dt="2024-04-22T03:23:10.779" v="569"/>
            <ac:spMkLst>
              <pc:docMk/>
              <pc:sldMasterMk cId="3540879506" sldId="2147483799"/>
              <pc:sldLayoutMk cId="2533796100" sldId="2147483804"/>
              <ac:spMk id="2" creationId="{A7F1DA36-8742-602F-2EF5-FF9438E06291}"/>
            </ac:spMkLst>
          </pc:spChg>
        </pc:sldLayoutChg>
      </pc:sldMasterChg>
      <pc:sldMasterChg chg="modSldLayout">
        <pc:chgData name="Kerri Cunningham" userId="d655ace8-ee12-4979-8db1-e11294b53c94" providerId="ADAL" clId="{5430F69D-16C2-4C13-961A-A6B1C5008423}" dt="2024-04-22T03:23:31.962" v="571"/>
        <pc:sldMasterMkLst>
          <pc:docMk/>
          <pc:sldMasterMk cId="3999352513" sldId="2147483817"/>
        </pc:sldMasterMkLst>
        <pc:sldLayoutChg chg="addSp">
          <pc:chgData name="Kerri Cunningham" userId="d655ace8-ee12-4979-8db1-e11294b53c94" providerId="ADAL" clId="{5430F69D-16C2-4C13-961A-A6B1C5008423}" dt="2024-04-22T03:23:31.962" v="571"/>
          <pc:sldLayoutMkLst>
            <pc:docMk/>
            <pc:sldMasterMk cId="3999352513" sldId="2147483817"/>
            <pc:sldLayoutMk cId="877413697" sldId="2147483818"/>
          </pc:sldLayoutMkLst>
          <pc:spChg chg="add">
            <ac:chgData name="Kerri Cunningham" userId="d655ace8-ee12-4979-8db1-e11294b53c94" providerId="ADAL" clId="{5430F69D-16C2-4C13-961A-A6B1C5008423}" dt="2024-04-22T03:23:31.962" v="571"/>
            <ac:spMkLst>
              <pc:docMk/>
              <pc:sldMasterMk cId="3999352513" sldId="2147483817"/>
              <pc:sldLayoutMk cId="877413697" sldId="2147483818"/>
              <ac:spMk id="7" creationId="{B86C7C67-398F-1367-48B0-630FF8986F62}"/>
            </ac:spMkLst>
          </pc:spChg>
          <pc:spChg chg="add">
            <ac:chgData name="Kerri Cunningham" userId="d655ace8-ee12-4979-8db1-e11294b53c94" providerId="ADAL" clId="{5430F69D-16C2-4C13-961A-A6B1C5008423}" dt="2024-04-22T03:23:31.962" v="571"/>
            <ac:spMkLst>
              <pc:docMk/>
              <pc:sldMasterMk cId="3999352513" sldId="2147483817"/>
              <pc:sldLayoutMk cId="877413697" sldId="2147483818"/>
              <ac:spMk id="8" creationId="{9106413C-AFFD-76F6-E944-AECD82E46D79}"/>
            </ac:spMkLst>
          </pc:spChg>
        </pc:sldLayoutChg>
        <pc:sldLayoutChg chg="addSp">
          <pc:chgData name="Kerri Cunningham" userId="d655ace8-ee12-4979-8db1-e11294b53c94" providerId="ADAL" clId="{5430F69D-16C2-4C13-961A-A6B1C5008423}" dt="2024-04-22T03:23:31.962" v="571"/>
          <pc:sldLayoutMkLst>
            <pc:docMk/>
            <pc:sldMasterMk cId="3999352513" sldId="2147483817"/>
            <pc:sldLayoutMk cId="3446495236" sldId="2147483821"/>
          </pc:sldLayoutMkLst>
          <pc:spChg chg="add">
            <ac:chgData name="Kerri Cunningham" userId="d655ace8-ee12-4979-8db1-e11294b53c94" providerId="ADAL" clId="{5430F69D-16C2-4C13-961A-A6B1C5008423}" dt="2024-04-22T03:23:31.962" v="571"/>
            <ac:spMkLst>
              <pc:docMk/>
              <pc:sldMasterMk cId="3999352513" sldId="2147483817"/>
              <pc:sldLayoutMk cId="3446495236" sldId="2147483821"/>
              <ac:spMk id="8" creationId="{08462EB0-7584-C1A9-299A-8016F23BC456}"/>
            </ac:spMkLst>
          </pc:spChg>
        </pc:sldLayoutChg>
        <pc:sldLayoutChg chg="addSp">
          <pc:chgData name="Kerri Cunningham" userId="d655ace8-ee12-4979-8db1-e11294b53c94" providerId="ADAL" clId="{5430F69D-16C2-4C13-961A-A6B1C5008423}" dt="2024-04-22T03:23:31.962" v="571"/>
          <pc:sldLayoutMkLst>
            <pc:docMk/>
            <pc:sldMasterMk cId="3999352513" sldId="2147483817"/>
            <pc:sldLayoutMk cId="3415526782" sldId="2147483822"/>
          </pc:sldLayoutMkLst>
          <pc:spChg chg="add">
            <ac:chgData name="Kerri Cunningham" userId="d655ace8-ee12-4979-8db1-e11294b53c94" providerId="ADAL" clId="{5430F69D-16C2-4C13-961A-A6B1C5008423}" dt="2024-04-22T03:23:31.962" v="571"/>
            <ac:spMkLst>
              <pc:docMk/>
              <pc:sldMasterMk cId="3999352513" sldId="2147483817"/>
              <pc:sldLayoutMk cId="3415526782" sldId="2147483822"/>
              <ac:spMk id="10" creationId="{A3EA007F-955D-299B-1277-E7E0431FE003}"/>
            </ac:spMkLst>
          </pc:spChg>
        </pc:sldLayoutChg>
      </pc:sldMasterChg>
    </pc:docChg>
  </pc:docChgLst>
  <pc:docChgLst>
    <pc:chgData name="Hp Unit" userId="86ec350514542ee1" providerId="LiveId" clId="{9F073207-7445-4A5D-A145-8B5BAC56ECC9}"/>
    <pc:docChg chg="undo custSel addSld delSld modSld modMainMaster">
      <pc:chgData name="Hp Unit" userId="86ec350514542ee1" providerId="LiveId" clId="{9F073207-7445-4A5D-A145-8B5BAC56ECC9}" dt="2024-05-10T13:20:53.698" v="221"/>
      <pc:docMkLst>
        <pc:docMk/>
      </pc:docMkLst>
      <pc:sldChg chg="addSp delSp modSp mod modNotesTx">
        <pc:chgData name="Hp Unit" userId="86ec350514542ee1" providerId="LiveId" clId="{9F073207-7445-4A5D-A145-8B5BAC56ECC9}" dt="2024-05-10T13:18:04.788" v="209" actId="12"/>
        <pc:sldMkLst>
          <pc:docMk/>
          <pc:sldMk cId="3865773605" sldId="496"/>
        </pc:sldMkLst>
        <pc:spChg chg="mod">
          <ac:chgData name="Hp Unit" userId="86ec350514542ee1" providerId="LiveId" clId="{9F073207-7445-4A5D-A145-8B5BAC56ECC9}" dt="2024-05-08T08:01:05.231" v="3" actId="1076"/>
          <ac:spMkLst>
            <pc:docMk/>
            <pc:sldMk cId="3865773605" sldId="496"/>
            <ac:spMk id="11" creationId="{DEFDCAA3-6F94-0F88-87F8-E9316769940C}"/>
          </ac:spMkLst>
        </pc:spChg>
        <pc:picChg chg="del">
          <ac:chgData name="Hp Unit" userId="86ec350514542ee1" providerId="LiveId" clId="{9F073207-7445-4A5D-A145-8B5BAC56ECC9}" dt="2024-05-08T08:06:24.539" v="73" actId="478"/>
          <ac:picMkLst>
            <pc:docMk/>
            <pc:sldMk cId="3865773605" sldId="496"/>
            <ac:picMk id="2" creationId="{E477329C-ABE0-ED08-7E84-407B4D1209BC}"/>
          </ac:picMkLst>
        </pc:picChg>
        <pc:picChg chg="add mod">
          <ac:chgData name="Hp Unit" userId="86ec350514542ee1" providerId="LiveId" clId="{9F073207-7445-4A5D-A145-8B5BAC56ECC9}" dt="2024-05-08T08:06:24.933" v="74"/>
          <ac:picMkLst>
            <pc:docMk/>
            <pc:sldMk cId="3865773605" sldId="496"/>
            <ac:picMk id="3" creationId="{F4E74C48-5D9B-D7ED-9189-947D43E3EA3E}"/>
          </ac:picMkLst>
        </pc:picChg>
      </pc:sldChg>
      <pc:sldChg chg="addSp delSp modSp mod modNotesTx">
        <pc:chgData name="Hp Unit" userId="86ec350514542ee1" providerId="LiveId" clId="{9F073207-7445-4A5D-A145-8B5BAC56ECC9}" dt="2024-05-10T13:19:02.028" v="214" actId="12"/>
        <pc:sldMkLst>
          <pc:docMk/>
          <pc:sldMk cId="2442842964" sldId="497"/>
        </pc:sldMkLst>
        <pc:spChg chg="mod">
          <ac:chgData name="Hp Unit" userId="86ec350514542ee1" providerId="LiveId" clId="{9F073207-7445-4A5D-A145-8B5BAC56ECC9}" dt="2024-05-08T08:03:33.172" v="45" actId="20577"/>
          <ac:spMkLst>
            <pc:docMk/>
            <pc:sldMk cId="2442842964" sldId="497"/>
            <ac:spMk id="2" creationId="{6D64A1D1-DD07-4DD2-A527-4B1F52D6AB78}"/>
          </ac:spMkLst>
        </pc:spChg>
        <pc:picChg chg="add mod">
          <ac:chgData name="Hp Unit" userId="86ec350514542ee1" providerId="LiveId" clId="{9F073207-7445-4A5D-A145-8B5BAC56ECC9}" dt="2024-05-08T08:06:33.948" v="80"/>
          <ac:picMkLst>
            <pc:docMk/>
            <pc:sldMk cId="2442842964" sldId="497"/>
            <ac:picMk id="3" creationId="{290452A3-5DAC-0751-1918-B91F1472D0C6}"/>
          </ac:picMkLst>
        </pc:picChg>
        <pc:picChg chg="del">
          <ac:chgData name="Hp Unit" userId="86ec350514542ee1" providerId="LiveId" clId="{9F073207-7445-4A5D-A145-8B5BAC56ECC9}" dt="2024-05-08T08:06:33.625" v="79" actId="478"/>
          <ac:picMkLst>
            <pc:docMk/>
            <pc:sldMk cId="2442842964" sldId="497"/>
            <ac:picMk id="4" creationId="{7044487D-168D-0F8F-14A6-B0B62B6B6938}"/>
          </ac:picMkLst>
        </pc:picChg>
        <pc:picChg chg="mod">
          <ac:chgData name="Hp Unit" userId="86ec350514542ee1" providerId="LiveId" clId="{9F073207-7445-4A5D-A145-8B5BAC56ECC9}" dt="2024-05-08T08:04:12.885" v="48" actId="1076"/>
          <ac:picMkLst>
            <pc:docMk/>
            <pc:sldMk cId="2442842964" sldId="497"/>
            <ac:picMk id="10" creationId="{18B659F7-9DB7-3D0D-76A6-DB749F36DCD1}"/>
          </ac:picMkLst>
        </pc:picChg>
      </pc:sldChg>
      <pc:sldChg chg="addSp delSp modSp mod modNotesTx">
        <pc:chgData name="Hp Unit" userId="86ec350514542ee1" providerId="LiveId" clId="{9F073207-7445-4A5D-A145-8B5BAC56ECC9}" dt="2024-05-10T13:20:01.793" v="218"/>
        <pc:sldMkLst>
          <pc:docMk/>
          <pc:sldMk cId="1795373339" sldId="498"/>
        </pc:sldMkLst>
        <pc:spChg chg="mod">
          <ac:chgData name="Hp Unit" userId="86ec350514542ee1" providerId="LiveId" clId="{9F073207-7445-4A5D-A145-8B5BAC56ECC9}" dt="2024-05-08T08:11:27.315" v="146" actId="2711"/>
          <ac:spMkLst>
            <pc:docMk/>
            <pc:sldMk cId="1795373339" sldId="498"/>
            <ac:spMk id="4" creationId="{858C0DDC-D116-43DA-B0B5-A6A82668AD5D}"/>
          </ac:spMkLst>
        </pc:spChg>
        <pc:spChg chg="add mod">
          <ac:chgData name="Hp Unit" userId="86ec350514542ee1" providerId="LiveId" clId="{9F073207-7445-4A5D-A145-8B5BAC56ECC9}" dt="2024-05-08T08:11:42.468" v="150" actId="208"/>
          <ac:spMkLst>
            <pc:docMk/>
            <pc:sldMk cId="1795373339" sldId="498"/>
            <ac:spMk id="5" creationId="{BC2494F5-2FB8-C354-022D-136A3B448F5C}"/>
          </ac:spMkLst>
        </pc:spChg>
        <pc:picChg chg="del">
          <ac:chgData name="Hp Unit" userId="86ec350514542ee1" providerId="LiveId" clId="{9F073207-7445-4A5D-A145-8B5BAC56ECC9}" dt="2024-05-08T08:06:48.270" v="85" actId="478"/>
          <ac:picMkLst>
            <pc:docMk/>
            <pc:sldMk cId="1795373339" sldId="498"/>
            <ac:picMk id="2" creationId="{376EF897-97B8-CFF3-FAD0-347004E253B8}"/>
          </ac:picMkLst>
        </pc:picChg>
        <pc:picChg chg="add mod">
          <ac:chgData name="Hp Unit" userId="86ec350514542ee1" providerId="LiveId" clId="{9F073207-7445-4A5D-A145-8B5BAC56ECC9}" dt="2024-05-08T08:06:48.633" v="86"/>
          <ac:picMkLst>
            <pc:docMk/>
            <pc:sldMk cId="1795373339" sldId="498"/>
            <ac:picMk id="3" creationId="{D85EC777-577A-D75A-4323-03D5A80AE2A3}"/>
          </ac:picMkLst>
        </pc:picChg>
        <pc:picChg chg="mod">
          <ac:chgData name="Hp Unit" userId="86ec350514542ee1" providerId="LiveId" clId="{9F073207-7445-4A5D-A145-8B5BAC56ECC9}" dt="2024-05-08T08:04:50.574" v="55"/>
          <ac:picMkLst>
            <pc:docMk/>
            <pc:sldMk cId="1795373339" sldId="498"/>
            <ac:picMk id="8" creationId="{F602090C-4003-4A9A-8F17-0FDDFD83F825}"/>
          </ac:picMkLst>
        </pc:picChg>
      </pc:sldChg>
      <pc:sldChg chg="addSp delSp modSp mod modNotesTx">
        <pc:chgData name="Hp Unit" userId="86ec350514542ee1" providerId="LiveId" clId="{9F073207-7445-4A5D-A145-8B5BAC56ECC9}" dt="2024-05-10T13:18:49.438" v="212"/>
        <pc:sldMkLst>
          <pc:docMk/>
          <pc:sldMk cId="2201432123" sldId="499"/>
        </pc:sldMkLst>
        <pc:spChg chg="mod">
          <ac:chgData name="Hp Unit" userId="86ec350514542ee1" providerId="LiveId" clId="{9F073207-7445-4A5D-A145-8B5BAC56ECC9}" dt="2024-05-08T08:02:03.489" v="17" actId="27636"/>
          <ac:spMkLst>
            <pc:docMk/>
            <pc:sldMk cId="2201432123" sldId="499"/>
            <ac:spMk id="2" creationId="{09153F4F-A16A-4B8B-9227-2EB4EFA020AA}"/>
          </ac:spMkLst>
        </pc:spChg>
        <pc:spChg chg="mod">
          <ac:chgData name="Hp Unit" userId="86ec350514542ee1" providerId="LiveId" clId="{9F073207-7445-4A5D-A145-8B5BAC56ECC9}" dt="2024-05-08T08:02:11.454" v="21" actId="404"/>
          <ac:spMkLst>
            <pc:docMk/>
            <pc:sldMk cId="2201432123" sldId="499"/>
            <ac:spMk id="3" creationId="{907154CE-8AB0-3F4E-8D1B-DA002E05F86A}"/>
          </ac:spMkLst>
        </pc:spChg>
        <pc:picChg chg="del">
          <ac:chgData name="Hp Unit" userId="86ec350514542ee1" providerId="LiveId" clId="{9F073207-7445-4A5D-A145-8B5BAC56ECC9}" dt="2024-05-08T08:06:30.683" v="77" actId="478"/>
          <ac:picMkLst>
            <pc:docMk/>
            <pc:sldMk cId="2201432123" sldId="499"/>
            <ac:picMk id="4" creationId="{90898E31-DCC7-3E26-DBF2-023D52151000}"/>
          </ac:picMkLst>
        </pc:picChg>
        <pc:picChg chg="add mod">
          <ac:chgData name="Hp Unit" userId="86ec350514542ee1" providerId="LiveId" clId="{9F073207-7445-4A5D-A145-8B5BAC56ECC9}" dt="2024-05-08T08:06:31.022" v="78"/>
          <ac:picMkLst>
            <pc:docMk/>
            <pc:sldMk cId="2201432123" sldId="499"/>
            <ac:picMk id="5" creationId="{5F544CD0-6CA0-CB3A-C286-1A4F7223602C}"/>
          </ac:picMkLst>
        </pc:picChg>
        <pc:picChg chg="mod">
          <ac:chgData name="Hp Unit" userId="86ec350514542ee1" providerId="LiveId" clId="{9F073207-7445-4A5D-A145-8B5BAC56ECC9}" dt="2024-05-09T06:27:43.827" v="207" actId="207"/>
          <ac:picMkLst>
            <pc:docMk/>
            <pc:sldMk cId="2201432123" sldId="499"/>
            <ac:picMk id="8" creationId="{7178E6F5-DAE5-E6A8-3156-C7396E27B8AF}"/>
          </ac:picMkLst>
        </pc:picChg>
        <pc:picChg chg="mod">
          <ac:chgData name="Hp Unit" userId="86ec350514542ee1" providerId="LiveId" clId="{9F073207-7445-4A5D-A145-8B5BAC56ECC9}" dt="2024-05-09T06:27:41.021" v="206" actId="207"/>
          <ac:picMkLst>
            <pc:docMk/>
            <pc:sldMk cId="2201432123" sldId="499"/>
            <ac:picMk id="10" creationId="{0955D8D1-DCF7-0BE9-44A2-2541DA920824}"/>
          </ac:picMkLst>
        </pc:picChg>
        <pc:picChg chg="mod">
          <ac:chgData name="Hp Unit" userId="86ec350514542ee1" providerId="LiveId" clId="{9F073207-7445-4A5D-A145-8B5BAC56ECC9}" dt="2024-05-08T08:02:21.790" v="27" actId="1076"/>
          <ac:picMkLst>
            <pc:docMk/>
            <pc:sldMk cId="2201432123" sldId="499"/>
            <ac:picMk id="14" creationId="{071408F6-3AD3-165C-DAC6-714E36BA658C}"/>
          </ac:picMkLst>
        </pc:picChg>
      </pc:sldChg>
      <pc:sldChg chg="addSp delSp modSp mod modNotesTx">
        <pc:chgData name="Hp Unit" userId="86ec350514542ee1" providerId="LiveId" clId="{9F073207-7445-4A5D-A145-8B5BAC56ECC9}" dt="2024-05-10T13:19:40.256" v="217"/>
        <pc:sldMkLst>
          <pc:docMk/>
          <pc:sldMk cId="2337905978" sldId="500"/>
        </pc:sldMkLst>
        <pc:spChg chg="mod">
          <ac:chgData name="Hp Unit" userId="86ec350514542ee1" providerId="LiveId" clId="{9F073207-7445-4A5D-A145-8B5BAC56ECC9}" dt="2024-05-08T08:10:57.850" v="140" actId="20577"/>
          <ac:spMkLst>
            <pc:docMk/>
            <pc:sldMk cId="2337905978" sldId="500"/>
            <ac:spMk id="2" creationId="{D34683CD-059C-4A3C-8337-1053A06658D2}"/>
          </ac:spMkLst>
        </pc:spChg>
        <pc:picChg chg="del">
          <ac:chgData name="Hp Unit" userId="86ec350514542ee1" providerId="LiveId" clId="{9F073207-7445-4A5D-A145-8B5BAC56ECC9}" dt="2024-05-08T08:06:43.619" v="83" actId="478"/>
          <ac:picMkLst>
            <pc:docMk/>
            <pc:sldMk cId="2337905978" sldId="500"/>
            <ac:picMk id="3" creationId="{44E39924-2279-6E4C-9029-79853CCA4C9C}"/>
          </ac:picMkLst>
        </pc:picChg>
        <pc:picChg chg="add mod">
          <ac:chgData name="Hp Unit" userId="86ec350514542ee1" providerId="LiveId" clId="{9F073207-7445-4A5D-A145-8B5BAC56ECC9}" dt="2024-05-08T08:06:44.168" v="84"/>
          <ac:picMkLst>
            <pc:docMk/>
            <pc:sldMk cId="2337905978" sldId="500"/>
            <ac:picMk id="4" creationId="{838F4491-E2A7-7CDE-E1CE-9C5E98A05E5C}"/>
          </ac:picMkLst>
        </pc:picChg>
        <pc:picChg chg="mod">
          <ac:chgData name="Hp Unit" userId="86ec350514542ee1" providerId="LiveId" clId="{9F073207-7445-4A5D-A145-8B5BAC56ECC9}" dt="2024-05-08T08:11:01.915" v="141" actId="1076"/>
          <ac:picMkLst>
            <pc:docMk/>
            <pc:sldMk cId="2337905978" sldId="500"/>
            <ac:picMk id="7" creationId="{214879E7-63BE-8073-9D8E-25D0B4782C09}"/>
          </ac:picMkLst>
        </pc:picChg>
        <pc:picChg chg="mod">
          <ac:chgData name="Hp Unit" userId="86ec350514542ee1" providerId="LiveId" clId="{9F073207-7445-4A5D-A145-8B5BAC56ECC9}" dt="2024-05-08T08:11:04.438" v="142" actId="1076"/>
          <ac:picMkLst>
            <pc:docMk/>
            <pc:sldMk cId="2337905978" sldId="500"/>
            <ac:picMk id="11" creationId="{EA5EC02B-4D1A-0FCA-A5E9-C0235512347A}"/>
          </ac:picMkLst>
        </pc:picChg>
      </pc:sldChg>
      <pc:sldChg chg="addSp delSp modSp mod modNotesTx">
        <pc:chgData name="Hp Unit" userId="86ec350514542ee1" providerId="LiveId" clId="{9F073207-7445-4A5D-A145-8B5BAC56ECC9}" dt="2024-05-10T13:19:11.868" v="215"/>
        <pc:sldMkLst>
          <pc:docMk/>
          <pc:sldMk cId="2708356486" sldId="504"/>
        </pc:sldMkLst>
        <pc:spChg chg="mod">
          <ac:chgData name="Hp Unit" userId="86ec350514542ee1" providerId="LiveId" clId="{9F073207-7445-4A5D-A145-8B5BAC56ECC9}" dt="2024-05-08T08:05:19.582" v="61" actId="404"/>
          <ac:spMkLst>
            <pc:docMk/>
            <pc:sldMk cId="2708356486" sldId="504"/>
            <ac:spMk id="3" creationId="{A5AE4F89-DAE1-40CE-8F5C-C60CF296379E}"/>
          </ac:spMkLst>
        </pc:spChg>
        <pc:spChg chg="mod">
          <ac:chgData name="Hp Unit" userId="86ec350514542ee1" providerId="LiveId" clId="{9F073207-7445-4A5D-A145-8B5BAC56ECC9}" dt="2024-05-08T08:05:36.364" v="64" actId="1076"/>
          <ac:spMkLst>
            <pc:docMk/>
            <pc:sldMk cId="2708356486" sldId="504"/>
            <ac:spMk id="5" creationId="{2B11006E-0A70-4B24-9ECF-5487FD5193FF}"/>
          </ac:spMkLst>
        </pc:spChg>
        <pc:spChg chg="mod">
          <ac:chgData name="Hp Unit" userId="86ec350514542ee1" providerId="LiveId" clId="{9F073207-7445-4A5D-A145-8B5BAC56ECC9}" dt="2024-05-08T08:05:26.350" v="63" actId="404"/>
          <ac:spMkLst>
            <pc:docMk/>
            <pc:sldMk cId="2708356486" sldId="504"/>
            <ac:spMk id="10" creationId="{631D8CAB-33A0-4094-87E1-8E142A537A5F}"/>
          </ac:spMkLst>
        </pc:spChg>
        <pc:spChg chg="mod">
          <ac:chgData name="Hp Unit" userId="86ec350514542ee1" providerId="LiveId" clId="{9F073207-7445-4A5D-A145-8B5BAC56ECC9}" dt="2024-05-08T08:04:43.068" v="54" actId="1076"/>
          <ac:spMkLst>
            <pc:docMk/>
            <pc:sldMk cId="2708356486" sldId="504"/>
            <ac:spMk id="43" creationId="{AC70A0AD-4A0C-40FD-A774-6B09C1736F33}"/>
          </ac:spMkLst>
        </pc:spChg>
        <pc:picChg chg="del">
          <ac:chgData name="Hp Unit" userId="86ec350514542ee1" providerId="LiveId" clId="{9F073207-7445-4A5D-A145-8B5BAC56ECC9}" dt="2024-05-08T08:06:36.670" v="81" actId="478"/>
          <ac:picMkLst>
            <pc:docMk/>
            <pc:sldMk cId="2708356486" sldId="504"/>
            <ac:picMk id="2" creationId="{8753996F-9482-9DD2-F8B5-9DA27101CA68}"/>
          </ac:picMkLst>
        </pc:picChg>
        <pc:picChg chg="add mod">
          <ac:chgData name="Hp Unit" userId="86ec350514542ee1" providerId="LiveId" clId="{9F073207-7445-4A5D-A145-8B5BAC56ECC9}" dt="2024-05-08T08:06:37.003" v="82"/>
          <ac:picMkLst>
            <pc:docMk/>
            <pc:sldMk cId="2708356486" sldId="504"/>
            <ac:picMk id="4" creationId="{D6C59C1F-CB0E-CBFA-D25F-6C5C75CB3D65}"/>
          </ac:picMkLst>
        </pc:picChg>
        <pc:picChg chg="mod">
          <ac:chgData name="Hp Unit" userId="86ec350514542ee1" providerId="LiveId" clId="{9F073207-7445-4A5D-A145-8B5BAC56ECC9}" dt="2024-05-08T08:05:44.717" v="67" actId="1076"/>
          <ac:picMkLst>
            <pc:docMk/>
            <pc:sldMk cId="2708356486" sldId="504"/>
            <ac:picMk id="19" creationId="{BF3097FB-D156-791B-824E-FDCC405B162D}"/>
          </ac:picMkLst>
        </pc:picChg>
        <pc:picChg chg="mod">
          <ac:chgData name="Hp Unit" userId="86ec350514542ee1" providerId="LiveId" clId="{9F073207-7445-4A5D-A145-8B5BAC56ECC9}" dt="2024-05-08T08:05:46.084" v="68" actId="1076"/>
          <ac:picMkLst>
            <pc:docMk/>
            <pc:sldMk cId="2708356486" sldId="504"/>
            <ac:picMk id="21" creationId="{CAD8C477-DA7C-EE81-42AB-B44C86235C29}"/>
          </ac:picMkLst>
        </pc:picChg>
        <pc:picChg chg="mod">
          <ac:chgData name="Hp Unit" userId="86ec350514542ee1" providerId="LiveId" clId="{9F073207-7445-4A5D-A145-8B5BAC56ECC9}" dt="2024-05-08T08:05:49.573" v="69" actId="1076"/>
          <ac:picMkLst>
            <pc:docMk/>
            <pc:sldMk cId="2708356486" sldId="504"/>
            <ac:picMk id="23" creationId="{8306E006-D446-6FEE-D8B2-40D55041BF28}"/>
          </ac:picMkLst>
        </pc:picChg>
        <pc:picChg chg="mod">
          <ac:chgData name="Hp Unit" userId="86ec350514542ee1" providerId="LiveId" clId="{9F073207-7445-4A5D-A145-8B5BAC56ECC9}" dt="2024-05-08T08:05:53.444" v="70" actId="1076"/>
          <ac:picMkLst>
            <pc:docMk/>
            <pc:sldMk cId="2708356486" sldId="504"/>
            <ac:picMk id="25" creationId="{4D56D172-5305-5174-BF72-B96F6D9BB203}"/>
          </ac:picMkLst>
        </pc:picChg>
      </pc:sldChg>
      <pc:sldChg chg="addSp delSp modSp mod modNotesTx">
        <pc:chgData name="Hp Unit" userId="86ec350514542ee1" providerId="LiveId" clId="{9F073207-7445-4A5D-A145-8B5BAC56ECC9}" dt="2024-05-10T13:20:21.663" v="219"/>
        <pc:sldMkLst>
          <pc:docMk/>
          <pc:sldMk cId="3065165948" sldId="505"/>
        </pc:sldMkLst>
        <pc:spChg chg="mod">
          <ac:chgData name="Hp Unit" userId="86ec350514542ee1" providerId="LiveId" clId="{9F073207-7445-4A5D-A145-8B5BAC56ECC9}" dt="2024-05-08T08:12:53.862" v="179" actId="20577"/>
          <ac:spMkLst>
            <pc:docMk/>
            <pc:sldMk cId="3065165948" sldId="505"/>
            <ac:spMk id="5" creationId="{5B430F02-9645-4F56-99F7-1DC2F76FFFE5}"/>
          </ac:spMkLst>
        </pc:spChg>
        <pc:picChg chg="del">
          <ac:chgData name="Hp Unit" userId="86ec350514542ee1" providerId="LiveId" clId="{9F073207-7445-4A5D-A145-8B5BAC56ECC9}" dt="2024-05-08T08:06:52.337" v="87" actId="478"/>
          <ac:picMkLst>
            <pc:docMk/>
            <pc:sldMk cId="3065165948" sldId="505"/>
            <ac:picMk id="2" creationId="{B6146E52-5E41-C199-D1EB-91750EC3AB3E}"/>
          </ac:picMkLst>
        </pc:picChg>
        <pc:picChg chg="add mod">
          <ac:chgData name="Hp Unit" userId="86ec350514542ee1" providerId="LiveId" clId="{9F073207-7445-4A5D-A145-8B5BAC56ECC9}" dt="2024-05-08T08:06:52.707" v="88"/>
          <ac:picMkLst>
            <pc:docMk/>
            <pc:sldMk cId="3065165948" sldId="505"/>
            <ac:picMk id="3" creationId="{C53732CF-5C40-BDF6-7809-C530EEEC8ABB}"/>
          </ac:picMkLst>
        </pc:picChg>
        <pc:picChg chg="mod">
          <ac:chgData name="Hp Unit" userId="86ec350514542ee1" providerId="LiveId" clId="{9F073207-7445-4A5D-A145-8B5BAC56ECC9}" dt="2024-05-08T08:04:50.574" v="55"/>
          <ac:picMkLst>
            <pc:docMk/>
            <pc:sldMk cId="3065165948" sldId="505"/>
            <ac:picMk id="15" creationId="{658F430D-7953-4C3C-B3BE-0B399BDD08AD}"/>
          </ac:picMkLst>
        </pc:picChg>
        <pc:picChg chg="mod">
          <ac:chgData name="Hp Unit" userId="86ec350514542ee1" providerId="LiveId" clId="{9F073207-7445-4A5D-A145-8B5BAC56ECC9}" dt="2024-05-08T08:04:50.574" v="55"/>
          <ac:picMkLst>
            <pc:docMk/>
            <pc:sldMk cId="3065165948" sldId="505"/>
            <ac:picMk id="17" creationId="{F298FAB9-AC47-4458-8F09-2B393B152674}"/>
          </ac:picMkLst>
        </pc:picChg>
        <pc:picChg chg="mod">
          <ac:chgData name="Hp Unit" userId="86ec350514542ee1" providerId="LiveId" clId="{9F073207-7445-4A5D-A145-8B5BAC56ECC9}" dt="2024-05-08T08:04:50.574" v="55"/>
          <ac:picMkLst>
            <pc:docMk/>
            <pc:sldMk cId="3065165948" sldId="505"/>
            <ac:picMk id="19" creationId="{CFEB2900-00B6-43B7-AC38-09D3FDB30DC6}"/>
          </ac:picMkLst>
        </pc:picChg>
        <pc:picChg chg="mod">
          <ac:chgData name="Hp Unit" userId="86ec350514542ee1" providerId="LiveId" clId="{9F073207-7445-4A5D-A145-8B5BAC56ECC9}" dt="2024-05-08T08:04:50.574" v="55"/>
          <ac:picMkLst>
            <pc:docMk/>
            <pc:sldMk cId="3065165948" sldId="505"/>
            <ac:picMk id="23" creationId="{92EE76B6-79F9-4163-9187-866AA0F39EED}"/>
          </ac:picMkLst>
        </pc:picChg>
      </pc:sldChg>
      <pc:sldChg chg="addSp delSp modSp mod modNotesTx">
        <pc:chgData name="Hp Unit" userId="86ec350514542ee1" providerId="LiveId" clId="{9F073207-7445-4A5D-A145-8B5BAC56ECC9}" dt="2024-05-10T13:20:46.314" v="220"/>
        <pc:sldMkLst>
          <pc:docMk/>
          <pc:sldMk cId="2151942242" sldId="506"/>
        </pc:sldMkLst>
        <pc:spChg chg="mod">
          <ac:chgData name="Hp Unit" userId="86ec350514542ee1" providerId="LiveId" clId="{9F073207-7445-4A5D-A145-8B5BAC56ECC9}" dt="2024-05-08T08:14:47.469" v="204" actId="207"/>
          <ac:spMkLst>
            <pc:docMk/>
            <pc:sldMk cId="2151942242" sldId="506"/>
            <ac:spMk id="30" creationId="{2A5A2132-D5D2-FBCA-DDC1-C76526BE69F0}"/>
          </ac:spMkLst>
        </pc:spChg>
        <pc:picChg chg="add mod">
          <ac:chgData name="Hp Unit" userId="86ec350514542ee1" providerId="LiveId" clId="{9F073207-7445-4A5D-A145-8B5BAC56ECC9}" dt="2024-05-08T08:06:56.145" v="90"/>
          <ac:picMkLst>
            <pc:docMk/>
            <pc:sldMk cId="2151942242" sldId="506"/>
            <ac:picMk id="2" creationId="{546D90FD-64A5-F855-9115-A4D227DA4A32}"/>
          </ac:picMkLst>
        </pc:picChg>
        <pc:picChg chg="del">
          <ac:chgData name="Hp Unit" userId="86ec350514542ee1" providerId="LiveId" clId="{9F073207-7445-4A5D-A145-8B5BAC56ECC9}" dt="2024-05-08T08:06:55.765" v="89" actId="478"/>
          <ac:picMkLst>
            <pc:docMk/>
            <pc:sldMk cId="2151942242" sldId="506"/>
            <ac:picMk id="6" creationId="{6513EBF2-8BE5-7D7A-0EB6-FF6B885B330A}"/>
          </ac:picMkLst>
        </pc:picChg>
        <pc:picChg chg="mod">
          <ac:chgData name="Hp Unit" userId="86ec350514542ee1" providerId="LiveId" clId="{9F073207-7445-4A5D-A145-8B5BAC56ECC9}" dt="2024-05-08T08:14:57.984" v="205" actId="1076"/>
          <ac:picMkLst>
            <pc:docMk/>
            <pc:sldMk cId="2151942242" sldId="506"/>
            <ac:picMk id="33" creationId="{18B659F7-9DB7-3D0D-76A6-DB749F36DCD1}"/>
          </ac:picMkLst>
        </pc:picChg>
      </pc:sldChg>
      <pc:sldChg chg="addSp delSp modSp mod modNotesTx">
        <pc:chgData name="Hp Unit" userId="86ec350514542ee1" providerId="LiveId" clId="{9F073207-7445-4A5D-A145-8B5BAC56ECC9}" dt="2024-05-10T13:19:29.523" v="216"/>
        <pc:sldMkLst>
          <pc:docMk/>
          <pc:sldMk cId="3979767677" sldId="507"/>
        </pc:sldMkLst>
        <pc:spChg chg="mod">
          <ac:chgData name="Hp Unit" userId="86ec350514542ee1" providerId="LiveId" clId="{9F073207-7445-4A5D-A145-8B5BAC56ECC9}" dt="2024-05-08T08:09:33.720" v="129" actId="3626"/>
          <ac:spMkLst>
            <pc:docMk/>
            <pc:sldMk cId="3979767677" sldId="507"/>
            <ac:spMk id="6" creationId="{D37A41E0-6DA4-2D46-EC10-7891060B2954}"/>
          </ac:spMkLst>
        </pc:spChg>
        <pc:picChg chg="del">
          <ac:chgData name="Hp Unit" userId="86ec350514542ee1" providerId="LiveId" clId="{9F073207-7445-4A5D-A145-8B5BAC56ECC9}" dt="2024-05-08T08:06:20.726" v="71" actId="478"/>
          <ac:picMkLst>
            <pc:docMk/>
            <pc:sldMk cId="3979767677" sldId="507"/>
            <ac:picMk id="2" creationId="{D8890E97-125D-3117-CA8D-F44E4E5DEBC9}"/>
          </ac:picMkLst>
        </pc:picChg>
        <pc:picChg chg="add mod">
          <ac:chgData name="Hp Unit" userId="86ec350514542ee1" providerId="LiveId" clId="{9F073207-7445-4A5D-A145-8B5BAC56ECC9}" dt="2024-05-08T08:06:21.077" v="72"/>
          <ac:picMkLst>
            <pc:docMk/>
            <pc:sldMk cId="3979767677" sldId="507"/>
            <ac:picMk id="3" creationId="{60FFD2B7-9467-FCF4-F5CD-AC2605CCB76C}"/>
          </ac:picMkLst>
        </pc:picChg>
        <pc:picChg chg="mod">
          <ac:chgData name="Hp Unit" userId="86ec350514542ee1" providerId="LiveId" clId="{9F073207-7445-4A5D-A145-8B5BAC56ECC9}" dt="2024-05-08T08:09:23.468" v="126" actId="1076"/>
          <ac:picMkLst>
            <pc:docMk/>
            <pc:sldMk cId="3979767677" sldId="507"/>
            <ac:picMk id="7" creationId="{18B659F7-9DB7-3D0D-76A6-DB749F36DCD1}"/>
          </ac:picMkLst>
        </pc:picChg>
        <pc:picChg chg="mod">
          <ac:chgData name="Hp Unit" userId="86ec350514542ee1" providerId="LiveId" clId="{9F073207-7445-4A5D-A145-8B5BAC56ECC9}" dt="2024-05-08T08:08:44.572" v="113" actId="1076"/>
          <ac:picMkLst>
            <pc:docMk/>
            <pc:sldMk cId="3979767677" sldId="507"/>
            <ac:picMk id="9" creationId="{870E96F7-076E-1A8D-CCED-8EDC5C3215B6}"/>
          </ac:picMkLst>
        </pc:picChg>
      </pc:sldChg>
      <pc:sldChg chg="addSp delSp modSp del mod">
        <pc:chgData name="Hp Unit" userId="86ec350514542ee1" providerId="LiveId" clId="{9F073207-7445-4A5D-A145-8B5BAC56ECC9}" dt="2024-05-08T08:08:01.493" v="98" actId="47"/>
        <pc:sldMkLst>
          <pc:docMk/>
          <pc:sldMk cId="4133068511" sldId="508"/>
        </pc:sldMkLst>
        <pc:picChg chg="del">
          <ac:chgData name="Hp Unit" userId="86ec350514542ee1" providerId="LiveId" clId="{9F073207-7445-4A5D-A145-8B5BAC56ECC9}" dt="2024-05-08T08:06:59.407" v="91" actId="478"/>
          <ac:picMkLst>
            <pc:docMk/>
            <pc:sldMk cId="4133068511" sldId="508"/>
            <ac:picMk id="2" creationId="{132311CE-418B-AE52-6730-F2C9E4B35ACF}"/>
          </ac:picMkLst>
        </pc:picChg>
        <pc:picChg chg="add del mod">
          <ac:chgData name="Hp Unit" userId="86ec350514542ee1" providerId="LiveId" clId="{9F073207-7445-4A5D-A145-8B5BAC56ECC9}" dt="2024-05-08T08:07:25.694" v="93" actId="21"/>
          <ac:picMkLst>
            <pc:docMk/>
            <pc:sldMk cId="4133068511" sldId="508"/>
            <ac:picMk id="3" creationId="{1EF7E980-AE9D-A0C5-2E1D-AA2B41D9AD56}"/>
          </ac:picMkLst>
        </pc:picChg>
      </pc:sldChg>
      <pc:sldChg chg="addSp delSp modSp mod modNotesTx">
        <pc:chgData name="Hp Unit" userId="86ec350514542ee1" providerId="LiveId" clId="{9F073207-7445-4A5D-A145-8B5BAC56ECC9}" dt="2024-05-10T13:18:18.033" v="210"/>
        <pc:sldMkLst>
          <pc:docMk/>
          <pc:sldMk cId="213600729" sldId="510"/>
        </pc:sldMkLst>
        <pc:graphicFrameChg chg="mod modGraphic">
          <ac:chgData name="Hp Unit" userId="86ec350514542ee1" providerId="LiveId" clId="{9F073207-7445-4A5D-A145-8B5BAC56ECC9}" dt="2024-05-08T08:01:49.966" v="13" actId="2711"/>
          <ac:graphicFrameMkLst>
            <pc:docMk/>
            <pc:sldMk cId="213600729" sldId="510"/>
            <ac:graphicFrameMk id="5" creationId="{D5754435-FA9D-5DA6-8D71-15E9F1889D56}"/>
          </ac:graphicFrameMkLst>
        </pc:graphicFrameChg>
        <pc:picChg chg="add mod">
          <ac:chgData name="Hp Unit" userId="86ec350514542ee1" providerId="LiveId" clId="{9F073207-7445-4A5D-A145-8B5BAC56ECC9}" dt="2024-05-08T08:06:28.146" v="76"/>
          <ac:picMkLst>
            <pc:docMk/>
            <pc:sldMk cId="213600729" sldId="510"/>
            <ac:picMk id="2" creationId="{CC3B8DAB-28FD-16AB-C177-EE80B99DA556}"/>
          </ac:picMkLst>
        </pc:picChg>
        <pc:picChg chg="del">
          <ac:chgData name="Hp Unit" userId="86ec350514542ee1" providerId="LiveId" clId="{9F073207-7445-4A5D-A145-8B5BAC56ECC9}" dt="2024-05-08T08:06:27.732" v="75" actId="478"/>
          <ac:picMkLst>
            <pc:docMk/>
            <pc:sldMk cId="213600729" sldId="510"/>
            <ac:picMk id="6" creationId="{D273B1D6-AF12-7F71-7CE1-AB56B17016AD}"/>
          </ac:picMkLst>
        </pc:picChg>
        <pc:picChg chg="mod">
          <ac:chgData name="Hp Unit" userId="86ec350514542ee1" providerId="LiveId" clId="{9F073207-7445-4A5D-A145-8B5BAC56ECC9}" dt="2024-05-08T08:01:56.573" v="14" actId="1076"/>
          <ac:picMkLst>
            <pc:docMk/>
            <pc:sldMk cId="213600729" sldId="510"/>
            <ac:picMk id="8" creationId="{6A9B9087-C196-FDD0-5727-4E4ED547613D}"/>
          </ac:picMkLst>
        </pc:picChg>
        <pc:picChg chg="mod">
          <ac:chgData name="Hp Unit" userId="86ec350514542ee1" providerId="LiveId" clId="{9F073207-7445-4A5D-A145-8B5BAC56ECC9}" dt="2024-05-08T08:01:45.004" v="12" actId="1076"/>
          <ac:picMkLst>
            <pc:docMk/>
            <pc:sldMk cId="213600729" sldId="510"/>
            <ac:picMk id="10" creationId="{F578AD53-195A-6226-ABDB-9457FDEF35CB}"/>
          </ac:picMkLst>
        </pc:picChg>
        <pc:picChg chg="mod">
          <ac:chgData name="Hp Unit" userId="86ec350514542ee1" providerId="LiveId" clId="{9F073207-7445-4A5D-A145-8B5BAC56ECC9}" dt="2024-05-08T08:01:32.469" v="9" actId="1076"/>
          <ac:picMkLst>
            <pc:docMk/>
            <pc:sldMk cId="213600729" sldId="510"/>
            <ac:picMk id="14" creationId="{7017731B-2011-DE23-C555-F45BE0BE256C}"/>
          </ac:picMkLst>
        </pc:picChg>
      </pc:sldChg>
      <pc:sldChg chg="delSp add del setBg delDesignElem">
        <pc:chgData name="Hp Unit" userId="86ec350514542ee1" providerId="LiveId" clId="{9F073207-7445-4A5D-A145-8B5BAC56ECC9}" dt="2024-05-08T08:07:59.670" v="97" actId="47"/>
        <pc:sldMkLst>
          <pc:docMk/>
          <pc:sldMk cId="1761187651" sldId="511"/>
        </pc:sldMkLst>
        <pc:spChg chg="del">
          <ac:chgData name="Hp Unit" userId="86ec350514542ee1" providerId="LiveId" clId="{9F073207-7445-4A5D-A145-8B5BAC56ECC9}" dt="2024-05-08T08:07:50.587" v="95"/>
          <ac:spMkLst>
            <pc:docMk/>
            <pc:sldMk cId="1761187651" sldId="511"/>
            <ac:spMk id="6151" creationId="{5BC51F77-AE74-4F38-B1DC-29475E38CABD}"/>
          </ac:spMkLst>
        </pc:spChg>
        <pc:spChg chg="del">
          <ac:chgData name="Hp Unit" userId="86ec350514542ee1" providerId="LiveId" clId="{9F073207-7445-4A5D-A145-8B5BAC56ECC9}" dt="2024-05-08T08:07:50.587" v="95"/>
          <ac:spMkLst>
            <pc:docMk/>
            <pc:sldMk cId="1761187651" sldId="511"/>
            <ac:spMk id="6153" creationId="{FCE87B8C-E5AA-4044-AB91-DDA3084BE456}"/>
          </ac:spMkLst>
        </pc:spChg>
      </pc:sldChg>
      <pc:sldChg chg="modSp add modNotesTx">
        <pc:chgData name="Hp Unit" userId="86ec350514542ee1" providerId="LiveId" clId="{9F073207-7445-4A5D-A145-8B5BAC56ECC9}" dt="2024-05-10T13:20:53.698" v="221"/>
        <pc:sldMkLst>
          <pc:docMk/>
          <pc:sldMk cId="2261746679" sldId="512"/>
        </pc:sldMkLst>
        <pc:spChg chg="mod">
          <ac:chgData name="Hp Unit" userId="86ec350514542ee1" providerId="LiveId" clId="{9F073207-7445-4A5D-A145-8B5BAC56ECC9}" dt="2024-05-08T08:08:04.594" v="100" actId="20577"/>
          <ac:spMkLst>
            <pc:docMk/>
            <pc:sldMk cId="2261746679" sldId="512"/>
            <ac:spMk id="6" creationId="{CBCDF373-B5D6-4F86-8E13-9DB2240140AA}"/>
          </ac:spMkLst>
        </pc:spChg>
      </pc:sldChg>
      <pc:sldMasterChg chg="modSldLayout">
        <pc:chgData name="Hp Unit" userId="86ec350514542ee1" providerId="LiveId" clId="{9F073207-7445-4A5D-A145-8B5BAC56ECC9}" dt="2024-05-08T08:04:50.574" v="55"/>
        <pc:sldMasterMkLst>
          <pc:docMk/>
          <pc:sldMasterMk cId="3975416606" sldId="2147483841"/>
        </pc:sldMasterMkLst>
        <pc:sldLayoutChg chg="addSp">
          <pc:chgData name="Hp Unit" userId="86ec350514542ee1" providerId="LiveId" clId="{9F073207-7445-4A5D-A145-8B5BAC56ECC9}" dt="2024-05-08T08:04:50.574" v="55"/>
          <pc:sldLayoutMkLst>
            <pc:docMk/>
            <pc:sldMasterMk cId="3975416606" sldId="2147483841"/>
            <pc:sldLayoutMk cId="3222555693" sldId="2147483842"/>
          </pc:sldLayoutMkLst>
          <pc:spChg chg="add">
            <ac:chgData name="Hp Unit" userId="86ec350514542ee1" providerId="LiveId" clId="{9F073207-7445-4A5D-A145-8B5BAC56ECC9}" dt="2024-05-08T08:04:50.574" v="55"/>
            <ac:spMkLst>
              <pc:docMk/>
              <pc:sldMasterMk cId="3975416606" sldId="2147483841"/>
              <pc:sldLayoutMk cId="3222555693" sldId="2147483842"/>
              <ac:spMk id="7" creationId="{45734DFC-D0CD-42DE-BA54-8C7AE7E9F07D}"/>
            </ac:spMkLst>
          </pc:spChg>
          <pc:spChg chg="add">
            <ac:chgData name="Hp Unit" userId="86ec350514542ee1" providerId="LiveId" clId="{9F073207-7445-4A5D-A145-8B5BAC56ECC9}" dt="2024-05-08T08:04:50.574" v="55"/>
            <ac:spMkLst>
              <pc:docMk/>
              <pc:sldMasterMk cId="3975416606" sldId="2147483841"/>
              <pc:sldLayoutMk cId="3222555693" sldId="2147483842"/>
              <ac:spMk id="8" creationId="{51C2D5F3-CB8F-0E4F-9A09-5F5B2C811DEC}"/>
            </ac:spMkLst>
          </pc:spChg>
        </pc:sldLayoutChg>
        <pc:sldLayoutChg chg="addSp">
          <pc:chgData name="Hp Unit" userId="86ec350514542ee1" providerId="LiveId" clId="{9F073207-7445-4A5D-A145-8B5BAC56ECC9}" dt="2024-05-08T08:04:50.574" v="55"/>
          <pc:sldLayoutMkLst>
            <pc:docMk/>
            <pc:sldMasterMk cId="3975416606" sldId="2147483841"/>
            <pc:sldLayoutMk cId="2968663159" sldId="2147483845"/>
          </pc:sldLayoutMkLst>
          <pc:spChg chg="add">
            <ac:chgData name="Hp Unit" userId="86ec350514542ee1" providerId="LiveId" clId="{9F073207-7445-4A5D-A145-8B5BAC56ECC9}" dt="2024-05-08T08:04:50.574" v="55"/>
            <ac:spMkLst>
              <pc:docMk/>
              <pc:sldMasterMk cId="3975416606" sldId="2147483841"/>
              <pc:sldLayoutMk cId="2968663159" sldId="2147483845"/>
              <ac:spMk id="8" creationId="{03AD2A01-1362-080D-E1F8-E07260EBB480}"/>
            </ac:spMkLst>
          </pc:spChg>
        </pc:sldLayoutChg>
        <pc:sldLayoutChg chg="addSp">
          <pc:chgData name="Hp Unit" userId="86ec350514542ee1" providerId="LiveId" clId="{9F073207-7445-4A5D-A145-8B5BAC56ECC9}" dt="2024-05-08T08:04:50.574" v="55"/>
          <pc:sldLayoutMkLst>
            <pc:docMk/>
            <pc:sldMasterMk cId="3975416606" sldId="2147483841"/>
            <pc:sldLayoutMk cId="2228042485" sldId="2147483846"/>
          </pc:sldLayoutMkLst>
          <pc:spChg chg="add">
            <ac:chgData name="Hp Unit" userId="86ec350514542ee1" providerId="LiveId" clId="{9F073207-7445-4A5D-A145-8B5BAC56ECC9}" dt="2024-05-08T08:04:50.574" v="55"/>
            <ac:spMkLst>
              <pc:docMk/>
              <pc:sldMasterMk cId="3975416606" sldId="2147483841"/>
              <pc:sldLayoutMk cId="2228042485" sldId="2147483846"/>
              <ac:spMk id="10" creationId="{50929F6A-CC50-C8CC-930D-FA2034115DF4}"/>
            </ac:spMkLst>
          </pc:spChg>
        </pc:sldLayoutChg>
      </pc:sldMasterChg>
    </pc:docChg>
  </pc:docChgLst>
  <pc:docChgLst>
    <pc:chgData name="Hp Unit" userId="86ec350514542ee1" providerId="LiveId" clId="{CA5CC790-A106-4AAA-8EC5-4EC679E2A647}"/>
    <pc:docChg chg="undo custSel modSld">
      <pc:chgData name="Hp Unit" userId="86ec350514542ee1" providerId="LiveId" clId="{CA5CC790-A106-4AAA-8EC5-4EC679E2A647}" dt="2024-05-15T12:52:53.853" v="255"/>
      <pc:docMkLst>
        <pc:docMk/>
      </pc:docMkLst>
      <pc:sldChg chg="addSp delSp modSp mod modNotesTx">
        <pc:chgData name="Hp Unit" userId="86ec350514542ee1" providerId="LiveId" clId="{CA5CC790-A106-4AAA-8EC5-4EC679E2A647}" dt="2024-05-15T12:50:09.728" v="199"/>
        <pc:sldMkLst>
          <pc:docMk/>
          <pc:sldMk cId="3865773605" sldId="496"/>
        </pc:sldMkLst>
        <pc:spChg chg="mod">
          <ac:chgData name="Hp Unit" userId="86ec350514542ee1" providerId="LiveId" clId="{CA5CC790-A106-4AAA-8EC5-4EC679E2A647}" dt="2024-05-14T10:44:16.325" v="6" actId="20577"/>
          <ac:spMkLst>
            <pc:docMk/>
            <pc:sldMk cId="3865773605" sldId="496"/>
            <ac:spMk id="11" creationId="{DEFDCAA3-6F94-0F88-87F8-E9316769940C}"/>
          </ac:spMkLst>
        </pc:spChg>
        <pc:picChg chg="add mod">
          <ac:chgData name="Hp Unit" userId="86ec350514542ee1" providerId="LiveId" clId="{CA5CC790-A106-4AAA-8EC5-4EC679E2A647}" dt="2024-05-14T10:44:11.883" v="3"/>
          <ac:picMkLst>
            <pc:docMk/>
            <pc:sldMk cId="3865773605" sldId="496"/>
            <ac:picMk id="2" creationId="{1B952C1F-E9C2-2B06-DB25-921B58BD76B6}"/>
          </ac:picMkLst>
        </pc:picChg>
        <pc:picChg chg="del">
          <ac:chgData name="Hp Unit" userId="86ec350514542ee1" providerId="LiveId" clId="{CA5CC790-A106-4AAA-8EC5-4EC679E2A647}" dt="2024-05-14T10:44:11.502" v="2" actId="478"/>
          <ac:picMkLst>
            <pc:docMk/>
            <pc:sldMk cId="3865773605" sldId="496"/>
            <ac:picMk id="10" creationId="{9AB7070D-BF70-E1CA-57FB-0D54EDC49377}"/>
          </ac:picMkLst>
        </pc:picChg>
      </pc:sldChg>
      <pc:sldChg chg="modSp mod modNotesTx">
        <pc:chgData name="Hp Unit" userId="86ec350514542ee1" providerId="LiveId" clId="{CA5CC790-A106-4AAA-8EC5-4EC679E2A647}" dt="2024-05-15T12:51:09.932" v="218"/>
        <pc:sldMkLst>
          <pc:docMk/>
          <pc:sldMk cId="2442842964" sldId="497"/>
        </pc:sldMkLst>
        <pc:spChg chg="mod">
          <ac:chgData name="Hp Unit" userId="86ec350514542ee1" providerId="LiveId" clId="{CA5CC790-A106-4AAA-8EC5-4EC679E2A647}" dt="2024-05-14T10:48:29.113" v="109" actId="20577"/>
          <ac:spMkLst>
            <pc:docMk/>
            <pc:sldMk cId="2442842964" sldId="497"/>
            <ac:spMk id="2" creationId="{6D64A1D1-DD07-4DD2-A527-4B1F52D6AB78}"/>
          </ac:spMkLst>
        </pc:spChg>
      </pc:sldChg>
      <pc:sldChg chg="modSp mod modNotesTx">
        <pc:chgData name="Hp Unit" userId="86ec350514542ee1" providerId="LiveId" clId="{CA5CC790-A106-4AAA-8EC5-4EC679E2A647}" dt="2024-05-15T12:52:10.732" v="242" actId="20577"/>
        <pc:sldMkLst>
          <pc:docMk/>
          <pc:sldMk cId="1795373339" sldId="498"/>
        </pc:sldMkLst>
        <pc:spChg chg="mod">
          <ac:chgData name="Hp Unit" userId="86ec350514542ee1" providerId="LiveId" clId="{CA5CC790-A106-4AAA-8EC5-4EC679E2A647}" dt="2024-05-14T10:49:59.905" v="138" actId="20577"/>
          <ac:spMkLst>
            <pc:docMk/>
            <pc:sldMk cId="1795373339" sldId="498"/>
            <ac:spMk id="4" creationId="{858C0DDC-D116-43DA-B0B5-A6A82668AD5D}"/>
          </ac:spMkLst>
        </pc:spChg>
      </pc:sldChg>
      <pc:sldChg chg="modSp mod modNotesTx">
        <pc:chgData name="Hp Unit" userId="86ec350514542ee1" providerId="LiveId" clId="{CA5CC790-A106-4AAA-8EC5-4EC679E2A647}" dt="2024-05-15T12:50:51.993" v="217" actId="6549"/>
        <pc:sldMkLst>
          <pc:docMk/>
          <pc:sldMk cId="2201432123" sldId="499"/>
        </pc:sldMkLst>
        <pc:spChg chg="mod">
          <ac:chgData name="Hp Unit" userId="86ec350514542ee1" providerId="LiveId" clId="{CA5CC790-A106-4AAA-8EC5-4EC679E2A647}" dt="2024-05-14T10:47:32.324" v="58" actId="20577"/>
          <ac:spMkLst>
            <pc:docMk/>
            <pc:sldMk cId="2201432123" sldId="499"/>
            <ac:spMk id="2" creationId="{09153F4F-A16A-4B8B-9227-2EB4EFA020AA}"/>
          </ac:spMkLst>
        </pc:spChg>
        <pc:spChg chg="mod">
          <ac:chgData name="Hp Unit" userId="86ec350514542ee1" providerId="LiveId" clId="{CA5CC790-A106-4AAA-8EC5-4EC679E2A647}" dt="2024-05-14T10:48:18.200" v="99" actId="1076"/>
          <ac:spMkLst>
            <pc:docMk/>
            <pc:sldMk cId="2201432123" sldId="499"/>
            <ac:spMk id="3" creationId="{907154CE-8AB0-3F4E-8D1B-DA002E05F86A}"/>
          </ac:spMkLst>
        </pc:spChg>
      </pc:sldChg>
      <pc:sldChg chg="modNotesTx">
        <pc:chgData name="Hp Unit" userId="86ec350514542ee1" providerId="LiveId" clId="{CA5CC790-A106-4AAA-8EC5-4EC679E2A647}" dt="2024-05-15T12:51:52.390" v="231"/>
        <pc:sldMkLst>
          <pc:docMk/>
          <pc:sldMk cId="2337905978" sldId="500"/>
        </pc:sldMkLst>
      </pc:sldChg>
      <pc:sldChg chg="modSp mod modNotesTx">
        <pc:chgData name="Hp Unit" userId="86ec350514542ee1" providerId="LiveId" clId="{CA5CC790-A106-4AAA-8EC5-4EC679E2A647}" dt="2024-05-15T12:51:28.922" v="229" actId="20577"/>
        <pc:sldMkLst>
          <pc:docMk/>
          <pc:sldMk cId="2708356486" sldId="504"/>
        </pc:sldMkLst>
        <pc:spChg chg="mod">
          <ac:chgData name="Hp Unit" userId="86ec350514542ee1" providerId="LiveId" clId="{CA5CC790-A106-4AAA-8EC5-4EC679E2A647}" dt="2024-05-14T10:49:16.966" v="125" actId="404"/>
          <ac:spMkLst>
            <pc:docMk/>
            <pc:sldMk cId="2708356486" sldId="504"/>
            <ac:spMk id="3" creationId="{A5AE4F89-DAE1-40CE-8F5C-C60CF296379E}"/>
          </ac:spMkLst>
        </pc:spChg>
        <pc:spChg chg="mod">
          <ac:chgData name="Hp Unit" userId="86ec350514542ee1" providerId="LiveId" clId="{CA5CC790-A106-4AAA-8EC5-4EC679E2A647}" dt="2024-05-14T10:49:10.599" v="121" actId="404"/>
          <ac:spMkLst>
            <pc:docMk/>
            <pc:sldMk cId="2708356486" sldId="504"/>
            <ac:spMk id="5" creationId="{2B11006E-0A70-4B24-9ECF-5487FD5193FF}"/>
          </ac:spMkLst>
        </pc:spChg>
        <pc:spChg chg="mod">
          <ac:chgData name="Hp Unit" userId="86ec350514542ee1" providerId="LiveId" clId="{CA5CC790-A106-4AAA-8EC5-4EC679E2A647}" dt="2024-05-14T10:49:03.540" v="119" actId="404"/>
          <ac:spMkLst>
            <pc:docMk/>
            <pc:sldMk cId="2708356486" sldId="504"/>
            <ac:spMk id="10" creationId="{631D8CAB-33A0-4094-87E1-8E142A537A5F}"/>
          </ac:spMkLst>
        </pc:spChg>
      </pc:sldChg>
      <pc:sldChg chg="modSp mod modNotesTx">
        <pc:chgData name="Hp Unit" userId="86ec350514542ee1" providerId="LiveId" clId="{CA5CC790-A106-4AAA-8EC5-4EC679E2A647}" dt="2024-05-15T12:52:34.760" v="253" actId="6549"/>
        <pc:sldMkLst>
          <pc:docMk/>
          <pc:sldMk cId="3065165948" sldId="505"/>
        </pc:sldMkLst>
        <pc:spChg chg="mod">
          <ac:chgData name="Hp Unit" userId="86ec350514542ee1" providerId="LiveId" clId="{CA5CC790-A106-4AAA-8EC5-4EC679E2A647}" dt="2024-05-14T10:52:35.002" v="159" actId="20577"/>
          <ac:spMkLst>
            <pc:docMk/>
            <pc:sldMk cId="3065165948" sldId="505"/>
            <ac:spMk id="5" creationId="{5B430F02-9645-4F56-99F7-1DC2F76FFFE5}"/>
          </ac:spMkLst>
        </pc:spChg>
      </pc:sldChg>
      <pc:sldChg chg="modSp mod modNotesTx">
        <pc:chgData name="Hp Unit" userId="86ec350514542ee1" providerId="LiveId" clId="{CA5CC790-A106-4AAA-8EC5-4EC679E2A647}" dt="2024-05-15T12:52:42.913" v="254"/>
        <pc:sldMkLst>
          <pc:docMk/>
          <pc:sldMk cId="2151942242" sldId="506"/>
        </pc:sldMkLst>
        <pc:spChg chg="mod">
          <ac:chgData name="Hp Unit" userId="86ec350514542ee1" providerId="LiveId" clId="{CA5CC790-A106-4AAA-8EC5-4EC679E2A647}" dt="2024-05-14T10:52:49.350" v="171" actId="20577"/>
          <ac:spMkLst>
            <pc:docMk/>
            <pc:sldMk cId="2151942242" sldId="506"/>
            <ac:spMk id="30" creationId="{2A5A2132-D5D2-FBCA-DDC1-C76526BE69F0}"/>
          </ac:spMkLst>
        </pc:spChg>
      </pc:sldChg>
      <pc:sldChg chg="modSp mod modNotesTx">
        <pc:chgData name="Hp Unit" userId="86ec350514542ee1" providerId="LiveId" clId="{CA5CC790-A106-4AAA-8EC5-4EC679E2A647}" dt="2024-05-15T12:51:41.109" v="230"/>
        <pc:sldMkLst>
          <pc:docMk/>
          <pc:sldMk cId="3979767677" sldId="507"/>
        </pc:sldMkLst>
        <pc:spChg chg="mod">
          <ac:chgData name="Hp Unit" userId="86ec350514542ee1" providerId="LiveId" clId="{CA5CC790-A106-4AAA-8EC5-4EC679E2A647}" dt="2024-05-14T10:49:33.104" v="135" actId="20577"/>
          <ac:spMkLst>
            <pc:docMk/>
            <pc:sldMk cId="3979767677" sldId="507"/>
            <ac:spMk id="6" creationId="{D37A41E0-6DA4-2D46-EC10-7891060B2954}"/>
          </ac:spMkLst>
        </pc:spChg>
      </pc:sldChg>
      <pc:sldChg chg="modSp mod modNotesTx">
        <pc:chgData name="Hp Unit" userId="86ec350514542ee1" providerId="LiveId" clId="{CA5CC790-A106-4AAA-8EC5-4EC679E2A647}" dt="2024-05-15T12:50:23.414" v="200"/>
        <pc:sldMkLst>
          <pc:docMk/>
          <pc:sldMk cId="213600729" sldId="510"/>
        </pc:sldMkLst>
        <pc:graphicFrameChg chg="mod modGraphic">
          <ac:chgData name="Hp Unit" userId="86ec350514542ee1" providerId="LiveId" clId="{CA5CC790-A106-4AAA-8EC5-4EC679E2A647}" dt="2024-05-14T10:46:44.396" v="41" actId="20577"/>
          <ac:graphicFrameMkLst>
            <pc:docMk/>
            <pc:sldMk cId="213600729" sldId="510"/>
            <ac:graphicFrameMk id="5" creationId="{D5754435-FA9D-5DA6-8D71-15E9F1889D56}"/>
          </ac:graphicFrameMkLst>
        </pc:graphicFrameChg>
      </pc:sldChg>
      <pc:sldChg chg="modSp modNotesTx">
        <pc:chgData name="Hp Unit" userId="86ec350514542ee1" providerId="LiveId" clId="{CA5CC790-A106-4AAA-8EC5-4EC679E2A647}" dt="2024-05-15T12:52:53.853" v="255"/>
        <pc:sldMkLst>
          <pc:docMk/>
          <pc:sldMk cId="2261746679" sldId="512"/>
        </pc:sldMkLst>
        <pc:spChg chg="mod">
          <ac:chgData name="Hp Unit" userId="86ec350514542ee1" providerId="LiveId" clId="{CA5CC790-A106-4AAA-8EC5-4EC679E2A647}" dt="2024-05-14T10:53:09.744" v="198" actId="20577"/>
          <ac:spMkLst>
            <pc:docMk/>
            <pc:sldMk cId="2261746679" sldId="512"/>
            <ac:spMk id="6" creationId="{CBCDF373-B5D6-4F86-8E13-9DB2240140A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23E578-0247-44A0-B9F4-AC74BF0E636A}" type="doc">
      <dgm:prSet loTypeId="urn:microsoft.com/office/officeart/2005/8/layout/radial5" loCatId="cycle" qsTypeId="urn:microsoft.com/office/officeart/2005/8/quickstyle/simple1" qsCatId="simple" csTypeId="urn:microsoft.com/office/officeart/2005/8/colors/colorful3" csCatId="colorful" phldr="1"/>
      <dgm:spPr/>
      <dgm:t>
        <a:bodyPr/>
        <a:lstStyle/>
        <a:p>
          <a:endParaRPr lang="en-ZA"/>
        </a:p>
      </dgm:t>
    </dgm:pt>
    <dgm:pt modelId="{C611B354-3F02-4412-8840-8A8A013443A4}">
      <dgm:prSet phldrT="[Text]" custT="1"/>
      <dgm:spPr/>
      <dgm:t>
        <a:bodyPr/>
        <a:lstStyle/>
        <a:p>
          <a:r>
            <a:rPr lang="nl-NL" sz="2400" dirty="0">
              <a:latin typeface="Rockwell" panose="02060603020205020403" pitchFamily="18" charset="0"/>
            </a:rPr>
            <a:t>Faktore wat tot leeftylsiektes bydra</a:t>
          </a:r>
          <a:endParaRPr lang="en-ZA" sz="2400" dirty="0">
            <a:latin typeface="Rockwell" panose="02060603020205020403" pitchFamily="18" charset="0"/>
          </a:endParaRPr>
        </a:p>
      </dgm:t>
    </dgm:pt>
    <dgm:pt modelId="{FC961D0A-C0AB-407E-82CA-891E9A2D5182}" type="parTrans" cxnId="{98F47FFD-4B0C-4A65-90FB-BE483EC5F73F}">
      <dgm:prSet/>
      <dgm:spPr/>
      <dgm:t>
        <a:bodyPr/>
        <a:lstStyle/>
        <a:p>
          <a:endParaRPr lang="en-ZA"/>
        </a:p>
      </dgm:t>
    </dgm:pt>
    <dgm:pt modelId="{A7326F6F-41F2-4F25-97AF-C42421FF3718}" type="sibTrans" cxnId="{98F47FFD-4B0C-4A65-90FB-BE483EC5F73F}">
      <dgm:prSet/>
      <dgm:spPr/>
      <dgm:t>
        <a:bodyPr/>
        <a:lstStyle/>
        <a:p>
          <a:endParaRPr lang="en-ZA"/>
        </a:p>
      </dgm:t>
    </dgm:pt>
    <dgm:pt modelId="{98465BDE-00FF-46AA-B45B-D4BB02E005AF}">
      <dgm:prSet phldrT="[Text]" custT="1"/>
      <dgm:spPr/>
      <dgm:t>
        <a:bodyPr/>
        <a:lstStyle/>
        <a:p>
          <a:r>
            <a:rPr lang="en-ZA" sz="2800" dirty="0" err="1">
              <a:latin typeface="Rockwell" panose="02060603020205020403" pitchFamily="18" charset="0"/>
            </a:rPr>
            <a:t>Eetgewoontes</a:t>
          </a:r>
          <a:endParaRPr lang="en-ZA" sz="2800" dirty="0">
            <a:latin typeface="Rockwell" panose="02060603020205020403" pitchFamily="18" charset="0"/>
          </a:endParaRPr>
        </a:p>
      </dgm:t>
    </dgm:pt>
    <dgm:pt modelId="{39E9A5B4-D4DA-4C28-9678-440E1688B647}" type="parTrans" cxnId="{E91E5C8D-C195-464B-8129-3C46D371361B}">
      <dgm:prSet/>
      <dgm:spPr/>
      <dgm:t>
        <a:bodyPr/>
        <a:lstStyle/>
        <a:p>
          <a:endParaRPr lang="en-ZA"/>
        </a:p>
      </dgm:t>
    </dgm:pt>
    <dgm:pt modelId="{8345D3BF-AC0A-4715-8464-ADDFA35ADC0F}" type="sibTrans" cxnId="{E91E5C8D-C195-464B-8129-3C46D371361B}">
      <dgm:prSet/>
      <dgm:spPr/>
      <dgm:t>
        <a:bodyPr/>
        <a:lstStyle/>
        <a:p>
          <a:endParaRPr lang="en-ZA"/>
        </a:p>
      </dgm:t>
    </dgm:pt>
    <dgm:pt modelId="{89A6FECE-E859-4512-8F2F-C02A2C5CEF3A}">
      <dgm:prSet phldrT="[Text]" custT="1"/>
      <dgm:spPr/>
      <dgm:t>
        <a:bodyPr/>
        <a:lstStyle/>
        <a:p>
          <a:r>
            <a:rPr lang="en-ZA" sz="2800" dirty="0" err="1">
              <a:latin typeface="Rockwell" panose="02060603020205020403" pitchFamily="18" charset="0"/>
            </a:rPr>
            <a:t>Gebrek</a:t>
          </a:r>
          <a:r>
            <a:rPr lang="en-ZA" sz="2800" dirty="0">
              <a:latin typeface="Rockwell" panose="02060603020205020403" pitchFamily="18" charset="0"/>
            </a:rPr>
            <a:t> </a:t>
          </a:r>
          <a:r>
            <a:rPr lang="en-ZA" sz="2800" dirty="0" err="1">
              <a:latin typeface="Rockwell" panose="02060603020205020403" pitchFamily="18" charset="0"/>
            </a:rPr>
            <a:t>aan</a:t>
          </a:r>
          <a:r>
            <a:rPr lang="en-ZA" sz="2800" dirty="0">
              <a:latin typeface="Rockwell" panose="02060603020205020403" pitchFamily="18" charset="0"/>
            </a:rPr>
            <a:t> </a:t>
          </a:r>
          <a:r>
            <a:rPr lang="en-ZA" sz="2800" dirty="0" err="1">
              <a:latin typeface="Rockwell" panose="02060603020205020403" pitchFamily="18" charset="0"/>
            </a:rPr>
            <a:t>Oefening</a:t>
          </a:r>
          <a:endParaRPr lang="en-ZA" sz="2800" dirty="0">
            <a:latin typeface="Rockwell" panose="02060603020205020403" pitchFamily="18" charset="0"/>
          </a:endParaRPr>
        </a:p>
      </dgm:t>
    </dgm:pt>
    <dgm:pt modelId="{3CE45312-1D3E-40CB-9E15-EF07430DC497}" type="parTrans" cxnId="{32043C65-3038-4F29-92D0-F0D36F5B34EF}">
      <dgm:prSet/>
      <dgm:spPr/>
      <dgm:t>
        <a:bodyPr/>
        <a:lstStyle/>
        <a:p>
          <a:endParaRPr lang="en-ZA"/>
        </a:p>
      </dgm:t>
    </dgm:pt>
    <dgm:pt modelId="{74D8BD6E-DFD4-41A5-8499-64D64BD26D89}" type="sibTrans" cxnId="{32043C65-3038-4F29-92D0-F0D36F5B34EF}">
      <dgm:prSet/>
      <dgm:spPr/>
      <dgm:t>
        <a:bodyPr/>
        <a:lstStyle/>
        <a:p>
          <a:endParaRPr lang="en-ZA"/>
        </a:p>
      </dgm:t>
    </dgm:pt>
    <dgm:pt modelId="{179C5A14-CFF7-4C04-9E1D-013B4E28D569}">
      <dgm:prSet phldrT="[Text]" custT="1"/>
      <dgm:spPr/>
      <dgm:t>
        <a:bodyPr/>
        <a:lstStyle/>
        <a:p>
          <a:r>
            <a:rPr lang="en-ZA" sz="2800" dirty="0" err="1">
              <a:latin typeface="Rockwell" panose="02060603020205020403" pitchFamily="18" charset="0"/>
            </a:rPr>
            <a:t>Dwelmmisbruik</a:t>
          </a:r>
          <a:endParaRPr lang="en-ZA" sz="2800" dirty="0">
            <a:latin typeface="Rockwell" panose="02060603020205020403" pitchFamily="18" charset="0"/>
          </a:endParaRPr>
        </a:p>
      </dgm:t>
    </dgm:pt>
    <dgm:pt modelId="{ABE3E547-ECE6-487D-9255-F2B30E4EA073}" type="parTrans" cxnId="{EBE6611B-1D0F-4299-ADF9-03791D092623}">
      <dgm:prSet/>
      <dgm:spPr/>
      <dgm:t>
        <a:bodyPr/>
        <a:lstStyle/>
        <a:p>
          <a:endParaRPr lang="en-ZA"/>
        </a:p>
      </dgm:t>
    </dgm:pt>
    <dgm:pt modelId="{3391156C-6D16-40ED-9596-2D7ACFDAA4B9}" type="sibTrans" cxnId="{EBE6611B-1D0F-4299-ADF9-03791D092623}">
      <dgm:prSet/>
      <dgm:spPr/>
      <dgm:t>
        <a:bodyPr/>
        <a:lstStyle/>
        <a:p>
          <a:endParaRPr lang="en-ZA"/>
        </a:p>
      </dgm:t>
    </dgm:pt>
    <dgm:pt modelId="{A5132D89-6666-4094-8F23-424854E24AB0}">
      <dgm:prSet phldrT="[Text]" custT="1"/>
      <dgm:spPr/>
      <dgm:t>
        <a:bodyPr/>
        <a:lstStyle/>
        <a:p>
          <a:r>
            <a:rPr lang="en-ZA" sz="2800" dirty="0" err="1">
              <a:latin typeface="Rockwell" panose="02060603020205020403" pitchFamily="18" charset="0"/>
            </a:rPr>
            <a:t>Riskante</a:t>
          </a:r>
          <a:r>
            <a:rPr lang="en-ZA" sz="2800" dirty="0">
              <a:latin typeface="Rockwell" panose="02060603020205020403" pitchFamily="18" charset="0"/>
            </a:rPr>
            <a:t> </a:t>
          </a:r>
          <a:r>
            <a:rPr lang="en-ZA" sz="2800" dirty="0" err="1">
              <a:latin typeface="Rockwell" panose="02060603020205020403" pitchFamily="18" charset="0"/>
            </a:rPr>
            <a:t>Gedrag</a:t>
          </a:r>
          <a:endParaRPr lang="en-ZA" sz="2800" dirty="0">
            <a:latin typeface="Rockwell" panose="02060603020205020403" pitchFamily="18" charset="0"/>
          </a:endParaRPr>
        </a:p>
      </dgm:t>
    </dgm:pt>
    <dgm:pt modelId="{822280C9-71D4-460D-B32D-0EA3F02AA53C}" type="parTrans" cxnId="{C64295FD-3380-4CA3-A311-02CF187C0682}">
      <dgm:prSet/>
      <dgm:spPr/>
      <dgm:t>
        <a:bodyPr/>
        <a:lstStyle/>
        <a:p>
          <a:endParaRPr lang="en-ZA"/>
        </a:p>
      </dgm:t>
    </dgm:pt>
    <dgm:pt modelId="{7512B233-D49D-4B69-8350-E5505BC0A738}" type="sibTrans" cxnId="{C64295FD-3380-4CA3-A311-02CF187C0682}">
      <dgm:prSet/>
      <dgm:spPr/>
      <dgm:t>
        <a:bodyPr/>
        <a:lstStyle/>
        <a:p>
          <a:endParaRPr lang="en-ZA"/>
        </a:p>
      </dgm:t>
    </dgm:pt>
    <dgm:pt modelId="{C1B9A3E0-4F84-41C0-82B2-069304AFC71E}" type="pres">
      <dgm:prSet presAssocID="{2B23E578-0247-44A0-B9F4-AC74BF0E636A}" presName="Name0" presStyleCnt="0">
        <dgm:presLayoutVars>
          <dgm:chMax val="1"/>
          <dgm:dir/>
          <dgm:animLvl val="ctr"/>
          <dgm:resizeHandles val="exact"/>
        </dgm:presLayoutVars>
      </dgm:prSet>
      <dgm:spPr/>
    </dgm:pt>
    <dgm:pt modelId="{DC3BC493-F487-4654-9301-CF7D5A21BD50}" type="pres">
      <dgm:prSet presAssocID="{C611B354-3F02-4412-8840-8A8A013443A4}" presName="centerShape" presStyleLbl="node0" presStyleIdx="0" presStyleCnt="1" custScaleX="166358" custScaleY="120873"/>
      <dgm:spPr/>
    </dgm:pt>
    <dgm:pt modelId="{0F54FD38-7725-481C-9DF7-376EFFAB5563}" type="pres">
      <dgm:prSet presAssocID="{39E9A5B4-D4DA-4C28-9678-440E1688B647}" presName="parTrans" presStyleLbl="sibTrans2D1" presStyleIdx="0" presStyleCnt="4"/>
      <dgm:spPr/>
    </dgm:pt>
    <dgm:pt modelId="{043AA933-DA6C-4EA5-BE82-390675AEA9B2}" type="pres">
      <dgm:prSet presAssocID="{39E9A5B4-D4DA-4C28-9678-440E1688B647}" presName="connectorText" presStyleLbl="sibTrans2D1" presStyleIdx="0" presStyleCnt="4"/>
      <dgm:spPr/>
    </dgm:pt>
    <dgm:pt modelId="{014EF8BB-73CC-4CEF-9396-4A41EDAA7995}" type="pres">
      <dgm:prSet presAssocID="{98465BDE-00FF-46AA-B45B-D4BB02E005AF}" presName="node" presStyleLbl="node1" presStyleIdx="0" presStyleCnt="4" custScaleX="214212" custScaleY="62623">
        <dgm:presLayoutVars>
          <dgm:bulletEnabled val="1"/>
        </dgm:presLayoutVars>
      </dgm:prSet>
      <dgm:spPr/>
    </dgm:pt>
    <dgm:pt modelId="{328BEFA0-C37D-4AA1-8A3C-1D618014A2B9}" type="pres">
      <dgm:prSet presAssocID="{3CE45312-1D3E-40CB-9E15-EF07430DC497}" presName="parTrans" presStyleLbl="sibTrans2D1" presStyleIdx="1" presStyleCnt="4"/>
      <dgm:spPr/>
    </dgm:pt>
    <dgm:pt modelId="{A3940B69-667D-4980-8D6D-92C2466CE8CE}" type="pres">
      <dgm:prSet presAssocID="{3CE45312-1D3E-40CB-9E15-EF07430DC497}" presName="connectorText" presStyleLbl="sibTrans2D1" presStyleIdx="1" presStyleCnt="4"/>
      <dgm:spPr/>
    </dgm:pt>
    <dgm:pt modelId="{4363C03A-3B58-464E-84DE-BD8DBD6BBF48}" type="pres">
      <dgm:prSet presAssocID="{89A6FECE-E859-4512-8F2F-C02A2C5CEF3A}" presName="node" presStyleLbl="node1" presStyleIdx="1" presStyleCnt="4" custScaleX="226495" custRadScaleRad="179909" custRadScaleInc="1113">
        <dgm:presLayoutVars>
          <dgm:bulletEnabled val="1"/>
        </dgm:presLayoutVars>
      </dgm:prSet>
      <dgm:spPr/>
    </dgm:pt>
    <dgm:pt modelId="{7AE53E14-D8D2-41E9-A588-0C05AE3936A2}" type="pres">
      <dgm:prSet presAssocID="{ABE3E547-ECE6-487D-9255-F2B30E4EA073}" presName="parTrans" presStyleLbl="sibTrans2D1" presStyleIdx="2" presStyleCnt="4"/>
      <dgm:spPr/>
    </dgm:pt>
    <dgm:pt modelId="{D2B3A702-A74A-464C-9676-B15B92B38AD8}" type="pres">
      <dgm:prSet presAssocID="{ABE3E547-ECE6-487D-9255-F2B30E4EA073}" presName="connectorText" presStyleLbl="sibTrans2D1" presStyleIdx="2" presStyleCnt="4"/>
      <dgm:spPr/>
    </dgm:pt>
    <dgm:pt modelId="{EF864488-8E55-4D07-BC9B-04C89744FCC8}" type="pres">
      <dgm:prSet presAssocID="{179C5A14-CFF7-4C04-9E1D-013B4E28D569}" presName="node" presStyleLbl="node1" presStyleIdx="2" presStyleCnt="4" custScaleX="247470" custScaleY="56996">
        <dgm:presLayoutVars>
          <dgm:bulletEnabled val="1"/>
        </dgm:presLayoutVars>
      </dgm:prSet>
      <dgm:spPr/>
    </dgm:pt>
    <dgm:pt modelId="{15166EE9-831C-4B1A-B4AA-5403BA2CA336}" type="pres">
      <dgm:prSet presAssocID="{822280C9-71D4-460D-B32D-0EA3F02AA53C}" presName="parTrans" presStyleLbl="sibTrans2D1" presStyleIdx="3" presStyleCnt="4"/>
      <dgm:spPr/>
    </dgm:pt>
    <dgm:pt modelId="{86C0690F-F13C-4727-B1A1-C12B2CBD4E04}" type="pres">
      <dgm:prSet presAssocID="{822280C9-71D4-460D-B32D-0EA3F02AA53C}" presName="connectorText" presStyleLbl="sibTrans2D1" presStyleIdx="3" presStyleCnt="4"/>
      <dgm:spPr/>
    </dgm:pt>
    <dgm:pt modelId="{DD1E096B-EF65-4997-9146-6DD22AFD5442}" type="pres">
      <dgm:prSet presAssocID="{A5132D89-6666-4094-8F23-424854E24AB0}" presName="node" presStyleLbl="node1" presStyleIdx="3" presStyleCnt="4" custScaleX="196746" custRadScaleRad="170701" custRadScaleInc="-424">
        <dgm:presLayoutVars>
          <dgm:bulletEnabled val="1"/>
        </dgm:presLayoutVars>
      </dgm:prSet>
      <dgm:spPr/>
    </dgm:pt>
  </dgm:ptLst>
  <dgm:cxnLst>
    <dgm:cxn modelId="{9AA07101-21CD-42AC-82DE-98E65BD4D235}" type="presOf" srcId="{822280C9-71D4-460D-B32D-0EA3F02AA53C}" destId="{15166EE9-831C-4B1A-B4AA-5403BA2CA336}" srcOrd="0" destOrd="0" presId="urn:microsoft.com/office/officeart/2005/8/layout/radial5"/>
    <dgm:cxn modelId="{EBE6611B-1D0F-4299-ADF9-03791D092623}" srcId="{C611B354-3F02-4412-8840-8A8A013443A4}" destId="{179C5A14-CFF7-4C04-9E1D-013B4E28D569}" srcOrd="2" destOrd="0" parTransId="{ABE3E547-ECE6-487D-9255-F2B30E4EA073}" sibTransId="{3391156C-6D16-40ED-9596-2D7ACFDAA4B9}"/>
    <dgm:cxn modelId="{50D1173A-63BE-4BCD-A00B-ECAEC84F9A75}" type="presOf" srcId="{A5132D89-6666-4094-8F23-424854E24AB0}" destId="{DD1E096B-EF65-4997-9146-6DD22AFD5442}" srcOrd="0" destOrd="0" presId="urn:microsoft.com/office/officeart/2005/8/layout/radial5"/>
    <dgm:cxn modelId="{32043C65-3038-4F29-92D0-F0D36F5B34EF}" srcId="{C611B354-3F02-4412-8840-8A8A013443A4}" destId="{89A6FECE-E859-4512-8F2F-C02A2C5CEF3A}" srcOrd="1" destOrd="0" parTransId="{3CE45312-1D3E-40CB-9E15-EF07430DC497}" sibTransId="{74D8BD6E-DFD4-41A5-8499-64D64BD26D89}"/>
    <dgm:cxn modelId="{C49F3C51-BB1B-41F5-834C-661BBC142D2B}" type="presOf" srcId="{89A6FECE-E859-4512-8F2F-C02A2C5CEF3A}" destId="{4363C03A-3B58-464E-84DE-BD8DBD6BBF48}" srcOrd="0" destOrd="0" presId="urn:microsoft.com/office/officeart/2005/8/layout/radial5"/>
    <dgm:cxn modelId="{E91E5C8D-C195-464B-8129-3C46D371361B}" srcId="{C611B354-3F02-4412-8840-8A8A013443A4}" destId="{98465BDE-00FF-46AA-B45B-D4BB02E005AF}" srcOrd="0" destOrd="0" parTransId="{39E9A5B4-D4DA-4C28-9678-440E1688B647}" sibTransId="{8345D3BF-AC0A-4715-8464-ADDFA35ADC0F}"/>
    <dgm:cxn modelId="{52B37C95-C460-4D03-BA8C-274F5DD9260C}" type="presOf" srcId="{39E9A5B4-D4DA-4C28-9678-440E1688B647}" destId="{0F54FD38-7725-481C-9DF7-376EFFAB5563}" srcOrd="0" destOrd="0" presId="urn:microsoft.com/office/officeart/2005/8/layout/radial5"/>
    <dgm:cxn modelId="{68C0729E-49BF-42BE-B4E4-0D0ACC910C67}" type="presOf" srcId="{179C5A14-CFF7-4C04-9E1D-013B4E28D569}" destId="{EF864488-8E55-4D07-BC9B-04C89744FCC8}" srcOrd="0" destOrd="0" presId="urn:microsoft.com/office/officeart/2005/8/layout/radial5"/>
    <dgm:cxn modelId="{F2640AA7-36DC-47DE-A2DA-4EED47402250}" type="presOf" srcId="{C611B354-3F02-4412-8840-8A8A013443A4}" destId="{DC3BC493-F487-4654-9301-CF7D5A21BD50}" srcOrd="0" destOrd="0" presId="urn:microsoft.com/office/officeart/2005/8/layout/radial5"/>
    <dgm:cxn modelId="{C823BFAB-FB2E-4B1A-BFB7-E269FD00A8D5}" type="presOf" srcId="{39E9A5B4-D4DA-4C28-9678-440E1688B647}" destId="{043AA933-DA6C-4EA5-BE82-390675AEA9B2}" srcOrd="1" destOrd="0" presId="urn:microsoft.com/office/officeart/2005/8/layout/radial5"/>
    <dgm:cxn modelId="{1F1B25BE-03CE-409D-8D01-64D86A194455}" type="presOf" srcId="{ABE3E547-ECE6-487D-9255-F2B30E4EA073}" destId="{D2B3A702-A74A-464C-9676-B15B92B38AD8}" srcOrd="1" destOrd="0" presId="urn:microsoft.com/office/officeart/2005/8/layout/radial5"/>
    <dgm:cxn modelId="{80F01FC8-D554-4FD5-9DEE-2AC7C4F13DB5}" type="presOf" srcId="{2B23E578-0247-44A0-B9F4-AC74BF0E636A}" destId="{C1B9A3E0-4F84-41C0-82B2-069304AFC71E}" srcOrd="0" destOrd="0" presId="urn:microsoft.com/office/officeart/2005/8/layout/radial5"/>
    <dgm:cxn modelId="{9FA025C9-6234-4AE6-BE90-E70A11B46F5F}" type="presOf" srcId="{ABE3E547-ECE6-487D-9255-F2B30E4EA073}" destId="{7AE53E14-D8D2-41E9-A588-0C05AE3936A2}" srcOrd="0" destOrd="0" presId="urn:microsoft.com/office/officeart/2005/8/layout/radial5"/>
    <dgm:cxn modelId="{3671D0D7-53ED-464A-8458-DA739B853560}" type="presOf" srcId="{3CE45312-1D3E-40CB-9E15-EF07430DC497}" destId="{A3940B69-667D-4980-8D6D-92C2466CE8CE}" srcOrd="1" destOrd="0" presId="urn:microsoft.com/office/officeart/2005/8/layout/radial5"/>
    <dgm:cxn modelId="{CEA72DEC-F0E4-4E16-B993-F3C8FAE29505}" type="presOf" srcId="{822280C9-71D4-460D-B32D-0EA3F02AA53C}" destId="{86C0690F-F13C-4727-B1A1-C12B2CBD4E04}" srcOrd="1" destOrd="0" presId="urn:microsoft.com/office/officeart/2005/8/layout/radial5"/>
    <dgm:cxn modelId="{BED392F0-E1E1-4C84-A907-2BED298F0CA7}" type="presOf" srcId="{98465BDE-00FF-46AA-B45B-D4BB02E005AF}" destId="{014EF8BB-73CC-4CEF-9396-4A41EDAA7995}" srcOrd="0" destOrd="0" presId="urn:microsoft.com/office/officeart/2005/8/layout/radial5"/>
    <dgm:cxn modelId="{DA4AB0F4-39DA-4A01-9FD2-173B684361A6}" type="presOf" srcId="{3CE45312-1D3E-40CB-9E15-EF07430DC497}" destId="{328BEFA0-C37D-4AA1-8A3C-1D618014A2B9}" srcOrd="0" destOrd="0" presId="urn:microsoft.com/office/officeart/2005/8/layout/radial5"/>
    <dgm:cxn modelId="{98F47FFD-4B0C-4A65-90FB-BE483EC5F73F}" srcId="{2B23E578-0247-44A0-B9F4-AC74BF0E636A}" destId="{C611B354-3F02-4412-8840-8A8A013443A4}" srcOrd="0" destOrd="0" parTransId="{FC961D0A-C0AB-407E-82CA-891E9A2D5182}" sibTransId="{A7326F6F-41F2-4F25-97AF-C42421FF3718}"/>
    <dgm:cxn modelId="{C64295FD-3380-4CA3-A311-02CF187C0682}" srcId="{C611B354-3F02-4412-8840-8A8A013443A4}" destId="{A5132D89-6666-4094-8F23-424854E24AB0}" srcOrd="3" destOrd="0" parTransId="{822280C9-71D4-460D-B32D-0EA3F02AA53C}" sibTransId="{7512B233-D49D-4B69-8350-E5505BC0A738}"/>
    <dgm:cxn modelId="{344A741E-DF69-4C9F-938F-3E256E74D6CD}" type="presParOf" srcId="{C1B9A3E0-4F84-41C0-82B2-069304AFC71E}" destId="{DC3BC493-F487-4654-9301-CF7D5A21BD50}" srcOrd="0" destOrd="0" presId="urn:microsoft.com/office/officeart/2005/8/layout/radial5"/>
    <dgm:cxn modelId="{36F3902A-42EC-41FE-9358-8E0E6F819CD2}" type="presParOf" srcId="{C1B9A3E0-4F84-41C0-82B2-069304AFC71E}" destId="{0F54FD38-7725-481C-9DF7-376EFFAB5563}" srcOrd="1" destOrd="0" presId="urn:microsoft.com/office/officeart/2005/8/layout/radial5"/>
    <dgm:cxn modelId="{FD51FC6A-7819-4A1F-B9BB-75AE6C33DE21}" type="presParOf" srcId="{0F54FD38-7725-481C-9DF7-376EFFAB5563}" destId="{043AA933-DA6C-4EA5-BE82-390675AEA9B2}" srcOrd="0" destOrd="0" presId="urn:microsoft.com/office/officeart/2005/8/layout/radial5"/>
    <dgm:cxn modelId="{0E1910B8-CE75-40AA-9E55-F4EE4B920F80}" type="presParOf" srcId="{C1B9A3E0-4F84-41C0-82B2-069304AFC71E}" destId="{014EF8BB-73CC-4CEF-9396-4A41EDAA7995}" srcOrd="2" destOrd="0" presId="urn:microsoft.com/office/officeart/2005/8/layout/radial5"/>
    <dgm:cxn modelId="{AC2FBBFE-8B6C-41C3-B9B1-3E2940B68081}" type="presParOf" srcId="{C1B9A3E0-4F84-41C0-82B2-069304AFC71E}" destId="{328BEFA0-C37D-4AA1-8A3C-1D618014A2B9}" srcOrd="3" destOrd="0" presId="urn:microsoft.com/office/officeart/2005/8/layout/radial5"/>
    <dgm:cxn modelId="{723E1CA1-4F48-4BC9-950B-9C93CAE55605}" type="presParOf" srcId="{328BEFA0-C37D-4AA1-8A3C-1D618014A2B9}" destId="{A3940B69-667D-4980-8D6D-92C2466CE8CE}" srcOrd="0" destOrd="0" presId="urn:microsoft.com/office/officeart/2005/8/layout/radial5"/>
    <dgm:cxn modelId="{A6668958-AC8A-479B-91CD-6E90834451BA}" type="presParOf" srcId="{C1B9A3E0-4F84-41C0-82B2-069304AFC71E}" destId="{4363C03A-3B58-464E-84DE-BD8DBD6BBF48}" srcOrd="4" destOrd="0" presId="urn:microsoft.com/office/officeart/2005/8/layout/radial5"/>
    <dgm:cxn modelId="{83885AFF-B694-43A8-8673-F2AFFE69385B}" type="presParOf" srcId="{C1B9A3E0-4F84-41C0-82B2-069304AFC71E}" destId="{7AE53E14-D8D2-41E9-A588-0C05AE3936A2}" srcOrd="5" destOrd="0" presId="urn:microsoft.com/office/officeart/2005/8/layout/radial5"/>
    <dgm:cxn modelId="{AF2C59F7-E077-4596-9FFB-D508E5B15D40}" type="presParOf" srcId="{7AE53E14-D8D2-41E9-A588-0C05AE3936A2}" destId="{D2B3A702-A74A-464C-9676-B15B92B38AD8}" srcOrd="0" destOrd="0" presId="urn:microsoft.com/office/officeart/2005/8/layout/radial5"/>
    <dgm:cxn modelId="{2D9D0730-99B8-4D95-A490-617FACFEB182}" type="presParOf" srcId="{C1B9A3E0-4F84-41C0-82B2-069304AFC71E}" destId="{EF864488-8E55-4D07-BC9B-04C89744FCC8}" srcOrd="6" destOrd="0" presId="urn:microsoft.com/office/officeart/2005/8/layout/radial5"/>
    <dgm:cxn modelId="{A6248499-FB1E-4428-B3E1-4248AA2CCD2B}" type="presParOf" srcId="{C1B9A3E0-4F84-41C0-82B2-069304AFC71E}" destId="{15166EE9-831C-4B1A-B4AA-5403BA2CA336}" srcOrd="7" destOrd="0" presId="urn:microsoft.com/office/officeart/2005/8/layout/radial5"/>
    <dgm:cxn modelId="{53BD3BA8-CEBA-49DC-BAE6-68D707E2C153}" type="presParOf" srcId="{15166EE9-831C-4B1A-B4AA-5403BA2CA336}" destId="{86C0690F-F13C-4727-B1A1-C12B2CBD4E04}" srcOrd="0" destOrd="0" presId="urn:microsoft.com/office/officeart/2005/8/layout/radial5"/>
    <dgm:cxn modelId="{5B857AE9-8113-4E9D-BD88-C6CC4E1D8391}" type="presParOf" srcId="{C1B9A3E0-4F84-41C0-82B2-069304AFC71E}" destId="{DD1E096B-EF65-4997-9146-6DD22AFD5442}"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BC493-F487-4654-9301-CF7D5A21BD50}">
      <dsp:nvSpPr>
        <dsp:cNvPr id="0" name=""/>
        <dsp:cNvSpPr/>
      </dsp:nvSpPr>
      <dsp:spPr>
        <a:xfrm>
          <a:off x="4323471" y="2197511"/>
          <a:ext cx="2784784" cy="2023378"/>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l-NL" sz="2400" kern="1200" dirty="0">
              <a:latin typeface="Rockwell" panose="02060603020205020403" pitchFamily="18" charset="0"/>
            </a:rPr>
            <a:t>Faktore wat tot leeftylsiektes bydra</a:t>
          </a:r>
          <a:endParaRPr lang="en-ZA" sz="2400" kern="1200" dirty="0">
            <a:latin typeface="Rockwell" panose="02060603020205020403" pitchFamily="18" charset="0"/>
          </a:endParaRPr>
        </a:p>
      </dsp:txBody>
      <dsp:txXfrm>
        <a:off x="4731293" y="2493828"/>
        <a:ext cx="1969140" cy="1430744"/>
      </dsp:txXfrm>
    </dsp:sp>
    <dsp:sp modelId="{0F54FD38-7725-481C-9DF7-376EFFAB5563}">
      <dsp:nvSpPr>
        <dsp:cNvPr id="0" name=""/>
        <dsp:cNvSpPr/>
      </dsp:nvSpPr>
      <dsp:spPr>
        <a:xfrm rot="16200000">
          <a:off x="5501419" y="1520462"/>
          <a:ext cx="428888" cy="56915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ZA" sz="2500" kern="1200"/>
        </a:p>
      </dsp:txBody>
      <dsp:txXfrm>
        <a:off x="5565752" y="1698625"/>
        <a:ext cx="300222" cy="341490"/>
      </dsp:txXfrm>
    </dsp:sp>
    <dsp:sp modelId="{014EF8BB-73CC-4CEF-9396-4A41EDAA7995}">
      <dsp:nvSpPr>
        <dsp:cNvPr id="0" name=""/>
        <dsp:cNvSpPr/>
      </dsp:nvSpPr>
      <dsp:spPr>
        <a:xfrm>
          <a:off x="3922940" y="339997"/>
          <a:ext cx="3585846" cy="1048290"/>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ZA" sz="2800" kern="1200" dirty="0" err="1">
              <a:latin typeface="Rockwell" panose="02060603020205020403" pitchFamily="18" charset="0"/>
            </a:rPr>
            <a:t>Eetgewoontes</a:t>
          </a:r>
          <a:endParaRPr lang="en-ZA" sz="2800" kern="1200" dirty="0">
            <a:latin typeface="Rockwell" panose="02060603020205020403" pitchFamily="18" charset="0"/>
          </a:endParaRPr>
        </a:p>
      </dsp:txBody>
      <dsp:txXfrm>
        <a:off x="4448075" y="493516"/>
        <a:ext cx="2535576" cy="741252"/>
      </dsp:txXfrm>
    </dsp:sp>
    <dsp:sp modelId="{328BEFA0-C37D-4AA1-8A3C-1D618014A2B9}">
      <dsp:nvSpPr>
        <dsp:cNvPr id="0" name=""/>
        <dsp:cNvSpPr/>
      </dsp:nvSpPr>
      <dsp:spPr>
        <a:xfrm rot="31156">
          <a:off x="7280071" y="2940679"/>
          <a:ext cx="414219" cy="569150"/>
        </a:xfrm>
        <a:prstGeom prst="rightArrow">
          <a:avLst>
            <a:gd name="adj1" fmla="val 60000"/>
            <a:gd name="adj2" fmla="val 50000"/>
          </a:avLst>
        </a:prstGeom>
        <a:solidFill>
          <a:schemeClr val="accent3">
            <a:hueOff val="1380902"/>
            <a:satOff val="-2497"/>
            <a:lumOff val="169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ZA" sz="2500" kern="1200"/>
        </a:p>
      </dsp:txBody>
      <dsp:txXfrm>
        <a:off x="7280074" y="3053946"/>
        <a:ext cx="289953" cy="341490"/>
      </dsp:txXfrm>
    </dsp:sp>
    <dsp:sp modelId="{4363C03A-3B58-464E-84DE-BD8DBD6BBF48}">
      <dsp:nvSpPr>
        <dsp:cNvPr id="0" name=""/>
        <dsp:cNvSpPr/>
      </dsp:nvSpPr>
      <dsp:spPr>
        <a:xfrm>
          <a:off x="7889262" y="2409094"/>
          <a:ext cx="3791459" cy="1673970"/>
        </a:xfrm>
        <a:prstGeom prst="ellipse">
          <a:avLst/>
        </a:prstGeom>
        <a:solidFill>
          <a:schemeClr val="accent3">
            <a:hueOff val="1380902"/>
            <a:satOff val="-2497"/>
            <a:lumOff val="169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ZA" sz="2800" kern="1200" dirty="0" err="1">
              <a:latin typeface="Rockwell" panose="02060603020205020403" pitchFamily="18" charset="0"/>
            </a:rPr>
            <a:t>Gebrek</a:t>
          </a:r>
          <a:r>
            <a:rPr lang="en-ZA" sz="2800" kern="1200" dirty="0">
              <a:latin typeface="Rockwell" panose="02060603020205020403" pitchFamily="18" charset="0"/>
            </a:rPr>
            <a:t> </a:t>
          </a:r>
          <a:r>
            <a:rPr lang="en-ZA" sz="2800" kern="1200" dirty="0" err="1">
              <a:latin typeface="Rockwell" panose="02060603020205020403" pitchFamily="18" charset="0"/>
            </a:rPr>
            <a:t>aan</a:t>
          </a:r>
          <a:r>
            <a:rPr lang="en-ZA" sz="2800" kern="1200" dirty="0">
              <a:latin typeface="Rockwell" panose="02060603020205020403" pitchFamily="18" charset="0"/>
            </a:rPr>
            <a:t> </a:t>
          </a:r>
          <a:r>
            <a:rPr lang="en-ZA" sz="2800" kern="1200" dirty="0" err="1">
              <a:latin typeface="Rockwell" panose="02060603020205020403" pitchFamily="18" charset="0"/>
            </a:rPr>
            <a:t>Oefening</a:t>
          </a:r>
          <a:endParaRPr lang="en-ZA" sz="2800" kern="1200" dirty="0">
            <a:latin typeface="Rockwell" panose="02060603020205020403" pitchFamily="18" charset="0"/>
          </a:endParaRPr>
        </a:p>
      </dsp:txBody>
      <dsp:txXfrm>
        <a:off x="8444508" y="2654241"/>
        <a:ext cx="2680967" cy="1183676"/>
      </dsp:txXfrm>
    </dsp:sp>
    <dsp:sp modelId="{7AE53E14-D8D2-41E9-A588-0C05AE3936A2}">
      <dsp:nvSpPr>
        <dsp:cNvPr id="0" name=""/>
        <dsp:cNvSpPr/>
      </dsp:nvSpPr>
      <dsp:spPr>
        <a:xfrm rot="5400000">
          <a:off x="5488938" y="4351630"/>
          <a:ext cx="453849" cy="569150"/>
        </a:xfrm>
        <a:prstGeom prst="rightArrow">
          <a:avLst>
            <a:gd name="adj1" fmla="val 60000"/>
            <a:gd name="adj2" fmla="val 50000"/>
          </a:avLst>
        </a:prstGeom>
        <a:solidFill>
          <a:schemeClr val="accent3">
            <a:hueOff val="2761803"/>
            <a:satOff val="-4994"/>
            <a:lumOff val="339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ZA" sz="2500" kern="1200"/>
        </a:p>
      </dsp:txBody>
      <dsp:txXfrm>
        <a:off x="5557016" y="4397383"/>
        <a:ext cx="317694" cy="341490"/>
      </dsp:txXfrm>
    </dsp:sp>
    <dsp:sp modelId="{EF864488-8E55-4D07-BC9B-04C89744FCC8}">
      <dsp:nvSpPr>
        <dsp:cNvPr id="0" name=""/>
        <dsp:cNvSpPr/>
      </dsp:nvSpPr>
      <dsp:spPr>
        <a:xfrm>
          <a:off x="3644576" y="5077210"/>
          <a:ext cx="4142575" cy="954096"/>
        </a:xfrm>
        <a:prstGeom prst="ellipse">
          <a:avLst/>
        </a:prstGeom>
        <a:solidFill>
          <a:schemeClr val="accent3">
            <a:hueOff val="2761803"/>
            <a:satOff val="-4994"/>
            <a:lumOff val="339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ZA" sz="2800" kern="1200" dirty="0" err="1">
              <a:latin typeface="Rockwell" panose="02060603020205020403" pitchFamily="18" charset="0"/>
            </a:rPr>
            <a:t>Dwelmmisbruik</a:t>
          </a:r>
          <a:endParaRPr lang="en-ZA" sz="2800" kern="1200" dirty="0">
            <a:latin typeface="Rockwell" panose="02060603020205020403" pitchFamily="18" charset="0"/>
          </a:endParaRPr>
        </a:p>
      </dsp:txBody>
      <dsp:txXfrm>
        <a:off x="4251242" y="5216934"/>
        <a:ext cx="2929243" cy="674648"/>
      </dsp:txXfrm>
    </dsp:sp>
    <dsp:sp modelId="{15166EE9-831C-4B1A-B4AA-5403BA2CA336}">
      <dsp:nvSpPr>
        <dsp:cNvPr id="0" name=""/>
        <dsp:cNvSpPr/>
      </dsp:nvSpPr>
      <dsp:spPr>
        <a:xfrm rot="10788552">
          <a:off x="3600531" y="2930819"/>
          <a:ext cx="510890" cy="569150"/>
        </a:xfrm>
        <a:prstGeom prst="rightArrow">
          <a:avLst>
            <a:gd name="adj1" fmla="val 60000"/>
            <a:gd name="adj2" fmla="val 50000"/>
          </a:avLst>
        </a:prstGeom>
        <a:solidFill>
          <a:schemeClr val="accent3">
            <a:hueOff val="4142704"/>
            <a:satOff val="-7491"/>
            <a:lumOff val="509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ZA" sz="2500" kern="1200"/>
        </a:p>
      </dsp:txBody>
      <dsp:txXfrm rot="10800000">
        <a:off x="3753798" y="3044394"/>
        <a:ext cx="357623" cy="341490"/>
      </dsp:txXfrm>
    </dsp:sp>
    <dsp:sp modelId="{DD1E096B-EF65-4997-9146-6DD22AFD5442}">
      <dsp:nvSpPr>
        <dsp:cNvPr id="0" name=""/>
        <dsp:cNvSpPr/>
      </dsp:nvSpPr>
      <dsp:spPr>
        <a:xfrm>
          <a:off x="66113" y="2385545"/>
          <a:ext cx="3293470" cy="1673970"/>
        </a:xfrm>
        <a:prstGeom prst="ellipse">
          <a:avLst/>
        </a:prstGeom>
        <a:solidFill>
          <a:schemeClr val="accent3">
            <a:hueOff val="4142704"/>
            <a:satOff val="-7491"/>
            <a:lumOff val="509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ZA" sz="2800" kern="1200" dirty="0" err="1">
              <a:latin typeface="Rockwell" panose="02060603020205020403" pitchFamily="18" charset="0"/>
            </a:rPr>
            <a:t>Riskante</a:t>
          </a:r>
          <a:r>
            <a:rPr lang="en-ZA" sz="2800" kern="1200" dirty="0">
              <a:latin typeface="Rockwell" panose="02060603020205020403" pitchFamily="18" charset="0"/>
            </a:rPr>
            <a:t> </a:t>
          </a:r>
          <a:r>
            <a:rPr lang="en-ZA" sz="2800" kern="1200" dirty="0" err="1">
              <a:latin typeface="Rockwell" panose="02060603020205020403" pitchFamily="18" charset="0"/>
            </a:rPr>
            <a:t>Gedrag</a:t>
          </a:r>
          <a:endParaRPr lang="en-ZA" sz="2800" kern="1200" dirty="0">
            <a:latin typeface="Rockwell" panose="02060603020205020403" pitchFamily="18" charset="0"/>
          </a:endParaRPr>
        </a:p>
      </dsp:txBody>
      <dsp:txXfrm>
        <a:off x="548431" y="2630692"/>
        <a:ext cx="2328834" cy="1183676"/>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A6C86A-E696-4915-84A9-365D513683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EFA275-E5BD-42D5-86C3-D4A66EF382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4D676F-4DB5-46B8-8F00-05DB67D5471C}" type="datetimeFigureOut">
              <a:rPr lang="en-US" smtClean="0"/>
              <a:t>5/15/2024</a:t>
            </a:fld>
            <a:endParaRPr lang="en-US" dirty="0"/>
          </a:p>
        </p:txBody>
      </p:sp>
      <p:sp>
        <p:nvSpPr>
          <p:cNvPr id="4" name="Footer Placeholder 3">
            <a:extLst>
              <a:ext uri="{FF2B5EF4-FFF2-40B4-BE49-F238E27FC236}">
                <a16:creationId xmlns:a16="http://schemas.microsoft.com/office/drawing/2014/main" id="{0D08037F-BC33-4B71-9390-1FCCB44C83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F7A39EB-596B-48AB-BC3E-069215B7692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EDFD5B-C328-43D8-A4C7-929BECA315CE}" type="slidenum">
              <a:rPr lang="en-US" smtClean="0"/>
              <a:t>‹#›</a:t>
            </a:fld>
            <a:endParaRPr lang="en-US" dirty="0"/>
          </a:p>
        </p:txBody>
      </p:sp>
    </p:spTree>
    <p:extLst>
      <p:ext uri="{BB962C8B-B14F-4D97-AF65-F5344CB8AC3E}">
        <p14:creationId xmlns:p14="http://schemas.microsoft.com/office/powerpoint/2010/main" val="28027013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7BE5AB-3192-4552-A220-BA06EA9D867F}" type="datetimeFigureOut">
              <a:rPr lang="en-US" smtClean="0"/>
              <a:t>5/15/2024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8D0E63-0F6A-47B0-8BD1-6E95B004C872}" type="slidenum">
              <a:rPr lang="en-US" smtClean="0"/>
              <a:t>‹#›</a:t>
            </a:fld>
            <a:endParaRPr lang="en-US" dirty="0"/>
          </a:p>
        </p:txBody>
      </p:sp>
    </p:spTree>
    <p:extLst>
      <p:ext uri="{BB962C8B-B14F-4D97-AF65-F5344CB8AC3E}">
        <p14:creationId xmlns:p14="http://schemas.microsoft.com/office/powerpoint/2010/main" val="53232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f3wW9cWY82A2"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Y8HIFRPU6p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fmpAdsuavO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mayoclinic.com/health/depression-and-exercise/MH00043"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ell.blogs.nytimes.com/2011/11/30/how-exercise-benefits-the-brain/"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af-ZA" sz="1800" dirty="0">
                <a:ln>
                  <a:noFill/>
                </a:ln>
                <a:solidFill>
                  <a:srgbClr val="000000"/>
                </a:solidFill>
                <a:effectLst/>
                <a:latin typeface="Calibri" panose="020F0502020204030204" pitchFamily="34" charset="0"/>
                <a:ea typeface="Calibri" panose="020F0502020204030204" pitchFamily="34" charset="0"/>
              </a:rPr>
              <a:t>Verwelkom leerders en laat hulle toe om rustig te raak en hulle sitplekke in te naam. Vandag se les bou Voort op ons vorige les. Ons gaan vandag fokus op </a:t>
            </a:r>
            <a:r>
              <a:rPr lang="af-ZA" sz="1800" dirty="0" err="1">
                <a:effectLst/>
                <a:latin typeface="Calibri" panose="020F0502020204030204" pitchFamily="34" charset="0"/>
                <a:ea typeface="Calibri" panose="020F0502020204030204" pitchFamily="34" charset="0"/>
              </a:rPr>
              <a:t>ingrypingstrategieë</a:t>
            </a:r>
            <a:r>
              <a:rPr lang="af-ZA" sz="1800" dirty="0">
                <a:effectLst/>
                <a:latin typeface="Calibri" panose="020F0502020204030204" pitchFamily="34" charset="0"/>
                <a:ea typeface="Calibri" panose="020F0502020204030204" pitchFamily="34" charset="0"/>
              </a:rPr>
              <a:t> om leefstylsiektes te hanteer. Ons gaan ook bespreek waarom dit belangrik is om tot </a:t>
            </a:r>
            <a:r>
              <a:rPr lang="af-ZA" sz="1800" dirty="0" err="1">
                <a:effectLst/>
                <a:latin typeface="Calibri" panose="020F0502020204030204" pitchFamily="34" charset="0"/>
                <a:ea typeface="Calibri" panose="020F0502020204030204" pitchFamily="34" charset="0"/>
              </a:rPr>
              <a:t>langtermynbetrokkenheid</a:t>
            </a:r>
            <a:r>
              <a:rPr lang="af-ZA" sz="1800" dirty="0">
                <a:effectLst/>
                <a:latin typeface="Calibri" panose="020F0502020204030204" pitchFamily="34" charset="0"/>
                <a:ea typeface="Calibri" panose="020F0502020204030204" pitchFamily="34" charset="0"/>
              </a:rPr>
              <a:t> van fisiese aktiwiteit te verbind om sodoende leefstylsiektes te voorkom. </a:t>
            </a: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a:t>
            </a:fld>
            <a:endParaRPr lang="en-US" dirty="0"/>
          </a:p>
        </p:txBody>
      </p:sp>
    </p:spTree>
    <p:extLst>
      <p:ext uri="{BB962C8B-B14F-4D97-AF65-F5344CB8AC3E}">
        <p14:creationId xmlns:p14="http://schemas.microsoft.com/office/powerpoint/2010/main" val="3877968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spcAft>
                <a:spcPts val="800"/>
              </a:spcAft>
              <a:buSzPts val="1400"/>
              <a:buFont typeface="Symbol" panose="05050102010706020507" pitchFamily="18" charset="2"/>
              <a:buChar char=""/>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Kyk:</a:t>
            </a:r>
            <a:r>
              <a:rPr lang="af-ZA"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How</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Exercise</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Benefits</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Your</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Brain</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As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Well</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As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Your</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Body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af-ZA" sz="1800" b="1" u="sng" dirty="0">
                <a:ln>
                  <a:noFill/>
                </a:ln>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https://www.youtube.com/Kyk?v=f3wW9cWY82A </a:t>
            </a:r>
            <a:r>
              <a:rPr lang="af-ZA" sz="1800" dirty="0">
                <a:ln>
                  <a:noFill/>
                </a:ln>
                <a:solidFill>
                  <a:srgbClr val="000000"/>
                </a:solidFill>
                <a:effectLst/>
                <a:latin typeface="Calibri" panose="020F0502020204030204" pitchFamily="34" charset="0"/>
                <a:ea typeface="Calibri" panose="020F0502020204030204" pitchFamily="34" charset="0"/>
              </a:rPr>
              <a:t>(2 min 20 sek) </a:t>
            </a: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10</a:t>
            </a:fld>
            <a:endParaRPr lang="en-US" dirty="0"/>
          </a:p>
        </p:txBody>
      </p:sp>
    </p:spTree>
    <p:extLst>
      <p:ext uri="{BB962C8B-B14F-4D97-AF65-F5344CB8AC3E}">
        <p14:creationId xmlns:p14="http://schemas.microsoft.com/office/powerpoint/2010/main" val="766574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Vra leerders of hulle enige vrae het, en of enigiets verder verduidelik moet word.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Laat leerders toe om </a:t>
            </a:r>
            <a:r>
              <a:rPr lang="af-ZA" sz="1800" b="1" i="1" u="sng"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Les 2 – Werkkaart </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as </a:t>
            </a:r>
            <a:r>
              <a:rPr lang="af-ZA" sz="180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eksamenoefening</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te voltooi. Indien hulle nie genoeg tyd het om die aktiwiteit in die klas te voltooi nie, moet dit as </a:t>
            </a:r>
            <a:r>
              <a:rPr lang="af-ZA" sz="1800" b="1" dirty="0">
                <a:ln>
                  <a:noFill/>
                </a:ln>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huiswerk</a:t>
            </a:r>
            <a:r>
              <a:rPr lang="af-ZA"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voltooi word. Antwoorde is op </a:t>
            </a:r>
            <a:r>
              <a:rPr lang="af-ZA" sz="1800" b="1" i="1" u="sng"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Les 2 – Werkkaart MEMO</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beskikbaar en kan aan die begin van die volgende les met leerders gedeel word.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11</a:t>
            </a:fld>
            <a:endParaRPr lang="en-US" dirty="0"/>
          </a:p>
        </p:txBody>
      </p:sp>
    </p:spTree>
    <p:extLst>
      <p:ext uri="{BB962C8B-B14F-4D97-AF65-F5344CB8AC3E}">
        <p14:creationId xmlns:p14="http://schemas.microsoft.com/office/powerpoint/2010/main" val="1069083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Faktore wat tot leefstylsiektes bydra: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Enigiemand kan 'n </a:t>
            </a:r>
            <a:r>
              <a:rPr lang="af-ZA" sz="1800" dirty="0" err="1">
                <a:effectLst/>
                <a:latin typeface="Calibri" panose="020F0502020204030204" pitchFamily="34" charset="0"/>
                <a:ea typeface="Calibri" panose="020F0502020204030204" pitchFamily="34" charset="0"/>
                <a:cs typeface="Calibri" panose="020F0502020204030204" pitchFamily="34" charset="0"/>
              </a:rPr>
              <a:t>leefstylsiekte</a:t>
            </a:r>
            <a:r>
              <a:rPr lang="af-ZA" sz="1800" dirty="0">
                <a:effectLst/>
                <a:latin typeface="Calibri" panose="020F0502020204030204" pitchFamily="34" charset="0"/>
                <a:ea typeface="Calibri" panose="020F0502020204030204" pitchFamily="34" charset="0"/>
                <a:cs typeface="Calibri" panose="020F0502020204030204" pitchFamily="34" charset="0"/>
              </a:rPr>
              <a:t> opdoen, maar sekere faktore plaas sekere mense op 'n groter risiko om een van die siektes wat ons laas week bespreek het, op te doen.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Vra leerders om van hierdie faktore te herroep.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Eetgewoontes: </a:t>
            </a:r>
            <a:r>
              <a:rPr lang="af-ZA" sz="1800" dirty="0">
                <a:effectLst/>
                <a:latin typeface="Calibri" panose="020F0502020204030204" pitchFamily="34" charset="0"/>
                <a:ea typeface="Calibri" panose="020F0502020204030204" pitchFamily="34" charset="0"/>
                <a:cs typeface="Calibri" panose="020F0502020204030204" pitchFamily="34" charset="0"/>
              </a:rPr>
              <a:t>Slegte eetgewoontes en 'n ongebalanseerde dieet veroorsaak swak gesondheid, byvoorbeeld oorgewig of vetsug (obesiteit).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Gebrek aan oefening</a:t>
            </a:r>
            <a:r>
              <a:rPr lang="af-ZA" sz="1800" dirty="0">
                <a:effectLst/>
                <a:latin typeface="Calibri" panose="020F0502020204030204" pitchFamily="34" charset="0"/>
                <a:ea typeface="Calibri" panose="020F0502020204030204" pitchFamily="34" charset="0"/>
                <a:cs typeface="Calibri" panose="020F0502020204030204" pitchFamily="34" charset="0"/>
              </a:rPr>
              <a:t> word geassosieer met verskeie siektes soos vetsug, hartsiektes en 'n algemene gebrek aan welstand.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Rook / tabakgebruik</a:t>
            </a:r>
            <a:r>
              <a:rPr lang="af-ZA" sz="1800" dirty="0">
                <a:effectLst/>
                <a:latin typeface="Calibri" panose="020F0502020204030204" pitchFamily="34" charset="0"/>
                <a:ea typeface="Calibri" panose="020F0502020204030204" pitchFamily="34" charset="0"/>
                <a:cs typeface="Calibri" panose="020F0502020204030204" pitchFamily="34" charset="0"/>
              </a:rPr>
              <a:t> is verantwoordelik vir 80% van longkanker-sterftes en word ook met verminderde vrugbaarheid by vroue geassosieer. Rook verhoog ook die risiko vir miskrame en vroeë-/stilgeboorte van babas. Rook vererger ook longontsteking en asma, en kan sirkulasie en bloedvloei benadeel.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Middelmisbruik: </a:t>
            </a:r>
            <a:r>
              <a:rPr lang="af-ZA" sz="1800" dirty="0">
                <a:effectLst/>
                <a:latin typeface="Calibri" panose="020F0502020204030204" pitchFamily="34" charset="0"/>
                <a:ea typeface="Calibri" panose="020F0502020204030204" pitchFamily="34" charset="0"/>
                <a:cs typeface="Calibri" panose="020F0502020204030204" pitchFamily="34" charset="0"/>
              </a:rPr>
              <a:t>Studies toon dat die rook van dagga aan geestesongesteldhede, insluitend depressie en angs, gekoppel word. Die gebruik daarvan kan die immuunstelsel onderdruk wat 'n mens kwesbaar maak vir siektes.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Gevaarlike seksuele gedrag: </a:t>
            </a:r>
            <a:r>
              <a:rPr lang="af-ZA" sz="1800" dirty="0">
                <a:effectLst/>
                <a:latin typeface="Calibri" panose="020F0502020204030204" pitchFamily="34" charset="0"/>
                <a:ea typeface="Calibri" panose="020F0502020204030204" pitchFamily="34" charset="0"/>
                <a:cs typeface="Calibri" panose="020F0502020204030204" pitchFamily="34" charset="0"/>
              </a:rPr>
              <a:t>Vroue wat vroeg seksueel aktief is (voor die ouderdom van 18) en wat 'n groot aantal seksuele vennote het, loop 'n hoër risiko om servikskanker sowel as seksueel oordraagbare infeksies soos MIV en vigs te ontwikkel.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2</a:t>
            </a:fld>
            <a:endParaRPr lang="en-US" dirty="0"/>
          </a:p>
        </p:txBody>
      </p:sp>
    </p:spTree>
    <p:extLst>
      <p:ext uri="{BB962C8B-B14F-4D97-AF65-F5344CB8AC3E}">
        <p14:creationId xmlns:p14="http://schemas.microsoft.com/office/powerpoint/2010/main" val="963146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Kom ons kyk nou na 'n paar </a:t>
            </a:r>
            <a:r>
              <a:rPr lang="af-ZA" sz="180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ingrypingstrategieë</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om leefstylsiektes te hanteer.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Vra leerders om strategieë te noem waaraan hulle kan dink voordat u die volgende met hulle deel: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err="1">
                <a:effectLst/>
                <a:latin typeface="Calibri" panose="020F0502020204030204" pitchFamily="34" charset="0"/>
                <a:ea typeface="Calibri" panose="020F0502020204030204" pitchFamily="34" charset="0"/>
                <a:cs typeface="Calibri" panose="020F0502020204030204" pitchFamily="34" charset="0"/>
              </a:rPr>
              <a:t>Ingrypingstrategieë</a:t>
            </a:r>
            <a:r>
              <a:rPr lang="af-ZA"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Verbied rook in openbare gebiede, verhoog belasting op tabak, en gebruik </a:t>
            </a:r>
            <a:r>
              <a:rPr lang="af-ZA" sz="1800" dirty="0" err="1">
                <a:effectLst/>
                <a:latin typeface="Calibri" panose="020F0502020204030204" pitchFamily="34" charset="0"/>
                <a:ea typeface="Calibri" panose="020F0502020204030204" pitchFamily="34" charset="0"/>
                <a:cs typeface="Calibri" panose="020F0502020204030204" pitchFamily="34" charset="0"/>
              </a:rPr>
              <a:t>waarskuwingsboodskappe</a:t>
            </a:r>
            <a:r>
              <a:rPr lang="af-ZA" sz="1800" dirty="0">
                <a:effectLst/>
                <a:latin typeface="Calibri" panose="020F0502020204030204" pitchFamily="34" charset="0"/>
                <a:ea typeface="Calibri" panose="020F0502020204030204" pitchFamily="34" charset="0"/>
                <a:cs typeface="Calibri" panose="020F0502020204030204" pitchFamily="34" charset="0"/>
              </a:rPr>
              <a:t> op </a:t>
            </a:r>
            <a:r>
              <a:rPr lang="af-ZA" sz="1800" dirty="0" err="1">
                <a:effectLst/>
                <a:latin typeface="Calibri" panose="020F0502020204030204" pitchFamily="34" charset="0"/>
                <a:ea typeface="Calibri" panose="020F0502020204030204" pitchFamily="34" charset="0"/>
                <a:cs typeface="Calibri" panose="020F0502020204030204" pitchFamily="34" charset="0"/>
              </a:rPr>
              <a:t>produkverpakking</a:t>
            </a:r>
            <a:r>
              <a:rPr lang="af-ZA" sz="1800" dirty="0">
                <a:effectLst/>
                <a:latin typeface="Calibri" panose="020F0502020204030204" pitchFamily="34" charset="0"/>
                <a:ea typeface="Calibri" panose="020F0502020204030204" pitchFamily="34" charset="0"/>
                <a:cs typeface="Calibri" panose="020F0502020204030204" pitchFamily="34" charset="0"/>
              </a:rPr>
              <a:t> om mense van die gevare van tabakgebruik bewus te maak.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Verskaf opvoeding oor 'n gesonde lewenswyse, seksueel oordraagbare infeksies (</a:t>
            </a:r>
            <a:r>
              <a:rPr lang="af-ZA" sz="1800" dirty="0" err="1">
                <a:effectLst/>
                <a:latin typeface="Calibri" panose="020F0502020204030204" pitchFamily="34" charset="0"/>
                <a:ea typeface="Calibri" panose="020F0502020204030204" pitchFamily="34" charset="0"/>
                <a:cs typeface="Calibri" panose="020F0502020204030204" pitchFamily="34" charset="0"/>
              </a:rPr>
              <a:t>SOI's</a:t>
            </a:r>
            <a:r>
              <a:rPr lang="af-ZA" sz="1800" dirty="0">
                <a:effectLst/>
                <a:latin typeface="Calibri" panose="020F0502020204030204" pitchFamily="34" charset="0"/>
                <a:ea typeface="Calibri" panose="020F0502020204030204" pitchFamily="34" charset="0"/>
                <a:cs typeface="Calibri" panose="020F0502020204030204" pitchFamily="34" charset="0"/>
              </a:rPr>
              <a:t>), insluitend MIV, die belangrikheid van vroeë opsporing, gereelde siftingstoetse en kliniekbesoeke.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Moedig MIV-toetsing aan.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Skep bewustheid in die gemeenskap oor die belang van gesonde voeding en moedig die plant van groentetuine aan.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Verbied alkohol-advertensies en verhoog belasting op alkohol om die toegang tot alkohol te beperk.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Vermy voedsel met 'n hoë sout-inhoud om jou sout-inname te verminder.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Vervang </a:t>
            </a:r>
            <a:r>
              <a:rPr lang="af-ZA" sz="1800" dirty="0" err="1">
                <a:effectLst/>
                <a:latin typeface="Calibri" panose="020F0502020204030204" pitchFamily="34" charset="0"/>
                <a:ea typeface="Calibri" panose="020F0502020204030204" pitchFamily="34" charset="0"/>
                <a:cs typeface="Calibri" panose="020F0502020204030204" pitchFamily="34" charset="0"/>
              </a:rPr>
              <a:t>transvette</a:t>
            </a:r>
            <a:r>
              <a:rPr lang="af-ZA" sz="1800" dirty="0">
                <a:effectLst/>
                <a:latin typeface="Calibri" panose="020F0502020204030204" pitchFamily="34" charset="0"/>
                <a:ea typeface="Calibri" panose="020F0502020204030204" pitchFamily="34" charset="0"/>
                <a:cs typeface="Calibri" panose="020F0502020204030204" pitchFamily="34" charset="0"/>
              </a:rPr>
              <a:t> in kos met poli-onversadigde vette om 'n gesonder dieet te bevorder.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Verduidelik die konsep '</a:t>
            </a:r>
            <a:r>
              <a:rPr lang="af-ZA" sz="1800" b="1" dirty="0">
                <a:effectLst/>
                <a:latin typeface="Calibri" panose="020F0502020204030204" pitchFamily="34" charset="0"/>
                <a:ea typeface="Calibri" panose="020F0502020204030204" pitchFamily="34" charset="0"/>
                <a:cs typeface="Calibri" panose="020F0502020204030204" pitchFamily="34" charset="0"/>
              </a:rPr>
              <a:t>beheer en bestuur'</a:t>
            </a:r>
            <a:r>
              <a:rPr lang="af-ZA" sz="1800" dirty="0">
                <a:effectLst/>
                <a:latin typeface="Calibri" panose="020F0502020204030204" pitchFamily="34" charset="0"/>
                <a:ea typeface="Calibri" panose="020F0502020204030204" pitchFamily="34" charset="0"/>
                <a:cs typeface="Calibri" panose="020F0502020204030204" pitchFamily="34" charset="0"/>
              </a:rPr>
              <a:t>: As jy iets beheer, beteken dit dat jy dit bestuur sodat dit nie in 'n krisis of ramp ontaard nie. Byvoorbeeld: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Om te verhoed dat jy TB opdoen/die verspreiding van TB te beheer, kan jy vensters oopmaak en vars lug in jou huis laat inkom.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Help en moedig mense aan om die </a:t>
            </a:r>
            <a:r>
              <a:rPr lang="af-ZA" sz="1800" dirty="0" err="1">
                <a:effectLst/>
                <a:latin typeface="Calibri" panose="020F0502020204030204" pitchFamily="34" charset="0"/>
                <a:ea typeface="Calibri" panose="020F0502020204030204" pitchFamily="34" charset="0"/>
                <a:cs typeface="Calibri" panose="020F0502020204030204" pitchFamily="34" charset="0"/>
              </a:rPr>
              <a:t>behandelingsinstruksies</a:t>
            </a:r>
            <a:r>
              <a:rPr lang="af-ZA" sz="1800" dirty="0">
                <a:effectLst/>
                <a:latin typeface="Calibri" panose="020F0502020204030204" pitchFamily="34" charset="0"/>
                <a:ea typeface="Calibri" panose="020F0502020204030204" pitchFamily="34" charset="0"/>
                <a:cs typeface="Calibri" panose="020F0502020204030204" pitchFamily="34" charset="0"/>
              </a:rPr>
              <a:t> te volg en hul medikasie te neem.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As jy hipertensie het, kan jy gesond eet  (byvoorbeeld minder sout, minder vette en 'n gesonder dieet volg) om 'n hartaanval of beroerte te voorkom.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Doen gereelde fisiese oefening.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Verloor gewig.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Hou op rook.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Hanteer jou stres deur </a:t>
            </a:r>
            <a:r>
              <a:rPr lang="af-ZA" sz="1800" dirty="0" err="1">
                <a:effectLst/>
                <a:latin typeface="Calibri" panose="020F0502020204030204" pitchFamily="34" charset="0"/>
                <a:ea typeface="Calibri" panose="020F0502020204030204" pitchFamily="34" charset="0"/>
                <a:cs typeface="Calibri" panose="020F0502020204030204" pitchFamily="34" charset="0"/>
              </a:rPr>
              <a:t>ontspanningstegnieke</a:t>
            </a:r>
            <a:r>
              <a:rPr lang="af-ZA" sz="1800" dirty="0">
                <a:effectLst/>
                <a:latin typeface="Calibri" panose="020F0502020204030204" pitchFamily="34" charset="0"/>
                <a:ea typeface="Calibri" panose="020F0502020204030204" pitchFamily="34" charset="0"/>
                <a:cs typeface="Calibri" panose="020F0502020204030204" pitchFamily="34" charset="0"/>
              </a:rPr>
              <a:t> toe te pas.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af-ZA"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Vra leerders wat voorkoming, aanpassing en onthouding beteken. Vra hulle dan hoe hierdie strategieë geïmplementeer kan word om 'n gesonde leefstyl te verseker.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Voorkoming</a:t>
            </a:r>
            <a:r>
              <a:rPr lang="af-ZA" sz="1800" dirty="0">
                <a:effectLst/>
                <a:latin typeface="Calibri" panose="020F0502020204030204" pitchFamily="34" charset="0"/>
                <a:ea typeface="Calibri" panose="020F0502020204030204" pitchFamily="34" charset="0"/>
                <a:cs typeface="Calibri" panose="020F0502020204030204" pitchFamily="34" charset="0"/>
              </a:rPr>
              <a:t>: Die mees effektiewe manier om die risiko van leefstylsiektes te verminder of te voorkom, is om bydraende slegte gewoontes en gedrag te vermy. Die beperking van jou suiker- en sout-inname en die vermyding van alle tabakprodukte is voorbeelde hiervan.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Onthouding</a:t>
            </a:r>
            <a:r>
              <a:rPr lang="af-ZA" sz="1800" dirty="0">
                <a:effectLst/>
                <a:latin typeface="Calibri" panose="020F0502020204030204" pitchFamily="34" charset="0"/>
                <a:ea typeface="Calibri" panose="020F0502020204030204" pitchFamily="34" charset="0"/>
                <a:cs typeface="Calibri" panose="020F0502020204030204" pitchFamily="34" charset="0"/>
              </a:rPr>
              <a:t>: Die mees doeltreffende manier om seksueel oordraagbare infeksies te voorkom, is om jouself van seksuele aktiwiteit te onthou. (Jy weerhou jou daarvan om iets te doen of te geniet). Om longkanker te voorkom, is dit belangrik om glad nie te rook nie.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Aanpassing:</a:t>
            </a:r>
            <a:r>
              <a:rPr lang="af-ZA" sz="1800" dirty="0">
                <a:effectLst/>
                <a:latin typeface="Calibri" panose="020F0502020204030204" pitchFamily="34" charset="0"/>
                <a:ea typeface="Calibri" panose="020F0502020204030204" pitchFamily="34" charset="0"/>
                <a:cs typeface="Calibri" panose="020F0502020204030204" pitchFamily="34" charset="0"/>
              </a:rPr>
              <a:t> 'n Mens kan die risiko van kanker verlaag deur jou dieet aan te pas. Jy kan byvoorbeeld jou </a:t>
            </a:r>
            <a:r>
              <a:rPr lang="af-ZA" sz="1800" dirty="0" err="1">
                <a:effectLst/>
                <a:latin typeface="Calibri" panose="020F0502020204030204" pitchFamily="34" charset="0"/>
                <a:ea typeface="Calibri" panose="020F0502020204030204" pitchFamily="34" charset="0"/>
                <a:cs typeface="Calibri" panose="020F0502020204030204" pitchFamily="34" charset="0"/>
              </a:rPr>
              <a:t>vleisinname</a:t>
            </a:r>
            <a:r>
              <a:rPr lang="af-ZA" sz="1800" dirty="0">
                <a:effectLst/>
                <a:latin typeface="Calibri" panose="020F0502020204030204" pitchFamily="34" charset="0"/>
                <a:ea typeface="Calibri" panose="020F0502020204030204" pitchFamily="34" charset="0"/>
                <a:cs typeface="Calibri" panose="020F0502020204030204" pitchFamily="34" charset="0"/>
              </a:rPr>
              <a:t> verlaag of 'n vegetariër word of jy kan jou inname van produkte met 'n hoë omega-3-vetsuur-inhoud, soos vis, verhoog.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3</a:t>
            </a:fld>
            <a:endParaRPr lang="en-US" dirty="0"/>
          </a:p>
        </p:txBody>
      </p:sp>
    </p:spTree>
    <p:extLst>
      <p:ext uri="{BB962C8B-B14F-4D97-AF65-F5344CB8AC3E}">
        <p14:creationId xmlns:p14="http://schemas.microsoft.com/office/powerpoint/2010/main" val="2837624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Kyk: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How</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to</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EASILY</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Kick</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Start</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Healthy</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Lifestyle</a:t>
            </a:r>
            <a:b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af-ZA" sz="1800" u="sng" dirty="0">
                <a:ln>
                  <a:noFill/>
                </a:ln>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https://www.youtube.com/Kyk?v=Y8HIFRPU6pM</a:t>
            </a:r>
            <a:r>
              <a:rPr lang="af-ZA" sz="1800" u="sng" dirty="0">
                <a:ln>
                  <a:noFill/>
                </a:ln>
                <a:solidFill>
                  <a:srgbClr val="2998E3"/>
                </a:solidFill>
                <a:effectLst/>
                <a:latin typeface="Calibri" panose="020F0502020204030204" pitchFamily="34" charset="0"/>
                <a:ea typeface="Calibri" panose="020F0502020204030204" pitchFamily="34" charset="0"/>
                <a:cs typeface="Calibri" panose="020F0502020204030204" pitchFamily="34" charset="0"/>
              </a:rPr>
              <a:t> (</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2 min 48 sek)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ZA" dirty="0"/>
          </a:p>
        </p:txBody>
      </p:sp>
      <p:sp>
        <p:nvSpPr>
          <p:cNvPr id="4" name="Slide Number Placeholder 3"/>
          <p:cNvSpPr>
            <a:spLocks noGrp="1"/>
          </p:cNvSpPr>
          <p:nvPr>
            <p:ph type="sldNum" sz="quarter" idx="5"/>
          </p:nvPr>
        </p:nvSpPr>
        <p:spPr/>
        <p:txBody>
          <a:bodyPr/>
          <a:lstStyle/>
          <a:p>
            <a:fld id="{FF8D0E63-0F6A-47B0-8BD1-6E95B004C872}" type="slidenum">
              <a:rPr lang="en-US" smtClean="0"/>
              <a:t>4</a:t>
            </a:fld>
            <a:endParaRPr lang="en-US" dirty="0"/>
          </a:p>
        </p:txBody>
      </p:sp>
    </p:spTree>
    <p:extLst>
      <p:ext uri="{BB962C8B-B14F-4D97-AF65-F5344CB8AC3E}">
        <p14:creationId xmlns:p14="http://schemas.microsoft.com/office/powerpoint/2010/main" val="212201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Voorkoming en beheer van leefstylsiektes: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Bespreek die volgende konsepte met leerders.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Vroeë Opsporing:</a:t>
            </a:r>
            <a:r>
              <a:rPr lang="af-ZA" sz="1800" dirty="0">
                <a:effectLst/>
                <a:latin typeface="Calibri" panose="020F0502020204030204" pitchFamily="34" charset="0"/>
                <a:ea typeface="Calibri" panose="020F0502020204030204" pitchFamily="34" charset="0"/>
                <a:cs typeface="Calibri" panose="020F0502020204030204" pitchFamily="34" charset="0"/>
              </a:rPr>
              <a:t> Hoe vroeër 'n siekte opgespoor word, hoe groter is die kans dat dit behoorlik genees of bestuur kan word. Vroeë ingryping kan lewens red en ernstige komplikasies voorkom of vertraag. Siftingstoetse kan gedoen word om gesondheidsprobleme op te spoor nog voordat simptome teenwoordig is. Dit kan gedoen word deur mediese ondersoeke of selfondersoeke. </a:t>
            </a:r>
            <a:r>
              <a:rPr lang="af-ZA" sz="1800" b="1" dirty="0">
                <a:effectLst/>
                <a:latin typeface="Calibri" panose="020F0502020204030204" pitchFamily="34" charset="0"/>
                <a:ea typeface="Calibri" panose="020F0502020204030204" pitchFamily="34" charset="0"/>
                <a:cs typeface="Calibri" panose="020F0502020204030204" pitchFamily="34" charset="0"/>
              </a:rPr>
              <a:t>Byvoorbeeld: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Alhoewel hipertensie 'n chroniese siekte is waarvoor daar geen geneesmiddel bestaan nie, kan vroeë opsporing die hantering daarvan verbeter.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Nog 'n voorbeeld is kanker, waar vroeë opsporing 'n goeie sukseskoers vir oorlewing toon.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MIV-toetsing kan vroeë behandeling van besmette persone moontlik maak en sodoende voorkom dat hulle die siekte na ander individue versprei.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Behandeling: </a:t>
            </a:r>
            <a:r>
              <a:rPr lang="af-ZA" sz="1800" dirty="0">
                <a:effectLst/>
                <a:latin typeface="Calibri" panose="020F0502020204030204" pitchFamily="34" charset="0"/>
                <a:ea typeface="Calibri" panose="020F0502020204030204" pitchFamily="34" charset="0"/>
                <a:cs typeface="Calibri" panose="020F0502020204030204" pitchFamily="34" charset="0"/>
              </a:rPr>
              <a:t>Behandeling behels mediese ingrypings soos chirurgie, medikasie en terapie om simptome te verlig of gesondheid te herstel. Dit het ten doel om die siekte te genees of simptome te verminder/verlig. </a:t>
            </a:r>
            <a:r>
              <a:rPr lang="af-ZA" sz="1800" dirty="0" err="1">
                <a:effectLst/>
                <a:latin typeface="Calibri" panose="020F0502020204030204" pitchFamily="34" charset="0"/>
                <a:ea typeface="Calibri" panose="020F0502020204030204" pitchFamily="34" charset="0"/>
                <a:cs typeface="Calibri" panose="020F0502020204030204" pitchFamily="34" charset="0"/>
              </a:rPr>
              <a:t>Leefstylveranderinge</a:t>
            </a:r>
            <a:r>
              <a:rPr lang="af-ZA" sz="1800" dirty="0">
                <a:effectLst/>
                <a:latin typeface="Calibri" panose="020F0502020204030204" pitchFamily="34" charset="0"/>
                <a:ea typeface="Calibri" panose="020F0502020204030204" pitchFamily="34" charset="0"/>
                <a:cs typeface="Calibri" panose="020F0502020204030204" pitchFamily="34" charset="0"/>
              </a:rPr>
              <a:t> soos die aanpassing van 'n dieet, oefening, en deelname aan aktiwiteite om stres te verminder, word gewoonlik in kombinasie met mediese behandeling aanbeveel.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Mense moet toegang tot behandeling hê en hul behandeling volgens voorskrif volg. Indien die reeks van medikasie onderbreek word, byvoorbeeld medikasie vir TB en MIV, kan weerstand (afname in doeltreffendheid) teen dié spesifieke medikasie ontwikkel word en kan die persoon nie meer met daardie medikasie behandel word nie.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Sorg en Ondersteuning: </a:t>
            </a:r>
            <a:r>
              <a:rPr lang="af-ZA" sz="1800" dirty="0">
                <a:effectLst/>
                <a:latin typeface="Calibri" panose="020F0502020204030204" pitchFamily="34" charset="0"/>
                <a:ea typeface="Calibri" panose="020F0502020204030204" pitchFamily="34" charset="0"/>
                <a:cs typeface="Calibri" panose="020F0502020204030204" pitchFamily="34" charset="0"/>
              </a:rPr>
              <a:t>Mense</a:t>
            </a:r>
            <a:r>
              <a:rPr lang="af-ZA" sz="1800" b="1" dirty="0">
                <a:effectLst/>
                <a:latin typeface="Calibri" panose="020F0502020204030204" pitchFamily="34" charset="0"/>
                <a:ea typeface="Calibri" panose="020F0502020204030204" pitchFamily="34" charset="0"/>
                <a:cs typeface="Calibri" panose="020F0502020204030204" pitchFamily="34" charset="0"/>
              </a:rPr>
              <a:t> </a:t>
            </a:r>
            <a:r>
              <a:rPr lang="af-ZA" sz="1800" dirty="0">
                <a:effectLst/>
                <a:latin typeface="Calibri" panose="020F0502020204030204" pitchFamily="34" charset="0"/>
                <a:ea typeface="Calibri" panose="020F0502020204030204" pitchFamily="34" charset="0"/>
                <a:cs typeface="Calibri" panose="020F0502020204030204" pitchFamily="34" charset="0"/>
              </a:rPr>
              <a:t>moet die regte sorg en ondersteuning kry om hul behandelingsprogram voort te sit.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Klinieksusters, maatskaplike werkers, sielkundiges en </a:t>
            </a:r>
            <a:r>
              <a:rPr lang="af-ZA" sz="1800" dirty="0" err="1">
                <a:effectLst/>
                <a:latin typeface="Calibri" panose="020F0502020204030204" pitchFamily="34" charset="0"/>
                <a:ea typeface="Calibri" panose="020F0502020204030204" pitchFamily="34" charset="0"/>
                <a:cs typeface="Calibri" panose="020F0502020204030204" pitchFamily="34" charset="0"/>
              </a:rPr>
              <a:t>gemeenskapsondersteuningsgroepe</a:t>
            </a:r>
            <a:r>
              <a:rPr lang="af-ZA" sz="1800" dirty="0">
                <a:effectLst/>
                <a:latin typeface="Calibri" panose="020F0502020204030204" pitchFamily="34" charset="0"/>
                <a:ea typeface="Calibri" panose="020F0502020204030204" pitchFamily="34" charset="0"/>
                <a:cs typeface="Calibri" panose="020F0502020204030204" pitchFamily="34" charset="0"/>
              </a:rPr>
              <a:t> vorm deel van sorg- en ondersteuningsprogramme. Pasiënte se behoeftes word geassesseer, en 'n </a:t>
            </a:r>
            <a:r>
              <a:rPr lang="af-ZA" sz="1800" dirty="0" err="1">
                <a:effectLst/>
                <a:latin typeface="Calibri" panose="020F0502020204030204" pitchFamily="34" charset="0"/>
                <a:ea typeface="Calibri" panose="020F0502020204030204" pitchFamily="34" charset="0"/>
                <a:cs typeface="Calibri" panose="020F0502020204030204" pitchFamily="34" charset="0"/>
              </a:rPr>
              <a:t>sorgplan</a:t>
            </a:r>
            <a:r>
              <a:rPr lang="af-ZA" sz="1800" dirty="0">
                <a:effectLst/>
                <a:latin typeface="Calibri" panose="020F0502020204030204" pitchFamily="34" charset="0"/>
                <a:ea typeface="Calibri" panose="020F0502020204030204" pitchFamily="34" charset="0"/>
                <a:cs typeface="Calibri" panose="020F0502020204030204" pitchFamily="34" charset="0"/>
              </a:rPr>
              <a:t> word opgestel. Pasiënte moet opgevoed word oor die siekte en na die regte dienste en </a:t>
            </a:r>
            <a:r>
              <a:rPr lang="af-ZA" sz="1800" dirty="0" err="1">
                <a:effectLst/>
                <a:latin typeface="Calibri" panose="020F0502020204030204" pitchFamily="34" charset="0"/>
                <a:ea typeface="Calibri" panose="020F0502020204030204" pitchFamily="34" charset="0"/>
                <a:cs typeface="Calibri" panose="020F0502020204030204" pitchFamily="34" charset="0"/>
              </a:rPr>
              <a:t>ondersteuningsgroepe</a:t>
            </a:r>
            <a:r>
              <a:rPr lang="af-ZA" sz="1800" dirty="0">
                <a:effectLst/>
                <a:latin typeface="Calibri" panose="020F0502020204030204" pitchFamily="34" charset="0"/>
                <a:ea typeface="Calibri" panose="020F0502020204030204" pitchFamily="34" charset="0"/>
                <a:cs typeface="Calibri" panose="020F0502020204030204" pitchFamily="34" charset="0"/>
              </a:rPr>
              <a:t> verwys word om nie net die pasiënt nie, maar ook hul gesinne te help. Organisasies is ook betrokke by versorging en ondersteuning, byvoorbeeld, die Suid-Afrikaanse Nasionale MIV-raad wat met toetsing en behandeling help.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SzPts val="1400"/>
              <a:buFont typeface="Symbol" panose="05050102010706020507" pitchFamily="18" charset="2"/>
              <a:buNone/>
            </a:pP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5</a:t>
            </a:fld>
            <a:endParaRPr lang="en-US" dirty="0"/>
          </a:p>
        </p:txBody>
      </p:sp>
    </p:spTree>
    <p:extLst>
      <p:ext uri="{BB962C8B-B14F-4D97-AF65-F5344CB8AC3E}">
        <p14:creationId xmlns:p14="http://schemas.microsoft.com/office/powerpoint/2010/main" val="2518646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pPr>
            <a:r>
              <a:rPr lang="af-ZA" sz="180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Ingrypingstrategieë</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behels ook dat jy na jouself en jou gesondheid moet omsien - ons hoor dikwels van selfversorging </a:t>
            </a:r>
            <a:r>
              <a:rPr lang="af-ZA" sz="1800"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(self-</a:t>
            </a:r>
            <a:r>
              <a:rPr lang="af-ZA" sz="1800"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care</a:t>
            </a:r>
            <a:r>
              <a:rPr lang="af-ZA" sz="1800"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maar hoe kan ons dit implementeer?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Kyk: </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Teens</a:t>
            </a:r>
            <a:r>
              <a:rPr lang="af-ZA" sz="1800" b="1" i="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My Self-</a:t>
            </a:r>
            <a:r>
              <a:rPr lang="af-ZA" sz="1800" b="1" i="1"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Care</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800" u="sng" dirty="0">
                <a:ln>
                  <a:noFill/>
                </a:ln>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https://www.youtube.com/Kyk?v=fmpAdsuavOg</a:t>
            </a:r>
            <a:r>
              <a:rPr lang="af-ZA" sz="1800" u="sng" dirty="0">
                <a:ln>
                  <a:noFill/>
                </a:ln>
                <a:solidFill>
                  <a:srgbClr val="2998E3"/>
                </a:solidFill>
                <a:effectLst/>
                <a:latin typeface="Calibri" panose="020F0502020204030204" pitchFamily="34" charset="0"/>
                <a:ea typeface="Calibri" panose="020F0502020204030204" pitchFamily="34" charset="0"/>
                <a:cs typeface="Calibri" panose="020F0502020204030204" pitchFamily="34" charset="0"/>
              </a:rPr>
              <a:t> (</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2 min 56 sek)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Vra leerders om te deel of hulle enige </a:t>
            </a:r>
            <a:r>
              <a:rPr lang="af-ZA" sz="18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selfversorgingspraktyke</a:t>
            </a:r>
            <a:r>
              <a:rPr lang="af-Z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het wat hulle in hul daaglikse lewe toepas.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6</a:t>
            </a:fld>
            <a:endParaRPr lang="en-US" dirty="0"/>
          </a:p>
        </p:txBody>
      </p:sp>
    </p:spTree>
    <p:extLst>
      <p:ext uri="{BB962C8B-B14F-4D97-AF65-F5344CB8AC3E}">
        <p14:creationId xmlns:p14="http://schemas.microsoft.com/office/powerpoint/2010/main" val="2742325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tabLst>
                <a:tab pos="457200" algn="l"/>
              </a:tabLst>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Ontwikkel 'n aksieplan vir die behandeling, versorging en ondersteuning vir mense wat aan leefstylsiektes ly.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Die ontwikkeling van 'n aksieplan kan mense help om hul idees in praktyk te omskep en hul doeltreffendheid en aanspreeklikheid te verhoog. 'n Aksieplan beskryf die manier waarop jy doelwitte sal bereik deur gedetailleerde aksiestappe wat beskryf van hoe en wanneer hierdie stappe geneem sal word.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Vra leerders om voorstelle te gee oor watter stappe mense kan neem om 'n aksieplan te ontwikkel.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tabLst>
                <a:tab pos="471805" algn="l"/>
              </a:tabLst>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Die voorkoming en bestuur van chroniese siektes vereis dikwels dat pasiënte gesonde </a:t>
            </a:r>
            <a:r>
              <a:rPr lang="af-ZA"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leefstylveranderinge</a:t>
            </a:r>
            <a:r>
              <a:rPr lang="af-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en aanpassings aan hul daaglikse roetines aanbring. Alhoewel sommige oorweldig voel deur die gedagte om 'n reeds besige skedule te verander, is dit belangrik om daarop te let dat </a:t>
            </a:r>
            <a:r>
              <a:rPr lang="af-ZA"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leefstylveranderinge</a:t>
            </a:r>
            <a:r>
              <a:rPr lang="af-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nie groot of moeilik hoef te wees nie.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Mediese toestande, siektes of beserings is dikwels stresvol en kan ons lewens ontwrig. 'n Gesonde dieet, gereelde oefening, slaap en sosiale ondersteuning kan die simptome van siektes of beserings verlig/bestuur en help om bydra tot 'n vinniger herstelproses.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Om 'n positiewe uitkyk aan te neem, kan ook 'n groot verskil maak in herstel van 'n siekte.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Vra leerders om voorstelle te gee oor wat 'n mens kan doen om ander wat aan 'n siekte ly, te help en te ondersteun.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7</a:t>
            </a:fld>
            <a:endParaRPr lang="en-US" dirty="0"/>
          </a:p>
        </p:txBody>
      </p:sp>
    </p:spTree>
    <p:extLst>
      <p:ext uri="{BB962C8B-B14F-4D97-AF65-F5344CB8AC3E}">
        <p14:creationId xmlns:p14="http://schemas.microsoft.com/office/powerpoint/2010/main" val="1604799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tabLst>
                <a:tab pos="457200" algn="l"/>
              </a:tabLst>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Voordele van </a:t>
            </a:r>
            <a:r>
              <a:rPr lang="af-ZA" sz="180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langtermyndeelname</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aan fisiese aktiwiteit: Daar is baie voordele daarvan om te oefen - die algemeenste 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Verminderde stres:</a:t>
            </a:r>
            <a:r>
              <a:rPr lang="af-ZA" sz="1800" dirty="0">
                <a:effectLst/>
                <a:latin typeface="Calibri" panose="020F0502020204030204" pitchFamily="34" charset="0"/>
                <a:ea typeface="Calibri" panose="020F0502020204030204" pitchFamily="34" charset="0"/>
                <a:cs typeface="Calibri" panose="020F0502020204030204" pitchFamily="34" charset="0"/>
              </a:rPr>
              <a:t> Een van die algemeenste geestelike voordele van oefening is </a:t>
            </a:r>
            <a:r>
              <a:rPr lang="af-ZA" sz="1800" dirty="0" err="1">
                <a:effectLst/>
                <a:latin typeface="Calibri" panose="020F0502020204030204" pitchFamily="34" charset="0"/>
                <a:ea typeface="Calibri" panose="020F0502020204030204" pitchFamily="34" charset="0"/>
                <a:cs typeface="Calibri" panose="020F0502020204030204" pitchFamily="34" charset="0"/>
              </a:rPr>
              <a:t>stresverligting</a:t>
            </a:r>
            <a:r>
              <a:rPr lang="af-ZA" sz="1800" dirty="0">
                <a:effectLst/>
                <a:latin typeface="Calibri" panose="020F0502020204030204" pitchFamily="34" charset="0"/>
                <a:ea typeface="Calibri" panose="020F0502020204030204" pitchFamily="34" charset="0"/>
                <a:cs typeface="Calibri" panose="020F0502020204030204" pitchFamily="34" charset="0"/>
              </a:rPr>
              <a:t>. Om te oefen kan help om fisiese en geestelike stres te bestuur. Oefening verhoog ook die konsentrasies van norepinefrien, 'n chemikalie wat die brein se reaksie op stres kan modereer. Oefening kan stres verminder en die liggaam se vermoë om bestaande geestelike spanning te hanteer, verhoog.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Bevordering van "Gelukkige" chemikalieë:</a:t>
            </a:r>
            <a:r>
              <a:rPr lang="af-ZA" sz="1800" dirty="0">
                <a:effectLst/>
                <a:latin typeface="Calibri" panose="020F0502020204030204" pitchFamily="34" charset="0"/>
                <a:ea typeface="Calibri" panose="020F0502020204030204" pitchFamily="34" charset="0"/>
                <a:cs typeface="Calibri" panose="020F0502020204030204" pitchFamily="34" charset="0"/>
              </a:rPr>
              <a:t> Oefening stel endorfiene vry, wat gevoelens van geluk en euforie skep. Studies het getoon dat oefening selfs simptome van depressie kan verlig. Om hierdie rede beveel dokters aan dat mense wat aan depressie of angs ly </a:t>
            </a:r>
            <a:r>
              <a:rPr lang="en-ZA" sz="1800" u="sng" dirty="0">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3"/>
              </a:rPr>
              <a:t> </a:t>
            </a:r>
            <a:r>
              <a:rPr lang="af-ZA" sz="1800" dirty="0">
                <a:effectLst/>
                <a:latin typeface="Calibri" panose="020F0502020204030204" pitchFamily="34" charset="0"/>
                <a:ea typeface="Calibri" panose="020F0502020204030204" pitchFamily="34" charset="0"/>
                <a:cs typeface="Calibri" panose="020F0502020204030204" pitchFamily="34" charset="0"/>
              </a:rPr>
              <a:t>(of diegene wat net 'n bietjie </a:t>
            </a:r>
            <a:r>
              <a:rPr lang="af-ZA" sz="1800" dirty="0" err="1">
                <a:effectLst/>
                <a:latin typeface="Calibri" panose="020F0502020204030204" pitchFamily="34" charset="0"/>
                <a:ea typeface="Calibri" panose="020F0502020204030204" pitchFamily="34" charset="0"/>
                <a:cs typeface="Calibri" panose="020F0502020204030204" pitchFamily="34" charset="0"/>
              </a:rPr>
              <a:t>teneergedruk</a:t>
            </a:r>
            <a:r>
              <a:rPr lang="af-ZA" sz="1800" dirty="0">
                <a:effectLst/>
                <a:latin typeface="Calibri" panose="020F0502020204030204" pitchFamily="34" charset="0"/>
                <a:ea typeface="Calibri" panose="020F0502020204030204" pitchFamily="34" charset="0"/>
                <a:cs typeface="Calibri" panose="020F0502020204030204" pitchFamily="34" charset="0"/>
              </a:rPr>
              <a:t> voel) gereeld oefen. Slegs 30 minute se oefening per week, kan jou algehele bui onmiddellik 'n hupstoot gee</a:t>
            </a:r>
            <a:r>
              <a:rPr lang="af-ZA"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Verbetering van selfvertroue: </a:t>
            </a:r>
            <a:r>
              <a:rPr lang="af-ZA" sz="1800" dirty="0">
                <a:effectLst/>
                <a:latin typeface="Calibri" panose="020F0502020204030204" pitchFamily="34" charset="0"/>
                <a:ea typeface="Calibri" panose="020F0502020204030204" pitchFamily="34" charset="0"/>
                <a:cs typeface="Calibri" panose="020F0502020204030204" pitchFamily="34" charset="0"/>
              </a:rPr>
              <a:t>Fisiese fiksheid kan op 'n baie basiese vlak jou selfbeeld verhoog en jou selfvertroue verbeter. Ongeag gewig, geslag of ouderdom, kan oefening vinnig 'n persoon se selfbeeld (persepsie van hulself) verhoog. As jy in die buitelug oefen, kan dit jou selfbeeld verder verbeter en die vitamien D wat deur die son verskaf word, kan die waarskynlikheid van depressiewe simptome verminder.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Verligting van angs:</a:t>
            </a:r>
            <a:r>
              <a:rPr lang="af-ZA" sz="1800" dirty="0">
                <a:effectLst/>
                <a:latin typeface="Calibri" panose="020F0502020204030204" pitchFamily="34" charset="0"/>
                <a:ea typeface="Calibri" panose="020F0502020204030204" pitchFamily="34" charset="0"/>
                <a:cs typeface="Calibri" panose="020F0502020204030204" pitchFamily="34" charset="0"/>
              </a:rPr>
              <a:t> Natuurlike chemikalieë (endorfiene) wat tydens en ná oefening vrygestel word, kan mense met angs help om te kalmeer.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Bevordering van breinkrag:</a:t>
            </a:r>
            <a:r>
              <a:rPr lang="af-ZA" sz="1800" dirty="0">
                <a:effectLst/>
                <a:latin typeface="Calibri" panose="020F0502020204030204" pitchFamily="34" charset="0"/>
                <a:ea typeface="Calibri" panose="020F0502020204030204" pitchFamily="34" charset="0"/>
                <a:cs typeface="Calibri" panose="020F0502020204030204" pitchFamily="34" charset="0"/>
              </a:rPr>
              <a:t> Studies toon dat kardiovaskulêre oefening nuwe breinselle kan skep en algehele </a:t>
            </a:r>
            <a:r>
              <a:rPr lang="af-ZA" sz="1800" dirty="0" err="1">
                <a:effectLst/>
                <a:latin typeface="Calibri" panose="020F0502020204030204" pitchFamily="34" charset="0"/>
                <a:ea typeface="Calibri" panose="020F0502020204030204" pitchFamily="34" charset="0"/>
                <a:cs typeface="Calibri" panose="020F0502020204030204" pitchFamily="34" charset="0"/>
              </a:rPr>
              <a:t>breinprestasie</a:t>
            </a:r>
            <a:r>
              <a:rPr lang="af-ZA" sz="1800" dirty="0">
                <a:effectLst/>
                <a:latin typeface="Calibri" panose="020F0502020204030204" pitchFamily="34" charset="0"/>
                <a:ea typeface="Calibri" panose="020F0502020204030204" pitchFamily="34" charset="0"/>
                <a:cs typeface="Calibri" panose="020F0502020204030204" pitchFamily="34" charset="0"/>
              </a:rPr>
              <a:t> kan verbeter. Studies dui ook daarop dat 'n uitdagende oefensessie die vlakke</a:t>
            </a:r>
            <a:r>
              <a:rPr lang="en-ZA" sz="1800" u="sng" dirty="0">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4"/>
              </a:rPr>
              <a:t> </a:t>
            </a:r>
            <a:r>
              <a:rPr lang="af-ZA" sz="1800" dirty="0">
                <a:effectLst/>
                <a:latin typeface="Calibri" panose="020F0502020204030204" pitchFamily="34" charset="0"/>
                <a:ea typeface="Calibri" panose="020F0502020204030204" pitchFamily="34" charset="0"/>
                <a:cs typeface="Calibri" panose="020F0502020204030204" pitchFamily="34" charset="0"/>
              </a:rPr>
              <a:t>van 'n brein-afgeleide proteïen in die liggaam verhoog, wat vermoedelik met besluitneming, hoër denke en leer help. Fisiese aktiwiteit verhoog geheue en die vermoë om nuwe dinge te leer.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af-ZA"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FF8D0E63-0F6A-47B0-8BD1-6E95B004C872}" type="slidenum">
              <a:rPr lang="en-US" smtClean="0"/>
              <a:t>8</a:t>
            </a:fld>
            <a:endParaRPr lang="en-US" dirty="0"/>
          </a:p>
        </p:txBody>
      </p:sp>
    </p:spTree>
    <p:extLst>
      <p:ext uri="{BB962C8B-B14F-4D97-AF65-F5344CB8AC3E}">
        <p14:creationId xmlns:p14="http://schemas.microsoft.com/office/powerpoint/2010/main" val="2330562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Met inagneming van die gesprek wat ons pas gehad het, is dit veilig om te sê dat oefening fisiese-, geestelike-, sosiale- en emosionele welstand kan verbeter.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Vra leerders om die voordele van oefening op die volgende terreine te noem: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Fisiese Voordele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Sterker bene.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Beskerming teen osteoporose.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Verminderde risiko van hartaanval en beroerte.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Verhoogde beskerming teen </a:t>
            </a:r>
            <a:r>
              <a:rPr lang="af-ZA" sz="1800" dirty="0" err="1">
                <a:effectLst/>
                <a:latin typeface="Calibri" panose="020F0502020204030204" pitchFamily="34" charset="0"/>
                <a:ea typeface="Times New Roman" panose="02020603050405020304" pitchFamily="18" charset="0"/>
              </a:rPr>
              <a:t>virale</a:t>
            </a:r>
            <a:r>
              <a:rPr lang="af-ZA" sz="1800" dirty="0">
                <a:effectLst/>
                <a:latin typeface="Calibri" panose="020F0502020204030204" pitchFamily="34" charset="0"/>
                <a:ea typeface="Times New Roman" panose="02020603050405020304" pitchFamily="18" charset="0"/>
              </a:rPr>
              <a:t> siektes.</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Voorkoming van diabetes.</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Verbeterde algehele gesondheid en fiksheid.	</a:t>
            </a:r>
            <a:endParaRPr lang="en-US" sz="1800" dirty="0">
              <a:effectLst/>
              <a:latin typeface="Times New Roman" panose="02020603050405020304" pitchFamily="18" charset="0"/>
              <a:ea typeface="Times New Roman" panose="02020603050405020304" pitchFamily="18" charset="0"/>
            </a:endParaRPr>
          </a:p>
          <a:p>
            <a:pPr marL="228600" algn="just">
              <a:lnSpc>
                <a:spcPct val="115000"/>
              </a:lnSpc>
            </a:pPr>
            <a:r>
              <a:rPr lang="af-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effectLst/>
                <a:latin typeface="Calibri" panose="020F0502020204030204" pitchFamily="34" charset="0"/>
                <a:ea typeface="Times New Roman" panose="02020603050405020304" pitchFamily="18" charset="0"/>
              </a:rPr>
              <a:t>Geestelike Voordele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Skep helderheid van denke.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Hou die brein skerp.</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Help om geestessiektes te voorkom.</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Voorkom negatiewe denke.</a:t>
            </a:r>
            <a:endParaRPr lang="en-US" sz="1800" dirty="0">
              <a:effectLst/>
              <a:latin typeface="Times New Roman" panose="02020603050405020304" pitchFamily="18" charset="0"/>
              <a:ea typeface="Times New Roman" panose="02020603050405020304" pitchFamily="18" charset="0"/>
            </a:endParaRPr>
          </a:p>
          <a:p>
            <a:pPr marL="228600" algn="just">
              <a:lnSpc>
                <a:spcPct val="115000"/>
              </a:lnSpc>
            </a:pPr>
            <a:r>
              <a:rPr lang="af-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228600" algn="just">
              <a:lnSpc>
                <a:spcPct val="115000"/>
              </a:lnSpc>
            </a:pPr>
            <a:r>
              <a:rPr lang="af-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3391535" algn="l"/>
              </a:tabLst>
            </a:pPr>
            <a:r>
              <a:rPr lang="af-ZA" sz="1800" b="1" dirty="0">
                <a:effectLst/>
                <a:latin typeface="Calibri" panose="020F0502020204030204" pitchFamily="34" charset="0"/>
                <a:ea typeface="Times New Roman" panose="02020603050405020304" pitchFamily="18" charset="0"/>
              </a:rPr>
              <a:t>Sosiale Voordele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3391535" algn="l"/>
              </a:tabLst>
            </a:pPr>
            <a:r>
              <a:rPr lang="af-ZA" sz="1800" dirty="0">
                <a:effectLst/>
                <a:latin typeface="Calibri" panose="020F0502020204030204" pitchFamily="34" charset="0"/>
                <a:ea typeface="Times New Roman" panose="02020603050405020304" pitchFamily="18" charset="0"/>
              </a:rPr>
              <a:t>Maak en behou vriende.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3391535" algn="l"/>
              </a:tabLst>
            </a:pPr>
            <a:r>
              <a:rPr lang="af-ZA" sz="1800" dirty="0">
                <a:effectLst/>
                <a:latin typeface="Calibri" panose="020F0502020204030204" pitchFamily="34" charset="0"/>
                <a:ea typeface="Times New Roman" panose="02020603050405020304" pitchFamily="18" charset="0"/>
              </a:rPr>
              <a:t>Help om by 'n nuwe situasie aan te pas.</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3391535" algn="l"/>
              </a:tabLst>
            </a:pPr>
            <a:r>
              <a:rPr lang="af-ZA" sz="1800" dirty="0">
                <a:effectLst/>
                <a:latin typeface="Calibri" panose="020F0502020204030204" pitchFamily="34" charset="0"/>
                <a:ea typeface="Times New Roman" panose="02020603050405020304" pitchFamily="18" charset="0"/>
              </a:rPr>
              <a:t>Ontmoet mense.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3391535" algn="l"/>
              </a:tabLst>
            </a:pPr>
            <a:r>
              <a:rPr lang="af-ZA" sz="1800" dirty="0">
                <a:effectLst/>
                <a:latin typeface="Calibri" panose="020F0502020204030204" pitchFamily="34" charset="0"/>
                <a:ea typeface="Times New Roman" panose="02020603050405020304" pitchFamily="18" charset="0"/>
              </a:rPr>
              <a:t>Voorkom eensaamheid.</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3391535" algn="l"/>
              </a:tabLst>
            </a:pPr>
            <a:r>
              <a:rPr lang="af-ZA" sz="1800" dirty="0">
                <a:effectLst/>
                <a:latin typeface="Calibri" panose="020F0502020204030204" pitchFamily="34" charset="0"/>
                <a:ea typeface="Times New Roman" panose="02020603050405020304" pitchFamily="18" charset="0"/>
              </a:rPr>
              <a:t>Bevorder sosiale ondersteuning.</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3391535" algn="l"/>
              </a:tabLst>
            </a:pPr>
            <a:r>
              <a:rPr lang="af-ZA" sz="1800" dirty="0">
                <a:effectLst/>
                <a:latin typeface="Calibri" panose="020F0502020204030204" pitchFamily="34" charset="0"/>
                <a:ea typeface="Times New Roman" panose="02020603050405020304" pitchFamily="18" charset="0"/>
              </a:rPr>
              <a:t>Verminder afwesigheid van die werk as gevolg van 'n gesonder immuunstelsel.</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Verminder </a:t>
            </a:r>
            <a:r>
              <a:rPr lang="af-ZA" sz="1800" dirty="0" err="1">
                <a:effectLst/>
                <a:latin typeface="Calibri" panose="020F0502020204030204" pitchFamily="34" charset="0"/>
                <a:ea typeface="Times New Roman" panose="02020603050405020304" pitchFamily="18" charset="0"/>
              </a:rPr>
              <a:t>gesondheidsuitgawes</a:t>
            </a:r>
            <a:r>
              <a:rPr lang="af-ZA" sz="1800" dirty="0">
                <a:effectLst/>
                <a:latin typeface="Calibri" panose="020F0502020204030204" pitchFamily="34" charset="0"/>
                <a:ea typeface="Times New Roman" panose="02020603050405020304" pitchFamily="18" charset="0"/>
              </a:rPr>
              <a:t> deur siektes te voorkom.</a:t>
            </a:r>
            <a:endParaRPr lang="en-US" sz="1800" dirty="0">
              <a:effectLst/>
              <a:latin typeface="Times New Roman" panose="02020603050405020304" pitchFamily="18" charset="0"/>
              <a:ea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effectLst/>
                <a:latin typeface="Calibri" panose="020F0502020204030204" pitchFamily="34" charset="0"/>
                <a:ea typeface="Times New Roman" panose="02020603050405020304" pitchFamily="18" charset="0"/>
              </a:rPr>
              <a:t>Emosionele Voordele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Genot.</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Verbetering van selfwaarde.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Ontspanning verminder stres.</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Om pret te hê en te lag hou jou gelukkig.</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Laat jou goed voel oor jouself.</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Laat 'n mens uitsien na aktiwiteite.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Voorkom depressie.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Voorkom stres.</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Times New Roman" panose="02020603050405020304" pitchFamily="18" charset="0"/>
              </a:rPr>
              <a:t>Persoonlike bevrediging.</a:t>
            </a:r>
            <a:endParaRPr lang="en-US" sz="1800" dirty="0">
              <a:effectLst/>
              <a:latin typeface="Times New Roman" panose="02020603050405020304" pitchFamily="18" charset="0"/>
              <a:ea typeface="Times New Roman" panose="02020603050405020304" pitchFamily="18" charset="0"/>
            </a:endParaRPr>
          </a:p>
          <a:p>
            <a:pPr marL="457200" algn="just">
              <a:lnSpc>
                <a:spcPct val="115000"/>
              </a:lnSpc>
            </a:pPr>
            <a:r>
              <a:rPr lang="af-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9</a:t>
            </a:fld>
            <a:endParaRPr lang="en-US" dirty="0"/>
          </a:p>
        </p:txBody>
      </p:sp>
    </p:spTree>
    <p:extLst>
      <p:ext uri="{BB962C8B-B14F-4D97-AF65-F5344CB8AC3E}">
        <p14:creationId xmlns:p14="http://schemas.microsoft.com/office/powerpoint/2010/main" val="4031021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5/15/2024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7" name="Graphic 33" descr="Tag=AccentColor&#10;Flavor=Light&#10;Target=Fill">
            <a:extLst>
              <a:ext uri="{FF2B5EF4-FFF2-40B4-BE49-F238E27FC236}">
                <a16:creationId xmlns:a16="http://schemas.microsoft.com/office/drawing/2014/main" id="{45734DFC-D0CD-42DE-BA54-8C7AE7E9F07D}"/>
              </a:ext>
            </a:extLst>
          </p:cNvPr>
          <p:cNvSpPr>
            <a:spLocks noChangeAspect="1"/>
          </p:cNvSpPr>
          <p:nvPr userDrawn="1"/>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1"/>
          </a:solidFill>
          <a:ln w="9525" cap="flat">
            <a:noFill/>
            <a:prstDash val="solid"/>
            <a:miter/>
          </a:ln>
        </p:spPr>
        <p:txBody>
          <a:bodyPr rtlCol="0" anchor="ctr"/>
          <a:lstStyle/>
          <a:p>
            <a:endParaRPr lang="en-US" dirty="0"/>
          </a:p>
        </p:txBody>
      </p:sp>
      <p:sp>
        <p:nvSpPr>
          <p:cNvPr id="8" name="Rectangle 6">
            <a:extLst>
              <a:ext uri="{FF2B5EF4-FFF2-40B4-BE49-F238E27FC236}">
                <a16:creationId xmlns:a16="http://schemas.microsoft.com/office/drawing/2014/main" id="{51C2D5F3-CB8F-0E4F-9A09-5F5B2C811DEC}"/>
              </a:ext>
            </a:extLst>
          </p:cNvPr>
          <p:cNvSpPr/>
          <p:nvPr userDrawn="1"/>
        </p:nvSpPr>
        <p:spPr>
          <a:xfrm>
            <a:off x="3974206" y="411333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22555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905897387"/>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809662956"/>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88754526"/>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1690199553"/>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3802500259"/>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917509112"/>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99710881"/>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233481400"/>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CB56F624-1B75-47D6-8B9E-1F3E7840AE13}"/>
              </a:ext>
            </a:extLst>
          </p:cNvPr>
          <p:cNvSpPr>
            <a:spLocks noChangeAspect="1"/>
          </p:cNvSpPr>
          <p:nvPr userDrawn="1"/>
        </p:nvSpPr>
        <p:spPr>
          <a:xfrm>
            <a:off x="807242" y="612648"/>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2066544" y="1911096"/>
            <a:ext cx="8055864" cy="2075688"/>
          </a:xfrm>
        </p:spPr>
        <p:txBody>
          <a:bodyPr anchor="b"/>
          <a:lstStyle>
            <a:lvl1pPr algn="ctr">
              <a:defRPr sz="8000">
                <a:solidFill>
                  <a:schemeClr val="bg1"/>
                </a:solidFill>
              </a:defRPr>
            </a:lvl1pPr>
          </a:lstStyle>
          <a:p>
            <a:r>
              <a:rPr lang="en-US" dirty="0"/>
              <a:t>Title</a:t>
            </a:r>
          </a:p>
        </p:txBody>
      </p:sp>
      <p:sp>
        <p:nvSpPr>
          <p:cNvPr id="11" name="Rectangle 6">
            <a:extLst>
              <a:ext uri="{FF2B5EF4-FFF2-40B4-BE49-F238E27FC236}">
                <a16:creationId xmlns:a16="http://schemas.microsoft.com/office/drawing/2014/main" id="{EC686F5F-8990-4C72-9CE5-9517854EA994}"/>
              </a:ext>
            </a:extLst>
          </p:cNvPr>
          <p:cNvSpPr/>
          <p:nvPr userDrawn="1"/>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1BBF36E3-BC05-42D6-BE88-CFA8276D6AAD}"/>
              </a:ext>
            </a:extLst>
          </p:cNvPr>
          <p:cNvSpPr>
            <a:spLocks noGrp="1"/>
          </p:cNvSpPr>
          <p:nvPr>
            <p:ph type="body" sz="quarter" idx="13" hasCustomPrompt="1"/>
          </p:nvPr>
        </p:nvSpPr>
        <p:spPr>
          <a:xfrm>
            <a:off x="3227832" y="4352544"/>
            <a:ext cx="5733288" cy="932688"/>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a:t>
            </a:r>
          </a:p>
        </p:txBody>
      </p:sp>
    </p:spTree>
    <p:extLst>
      <p:ext uri="{BB962C8B-B14F-4D97-AF65-F5344CB8AC3E}">
        <p14:creationId xmlns:p14="http://schemas.microsoft.com/office/powerpoint/2010/main" val="4246411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lvl1pPr algn="ctr">
              <a:defRPr/>
            </a:lvl1p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hasCustomPrompt="1"/>
          </p:nvPr>
        </p:nvSpPr>
        <p:spPr>
          <a:xfrm>
            <a:off x="649224" y="2578608"/>
            <a:ext cx="3200400" cy="711244"/>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649224" y="3339547"/>
            <a:ext cx="3200400" cy="2900635"/>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hasCustomPrompt="1"/>
          </p:nvPr>
        </p:nvSpPr>
        <p:spPr>
          <a:xfrm>
            <a:off x="4498848" y="2578608"/>
            <a:ext cx="3200400" cy="713232"/>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4498848" y="3339548"/>
            <a:ext cx="3200400" cy="2850940"/>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r>
              <a:rPr lang="en-US" dirty="0"/>
              <a:t>9/3/20XX</a:t>
            </a:r>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2C18C1E5-FB55-42F5-BD6D-9CC153FCDBE6}" type="slidenum">
              <a:rPr lang="en-US" smtClean="0"/>
              <a:t>‹#›</a:t>
            </a:fld>
            <a:endParaRPr lang="en-US" dirty="0"/>
          </a:p>
        </p:txBody>
      </p:sp>
      <p:sp>
        <p:nvSpPr>
          <p:cNvPr id="10" name="Rectangle 9" descr="Tag=AccentColor&#10;Flavor=Light&#10;Target=FillAndLine">
            <a:extLst>
              <a:ext uri="{FF2B5EF4-FFF2-40B4-BE49-F238E27FC236}">
                <a16:creationId xmlns:a16="http://schemas.microsoft.com/office/drawing/2014/main" id="{5A11B4AA-D861-4DDC-9A8A-7036C40D909C}"/>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4">
            <a:extLst>
              <a:ext uri="{FF2B5EF4-FFF2-40B4-BE49-F238E27FC236}">
                <a16:creationId xmlns:a16="http://schemas.microsoft.com/office/drawing/2014/main" id="{42AA5FD4-D71A-436D-B50A-847980623CF0}"/>
              </a:ext>
            </a:extLst>
          </p:cNvPr>
          <p:cNvSpPr>
            <a:spLocks noGrp="1"/>
          </p:cNvSpPr>
          <p:nvPr>
            <p:ph type="body" sz="quarter" idx="13" hasCustomPrompt="1"/>
          </p:nvPr>
        </p:nvSpPr>
        <p:spPr>
          <a:xfrm>
            <a:off x="8339328" y="2578608"/>
            <a:ext cx="3200400" cy="713232"/>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12" name="Content Placeholder 5">
            <a:extLst>
              <a:ext uri="{FF2B5EF4-FFF2-40B4-BE49-F238E27FC236}">
                <a16:creationId xmlns:a16="http://schemas.microsoft.com/office/drawing/2014/main" id="{498877DB-362B-4B53-84A8-D53090240FDB}"/>
              </a:ext>
            </a:extLst>
          </p:cNvPr>
          <p:cNvSpPr>
            <a:spLocks noGrp="1"/>
          </p:cNvSpPr>
          <p:nvPr>
            <p:ph sz="quarter" idx="14"/>
          </p:nvPr>
        </p:nvSpPr>
        <p:spPr>
          <a:xfrm>
            <a:off x="8339328" y="3339548"/>
            <a:ext cx="3200400" cy="2850940"/>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41242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3162849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76F9E1DA-21B7-46CB-A98B-FA0C2179E1DE}"/>
              </a:ext>
            </a:extLst>
          </p:cNvPr>
          <p:cNvSpPr/>
          <p:nvPr userDrawn="1"/>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1527048" y="932688"/>
            <a:ext cx="9144000" cy="2523744"/>
          </a:xfrm>
        </p:spPr>
        <p:txBody>
          <a:bodyPr anchor="b"/>
          <a:lstStyle>
            <a:lvl1pPr algn="ctr">
              <a:defRPr sz="6000">
                <a:solidFill>
                  <a:schemeClr val="bg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lvl1pPr>
              <a:defRPr>
                <a:solidFill>
                  <a:schemeClr val="tx1"/>
                </a:solidFill>
              </a:defRPr>
            </a:lvl1pPr>
          </a:lstStyle>
          <a:p>
            <a:r>
              <a:rPr lang="en-US" dirty="0"/>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lvl1pPr>
              <a:defRPr>
                <a:solidFill>
                  <a:schemeClr val="tx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lvl1pPr>
              <a:defRPr>
                <a:solidFill>
                  <a:schemeClr val="tx1"/>
                </a:solidFill>
              </a:defRPr>
            </a:lvl1pPr>
          </a:lstStyle>
          <a:p>
            <a:fld id="{2C18C1E5-FB55-42F5-BD6D-9CC153FCDBE6}" type="slidenum">
              <a:rPr lang="en-US" smtClean="0"/>
              <a:pPr/>
              <a:t>‹#›</a:t>
            </a:fld>
            <a:endParaRPr lang="en-US" dirty="0"/>
          </a:p>
        </p:txBody>
      </p:sp>
      <p:sp>
        <p:nvSpPr>
          <p:cNvPr id="12" name="Rectangle 11">
            <a:extLst>
              <a:ext uri="{FF2B5EF4-FFF2-40B4-BE49-F238E27FC236}">
                <a16:creationId xmlns:a16="http://schemas.microsoft.com/office/drawing/2014/main" id="{9474AF53-8E5D-4CC4-B341-32DDBD4237D3}"/>
              </a:ext>
            </a:extLst>
          </p:cNvPr>
          <p:cNvSpPr/>
          <p:nvPr userDrawn="1"/>
        </p:nvSpPr>
        <p:spPr>
          <a:xfrm>
            <a:off x="3974206" y="3542284"/>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D9470D2B-C603-4551-B51F-8216C72B2DD5}"/>
              </a:ext>
            </a:extLst>
          </p:cNvPr>
          <p:cNvSpPr>
            <a:spLocks noGrp="1"/>
          </p:cNvSpPr>
          <p:nvPr>
            <p:ph type="body" sz="quarter" idx="13" hasCustomPrompt="1"/>
          </p:nvPr>
        </p:nvSpPr>
        <p:spPr>
          <a:xfrm>
            <a:off x="1527048" y="3694176"/>
            <a:ext cx="9144000" cy="1627632"/>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a:t>
            </a:r>
          </a:p>
        </p:txBody>
      </p:sp>
    </p:spTree>
    <p:extLst>
      <p:ext uri="{BB962C8B-B14F-4D97-AF65-F5344CB8AC3E}">
        <p14:creationId xmlns:p14="http://schemas.microsoft.com/office/powerpoint/2010/main" val="954843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with 2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17D0AB67-E176-475C-977C-73640253B922}"/>
              </a:ext>
            </a:extLst>
          </p:cNvPr>
          <p:cNvSpPr>
            <a:spLocks noGrp="1"/>
          </p:cNvSpPr>
          <p:nvPr>
            <p:ph type="pic" sz="quarter" idx="14"/>
          </p:nvPr>
        </p:nvSpPr>
        <p:spPr>
          <a:xfrm>
            <a:off x="2" y="4361970"/>
            <a:ext cx="4038599" cy="2496030"/>
          </a:xfrm>
          <a:custGeom>
            <a:avLst/>
            <a:gdLst>
              <a:gd name="connsiteX0" fmla="*/ 2464753 w 4038599"/>
              <a:gd name="connsiteY0" fmla="*/ 4 h 2496030"/>
              <a:gd name="connsiteX1" fmla="*/ 2599067 w 4038599"/>
              <a:gd name="connsiteY1" fmla="*/ 4428 h 2496030"/>
              <a:gd name="connsiteX2" fmla="*/ 3052443 w 4038599"/>
              <a:gd name="connsiteY2" fmla="*/ 14222 h 2496030"/>
              <a:gd name="connsiteX3" fmla="*/ 3417420 w 4038599"/>
              <a:gd name="connsiteY3" fmla="*/ 9782 h 2496030"/>
              <a:gd name="connsiteX4" fmla="*/ 3757835 w 4038599"/>
              <a:gd name="connsiteY4" fmla="*/ 19315 h 2496030"/>
              <a:gd name="connsiteX5" fmla="*/ 3892671 w 4038599"/>
              <a:gd name="connsiteY5" fmla="*/ 13177 h 2496030"/>
              <a:gd name="connsiteX6" fmla="*/ 4016790 w 4038599"/>
              <a:gd name="connsiteY6" fmla="*/ 8134 h 2496030"/>
              <a:gd name="connsiteX7" fmla="*/ 4034037 w 4038599"/>
              <a:gd name="connsiteY7" fmla="*/ 8999 h 2496030"/>
              <a:gd name="connsiteX8" fmla="*/ 4035370 w 4038599"/>
              <a:gd name="connsiteY8" fmla="*/ 62503 h 2496030"/>
              <a:gd name="connsiteX9" fmla="*/ 4020562 w 4038599"/>
              <a:gd name="connsiteY9" fmla="*/ 231143 h 2496030"/>
              <a:gd name="connsiteX10" fmla="*/ 4019168 w 4038599"/>
              <a:gd name="connsiteY10" fmla="*/ 393470 h 2496030"/>
              <a:gd name="connsiteX11" fmla="*/ 4014100 w 4038599"/>
              <a:gd name="connsiteY11" fmla="*/ 651618 h 2496030"/>
              <a:gd name="connsiteX12" fmla="*/ 4019295 w 4038599"/>
              <a:gd name="connsiteY12" fmla="*/ 902406 h 2496030"/>
              <a:gd name="connsiteX13" fmla="*/ 4033231 w 4038599"/>
              <a:gd name="connsiteY13" fmla="*/ 1078946 h 2496030"/>
              <a:gd name="connsiteX14" fmla="*/ 4011566 w 4038599"/>
              <a:gd name="connsiteY14" fmla="*/ 1189872 h 2496030"/>
              <a:gd name="connsiteX15" fmla="*/ 4011566 w 4038599"/>
              <a:gd name="connsiteY15" fmla="*/ 1387989 h 2496030"/>
              <a:gd name="connsiteX16" fmla="*/ 4038599 w 4038599"/>
              <a:gd name="connsiteY16" fmla="*/ 1495613 h 2496030"/>
              <a:gd name="connsiteX17" fmla="*/ 4038599 w 4038599"/>
              <a:gd name="connsiteY17" fmla="*/ 1746509 h 2496030"/>
              <a:gd name="connsiteX18" fmla="*/ 4038283 w 4038599"/>
              <a:gd name="connsiteY18" fmla="*/ 1749734 h 2496030"/>
              <a:gd name="connsiteX19" fmla="*/ 4026896 w 4038599"/>
              <a:gd name="connsiteY19" fmla="*/ 1837274 h 2496030"/>
              <a:gd name="connsiteX20" fmla="*/ 4029684 w 4038599"/>
              <a:gd name="connsiteY20" fmla="*/ 2121948 h 2496030"/>
              <a:gd name="connsiteX21" fmla="*/ 4032978 w 4038599"/>
              <a:gd name="connsiteY21" fmla="*/ 2359155 h 2496030"/>
              <a:gd name="connsiteX22" fmla="*/ 4023519 w 4038599"/>
              <a:gd name="connsiteY22" fmla="*/ 2496030 h 2496030"/>
              <a:gd name="connsiteX23" fmla="*/ 0 w 4038599"/>
              <a:gd name="connsiteY23" fmla="*/ 2496030 h 2496030"/>
              <a:gd name="connsiteX24" fmla="*/ 0 w 4038599"/>
              <a:gd name="connsiteY24" fmla="*/ 12459 h 2496030"/>
              <a:gd name="connsiteX25" fmla="*/ 17104 w 4038599"/>
              <a:gd name="connsiteY25" fmla="*/ 15006 h 2496030"/>
              <a:gd name="connsiteX26" fmla="*/ 216416 w 4038599"/>
              <a:gd name="connsiteY26" fmla="*/ 7824 h 2496030"/>
              <a:gd name="connsiteX27" fmla="*/ 651370 w 4038599"/>
              <a:gd name="connsiteY27" fmla="*/ 17748 h 2496030"/>
              <a:gd name="connsiteX28" fmla="*/ 958396 w 4038599"/>
              <a:gd name="connsiteY28" fmla="*/ 14092 h 2496030"/>
              <a:gd name="connsiteX29" fmla="*/ 1519486 w 4038599"/>
              <a:gd name="connsiteY29" fmla="*/ 21666 h 2496030"/>
              <a:gd name="connsiteX30" fmla="*/ 2062411 w 4038599"/>
              <a:gd name="connsiteY30" fmla="*/ 17487 h 2496030"/>
              <a:gd name="connsiteX31" fmla="*/ 2464753 w 4038599"/>
              <a:gd name="connsiteY31" fmla="*/ 4 h 249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38599"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lnTo>
                  <a:pt x="4038599" y="1495613"/>
                </a:lnTo>
                <a:lnTo>
                  <a:pt x="4038599" y="1746509"/>
                </a:lnTo>
                <a:lnTo>
                  <a:pt x="4038283" y="1749734"/>
                </a:lnTo>
                <a:cubicBezTo>
                  <a:pt x="4035575" y="1779147"/>
                  <a:pt x="4032408" y="180846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16" name="Picture Placeholder 15">
            <a:extLst>
              <a:ext uri="{FF2B5EF4-FFF2-40B4-BE49-F238E27FC236}">
                <a16:creationId xmlns:a16="http://schemas.microsoft.com/office/drawing/2014/main" id="{2ABE113B-49CB-42B2-AC93-B3DF04407878}"/>
              </a:ext>
            </a:extLst>
          </p:cNvPr>
          <p:cNvSpPr>
            <a:spLocks noGrp="1"/>
          </p:cNvSpPr>
          <p:nvPr>
            <p:ph type="pic" sz="quarter" idx="13"/>
          </p:nvPr>
        </p:nvSpPr>
        <p:spPr>
          <a:xfrm>
            <a:off x="0" y="0"/>
            <a:ext cx="4041336" cy="4193763"/>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4654296" y="329184"/>
            <a:ext cx="6894576" cy="1783080"/>
          </a:xfrm>
        </p:spPr>
        <p:txBody>
          <a:bodyPr anchor="b"/>
          <a:lstStyle>
            <a:lvl1pPr>
              <a:defRPr sz="72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4654296" y="2706624"/>
            <a:ext cx="6894576" cy="3483864"/>
          </a:xfrm>
        </p:spPr>
        <p:txBody>
          <a:bodyPr>
            <a:normAutofit/>
          </a:bodyPr>
          <a:lstStyle>
            <a:lvl1pPr marL="0" indent="0">
              <a:buNone/>
              <a:defRPr sz="2400"/>
            </a:lvl1pPr>
            <a:lvl2pPr marL="228600">
              <a:defRPr sz="2000"/>
            </a:lvl2pPr>
            <a:lvl3pPr marL="457200">
              <a:defRPr sz="1800"/>
            </a:lvl3pPr>
            <a:lvl4pPr marL="685800">
              <a:defRPr sz="1600"/>
            </a:lvl4pPr>
            <a:lvl5pPr marL="9144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a:xfrm>
            <a:off x="8641080" y="6356350"/>
            <a:ext cx="2743200" cy="365125"/>
          </a:xfrm>
        </p:spPr>
        <p:txBody>
          <a:bodyPr/>
          <a:lstStyle>
            <a:lvl1pPr>
              <a:defRPr>
                <a:solidFill>
                  <a:schemeClr val="tx1"/>
                </a:solidFill>
              </a:defRPr>
            </a:lvl1pPr>
          </a:lstStyle>
          <a:p>
            <a:fld id="{2C18C1E5-FB55-42F5-BD6D-9CC153FCDBE6}" type="slidenum">
              <a:rPr lang="en-US" smtClean="0"/>
              <a:pPr/>
              <a:t>‹#›</a:t>
            </a:fld>
            <a:endParaRPr lang="en-US" dirty="0"/>
          </a:p>
        </p:txBody>
      </p:sp>
      <p:sp>
        <p:nvSpPr>
          <p:cNvPr id="7" name="Rectangle 6" descr="Tag=AccentColor&#10;Flavor=Light&#10;Target=FillAndLine">
            <a:extLst>
              <a:ext uri="{FF2B5EF4-FFF2-40B4-BE49-F238E27FC236}">
                <a16:creationId xmlns:a16="http://schemas.microsoft.com/office/drawing/2014/main" id="{9B1377BC-1A5F-4113-953E-30CA51FC6F91}"/>
              </a:ext>
            </a:extLst>
          </p:cNvPr>
          <p:cNvSpPr/>
          <p:nvPr userDrawn="1"/>
        </p:nvSpPr>
        <p:spPr>
          <a:xfrm>
            <a:off x="4654296"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68117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with 4 pictur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5" name="Picture Placeholder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4" name="Picture Placeholder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3" name="Picture Placeholder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anchor="b"/>
          <a:lstStyle>
            <a:lvl1pPr>
              <a:defRPr sz="54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a:normAutofit/>
          </a:bodyPr>
          <a:lstStyle>
            <a:lvl1pPr marL="0" indent="0">
              <a:buNone/>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onnsiteX0" fmla="*/ 0 w 3877056"/>
              <a:gd name="connsiteY0" fmla="*/ 0 h 27432"/>
              <a:gd name="connsiteX1" fmla="*/ 723717 w 3877056"/>
              <a:gd name="connsiteY1" fmla="*/ 0 h 27432"/>
              <a:gd name="connsiteX2" fmla="*/ 1408664 w 3877056"/>
              <a:gd name="connsiteY2" fmla="*/ 0 h 27432"/>
              <a:gd name="connsiteX3" fmla="*/ 2093610 w 3877056"/>
              <a:gd name="connsiteY3" fmla="*/ 0 h 27432"/>
              <a:gd name="connsiteX4" fmla="*/ 2623475 w 3877056"/>
              <a:gd name="connsiteY4" fmla="*/ 0 h 27432"/>
              <a:gd name="connsiteX5" fmla="*/ 3192109 w 3877056"/>
              <a:gd name="connsiteY5" fmla="*/ 0 h 27432"/>
              <a:gd name="connsiteX6" fmla="*/ 3877056 w 3877056"/>
              <a:gd name="connsiteY6" fmla="*/ 0 h 27432"/>
              <a:gd name="connsiteX7" fmla="*/ 3877056 w 3877056"/>
              <a:gd name="connsiteY7" fmla="*/ 27432 h 27432"/>
              <a:gd name="connsiteX8" fmla="*/ 3230880 w 3877056"/>
              <a:gd name="connsiteY8" fmla="*/ 27432 h 27432"/>
              <a:gd name="connsiteX9" fmla="*/ 2701016 w 3877056"/>
              <a:gd name="connsiteY9" fmla="*/ 27432 h 27432"/>
              <a:gd name="connsiteX10" fmla="*/ 2171151 w 3877056"/>
              <a:gd name="connsiteY10" fmla="*/ 27432 h 27432"/>
              <a:gd name="connsiteX11" fmla="*/ 1486205 w 3877056"/>
              <a:gd name="connsiteY11" fmla="*/ 27432 h 27432"/>
              <a:gd name="connsiteX12" fmla="*/ 917570 w 3877056"/>
              <a:gd name="connsiteY12" fmla="*/ 27432 h 27432"/>
              <a:gd name="connsiteX13" fmla="*/ 0 w 3877056"/>
              <a:gd name="connsiteY13" fmla="*/ 27432 h 27432"/>
              <a:gd name="connsiteX14" fmla="*/ 0 w 3877056"/>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85524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Freeform: Shape 8" descr="Tag=AccentColor&#10;Flavor=Light&#10;Target=Fill">
            <a:extLst>
              <a:ext uri="{FF2B5EF4-FFF2-40B4-BE49-F238E27FC236}">
                <a16:creationId xmlns:a16="http://schemas.microsoft.com/office/drawing/2014/main" id="{6E9FA88B-AFEE-4852-B85E-7E7C8AF78BFF}"/>
              </a:ext>
            </a:extLst>
          </p:cNvPr>
          <p:cNvSpPr/>
          <p:nvPr userDrawn="1"/>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841248" y="402336"/>
            <a:ext cx="10515600" cy="1344168"/>
          </a:xfrm>
        </p:spPr>
        <p:txBody>
          <a:bodyPr/>
          <a:lstStyle>
            <a:lvl1pPr algn="ctr">
              <a:defRPr sz="7200">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lvl1pPr>
              <a:defRPr>
                <a:solidFill>
                  <a:schemeClr val="tx1"/>
                </a:solidFill>
              </a:defRPr>
            </a:lvl1pPr>
          </a:lstStyle>
          <a:p>
            <a:r>
              <a:rPr lang="en-US" dirty="0"/>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lvl1pPr>
              <a:defRPr>
                <a:solidFill>
                  <a:schemeClr val="tx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lvl1pPr>
              <a:defRPr>
                <a:solidFill>
                  <a:schemeClr val="tx1"/>
                </a:solidFill>
              </a:defRPr>
            </a:lvl1pPr>
          </a:lstStyle>
          <a:p>
            <a:fld id="{2C18C1E5-FB55-42F5-BD6D-9CC153FCDBE6}" type="slidenum">
              <a:rPr lang="en-US" smtClean="0"/>
              <a:pPr/>
              <a:t>‹#›</a:t>
            </a:fld>
            <a:endParaRPr lang="en-US" dirty="0"/>
          </a:p>
        </p:txBody>
      </p:sp>
      <p:sp>
        <p:nvSpPr>
          <p:cNvPr id="10" name="Picture Placeholder 9">
            <a:extLst>
              <a:ext uri="{FF2B5EF4-FFF2-40B4-BE49-F238E27FC236}">
                <a16:creationId xmlns:a16="http://schemas.microsoft.com/office/drawing/2014/main" id="{4308AE94-7094-4D70-9812-D22ECD79C7D9}"/>
              </a:ext>
            </a:extLst>
          </p:cNvPr>
          <p:cNvSpPr>
            <a:spLocks noGrp="1"/>
          </p:cNvSpPr>
          <p:nvPr>
            <p:ph type="pic" sz="quarter" idx="17"/>
          </p:nvPr>
        </p:nvSpPr>
        <p:spPr>
          <a:xfrm>
            <a:off x="9706356" y="3511296"/>
            <a:ext cx="731520" cy="731520"/>
          </a:xfrm>
          <a:prstGeom prst="rect">
            <a:avLst/>
          </a:prstGeom>
        </p:spPr>
        <p:txBody>
          <a:bodyPr wrap="square" anchor="ctr">
            <a:noAutofit/>
          </a:bodyPr>
          <a:lstStyle>
            <a:lvl1pPr marL="0" indent="0" algn="ctr">
              <a:lnSpc>
                <a:spcPct val="100000"/>
              </a:lnSpc>
              <a:spcBef>
                <a:spcPts val="0"/>
              </a:spcBef>
              <a:buNone/>
              <a:defRPr sz="2000"/>
            </a:lvl1pPr>
          </a:lstStyle>
          <a:p>
            <a:r>
              <a:rPr lang="en-US"/>
              <a:t>Click icon to add picture</a:t>
            </a:r>
            <a:endParaRPr lang="en-US" dirty="0"/>
          </a:p>
        </p:txBody>
      </p:sp>
      <p:sp>
        <p:nvSpPr>
          <p:cNvPr id="11" name="Picture Placeholder 10">
            <a:extLst>
              <a:ext uri="{FF2B5EF4-FFF2-40B4-BE49-F238E27FC236}">
                <a16:creationId xmlns:a16="http://schemas.microsoft.com/office/drawing/2014/main" id="{2B505429-1B51-4AA8-8307-05F64474936C}"/>
              </a:ext>
            </a:extLst>
          </p:cNvPr>
          <p:cNvSpPr>
            <a:spLocks noGrp="1"/>
          </p:cNvSpPr>
          <p:nvPr>
            <p:ph type="pic" sz="quarter" idx="15"/>
          </p:nvPr>
        </p:nvSpPr>
        <p:spPr>
          <a:xfrm>
            <a:off x="5728716" y="3511296"/>
            <a:ext cx="731520" cy="731520"/>
          </a:xfrm>
          <a:prstGeom prst="rect">
            <a:avLst/>
          </a:prstGeom>
        </p:spPr>
        <p:txBody>
          <a:bodyPr wrap="square" anchor="ctr">
            <a:noAutofit/>
          </a:bodyPr>
          <a:lstStyle>
            <a:lvl1pPr marL="0" indent="0" algn="ctr">
              <a:lnSpc>
                <a:spcPct val="100000"/>
              </a:lnSpc>
              <a:spcBef>
                <a:spcPts val="0"/>
              </a:spcBef>
              <a:buNone/>
              <a:defRPr sz="2000"/>
            </a:lvl1pPr>
          </a:lstStyle>
          <a:p>
            <a:r>
              <a:rPr lang="en-US"/>
              <a:t>Click icon to add picture</a:t>
            </a:r>
            <a:endParaRPr lang="en-US" dirty="0"/>
          </a:p>
        </p:txBody>
      </p:sp>
      <p:sp>
        <p:nvSpPr>
          <p:cNvPr id="12" name="Picture Placeholder 11">
            <a:extLst>
              <a:ext uri="{FF2B5EF4-FFF2-40B4-BE49-F238E27FC236}">
                <a16:creationId xmlns:a16="http://schemas.microsoft.com/office/drawing/2014/main" id="{F3F3360D-2801-410A-A4E5-7AE529A3E3C8}"/>
              </a:ext>
            </a:extLst>
          </p:cNvPr>
          <p:cNvSpPr>
            <a:spLocks noGrp="1"/>
          </p:cNvSpPr>
          <p:nvPr>
            <p:ph type="pic" sz="quarter" idx="13"/>
          </p:nvPr>
        </p:nvSpPr>
        <p:spPr>
          <a:xfrm>
            <a:off x="1751076" y="3511296"/>
            <a:ext cx="731520" cy="731520"/>
          </a:xfrm>
          <a:prstGeom prst="rect">
            <a:avLst/>
          </a:prstGeom>
        </p:spPr>
        <p:txBody>
          <a:bodyPr wrap="square" anchor="ctr">
            <a:noAutofit/>
          </a:bodyPr>
          <a:lstStyle>
            <a:lvl1pPr algn="ctr">
              <a:buNone/>
              <a:defRPr sz="2000"/>
            </a:lvl1pPr>
          </a:lstStyle>
          <a:p>
            <a:r>
              <a:rPr lang="en-US"/>
              <a:t>Click icon to add picture</a:t>
            </a:r>
            <a:endParaRPr lang="en-US" dirty="0"/>
          </a:p>
        </p:txBody>
      </p:sp>
      <p:sp>
        <p:nvSpPr>
          <p:cNvPr id="13" name="Text Placeholder 32">
            <a:extLst>
              <a:ext uri="{FF2B5EF4-FFF2-40B4-BE49-F238E27FC236}">
                <a16:creationId xmlns:a16="http://schemas.microsoft.com/office/drawing/2014/main" id="{B745A5D6-A4E0-4308-9600-DE5E19572946}"/>
              </a:ext>
            </a:extLst>
          </p:cNvPr>
          <p:cNvSpPr>
            <a:spLocks noGrp="1"/>
          </p:cNvSpPr>
          <p:nvPr>
            <p:ph type="body" sz="quarter" idx="18" hasCustomPrompt="1"/>
          </p:nvPr>
        </p:nvSpPr>
        <p:spPr>
          <a:xfrm>
            <a:off x="585216" y="4315968"/>
            <a:ext cx="3063240" cy="548640"/>
          </a:xfrm>
          <a:prstGeom prst="rect">
            <a:avLst/>
          </a:prstGeo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dirty="0"/>
              <a:t>Presenter Name</a:t>
            </a:r>
          </a:p>
        </p:txBody>
      </p:sp>
      <p:sp>
        <p:nvSpPr>
          <p:cNvPr id="14" name="Text Placeholder 32">
            <a:extLst>
              <a:ext uri="{FF2B5EF4-FFF2-40B4-BE49-F238E27FC236}">
                <a16:creationId xmlns:a16="http://schemas.microsoft.com/office/drawing/2014/main" id="{C3466BB8-D955-4280-BA4D-66F3DC034164}"/>
              </a:ext>
            </a:extLst>
          </p:cNvPr>
          <p:cNvSpPr>
            <a:spLocks noGrp="1"/>
          </p:cNvSpPr>
          <p:nvPr>
            <p:ph type="body" sz="quarter" idx="20" hasCustomPrompt="1"/>
          </p:nvPr>
        </p:nvSpPr>
        <p:spPr>
          <a:xfrm>
            <a:off x="4562856" y="4315968"/>
            <a:ext cx="3063240" cy="548640"/>
          </a:xfr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dirty="0"/>
              <a:t>Email</a:t>
            </a:r>
          </a:p>
        </p:txBody>
      </p:sp>
      <p:sp>
        <p:nvSpPr>
          <p:cNvPr id="15" name="Text Placeholder 32">
            <a:extLst>
              <a:ext uri="{FF2B5EF4-FFF2-40B4-BE49-F238E27FC236}">
                <a16:creationId xmlns:a16="http://schemas.microsoft.com/office/drawing/2014/main" id="{F829B8DE-3184-4E0A-AAD4-8F27B55DA95F}"/>
              </a:ext>
            </a:extLst>
          </p:cNvPr>
          <p:cNvSpPr>
            <a:spLocks noGrp="1"/>
          </p:cNvSpPr>
          <p:nvPr>
            <p:ph type="body" sz="quarter" idx="22" hasCustomPrompt="1"/>
          </p:nvPr>
        </p:nvSpPr>
        <p:spPr>
          <a:xfrm>
            <a:off x="8540496" y="4315968"/>
            <a:ext cx="3063240" cy="548640"/>
          </a:xfr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dirty="0"/>
              <a:t>Website</a:t>
            </a:r>
          </a:p>
        </p:txBody>
      </p:sp>
    </p:spTree>
    <p:extLst>
      <p:ext uri="{BB962C8B-B14F-4D97-AF65-F5344CB8AC3E}">
        <p14:creationId xmlns:p14="http://schemas.microsoft.com/office/powerpoint/2010/main" val="26545384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BCD35F50-8168-4166-90C4-6A55BA443EBF}"/>
              </a:ext>
            </a:extLst>
          </p:cNvPr>
          <p:cNvSpPr>
            <a:spLocks noGrp="1"/>
          </p:cNvSpPr>
          <p:nvPr>
            <p:ph type="pic" sz="quarter" idx="16"/>
          </p:nvPr>
        </p:nvSpPr>
        <p:spPr>
          <a:xfrm>
            <a:off x="7732109" y="3063095"/>
            <a:ext cx="1463039" cy="1479810"/>
          </a:xfrm>
          <a:custGeom>
            <a:avLst/>
            <a:gdLst>
              <a:gd name="connsiteX0" fmla="*/ 866622 w 1463039"/>
              <a:gd name="connsiteY0" fmla="*/ 571 h 1479810"/>
              <a:gd name="connsiteX1" fmla="*/ 964706 w 1463039"/>
              <a:gd name="connsiteY1" fmla="*/ 8669 h 1479810"/>
              <a:gd name="connsiteX2" fmla="*/ 1111825 w 1463039"/>
              <a:gd name="connsiteY2" fmla="*/ 8366 h 1479810"/>
              <a:gd name="connsiteX3" fmla="*/ 1290055 w 1463039"/>
              <a:gd name="connsiteY3" fmla="*/ 8730 h 1479810"/>
              <a:gd name="connsiteX4" fmla="*/ 1417397 w 1463039"/>
              <a:gd name="connsiteY4" fmla="*/ 6608 h 1479810"/>
              <a:gd name="connsiteX5" fmla="*/ 1454473 w 1463039"/>
              <a:gd name="connsiteY5" fmla="*/ 5290 h 1479810"/>
              <a:gd name="connsiteX6" fmla="*/ 1449518 w 1463039"/>
              <a:gd name="connsiteY6" fmla="*/ 94305 h 1479810"/>
              <a:gd name="connsiteX7" fmla="*/ 1454054 w 1463039"/>
              <a:gd name="connsiteY7" fmla="*/ 198723 h 1479810"/>
              <a:gd name="connsiteX8" fmla="*/ 1456615 w 1463039"/>
              <a:gd name="connsiteY8" fmla="*/ 391199 h 1479810"/>
              <a:gd name="connsiteX9" fmla="*/ 1452607 w 1463039"/>
              <a:gd name="connsiteY9" fmla="*/ 565102 h 1479810"/>
              <a:gd name="connsiteX10" fmla="*/ 1461012 w 1463039"/>
              <a:gd name="connsiteY10" fmla="*/ 624834 h 1479810"/>
              <a:gd name="connsiteX11" fmla="*/ 1451383 w 1463039"/>
              <a:gd name="connsiteY11" fmla="*/ 907022 h 1479810"/>
              <a:gd name="connsiteX12" fmla="*/ 1452663 w 1463039"/>
              <a:gd name="connsiteY12" fmla="*/ 1009694 h 1479810"/>
              <a:gd name="connsiteX13" fmla="*/ 1456002 w 1463039"/>
              <a:gd name="connsiteY13" fmla="*/ 1096988 h 1479810"/>
              <a:gd name="connsiteX14" fmla="*/ 1453720 w 1463039"/>
              <a:gd name="connsiteY14" fmla="*/ 1174562 h 1479810"/>
              <a:gd name="connsiteX15" fmla="*/ 1461722 w 1463039"/>
              <a:gd name="connsiteY15" fmla="*/ 1280018 h 1479810"/>
              <a:gd name="connsiteX16" fmla="*/ 1463039 w 1463039"/>
              <a:gd name="connsiteY16" fmla="*/ 1330769 h 1479810"/>
              <a:gd name="connsiteX17" fmla="*/ 1463039 w 1463039"/>
              <a:gd name="connsiteY17" fmla="*/ 1433804 h 1479810"/>
              <a:gd name="connsiteX18" fmla="*/ 1458897 w 1463039"/>
              <a:gd name="connsiteY18" fmla="*/ 1471900 h 1479810"/>
              <a:gd name="connsiteX19" fmla="*/ 1458306 w 1463039"/>
              <a:gd name="connsiteY19" fmla="*/ 1476109 h 1479810"/>
              <a:gd name="connsiteX20" fmla="*/ 1456251 w 1463039"/>
              <a:gd name="connsiteY20" fmla="*/ 1476006 h 1479810"/>
              <a:gd name="connsiteX21" fmla="*/ 1358699 w 1463039"/>
              <a:gd name="connsiteY21" fmla="*/ 1478795 h 1479810"/>
              <a:gd name="connsiteX22" fmla="*/ 1337088 w 1463039"/>
              <a:gd name="connsiteY22" fmla="*/ 1479810 h 1479810"/>
              <a:gd name="connsiteX23" fmla="*/ 1199842 w 1463039"/>
              <a:gd name="connsiteY23" fmla="*/ 1479810 h 1479810"/>
              <a:gd name="connsiteX24" fmla="*/ 1178285 w 1463039"/>
              <a:gd name="connsiteY24" fmla="*/ 1478795 h 1479810"/>
              <a:gd name="connsiteX25" fmla="*/ 859950 w 1463039"/>
              <a:gd name="connsiteY25" fmla="*/ 1471898 h 1479810"/>
              <a:gd name="connsiteX26" fmla="*/ 711774 w 1463039"/>
              <a:gd name="connsiteY26" fmla="*/ 1479810 h 1479810"/>
              <a:gd name="connsiteX27" fmla="*/ 637511 w 1463039"/>
              <a:gd name="connsiteY27" fmla="*/ 1479810 h 1479810"/>
              <a:gd name="connsiteX28" fmla="*/ 500700 w 1463039"/>
              <a:gd name="connsiteY28" fmla="*/ 1474455 h 1479810"/>
              <a:gd name="connsiteX29" fmla="*/ 234328 w 1463039"/>
              <a:gd name="connsiteY29" fmla="*/ 1468257 h 1479810"/>
              <a:gd name="connsiteX30" fmla="*/ 183686 w 1463039"/>
              <a:gd name="connsiteY30" fmla="*/ 1476228 h 1479810"/>
              <a:gd name="connsiteX31" fmla="*/ 157756 w 1463039"/>
              <a:gd name="connsiteY31" fmla="*/ 1479810 h 1479810"/>
              <a:gd name="connsiteX32" fmla="*/ 13214 w 1463039"/>
              <a:gd name="connsiteY32" fmla="*/ 1479810 h 1479810"/>
              <a:gd name="connsiteX33" fmla="*/ 15315 w 1463039"/>
              <a:gd name="connsiteY33" fmla="*/ 1462749 h 1479810"/>
              <a:gd name="connsiteX34" fmla="*/ 11891 w 1463039"/>
              <a:gd name="connsiteY34" fmla="*/ 1410409 h 1479810"/>
              <a:gd name="connsiteX35" fmla="*/ 6411 w 1463039"/>
              <a:gd name="connsiteY35" fmla="*/ 1244508 h 1479810"/>
              <a:gd name="connsiteX36" fmla="*/ 6849 w 1463039"/>
              <a:gd name="connsiteY36" fmla="*/ 1119455 h 1479810"/>
              <a:gd name="connsiteX37" fmla="*/ 6849 w 1463039"/>
              <a:gd name="connsiteY37" fmla="*/ 1060773 h 1479810"/>
              <a:gd name="connsiteX38" fmla="*/ 9698 w 1463039"/>
              <a:gd name="connsiteY38" fmla="*/ 982321 h 1479810"/>
              <a:gd name="connsiteX39" fmla="*/ 4219 w 1463039"/>
              <a:gd name="connsiteY39" fmla="*/ 947592 h 1479810"/>
              <a:gd name="connsiteX40" fmla="*/ 6903 w 1463039"/>
              <a:gd name="connsiteY40" fmla="*/ 858680 h 1479810"/>
              <a:gd name="connsiteX41" fmla="*/ 9808 w 1463039"/>
              <a:gd name="connsiteY41" fmla="*/ 755960 h 1479810"/>
              <a:gd name="connsiteX42" fmla="*/ 10247 w 1463039"/>
              <a:gd name="connsiteY42" fmla="*/ 673166 h 1479810"/>
              <a:gd name="connsiteX43" fmla="*/ 11452 w 1463039"/>
              <a:gd name="connsiteY43" fmla="*/ 516733 h 1479810"/>
              <a:gd name="connsiteX44" fmla="*/ 10465 w 1463039"/>
              <a:gd name="connsiteY44" fmla="*/ 425571 h 1479810"/>
              <a:gd name="connsiteX45" fmla="*/ 10465 w 1463039"/>
              <a:gd name="connsiteY45" fmla="*/ 216366 h 1479810"/>
              <a:gd name="connsiteX46" fmla="*/ 10795 w 1463039"/>
              <a:gd name="connsiteY46" fmla="*/ 104023 h 1479810"/>
              <a:gd name="connsiteX47" fmla="*/ 3534 w 1463039"/>
              <a:gd name="connsiteY47" fmla="*/ 20936 h 1479810"/>
              <a:gd name="connsiteX48" fmla="*/ 3924 w 1463039"/>
              <a:gd name="connsiteY48" fmla="*/ 8444 h 1479810"/>
              <a:gd name="connsiteX49" fmla="*/ 72291 w 1463039"/>
              <a:gd name="connsiteY49" fmla="*/ 7146 h 1479810"/>
              <a:gd name="connsiteX50" fmla="*/ 231770 w 1463039"/>
              <a:gd name="connsiteY50" fmla="*/ 4001 h 1479810"/>
              <a:gd name="connsiteX51" fmla="*/ 364602 w 1463039"/>
              <a:gd name="connsiteY51" fmla="*/ 11882 h 1479810"/>
              <a:gd name="connsiteX52" fmla="*/ 768233 w 1463039"/>
              <a:gd name="connsiteY52" fmla="*/ 2061 h 1479810"/>
              <a:gd name="connsiteX53" fmla="*/ 866622 w 1463039"/>
              <a:gd name="connsiteY53" fmla="*/ 571 h 147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63039" h="1479810">
                <a:moveTo>
                  <a:pt x="866622" y="571"/>
                </a:moveTo>
                <a:cubicBezTo>
                  <a:pt x="899405" y="1673"/>
                  <a:pt x="932136" y="4374"/>
                  <a:pt x="964706" y="8669"/>
                </a:cubicBezTo>
                <a:cubicBezTo>
                  <a:pt x="1013529" y="15823"/>
                  <a:pt x="1062766" y="11397"/>
                  <a:pt x="1111825" y="8366"/>
                </a:cubicBezTo>
                <a:cubicBezTo>
                  <a:pt x="1171216" y="4668"/>
                  <a:pt x="1230547" y="2667"/>
                  <a:pt x="1290055" y="8730"/>
                </a:cubicBezTo>
                <a:cubicBezTo>
                  <a:pt x="1332384" y="13094"/>
                  <a:pt x="1374949" y="9033"/>
                  <a:pt x="1417397" y="6608"/>
                </a:cubicBezTo>
                <a:lnTo>
                  <a:pt x="1454473" y="5290"/>
                </a:lnTo>
                <a:lnTo>
                  <a:pt x="1449518" y="94305"/>
                </a:lnTo>
                <a:cubicBezTo>
                  <a:pt x="1449059" y="129134"/>
                  <a:pt x="1450325" y="163951"/>
                  <a:pt x="1454054" y="198723"/>
                </a:cubicBezTo>
                <a:cubicBezTo>
                  <a:pt x="1459999" y="262767"/>
                  <a:pt x="1460856" y="327062"/>
                  <a:pt x="1456615" y="391199"/>
                </a:cubicBezTo>
                <a:cubicBezTo>
                  <a:pt x="1453665" y="449151"/>
                  <a:pt x="1446428" y="507012"/>
                  <a:pt x="1452607" y="565102"/>
                </a:cubicBezTo>
                <a:cubicBezTo>
                  <a:pt x="1454722" y="585089"/>
                  <a:pt x="1459843" y="604710"/>
                  <a:pt x="1461012" y="624834"/>
                </a:cubicBezTo>
                <a:cubicBezTo>
                  <a:pt x="1466578" y="719110"/>
                  <a:pt x="1458229" y="813066"/>
                  <a:pt x="1451383" y="907022"/>
                </a:cubicBezTo>
                <a:cubicBezTo>
                  <a:pt x="1448878" y="941246"/>
                  <a:pt x="1445816" y="975470"/>
                  <a:pt x="1452663" y="1009694"/>
                </a:cubicBezTo>
                <a:cubicBezTo>
                  <a:pt x="1458090" y="1038574"/>
                  <a:pt x="1459209" y="1067889"/>
                  <a:pt x="1456002" y="1096988"/>
                </a:cubicBezTo>
                <a:cubicBezTo>
                  <a:pt x="1452796" y="1122760"/>
                  <a:pt x="1452034" y="1148693"/>
                  <a:pt x="1453720" y="1174562"/>
                </a:cubicBezTo>
                <a:cubicBezTo>
                  <a:pt x="1457199" y="1209699"/>
                  <a:pt x="1459899" y="1244847"/>
                  <a:pt x="1461722" y="1280018"/>
                </a:cubicBezTo>
                <a:lnTo>
                  <a:pt x="1463039" y="1330769"/>
                </a:lnTo>
                <a:lnTo>
                  <a:pt x="1463039" y="1433804"/>
                </a:lnTo>
                <a:lnTo>
                  <a:pt x="1458897" y="1471900"/>
                </a:lnTo>
                <a:lnTo>
                  <a:pt x="1458306" y="1476109"/>
                </a:lnTo>
                <a:lnTo>
                  <a:pt x="1456251" y="1476006"/>
                </a:lnTo>
                <a:cubicBezTo>
                  <a:pt x="1423775" y="1477710"/>
                  <a:pt x="1391236" y="1478252"/>
                  <a:pt x="1358699" y="1478795"/>
                </a:cubicBezTo>
                <a:lnTo>
                  <a:pt x="1337088" y="1479810"/>
                </a:lnTo>
                <a:lnTo>
                  <a:pt x="1199842" y="1479810"/>
                </a:lnTo>
                <a:lnTo>
                  <a:pt x="1178285" y="1478795"/>
                </a:lnTo>
                <a:cubicBezTo>
                  <a:pt x="1072671" y="1461942"/>
                  <a:pt x="965946" y="1459625"/>
                  <a:pt x="859950" y="1471898"/>
                </a:cubicBezTo>
                <a:lnTo>
                  <a:pt x="711774" y="1479810"/>
                </a:lnTo>
                <a:lnTo>
                  <a:pt x="637511" y="1479810"/>
                </a:lnTo>
                <a:lnTo>
                  <a:pt x="500700" y="1474455"/>
                </a:lnTo>
                <a:cubicBezTo>
                  <a:pt x="412071" y="1467172"/>
                  <a:pt x="323261" y="1461748"/>
                  <a:pt x="234328" y="1468257"/>
                </a:cubicBezTo>
                <a:cubicBezTo>
                  <a:pt x="217301" y="1469536"/>
                  <a:pt x="200486" y="1472964"/>
                  <a:pt x="183686" y="1476228"/>
                </a:cubicBezTo>
                <a:lnTo>
                  <a:pt x="157756" y="1479810"/>
                </a:lnTo>
                <a:lnTo>
                  <a:pt x="13214" y="1479810"/>
                </a:lnTo>
                <a:lnTo>
                  <a:pt x="15315" y="1462749"/>
                </a:lnTo>
                <a:cubicBezTo>
                  <a:pt x="16576" y="1445267"/>
                  <a:pt x="16192" y="1427772"/>
                  <a:pt x="11891" y="1410409"/>
                </a:cubicBezTo>
                <a:cubicBezTo>
                  <a:pt x="-1809" y="1355230"/>
                  <a:pt x="931" y="1300104"/>
                  <a:pt x="6411" y="1244508"/>
                </a:cubicBezTo>
                <a:cubicBezTo>
                  <a:pt x="10521" y="1203137"/>
                  <a:pt x="15069" y="1161296"/>
                  <a:pt x="6849" y="1119455"/>
                </a:cubicBezTo>
                <a:cubicBezTo>
                  <a:pt x="3315" y="1100041"/>
                  <a:pt x="3315" y="1080187"/>
                  <a:pt x="6849" y="1060773"/>
                </a:cubicBezTo>
                <a:cubicBezTo>
                  <a:pt x="11123" y="1034622"/>
                  <a:pt x="15178" y="1008733"/>
                  <a:pt x="9698" y="982321"/>
                </a:cubicBezTo>
                <a:cubicBezTo>
                  <a:pt x="7288" y="970815"/>
                  <a:pt x="5480" y="959204"/>
                  <a:pt x="4219" y="947592"/>
                </a:cubicBezTo>
                <a:cubicBezTo>
                  <a:pt x="1709" y="917948"/>
                  <a:pt x="2608" y="888136"/>
                  <a:pt x="6903" y="858680"/>
                </a:cubicBezTo>
                <a:cubicBezTo>
                  <a:pt x="11014" y="824475"/>
                  <a:pt x="4328" y="790061"/>
                  <a:pt x="9808" y="755960"/>
                </a:cubicBezTo>
                <a:cubicBezTo>
                  <a:pt x="13699" y="728497"/>
                  <a:pt x="13847" y="700667"/>
                  <a:pt x="10247" y="673166"/>
                </a:cubicBezTo>
                <a:cubicBezTo>
                  <a:pt x="3769" y="621179"/>
                  <a:pt x="4174" y="568621"/>
                  <a:pt x="11452" y="516733"/>
                </a:cubicBezTo>
                <a:cubicBezTo>
                  <a:pt x="15946" y="486450"/>
                  <a:pt x="18521" y="455279"/>
                  <a:pt x="10465" y="425571"/>
                </a:cubicBezTo>
                <a:cubicBezTo>
                  <a:pt x="-8495" y="355749"/>
                  <a:pt x="2575" y="285822"/>
                  <a:pt x="10465" y="216366"/>
                </a:cubicBezTo>
                <a:cubicBezTo>
                  <a:pt x="15261" y="179065"/>
                  <a:pt x="15370" y="141350"/>
                  <a:pt x="10795" y="104023"/>
                </a:cubicBezTo>
                <a:cubicBezTo>
                  <a:pt x="6734" y="76457"/>
                  <a:pt x="4312" y="48717"/>
                  <a:pt x="3534" y="20936"/>
                </a:cubicBezTo>
                <a:lnTo>
                  <a:pt x="3924" y="8444"/>
                </a:lnTo>
                <a:lnTo>
                  <a:pt x="72291" y="7146"/>
                </a:lnTo>
                <a:cubicBezTo>
                  <a:pt x="125549" y="5562"/>
                  <a:pt x="178727" y="3395"/>
                  <a:pt x="231770" y="4001"/>
                </a:cubicBezTo>
                <a:cubicBezTo>
                  <a:pt x="276048" y="4486"/>
                  <a:pt x="320207" y="13579"/>
                  <a:pt x="364602" y="11882"/>
                </a:cubicBezTo>
                <a:cubicBezTo>
                  <a:pt x="499146" y="6911"/>
                  <a:pt x="633749" y="8548"/>
                  <a:pt x="768233" y="2061"/>
                </a:cubicBezTo>
                <a:cubicBezTo>
                  <a:pt x="801007" y="-37"/>
                  <a:pt x="833840" y="-532"/>
                  <a:pt x="866622" y="571"/>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30" name="Picture Placeholder 29">
            <a:extLst>
              <a:ext uri="{FF2B5EF4-FFF2-40B4-BE49-F238E27FC236}">
                <a16:creationId xmlns:a16="http://schemas.microsoft.com/office/drawing/2014/main" id="{163C3609-48D8-42DB-AD9E-61699A6F1318}"/>
              </a:ext>
            </a:extLst>
          </p:cNvPr>
          <p:cNvSpPr>
            <a:spLocks noGrp="1"/>
          </p:cNvSpPr>
          <p:nvPr>
            <p:ph type="pic" sz="quarter" idx="17"/>
          </p:nvPr>
        </p:nvSpPr>
        <p:spPr>
          <a:xfrm>
            <a:off x="10101259" y="3064916"/>
            <a:ext cx="1442437" cy="1477990"/>
          </a:xfrm>
          <a:custGeom>
            <a:avLst/>
            <a:gdLst>
              <a:gd name="connsiteX0" fmla="*/ 866623 w 1442437"/>
              <a:gd name="connsiteY0" fmla="*/ 571 h 1477990"/>
              <a:gd name="connsiteX1" fmla="*/ 964707 w 1442437"/>
              <a:gd name="connsiteY1" fmla="*/ 8669 h 1477990"/>
              <a:gd name="connsiteX2" fmla="*/ 1111826 w 1442437"/>
              <a:gd name="connsiteY2" fmla="*/ 8366 h 1477990"/>
              <a:gd name="connsiteX3" fmla="*/ 1290056 w 1442437"/>
              <a:gd name="connsiteY3" fmla="*/ 8730 h 1477990"/>
              <a:gd name="connsiteX4" fmla="*/ 1417398 w 1442437"/>
              <a:gd name="connsiteY4" fmla="*/ 6608 h 1477990"/>
              <a:gd name="connsiteX5" fmla="*/ 1442437 w 1442437"/>
              <a:gd name="connsiteY5" fmla="*/ 5718 h 1477990"/>
              <a:gd name="connsiteX6" fmla="*/ 1442437 w 1442437"/>
              <a:gd name="connsiteY6" fmla="*/ 1476401 h 1477990"/>
              <a:gd name="connsiteX7" fmla="*/ 1386857 w 1442437"/>
              <a:gd name="connsiteY7" fmla="*/ 1477990 h 1477990"/>
              <a:gd name="connsiteX8" fmla="*/ 1169378 w 1442437"/>
              <a:gd name="connsiteY8" fmla="*/ 1477990 h 1477990"/>
              <a:gd name="connsiteX9" fmla="*/ 1019262 w 1442437"/>
              <a:gd name="connsiteY9" fmla="*/ 1464424 h 1477990"/>
              <a:gd name="connsiteX10" fmla="*/ 859951 w 1442437"/>
              <a:gd name="connsiteY10" fmla="*/ 1471898 h 1477990"/>
              <a:gd name="connsiteX11" fmla="*/ 745859 w 1442437"/>
              <a:gd name="connsiteY11" fmla="*/ 1477990 h 1477990"/>
              <a:gd name="connsiteX12" fmla="*/ 591014 w 1442437"/>
              <a:gd name="connsiteY12" fmla="*/ 1477990 h 1477990"/>
              <a:gd name="connsiteX13" fmla="*/ 500701 w 1442437"/>
              <a:gd name="connsiteY13" fmla="*/ 1474455 h 1477990"/>
              <a:gd name="connsiteX14" fmla="*/ 234329 w 1442437"/>
              <a:gd name="connsiteY14" fmla="*/ 1468257 h 1477990"/>
              <a:gd name="connsiteX15" fmla="*/ 183687 w 1442437"/>
              <a:gd name="connsiteY15" fmla="*/ 1476228 h 1477990"/>
              <a:gd name="connsiteX16" fmla="*/ 170933 w 1442437"/>
              <a:gd name="connsiteY16" fmla="*/ 1477990 h 1477990"/>
              <a:gd name="connsiteX17" fmla="*/ 13439 w 1442437"/>
              <a:gd name="connsiteY17" fmla="*/ 1477990 h 1477990"/>
              <a:gd name="connsiteX18" fmla="*/ 15316 w 1442437"/>
              <a:gd name="connsiteY18" fmla="*/ 1462749 h 1477990"/>
              <a:gd name="connsiteX19" fmla="*/ 11892 w 1442437"/>
              <a:gd name="connsiteY19" fmla="*/ 1410409 h 1477990"/>
              <a:gd name="connsiteX20" fmla="*/ 6412 w 1442437"/>
              <a:gd name="connsiteY20" fmla="*/ 1244508 h 1477990"/>
              <a:gd name="connsiteX21" fmla="*/ 6850 w 1442437"/>
              <a:gd name="connsiteY21" fmla="*/ 1119455 h 1477990"/>
              <a:gd name="connsiteX22" fmla="*/ 6850 w 1442437"/>
              <a:gd name="connsiteY22" fmla="*/ 1060773 h 1477990"/>
              <a:gd name="connsiteX23" fmla="*/ 9699 w 1442437"/>
              <a:gd name="connsiteY23" fmla="*/ 982321 h 1477990"/>
              <a:gd name="connsiteX24" fmla="*/ 4220 w 1442437"/>
              <a:gd name="connsiteY24" fmla="*/ 947592 h 1477990"/>
              <a:gd name="connsiteX25" fmla="*/ 6904 w 1442437"/>
              <a:gd name="connsiteY25" fmla="*/ 858680 h 1477990"/>
              <a:gd name="connsiteX26" fmla="*/ 9809 w 1442437"/>
              <a:gd name="connsiteY26" fmla="*/ 755960 h 1477990"/>
              <a:gd name="connsiteX27" fmla="*/ 10248 w 1442437"/>
              <a:gd name="connsiteY27" fmla="*/ 673166 h 1477990"/>
              <a:gd name="connsiteX28" fmla="*/ 11453 w 1442437"/>
              <a:gd name="connsiteY28" fmla="*/ 516733 h 1477990"/>
              <a:gd name="connsiteX29" fmla="*/ 10466 w 1442437"/>
              <a:gd name="connsiteY29" fmla="*/ 425571 h 1477990"/>
              <a:gd name="connsiteX30" fmla="*/ 10466 w 1442437"/>
              <a:gd name="connsiteY30" fmla="*/ 216366 h 1477990"/>
              <a:gd name="connsiteX31" fmla="*/ 10796 w 1442437"/>
              <a:gd name="connsiteY31" fmla="*/ 104023 h 1477990"/>
              <a:gd name="connsiteX32" fmla="*/ 3535 w 1442437"/>
              <a:gd name="connsiteY32" fmla="*/ 20936 h 1477990"/>
              <a:gd name="connsiteX33" fmla="*/ 3925 w 1442437"/>
              <a:gd name="connsiteY33" fmla="*/ 8444 h 1477990"/>
              <a:gd name="connsiteX34" fmla="*/ 72292 w 1442437"/>
              <a:gd name="connsiteY34" fmla="*/ 7146 h 1477990"/>
              <a:gd name="connsiteX35" fmla="*/ 231771 w 1442437"/>
              <a:gd name="connsiteY35" fmla="*/ 4001 h 1477990"/>
              <a:gd name="connsiteX36" fmla="*/ 364603 w 1442437"/>
              <a:gd name="connsiteY36" fmla="*/ 11882 h 1477990"/>
              <a:gd name="connsiteX37" fmla="*/ 768234 w 1442437"/>
              <a:gd name="connsiteY37" fmla="*/ 2061 h 1477990"/>
              <a:gd name="connsiteX38" fmla="*/ 866623 w 1442437"/>
              <a:gd name="connsiteY38" fmla="*/ 571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42437" h="1477990">
                <a:moveTo>
                  <a:pt x="866623" y="571"/>
                </a:moveTo>
                <a:cubicBezTo>
                  <a:pt x="899406" y="1673"/>
                  <a:pt x="932137" y="4374"/>
                  <a:pt x="964707" y="8669"/>
                </a:cubicBezTo>
                <a:cubicBezTo>
                  <a:pt x="1013530" y="15823"/>
                  <a:pt x="1062767" y="11397"/>
                  <a:pt x="1111826" y="8366"/>
                </a:cubicBezTo>
                <a:cubicBezTo>
                  <a:pt x="1171217" y="4668"/>
                  <a:pt x="1230548" y="2667"/>
                  <a:pt x="1290056" y="8730"/>
                </a:cubicBezTo>
                <a:cubicBezTo>
                  <a:pt x="1332385" y="13094"/>
                  <a:pt x="1374950" y="9033"/>
                  <a:pt x="1417398" y="6608"/>
                </a:cubicBezTo>
                <a:lnTo>
                  <a:pt x="1442437" y="5718"/>
                </a:lnTo>
                <a:lnTo>
                  <a:pt x="1442437" y="1476401"/>
                </a:lnTo>
                <a:lnTo>
                  <a:pt x="1386857" y="1477990"/>
                </a:lnTo>
                <a:lnTo>
                  <a:pt x="1169378" y="1477990"/>
                </a:lnTo>
                <a:lnTo>
                  <a:pt x="1019262" y="1464424"/>
                </a:lnTo>
                <a:cubicBezTo>
                  <a:pt x="966129" y="1463273"/>
                  <a:pt x="912949" y="1465762"/>
                  <a:pt x="859951" y="1471898"/>
                </a:cubicBezTo>
                <a:lnTo>
                  <a:pt x="745859" y="1477990"/>
                </a:lnTo>
                <a:lnTo>
                  <a:pt x="591014" y="1477990"/>
                </a:lnTo>
                <a:lnTo>
                  <a:pt x="500701" y="1474455"/>
                </a:lnTo>
                <a:cubicBezTo>
                  <a:pt x="412072" y="1467172"/>
                  <a:pt x="323262" y="1461748"/>
                  <a:pt x="234329" y="1468257"/>
                </a:cubicBezTo>
                <a:cubicBezTo>
                  <a:pt x="217302" y="1469536"/>
                  <a:pt x="200487" y="1472964"/>
                  <a:pt x="183687" y="1476228"/>
                </a:cubicBezTo>
                <a:lnTo>
                  <a:pt x="170933" y="1477990"/>
                </a:lnTo>
                <a:lnTo>
                  <a:pt x="13439" y="1477990"/>
                </a:lnTo>
                <a:lnTo>
                  <a:pt x="15316" y="1462749"/>
                </a:lnTo>
                <a:cubicBezTo>
                  <a:pt x="16577" y="1445267"/>
                  <a:pt x="16193" y="1427772"/>
                  <a:pt x="11892" y="1410409"/>
                </a:cubicBezTo>
                <a:cubicBezTo>
                  <a:pt x="-1808" y="1355230"/>
                  <a:pt x="932" y="1300104"/>
                  <a:pt x="6412" y="1244508"/>
                </a:cubicBezTo>
                <a:cubicBezTo>
                  <a:pt x="10522" y="1203137"/>
                  <a:pt x="15070" y="1161296"/>
                  <a:pt x="6850" y="1119455"/>
                </a:cubicBezTo>
                <a:cubicBezTo>
                  <a:pt x="3316" y="1100041"/>
                  <a:pt x="3316" y="1080187"/>
                  <a:pt x="6850" y="1060773"/>
                </a:cubicBezTo>
                <a:cubicBezTo>
                  <a:pt x="11124" y="1034622"/>
                  <a:pt x="15179" y="1008733"/>
                  <a:pt x="9699" y="982321"/>
                </a:cubicBezTo>
                <a:cubicBezTo>
                  <a:pt x="7289" y="970815"/>
                  <a:pt x="5481" y="959204"/>
                  <a:pt x="4220" y="947592"/>
                </a:cubicBezTo>
                <a:cubicBezTo>
                  <a:pt x="1710" y="917948"/>
                  <a:pt x="2609" y="888136"/>
                  <a:pt x="6904" y="858680"/>
                </a:cubicBezTo>
                <a:cubicBezTo>
                  <a:pt x="11015" y="824475"/>
                  <a:pt x="4329" y="790061"/>
                  <a:pt x="9809" y="755960"/>
                </a:cubicBezTo>
                <a:cubicBezTo>
                  <a:pt x="13700" y="728497"/>
                  <a:pt x="13848" y="700667"/>
                  <a:pt x="10248" y="673166"/>
                </a:cubicBezTo>
                <a:cubicBezTo>
                  <a:pt x="3770" y="621179"/>
                  <a:pt x="4175" y="568621"/>
                  <a:pt x="11453" y="516733"/>
                </a:cubicBezTo>
                <a:cubicBezTo>
                  <a:pt x="15947" y="486450"/>
                  <a:pt x="18522" y="455279"/>
                  <a:pt x="10466" y="425571"/>
                </a:cubicBezTo>
                <a:cubicBezTo>
                  <a:pt x="-8494" y="355749"/>
                  <a:pt x="2576" y="285822"/>
                  <a:pt x="10466" y="216366"/>
                </a:cubicBezTo>
                <a:cubicBezTo>
                  <a:pt x="15262" y="179065"/>
                  <a:pt x="15371" y="141350"/>
                  <a:pt x="10796" y="104023"/>
                </a:cubicBezTo>
                <a:cubicBezTo>
                  <a:pt x="6735" y="76457"/>
                  <a:pt x="4313" y="48717"/>
                  <a:pt x="3535" y="20936"/>
                </a:cubicBezTo>
                <a:lnTo>
                  <a:pt x="3925" y="8444"/>
                </a:lnTo>
                <a:lnTo>
                  <a:pt x="72292" y="7146"/>
                </a:lnTo>
                <a:cubicBezTo>
                  <a:pt x="125550" y="5562"/>
                  <a:pt x="178728" y="3395"/>
                  <a:pt x="231771" y="4001"/>
                </a:cubicBezTo>
                <a:cubicBezTo>
                  <a:pt x="276049" y="4486"/>
                  <a:pt x="320208" y="13579"/>
                  <a:pt x="364603" y="11882"/>
                </a:cubicBezTo>
                <a:cubicBezTo>
                  <a:pt x="499147" y="6911"/>
                  <a:pt x="633750" y="8548"/>
                  <a:pt x="768234" y="2061"/>
                </a:cubicBezTo>
                <a:cubicBezTo>
                  <a:pt x="801008" y="-37"/>
                  <a:pt x="833841" y="-532"/>
                  <a:pt x="866623" y="571"/>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8" name="Picture Placeholder 27">
            <a:extLst>
              <a:ext uri="{FF2B5EF4-FFF2-40B4-BE49-F238E27FC236}">
                <a16:creationId xmlns:a16="http://schemas.microsoft.com/office/drawing/2014/main" id="{2B03F1E7-A2BE-4059-85FC-6546945FA3FB}"/>
              </a:ext>
            </a:extLst>
          </p:cNvPr>
          <p:cNvSpPr>
            <a:spLocks noGrp="1"/>
          </p:cNvSpPr>
          <p:nvPr>
            <p:ph type="pic" sz="quarter" idx="15"/>
          </p:nvPr>
        </p:nvSpPr>
        <p:spPr>
          <a:xfrm>
            <a:off x="5370488" y="3064916"/>
            <a:ext cx="1455507" cy="1477990"/>
          </a:xfrm>
          <a:custGeom>
            <a:avLst/>
            <a:gdLst>
              <a:gd name="connsiteX0" fmla="*/ 100458 w 1455507"/>
              <a:gd name="connsiteY0" fmla="*/ 0 h 1477990"/>
              <a:gd name="connsiteX1" fmla="*/ 258284 w 1455507"/>
              <a:gd name="connsiteY1" fmla="*/ 0 h 1477990"/>
              <a:gd name="connsiteX2" fmla="*/ 290610 w 1455507"/>
              <a:gd name="connsiteY2" fmla="*/ 2318 h 1477990"/>
              <a:gd name="connsiteX3" fmla="*/ 357070 w 1455507"/>
              <a:gd name="connsiteY3" fmla="*/ 5440 h 1477990"/>
              <a:gd name="connsiteX4" fmla="*/ 558908 w 1455507"/>
              <a:gd name="connsiteY4" fmla="*/ 1098 h 1477990"/>
              <a:gd name="connsiteX5" fmla="*/ 599348 w 1455507"/>
              <a:gd name="connsiteY5" fmla="*/ 0 h 1477990"/>
              <a:gd name="connsiteX6" fmla="*/ 930201 w 1455507"/>
              <a:gd name="connsiteY6" fmla="*/ 0 h 1477990"/>
              <a:gd name="connsiteX7" fmla="*/ 957174 w 1455507"/>
              <a:gd name="connsiteY7" fmla="*/ 2227 h 1477990"/>
              <a:gd name="connsiteX8" fmla="*/ 1104293 w 1455507"/>
              <a:gd name="connsiteY8" fmla="*/ 1924 h 1477990"/>
              <a:gd name="connsiteX9" fmla="*/ 1153561 w 1455507"/>
              <a:gd name="connsiteY9" fmla="*/ 0 h 1477990"/>
              <a:gd name="connsiteX10" fmla="*/ 1229432 w 1455507"/>
              <a:gd name="connsiteY10" fmla="*/ 0 h 1477990"/>
              <a:gd name="connsiteX11" fmla="*/ 1282523 w 1455507"/>
              <a:gd name="connsiteY11" fmla="*/ 2288 h 1477990"/>
              <a:gd name="connsiteX12" fmla="*/ 1409865 w 1455507"/>
              <a:gd name="connsiteY12" fmla="*/ 166 h 1477990"/>
              <a:gd name="connsiteX13" fmla="*/ 1414535 w 1455507"/>
              <a:gd name="connsiteY13" fmla="*/ 0 h 1477990"/>
              <a:gd name="connsiteX14" fmla="*/ 1446877 w 1455507"/>
              <a:gd name="connsiteY14" fmla="*/ 0 h 1477990"/>
              <a:gd name="connsiteX15" fmla="*/ 1441986 w 1455507"/>
              <a:gd name="connsiteY15" fmla="*/ 87863 h 1477990"/>
              <a:gd name="connsiteX16" fmla="*/ 1446522 w 1455507"/>
              <a:gd name="connsiteY16" fmla="*/ 192281 h 1477990"/>
              <a:gd name="connsiteX17" fmla="*/ 1449083 w 1455507"/>
              <a:gd name="connsiteY17" fmla="*/ 384757 h 1477990"/>
              <a:gd name="connsiteX18" fmla="*/ 1445075 w 1455507"/>
              <a:gd name="connsiteY18" fmla="*/ 558660 h 1477990"/>
              <a:gd name="connsiteX19" fmla="*/ 1453480 w 1455507"/>
              <a:gd name="connsiteY19" fmla="*/ 618392 h 1477990"/>
              <a:gd name="connsiteX20" fmla="*/ 1443851 w 1455507"/>
              <a:gd name="connsiteY20" fmla="*/ 900580 h 1477990"/>
              <a:gd name="connsiteX21" fmla="*/ 1445131 w 1455507"/>
              <a:gd name="connsiteY21" fmla="*/ 1003252 h 1477990"/>
              <a:gd name="connsiteX22" fmla="*/ 1448470 w 1455507"/>
              <a:gd name="connsiteY22" fmla="*/ 1090546 h 1477990"/>
              <a:gd name="connsiteX23" fmla="*/ 1446188 w 1455507"/>
              <a:gd name="connsiteY23" fmla="*/ 1168120 h 1477990"/>
              <a:gd name="connsiteX24" fmla="*/ 1454190 w 1455507"/>
              <a:gd name="connsiteY24" fmla="*/ 1273576 h 1477990"/>
              <a:gd name="connsiteX25" fmla="*/ 1455507 w 1455507"/>
              <a:gd name="connsiteY25" fmla="*/ 1324327 h 1477990"/>
              <a:gd name="connsiteX26" fmla="*/ 1455507 w 1455507"/>
              <a:gd name="connsiteY26" fmla="*/ 1427362 h 1477990"/>
              <a:gd name="connsiteX27" fmla="*/ 1451365 w 1455507"/>
              <a:gd name="connsiteY27" fmla="*/ 1465458 h 1477990"/>
              <a:gd name="connsiteX28" fmla="*/ 1450774 w 1455507"/>
              <a:gd name="connsiteY28" fmla="*/ 1469667 h 1477990"/>
              <a:gd name="connsiteX29" fmla="*/ 1448719 w 1455507"/>
              <a:gd name="connsiteY29" fmla="*/ 1469564 h 1477990"/>
              <a:gd name="connsiteX30" fmla="*/ 1351167 w 1455507"/>
              <a:gd name="connsiteY30" fmla="*/ 1472353 h 1477990"/>
              <a:gd name="connsiteX31" fmla="*/ 1170753 w 1455507"/>
              <a:gd name="connsiteY31" fmla="*/ 1472353 h 1477990"/>
              <a:gd name="connsiteX32" fmla="*/ 852418 w 1455507"/>
              <a:gd name="connsiteY32" fmla="*/ 1465456 h 1477990"/>
              <a:gd name="connsiteX33" fmla="*/ 493168 w 1455507"/>
              <a:gd name="connsiteY33" fmla="*/ 1468013 h 1477990"/>
              <a:gd name="connsiteX34" fmla="*/ 226796 w 1455507"/>
              <a:gd name="connsiteY34" fmla="*/ 1461815 h 1477990"/>
              <a:gd name="connsiteX35" fmla="*/ 125602 w 1455507"/>
              <a:gd name="connsiteY35" fmla="*/ 1476769 h 1477990"/>
              <a:gd name="connsiteX36" fmla="*/ 5112 w 1455507"/>
              <a:gd name="connsiteY36" fmla="*/ 1477990 h 1477990"/>
              <a:gd name="connsiteX37" fmla="*/ 7783 w 1455507"/>
              <a:gd name="connsiteY37" fmla="*/ 1456307 h 1477990"/>
              <a:gd name="connsiteX38" fmla="*/ 4359 w 1455507"/>
              <a:gd name="connsiteY38" fmla="*/ 1403967 h 1477990"/>
              <a:gd name="connsiteX39" fmla="*/ 295 w 1455507"/>
              <a:gd name="connsiteY39" fmla="*/ 1370091 h 1477990"/>
              <a:gd name="connsiteX40" fmla="*/ 295 w 1455507"/>
              <a:gd name="connsiteY40" fmla="*/ 1219835 h 1477990"/>
              <a:gd name="connsiteX41" fmla="*/ 3722 w 1455507"/>
              <a:gd name="connsiteY41" fmla="*/ 1175716 h 1477990"/>
              <a:gd name="connsiteX42" fmla="*/ 295 w 1455507"/>
              <a:gd name="connsiteY42" fmla="*/ 1126935 h 1477990"/>
              <a:gd name="connsiteX43" fmla="*/ 295 w 1455507"/>
              <a:gd name="connsiteY43" fmla="*/ 1046801 h 1477990"/>
              <a:gd name="connsiteX44" fmla="*/ 4400 w 1455507"/>
              <a:gd name="connsiteY44" fmla="*/ 1015203 h 1477990"/>
              <a:gd name="connsiteX45" fmla="*/ 2166 w 1455507"/>
              <a:gd name="connsiteY45" fmla="*/ 975879 h 1477990"/>
              <a:gd name="connsiteX46" fmla="*/ 295 w 1455507"/>
              <a:gd name="connsiteY46" fmla="*/ 964020 h 1477990"/>
              <a:gd name="connsiteX47" fmla="*/ 295 w 1455507"/>
              <a:gd name="connsiteY47" fmla="*/ 801667 h 1477990"/>
              <a:gd name="connsiteX48" fmla="*/ 310 w 1455507"/>
              <a:gd name="connsiteY48" fmla="*/ 800839 h 1477990"/>
              <a:gd name="connsiteX49" fmla="*/ 2276 w 1455507"/>
              <a:gd name="connsiteY49" fmla="*/ 749518 h 1477990"/>
              <a:gd name="connsiteX50" fmla="*/ 2715 w 1455507"/>
              <a:gd name="connsiteY50" fmla="*/ 666724 h 1477990"/>
              <a:gd name="connsiteX51" fmla="*/ 295 w 1455507"/>
              <a:gd name="connsiteY51" fmla="*/ 625158 h 1477990"/>
              <a:gd name="connsiteX52" fmla="*/ 295 w 1455507"/>
              <a:gd name="connsiteY52" fmla="*/ 559484 h 1477990"/>
              <a:gd name="connsiteX53" fmla="*/ 3920 w 1455507"/>
              <a:gd name="connsiteY53" fmla="*/ 510291 h 1477990"/>
              <a:gd name="connsiteX54" fmla="*/ 2933 w 1455507"/>
              <a:gd name="connsiteY54" fmla="*/ 419129 h 1477990"/>
              <a:gd name="connsiteX55" fmla="*/ 295 w 1455507"/>
              <a:gd name="connsiteY55" fmla="*/ 403959 h 1477990"/>
              <a:gd name="connsiteX56" fmla="*/ 295 w 1455507"/>
              <a:gd name="connsiteY56" fmla="*/ 237294 h 1477990"/>
              <a:gd name="connsiteX57" fmla="*/ 2933 w 1455507"/>
              <a:gd name="connsiteY57" fmla="*/ 209924 h 1477990"/>
              <a:gd name="connsiteX58" fmla="*/ 3263 w 1455507"/>
              <a:gd name="connsiteY58" fmla="*/ 97581 h 1477990"/>
              <a:gd name="connsiteX59" fmla="*/ 295 w 1455507"/>
              <a:gd name="connsiteY59" fmla="*/ 63619 h 1477990"/>
              <a:gd name="connsiteX60" fmla="*/ 295 w 1455507"/>
              <a:gd name="connsiteY60" fmla="*/ 1928 h 1477990"/>
              <a:gd name="connsiteX61" fmla="*/ 64759 w 1455507"/>
              <a:gd name="connsiteY61"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55507" h="1477990">
                <a:moveTo>
                  <a:pt x="100458" y="0"/>
                </a:moveTo>
                <a:lnTo>
                  <a:pt x="258284" y="0"/>
                </a:lnTo>
                <a:lnTo>
                  <a:pt x="290610" y="2318"/>
                </a:lnTo>
                <a:cubicBezTo>
                  <a:pt x="312734" y="4440"/>
                  <a:pt x="334873" y="6289"/>
                  <a:pt x="357070" y="5440"/>
                </a:cubicBezTo>
                <a:cubicBezTo>
                  <a:pt x="424342" y="2955"/>
                  <a:pt x="491629" y="2121"/>
                  <a:pt x="558908" y="1098"/>
                </a:cubicBezTo>
                <a:lnTo>
                  <a:pt x="599348" y="0"/>
                </a:lnTo>
                <a:lnTo>
                  <a:pt x="930201" y="0"/>
                </a:lnTo>
                <a:lnTo>
                  <a:pt x="957174" y="2227"/>
                </a:lnTo>
                <a:cubicBezTo>
                  <a:pt x="1005997" y="9381"/>
                  <a:pt x="1055234" y="4955"/>
                  <a:pt x="1104293" y="1924"/>
                </a:cubicBezTo>
                <a:lnTo>
                  <a:pt x="1153561" y="0"/>
                </a:lnTo>
                <a:lnTo>
                  <a:pt x="1229432" y="0"/>
                </a:lnTo>
                <a:lnTo>
                  <a:pt x="1282523" y="2288"/>
                </a:lnTo>
                <a:cubicBezTo>
                  <a:pt x="1324852" y="6652"/>
                  <a:pt x="1367417" y="2591"/>
                  <a:pt x="1409865" y="166"/>
                </a:cubicBezTo>
                <a:lnTo>
                  <a:pt x="1414535" y="0"/>
                </a:lnTo>
                <a:lnTo>
                  <a:pt x="1446877" y="0"/>
                </a:lnTo>
                <a:lnTo>
                  <a:pt x="1441986" y="87863"/>
                </a:lnTo>
                <a:cubicBezTo>
                  <a:pt x="1441527" y="122692"/>
                  <a:pt x="1442793" y="157509"/>
                  <a:pt x="1446522" y="192281"/>
                </a:cubicBezTo>
                <a:cubicBezTo>
                  <a:pt x="1452467" y="256325"/>
                  <a:pt x="1453324" y="320620"/>
                  <a:pt x="1449083" y="384757"/>
                </a:cubicBezTo>
                <a:cubicBezTo>
                  <a:pt x="1446133" y="442709"/>
                  <a:pt x="1438896" y="500570"/>
                  <a:pt x="1445075" y="558660"/>
                </a:cubicBezTo>
                <a:cubicBezTo>
                  <a:pt x="1447190" y="578647"/>
                  <a:pt x="1452311" y="598268"/>
                  <a:pt x="1453480" y="618392"/>
                </a:cubicBezTo>
                <a:cubicBezTo>
                  <a:pt x="1459046" y="712668"/>
                  <a:pt x="1450697" y="806624"/>
                  <a:pt x="1443851" y="900580"/>
                </a:cubicBezTo>
                <a:cubicBezTo>
                  <a:pt x="1441346" y="934804"/>
                  <a:pt x="1438284" y="969028"/>
                  <a:pt x="1445131" y="1003252"/>
                </a:cubicBezTo>
                <a:cubicBezTo>
                  <a:pt x="1450558" y="1032132"/>
                  <a:pt x="1451677" y="1061447"/>
                  <a:pt x="1448470" y="1090546"/>
                </a:cubicBezTo>
                <a:cubicBezTo>
                  <a:pt x="1445264" y="1116318"/>
                  <a:pt x="1444502" y="1142251"/>
                  <a:pt x="1446188" y="1168120"/>
                </a:cubicBezTo>
                <a:cubicBezTo>
                  <a:pt x="1449667" y="1203257"/>
                  <a:pt x="1452367" y="1238405"/>
                  <a:pt x="1454190" y="1273576"/>
                </a:cubicBezTo>
                <a:lnTo>
                  <a:pt x="1455507" y="1324327"/>
                </a:lnTo>
                <a:lnTo>
                  <a:pt x="1455507" y="1427362"/>
                </a:lnTo>
                <a:lnTo>
                  <a:pt x="1451365" y="1465458"/>
                </a:lnTo>
                <a:lnTo>
                  <a:pt x="1450774" y="1469667"/>
                </a:lnTo>
                <a:lnTo>
                  <a:pt x="1448719" y="1469564"/>
                </a:lnTo>
                <a:cubicBezTo>
                  <a:pt x="1416243" y="1471268"/>
                  <a:pt x="1383704" y="1471810"/>
                  <a:pt x="1351167" y="1472353"/>
                </a:cubicBezTo>
                <a:cubicBezTo>
                  <a:pt x="1291009" y="1473360"/>
                  <a:pt x="1230608" y="1482658"/>
                  <a:pt x="1170753" y="1472353"/>
                </a:cubicBezTo>
                <a:cubicBezTo>
                  <a:pt x="1065139" y="1455500"/>
                  <a:pt x="958414" y="1453183"/>
                  <a:pt x="852418" y="1465456"/>
                </a:cubicBezTo>
                <a:cubicBezTo>
                  <a:pt x="732873" y="1477389"/>
                  <a:pt x="612811" y="1478242"/>
                  <a:pt x="493168" y="1468013"/>
                </a:cubicBezTo>
                <a:cubicBezTo>
                  <a:pt x="404539" y="1460730"/>
                  <a:pt x="315729" y="1455306"/>
                  <a:pt x="226796" y="1461815"/>
                </a:cubicBezTo>
                <a:cubicBezTo>
                  <a:pt x="192742" y="1464372"/>
                  <a:pt x="159536" y="1475530"/>
                  <a:pt x="125602" y="1476769"/>
                </a:cubicBezTo>
                <a:lnTo>
                  <a:pt x="5112" y="1477990"/>
                </a:lnTo>
                <a:lnTo>
                  <a:pt x="7783" y="1456307"/>
                </a:lnTo>
                <a:cubicBezTo>
                  <a:pt x="9044" y="1438825"/>
                  <a:pt x="8660" y="1421330"/>
                  <a:pt x="4359" y="1403967"/>
                </a:cubicBezTo>
                <a:lnTo>
                  <a:pt x="295" y="1370091"/>
                </a:lnTo>
                <a:lnTo>
                  <a:pt x="295" y="1219835"/>
                </a:lnTo>
                <a:lnTo>
                  <a:pt x="3722" y="1175716"/>
                </a:lnTo>
                <a:lnTo>
                  <a:pt x="295" y="1126935"/>
                </a:lnTo>
                <a:lnTo>
                  <a:pt x="295" y="1046801"/>
                </a:lnTo>
                <a:lnTo>
                  <a:pt x="4400" y="1015203"/>
                </a:lnTo>
                <a:cubicBezTo>
                  <a:pt x="5263" y="1002160"/>
                  <a:pt x="4906" y="989085"/>
                  <a:pt x="2166" y="975879"/>
                </a:cubicBezTo>
                <a:lnTo>
                  <a:pt x="295" y="964020"/>
                </a:lnTo>
                <a:lnTo>
                  <a:pt x="295" y="801667"/>
                </a:lnTo>
                <a:lnTo>
                  <a:pt x="310" y="800839"/>
                </a:lnTo>
                <a:cubicBezTo>
                  <a:pt x="-163" y="783697"/>
                  <a:pt x="-464" y="766569"/>
                  <a:pt x="2276" y="749518"/>
                </a:cubicBezTo>
                <a:cubicBezTo>
                  <a:pt x="6167" y="722055"/>
                  <a:pt x="6315" y="694225"/>
                  <a:pt x="2715" y="666724"/>
                </a:cubicBezTo>
                <a:lnTo>
                  <a:pt x="295" y="625158"/>
                </a:lnTo>
                <a:lnTo>
                  <a:pt x="295" y="559484"/>
                </a:lnTo>
                <a:lnTo>
                  <a:pt x="3920" y="510291"/>
                </a:lnTo>
                <a:cubicBezTo>
                  <a:pt x="8414" y="480008"/>
                  <a:pt x="10989" y="448837"/>
                  <a:pt x="2933" y="419129"/>
                </a:cubicBezTo>
                <a:lnTo>
                  <a:pt x="295" y="403959"/>
                </a:lnTo>
                <a:lnTo>
                  <a:pt x="295" y="237294"/>
                </a:lnTo>
                <a:lnTo>
                  <a:pt x="2933" y="209924"/>
                </a:lnTo>
                <a:cubicBezTo>
                  <a:pt x="7729" y="172623"/>
                  <a:pt x="7838" y="134908"/>
                  <a:pt x="3263" y="97581"/>
                </a:cubicBezTo>
                <a:lnTo>
                  <a:pt x="295" y="63619"/>
                </a:lnTo>
                <a:lnTo>
                  <a:pt x="295" y="1928"/>
                </a:lnTo>
                <a:lnTo>
                  <a:pt x="64759" y="704"/>
                </a:ln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7" name="Picture Placeholder 26">
            <a:extLst>
              <a:ext uri="{FF2B5EF4-FFF2-40B4-BE49-F238E27FC236}">
                <a16:creationId xmlns:a16="http://schemas.microsoft.com/office/drawing/2014/main" id="{C62C212D-2434-4610-A983-7FC587B517B4}"/>
              </a:ext>
            </a:extLst>
          </p:cNvPr>
          <p:cNvSpPr>
            <a:spLocks noGrp="1"/>
          </p:cNvSpPr>
          <p:nvPr>
            <p:ph type="pic" sz="quarter" idx="14"/>
          </p:nvPr>
        </p:nvSpPr>
        <p:spPr>
          <a:xfrm>
            <a:off x="3009627" y="3064916"/>
            <a:ext cx="1447216" cy="1477990"/>
          </a:xfrm>
          <a:custGeom>
            <a:avLst/>
            <a:gdLst>
              <a:gd name="connsiteX0" fmla="*/ 107991 w 1447216"/>
              <a:gd name="connsiteY0" fmla="*/ 0 h 1477990"/>
              <a:gd name="connsiteX1" fmla="*/ 265817 w 1447216"/>
              <a:gd name="connsiteY1" fmla="*/ 0 h 1477990"/>
              <a:gd name="connsiteX2" fmla="*/ 298143 w 1447216"/>
              <a:gd name="connsiteY2" fmla="*/ 2318 h 1477990"/>
              <a:gd name="connsiteX3" fmla="*/ 364603 w 1447216"/>
              <a:gd name="connsiteY3" fmla="*/ 5440 h 1477990"/>
              <a:gd name="connsiteX4" fmla="*/ 566441 w 1447216"/>
              <a:gd name="connsiteY4" fmla="*/ 1098 h 1477990"/>
              <a:gd name="connsiteX5" fmla="*/ 606880 w 1447216"/>
              <a:gd name="connsiteY5" fmla="*/ 0 h 1477990"/>
              <a:gd name="connsiteX6" fmla="*/ 937733 w 1447216"/>
              <a:gd name="connsiteY6" fmla="*/ 0 h 1477990"/>
              <a:gd name="connsiteX7" fmla="*/ 964707 w 1447216"/>
              <a:gd name="connsiteY7" fmla="*/ 2227 h 1477990"/>
              <a:gd name="connsiteX8" fmla="*/ 1111826 w 1447216"/>
              <a:gd name="connsiteY8" fmla="*/ 1924 h 1477990"/>
              <a:gd name="connsiteX9" fmla="*/ 1161094 w 1447216"/>
              <a:gd name="connsiteY9" fmla="*/ 0 h 1477990"/>
              <a:gd name="connsiteX10" fmla="*/ 1236965 w 1447216"/>
              <a:gd name="connsiteY10" fmla="*/ 0 h 1477990"/>
              <a:gd name="connsiteX11" fmla="*/ 1290056 w 1447216"/>
              <a:gd name="connsiteY11" fmla="*/ 2288 h 1477990"/>
              <a:gd name="connsiteX12" fmla="*/ 1417398 w 1447216"/>
              <a:gd name="connsiteY12" fmla="*/ 166 h 1477990"/>
              <a:gd name="connsiteX13" fmla="*/ 1422068 w 1447216"/>
              <a:gd name="connsiteY13" fmla="*/ 0 h 1477990"/>
              <a:gd name="connsiteX14" fmla="*/ 1447216 w 1447216"/>
              <a:gd name="connsiteY14" fmla="*/ 0 h 1477990"/>
              <a:gd name="connsiteX15" fmla="*/ 1447216 w 1447216"/>
              <a:gd name="connsiteY15" fmla="*/ 1469823 h 1477990"/>
              <a:gd name="connsiteX16" fmla="*/ 1358700 w 1447216"/>
              <a:gd name="connsiteY16" fmla="*/ 1472353 h 1477990"/>
              <a:gd name="connsiteX17" fmla="*/ 1178286 w 1447216"/>
              <a:gd name="connsiteY17" fmla="*/ 1472353 h 1477990"/>
              <a:gd name="connsiteX18" fmla="*/ 859951 w 1447216"/>
              <a:gd name="connsiteY18" fmla="*/ 1465456 h 1477990"/>
              <a:gd name="connsiteX19" fmla="*/ 500701 w 1447216"/>
              <a:gd name="connsiteY19" fmla="*/ 1468013 h 1477990"/>
              <a:gd name="connsiteX20" fmla="*/ 234329 w 1447216"/>
              <a:gd name="connsiteY20" fmla="*/ 1461815 h 1477990"/>
              <a:gd name="connsiteX21" fmla="*/ 133135 w 1447216"/>
              <a:gd name="connsiteY21" fmla="*/ 1476769 h 1477990"/>
              <a:gd name="connsiteX22" fmla="*/ 12645 w 1447216"/>
              <a:gd name="connsiteY22" fmla="*/ 1477990 h 1477990"/>
              <a:gd name="connsiteX23" fmla="*/ 15316 w 1447216"/>
              <a:gd name="connsiteY23" fmla="*/ 1456307 h 1477990"/>
              <a:gd name="connsiteX24" fmla="*/ 11892 w 1447216"/>
              <a:gd name="connsiteY24" fmla="*/ 1403967 h 1477990"/>
              <a:gd name="connsiteX25" fmla="*/ 6412 w 1447216"/>
              <a:gd name="connsiteY25" fmla="*/ 1238066 h 1477990"/>
              <a:gd name="connsiteX26" fmla="*/ 6850 w 1447216"/>
              <a:gd name="connsiteY26" fmla="*/ 1113013 h 1477990"/>
              <a:gd name="connsiteX27" fmla="*/ 6850 w 1447216"/>
              <a:gd name="connsiteY27" fmla="*/ 1054331 h 1477990"/>
              <a:gd name="connsiteX28" fmla="*/ 9699 w 1447216"/>
              <a:gd name="connsiteY28" fmla="*/ 975879 h 1477990"/>
              <a:gd name="connsiteX29" fmla="*/ 4220 w 1447216"/>
              <a:gd name="connsiteY29" fmla="*/ 941150 h 1477990"/>
              <a:gd name="connsiteX30" fmla="*/ 6904 w 1447216"/>
              <a:gd name="connsiteY30" fmla="*/ 852238 h 1477990"/>
              <a:gd name="connsiteX31" fmla="*/ 9809 w 1447216"/>
              <a:gd name="connsiteY31" fmla="*/ 749518 h 1477990"/>
              <a:gd name="connsiteX32" fmla="*/ 10248 w 1447216"/>
              <a:gd name="connsiteY32" fmla="*/ 666724 h 1477990"/>
              <a:gd name="connsiteX33" fmla="*/ 11453 w 1447216"/>
              <a:gd name="connsiteY33" fmla="*/ 510291 h 1477990"/>
              <a:gd name="connsiteX34" fmla="*/ 10466 w 1447216"/>
              <a:gd name="connsiteY34" fmla="*/ 419129 h 1477990"/>
              <a:gd name="connsiteX35" fmla="*/ 10466 w 1447216"/>
              <a:gd name="connsiteY35" fmla="*/ 209924 h 1477990"/>
              <a:gd name="connsiteX36" fmla="*/ 10796 w 1447216"/>
              <a:gd name="connsiteY36" fmla="*/ 97581 h 1477990"/>
              <a:gd name="connsiteX37" fmla="*/ 3535 w 1447216"/>
              <a:gd name="connsiteY37" fmla="*/ 14494 h 1477990"/>
              <a:gd name="connsiteX38" fmla="*/ 3925 w 1447216"/>
              <a:gd name="connsiteY38" fmla="*/ 2002 h 1477990"/>
              <a:gd name="connsiteX39" fmla="*/ 72292 w 1447216"/>
              <a:gd name="connsiteY39"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47216" h="1477990">
                <a:moveTo>
                  <a:pt x="107991" y="0"/>
                </a:moveTo>
                <a:lnTo>
                  <a:pt x="265817" y="0"/>
                </a:lnTo>
                <a:lnTo>
                  <a:pt x="298143" y="2318"/>
                </a:lnTo>
                <a:cubicBezTo>
                  <a:pt x="320267" y="4440"/>
                  <a:pt x="342406" y="6289"/>
                  <a:pt x="364603" y="5440"/>
                </a:cubicBezTo>
                <a:cubicBezTo>
                  <a:pt x="431875" y="2955"/>
                  <a:pt x="499162" y="2121"/>
                  <a:pt x="566441" y="1098"/>
                </a:cubicBezTo>
                <a:lnTo>
                  <a:pt x="606880" y="0"/>
                </a:lnTo>
                <a:lnTo>
                  <a:pt x="937733" y="0"/>
                </a:lnTo>
                <a:lnTo>
                  <a:pt x="964707" y="2227"/>
                </a:lnTo>
                <a:cubicBezTo>
                  <a:pt x="1013530" y="9381"/>
                  <a:pt x="1062767" y="4955"/>
                  <a:pt x="1111826" y="1924"/>
                </a:cubicBezTo>
                <a:lnTo>
                  <a:pt x="1161094" y="0"/>
                </a:lnTo>
                <a:lnTo>
                  <a:pt x="1236965" y="0"/>
                </a:lnTo>
                <a:lnTo>
                  <a:pt x="1290056" y="2288"/>
                </a:lnTo>
                <a:cubicBezTo>
                  <a:pt x="1332385" y="6652"/>
                  <a:pt x="1374950" y="2591"/>
                  <a:pt x="1417398" y="166"/>
                </a:cubicBezTo>
                <a:lnTo>
                  <a:pt x="1422068" y="0"/>
                </a:lnTo>
                <a:lnTo>
                  <a:pt x="1447216" y="0"/>
                </a:lnTo>
                <a:lnTo>
                  <a:pt x="1447216" y="1469823"/>
                </a:lnTo>
                <a:lnTo>
                  <a:pt x="1358700" y="1472353"/>
                </a:lnTo>
                <a:cubicBezTo>
                  <a:pt x="1298542" y="1473360"/>
                  <a:pt x="1238141" y="1482658"/>
                  <a:pt x="1178286" y="1472353"/>
                </a:cubicBezTo>
                <a:cubicBezTo>
                  <a:pt x="1072672" y="1455500"/>
                  <a:pt x="965947" y="1453183"/>
                  <a:pt x="859951" y="1465456"/>
                </a:cubicBezTo>
                <a:cubicBezTo>
                  <a:pt x="740406" y="1477389"/>
                  <a:pt x="620344" y="1478242"/>
                  <a:pt x="500701" y="1468013"/>
                </a:cubicBezTo>
                <a:cubicBezTo>
                  <a:pt x="412072" y="1460730"/>
                  <a:pt x="323262" y="1455306"/>
                  <a:pt x="234329" y="1461815"/>
                </a:cubicBezTo>
                <a:cubicBezTo>
                  <a:pt x="200275" y="1464372"/>
                  <a:pt x="167069" y="1475530"/>
                  <a:pt x="133135" y="1476769"/>
                </a:cubicBezTo>
                <a:lnTo>
                  <a:pt x="12645" y="1477990"/>
                </a:lnTo>
                <a:lnTo>
                  <a:pt x="15316" y="1456307"/>
                </a:lnTo>
                <a:cubicBezTo>
                  <a:pt x="16577" y="1438825"/>
                  <a:pt x="16193" y="1421330"/>
                  <a:pt x="11892" y="1403967"/>
                </a:cubicBezTo>
                <a:cubicBezTo>
                  <a:pt x="-1808" y="1348788"/>
                  <a:pt x="932" y="1293662"/>
                  <a:pt x="6412" y="1238066"/>
                </a:cubicBezTo>
                <a:cubicBezTo>
                  <a:pt x="10522" y="1196695"/>
                  <a:pt x="15070" y="1154854"/>
                  <a:pt x="6850" y="1113013"/>
                </a:cubicBezTo>
                <a:cubicBezTo>
                  <a:pt x="3316" y="1093599"/>
                  <a:pt x="3316" y="1073745"/>
                  <a:pt x="6850" y="1054331"/>
                </a:cubicBezTo>
                <a:cubicBezTo>
                  <a:pt x="11124" y="1028180"/>
                  <a:pt x="15179" y="1002291"/>
                  <a:pt x="9699" y="975879"/>
                </a:cubicBezTo>
                <a:cubicBezTo>
                  <a:pt x="7289" y="964373"/>
                  <a:pt x="5481" y="952762"/>
                  <a:pt x="4220" y="941150"/>
                </a:cubicBezTo>
                <a:cubicBezTo>
                  <a:pt x="1710" y="911506"/>
                  <a:pt x="2609" y="881694"/>
                  <a:pt x="6904" y="852238"/>
                </a:cubicBezTo>
                <a:cubicBezTo>
                  <a:pt x="11015" y="818033"/>
                  <a:pt x="4329" y="783619"/>
                  <a:pt x="9809" y="749518"/>
                </a:cubicBezTo>
                <a:cubicBezTo>
                  <a:pt x="13700" y="722055"/>
                  <a:pt x="13848" y="694225"/>
                  <a:pt x="10248" y="666724"/>
                </a:cubicBezTo>
                <a:cubicBezTo>
                  <a:pt x="3770" y="614737"/>
                  <a:pt x="4175" y="562179"/>
                  <a:pt x="11453" y="510291"/>
                </a:cubicBezTo>
                <a:cubicBezTo>
                  <a:pt x="15947" y="480008"/>
                  <a:pt x="18522" y="448837"/>
                  <a:pt x="10466" y="419129"/>
                </a:cubicBezTo>
                <a:cubicBezTo>
                  <a:pt x="-8494" y="349307"/>
                  <a:pt x="2576" y="279380"/>
                  <a:pt x="10466" y="209924"/>
                </a:cubicBezTo>
                <a:cubicBezTo>
                  <a:pt x="15262" y="172623"/>
                  <a:pt x="15371" y="134908"/>
                  <a:pt x="10796" y="97581"/>
                </a:cubicBezTo>
                <a:cubicBezTo>
                  <a:pt x="6735" y="70015"/>
                  <a:pt x="4313" y="42275"/>
                  <a:pt x="3535" y="14494"/>
                </a:cubicBezTo>
                <a:lnTo>
                  <a:pt x="3925" y="2002"/>
                </a:lnTo>
                <a:lnTo>
                  <a:pt x="72292" y="704"/>
                </a:ln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6" name="Picture Placeholder 25">
            <a:extLst>
              <a:ext uri="{FF2B5EF4-FFF2-40B4-BE49-F238E27FC236}">
                <a16:creationId xmlns:a16="http://schemas.microsoft.com/office/drawing/2014/main" id="{32959C17-53EC-4A48-8276-E73A5CF1258A}"/>
              </a:ext>
            </a:extLst>
          </p:cNvPr>
          <p:cNvSpPr>
            <a:spLocks noGrp="1"/>
          </p:cNvSpPr>
          <p:nvPr>
            <p:ph type="pic" sz="quarter" idx="13"/>
          </p:nvPr>
        </p:nvSpPr>
        <p:spPr>
          <a:xfrm>
            <a:off x="648304" y="3058476"/>
            <a:ext cx="1463039" cy="1484431"/>
          </a:xfrm>
          <a:custGeom>
            <a:avLst/>
            <a:gdLst>
              <a:gd name="connsiteX0" fmla="*/ 866623 w 1463039"/>
              <a:gd name="connsiteY0" fmla="*/ 570 h 1484431"/>
              <a:gd name="connsiteX1" fmla="*/ 964707 w 1463039"/>
              <a:gd name="connsiteY1" fmla="*/ 8668 h 1484431"/>
              <a:gd name="connsiteX2" fmla="*/ 1111826 w 1463039"/>
              <a:gd name="connsiteY2" fmla="*/ 8365 h 1484431"/>
              <a:gd name="connsiteX3" fmla="*/ 1290056 w 1463039"/>
              <a:gd name="connsiteY3" fmla="*/ 8729 h 1484431"/>
              <a:gd name="connsiteX4" fmla="*/ 1417398 w 1463039"/>
              <a:gd name="connsiteY4" fmla="*/ 6607 h 1484431"/>
              <a:gd name="connsiteX5" fmla="*/ 1454474 w 1463039"/>
              <a:gd name="connsiteY5" fmla="*/ 5289 h 1484431"/>
              <a:gd name="connsiteX6" fmla="*/ 1449519 w 1463039"/>
              <a:gd name="connsiteY6" fmla="*/ 94304 h 1484431"/>
              <a:gd name="connsiteX7" fmla="*/ 1454055 w 1463039"/>
              <a:gd name="connsiteY7" fmla="*/ 198722 h 1484431"/>
              <a:gd name="connsiteX8" fmla="*/ 1456616 w 1463039"/>
              <a:gd name="connsiteY8" fmla="*/ 391198 h 1484431"/>
              <a:gd name="connsiteX9" fmla="*/ 1452608 w 1463039"/>
              <a:gd name="connsiteY9" fmla="*/ 565101 h 1484431"/>
              <a:gd name="connsiteX10" fmla="*/ 1461013 w 1463039"/>
              <a:gd name="connsiteY10" fmla="*/ 624833 h 1484431"/>
              <a:gd name="connsiteX11" fmla="*/ 1451384 w 1463039"/>
              <a:gd name="connsiteY11" fmla="*/ 907021 h 1484431"/>
              <a:gd name="connsiteX12" fmla="*/ 1452664 w 1463039"/>
              <a:gd name="connsiteY12" fmla="*/ 1009693 h 1484431"/>
              <a:gd name="connsiteX13" fmla="*/ 1456003 w 1463039"/>
              <a:gd name="connsiteY13" fmla="*/ 1096987 h 1484431"/>
              <a:gd name="connsiteX14" fmla="*/ 1453721 w 1463039"/>
              <a:gd name="connsiteY14" fmla="*/ 1174561 h 1484431"/>
              <a:gd name="connsiteX15" fmla="*/ 1461723 w 1463039"/>
              <a:gd name="connsiteY15" fmla="*/ 1280017 h 1484431"/>
              <a:gd name="connsiteX16" fmla="*/ 1463039 w 1463039"/>
              <a:gd name="connsiteY16" fmla="*/ 1330730 h 1484431"/>
              <a:gd name="connsiteX17" fmla="*/ 1463039 w 1463039"/>
              <a:gd name="connsiteY17" fmla="*/ 1433812 h 1484431"/>
              <a:gd name="connsiteX18" fmla="*/ 1458898 w 1463039"/>
              <a:gd name="connsiteY18" fmla="*/ 1471899 h 1484431"/>
              <a:gd name="connsiteX19" fmla="*/ 1458307 w 1463039"/>
              <a:gd name="connsiteY19" fmla="*/ 1476108 h 1484431"/>
              <a:gd name="connsiteX20" fmla="*/ 1456252 w 1463039"/>
              <a:gd name="connsiteY20" fmla="*/ 1476005 h 1484431"/>
              <a:gd name="connsiteX21" fmla="*/ 1358700 w 1463039"/>
              <a:gd name="connsiteY21" fmla="*/ 1478794 h 1484431"/>
              <a:gd name="connsiteX22" fmla="*/ 1178286 w 1463039"/>
              <a:gd name="connsiteY22" fmla="*/ 1478794 h 1484431"/>
              <a:gd name="connsiteX23" fmla="*/ 859951 w 1463039"/>
              <a:gd name="connsiteY23" fmla="*/ 1471897 h 1484431"/>
              <a:gd name="connsiteX24" fmla="*/ 500701 w 1463039"/>
              <a:gd name="connsiteY24" fmla="*/ 1474454 h 1484431"/>
              <a:gd name="connsiteX25" fmla="*/ 234329 w 1463039"/>
              <a:gd name="connsiteY25" fmla="*/ 1468256 h 1484431"/>
              <a:gd name="connsiteX26" fmla="*/ 133135 w 1463039"/>
              <a:gd name="connsiteY26" fmla="*/ 1483210 h 1484431"/>
              <a:gd name="connsiteX27" fmla="*/ 12645 w 1463039"/>
              <a:gd name="connsiteY27" fmla="*/ 1484431 h 1484431"/>
              <a:gd name="connsiteX28" fmla="*/ 15316 w 1463039"/>
              <a:gd name="connsiteY28" fmla="*/ 1462748 h 1484431"/>
              <a:gd name="connsiteX29" fmla="*/ 11892 w 1463039"/>
              <a:gd name="connsiteY29" fmla="*/ 1410408 h 1484431"/>
              <a:gd name="connsiteX30" fmla="*/ 6412 w 1463039"/>
              <a:gd name="connsiteY30" fmla="*/ 1244507 h 1484431"/>
              <a:gd name="connsiteX31" fmla="*/ 6850 w 1463039"/>
              <a:gd name="connsiteY31" fmla="*/ 1119454 h 1484431"/>
              <a:gd name="connsiteX32" fmla="*/ 6850 w 1463039"/>
              <a:gd name="connsiteY32" fmla="*/ 1060772 h 1484431"/>
              <a:gd name="connsiteX33" fmla="*/ 9699 w 1463039"/>
              <a:gd name="connsiteY33" fmla="*/ 982320 h 1484431"/>
              <a:gd name="connsiteX34" fmla="*/ 4220 w 1463039"/>
              <a:gd name="connsiteY34" fmla="*/ 947591 h 1484431"/>
              <a:gd name="connsiteX35" fmla="*/ 6904 w 1463039"/>
              <a:gd name="connsiteY35" fmla="*/ 858679 h 1484431"/>
              <a:gd name="connsiteX36" fmla="*/ 9809 w 1463039"/>
              <a:gd name="connsiteY36" fmla="*/ 755959 h 1484431"/>
              <a:gd name="connsiteX37" fmla="*/ 10248 w 1463039"/>
              <a:gd name="connsiteY37" fmla="*/ 673165 h 1484431"/>
              <a:gd name="connsiteX38" fmla="*/ 11453 w 1463039"/>
              <a:gd name="connsiteY38" fmla="*/ 516732 h 1484431"/>
              <a:gd name="connsiteX39" fmla="*/ 10466 w 1463039"/>
              <a:gd name="connsiteY39" fmla="*/ 425570 h 1484431"/>
              <a:gd name="connsiteX40" fmla="*/ 10466 w 1463039"/>
              <a:gd name="connsiteY40" fmla="*/ 216365 h 1484431"/>
              <a:gd name="connsiteX41" fmla="*/ 10796 w 1463039"/>
              <a:gd name="connsiteY41" fmla="*/ 104022 h 1484431"/>
              <a:gd name="connsiteX42" fmla="*/ 3535 w 1463039"/>
              <a:gd name="connsiteY42" fmla="*/ 20935 h 1484431"/>
              <a:gd name="connsiteX43" fmla="*/ 3925 w 1463039"/>
              <a:gd name="connsiteY43" fmla="*/ 8443 h 1484431"/>
              <a:gd name="connsiteX44" fmla="*/ 72292 w 1463039"/>
              <a:gd name="connsiteY44" fmla="*/ 7145 h 1484431"/>
              <a:gd name="connsiteX45" fmla="*/ 231771 w 1463039"/>
              <a:gd name="connsiteY45" fmla="*/ 4000 h 1484431"/>
              <a:gd name="connsiteX46" fmla="*/ 364603 w 1463039"/>
              <a:gd name="connsiteY46" fmla="*/ 11881 h 1484431"/>
              <a:gd name="connsiteX47" fmla="*/ 768234 w 1463039"/>
              <a:gd name="connsiteY47" fmla="*/ 2060 h 1484431"/>
              <a:gd name="connsiteX48" fmla="*/ 866623 w 1463039"/>
              <a:gd name="connsiteY48" fmla="*/ 570 h 148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63039" h="1484431">
                <a:moveTo>
                  <a:pt x="866623" y="570"/>
                </a:moveTo>
                <a:cubicBezTo>
                  <a:pt x="899406" y="1672"/>
                  <a:pt x="932137" y="4373"/>
                  <a:pt x="964707" y="8668"/>
                </a:cubicBezTo>
                <a:cubicBezTo>
                  <a:pt x="1013530" y="15822"/>
                  <a:pt x="1062767" y="11396"/>
                  <a:pt x="1111826" y="8365"/>
                </a:cubicBezTo>
                <a:cubicBezTo>
                  <a:pt x="1171217" y="4667"/>
                  <a:pt x="1230548" y="2666"/>
                  <a:pt x="1290056" y="8729"/>
                </a:cubicBezTo>
                <a:cubicBezTo>
                  <a:pt x="1332385" y="13093"/>
                  <a:pt x="1374950" y="9032"/>
                  <a:pt x="1417398" y="6607"/>
                </a:cubicBezTo>
                <a:lnTo>
                  <a:pt x="1454474" y="5289"/>
                </a:lnTo>
                <a:lnTo>
                  <a:pt x="1449519" y="94304"/>
                </a:lnTo>
                <a:cubicBezTo>
                  <a:pt x="1449060" y="129133"/>
                  <a:pt x="1450326" y="163950"/>
                  <a:pt x="1454055" y="198722"/>
                </a:cubicBezTo>
                <a:cubicBezTo>
                  <a:pt x="1460000" y="262766"/>
                  <a:pt x="1460857" y="327061"/>
                  <a:pt x="1456616" y="391198"/>
                </a:cubicBezTo>
                <a:cubicBezTo>
                  <a:pt x="1453666" y="449150"/>
                  <a:pt x="1446429" y="507011"/>
                  <a:pt x="1452608" y="565101"/>
                </a:cubicBezTo>
                <a:cubicBezTo>
                  <a:pt x="1454723" y="585088"/>
                  <a:pt x="1459844" y="604709"/>
                  <a:pt x="1461013" y="624833"/>
                </a:cubicBezTo>
                <a:cubicBezTo>
                  <a:pt x="1466579" y="719109"/>
                  <a:pt x="1458230" y="813065"/>
                  <a:pt x="1451384" y="907021"/>
                </a:cubicBezTo>
                <a:cubicBezTo>
                  <a:pt x="1448879" y="941245"/>
                  <a:pt x="1445817" y="975469"/>
                  <a:pt x="1452664" y="1009693"/>
                </a:cubicBezTo>
                <a:cubicBezTo>
                  <a:pt x="1458091" y="1038573"/>
                  <a:pt x="1459210" y="1067888"/>
                  <a:pt x="1456003" y="1096987"/>
                </a:cubicBezTo>
                <a:cubicBezTo>
                  <a:pt x="1452797" y="1122759"/>
                  <a:pt x="1452035" y="1148692"/>
                  <a:pt x="1453721" y="1174561"/>
                </a:cubicBezTo>
                <a:cubicBezTo>
                  <a:pt x="1457200" y="1209698"/>
                  <a:pt x="1459900" y="1244846"/>
                  <a:pt x="1461723" y="1280017"/>
                </a:cubicBezTo>
                <a:lnTo>
                  <a:pt x="1463039" y="1330730"/>
                </a:lnTo>
                <a:lnTo>
                  <a:pt x="1463039" y="1433812"/>
                </a:lnTo>
                <a:lnTo>
                  <a:pt x="1458898" y="1471899"/>
                </a:lnTo>
                <a:lnTo>
                  <a:pt x="1458307" y="1476108"/>
                </a:lnTo>
                <a:lnTo>
                  <a:pt x="1456252" y="1476005"/>
                </a:lnTo>
                <a:cubicBezTo>
                  <a:pt x="1423776" y="1477709"/>
                  <a:pt x="1391237" y="1478251"/>
                  <a:pt x="1358700" y="1478794"/>
                </a:cubicBezTo>
                <a:cubicBezTo>
                  <a:pt x="1298542" y="1479801"/>
                  <a:pt x="1238141" y="1489099"/>
                  <a:pt x="1178286" y="1478794"/>
                </a:cubicBezTo>
                <a:cubicBezTo>
                  <a:pt x="1072672" y="1461941"/>
                  <a:pt x="965947" y="1459624"/>
                  <a:pt x="859951" y="1471897"/>
                </a:cubicBezTo>
                <a:cubicBezTo>
                  <a:pt x="740406" y="1483830"/>
                  <a:pt x="620344" y="1484683"/>
                  <a:pt x="500701" y="1474454"/>
                </a:cubicBezTo>
                <a:cubicBezTo>
                  <a:pt x="412072" y="1467171"/>
                  <a:pt x="323262" y="1461747"/>
                  <a:pt x="234329" y="1468256"/>
                </a:cubicBezTo>
                <a:cubicBezTo>
                  <a:pt x="200275" y="1470813"/>
                  <a:pt x="167069" y="1481971"/>
                  <a:pt x="133135" y="1483210"/>
                </a:cubicBezTo>
                <a:lnTo>
                  <a:pt x="12645" y="1484431"/>
                </a:lnTo>
                <a:lnTo>
                  <a:pt x="15316" y="1462748"/>
                </a:lnTo>
                <a:cubicBezTo>
                  <a:pt x="16577" y="1445266"/>
                  <a:pt x="16193" y="1427771"/>
                  <a:pt x="11892" y="1410408"/>
                </a:cubicBezTo>
                <a:cubicBezTo>
                  <a:pt x="-1808" y="1355229"/>
                  <a:pt x="932" y="1300103"/>
                  <a:pt x="6412" y="1244507"/>
                </a:cubicBezTo>
                <a:cubicBezTo>
                  <a:pt x="10522" y="1203136"/>
                  <a:pt x="15070" y="1161295"/>
                  <a:pt x="6850" y="1119454"/>
                </a:cubicBezTo>
                <a:cubicBezTo>
                  <a:pt x="3316" y="1100040"/>
                  <a:pt x="3316" y="1080186"/>
                  <a:pt x="6850" y="1060772"/>
                </a:cubicBezTo>
                <a:cubicBezTo>
                  <a:pt x="11124" y="1034621"/>
                  <a:pt x="15179" y="1008732"/>
                  <a:pt x="9699" y="982320"/>
                </a:cubicBezTo>
                <a:cubicBezTo>
                  <a:pt x="7289" y="970814"/>
                  <a:pt x="5481" y="959203"/>
                  <a:pt x="4220" y="947591"/>
                </a:cubicBezTo>
                <a:cubicBezTo>
                  <a:pt x="1710" y="917947"/>
                  <a:pt x="2609" y="888135"/>
                  <a:pt x="6904" y="858679"/>
                </a:cubicBezTo>
                <a:cubicBezTo>
                  <a:pt x="11015" y="824474"/>
                  <a:pt x="4329" y="790060"/>
                  <a:pt x="9809" y="755959"/>
                </a:cubicBezTo>
                <a:cubicBezTo>
                  <a:pt x="13700" y="728496"/>
                  <a:pt x="13848" y="700666"/>
                  <a:pt x="10248" y="673165"/>
                </a:cubicBezTo>
                <a:cubicBezTo>
                  <a:pt x="3770" y="621178"/>
                  <a:pt x="4175" y="568620"/>
                  <a:pt x="11453" y="516732"/>
                </a:cubicBezTo>
                <a:cubicBezTo>
                  <a:pt x="15947" y="486449"/>
                  <a:pt x="18522" y="455278"/>
                  <a:pt x="10466" y="425570"/>
                </a:cubicBezTo>
                <a:cubicBezTo>
                  <a:pt x="-8494" y="355748"/>
                  <a:pt x="2576" y="285821"/>
                  <a:pt x="10466" y="216365"/>
                </a:cubicBezTo>
                <a:cubicBezTo>
                  <a:pt x="15262" y="179064"/>
                  <a:pt x="15371" y="141349"/>
                  <a:pt x="10796" y="104022"/>
                </a:cubicBezTo>
                <a:cubicBezTo>
                  <a:pt x="6735" y="76456"/>
                  <a:pt x="4313" y="48716"/>
                  <a:pt x="3535" y="20935"/>
                </a:cubicBezTo>
                <a:lnTo>
                  <a:pt x="3925" y="8443"/>
                </a:lnTo>
                <a:lnTo>
                  <a:pt x="72292" y="7145"/>
                </a:lnTo>
                <a:cubicBezTo>
                  <a:pt x="125550" y="5561"/>
                  <a:pt x="178728" y="3394"/>
                  <a:pt x="231771" y="4000"/>
                </a:cubicBezTo>
                <a:cubicBezTo>
                  <a:pt x="276049" y="4485"/>
                  <a:pt x="320208" y="13578"/>
                  <a:pt x="364603" y="11881"/>
                </a:cubicBezTo>
                <a:cubicBezTo>
                  <a:pt x="499147" y="6910"/>
                  <a:pt x="633750" y="8547"/>
                  <a:pt x="768234" y="2060"/>
                </a:cubicBezTo>
                <a:cubicBezTo>
                  <a:pt x="801008" y="-38"/>
                  <a:pt x="833841" y="-533"/>
                  <a:pt x="866623" y="570"/>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0" y="365125"/>
            <a:ext cx="12188952" cy="1325563"/>
          </a:xfrm>
        </p:spPr>
        <p:txBody>
          <a:bodyPr/>
          <a:lstStyle>
            <a:lvl1pPr algn="ctr">
              <a:defRPr sz="7200"/>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r>
              <a:rPr lang="en-US" dirty="0"/>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2C18C1E5-FB55-42F5-BD6D-9CC153FCDBE6}" type="slidenum">
              <a:rPr lang="en-US" smtClean="0"/>
              <a:t>‹#›</a:t>
            </a:fld>
            <a:endParaRPr lang="en-US" dirty="0"/>
          </a:p>
        </p:txBody>
      </p:sp>
      <p:sp>
        <p:nvSpPr>
          <p:cNvPr id="19" name="Rectangle 18" descr="Tag=AccentColor&#10;Flavor=Light&#10;Target=FillAndLine">
            <a:extLst>
              <a:ext uri="{FF2B5EF4-FFF2-40B4-BE49-F238E27FC236}">
                <a16:creationId xmlns:a16="http://schemas.microsoft.com/office/drawing/2014/main" id="{2D7984C8-AF4A-4D59-BB2D-72D92F873C07}"/>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 Placeholder 32">
            <a:extLst>
              <a:ext uri="{FF2B5EF4-FFF2-40B4-BE49-F238E27FC236}">
                <a16:creationId xmlns:a16="http://schemas.microsoft.com/office/drawing/2014/main" id="{EC125114-9BE9-4C21-BEC1-81B685162210}"/>
              </a:ext>
            </a:extLst>
          </p:cNvPr>
          <p:cNvSpPr>
            <a:spLocks noGrp="1"/>
          </p:cNvSpPr>
          <p:nvPr>
            <p:ph type="body" sz="quarter" idx="18" hasCustomPrompt="1"/>
          </p:nvPr>
        </p:nvSpPr>
        <p:spPr>
          <a:xfrm>
            <a:off x="6309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4" name="Text Placeholder 32">
            <a:extLst>
              <a:ext uri="{FF2B5EF4-FFF2-40B4-BE49-F238E27FC236}">
                <a16:creationId xmlns:a16="http://schemas.microsoft.com/office/drawing/2014/main" id="{2AB98BFD-4068-4EDA-8DE5-E5D978EDDF2E}"/>
              </a:ext>
            </a:extLst>
          </p:cNvPr>
          <p:cNvSpPr>
            <a:spLocks noGrp="1"/>
          </p:cNvSpPr>
          <p:nvPr>
            <p:ph type="body" sz="quarter" idx="19" hasCustomPrompt="1"/>
          </p:nvPr>
        </p:nvSpPr>
        <p:spPr>
          <a:xfrm>
            <a:off x="29931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5" name="Text Placeholder 32">
            <a:extLst>
              <a:ext uri="{FF2B5EF4-FFF2-40B4-BE49-F238E27FC236}">
                <a16:creationId xmlns:a16="http://schemas.microsoft.com/office/drawing/2014/main" id="{937737FC-57C8-4243-BE91-4E9684B83613}"/>
              </a:ext>
            </a:extLst>
          </p:cNvPr>
          <p:cNvSpPr>
            <a:spLocks noGrp="1"/>
          </p:cNvSpPr>
          <p:nvPr>
            <p:ph type="body" sz="quarter" idx="20" hasCustomPrompt="1"/>
          </p:nvPr>
        </p:nvSpPr>
        <p:spPr>
          <a:xfrm>
            <a:off x="53553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6" name="Text Placeholder 32">
            <a:extLst>
              <a:ext uri="{FF2B5EF4-FFF2-40B4-BE49-F238E27FC236}">
                <a16:creationId xmlns:a16="http://schemas.microsoft.com/office/drawing/2014/main" id="{CA78FA67-D083-4763-B647-4554C3C50977}"/>
              </a:ext>
            </a:extLst>
          </p:cNvPr>
          <p:cNvSpPr>
            <a:spLocks noGrp="1"/>
          </p:cNvSpPr>
          <p:nvPr>
            <p:ph type="body" sz="quarter" idx="21" hasCustomPrompt="1"/>
          </p:nvPr>
        </p:nvSpPr>
        <p:spPr>
          <a:xfrm>
            <a:off x="77175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7" name="Text Placeholder 32">
            <a:extLst>
              <a:ext uri="{FF2B5EF4-FFF2-40B4-BE49-F238E27FC236}">
                <a16:creationId xmlns:a16="http://schemas.microsoft.com/office/drawing/2014/main" id="{F1892FE5-DAA3-4902-93EF-46D6565FFB48}"/>
              </a:ext>
            </a:extLst>
          </p:cNvPr>
          <p:cNvSpPr>
            <a:spLocks noGrp="1"/>
          </p:cNvSpPr>
          <p:nvPr>
            <p:ph type="body" sz="quarter" idx="22" hasCustomPrompt="1"/>
          </p:nvPr>
        </p:nvSpPr>
        <p:spPr>
          <a:xfrm>
            <a:off x="100797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Tree>
    <p:extLst>
      <p:ext uri="{BB962C8B-B14F-4D97-AF65-F5344CB8AC3E}">
        <p14:creationId xmlns:p14="http://schemas.microsoft.com/office/powerpoint/2010/main" val="2183427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420198891"/>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
        <p:nvSpPr>
          <p:cNvPr id="8" name="Rectangle 7" descr="Tag=AccentColor&#10;Flavor=Light&#10;Target=FillAndLine">
            <a:extLst>
              <a:ext uri="{FF2B5EF4-FFF2-40B4-BE49-F238E27FC236}">
                <a16:creationId xmlns:a16="http://schemas.microsoft.com/office/drawing/2014/main" id="{03AD2A01-1362-080D-E1F8-E07260EBB480}"/>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68663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9/3/20XX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2C18C1E5-FB55-42F5-BD6D-9CC153FCDBE6}" type="slidenum">
              <a:rPr lang="en-US" smtClean="0"/>
              <a:t>‹#›</a:t>
            </a:fld>
            <a:endParaRPr lang="en-US" dirty="0"/>
          </a:p>
        </p:txBody>
      </p:sp>
      <p:sp>
        <p:nvSpPr>
          <p:cNvPr id="10" name="Rectangle 9" descr="Tag=AccentColor&#10;Flavor=Light&#10;Target=FillAndLine">
            <a:extLst>
              <a:ext uri="{FF2B5EF4-FFF2-40B4-BE49-F238E27FC236}">
                <a16:creationId xmlns:a16="http://schemas.microsoft.com/office/drawing/2014/main" id="{50929F6A-CC50-C8CC-930D-FA2034115DF4}"/>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28042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814304913"/>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9/3/20XX</a:t>
            </a:r>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278900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1462759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3003414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t>9/3/20XX</a:t>
            </a:r>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3975416606"/>
      </p:ext>
    </p:extLst>
  </p:cSld>
  <p:clrMap bg1="dk1" tx1="lt1" bg2="dk2" tx2="lt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 id="2147483854" r:id="rId13"/>
    <p:sldLayoutId id="2147483855" r:id="rId14"/>
    <p:sldLayoutId id="2147483856" r:id="rId15"/>
    <p:sldLayoutId id="2147483857" r:id="rId16"/>
    <p:sldLayoutId id="2147483858" r:id="rId17"/>
    <p:sldLayoutId id="2147483859" r:id="rId18"/>
    <p:sldLayoutId id="2147483860" r:id="rId19"/>
    <p:sldLayoutId id="2147483861" r:id="rId20"/>
    <p:sldLayoutId id="2147483862" r:id="rId21"/>
    <p:sldLayoutId id="2147483863" r:id="rId22"/>
    <p:sldLayoutId id="2147483864" r:id="rId23"/>
    <p:sldLayoutId id="2147483752" r:id="rId24"/>
  </p:sldLayoutIdLst>
  <p:hf hdr="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f3wW9cWY82A2" TargetMode="External"/><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2.jpeg"/><Relationship Id="rId5" Type="http://schemas.openxmlformats.org/officeDocument/2006/relationships/image" Target="../media/image21.png"/><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2.xml"/><Relationship Id="rId5" Type="http://schemas.openxmlformats.org/officeDocument/2006/relationships/image" Target="../media/image2.jpe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svg"/><Relationship Id="rId1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8.png"/><Relationship Id="rId17" Type="http://schemas.openxmlformats.org/officeDocument/2006/relationships/image" Target="../media/image13.svg"/><Relationship Id="rId2" Type="http://schemas.openxmlformats.org/officeDocument/2006/relationships/notesSlide" Target="../notesSlides/notesSlide2.xml"/><Relationship Id="rId16"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7.svg"/><Relationship Id="rId5" Type="http://schemas.openxmlformats.org/officeDocument/2006/relationships/diagramQuickStyle" Target="../diagrams/quickStyle1.xml"/><Relationship Id="rId15" Type="http://schemas.openxmlformats.org/officeDocument/2006/relationships/image" Target="../media/image11.svg"/><Relationship Id="rId10" Type="http://schemas.openxmlformats.org/officeDocument/2006/relationships/image" Target="../media/image6.png"/><Relationship Id="rId4" Type="http://schemas.openxmlformats.org/officeDocument/2006/relationships/diagramLayout" Target="../diagrams/layout1.xml"/><Relationship Id="rId9" Type="http://schemas.openxmlformats.org/officeDocument/2006/relationships/image" Target="../media/image5.svg"/><Relationship Id="rId1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 Id="rId9"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Y8HIFRPU6p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25.svg"/><Relationship Id="rId11" Type="http://schemas.openxmlformats.org/officeDocument/2006/relationships/image" Target="../media/image2.jpe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fmpAdsuavO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30.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 Id="rId9"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1.xml"/><Relationship Id="rId5" Type="http://schemas.openxmlformats.org/officeDocument/2006/relationships/image" Target="../media/image2.jpe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EFDCAA3-6F94-0F88-87F8-E9316769940C}"/>
              </a:ext>
            </a:extLst>
          </p:cNvPr>
          <p:cNvSpPr txBox="1">
            <a:spLocks/>
          </p:cNvSpPr>
          <p:nvPr/>
        </p:nvSpPr>
        <p:spPr>
          <a:xfrm>
            <a:off x="2807022" y="5189816"/>
            <a:ext cx="6577949" cy="1135627"/>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b="1" dirty="0">
                <a:solidFill>
                  <a:schemeClr val="bg1"/>
                </a:solidFill>
                <a:latin typeface="Rockwell" panose="02060603020205020403" pitchFamily="18" charset="0"/>
              </a:rPr>
              <a:t>Week 2</a:t>
            </a:r>
          </a:p>
          <a:p>
            <a:pPr algn="ctr"/>
            <a:r>
              <a:rPr lang="en-US" sz="3600" b="1" dirty="0">
                <a:solidFill>
                  <a:schemeClr val="bg1"/>
                </a:solidFill>
                <a:latin typeface="Rockwell" panose="02060603020205020403" pitchFamily="18" charset="0"/>
              </a:rPr>
              <a:t>Les 2 – PowerPoint</a:t>
            </a:r>
          </a:p>
        </p:txBody>
      </p:sp>
      <p:pic>
        <p:nvPicPr>
          <p:cNvPr id="3" name="Picture 2" descr="A logo with a person in the middle&#10;&#10;Description automatically generated">
            <a:extLst>
              <a:ext uri="{FF2B5EF4-FFF2-40B4-BE49-F238E27FC236}">
                <a16:creationId xmlns:a16="http://schemas.microsoft.com/office/drawing/2014/main" id="{F4E74C48-5D9B-D7ED-9189-947D43E3EA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group of people in a space&#10;&#10;Description automatically generated">
            <a:extLst>
              <a:ext uri="{FF2B5EF4-FFF2-40B4-BE49-F238E27FC236}">
                <a16:creationId xmlns:a16="http://schemas.microsoft.com/office/drawing/2014/main" id="{1B952C1F-E9C2-2B06-DB25-921B58BD76B6}"/>
              </a:ext>
            </a:extLst>
          </p:cNvPr>
          <p:cNvPicPr>
            <a:picLocks noChangeAspect="1"/>
          </p:cNvPicPr>
          <p:nvPr/>
        </p:nvPicPr>
        <p:blipFill rotWithShape="1">
          <a:blip r:embed="rId4"/>
          <a:srcRect l="1042" t="62868" r="1251" b="-1"/>
          <a:stretch/>
        </p:blipFill>
        <p:spPr>
          <a:xfrm>
            <a:off x="38717" y="2113721"/>
            <a:ext cx="12153283" cy="2597979"/>
          </a:xfrm>
          <a:prstGeom prst="rect">
            <a:avLst/>
          </a:prstGeom>
        </p:spPr>
      </p:pic>
    </p:spTree>
    <p:extLst>
      <p:ext uri="{BB962C8B-B14F-4D97-AF65-F5344CB8AC3E}">
        <p14:creationId xmlns:p14="http://schemas.microsoft.com/office/powerpoint/2010/main" val="386577360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2A5A2132-D5D2-FBCA-DDC1-C76526BE69F0}"/>
              </a:ext>
            </a:extLst>
          </p:cNvPr>
          <p:cNvSpPr txBox="1"/>
          <p:nvPr/>
        </p:nvSpPr>
        <p:spPr>
          <a:xfrm>
            <a:off x="2601459" y="5651878"/>
            <a:ext cx="9641235" cy="707886"/>
          </a:xfrm>
          <a:prstGeom prst="rect">
            <a:avLst/>
          </a:prstGeom>
          <a:noFill/>
        </p:spPr>
        <p:txBody>
          <a:bodyPr wrap="square">
            <a:spAutoFit/>
          </a:bodyPr>
          <a:lstStyle/>
          <a:p>
            <a:r>
              <a:rPr lang="en-US" sz="2000" b="1" i="1" dirty="0">
                <a:solidFill>
                  <a:schemeClr val="accent2">
                    <a:lumMod val="60000"/>
                    <a:lumOff val="40000"/>
                  </a:schemeClr>
                </a:solidFill>
              </a:rPr>
              <a:t>How Exercise Benefits Your Brain As Well As Your Body</a:t>
            </a:r>
          </a:p>
          <a:p>
            <a:r>
              <a:rPr lang="en-US" sz="2000" b="1" dirty="0" err="1">
                <a:solidFill>
                  <a:schemeClr val="accent2">
                    <a:lumMod val="60000"/>
                    <a:lumOff val="40000"/>
                  </a:schemeClr>
                </a:solidFill>
              </a:rPr>
              <a:t>Kyk</a:t>
            </a:r>
            <a:r>
              <a:rPr lang="en-US" sz="2000" b="1" dirty="0">
                <a:solidFill>
                  <a:schemeClr val="accent2">
                    <a:lumMod val="60000"/>
                    <a:lumOff val="40000"/>
                  </a:schemeClr>
                </a:solidFill>
              </a:rPr>
              <a:t>: </a:t>
            </a:r>
            <a:r>
              <a:rPr lang="en-US" sz="2000" b="1" dirty="0">
                <a:solidFill>
                  <a:srgbClr val="58C1BA"/>
                </a:solidFill>
                <a:hlinkClick r:id="rId3">
                  <a:extLst>
                    <a:ext uri="{A12FA001-AC4F-418D-AE19-62706E023703}">
                      <ahyp:hlinkClr xmlns:ahyp="http://schemas.microsoft.com/office/drawing/2018/hyperlinkcolor" val="tx"/>
                    </a:ext>
                  </a:extLst>
                </a:hlinkClick>
              </a:rPr>
              <a:t>https://www.youtube.com/watch?v=f3wW9cWY82A </a:t>
            </a:r>
            <a:r>
              <a:rPr lang="en-US" sz="2000" b="1" dirty="0">
                <a:solidFill>
                  <a:schemeClr val="accent2">
                    <a:lumMod val="60000"/>
                    <a:lumOff val="40000"/>
                  </a:schemeClr>
                </a:solidFill>
              </a:rPr>
              <a:t>(2 min 20 </a:t>
            </a:r>
            <a:r>
              <a:rPr lang="en-US" sz="2000" b="1" dirty="0" err="1">
                <a:solidFill>
                  <a:schemeClr val="accent2">
                    <a:lumMod val="60000"/>
                    <a:lumOff val="40000"/>
                  </a:schemeClr>
                </a:solidFill>
              </a:rPr>
              <a:t>sek</a:t>
            </a:r>
            <a:r>
              <a:rPr lang="en-US" sz="2000" b="1" dirty="0">
                <a:solidFill>
                  <a:schemeClr val="accent2">
                    <a:lumMod val="60000"/>
                    <a:lumOff val="40000"/>
                  </a:schemeClr>
                </a:solidFill>
              </a:rPr>
              <a:t>) </a:t>
            </a:r>
          </a:p>
        </p:txBody>
      </p:sp>
      <p:pic>
        <p:nvPicPr>
          <p:cNvPr id="32" name="Picture 31">
            <a:extLst>
              <a:ext uri="{FF2B5EF4-FFF2-40B4-BE49-F238E27FC236}">
                <a16:creationId xmlns:a16="http://schemas.microsoft.com/office/drawing/2014/main" id="{E2EF434D-DC36-C589-493A-EB8E7DC4C865}"/>
              </a:ext>
            </a:extLst>
          </p:cNvPr>
          <p:cNvPicPr>
            <a:picLocks noChangeAspect="1"/>
          </p:cNvPicPr>
          <p:nvPr/>
        </p:nvPicPr>
        <p:blipFill rotWithShape="1">
          <a:blip r:embed="rId4"/>
          <a:srcRect l="11009" t="23867" r="43870" b="18470"/>
          <a:stretch/>
        </p:blipFill>
        <p:spPr>
          <a:xfrm>
            <a:off x="1061390" y="309180"/>
            <a:ext cx="6917487" cy="4970207"/>
          </a:xfrm>
          <a:prstGeom prst="rect">
            <a:avLst/>
          </a:prstGeom>
        </p:spPr>
      </p:pic>
      <p:pic>
        <p:nvPicPr>
          <p:cNvPr id="33" name="Picture 32" descr="A picture containing text&#10;&#10;Description automatically generated">
            <a:extLst>
              <a:ext uri="{FF2B5EF4-FFF2-40B4-BE49-F238E27FC236}">
                <a16:creationId xmlns:a16="http://schemas.microsoft.com/office/drawing/2014/main" id="{18B659F7-9DB7-3D0D-76A6-DB749F36DCD1}"/>
              </a:ext>
            </a:extLst>
          </p:cNvPr>
          <p:cNvPicPr>
            <a:picLocks noChangeAspect="1"/>
          </p:cNvPicPr>
          <p:nvPr/>
        </p:nvPicPr>
        <p:blipFill rotWithShape="1">
          <a:blip r:embed="rId5">
            <a:extLst>
              <a:ext uri="{28A0092B-C50C-407E-A947-70E740481C1C}">
                <a14:useLocalDpi xmlns:a14="http://schemas.microsoft.com/office/drawing/2010/main" val="0"/>
              </a:ext>
            </a:extLst>
          </a:blip>
          <a:srcRect l="19566" t="26447" r="17448" b="27240"/>
          <a:stretch/>
        </p:blipFill>
        <p:spPr>
          <a:xfrm>
            <a:off x="726939" y="5316528"/>
            <a:ext cx="1874520" cy="1378585"/>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546D90FD-64A5-F855-9115-A4D227DA4A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19422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BCDF373-B5D6-4F86-8E13-9DB2240140AA}"/>
              </a:ext>
            </a:extLst>
          </p:cNvPr>
          <p:cNvSpPr>
            <a:spLocks noGrp="1"/>
          </p:cNvSpPr>
          <p:nvPr>
            <p:ph type="title"/>
          </p:nvPr>
        </p:nvSpPr>
        <p:spPr>
          <a:xfrm>
            <a:off x="7872574" y="628651"/>
            <a:ext cx="4060345" cy="5680709"/>
          </a:xfrm>
        </p:spPr>
        <p:txBody>
          <a:bodyPr vert="horz" lIns="91440" tIns="45720" rIns="91440" bIns="45720" rtlCol="0" anchor="b">
            <a:normAutofit/>
          </a:bodyPr>
          <a:lstStyle/>
          <a:p>
            <a:r>
              <a:rPr lang="en-US" sz="4000" dirty="0"/>
              <a:t>VRAE?</a:t>
            </a:r>
            <a:br>
              <a:rPr lang="en-US" sz="4000" dirty="0"/>
            </a:br>
            <a:br>
              <a:rPr lang="en-US" sz="4000" dirty="0"/>
            </a:br>
            <a:br>
              <a:rPr lang="en-US" sz="4000" dirty="0"/>
            </a:br>
            <a:br>
              <a:rPr lang="en-US" sz="4000" dirty="0"/>
            </a:br>
            <a:r>
              <a:rPr lang="en-US" sz="4000" dirty="0" err="1"/>
              <a:t>AKTIWITEIT</a:t>
            </a:r>
            <a:r>
              <a:rPr lang="en-US" sz="4000" dirty="0"/>
              <a:t>:</a:t>
            </a:r>
            <a:br>
              <a:rPr lang="en-US" sz="4000" dirty="0"/>
            </a:br>
            <a:r>
              <a:rPr lang="en-US" sz="4000" dirty="0"/>
              <a:t>Les 2 </a:t>
            </a:r>
            <a:r>
              <a:rPr lang="en-US" sz="4000" dirty="0" err="1"/>
              <a:t>WERKKAART</a:t>
            </a:r>
            <a:endParaRPr lang="en-US" sz="4000" dirty="0"/>
          </a:p>
        </p:txBody>
      </p:sp>
      <p:sp>
        <p:nvSpPr>
          <p:cNvPr id="6151" name="Rectangle 6150">
            <a:extLst>
              <a:ext uri="{FF2B5EF4-FFF2-40B4-BE49-F238E27FC236}">
                <a16:creationId xmlns:a16="http://schemas.microsoft.com/office/drawing/2014/main" id="{5BC51F77-AE74-4F38-B1DC-29475E38CA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6696075" cy="5391150"/>
          </a:xfrm>
          <a:prstGeom prst="rect">
            <a:avLst/>
          </a:prstGeom>
          <a:solidFill>
            <a:schemeClr val="tx1"/>
          </a:solidFill>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6146" name="Picture 2" descr="Free idea visualization line art vector">
            <a:extLst>
              <a:ext uri="{FF2B5EF4-FFF2-40B4-BE49-F238E27FC236}">
                <a16:creationId xmlns:a16="http://schemas.microsoft.com/office/drawing/2014/main" id="{F6D81FCB-766A-CA1F-8E3F-00D99E3B7E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09" r="1" b="1"/>
          <a:stretch/>
        </p:blipFill>
        <p:spPr bwMode="auto">
          <a:xfrm>
            <a:off x="1137490" y="1114868"/>
            <a:ext cx="5926045" cy="4628265"/>
          </a:xfrm>
          <a:prstGeom prst="rect">
            <a:avLst/>
          </a:prstGeom>
          <a:noFill/>
          <a:extLst>
            <a:ext uri="{909E8E84-426E-40DD-AFC4-6F175D3DCCD1}">
              <a14:hiddenFill xmlns:a14="http://schemas.microsoft.com/office/drawing/2010/main">
                <a:solidFill>
                  <a:srgbClr val="FFFFFF"/>
                </a:solidFill>
              </a14:hiddenFill>
            </a:ext>
          </a:extLst>
        </p:spPr>
      </p:pic>
      <p:sp>
        <p:nvSpPr>
          <p:cNvPr id="6153" name="Rectangle 6152">
            <a:extLst>
              <a:ext uri="{FF2B5EF4-FFF2-40B4-BE49-F238E27FC236}">
                <a16:creationId xmlns:a16="http://schemas.microsoft.com/office/drawing/2014/main" id="{FCE87B8C-E5AA-4044-AB91-DDA3084B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654" y="799817"/>
            <a:ext cx="6565717" cy="5258367"/>
          </a:xfrm>
          <a:prstGeom prst="rect">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16" name="Arrow: Down 15">
            <a:extLst>
              <a:ext uri="{FF2B5EF4-FFF2-40B4-BE49-F238E27FC236}">
                <a16:creationId xmlns:a16="http://schemas.microsoft.com/office/drawing/2014/main" id="{D138A4E8-E544-21FC-2B84-14F96FF6D3A0}"/>
              </a:ext>
            </a:extLst>
          </p:cNvPr>
          <p:cNvSpPr/>
          <p:nvPr/>
        </p:nvSpPr>
        <p:spPr>
          <a:xfrm>
            <a:off x="9475042" y="3097161"/>
            <a:ext cx="855407" cy="13716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3" name="Picture 2" descr="A logo with a person in the middle&#10;&#10;Description automatically generated">
            <a:extLst>
              <a:ext uri="{FF2B5EF4-FFF2-40B4-BE49-F238E27FC236}">
                <a16:creationId xmlns:a16="http://schemas.microsoft.com/office/drawing/2014/main" id="{FC8FC870-8AAC-11E1-06DA-48E1ED3D2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1746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D5754435-FA9D-5DA6-8D71-15E9F1889D56}"/>
              </a:ext>
            </a:extLst>
          </p:cNvPr>
          <p:cNvGraphicFramePr/>
          <p:nvPr>
            <p:extLst>
              <p:ext uri="{D42A27DB-BD31-4B8C-83A1-F6EECF244321}">
                <p14:modId xmlns:p14="http://schemas.microsoft.com/office/powerpoint/2010/main" val="177640349"/>
              </p:ext>
            </p:extLst>
          </p:nvPr>
        </p:nvGraphicFramePr>
        <p:xfrm>
          <a:off x="309717" y="206478"/>
          <a:ext cx="11680722" cy="6371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Graphic 7" descr="Mental Health with solid fill">
            <a:extLst>
              <a:ext uri="{FF2B5EF4-FFF2-40B4-BE49-F238E27FC236}">
                <a16:creationId xmlns:a16="http://schemas.microsoft.com/office/drawing/2014/main" id="{6A9B9087-C196-FDD0-5727-4E4ED547613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86729" y="3712497"/>
            <a:ext cx="1366394" cy="1366394"/>
          </a:xfrm>
          <a:prstGeom prst="rect">
            <a:avLst/>
          </a:prstGeom>
        </p:spPr>
      </p:pic>
      <p:pic>
        <p:nvPicPr>
          <p:cNvPr id="10" name="Graphic 9" descr="Needle with solid fill">
            <a:extLst>
              <a:ext uri="{FF2B5EF4-FFF2-40B4-BE49-F238E27FC236}">
                <a16:creationId xmlns:a16="http://schemas.microsoft.com/office/drawing/2014/main" id="{F578AD53-195A-6226-ABDB-9457FDEF35C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55506" y="5211388"/>
            <a:ext cx="1366394" cy="1366394"/>
          </a:xfrm>
          <a:prstGeom prst="rect">
            <a:avLst/>
          </a:prstGeom>
        </p:spPr>
      </p:pic>
      <p:pic>
        <p:nvPicPr>
          <p:cNvPr id="14" name="Graphic 13" descr="Run with solid fill">
            <a:extLst>
              <a:ext uri="{FF2B5EF4-FFF2-40B4-BE49-F238E27FC236}">
                <a16:creationId xmlns:a16="http://schemas.microsoft.com/office/drawing/2014/main" id="{7017731B-2011-DE23-C555-F45BE0BE256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378329" y="3527947"/>
            <a:ext cx="1366394" cy="1366394"/>
          </a:xfrm>
          <a:prstGeom prst="rect">
            <a:avLst/>
          </a:prstGeom>
        </p:spPr>
      </p:pic>
      <p:pic>
        <p:nvPicPr>
          <p:cNvPr id="16" name="Graphic 15" descr="Pizza with solid fill">
            <a:extLst>
              <a:ext uri="{FF2B5EF4-FFF2-40B4-BE49-F238E27FC236}">
                <a16:creationId xmlns:a16="http://schemas.microsoft.com/office/drawing/2014/main" id="{A93EB01B-02BF-B306-BCDC-41E53C52633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172568" y="357187"/>
            <a:ext cx="1366394" cy="1366394"/>
          </a:xfrm>
          <a:prstGeom prst="rect">
            <a:avLst/>
          </a:prstGeom>
        </p:spPr>
      </p:pic>
      <p:pic>
        <p:nvPicPr>
          <p:cNvPr id="18" name="Graphic 17" descr="Apple with solid fill">
            <a:extLst>
              <a:ext uri="{FF2B5EF4-FFF2-40B4-BE49-F238E27FC236}">
                <a16:creationId xmlns:a16="http://schemas.microsoft.com/office/drawing/2014/main" id="{3FD40997-8CBE-DB2A-32B1-3D6AA933103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840727" y="714375"/>
            <a:ext cx="1366394" cy="1366394"/>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CC3B8DAB-28FD-16AB-C177-EE80B99DA556}"/>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6007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53F4F-A16A-4B8B-9227-2EB4EFA020AA}"/>
              </a:ext>
            </a:extLst>
          </p:cNvPr>
          <p:cNvSpPr>
            <a:spLocks noGrp="1"/>
          </p:cNvSpPr>
          <p:nvPr>
            <p:ph type="title"/>
          </p:nvPr>
        </p:nvSpPr>
        <p:spPr>
          <a:xfrm>
            <a:off x="2097417" y="714375"/>
            <a:ext cx="8337853" cy="3236091"/>
          </a:xfrm>
        </p:spPr>
        <p:txBody>
          <a:bodyPr>
            <a:normAutofit/>
          </a:bodyPr>
          <a:lstStyle/>
          <a:p>
            <a:r>
              <a:rPr lang="nl-NL" sz="4800" dirty="0">
                <a:solidFill>
                  <a:schemeClr val="tx1"/>
                </a:solidFill>
                <a:latin typeface="Rockwell" panose="02060603020205020403" pitchFamily="18" charset="0"/>
              </a:rPr>
              <a:t>INGRYPINGstrategieë om leefstylsiektes te BEHEER:</a:t>
            </a:r>
            <a:endParaRPr lang="en-US" sz="4800" b="1" dirty="0">
              <a:solidFill>
                <a:schemeClr val="tx1"/>
              </a:solidFill>
              <a:latin typeface="Rockwell" panose="02060603020205020403" pitchFamily="18" charset="0"/>
            </a:endParaRPr>
          </a:p>
        </p:txBody>
      </p:sp>
      <p:sp>
        <p:nvSpPr>
          <p:cNvPr id="3" name="TextBox 2">
            <a:extLst>
              <a:ext uri="{FF2B5EF4-FFF2-40B4-BE49-F238E27FC236}">
                <a16:creationId xmlns:a16="http://schemas.microsoft.com/office/drawing/2014/main" id="{907154CE-8AB0-3F4E-8D1B-DA002E05F86A}"/>
              </a:ext>
            </a:extLst>
          </p:cNvPr>
          <p:cNvSpPr txBox="1"/>
          <p:nvPr/>
        </p:nvSpPr>
        <p:spPr>
          <a:xfrm>
            <a:off x="894243" y="4302972"/>
            <a:ext cx="10744200" cy="523220"/>
          </a:xfrm>
          <a:prstGeom prst="rect">
            <a:avLst/>
          </a:prstGeom>
          <a:noFill/>
        </p:spPr>
        <p:txBody>
          <a:bodyPr wrap="square" rtlCol="0">
            <a:spAutoFit/>
          </a:bodyPr>
          <a:lstStyle/>
          <a:p>
            <a:pPr algn="ctr"/>
            <a:r>
              <a:rPr lang="en-ZA" sz="2800" b="1" dirty="0" err="1">
                <a:solidFill>
                  <a:schemeClr val="bg2"/>
                </a:solidFill>
                <a:latin typeface="Rockwell" panose="02060603020205020403" pitchFamily="18" charset="0"/>
              </a:rPr>
              <a:t>Voorkoming</a:t>
            </a:r>
            <a:r>
              <a:rPr lang="en-ZA" sz="2800" b="1" dirty="0">
                <a:solidFill>
                  <a:schemeClr val="bg2"/>
                </a:solidFill>
                <a:latin typeface="Rockwell" panose="02060603020205020403" pitchFamily="18" charset="0"/>
              </a:rPr>
              <a:t>		</a:t>
            </a:r>
            <a:r>
              <a:rPr lang="en-ZA" sz="2800" b="1" dirty="0" err="1">
                <a:solidFill>
                  <a:schemeClr val="bg2"/>
                </a:solidFill>
                <a:latin typeface="Rockwell" panose="02060603020205020403" pitchFamily="18" charset="0"/>
              </a:rPr>
              <a:t>Aanpassing</a:t>
            </a:r>
            <a:r>
              <a:rPr lang="en-ZA" sz="2800" b="1" dirty="0">
                <a:solidFill>
                  <a:schemeClr val="bg2"/>
                </a:solidFill>
                <a:latin typeface="Rockwell" panose="02060603020205020403" pitchFamily="18" charset="0"/>
              </a:rPr>
              <a:t> 		</a:t>
            </a:r>
            <a:r>
              <a:rPr lang="en-ZA" sz="2800" b="1" dirty="0" err="1">
                <a:solidFill>
                  <a:schemeClr val="bg2"/>
                </a:solidFill>
                <a:latin typeface="Rockwell" panose="02060603020205020403" pitchFamily="18" charset="0"/>
              </a:rPr>
              <a:t>Onthouding</a:t>
            </a:r>
            <a:endParaRPr lang="en-ZA" sz="2800" b="1" dirty="0">
              <a:solidFill>
                <a:schemeClr val="bg2"/>
              </a:solidFill>
              <a:latin typeface="Rockwell" panose="02060603020205020403" pitchFamily="18" charset="0"/>
            </a:endParaRPr>
          </a:p>
        </p:txBody>
      </p:sp>
      <p:pic>
        <p:nvPicPr>
          <p:cNvPr id="8" name="Graphic 7" descr="No sign with solid fill">
            <a:extLst>
              <a:ext uri="{FF2B5EF4-FFF2-40B4-BE49-F238E27FC236}">
                <a16:creationId xmlns:a16="http://schemas.microsoft.com/office/drawing/2014/main" id="{7178E6F5-DAE5-E6A8-3156-C7396E27B8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10379" y="4826192"/>
            <a:ext cx="846000" cy="846000"/>
          </a:xfrm>
          <a:prstGeom prst="rect">
            <a:avLst/>
          </a:prstGeom>
        </p:spPr>
      </p:pic>
      <p:pic>
        <p:nvPicPr>
          <p:cNvPr id="10" name="Graphic 9" descr="Transfer with solid fill">
            <a:extLst>
              <a:ext uri="{FF2B5EF4-FFF2-40B4-BE49-F238E27FC236}">
                <a16:creationId xmlns:a16="http://schemas.microsoft.com/office/drawing/2014/main" id="{0955D8D1-DCF7-0BE9-44A2-2541DA9208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49469" y="4863159"/>
            <a:ext cx="846000" cy="846000"/>
          </a:xfrm>
          <a:prstGeom prst="rect">
            <a:avLst/>
          </a:prstGeom>
        </p:spPr>
      </p:pic>
      <p:pic>
        <p:nvPicPr>
          <p:cNvPr id="14" name="Graphic 13" descr="Warning with solid fill">
            <a:extLst>
              <a:ext uri="{FF2B5EF4-FFF2-40B4-BE49-F238E27FC236}">
                <a16:creationId xmlns:a16="http://schemas.microsoft.com/office/drawing/2014/main" id="{071408F6-3AD3-165C-DAC6-714E36BA65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88796" y="4826429"/>
            <a:ext cx="845763" cy="845763"/>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5F544CD0-6CA0-CB3A-C286-1A4F722360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143212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4A1D1-DD07-4DD2-A527-4B1F52D6AB78}"/>
              </a:ext>
            </a:extLst>
          </p:cNvPr>
          <p:cNvSpPr>
            <a:spLocks noGrp="1"/>
          </p:cNvSpPr>
          <p:nvPr>
            <p:ph type="title"/>
          </p:nvPr>
        </p:nvSpPr>
        <p:spPr>
          <a:xfrm>
            <a:off x="1393638" y="4936228"/>
            <a:ext cx="9404723" cy="1435076"/>
          </a:xfrm>
        </p:spPr>
        <p:txBody>
          <a:bodyPr>
            <a:normAutofit/>
          </a:bodyPr>
          <a:lstStyle/>
          <a:p>
            <a:pPr algn="ctr"/>
            <a:r>
              <a:rPr lang="en-US" sz="2000" i="1" dirty="0">
                <a:solidFill>
                  <a:schemeClr val="accent2">
                    <a:lumMod val="60000"/>
                    <a:lumOff val="40000"/>
                  </a:schemeClr>
                </a:solidFill>
                <a:latin typeface="Rockwell" panose="02060603020205020403" pitchFamily="18" charset="0"/>
              </a:rPr>
              <a:t>How to EASILY Kick Start A Healthy Lifestyle</a:t>
            </a:r>
            <a:br>
              <a:rPr lang="en-US" sz="2000" dirty="0">
                <a:solidFill>
                  <a:schemeClr val="accent2">
                    <a:lumMod val="60000"/>
                    <a:lumOff val="40000"/>
                  </a:schemeClr>
                </a:solidFill>
                <a:latin typeface="Rockwell" panose="02060603020205020403" pitchFamily="18" charset="0"/>
              </a:rPr>
            </a:br>
            <a:r>
              <a:rPr lang="en-US" sz="2000" dirty="0" err="1">
                <a:solidFill>
                  <a:schemeClr val="accent2">
                    <a:lumMod val="60000"/>
                    <a:lumOff val="40000"/>
                  </a:schemeClr>
                </a:solidFill>
                <a:latin typeface="Rockwell" panose="02060603020205020403" pitchFamily="18" charset="0"/>
              </a:rPr>
              <a:t>Kyk</a:t>
            </a:r>
            <a:r>
              <a:rPr lang="en-US" sz="2000" dirty="0">
                <a:solidFill>
                  <a:schemeClr val="accent2">
                    <a:lumMod val="60000"/>
                    <a:lumOff val="40000"/>
                  </a:schemeClr>
                </a:solidFill>
                <a:latin typeface="Rockwell" panose="02060603020205020403" pitchFamily="18" charset="0"/>
              </a:rPr>
              <a:t>: </a:t>
            </a:r>
            <a:r>
              <a:rPr lang="en-US" sz="2000" dirty="0">
                <a:solidFill>
                  <a:schemeClr val="accent2">
                    <a:lumMod val="60000"/>
                    <a:lumOff val="40000"/>
                  </a:schemeClr>
                </a:solidFill>
                <a:latin typeface="Rockwell" panose="02060603020205020403" pitchFamily="18" charset="0"/>
                <a:hlinkClick r:id="rId3">
                  <a:extLst>
                    <a:ext uri="{A12FA001-AC4F-418D-AE19-62706E023703}">
                      <ahyp:hlinkClr xmlns:ahyp="http://schemas.microsoft.com/office/drawing/2018/hyperlinkcolor" val="tx"/>
                    </a:ext>
                  </a:extLst>
                </a:hlinkClick>
              </a:rPr>
              <a:t>https://www.youtube.com/watch?v=Y8HIFRPU6pM</a:t>
            </a:r>
            <a:r>
              <a:rPr lang="en-US" sz="2000" dirty="0">
                <a:solidFill>
                  <a:schemeClr val="accent2">
                    <a:lumMod val="60000"/>
                    <a:lumOff val="40000"/>
                  </a:schemeClr>
                </a:solidFill>
                <a:latin typeface="Rockwell" panose="02060603020205020403" pitchFamily="18" charset="0"/>
              </a:rPr>
              <a:t> </a:t>
            </a:r>
            <a:br>
              <a:rPr lang="en-US" sz="2000" dirty="0">
                <a:solidFill>
                  <a:schemeClr val="accent2">
                    <a:lumMod val="60000"/>
                    <a:lumOff val="40000"/>
                  </a:schemeClr>
                </a:solidFill>
                <a:latin typeface="Rockwell" panose="02060603020205020403" pitchFamily="18" charset="0"/>
              </a:rPr>
            </a:br>
            <a:r>
              <a:rPr lang="en-US" sz="2000" dirty="0">
                <a:solidFill>
                  <a:schemeClr val="accent2">
                    <a:lumMod val="60000"/>
                    <a:lumOff val="40000"/>
                  </a:schemeClr>
                </a:solidFill>
                <a:latin typeface="Rockwell" panose="02060603020205020403" pitchFamily="18" charset="0"/>
              </a:rPr>
              <a:t>(2 min 48 </a:t>
            </a:r>
            <a:r>
              <a:rPr lang="en-US" sz="2000" dirty="0" err="1">
                <a:solidFill>
                  <a:schemeClr val="accent2">
                    <a:lumMod val="60000"/>
                    <a:lumOff val="40000"/>
                  </a:schemeClr>
                </a:solidFill>
                <a:latin typeface="Rockwell" panose="02060603020205020403" pitchFamily="18" charset="0"/>
              </a:rPr>
              <a:t>sek</a:t>
            </a:r>
            <a:r>
              <a:rPr lang="en-US" sz="2000" dirty="0">
                <a:solidFill>
                  <a:schemeClr val="accent2">
                    <a:lumMod val="60000"/>
                    <a:lumOff val="40000"/>
                  </a:schemeClr>
                </a:solidFill>
                <a:latin typeface="Rockwell" panose="02060603020205020403" pitchFamily="18" charset="0"/>
              </a:rPr>
              <a:t>)</a:t>
            </a:r>
            <a:endParaRPr lang="en-ZA" sz="2000" dirty="0">
              <a:solidFill>
                <a:schemeClr val="accent2">
                  <a:lumMod val="60000"/>
                  <a:lumOff val="40000"/>
                </a:schemeClr>
              </a:solidFill>
              <a:latin typeface="Rockwell" panose="02060603020205020403" pitchFamily="18" charset="0"/>
            </a:endParaRPr>
          </a:p>
        </p:txBody>
      </p:sp>
      <p:pic>
        <p:nvPicPr>
          <p:cNvPr id="9" name="Picture 8">
            <a:extLst>
              <a:ext uri="{FF2B5EF4-FFF2-40B4-BE49-F238E27FC236}">
                <a16:creationId xmlns:a16="http://schemas.microsoft.com/office/drawing/2014/main" id="{E682A5F9-FEE4-48A8-518D-C5BBD983DE64}"/>
              </a:ext>
            </a:extLst>
          </p:cNvPr>
          <p:cNvPicPr>
            <a:picLocks noChangeAspect="1"/>
          </p:cNvPicPr>
          <p:nvPr/>
        </p:nvPicPr>
        <p:blipFill rotWithShape="1">
          <a:blip r:embed="rId4"/>
          <a:srcRect l="7258" t="25795" r="40363" b="22998"/>
          <a:stretch/>
        </p:blipFill>
        <p:spPr>
          <a:xfrm>
            <a:off x="3082413" y="1238864"/>
            <a:ext cx="6386052" cy="3510118"/>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18B659F7-9DB7-3D0D-76A6-DB749F36DCD1}"/>
              </a:ext>
            </a:extLst>
          </p:cNvPr>
          <p:cNvPicPr>
            <a:picLocks noChangeAspect="1"/>
          </p:cNvPicPr>
          <p:nvPr/>
        </p:nvPicPr>
        <p:blipFill rotWithShape="1">
          <a:blip r:embed="rId5">
            <a:extLst>
              <a:ext uri="{28A0092B-C50C-407E-A947-70E740481C1C}">
                <a14:useLocalDpi xmlns:a14="http://schemas.microsoft.com/office/drawing/2010/main" val="0"/>
              </a:ext>
            </a:extLst>
          </a:blip>
          <a:srcRect l="19566" t="26447" r="17448" b="27240"/>
          <a:stretch/>
        </p:blipFill>
        <p:spPr>
          <a:xfrm>
            <a:off x="456378" y="2109662"/>
            <a:ext cx="2395108" cy="1761443"/>
          </a:xfrm>
          <a:prstGeom prst="rect">
            <a:avLst/>
          </a:prstGeom>
        </p:spPr>
      </p:pic>
      <p:pic>
        <p:nvPicPr>
          <p:cNvPr id="3" name="Picture 2" descr="A logo with a person in the middle&#10;&#10;Description automatically generated">
            <a:extLst>
              <a:ext uri="{FF2B5EF4-FFF2-40B4-BE49-F238E27FC236}">
                <a16:creationId xmlns:a16="http://schemas.microsoft.com/office/drawing/2014/main" id="{290452A3-5DAC-0751-1918-B91F1472D0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284296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42">
            <a:extLst>
              <a:ext uri="{FF2B5EF4-FFF2-40B4-BE49-F238E27FC236}">
                <a16:creationId xmlns:a16="http://schemas.microsoft.com/office/drawing/2014/main" id="{AC70A0AD-4A0C-40FD-A774-6B09C1736F33}"/>
              </a:ext>
            </a:extLst>
          </p:cNvPr>
          <p:cNvSpPr>
            <a:spLocks noGrp="1"/>
          </p:cNvSpPr>
          <p:nvPr>
            <p:ph type="title"/>
          </p:nvPr>
        </p:nvSpPr>
        <p:spPr>
          <a:xfrm>
            <a:off x="1479951" y="618919"/>
            <a:ext cx="8941704" cy="1325563"/>
          </a:xfrm>
        </p:spPr>
        <p:txBody>
          <a:bodyPr/>
          <a:lstStyle/>
          <a:p>
            <a:r>
              <a:rPr lang="nl-NL" sz="4400" dirty="0">
                <a:latin typeface="Rockwell" panose="02060603020205020403" pitchFamily="18" charset="0"/>
              </a:rPr>
              <a:t>Voorkoming en beheer van leefstylsiektes</a:t>
            </a:r>
            <a:endParaRPr lang="en-US" b="1" dirty="0">
              <a:latin typeface="Rockwell" panose="02060603020205020403" pitchFamily="18" charset="0"/>
            </a:endParaRPr>
          </a:p>
        </p:txBody>
      </p:sp>
      <p:sp>
        <p:nvSpPr>
          <p:cNvPr id="3" name="Text Placeholder 2">
            <a:extLst>
              <a:ext uri="{FF2B5EF4-FFF2-40B4-BE49-F238E27FC236}">
                <a16:creationId xmlns:a16="http://schemas.microsoft.com/office/drawing/2014/main" id="{A5AE4F89-DAE1-40CE-8F5C-C60CF296379E}"/>
              </a:ext>
            </a:extLst>
          </p:cNvPr>
          <p:cNvSpPr>
            <a:spLocks noGrp="1"/>
          </p:cNvSpPr>
          <p:nvPr>
            <p:ph type="body" idx="1"/>
          </p:nvPr>
        </p:nvSpPr>
        <p:spPr>
          <a:xfrm>
            <a:off x="233516" y="2578607"/>
            <a:ext cx="3450828" cy="1699386"/>
          </a:xfrm>
        </p:spPr>
        <p:txBody>
          <a:bodyPr>
            <a:noAutofit/>
          </a:bodyPr>
          <a:lstStyle/>
          <a:p>
            <a:pPr algn="ctr"/>
            <a:r>
              <a:rPr lang="en-ZA" sz="3200" b="1" dirty="0" err="1">
                <a:solidFill>
                  <a:schemeClr val="accent2"/>
                </a:solidFill>
              </a:rPr>
              <a:t>Vroeë</a:t>
            </a:r>
            <a:r>
              <a:rPr lang="en-ZA" sz="3200" b="1" dirty="0">
                <a:solidFill>
                  <a:schemeClr val="accent2"/>
                </a:solidFill>
              </a:rPr>
              <a:t> </a:t>
            </a:r>
            <a:r>
              <a:rPr lang="en-ZA" sz="3200" b="1" dirty="0" err="1">
                <a:solidFill>
                  <a:schemeClr val="accent2"/>
                </a:solidFill>
              </a:rPr>
              <a:t>Opsporing</a:t>
            </a:r>
            <a:endParaRPr lang="en-US" sz="3200" b="1" dirty="0">
              <a:solidFill>
                <a:schemeClr val="accent2"/>
              </a:solidFill>
            </a:endParaRPr>
          </a:p>
        </p:txBody>
      </p:sp>
      <p:sp>
        <p:nvSpPr>
          <p:cNvPr id="5" name="Text Placeholder 4">
            <a:extLst>
              <a:ext uri="{FF2B5EF4-FFF2-40B4-BE49-F238E27FC236}">
                <a16:creationId xmlns:a16="http://schemas.microsoft.com/office/drawing/2014/main" id="{2B11006E-0A70-4B24-9ECF-5487FD5193FF}"/>
              </a:ext>
            </a:extLst>
          </p:cNvPr>
          <p:cNvSpPr>
            <a:spLocks noGrp="1"/>
          </p:cNvSpPr>
          <p:nvPr>
            <p:ph type="body" sz="quarter" idx="3"/>
          </p:nvPr>
        </p:nvSpPr>
        <p:spPr>
          <a:xfrm>
            <a:off x="4160496" y="2667167"/>
            <a:ext cx="3580613" cy="1535669"/>
          </a:xfrm>
        </p:spPr>
        <p:txBody>
          <a:bodyPr>
            <a:noAutofit/>
          </a:bodyPr>
          <a:lstStyle/>
          <a:p>
            <a:pPr algn="ctr"/>
            <a:r>
              <a:rPr lang="en-ZA" sz="3200" b="1" dirty="0" err="1">
                <a:solidFill>
                  <a:schemeClr val="accent2"/>
                </a:solidFill>
              </a:rPr>
              <a:t>Behandeling</a:t>
            </a:r>
            <a:r>
              <a:rPr lang="en-ZA" sz="3200" b="1" dirty="0">
                <a:solidFill>
                  <a:schemeClr val="accent2"/>
                </a:solidFill>
              </a:rPr>
              <a:t> </a:t>
            </a:r>
            <a:r>
              <a:rPr lang="en-ZA" sz="3200" b="1" dirty="0" err="1">
                <a:solidFill>
                  <a:schemeClr val="accent2"/>
                </a:solidFill>
              </a:rPr>
              <a:t>en</a:t>
            </a:r>
            <a:r>
              <a:rPr lang="en-ZA" sz="3200" b="1" dirty="0">
                <a:solidFill>
                  <a:schemeClr val="accent2"/>
                </a:solidFill>
              </a:rPr>
              <a:t> </a:t>
            </a:r>
            <a:r>
              <a:rPr lang="en-ZA" sz="3200" b="1" dirty="0" err="1">
                <a:solidFill>
                  <a:schemeClr val="accent2"/>
                </a:solidFill>
              </a:rPr>
              <a:t>Versorging</a:t>
            </a:r>
            <a:endParaRPr lang="en-US" sz="4000" b="1" dirty="0">
              <a:solidFill>
                <a:schemeClr val="accent2"/>
              </a:solidFill>
            </a:endParaRPr>
          </a:p>
        </p:txBody>
      </p:sp>
      <p:sp>
        <p:nvSpPr>
          <p:cNvPr id="10" name="Text Placeholder 9">
            <a:extLst>
              <a:ext uri="{FF2B5EF4-FFF2-40B4-BE49-F238E27FC236}">
                <a16:creationId xmlns:a16="http://schemas.microsoft.com/office/drawing/2014/main" id="{631D8CAB-33A0-4094-87E1-8E142A537A5F}"/>
              </a:ext>
            </a:extLst>
          </p:cNvPr>
          <p:cNvSpPr>
            <a:spLocks noGrp="1"/>
          </p:cNvSpPr>
          <p:nvPr>
            <p:ph type="body" sz="quarter" idx="13"/>
          </p:nvPr>
        </p:nvSpPr>
        <p:spPr>
          <a:xfrm>
            <a:off x="8534400" y="3071683"/>
            <a:ext cx="3200400" cy="713232"/>
          </a:xfrm>
        </p:spPr>
        <p:txBody>
          <a:bodyPr>
            <a:noAutofit/>
          </a:bodyPr>
          <a:lstStyle/>
          <a:p>
            <a:r>
              <a:rPr lang="en-ZA" sz="3200" b="1" dirty="0" err="1">
                <a:solidFill>
                  <a:schemeClr val="accent2"/>
                </a:solidFill>
              </a:rPr>
              <a:t>Ondersteuning</a:t>
            </a:r>
            <a:endParaRPr lang="en-US" sz="4800" b="1" dirty="0">
              <a:solidFill>
                <a:schemeClr val="accent2"/>
              </a:solidFill>
            </a:endParaRPr>
          </a:p>
        </p:txBody>
      </p:sp>
      <p:pic>
        <p:nvPicPr>
          <p:cNvPr id="19" name="Graphic 18" descr="Medicine with solid fill">
            <a:extLst>
              <a:ext uri="{FF2B5EF4-FFF2-40B4-BE49-F238E27FC236}">
                <a16:creationId xmlns:a16="http://schemas.microsoft.com/office/drawing/2014/main" id="{BF3097FB-D156-791B-824E-FDCC405B16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93473" y="4539004"/>
            <a:ext cx="1547636" cy="1547636"/>
          </a:xfrm>
          <a:prstGeom prst="rect">
            <a:avLst/>
          </a:prstGeom>
        </p:spPr>
      </p:pic>
      <p:pic>
        <p:nvPicPr>
          <p:cNvPr id="21" name="Graphic 20" descr="Hospital with solid fill">
            <a:extLst>
              <a:ext uri="{FF2B5EF4-FFF2-40B4-BE49-F238E27FC236}">
                <a16:creationId xmlns:a16="http://schemas.microsoft.com/office/drawing/2014/main" id="{CAD8C477-DA7C-EE81-42AB-B44C86235C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99141" y="4256088"/>
            <a:ext cx="1699387" cy="1699387"/>
          </a:xfrm>
          <a:prstGeom prst="rect">
            <a:avLst/>
          </a:prstGeom>
        </p:spPr>
      </p:pic>
      <p:pic>
        <p:nvPicPr>
          <p:cNvPr id="23" name="Graphic 22" descr="Handshake with solid fill">
            <a:extLst>
              <a:ext uri="{FF2B5EF4-FFF2-40B4-BE49-F238E27FC236}">
                <a16:creationId xmlns:a16="http://schemas.microsoft.com/office/drawing/2014/main" id="{8306E006-D446-6FEE-D8B2-40D55041BF2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01492" y="4388128"/>
            <a:ext cx="1849388" cy="1849388"/>
          </a:xfrm>
          <a:prstGeom prst="rect">
            <a:avLst/>
          </a:prstGeom>
        </p:spPr>
      </p:pic>
      <p:pic>
        <p:nvPicPr>
          <p:cNvPr id="25" name="Graphic 24" descr="Research with solid fill">
            <a:extLst>
              <a:ext uri="{FF2B5EF4-FFF2-40B4-BE49-F238E27FC236}">
                <a16:creationId xmlns:a16="http://schemas.microsoft.com/office/drawing/2014/main" id="{4D56D172-5305-5174-BF72-B96F6D9BB20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54065" y="4570512"/>
            <a:ext cx="1484619" cy="1484619"/>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D6C59C1F-CB0E-CBFA-D25F-6C5C75CB3D6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8356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37A41E0-6DA4-2D46-EC10-7891060B2954}"/>
              </a:ext>
            </a:extLst>
          </p:cNvPr>
          <p:cNvSpPr txBox="1"/>
          <p:nvPr/>
        </p:nvSpPr>
        <p:spPr>
          <a:xfrm>
            <a:off x="2237058" y="802214"/>
            <a:ext cx="8966317" cy="1129796"/>
          </a:xfrm>
          <a:prstGeom prst="rect">
            <a:avLst/>
          </a:prstGeom>
          <a:noFill/>
        </p:spPr>
        <p:txBody>
          <a:bodyPr wrap="square">
            <a:spAutoFit/>
          </a:bodyPr>
          <a:lstStyle/>
          <a:p>
            <a:pPr>
              <a:lnSpc>
                <a:spcPct val="107000"/>
              </a:lnSpc>
              <a:spcAft>
                <a:spcPts val="800"/>
              </a:spcAft>
            </a:pPr>
            <a:r>
              <a:rPr lang="en-ZA" sz="2000" i="1" dirty="0"/>
              <a:t>Teens: My Self-Care</a:t>
            </a:r>
          </a:p>
          <a:p>
            <a:pPr>
              <a:lnSpc>
                <a:spcPct val="107000"/>
              </a:lnSpc>
              <a:spcAft>
                <a:spcPts val="800"/>
              </a:spcAft>
            </a:pPr>
            <a:r>
              <a:rPr lang="en-US" sz="2000" dirty="0" err="1"/>
              <a:t>Kyk</a:t>
            </a:r>
            <a:r>
              <a:rPr lang="en-US" sz="2000" dirty="0"/>
              <a:t>: </a:t>
            </a:r>
            <a:r>
              <a:rPr lang="en-US" sz="2000" dirty="0">
                <a:hlinkClick r:id="rId3"/>
              </a:rPr>
              <a:t>https://www.youtube.com/watch?v=fmpAdsuavOg</a:t>
            </a:r>
            <a:r>
              <a:rPr lang="en-ZA" sz="2000" dirty="0"/>
              <a:t> (2 min 56 </a:t>
            </a:r>
            <a:r>
              <a:rPr lang="en-ZA" sz="2000" dirty="0" err="1"/>
              <a:t>sek</a:t>
            </a:r>
            <a:r>
              <a:rPr lang="en-ZA" sz="2000" dirty="0"/>
              <a: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ZA" dirty="0"/>
          </a:p>
        </p:txBody>
      </p:sp>
      <p:pic>
        <p:nvPicPr>
          <p:cNvPr id="7" name="Picture 6" descr="A picture containing text&#10;&#10;Description automatically generated">
            <a:extLst>
              <a:ext uri="{FF2B5EF4-FFF2-40B4-BE49-F238E27FC236}">
                <a16:creationId xmlns:a16="http://schemas.microsoft.com/office/drawing/2014/main" id="{18B659F7-9DB7-3D0D-76A6-DB749F36DCD1}"/>
              </a:ext>
            </a:extLst>
          </p:cNvPr>
          <p:cNvPicPr>
            <a:picLocks noChangeAspect="1"/>
          </p:cNvPicPr>
          <p:nvPr/>
        </p:nvPicPr>
        <p:blipFill rotWithShape="1">
          <a:blip r:embed="rId4">
            <a:extLst>
              <a:ext uri="{28A0092B-C50C-407E-A947-70E740481C1C}">
                <a14:useLocalDpi xmlns:a14="http://schemas.microsoft.com/office/drawing/2010/main" val="0"/>
              </a:ext>
            </a:extLst>
          </a:blip>
          <a:srcRect l="19566" t="26447" r="17448" b="27240"/>
          <a:stretch/>
        </p:blipFill>
        <p:spPr>
          <a:xfrm>
            <a:off x="395011" y="676656"/>
            <a:ext cx="1612366" cy="1185788"/>
          </a:xfrm>
          <a:prstGeom prst="rect">
            <a:avLst/>
          </a:prstGeom>
        </p:spPr>
      </p:pic>
      <p:pic>
        <p:nvPicPr>
          <p:cNvPr id="9" name="Picture 8">
            <a:extLst>
              <a:ext uri="{FF2B5EF4-FFF2-40B4-BE49-F238E27FC236}">
                <a16:creationId xmlns:a16="http://schemas.microsoft.com/office/drawing/2014/main" id="{870E96F7-076E-1A8D-CCED-8EDC5C3215B6}"/>
              </a:ext>
            </a:extLst>
          </p:cNvPr>
          <p:cNvPicPr>
            <a:picLocks noChangeAspect="1"/>
          </p:cNvPicPr>
          <p:nvPr/>
        </p:nvPicPr>
        <p:blipFill rotWithShape="1">
          <a:blip r:embed="rId5"/>
          <a:srcRect l="3241" t="22137" r="35039" b="16758"/>
          <a:stretch/>
        </p:blipFill>
        <p:spPr>
          <a:xfrm>
            <a:off x="2397596" y="2179564"/>
            <a:ext cx="7524873" cy="4188542"/>
          </a:xfrm>
          <a:prstGeom prst="rect">
            <a:avLst/>
          </a:prstGeom>
        </p:spPr>
      </p:pic>
      <p:pic>
        <p:nvPicPr>
          <p:cNvPr id="3" name="Picture 2" descr="A logo with a person in the middle&#10;&#10;Description automatically generated">
            <a:extLst>
              <a:ext uri="{FF2B5EF4-FFF2-40B4-BE49-F238E27FC236}">
                <a16:creationId xmlns:a16="http://schemas.microsoft.com/office/drawing/2014/main" id="{60FFD2B7-9467-FCF4-F5CD-AC2605CCB7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97676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683CD-059C-4A3C-8337-1053A06658D2}"/>
              </a:ext>
            </a:extLst>
          </p:cNvPr>
          <p:cNvSpPr>
            <a:spLocks noGrp="1"/>
          </p:cNvSpPr>
          <p:nvPr>
            <p:ph type="title"/>
          </p:nvPr>
        </p:nvSpPr>
        <p:spPr>
          <a:xfrm>
            <a:off x="828805" y="3589599"/>
            <a:ext cx="10534389" cy="2260005"/>
          </a:xfrm>
        </p:spPr>
        <p:txBody>
          <a:bodyPr>
            <a:normAutofit/>
          </a:bodyPr>
          <a:lstStyle/>
          <a:p>
            <a:r>
              <a:rPr lang="nl-NL" sz="3600" dirty="0">
                <a:solidFill>
                  <a:schemeClr val="bg2"/>
                </a:solidFill>
                <a:latin typeface="+mn-lt"/>
              </a:rPr>
              <a:t>Ontwikkel 'n aksieplan:</a:t>
            </a:r>
            <a:br>
              <a:rPr lang="nl-NL" sz="3600" dirty="0">
                <a:solidFill>
                  <a:schemeClr val="bg2"/>
                </a:solidFill>
                <a:latin typeface="+mn-lt"/>
              </a:rPr>
            </a:br>
            <a:r>
              <a:rPr lang="nl-NL" sz="3600" dirty="0">
                <a:solidFill>
                  <a:schemeClr val="bg2"/>
                </a:solidFill>
                <a:latin typeface="+mn-lt"/>
              </a:rPr>
              <a:t>Behandeling, versorging en ondersteuning vir mense wat aan leefstylsiektes ly</a:t>
            </a:r>
            <a:endParaRPr lang="en-US" sz="3600" b="1" dirty="0">
              <a:solidFill>
                <a:schemeClr val="bg2"/>
              </a:solidFill>
              <a:latin typeface="+mn-lt"/>
            </a:endParaRPr>
          </a:p>
        </p:txBody>
      </p:sp>
      <p:pic>
        <p:nvPicPr>
          <p:cNvPr id="7" name="Graphic 6" descr="School lunchbox with sandwich, juice and fruit">
            <a:extLst>
              <a:ext uri="{FF2B5EF4-FFF2-40B4-BE49-F238E27FC236}">
                <a16:creationId xmlns:a16="http://schemas.microsoft.com/office/drawing/2014/main" id="{214879E7-63BE-8073-9D8E-25D0B4782C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1138" y="-191019"/>
            <a:ext cx="3883858" cy="3883858"/>
          </a:xfrm>
          <a:prstGeom prst="rect">
            <a:avLst/>
          </a:prstGeom>
        </p:spPr>
      </p:pic>
      <p:pic>
        <p:nvPicPr>
          <p:cNvPr id="9" name="Graphic 8" descr="Bottle of juice with apples and oranges">
            <a:extLst>
              <a:ext uri="{FF2B5EF4-FFF2-40B4-BE49-F238E27FC236}">
                <a16:creationId xmlns:a16="http://schemas.microsoft.com/office/drawing/2014/main" id="{AAA8586C-AF4E-21AF-433F-C510856BAC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70954" y="-191019"/>
            <a:ext cx="3883858" cy="3883858"/>
          </a:xfrm>
          <a:prstGeom prst="rect">
            <a:avLst/>
          </a:prstGeom>
        </p:spPr>
      </p:pic>
      <p:pic>
        <p:nvPicPr>
          <p:cNvPr id="11" name="Graphic 10" descr="Pencils with eraser, sticky notes and pencil shavings">
            <a:extLst>
              <a:ext uri="{FF2B5EF4-FFF2-40B4-BE49-F238E27FC236}">
                <a16:creationId xmlns:a16="http://schemas.microsoft.com/office/drawing/2014/main" id="{EA5EC02B-4D1A-0FCA-A5E9-C0235512347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41230" y="676656"/>
            <a:ext cx="2589239" cy="2589239"/>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838F4491-E2A7-7CDE-E1CE-9C5E98A05E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7905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 name="Picture Placeholder 9" descr="hands tying a shoe">
            <a:extLst>
              <a:ext uri="{FF2B5EF4-FFF2-40B4-BE49-F238E27FC236}">
                <a16:creationId xmlns:a16="http://schemas.microsoft.com/office/drawing/2014/main" id="{BD99CA7F-8B87-4431-852C-815754D1C5A7}"/>
              </a:ext>
            </a:extLst>
          </p:cNvPr>
          <p:cNvPicPr>
            <a:picLocks noGrp="1" noChangeAspect="1"/>
          </p:cNvPicPr>
          <p:nvPr>
            <p:ph type="pic" sz="quarter" idx="14"/>
          </p:nvPr>
        </p:nvPicPr>
        <p:blipFill rotWithShape="1">
          <a:blip r:embed="rId3">
            <a:duotone>
              <a:schemeClr val="bg2">
                <a:shade val="45000"/>
                <a:satMod val="135000"/>
              </a:schemeClr>
              <a:prstClr val="white"/>
            </a:duotone>
            <a:alphaModFix amt="65000"/>
          </a:blip>
          <a:srcRect l="18018" r="27316"/>
          <a:stretch/>
        </p:blipFill>
        <p:spPr>
          <a:xfrm>
            <a:off x="20" y="10"/>
            <a:ext cx="6095980" cy="6857990"/>
          </a:xfrm>
          <a:prstGeom prst="rect">
            <a:avLst/>
          </a:prstGeom>
        </p:spPr>
      </p:pic>
      <p:pic>
        <p:nvPicPr>
          <p:cNvPr id="8" name="Picture Placeholder 7" descr="group of people high fiving&#10;">
            <a:extLst>
              <a:ext uri="{FF2B5EF4-FFF2-40B4-BE49-F238E27FC236}">
                <a16:creationId xmlns:a16="http://schemas.microsoft.com/office/drawing/2014/main" id="{F602090C-4003-4A9A-8F17-0FDDFD83F825}"/>
              </a:ext>
            </a:extLst>
          </p:cNvPr>
          <p:cNvPicPr>
            <a:picLocks noGrp="1" noChangeAspect="1"/>
          </p:cNvPicPr>
          <p:nvPr>
            <p:ph type="pic" sz="quarter" idx="13"/>
          </p:nvPr>
        </p:nvPicPr>
        <p:blipFill rotWithShape="1">
          <a:blip r:embed="rId4">
            <a:duotone>
              <a:schemeClr val="bg2">
                <a:shade val="45000"/>
                <a:satMod val="135000"/>
              </a:schemeClr>
              <a:prstClr val="white"/>
            </a:duotone>
            <a:alphaModFix amt="65000"/>
          </a:blip>
          <a:srcRect/>
          <a:stretch/>
        </p:blipFill>
        <p:spPr>
          <a:prstGeom prst="rect">
            <a:avLst/>
          </a:prstGeom>
        </p:spPr>
      </p:pic>
      <p:sp>
        <p:nvSpPr>
          <p:cNvPr id="4" name="Title 3">
            <a:extLst>
              <a:ext uri="{FF2B5EF4-FFF2-40B4-BE49-F238E27FC236}">
                <a16:creationId xmlns:a16="http://schemas.microsoft.com/office/drawing/2014/main" id="{858C0DDC-D116-43DA-B0B5-A6A82668AD5D}"/>
              </a:ext>
            </a:extLst>
          </p:cNvPr>
          <p:cNvSpPr>
            <a:spLocks noGrp="1"/>
          </p:cNvSpPr>
          <p:nvPr>
            <p:ph type="title"/>
          </p:nvPr>
        </p:nvSpPr>
        <p:spPr>
          <a:xfrm>
            <a:off x="6375747" y="3429000"/>
            <a:ext cx="5549258" cy="1739347"/>
          </a:xfrm>
        </p:spPr>
        <p:txBody>
          <a:bodyPr vert="horz" lIns="91440" tIns="45720" rIns="91440" bIns="45720" rtlCol="0" anchor="ctr">
            <a:normAutofit fontScale="90000"/>
          </a:bodyPr>
          <a:lstStyle/>
          <a:p>
            <a:pPr>
              <a:lnSpc>
                <a:spcPct val="80000"/>
              </a:lnSpc>
            </a:pPr>
            <a:r>
              <a:rPr lang="nl-NL" sz="4700" spc="150" dirty="0">
                <a:latin typeface="+mn-lt"/>
              </a:rPr>
              <a:t>Voordele van langtermyn-deelname aan fisieSe aktiwiteit</a:t>
            </a:r>
            <a:endParaRPr lang="en-US" sz="4700" b="1" spc="150" dirty="0">
              <a:latin typeface="+mn-lt"/>
            </a:endParaRPr>
          </a:p>
        </p:txBody>
      </p:sp>
      <p:pic>
        <p:nvPicPr>
          <p:cNvPr id="3" name="Picture 2" descr="A logo with a person in the middle&#10;&#10;Description automatically generated">
            <a:extLst>
              <a:ext uri="{FF2B5EF4-FFF2-40B4-BE49-F238E27FC236}">
                <a16:creationId xmlns:a16="http://schemas.microsoft.com/office/drawing/2014/main" id="{D85EC777-577A-D75A-4323-03D5A80AE2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C2494F5-2FB8-C354-022D-136A3B448F5C}"/>
              </a:ext>
            </a:extLst>
          </p:cNvPr>
          <p:cNvSpPr/>
          <p:nvPr/>
        </p:nvSpPr>
        <p:spPr>
          <a:xfrm>
            <a:off x="6096000" y="1925872"/>
            <a:ext cx="3645074" cy="1002082"/>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5373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inside of a gym">
            <a:extLst>
              <a:ext uri="{FF2B5EF4-FFF2-40B4-BE49-F238E27FC236}">
                <a16:creationId xmlns:a16="http://schemas.microsoft.com/office/drawing/2014/main" id="{F298FAB9-AC47-4458-8F09-2B393B152674}"/>
              </a:ext>
            </a:extLst>
          </p:cNvPr>
          <p:cNvPicPr>
            <a:picLocks noGrp="1" noChangeAspect="1"/>
          </p:cNvPicPr>
          <p:nvPr>
            <p:ph type="pic" sz="quarter" idx="14"/>
          </p:nvPr>
        </p:nvPicPr>
        <p:blipFill rotWithShape="1">
          <a:blip r:embed="rId3"/>
          <a:srcRect t="44" b="44"/>
          <a:stretch/>
        </p:blipFill>
        <p:spPr/>
      </p:pic>
      <p:pic>
        <p:nvPicPr>
          <p:cNvPr id="23" name="Picture Placeholder 22" descr="hands tying a shoe">
            <a:extLst>
              <a:ext uri="{FF2B5EF4-FFF2-40B4-BE49-F238E27FC236}">
                <a16:creationId xmlns:a16="http://schemas.microsoft.com/office/drawing/2014/main" id="{92EE76B6-79F9-4163-9187-866AA0F39EED}"/>
              </a:ext>
            </a:extLst>
          </p:cNvPr>
          <p:cNvPicPr>
            <a:picLocks noGrp="1" noChangeAspect="1"/>
          </p:cNvPicPr>
          <p:nvPr>
            <p:ph type="pic" sz="quarter" idx="15"/>
          </p:nvPr>
        </p:nvPicPr>
        <p:blipFill rotWithShape="1">
          <a:blip r:embed="rId4"/>
          <a:srcRect l="7" r="7"/>
          <a:stretch/>
        </p:blipFill>
        <p:spPr/>
      </p:pic>
      <p:pic>
        <p:nvPicPr>
          <p:cNvPr id="19" name="Picture Placeholder 18" descr="close up of dumbells">
            <a:extLst>
              <a:ext uri="{FF2B5EF4-FFF2-40B4-BE49-F238E27FC236}">
                <a16:creationId xmlns:a16="http://schemas.microsoft.com/office/drawing/2014/main" id="{CFEB2900-00B6-43B7-AC38-09D3FDB30DC6}"/>
              </a:ext>
            </a:extLst>
          </p:cNvPr>
          <p:cNvPicPr>
            <a:picLocks noGrp="1" noChangeAspect="1"/>
          </p:cNvPicPr>
          <p:nvPr>
            <p:ph type="pic" sz="quarter" idx="16"/>
          </p:nvPr>
        </p:nvPicPr>
        <p:blipFill rotWithShape="1">
          <a:blip r:embed="rId5"/>
          <a:srcRect t="9" b="9"/>
          <a:stretch/>
        </p:blipFill>
        <p:spPr/>
      </p:pic>
      <p:pic>
        <p:nvPicPr>
          <p:cNvPr id="15" name="Picture Placeholder 14" descr="woman with boxing gloves">
            <a:extLst>
              <a:ext uri="{FF2B5EF4-FFF2-40B4-BE49-F238E27FC236}">
                <a16:creationId xmlns:a16="http://schemas.microsoft.com/office/drawing/2014/main" id="{658F430D-7953-4C3C-B3BE-0B399BDD08AD}"/>
              </a:ext>
            </a:extLst>
          </p:cNvPr>
          <p:cNvPicPr>
            <a:picLocks noGrp="1" noChangeAspect="1"/>
          </p:cNvPicPr>
          <p:nvPr>
            <p:ph type="pic" sz="quarter" idx="13"/>
          </p:nvPr>
        </p:nvPicPr>
        <p:blipFill rotWithShape="1">
          <a:blip r:embed="rId6"/>
          <a:srcRect l="117" r="117"/>
          <a:stretch/>
        </p:blipFill>
        <p:spPr/>
      </p:pic>
      <p:sp>
        <p:nvSpPr>
          <p:cNvPr id="5" name="Content Placeholder 4">
            <a:extLst>
              <a:ext uri="{FF2B5EF4-FFF2-40B4-BE49-F238E27FC236}">
                <a16:creationId xmlns:a16="http://schemas.microsoft.com/office/drawing/2014/main" id="{5B430F02-9645-4F56-99F7-1DC2F76FFFE5}"/>
              </a:ext>
            </a:extLst>
          </p:cNvPr>
          <p:cNvSpPr txBox="1">
            <a:spLocks/>
          </p:cNvSpPr>
          <p:nvPr/>
        </p:nvSpPr>
        <p:spPr>
          <a:xfrm>
            <a:off x="563970" y="2713703"/>
            <a:ext cx="4240313" cy="3860243"/>
          </a:xfrm>
          <a:prstGeom prst="rect">
            <a:avLst/>
          </a:prstGeom>
        </p:spPr>
        <p:txBody>
          <a:bodyPr vert="horz" lIns="91440" tIns="45720" rIns="91440" bIns="45720" rtlCol="0">
            <a:normAutofit fontScale="92500"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n-ZA" sz="4000" b="1" dirty="0" err="1">
                <a:latin typeface="Rockwell" panose="02060603020205020403" pitchFamily="18" charset="0"/>
              </a:rPr>
              <a:t>Verbeter</a:t>
            </a:r>
            <a:r>
              <a:rPr lang="en-ZA" sz="4000" b="1" dirty="0">
                <a:latin typeface="Rockwell" panose="02060603020205020403" pitchFamily="18" charset="0"/>
              </a:rPr>
              <a:t>: 
- </a:t>
            </a:r>
            <a:r>
              <a:rPr lang="en-ZA" sz="4000" b="1" dirty="0" err="1">
                <a:latin typeface="Rockwell" panose="02060603020205020403" pitchFamily="18" charset="0"/>
              </a:rPr>
              <a:t>Fisiese</a:t>
            </a:r>
            <a:r>
              <a:rPr lang="en-ZA" sz="4000" b="1" dirty="0">
                <a:latin typeface="Rockwell" panose="02060603020205020403" pitchFamily="18" charset="0"/>
              </a:rPr>
              <a:t>-
- </a:t>
            </a:r>
            <a:r>
              <a:rPr lang="en-ZA" sz="4000" b="1" dirty="0" err="1">
                <a:latin typeface="Rockwell" panose="02060603020205020403" pitchFamily="18" charset="0"/>
              </a:rPr>
              <a:t>Geestelike</a:t>
            </a:r>
            <a:r>
              <a:rPr lang="en-ZA" sz="4000" b="1" dirty="0">
                <a:latin typeface="Rockwell" panose="02060603020205020403" pitchFamily="18" charset="0"/>
              </a:rPr>
              <a:t>-
- </a:t>
            </a:r>
            <a:r>
              <a:rPr lang="en-ZA" sz="4000" b="1" dirty="0" err="1">
                <a:latin typeface="Rockwell" panose="02060603020205020403" pitchFamily="18" charset="0"/>
              </a:rPr>
              <a:t>Sosiale</a:t>
            </a:r>
            <a:r>
              <a:rPr lang="en-ZA" sz="4000" b="1" dirty="0">
                <a:latin typeface="Rockwell" panose="02060603020205020403" pitchFamily="18" charset="0"/>
              </a:rPr>
              <a:t>-</a:t>
            </a:r>
          </a:p>
          <a:p>
            <a:r>
              <a:rPr lang="en-ZA" sz="4000" b="1" dirty="0">
                <a:latin typeface="Rockwell" panose="02060603020205020403" pitchFamily="18" charset="0"/>
              </a:rPr>
              <a:t>- </a:t>
            </a:r>
            <a:r>
              <a:rPr lang="en-ZA" sz="4000" b="1" dirty="0" err="1">
                <a:latin typeface="Rockwell" panose="02060603020205020403" pitchFamily="18" charset="0"/>
              </a:rPr>
              <a:t>Emosionele</a:t>
            </a:r>
            <a:r>
              <a:rPr lang="en-ZA" sz="4000" b="1" dirty="0">
                <a:latin typeface="Rockwell" panose="02060603020205020403" pitchFamily="18" charset="0"/>
              </a:rPr>
              <a:t> </a:t>
            </a:r>
            <a:r>
              <a:rPr lang="en-ZA" sz="4000" b="1" dirty="0" err="1">
                <a:latin typeface="Rockwell" panose="02060603020205020403" pitchFamily="18" charset="0"/>
              </a:rPr>
              <a:t>welstand</a:t>
            </a:r>
            <a:endParaRPr lang="en-US" sz="4000" b="1" dirty="0">
              <a:latin typeface="Rockwell" panose="02060603020205020403" pitchFamily="18" charset="0"/>
            </a:endParaRPr>
          </a:p>
        </p:txBody>
      </p:sp>
      <p:pic>
        <p:nvPicPr>
          <p:cNvPr id="3" name="Picture 2" descr="A logo with a person in the middle&#10;&#10;Description automatically generated">
            <a:extLst>
              <a:ext uri="{FF2B5EF4-FFF2-40B4-BE49-F238E27FC236}">
                <a16:creationId xmlns:a16="http://schemas.microsoft.com/office/drawing/2014/main" id="{C53732CF-5C40-BDF6-7809-C530EEEC8AB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516594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A8DA88-2D67-4B30-8205-C52078711284}">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9CFB608F-E2ED-4AA5-B472-3C2C89444F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2896BB-5566-4403-84AA-2FD10D9622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TM04033921[[fn=Damask]]</Template>
  <TotalTime>4387</TotalTime>
  <Words>2216</Words>
  <Application>Microsoft Office PowerPoint</Application>
  <PresentationFormat>Widescreen</PresentationFormat>
  <Paragraphs>143</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Bookman Old Style</vt:lpstr>
      <vt:lpstr>Calibri</vt:lpstr>
      <vt:lpstr>Rockwell</vt:lpstr>
      <vt:lpstr>Symbol</vt:lpstr>
      <vt:lpstr>Times New Roman</vt:lpstr>
      <vt:lpstr>Damask</vt:lpstr>
      <vt:lpstr>PowerPoint Presentation</vt:lpstr>
      <vt:lpstr>PowerPoint Presentation</vt:lpstr>
      <vt:lpstr>INGRYPINGstrategieë om leefstylsiektes te BEHEER:</vt:lpstr>
      <vt:lpstr>How to EASILY Kick Start A Healthy Lifestyle Kyk: https://www.youtube.com/watch?v=Y8HIFRPU6pM  (2 min 48 sek)</vt:lpstr>
      <vt:lpstr>Voorkoming en beheer van leefstylsiektes</vt:lpstr>
      <vt:lpstr>PowerPoint Presentation</vt:lpstr>
      <vt:lpstr>Ontwikkel 'n aksieplan: Behandeling, versorging en ondersteuning vir mense wat aan leefstylsiektes ly</vt:lpstr>
      <vt:lpstr>Voordele van langtermyn-deelname aan fisieSe aktiwiteit</vt:lpstr>
      <vt:lpstr>PowerPoint Presentation</vt:lpstr>
      <vt:lpstr>PowerPoint Presentation</vt:lpstr>
      <vt:lpstr>VRAE?    AKTIWITEIT: Les 2 WERKKAART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Kerri Cunningham</dc:creator>
  <cp:lastModifiedBy>Melchior Botes</cp:lastModifiedBy>
  <cp:revision>2</cp:revision>
  <dcterms:created xsi:type="dcterms:W3CDTF">2024-04-19T01:21:25Z</dcterms:created>
  <dcterms:modified xsi:type="dcterms:W3CDTF">2024-05-15T12:52:54Z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