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14"/>
  </p:notesMasterIdLst>
  <p:sldIdLst>
    <p:sldId id="256" r:id="rId3"/>
    <p:sldId id="257" r:id="rId4"/>
    <p:sldId id="258" r:id="rId5"/>
    <p:sldId id="267" r:id="rId6"/>
    <p:sldId id="260" r:id="rId7"/>
    <p:sldId id="271" r:id="rId8"/>
    <p:sldId id="268" r:id="rId9"/>
    <p:sldId id="263" r:id="rId10"/>
    <p:sldId id="264" r:id="rId11"/>
    <p:sldId id="265" r:id="rId12"/>
    <p:sldId id="266"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Play"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hpVYHuLj84Cj4FvMXbJH7luF5RA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AF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2B5425-B66D-404F-A800-01A3AB8695A5}" v="9" dt="2023-12-18T12:19:37.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940" autoAdjust="0"/>
  </p:normalViewPr>
  <p:slideViewPr>
    <p:cSldViewPr snapToGrid="0">
      <p:cViewPr varScale="1">
        <p:scale>
          <a:sx n="63" d="100"/>
          <a:sy n="63" d="100"/>
        </p:scale>
        <p:origin x="23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customschemas.google.com/relationships/presentationmetadata" Target="metadata"/><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5.fntdata"/><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E6924BA-1F03-4554-BEF8-D396A2554F35}"/>
    <pc:docChg chg="undo redo custSel addSld delSld modSld modMainMaster">
      <pc:chgData name="Hp Unit" userId="86ec350514542ee1" providerId="LiveId" clId="{9E6924BA-1F03-4554-BEF8-D396A2554F35}" dt="2023-10-06T13:34:48.113" v="566"/>
      <pc:docMkLst>
        <pc:docMk/>
      </pc:docMkLst>
      <pc:sldChg chg="addSp modSp mod setBg modNotesTx">
        <pc:chgData name="Hp Unit" userId="86ec350514542ee1" providerId="LiveId" clId="{9E6924BA-1F03-4554-BEF8-D396A2554F35}" dt="2023-10-06T13:34:05.667" v="555" actId="1076"/>
        <pc:sldMkLst>
          <pc:docMk/>
          <pc:sldMk cId="0" sldId="256"/>
        </pc:sldMkLst>
        <pc:spChg chg="add mod">
          <ac:chgData name="Hp Unit" userId="86ec350514542ee1" providerId="LiveId" clId="{9E6924BA-1F03-4554-BEF8-D396A2554F35}" dt="2023-10-06T11:21:00.354" v="67" actId="1037"/>
          <ac:spMkLst>
            <pc:docMk/>
            <pc:sldMk cId="0" sldId="256"/>
            <ac:spMk id="4" creationId="{39E39132-85A0-9BB5-9BCF-79BB50B9C8C8}"/>
          </ac:spMkLst>
        </pc:spChg>
        <pc:picChg chg="add mod">
          <ac:chgData name="Hp Unit" userId="86ec350514542ee1" providerId="LiveId" clId="{9E6924BA-1F03-4554-BEF8-D396A2554F35}" dt="2023-10-06T13:34:05.667" v="555" actId="1076"/>
          <ac:picMkLst>
            <pc:docMk/>
            <pc:sldMk cId="0" sldId="256"/>
            <ac:picMk id="2" creationId="{F1818C6C-69A2-B0BD-ADCC-E908EB7DF5E3}"/>
          </ac:picMkLst>
        </pc:picChg>
        <pc:picChg chg="add mod">
          <ac:chgData name="Hp Unit" userId="86ec350514542ee1" providerId="LiveId" clId="{9E6924BA-1F03-4554-BEF8-D396A2554F35}" dt="2023-10-06T11:19:30.506" v="0"/>
          <ac:picMkLst>
            <pc:docMk/>
            <pc:sldMk cId="0" sldId="256"/>
            <ac:picMk id="3" creationId="{508921CF-6624-33ED-CA3B-F3F2CD9685E7}"/>
          </ac:picMkLst>
        </pc:picChg>
      </pc:sldChg>
      <pc:sldChg chg="addSp delSp modSp mod setBg modNotesTx">
        <pc:chgData name="Hp Unit" userId="86ec350514542ee1" providerId="LiveId" clId="{9E6924BA-1F03-4554-BEF8-D396A2554F35}" dt="2023-10-06T13:34:08.872" v="556"/>
        <pc:sldMkLst>
          <pc:docMk/>
          <pc:sldMk cId="0" sldId="257"/>
        </pc:sldMkLst>
        <pc:spChg chg="add mod">
          <ac:chgData name="Hp Unit" userId="86ec350514542ee1" providerId="LiveId" clId="{9E6924BA-1F03-4554-BEF8-D396A2554F35}" dt="2023-10-06T12:15:55.069" v="552" actId="14100"/>
          <ac:spMkLst>
            <pc:docMk/>
            <pc:sldMk cId="0" sldId="257"/>
            <ac:spMk id="3" creationId="{8473ADA7-5771-61B9-723D-90EDC3982A41}"/>
          </ac:spMkLst>
        </pc:spChg>
        <pc:spChg chg="mod">
          <ac:chgData name="Hp Unit" userId="86ec350514542ee1" providerId="LiveId" clId="{9E6924BA-1F03-4554-BEF8-D396A2554F35}" dt="2023-10-06T12:16:05.727" v="553" actId="1076"/>
          <ac:spMkLst>
            <pc:docMk/>
            <pc:sldMk cId="0" sldId="257"/>
            <ac:spMk id="169" creationId="{00000000-0000-0000-0000-000000000000}"/>
          </ac:spMkLst>
        </pc:spChg>
        <pc:spChg chg="mod">
          <ac:chgData name="Hp Unit" userId="86ec350514542ee1" providerId="LiveId" clId="{9E6924BA-1F03-4554-BEF8-D396A2554F35}" dt="2023-10-06T12:15:44.501" v="549" actId="404"/>
          <ac:spMkLst>
            <pc:docMk/>
            <pc:sldMk cId="0" sldId="257"/>
            <ac:spMk id="170" creationId="{00000000-0000-0000-0000-000000000000}"/>
          </ac:spMkLst>
        </pc:spChg>
        <pc:spChg chg="del mod">
          <ac:chgData name="Hp Unit" userId="86ec350514542ee1" providerId="LiveId" clId="{9E6924BA-1F03-4554-BEF8-D396A2554F35}" dt="2023-10-06T11:22:11.982" v="82"/>
          <ac:spMkLst>
            <pc:docMk/>
            <pc:sldMk cId="0" sldId="257"/>
            <ac:spMk id="171" creationId="{00000000-0000-0000-0000-000000000000}"/>
          </ac:spMkLst>
        </pc:spChg>
        <pc:spChg chg="del mod">
          <ac:chgData name="Hp Unit" userId="86ec350514542ee1" providerId="LiveId" clId="{9E6924BA-1F03-4554-BEF8-D396A2554F35}" dt="2023-10-06T11:22:11.983" v="84"/>
          <ac:spMkLst>
            <pc:docMk/>
            <pc:sldMk cId="0" sldId="257"/>
            <ac:spMk id="172" creationId="{00000000-0000-0000-0000-000000000000}"/>
          </ac:spMkLst>
        </pc:spChg>
        <pc:spChg chg="del mod">
          <ac:chgData name="Hp Unit" userId="86ec350514542ee1" providerId="LiveId" clId="{9E6924BA-1F03-4554-BEF8-D396A2554F35}" dt="2023-10-06T11:22:11.983" v="86"/>
          <ac:spMkLst>
            <pc:docMk/>
            <pc:sldMk cId="0" sldId="257"/>
            <ac:spMk id="173" creationId="{00000000-0000-0000-0000-000000000000}"/>
          </ac:spMkLst>
        </pc:spChg>
        <pc:picChg chg="add mod">
          <ac:chgData name="Hp Unit" userId="86ec350514542ee1" providerId="LiveId" clId="{9E6924BA-1F03-4554-BEF8-D396A2554F35}" dt="2023-10-06T13:34:08.872" v="556"/>
          <ac:picMkLst>
            <pc:docMk/>
            <pc:sldMk cId="0" sldId="257"/>
            <ac:picMk id="2" creationId="{64B6F1B4-431A-C3A9-178E-FA0FB1E98770}"/>
          </ac:picMkLst>
        </pc:picChg>
        <pc:picChg chg="add mod ord modCrop">
          <ac:chgData name="Hp Unit" userId="86ec350514542ee1" providerId="LiveId" clId="{9E6924BA-1F03-4554-BEF8-D396A2554F35}" dt="2023-10-06T11:30:18.865" v="238" actId="1076"/>
          <ac:picMkLst>
            <pc:docMk/>
            <pc:sldMk cId="0" sldId="257"/>
            <ac:picMk id="4" creationId="{3E7211A8-19F7-E165-0ADF-137D459E1A17}"/>
          </ac:picMkLst>
        </pc:picChg>
        <pc:picChg chg="del">
          <ac:chgData name="Hp Unit" userId="86ec350514542ee1" providerId="LiveId" clId="{9E6924BA-1F03-4554-BEF8-D396A2554F35}" dt="2023-10-06T11:21:17.676" v="68" actId="478"/>
          <ac:picMkLst>
            <pc:docMk/>
            <pc:sldMk cId="0" sldId="257"/>
            <ac:picMk id="174" creationId="{00000000-0000-0000-0000-000000000000}"/>
          </ac:picMkLst>
        </pc:picChg>
      </pc:sldChg>
      <pc:sldChg chg="addSp delSp modSp mod modNotesTx">
        <pc:chgData name="Hp Unit" userId="86ec350514542ee1" providerId="LiveId" clId="{9E6924BA-1F03-4554-BEF8-D396A2554F35}" dt="2023-10-06T13:34:10.962" v="557"/>
        <pc:sldMkLst>
          <pc:docMk/>
          <pc:sldMk cId="0" sldId="258"/>
        </pc:sldMkLst>
        <pc:spChg chg="add del mod">
          <ac:chgData name="Hp Unit" userId="86ec350514542ee1" providerId="LiveId" clId="{9E6924BA-1F03-4554-BEF8-D396A2554F35}" dt="2023-10-06T11:37:28.433" v="262" actId="478"/>
          <ac:spMkLst>
            <pc:docMk/>
            <pc:sldMk cId="0" sldId="258"/>
            <ac:spMk id="3" creationId="{02372658-6D52-B02A-CFBA-3116AFE36589}"/>
          </ac:spMkLst>
        </pc:spChg>
        <pc:spChg chg="del mod">
          <ac:chgData name="Hp Unit" userId="86ec350514542ee1" providerId="LiveId" clId="{9E6924BA-1F03-4554-BEF8-D396A2554F35}" dt="2023-10-06T11:35:46.492" v="261" actId="478"/>
          <ac:spMkLst>
            <pc:docMk/>
            <pc:sldMk cId="0" sldId="258"/>
            <ac:spMk id="180" creationId="{00000000-0000-0000-0000-000000000000}"/>
          </ac:spMkLst>
        </pc:spChg>
        <pc:spChg chg="del mod">
          <ac:chgData name="Hp Unit" userId="86ec350514542ee1" providerId="LiveId" clId="{9E6924BA-1F03-4554-BEF8-D396A2554F35}" dt="2023-10-06T11:35:38.452" v="259" actId="478"/>
          <ac:spMkLst>
            <pc:docMk/>
            <pc:sldMk cId="0" sldId="258"/>
            <ac:spMk id="181" creationId="{00000000-0000-0000-0000-000000000000}"/>
          </ac:spMkLst>
        </pc:spChg>
        <pc:spChg chg="del mod">
          <ac:chgData name="Hp Unit" userId="86ec350514542ee1" providerId="LiveId" clId="{9E6924BA-1F03-4554-BEF8-D396A2554F35}" dt="2023-10-06T11:35:38.452" v="259" actId="478"/>
          <ac:spMkLst>
            <pc:docMk/>
            <pc:sldMk cId="0" sldId="258"/>
            <ac:spMk id="182" creationId="{00000000-0000-0000-0000-000000000000}"/>
          </ac:spMkLst>
        </pc:spChg>
        <pc:spChg chg="del mod">
          <ac:chgData name="Hp Unit" userId="86ec350514542ee1" providerId="LiveId" clId="{9E6924BA-1F03-4554-BEF8-D396A2554F35}" dt="2023-10-06T11:35:38.452" v="259" actId="478"/>
          <ac:spMkLst>
            <pc:docMk/>
            <pc:sldMk cId="0" sldId="258"/>
            <ac:spMk id="183" creationId="{00000000-0000-0000-0000-000000000000}"/>
          </ac:spMkLst>
        </pc:spChg>
        <pc:spChg chg="del mod">
          <ac:chgData name="Hp Unit" userId="86ec350514542ee1" providerId="LiveId" clId="{9E6924BA-1F03-4554-BEF8-D396A2554F35}" dt="2023-10-06T11:35:38.452" v="259" actId="478"/>
          <ac:spMkLst>
            <pc:docMk/>
            <pc:sldMk cId="0" sldId="258"/>
            <ac:spMk id="184" creationId="{00000000-0000-0000-0000-000000000000}"/>
          </ac:spMkLst>
        </pc:spChg>
        <pc:spChg chg="del mod">
          <ac:chgData name="Hp Unit" userId="86ec350514542ee1" providerId="LiveId" clId="{9E6924BA-1F03-4554-BEF8-D396A2554F35}" dt="2023-10-06T11:35:38.452" v="259" actId="478"/>
          <ac:spMkLst>
            <pc:docMk/>
            <pc:sldMk cId="0" sldId="258"/>
            <ac:spMk id="185" creationId="{00000000-0000-0000-0000-000000000000}"/>
          </ac:spMkLst>
        </pc:spChg>
        <pc:spChg chg="del mod">
          <ac:chgData name="Hp Unit" userId="86ec350514542ee1" providerId="LiveId" clId="{9E6924BA-1F03-4554-BEF8-D396A2554F35}" dt="2023-10-06T11:35:43.182" v="260" actId="478"/>
          <ac:spMkLst>
            <pc:docMk/>
            <pc:sldMk cId="0" sldId="258"/>
            <ac:spMk id="186" creationId="{00000000-0000-0000-0000-000000000000}"/>
          </ac:spMkLst>
        </pc:spChg>
        <pc:spChg chg="mod">
          <ac:chgData name="Hp Unit" userId="86ec350514542ee1" providerId="LiveId" clId="{9E6924BA-1F03-4554-BEF8-D396A2554F35}" dt="2023-10-06T11:31:07.387" v="245" actId="2711"/>
          <ac:spMkLst>
            <pc:docMk/>
            <pc:sldMk cId="0" sldId="258"/>
            <ac:spMk id="187" creationId="{00000000-0000-0000-0000-000000000000}"/>
          </ac:spMkLst>
        </pc:spChg>
        <pc:picChg chg="add mod">
          <ac:chgData name="Hp Unit" userId="86ec350514542ee1" providerId="LiveId" clId="{9E6924BA-1F03-4554-BEF8-D396A2554F35}" dt="2023-10-06T13:34:10.962" v="557"/>
          <ac:picMkLst>
            <pc:docMk/>
            <pc:sldMk cId="0" sldId="258"/>
            <ac:picMk id="2" creationId="{1CB58B0A-4AE1-077D-495A-4B995A3C903B}"/>
          </ac:picMkLst>
        </pc:picChg>
        <pc:picChg chg="add mod">
          <ac:chgData name="Hp Unit" userId="86ec350514542ee1" providerId="LiveId" clId="{9E6924BA-1F03-4554-BEF8-D396A2554F35}" dt="2023-10-06T11:37:32.990" v="264" actId="1076"/>
          <ac:picMkLst>
            <pc:docMk/>
            <pc:sldMk cId="0" sldId="258"/>
            <ac:picMk id="5" creationId="{07535D44-2810-D38D-CD67-A508ACB8912A}"/>
          </ac:picMkLst>
        </pc:picChg>
        <pc:picChg chg="del">
          <ac:chgData name="Hp Unit" userId="86ec350514542ee1" providerId="LiveId" clId="{9E6924BA-1F03-4554-BEF8-D396A2554F35}" dt="2023-10-06T11:35:35.123" v="258" actId="478"/>
          <ac:picMkLst>
            <pc:docMk/>
            <pc:sldMk cId="0" sldId="258"/>
            <ac:picMk id="188" creationId="{00000000-0000-0000-0000-000000000000}"/>
          </ac:picMkLst>
        </pc:picChg>
        <pc:picChg chg="del">
          <ac:chgData name="Hp Unit" userId="86ec350514542ee1" providerId="LiveId" clId="{9E6924BA-1F03-4554-BEF8-D396A2554F35}" dt="2023-10-06T11:35:33.259" v="257" actId="478"/>
          <ac:picMkLst>
            <pc:docMk/>
            <pc:sldMk cId="0" sldId="258"/>
            <ac:picMk id="189" creationId="{00000000-0000-0000-0000-000000000000}"/>
          </ac:picMkLst>
        </pc:picChg>
      </pc:sldChg>
      <pc:sldChg chg="delSp modSp del mod modNotesTx">
        <pc:chgData name="Hp Unit" userId="86ec350514542ee1" providerId="LiveId" clId="{9E6924BA-1F03-4554-BEF8-D396A2554F35}" dt="2023-10-06T11:39:55.737" v="276" actId="47"/>
        <pc:sldMkLst>
          <pc:docMk/>
          <pc:sldMk cId="0" sldId="259"/>
        </pc:sldMkLst>
        <pc:spChg chg="mod">
          <ac:chgData name="Hp Unit" userId="86ec350514542ee1" providerId="LiveId" clId="{9E6924BA-1F03-4554-BEF8-D396A2554F35}" dt="2023-10-06T11:39:35.416" v="270" actId="21"/>
          <ac:spMkLst>
            <pc:docMk/>
            <pc:sldMk cId="0" sldId="259"/>
            <ac:spMk id="195" creationId="{00000000-0000-0000-0000-000000000000}"/>
          </ac:spMkLst>
        </pc:spChg>
        <pc:picChg chg="del mod">
          <ac:chgData name="Hp Unit" userId="86ec350514542ee1" providerId="LiveId" clId="{9E6924BA-1F03-4554-BEF8-D396A2554F35}" dt="2023-10-06T11:39:40.920" v="272" actId="21"/>
          <ac:picMkLst>
            <pc:docMk/>
            <pc:sldMk cId="0" sldId="259"/>
            <ac:picMk id="196" creationId="{00000000-0000-0000-0000-000000000000}"/>
          </ac:picMkLst>
        </pc:picChg>
      </pc:sldChg>
      <pc:sldChg chg="addSp delSp modSp del mod setBg modNotesTx">
        <pc:chgData name="Hp Unit" userId="86ec350514542ee1" providerId="LiveId" clId="{9E6924BA-1F03-4554-BEF8-D396A2554F35}" dt="2023-10-06T11:48:01.062" v="340" actId="47"/>
        <pc:sldMkLst>
          <pc:docMk/>
          <pc:sldMk cId="0" sldId="260"/>
        </pc:sldMkLst>
        <pc:spChg chg="add mod">
          <ac:chgData name="Hp Unit" userId="86ec350514542ee1" providerId="LiveId" clId="{9E6924BA-1F03-4554-BEF8-D396A2554F35}" dt="2023-10-06T11:45:41.043" v="335" actId="21"/>
          <ac:spMkLst>
            <pc:docMk/>
            <pc:sldMk cId="0" sldId="260"/>
            <ac:spMk id="3" creationId="{451DB6AC-1B58-0640-F39A-8C3675B21C1C}"/>
          </ac:spMkLst>
        </pc:spChg>
        <pc:spChg chg="del mod">
          <ac:chgData name="Hp Unit" userId="86ec350514542ee1" providerId="LiveId" clId="{9E6924BA-1F03-4554-BEF8-D396A2554F35}" dt="2023-10-06T11:44:13.734" v="327" actId="478"/>
          <ac:spMkLst>
            <pc:docMk/>
            <pc:sldMk cId="0" sldId="260"/>
            <ac:spMk id="204" creationId="{00000000-0000-0000-0000-000000000000}"/>
          </ac:spMkLst>
        </pc:spChg>
        <pc:spChg chg="mod">
          <ac:chgData name="Hp Unit" userId="86ec350514542ee1" providerId="LiveId" clId="{9E6924BA-1F03-4554-BEF8-D396A2554F35}" dt="2023-10-06T11:45:35.230" v="333" actId="21"/>
          <ac:spMkLst>
            <pc:docMk/>
            <pc:sldMk cId="0" sldId="260"/>
            <ac:spMk id="205" creationId="{00000000-0000-0000-0000-000000000000}"/>
          </ac:spMkLst>
        </pc:spChg>
        <pc:spChg chg="mod">
          <ac:chgData name="Hp Unit" userId="86ec350514542ee1" providerId="LiveId" clId="{9E6924BA-1F03-4554-BEF8-D396A2554F35}" dt="2023-10-06T11:45:24.837" v="330" actId="21"/>
          <ac:spMkLst>
            <pc:docMk/>
            <pc:sldMk cId="0" sldId="260"/>
            <ac:spMk id="206" creationId="{00000000-0000-0000-0000-000000000000}"/>
          </ac:spMkLst>
        </pc:spChg>
        <pc:picChg chg="del mod modCrop">
          <ac:chgData name="Hp Unit" userId="86ec350514542ee1" providerId="LiveId" clId="{9E6924BA-1F03-4554-BEF8-D396A2554F35}" dt="2023-10-06T11:45:41.043" v="335" actId="21"/>
          <ac:picMkLst>
            <pc:docMk/>
            <pc:sldMk cId="0" sldId="260"/>
            <ac:picMk id="203" creationId="{00000000-0000-0000-0000-000000000000}"/>
          </ac:picMkLst>
        </pc:picChg>
      </pc:sldChg>
      <pc:sldChg chg="addSp delSp modSp del mod setBg modNotesTx">
        <pc:chgData name="Hp Unit" userId="86ec350514542ee1" providerId="LiveId" clId="{9E6924BA-1F03-4554-BEF8-D396A2554F35}" dt="2023-10-06T11:50:00.877" v="377" actId="47"/>
        <pc:sldMkLst>
          <pc:docMk/>
          <pc:sldMk cId="0" sldId="261"/>
        </pc:sldMkLst>
        <pc:spChg chg="add mod">
          <ac:chgData name="Hp Unit" userId="86ec350514542ee1" providerId="LiveId" clId="{9E6924BA-1F03-4554-BEF8-D396A2554F35}" dt="2023-10-06T11:48:47.888" v="350" actId="21"/>
          <ac:spMkLst>
            <pc:docMk/>
            <pc:sldMk cId="0" sldId="261"/>
            <ac:spMk id="3" creationId="{384731DA-254B-8103-1FE6-E52C7FCE64FD}"/>
          </ac:spMkLst>
        </pc:spChg>
        <pc:spChg chg="mod">
          <ac:chgData name="Hp Unit" userId="86ec350514542ee1" providerId="LiveId" clId="{9E6924BA-1F03-4554-BEF8-D396A2554F35}" dt="2023-10-06T11:48:41.414" v="347" actId="21"/>
          <ac:spMkLst>
            <pc:docMk/>
            <pc:sldMk cId="0" sldId="261"/>
            <ac:spMk id="216" creationId="{00000000-0000-0000-0000-000000000000}"/>
          </ac:spMkLst>
        </pc:spChg>
        <pc:picChg chg="del">
          <ac:chgData name="Hp Unit" userId="86ec350514542ee1" providerId="LiveId" clId="{9E6924BA-1F03-4554-BEF8-D396A2554F35}" dt="2023-10-06T11:48:47.888" v="350" actId="21"/>
          <ac:picMkLst>
            <pc:docMk/>
            <pc:sldMk cId="0" sldId="261"/>
            <ac:picMk id="213" creationId="{00000000-0000-0000-0000-000000000000}"/>
          </ac:picMkLst>
        </pc:picChg>
      </pc:sldChg>
      <pc:sldChg chg="addSp delSp modSp mod setBg modClrScheme delDesignElem chgLayout modNotesTx">
        <pc:chgData name="Hp Unit" userId="86ec350514542ee1" providerId="LiveId" clId="{9E6924BA-1F03-4554-BEF8-D396A2554F35}" dt="2023-10-06T13:34:20.541" v="561"/>
        <pc:sldMkLst>
          <pc:docMk/>
          <pc:sldMk cId="0" sldId="262"/>
        </pc:sldMkLst>
        <pc:spChg chg="mod ord">
          <ac:chgData name="Hp Unit" userId="86ec350514542ee1" providerId="LiveId" clId="{9E6924BA-1F03-4554-BEF8-D396A2554F35}" dt="2023-10-06T11:51:09.542" v="399" actId="114"/>
          <ac:spMkLst>
            <pc:docMk/>
            <pc:sldMk cId="0" sldId="262"/>
            <ac:spMk id="222" creationId="{00000000-0000-0000-0000-000000000000}"/>
          </ac:spMkLst>
        </pc:spChg>
        <pc:spChg chg="del mod">
          <ac:chgData name="Hp Unit" userId="86ec350514542ee1" providerId="LiveId" clId="{9E6924BA-1F03-4554-BEF8-D396A2554F35}" dt="2023-10-06T11:50:21.478" v="380" actId="478"/>
          <ac:spMkLst>
            <pc:docMk/>
            <pc:sldMk cId="0" sldId="262"/>
            <ac:spMk id="224" creationId="{00000000-0000-0000-0000-000000000000}"/>
          </ac:spMkLst>
        </pc:spChg>
        <pc:spChg chg="add del">
          <ac:chgData name="Hp Unit" userId="86ec350514542ee1" providerId="LiveId" clId="{9E6924BA-1F03-4554-BEF8-D396A2554F35}" dt="2023-10-06T11:55:27.552" v="445"/>
          <ac:spMkLst>
            <pc:docMk/>
            <pc:sldMk cId="0" sldId="262"/>
            <ac:spMk id="228" creationId="{37C89E4B-3C9F-44B9-8B86-D9E3D112D8EC}"/>
          </ac:spMkLst>
        </pc:spChg>
        <pc:picChg chg="add mod">
          <ac:chgData name="Hp Unit" userId="86ec350514542ee1" providerId="LiveId" clId="{9E6924BA-1F03-4554-BEF8-D396A2554F35}" dt="2023-10-06T13:34:20.541" v="561"/>
          <ac:picMkLst>
            <pc:docMk/>
            <pc:sldMk cId="0" sldId="262"/>
            <ac:picMk id="2" creationId="{D7AC5D79-2A0A-6735-9D7F-2EB1023AEAEF}"/>
          </ac:picMkLst>
        </pc:picChg>
        <pc:picChg chg="mod ord">
          <ac:chgData name="Hp Unit" userId="86ec350514542ee1" providerId="LiveId" clId="{9E6924BA-1F03-4554-BEF8-D396A2554F35}" dt="2023-10-06T11:50:28.786" v="381" actId="26606"/>
          <ac:picMkLst>
            <pc:docMk/>
            <pc:sldMk cId="0" sldId="262"/>
            <ac:picMk id="223" creationId="{00000000-0000-0000-0000-000000000000}"/>
          </ac:picMkLst>
        </pc:picChg>
        <pc:cxnChg chg="add del">
          <ac:chgData name="Hp Unit" userId="86ec350514542ee1" providerId="LiveId" clId="{9E6924BA-1F03-4554-BEF8-D396A2554F35}" dt="2023-10-06T11:55:27.552" v="445"/>
          <ac:cxnSpMkLst>
            <pc:docMk/>
            <pc:sldMk cId="0" sldId="262"/>
            <ac:cxnSpMk id="230" creationId="{AA2EAA10-076F-46BD-8F0F-B9A2FB77A85C}"/>
          </ac:cxnSpMkLst>
        </pc:cxnChg>
        <pc:cxnChg chg="add del">
          <ac:chgData name="Hp Unit" userId="86ec350514542ee1" providerId="LiveId" clId="{9E6924BA-1F03-4554-BEF8-D396A2554F35}" dt="2023-10-06T11:55:27.552" v="445"/>
          <ac:cxnSpMkLst>
            <pc:docMk/>
            <pc:sldMk cId="0" sldId="262"/>
            <ac:cxnSpMk id="232" creationId="{D891E407-403B-4764-86C9-33A56D3BCAA3}"/>
          </ac:cxnSpMkLst>
        </pc:cxnChg>
      </pc:sldChg>
      <pc:sldChg chg="addSp modSp mod modClrScheme chgLayout modNotesTx">
        <pc:chgData name="Hp Unit" userId="86ec350514542ee1" providerId="LiveId" clId="{9E6924BA-1F03-4554-BEF8-D396A2554F35}" dt="2023-10-06T13:34:37.451" v="563" actId="1076"/>
        <pc:sldMkLst>
          <pc:docMk/>
          <pc:sldMk cId="0" sldId="263"/>
        </pc:sldMkLst>
        <pc:spChg chg="mod ord">
          <ac:chgData name="Hp Unit" userId="86ec350514542ee1" providerId="LiveId" clId="{9E6924BA-1F03-4554-BEF8-D396A2554F35}" dt="2023-10-06T13:34:37.451" v="563" actId="1076"/>
          <ac:spMkLst>
            <pc:docMk/>
            <pc:sldMk cId="0" sldId="263"/>
            <ac:spMk id="230" creationId="{00000000-0000-0000-0000-000000000000}"/>
          </ac:spMkLst>
        </pc:spChg>
        <pc:spChg chg="mod ord">
          <ac:chgData name="Hp Unit" userId="86ec350514542ee1" providerId="LiveId" clId="{9E6924BA-1F03-4554-BEF8-D396A2554F35}" dt="2023-10-06T12:15:19.853" v="545" actId="27636"/>
          <ac:spMkLst>
            <pc:docMk/>
            <pc:sldMk cId="0" sldId="263"/>
            <ac:spMk id="231" creationId="{00000000-0000-0000-0000-000000000000}"/>
          </ac:spMkLst>
        </pc:spChg>
        <pc:spChg chg="mod">
          <ac:chgData name="Hp Unit" userId="86ec350514542ee1" providerId="LiveId" clId="{9E6924BA-1F03-4554-BEF8-D396A2554F35}" dt="2023-10-06T11:57:02.277" v="469" actId="2711"/>
          <ac:spMkLst>
            <pc:docMk/>
            <pc:sldMk cId="0" sldId="263"/>
            <ac:spMk id="233" creationId="{00000000-0000-0000-0000-000000000000}"/>
          </ac:spMkLst>
        </pc:spChg>
        <pc:spChg chg="mod">
          <ac:chgData name="Hp Unit" userId="86ec350514542ee1" providerId="LiveId" clId="{9E6924BA-1F03-4554-BEF8-D396A2554F35}" dt="2023-10-06T11:57:02.277" v="469" actId="2711"/>
          <ac:spMkLst>
            <pc:docMk/>
            <pc:sldMk cId="0" sldId="263"/>
            <ac:spMk id="234" creationId="{00000000-0000-0000-0000-000000000000}"/>
          </ac:spMkLst>
        </pc:spChg>
        <pc:spChg chg="mod">
          <ac:chgData name="Hp Unit" userId="86ec350514542ee1" providerId="LiveId" clId="{9E6924BA-1F03-4554-BEF8-D396A2554F35}" dt="2023-10-06T11:57:02.277" v="469" actId="2711"/>
          <ac:spMkLst>
            <pc:docMk/>
            <pc:sldMk cId="0" sldId="263"/>
            <ac:spMk id="235" creationId="{00000000-0000-0000-0000-000000000000}"/>
          </ac:spMkLst>
        </pc:spChg>
        <pc:spChg chg="mod">
          <ac:chgData name="Hp Unit" userId="86ec350514542ee1" providerId="LiveId" clId="{9E6924BA-1F03-4554-BEF8-D396A2554F35}" dt="2023-10-06T11:57:02.277" v="469" actId="2711"/>
          <ac:spMkLst>
            <pc:docMk/>
            <pc:sldMk cId="0" sldId="263"/>
            <ac:spMk id="236" creationId="{00000000-0000-0000-0000-000000000000}"/>
          </ac:spMkLst>
        </pc:spChg>
        <pc:spChg chg="mod">
          <ac:chgData name="Hp Unit" userId="86ec350514542ee1" providerId="LiveId" clId="{9E6924BA-1F03-4554-BEF8-D396A2554F35}" dt="2023-10-06T11:57:02.277" v="469" actId="2711"/>
          <ac:spMkLst>
            <pc:docMk/>
            <pc:sldMk cId="0" sldId="263"/>
            <ac:spMk id="237" creationId="{00000000-0000-0000-0000-000000000000}"/>
          </ac:spMkLst>
        </pc:spChg>
        <pc:spChg chg="mod">
          <ac:chgData name="Hp Unit" userId="86ec350514542ee1" providerId="LiveId" clId="{9E6924BA-1F03-4554-BEF8-D396A2554F35}" dt="2023-10-06T11:57:02.277" v="469" actId="2711"/>
          <ac:spMkLst>
            <pc:docMk/>
            <pc:sldMk cId="0" sldId="263"/>
            <ac:spMk id="238" creationId="{00000000-0000-0000-0000-000000000000}"/>
          </ac:spMkLst>
        </pc:spChg>
        <pc:picChg chg="add mod">
          <ac:chgData name="Hp Unit" userId="86ec350514542ee1" providerId="LiveId" clId="{9E6924BA-1F03-4554-BEF8-D396A2554F35}" dt="2023-10-06T13:34:23.561" v="562"/>
          <ac:picMkLst>
            <pc:docMk/>
            <pc:sldMk cId="0" sldId="263"/>
            <ac:picMk id="2" creationId="{E4EF649B-BC78-50DC-B736-2BEC7C5A0E29}"/>
          </ac:picMkLst>
        </pc:picChg>
        <pc:picChg chg="mod">
          <ac:chgData name="Hp Unit" userId="86ec350514542ee1" providerId="LiveId" clId="{9E6924BA-1F03-4554-BEF8-D396A2554F35}" dt="2023-10-06T11:53:47.437" v="428" actId="1076"/>
          <ac:picMkLst>
            <pc:docMk/>
            <pc:sldMk cId="0" sldId="263"/>
            <ac:picMk id="232" creationId="{00000000-0000-0000-0000-000000000000}"/>
          </ac:picMkLst>
        </pc:picChg>
      </pc:sldChg>
      <pc:sldChg chg="addSp delSp modSp mod setBg modClrScheme chgLayout modNotesTx">
        <pc:chgData name="Hp Unit" userId="86ec350514542ee1" providerId="LiveId" clId="{9E6924BA-1F03-4554-BEF8-D396A2554F35}" dt="2023-10-06T13:34:41.497" v="564"/>
        <pc:sldMkLst>
          <pc:docMk/>
          <pc:sldMk cId="0" sldId="264"/>
        </pc:sldMkLst>
        <pc:spChg chg="mod">
          <ac:chgData name="Hp Unit" userId="86ec350514542ee1" providerId="LiveId" clId="{9E6924BA-1F03-4554-BEF8-D396A2554F35}" dt="2023-10-06T11:56:50.384" v="468" actId="2711"/>
          <ac:spMkLst>
            <pc:docMk/>
            <pc:sldMk cId="0" sldId="264"/>
            <ac:spMk id="244" creationId="{00000000-0000-0000-0000-000000000000}"/>
          </ac:spMkLst>
        </pc:spChg>
        <pc:spChg chg="mod ord">
          <ac:chgData name="Hp Unit" userId="86ec350514542ee1" providerId="LiveId" clId="{9E6924BA-1F03-4554-BEF8-D396A2554F35}" dt="2023-10-06T12:01:16.665" v="516" actId="1076"/>
          <ac:spMkLst>
            <pc:docMk/>
            <pc:sldMk cId="0" sldId="264"/>
            <ac:spMk id="245" creationId="{00000000-0000-0000-0000-000000000000}"/>
          </ac:spMkLst>
        </pc:spChg>
        <pc:spChg chg="mod">
          <ac:chgData name="Hp Unit" userId="86ec350514542ee1" providerId="LiveId" clId="{9E6924BA-1F03-4554-BEF8-D396A2554F35}" dt="2023-10-06T12:13:23.657" v="538" actId="1076"/>
          <ac:spMkLst>
            <pc:docMk/>
            <pc:sldMk cId="0" sldId="264"/>
            <ac:spMk id="246" creationId="{00000000-0000-0000-0000-000000000000}"/>
          </ac:spMkLst>
        </pc:spChg>
        <pc:spChg chg="mod ord">
          <ac:chgData name="Hp Unit" userId="86ec350514542ee1" providerId="LiveId" clId="{9E6924BA-1F03-4554-BEF8-D396A2554F35}" dt="2023-10-06T12:13:34.170" v="541" actId="14100"/>
          <ac:spMkLst>
            <pc:docMk/>
            <pc:sldMk cId="0" sldId="264"/>
            <ac:spMk id="247" creationId="{00000000-0000-0000-0000-000000000000}"/>
          </ac:spMkLst>
        </pc:spChg>
        <pc:spChg chg="del mod">
          <ac:chgData name="Hp Unit" userId="86ec350514542ee1" providerId="LiveId" clId="{9E6924BA-1F03-4554-BEF8-D396A2554F35}" dt="2023-10-06T12:04:26.731" v="533" actId="478"/>
          <ac:spMkLst>
            <pc:docMk/>
            <pc:sldMk cId="0" sldId="264"/>
            <ac:spMk id="249" creationId="{00000000-0000-0000-0000-000000000000}"/>
          </ac:spMkLst>
        </pc:spChg>
        <pc:picChg chg="add mod">
          <ac:chgData name="Hp Unit" userId="86ec350514542ee1" providerId="LiveId" clId="{9E6924BA-1F03-4554-BEF8-D396A2554F35}" dt="2023-10-06T13:34:41.497" v="564"/>
          <ac:picMkLst>
            <pc:docMk/>
            <pc:sldMk cId="0" sldId="264"/>
            <ac:picMk id="2" creationId="{13504189-638D-51E7-38BA-F29211D82BF8}"/>
          </ac:picMkLst>
        </pc:picChg>
        <pc:picChg chg="add mod">
          <ac:chgData name="Hp Unit" userId="86ec350514542ee1" providerId="LiveId" clId="{9E6924BA-1F03-4554-BEF8-D396A2554F35}" dt="2023-10-06T12:13:09.563" v="535" actId="1076"/>
          <ac:picMkLst>
            <pc:docMk/>
            <pc:sldMk cId="0" sldId="264"/>
            <ac:picMk id="3" creationId="{3CB873F9-ADC2-84B5-5958-091006849FFB}"/>
          </ac:picMkLst>
        </pc:picChg>
        <pc:picChg chg="add del">
          <ac:chgData name="Hp Unit" userId="86ec350514542ee1" providerId="LiveId" clId="{9E6924BA-1F03-4554-BEF8-D396A2554F35}" dt="2023-10-06T12:04:22.553" v="532" actId="478"/>
          <ac:picMkLst>
            <pc:docMk/>
            <pc:sldMk cId="0" sldId="264"/>
            <ac:picMk id="248" creationId="{00000000-0000-0000-0000-000000000000}"/>
          </ac:picMkLst>
        </pc:picChg>
      </pc:sldChg>
      <pc:sldChg chg="addSp delSp modSp mod setBg modNotesTx">
        <pc:chgData name="Hp Unit" userId="86ec350514542ee1" providerId="LiveId" clId="{9E6924BA-1F03-4554-BEF8-D396A2554F35}" dt="2023-10-06T13:34:44.381" v="565"/>
        <pc:sldMkLst>
          <pc:docMk/>
          <pc:sldMk cId="0" sldId="265"/>
        </pc:sldMkLst>
        <pc:spChg chg="mod">
          <ac:chgData name="Hp Unit" userId="86ec350514542ee1" providerId="LiveId" clId="{9E6924BA-1F03-4554-BEF8-D396A2554F35}" dt="2023-10-06T11:58:50.338" v="514" actId="2711"/>
          <ac:spMkLst>
            <pc:docMk/>
            <pc:sldMk cId="0" sldId="265"/>
            <ac:spMk id="255" creationId="{00000000-0000-0000-0000-000000000000}"/>
          </ac:spMkLst>
        </pc:spChg>
        <pc:spChg chg="mod ord">
          <ac:chgData name="Hp Unit" userId="86ec350514542ee1" providerId="LiveId" clId="{9E6924BA-1F03-4554-BEF8-D396A2554F35}" dt="2023-10-06T12:04:02.654" v="528" actId="166"/>
          <ac:spMkLst>
            <pc:docMk/>
            <pc:sldMk cId="0" sldId="265"/>
            <ac:spMk id="256" creationId="{00000000-0000-0000-0000-000000000000}"/>
          </ac:spMkLst>
        </pc:spChg>
        <pc:spChg chg="mod">
          <ac:chgData name="Hp Unit" userId="86ec350514542ee1" providerId="LiveId" clId="{9E6924BA-1F03-4554-BEF8-D396A2554F35}" dt="2023-10-06T12:04:19.452" v="531" actId="208"/>
          <ac:spMkLst>
            <pc:docMk/>
            <pc:sldMk cId="0" sldId="265"/>
            <ac:spMk id="257" creationId="{00000000-0000-0000-0000-000000000000}"/>
          </ac:spMkLst>
        </pc:spChg>
        <pc:spChg chg="mod">
          <ac:chgData name="Hp Unit" userId="86ec350514542ee1" providerId="LiveId" clId="{9E6924BA-1F03-4554-BEF8-D396A2554F35}" dt="2023-10-06T12:15:28.711" v="546" actId="2710"/>
          <ac:spMkLst>
            <pc:docMk/>
            <pc:sldMk cId="0" sldId="265"/>
            <ac:spMk id="258" creationId="{00000000-0000-0000-0000-000000000000}"/>
          </ac:spMkLst>
        </pc:spChg>
        <pc:spChg chg="del mod">
          <ac:chgData name="Hp Unit" userId="86ec350514542ee1" providerId="LiveId" clId="{9E6924BA-1F03-4554-BEF8-D396A2554F35}" dt="2023-10-06T12:03:21.610" v="521" actId="478"/>
          <ac:spMkLst>
            <pc:docMk/>
            <pc:sldMk cId="0" sldId="265"/>
            <ac:spMk id="260" creationId="{00000000-0000-0000-0000-000000000000}"/>
          </ac:spMkLst>
        </pc:spChg>
        <pc:picChg chg="add mod">
          <ac:chgData name="Hp Unit" userId="86ec350514542ee1" providerId="LiveId" clId="{9E6924BA-1F03-4554-BEF8-D396A2554F35}" dt="2023-10-06T13:34:44.381" v="565"/>
          <ac:picMkLst>
            <pc:docMk/>
            <pc:sldMk cId="0" sldId="265"/>
            <ac:picMk id="2" creationId="{357632C9-082A-9D91-B161-E2ECD46E8199}"/>
          </ac:picMkLst>
        </pc:picChg>
        <pc:picChg chg="add mod ord">
          <ac:chgData name="Hp Unit" userId="86ec350514542ee1" providerId="LiveId" clId="{9E6924BA-1F03-4554-BEF8-D396A2554F35}" dt="2023-10-06T12:03:55.725" v="527" actId="171"/>
          <ac:picMkLst>
            <pc:docMk/>
            <pc:sldMk cId="0" sldId="265"/>
            <ac:picMk id="3" creationId="{B66AFCF3-9EEE-DDE3-B3DE-0E8E734E9055}"/>
          </ac:picMkLst>
        </pc:picChg>
        <pc:picChg chg="del">
          <ac:chgData name="Hp Unit" userId="86ec350514542ee1" providerId="LiveId" clId="{9E6924BA-1F03-4554-BEF8-D396A2554F35}" dt="2023-10-06T12:03:17.830" v="520" actId="478"/>
          <ac:picMkLst>
            <pc:docMk/>
            <pc:sldMk cId="0" sldId="265"/>
            <ac:picMk id="259" creationId="{00000000-0000-0000-0000-000000000000}"/>
          </ac:picMkLst>
        </pc:picChg>
      </pc:sldChg>
      <pc:sldChg chg="addSp delSp modSp mod modNotesTx">
        <pc:chgData name="Hp Unit" userId="86ec350514542ee1" providerId="LiveId" clId="{9E6924BA-1F03-4554-BEF8-D396A2554F35}" dt="2023-10-06T13:34:48.113" v="566"/>
        <pc:sldMkLst>
          <pc:docMk/>
          <pc:sldMk cId="0" sldId="266"/>
        </pc:sldMkLst>
        <pc:spChg chg="add mod">
          <ac:chgData name="Hp Unit" userId="86ec350514542ee1" providerId="LiveId" clId="{9E6924BA-1F03-4554-BEF8-D396A2554F35}" dt="2023-10-06T12:14:35.771" v="543"/>
          <ac:spMkLst>
            <pc:docMk/>
            <pc:sldMk cId="0" sldId="266"/>
            <ac:spMk id="3" creationId="{F563342C-CAB6-6180-ACCD-7CC056CAB048}"/>
          </ac:spMkLst>
        </pc:spChg>
        <pc:picChg chg="add mod">
          <ac:chgData name="Hp Unit" userId="86ec350514542ee1" providerId="LiveId" clId="{9E6924BA-1F03-4554-BEF8-D396A2554F35}" dt="2023-10-06T12:14:35.771" v="543"/>
          <ac:picMkLst>
            <pc:docMk/>
            <pc:sldMk cId="0" sldId="266"/>
            <ac:picMk id="2" creationId="{4CC5B101-6DF0-42A8-B679-7F1122794555}"/>
          </ac:picMkLst>
        </pc:picChg>
        <pc:picChg chg="add mod">
          <ac:chgData name="Hp Unit" userId="86ec350514542ee1" providerId="LiveId" clId="{9E6924BA-1F03-4554-BEF8-D396A2554F35}" dt="2023-10-06T13:34:48.113" v="566"/>
          <ac:picMkLst>
            <pc:docMk/>
            <pc:sldMk cId="0" sldId="266"/>
            <ac:picMk id="4" creationId="{A6AD7346-E39D-D29D-17DD-F3E06D2E3962}"/>
          </ac:picMkLst>
        </pc:picChg>
        <pc:picChg chg="del">
          <ac:chgData name="Hp Unit" userId="86ec350514542ee1" providerId="LiveId" clId="{9E6924BA-1F03-4554-BEF8-D396A2554F35}" dt="2023-10-06T12:14:34.622" v="542" actId="478"/>
          <ac:picMkLst>
            <pc:docMk/>
            <pc:sldMk cId="0" sldId="266"/>
            <ac:picMk id="267" creationId="{00000000-0000-0000-0000-000000000000}"/>
          </ac:picMkLst>
        </pc:picChg>
      </pc:sldChg>
      <pc:sldChg chg="addSp delSp modSp new mod">
        <pc:chgData name="Hp Unit" userId="86ec350514542ee1" providerId="LiveId" clId="{9E6924BA-1F03-4554-BEF8-D396A2554F35}" dt="2023-10-06T13:34:12.603" v="558"/>
        <pc:sldMkLst>
          <pc:docMk/>
          <pc:sldMk cId="2565300032" sldId="267"/>
        </pc:sldMkLst>
        <pc:spChg chg="mod">
          <ac:chgData name="Hp Unit" userId="86ec350514542ee1" providerId="LiveId" clId="{9E6924BA-1F03-4554-BEF8-D396A2554F35}" dt="2023-10-06T11:40:43.049" v="284" actId="1076"/>
          <ac:spMkLst>
            <pc:docMk/>
            <pc:sldMk cId="2565300032" sldId="267"/>
            <ac:spMk id="2" creationId="{34FAF8E1-ED02-7A90-3168-86E567D54352}"/>
          </ac:spMkLst>
        </pc:spChg>
        <pc:spChg chg="del">
          <ac:chgData name="Hp Unit" userId="86ec350514542ee1" providerId="LiveId" clId="{9E6924BA-1F03-4554-BEF8-D396A2554F35}" dt="2023-10-06T11:40:33.210" v="281" actId="478"/>
          <ac:spMkLst>
            <pc:docMk/>
            <pc:sldMk cId="2565300032" sldId="267"/>
            <ac:spMk id="3" creationId="{3A6067A3-A369-A51B-FFCD-8E1EB62C7DFD}"/>
          </ac:spMkLst>
        </pc:spChg>
        <pc:picChg chg="add mod">
          <ac:chgData name="Hp Unit" userId="86ec350514542ee1" providerId="LiveId" clId="{9E6924BA-1F03-4554-BEF8-D396A2554F35}" dt="2023-10-06T13:34:12.603" v="558"/>
          <ac:picMkLst>
            <pc:docMk/>
            <pc:sldMk cId="2565300032" sldId="267"/>
            <ac:picMk id="3" creationId="{FBD01BEF-89B6-870D-A226-7B4F4AC2F3DB}"/>
          </ac:picMkLst>
        </pc:picChg>
        <pc:picChg chg="add mod">
          <ac:chgData name="Hp Unit" userId="86ec350514542ee1" providerId="LiveId" clId="{9E6924BA-1F03-4554-BEF8-D396A2554F35}" dt="2023-10-06T11:40:49.662" v="286" actId="1076"/>
          <ac:picMkLst>
            <pc:docMk/>
            <pc:sldMk cId="2565300032" sldId="267"/>
            <ac:picMk id="4" creationId="{970827CB-1443-B325-F3C5-77D2A31A300B}"/>
          </ac:picMkLst>
        </pc:picChg>
        <pc:picChg chg="add del mod">
          <ac:chgData name="Hp Unit" userId="86ec350514542ee1" providerId="LiveId" clId="{9E6924BA-1F03-4554-BEF8-D396A2554F35}" dt="2023-10-06T11:39:48.733" v="275"/>
          <ac:picMkLst>
            <pc:docMk/>
            <pc:sldMk cId="2565300032" sldId="267"/>
            <ac:picMk id="5" creationId="{2B23120D-B8F9-C392-B71A-6E5B6BCDB15A}"/>
          </ac:picMkLst>
        </pc:picChg>
      </pc:sldChg>
      <pc:sldChg chg="addSp delSp modSp new del mod">
        <pc:chgData name="Hp Unit" userId="86ec350514542ee1" providerId="LiveId" clId="{9E6924BA-1F03-4554-BEF8-D396A2554F35}" dt="2023-10-06T11:48:11.232" v="345" actId="47"/>
        <pc:sldMkLst>
          <pc:docMk/>
          <pc:sldMk cId="2737653413" sldId="268"/>
        </pc:sldMkLst>
        <pc:spChg chg="mod">
          <ac:chgData name="Hp Unit" userId="86ec350514542ee1" providerId="LiveId" clId="{9E6924BA-1F03-4554-BEF8-D396A2554F35}" dt="2023-10-06T11:46:22.576" v="337" actId="21"/>
          <ac:spMkLst>
            <pc:docMk/>
            <pc:sldMk cId="2737653413" sldId="268"/>
            <ac:spMk id="2" creationId="{DA4E7C81-4CFB-7248-B2ED-7DCF2CF83239}"/>
          </ac:spMkLst>
        </pc:spChg>
        <pc:spChg chg="mod">
          <ac:chgData name="Hp Unit" userId="86ec350514542ee1" providerId="LiveId" clId="{9E6924BA-1F03-4554-BEF8-D396A2554F35}" dt="2023-10-06T11:46:30.748" v="338" actId="21"/>
          <ac:spMkLst>
            <pc:docMk/>
            <pc:sldMk cId="2737653413" sldId="268"/>
            <ac:spMk id="3" creationId="{5BF2C1D0-4F28-13A4-D82D-7446BCCCA9D3}"/>
          </ac:spMkLst>
        </pc:spChg>
        <pc:picChg chg="add del mod">
          <ac:chgData name="Hp Unit" userId="86ec350514542ee1" providerId="LiveId" clId="{9E6924BA-1F03-4554-BEF8-D396A2554F35}" dt="2023-10-06T11:46:39.883" v="339" actId="21"/>
          <ac:picMkLst>
            <pc:docMk/>
            <pc:sldMk cId="2737653413" sldId="268"/>
            <ac:picMk id="4" creationId="{A06B40BA-953D-2D6E-00DC-5D1B482FAE78}"/>
          </ac:picMkLst>
        </pc:picChg>
      </pc:sldChg>
      <pc:sldChg chg="addSp delSp modSp add del setBg delDesignElem">
        <pc:chgData name="Hp Unit" userId="86ec350514542ee1" providerId="LiveId" clId="{9E6924BA-1F03-4554-BEF8-D396A2554F35}" dt="2023-10-06T13:34:14.180" v="559"/>
        <pc:sldMkLst>
          <pc:docMk/>
          <pc:sldMk cId="36941763" sldId="269"/>
        </pc:sldMkLst>
        <pc:spChg chg="add del">
          <ac:chgData name="Hp Unit" userId="86ec350514542ee1" providerId="LiveId" clId="{9E6924BA-1F03-4554-BEF8-D396A2554F35}" dt="2023-10-06T11:55:27.552" v="445"/>
          <ac:spMkLst>
            <pc:docMk/>
            <pc:sldMk cId="36941763" sldId="269"/>
            <ac:spMk id="9" creationId="{37C89E4B-3C9F-44B9-8B86-D9E3D112D8EC}"/>
          </ac:spMkLst>
        </pc:spChg>
        <pc:picChg chg="add mod">
          <ac:chgData name="Hp Unit" userId="86ec350514542ee1" providerId="LiveId" clId="{9E6924BA-1F03-4554-BEF8-D396A2554F35}" dt="2023-10-06T13:34:14.180" v="559"/>
          <ac:picMkLst>
            <pc:docMk/>
            <pc:sldMk cId="36941763" sldId="269"/>
            <ac:picMk id="3" creationId="{0CA27E37-F2C5-620C-1E38-15C2AD029308}"/>
          </ac:picMkLst>
        </pc:picChg>
        <pc:cxnChg chg="add del">
          <ac:chgData name="Hp Unit" userId="86ec350514542ee1" providerId="LiveId" clId="{9E6924BA-1F03-4554-BEF8-D396A2554F35}" dt="2023-10-06T11:55:27.552" v="445"/>
          <ac:cxnSpMkLst>
            <pc:docMk/>
            <pc:sldMk cId="36941763" sldId="269"/>
            <ac:cxnSpMk id="11" creationId="{AA2EAA10-076F-46BD-8F0F-B9A2FB77A85C}"/>
          </ac:cxnSpMkLst>
        </pc:cxnChg>
        <pc:cxnChg chg="add del">
          <ac:chgData name="Hp Unit" userId="86ec350514542ee1" providerId="LiveId" clId="{9E6924BA-1F03-4554-BEF8-D396A2554F35}" dt="2023-10-06T11:55:27.552" v="445"/>
          <ac:cxnSpMkLst>
            <pc:docMk/>
            <pc:sldMk cId="36941763" sldId="269"/>
            <ac:cxnSpMk id="13" creationId="{D891E407-403B-4764-86C9-33A56D3BCAA3}"/>
          </ac:cxnSpMkLst>
        </pc:cxnChg>
      </pc:sldChg>
      <pc:sldChg chg="addSp delSp modSp new mod setBg delDesignElem">
        <pc:chgData name="Hp Unit" userId="86ec350514542ee1" providerId="LiveId" clId="{9E6924BA-1F03-4554-BEF8-D396A2554F35}" dt="2023-10-06T13:34:18.008" v="560"/>
        <pc:sldMkLst>
          <pc:docMk/>
          <pc:sldMk cId="3506660025" sldId="270"/>
        </pc:sldMkLst>
        <pc:spChg chg="mod ord">
          <ac:chgData name="Hp Unit" userId="86ec350514542ee1" providerId="LiveId" clId="{9E6924BA-1F03-4554-BEF8-D396A2554F35}" dt="2023-10-06T11:49:56.535" v="376" actId="114"/>
          <ac:spMkLst>
            <pc:docMk/>
            <pc:sldMk cId="3506660025" sldId="270"/>
            <ac:spMk id="2" creationId="{50A6AF9D-8BB2-ECD8-073F-788857B0739D}"/>
          </ac:spMkLst>
        </pc:spChg>
        <pc:spChg chg="del">
          <ac:chgData name="Hp Unit" userId="86ec350514542ee1" providerId="LiveId" clId="{9E6924BA-1F03-4554-BEF8-D396A2554F35}" dt="2023-10-06T11:48:50.306" v="351"/>
          <ac:spMkLst>
            <pc:docMk/>
            <pc:sldMk cId="3506660025" sldId="270"/>
            <ac:spMk id="3" creationId="{69396109-FC96-A912-653F-B7098FB3B7D0}"/>
          </ac:spMkLst>
        </pc:spChg>
        <pc:spChg chg="add del">
          <ac:chgData name="Hp Unit" userId="86ec350514542ee1" providerId="LiveId" clId="{9E6924BA-1F03-4554-BEF8-D396A2554F35}" dt="2023-10-06T11:55:27.552" v="445"/>
          <ac:spMkLst>
            <pc:docMk/>
            <pc:sldMk cId="3506660025" sldId="270"/>
            <ac:spMk id="9" creationId="{37C89E4B-3C9F-44B9-8B86-D9E3D112D8EC}"/>
          </ac:spMkLst>
        </pc:spChg>
        <pc:picChg chg="add mod">
          <ac:chgData name="Hp Unit" userId="86ec350514542ee1" providerId="LiveId" clId="{9E6924BA-1F03-4554-BEF8-D396A2554F35}" dt="2023-10-06T13:34:18.008" v="560"/>
          <ac:picMkLst>
            <pc:docMk/>
            <pc:sldMk cId="3506660025" sldId="270"/>
            <ac:picMk id="3" creationId="{85AAAC0A-76E0-D053-009E-31F0B7867976}"/>
          </ac:picMkLst>
        </pc:picChg>
        <pc:picChg chg="add mod">
          <ac:chgData name="Hp Unit" userId="86ec350514542ee1" providerId="LiveId" clId="{9E6924BA-1F03-4554-BEF8-D396A2554F35}" dt="2023-10-06T11:48:56.697" v="352" actId="26606"/>
          <ac:picMkLst>
            <pc:docMk/>
            <pc:sldMk cId="3506660025" sldId="270"/>
            <ac:picMk id="4" creationId="{0F8518AE-E0BB-A874-C594-2A2D6EEF51E2}"/>
          </ac:picMkLst>
        </pc:picChg>
        <pc:cxnChg chg="add del">
          <ac:chgData name="Hp Unit" userId="86ec350514542ee1" providerId="LiveId" clId="{9E6924BA-1F03-4554-BEF8-D396A2554F35}" dt="2023-10-06T11:55:27.552" v="445"/>
          <ac:cxnSpMkLst>
            <pc:docMk/>
            <pc:sldMk cId="3506660025" sldId="270"/>
            <ac:cxnSpMk id="11" creationId="{AA2EAA10-076F-46BD-8F0F-B9A2FB77A85C}"/>
          </ac:cxnSpMkLst>
        </pc:cxnChg>
        <pc:cxnChg chg="add del">
          <ac:chgData name="Hp Unit" userId="86ec350514542ee1" providerId="LiveId" clId="{9E6924BA-1F03-4554-BEF8-D396A2554F35}" dt="2023-10-06T11:55:27.552" v="445"/>
          <ac:cxnSpMkLst>
            <pc:docMk/>
            <pc:sldMk cId="3506660025" sldId="270"/>
            <ac:cxnSpMk id="13" creationId="{D891E407-403B-4764-86C9-33A56D3BCAA3}"/>
          </ac:cxnSpMkLst>
        </pc:cxnChg>
      </pc:sldChg>
      <pc:sldMasterChg chg="setBg modSldLayout">
        <pc:chgData name="Hp Unit" userId="86ec350514542ee1" providerId="LiveId" clId="{9E6924BA-1F03-4554-BEF8-D396A2554F35}" dt="2023-10-06T11:28:17.864" v="231"/>
        <pc:sldMasterMkLst>
          <pc:docMk/>
          <pc:sldMasterMk cId="0" sldId="2147483648"/>
        </pc:sldMasterMkLst>
        <pc:sldLayoutChg chg="setBg">
          <pc:chgData name="Hp Unit" userId="86ec350514542ee1" providerId="LiveId" clId="{9E6924BA-1F03-4554-BEF8-D396A2554F35}" dt="2023-10-06T11:28:17.864" v="231"/>
          <pc:sldLayoutMkLst>
            <pc:docMk/>
            <pc:sldMasterMk cId="0" sldId="2147483648"/>
            <pc:sldLayoutMk cId="0" sldId="2147483649"/>
          </pc:sldLayoutMkLst>
        </pc:sldLayoutChg>
        <pc:sldLayoutChg chg="setBg">
          <pc:chgData name="Hp Unit" userId="86ec350514542ee1" providerId="LiveId" clId="{9E6924BA-1F03-4554-BEF8-D396A2554F35}" dt="2023-10-06T11:28:17.864" v="231"/>
          <pc:sldLayoutMkLst>
            <pc:docMk/>
            <pc:sldMasterMk cId="0" sldId="2147483648"/>
            <pc:sldLayoutMk cId="0" sldId="2147483650"/>
          </pc:sldLayoutMkLst>
        </pc:sldLayoutChg>
        <pc:sldLayoutChg chg="setBg">
          <pc:chgData name="Hp Unit" userId="86ec350514542ee1" providerId="LiveId" clId="{9E6924BA-1F03-4554-BEF8-D396A2554F35}" dt="2023-10-06T11:28:17.864" v="231"/>
          <pc:sldLayoutMkLst>
            <pc:docMk/>
            <pc:sldMasterMk cId="0" sldId="2147483648"/>
            <pc:sldLayoutMk cId="0" sldId="2147483651"/>
          </pc:sldLayoutMkLst>
        </pc:sldLayoutChg>
        <pc:sldLayoutChg chg="setBg">
          <pc:chgData name="Hp Unit" userId="86ec350514542ee1" providerId="LiveId" clId="{9E6924BA-1F03-4554-BEF8-D396A2554F35}" dt="2023-10-06T11:28:17.864" v="231"/>
          <pc:sldLayoutMkLst>
            <pc:docMk/>
            <pc:sldMasterMk cId="0" sldId="2147483648"/>
            <pc:sldLayoutMk cId="0" sldId="2147483652"/>
          </pc:sldLayoutMkLst>
        </pc:sldLayoutChg>
        <pc:sldLayoutChg chg="setBg">
          <pc:chgData name="Hp Unit" userId="86ec350514542ee1" providerId="LiveId" clId="{9E6924BA-1F03-4554-BEF8-D396A2554F35}" dt="2023-10-06T11:28:17.864" v="231"/>
          <pc:sldLayoutMkLst>
            <pc:docMk/>
            <pc:sldMasterMk cId="0" sldId="2147483648"/>
            <pc:sldLayoutMk cId="0" sldId="2147483653"/>
          </pc:sldLayoutMkLst>
        </pc:sldLayoutChg>
        <pc:sldLayoutChg chg="setBg">
          <pc:chgData name="Hp Unit" userId="86ec350514542ee1" providerId="LiveId" clId="{9E6924BA-1F03-4554-BEF8-D396A2554F35}" dt="2023-10-06T11:28:17.864" v="231"/>
          <pc:sldLayoutMkLst>
            <pc:docMk/>
            <pc:sldMasterMk cId="0" sldId="2147483648"/>
            <pc:sldLayoutMk cId="0" sldId="2147483654"/>
          </pc:sldLayoutMkLst>
        </pc:sldLayoutChg>
        <pc:sldLayoutChg chg="setBg">
          <pc:chgData name="Hp Unit" userId="86ec350514542ee1" providerId="LiveId" clId="{9E6924BA-1F03-4554-BEF8-D396A2554F35}" dt="2023-10-06T11:28:17.864" v="231"/>
          <pc:sldLayoutMkLst>
            <pc:docMk/>
            <pc:sldMasterMk cId="0" sldId="2147483648"/>
            <pc:sldLayoutMk cId="0" sldId="2147483655"/>
          </pc:sldLayoutMkLst>
        </pc:sldLayoutChg>
        <pc:sldLayoutChg chg="setBg">
          <pc:chgData name="Hp Unit" userId="86ec350514542ee1" providerId="LiveId" clId="{9E6924BA-1F03-4554-BEF8-D396A2554F35}" dt="2023-10-06T11:28:17.864" v="231"/>
          <pc:sldLayoutMkLst>
            <pc:docMk/>
            <pc:sldMasterMk cId="0" sldId="2147483648"/>
            <pc:sldLayoutMk cId="0" sldId="2147483656"/>
          </pc:sldLayoutMkLst>
        </pc:sldLayoutChg>
        <pc:sldLayoutChg chg="setBg">
          <pc:chgData name="Hp Unit" userId="86ec350514542ee1" providerId="LiveId" clId="{9E6924BA-1F03-4554-BEF8-D396A2554F35}" dt="2023-10-06T11:28:17.864" v="231"/>
          <pc:sldLayoutMkLst>
            <pc:docMk/>
            <pc:sldMasterMk cId="0" sldId="2147483648"/>
            <pc:sldLayoutMk cId="0" sldId="2147483657"/>
          </pc:sldLayoutMkLst>
        </pc:sldLayoutChg>
        <pc:sldLayoutChg chg="setBg">
          <pc:chgData name="Hp Unit" userId="86ec350514542ee1" providerId="LiveId" clId="{9E6924BA-1F03-4554-BEF8-D396A2554F35}" dt="2023-10-06T11:28:17.864" v="231"/>
          <pc:sldLayoutMkLst>
            <pc:docMk/>
            <pc:sldMasterMk cId="0" sldId="2147483648"/>
            <pc:sldLayoutMk cId="0" sldId="2147483658"/>
          </pc:sldLayoutMkLst>
        </pc:sldLayoutChg>
        <pc:sldLayoutChg chg="setBg">
          <pc:chgData name="Hp Unit" userId="86ec350514542ee1" providerId="LiveId" clId="{9E6924BA-1F03-4554-BEF8-D396A2554F35}" dt="2023-10-06T11:28:17.864" v="231"/>
          <pc:sldLayoutMkLst>
            <pc:docMk/>
            <pc:sldMasterMk cId="0" sldId="2147483648"/>
            <pc:sldLayoutMk cId="0" sldId="2147483659"/>
          </pc:sldLayoutMkLst>
        </pc:sldLayoutChg>
      </pc:sldMasterChg>
      <pc:sldMasterChg chg="setBg modSldLayout">
        <pc:chgData name="Hp Unit" userId="86ec350514542ee1" providerId="LiveId" clId="{9E6924BA-1F03-4554-BEF8-D396A2554F35}" dt="2023-10-06T11:28:17.864" v="231"/>
        <pc:sldMasterMkLst>
          <pc:docMk/>
          <pc:sldMasterMk cId="0" sldId="2147483660"/>
        </pc:sldMasterMkLst>
        <pc:sldLayoutChg chg="setBg">
          <pc:chgData name="Hp Unit" userId="86ec350514542ee1" providerId="LiveId" clId="{9E6924BA-1F03-4554-BEF8-D396A2554F35}" dt="2023-10-06T11:28:17.864" v="231"/>
          <pc:sldLayoutMkLst>
            <pc:docMk/>
            <pc:sldMasterMk cId="0" sldId="2147483660"/>
            <pc:sldLayoutMk cId="0" sldId="2147483661"/>
          </pc:sldLayoutMkLst>
        </pc:sldLayoutChg>
        <pc:sldLayoutChg chg="setBg">
          <pc:chgData name="Hp Unit" userId="86ec350514542ee1" providerId="LiveId" clId="{9E6924BA-1F03-4554-BEF8-D396A2554F35}" dt="2023-10-06T11:28:17.864" v="231"/>
          <pc:sldLayoutMkLst>
            <pc:docMk/>
            <pc:sldMasterMk cId="0" sldId="2147483660"/>
            <pc:sldLayoutMk cId="0" sldId="2147483662"/>
          </pc:sldLayoutMkLst>
        </pc:sldLayoutChg>
        <pc:sldLayoutChg chg="setBg">
          <pc:chgData name="Hp Unit" userId="86ec350514542ee1" providerId="LiveId" clId="{9E6924BA-1F03-4554-BEF8-D396A2554F35}" dt="2023-10-06T11:28:17.864" v="231"/>
          <pc:sldLayoutMkLst>
            <pc:docMk/>
            <pc:sldMasterMk cId="0" sldId="2147483660"/>
            <pc:sldLayoutMk cId="0" sldId="2147483663"/>
          </pc:sldLayoutMkLst>
        </pc:sldLayoutChg>
        <pc:sldLayoutChg chg="setBg">
          <pc:chgData name="Hp Unit" userId="86ec350514542ee1" providerId="LiveId" clId="{9E6924BA-1F03-4554-BEF8-D396A2554F35}" dt="2023-10-06T11:28:17.864" v="231"/>
          <pc:sldLayoutMkLst>
            <pc:docMk/>
            <pc:sldMasterMk cId="0" sldId="2147483660"/>
            <pc:sldLayoutMk cId="0" sldId="2147483664"/>
          </pc:sldLayoutMkLst>
        </pc:sldLayoutChg>
        <pc:sldLayoutChg chg="setBg">
          <pc:chgData name="Hp Unit" userId="86ec350514542ee1" providerId="LiveId" clId="{9E6924BA-1F03-4554-BEF8-D396A2554F35}" dt="2023-10-06T11:28:17.864" v="231"/>
          <pc:sldLayoutMkLst>
            <pc:docMk/>
            <pc:sldMasterMk cId="0" sldId="2147483660"/>
            <pc:sldLayoutMk cId="0" sldId="2147483665"/>
          </pc:sldLayoutMkLst>
        </pc:sldLayoutChg>
        <pc:sldLayoutChg chg="setBg">
          <pc:chgData name="Hp Unit" userId="86ec350514542ee1" providerId="LiveId" clId="{9E6924BA-1F03-4554-BEF8-D396A2554F35}" dt="2023-10-06T11:28:17.864" v="231"/>
          <pc:sldLayoutMkLst>
            <pc:docMk/>
            <pc:sldMasterMk cId="0" sldId="2147483660"/>
            <pc:sldLayoutMk cId="0" sldId="2147483666"/>
          </pc:sldLayoutMkLst>
        </pc:sldLayoutChg>
        <pc:sldLayoutChg chg="setBg">
          <pc:chgData name="Hp Unit" userId="86ec350514542ee1" providerId="LiveId" clId="{9E6924BA-1F03-4554-BEF8-D396A2554F35}" dt="2023-10-06T11:28:17.864" v="231"/>
          <pc:sldLayoutMkLst>
            <pc:docMk/>
            <pc:sldMasterMk cId="0" sldId="2147483660"/>
            <pc:sldLayoutMk cId="0" sldId="2147483667"/>
          </pc:sldLayoutMkLst>
        </pc:sldLayoutChg>
        <pc:sldLayoutChg chg="setBg">
          <pc:chgData name="Hp Unit" userId="86ec350514542ee1" providerId="LiveId" clId="{9E6924BA-1F03-4554-BEF8-D396A2554F35}" dt="2023-10-06T11:28:17.864" v="231"/>
          <pc:sldLayoutMkLst>
            <pc:docMk/>
            <pc:sldMasterMk cId="0" sldId="2147483660"/>
            <pc:sldLayoutMk cId="0" sldId="2147483668"/>
          </pc:sldLayoutMkLst>
        </pc:sldLayoutChg>
        <pc:sldLayoutChg chg="setBg">
          <pc:chgData name="Hp Unit" userId="86ec350514542ee1" providerId="LiveId" clId="{9E6924BA-1F03-4554-BEF8-D396A2554F35}" dt="2023-10-06T11:28:17.864" v="231"/>
          <pc:sldLayoutMkLst>
            <pc:docMk/>
            <pc:sldMasterMk cId="0" sldId="2147483660"/>
            <pc:sldLayoutMk cId="0" sldId="2147483669"/>
          </pc:sldLayoutMkLst>
        </pc:sldLayoutChg>
        <pc:sldLayoutChg chg="setBg">
          <pc:chgData name="Hp Unit" userId="86ec350514542ee1" providerId="LiveId" clId="{9E6924BA-1F03-4554-BEF8-D396A2554F35}" dt="2023-10-06T11:28:17.864" v="231"/>
          <pc:sldLayoutMkLst>
            <pc:docMk/>
            <pc:sldMasterMk cId="0" sldId="2147483660"/>
            <pc:sldLayoutMk cId="0" sldId="2147483670"/>
          </pc:sldLayoutMkLst>
        </pc:sldLayoutChg>
        <pc:sldLayoutChg chg="setBg">
          <pc:chgData name="Hp Unit" userId="86ec350514542ee1" providerId="LiveId" clId="{9E6924BA-1F03-4554-BEF8-D396A2554F35}" dt="2023-10-06T11:28:17.864" v="231"/>
          <pc:sldLayoutMkLst>
            <pc:docMk/>
            <pc:sldMasterMk cId="0" sldId="2147483660"/>
            <pc:sldLayoutMk cId="0" sldId="2147483671"/>
          </pc:sldLayoutMkLst>
        </pc:sldLayoutChg>
      </pc:sldMasterChg>
    </pc:docChg>
  </pc:docChgLst>
  <pc:docChgLst>
    <pc:chgData name="Hp Unit" userId="86ec350514542ee1" providerId="LiveId" clId="{5D2B5425-B66D-404F-A800-01A3AB8695A5}"/>
    <pc:docChg chg="undo custSel addSld delSld modSld">
      <pc:chgData name="Hp Unit" userId="86ec350514542ee1" providerId="LiveId" clId="{5D2B5425-B66D-404F-A800-01A3AB8695A5}" dt="2023-12-18T13:22:58.483" v="130" actId="15"/>
      <pc:docMkLst>
        <pc:docMk/>
      </pc:docMkLst>
      <pc:sldChg chg="modNotesTx">
        <pc:chgData name="Hp Unit" userId="86ec350514542ee1" providerId="LiveId" clId="{5D2B5425-B66D-404F-A800-01A3AB8695A5}" dt="2023-12-18T13:19:02.404" v="57" actId="20577"/>
        <pc:sldMkLst>
          <pc:docMk/>
          <pc:sldMk cId="0" sldId="256"/>
        </pc:sldMkLst>
      </pc:sldChg>
      <pc:sldChg chg="modNotesTx">
        <pc:chgData name="Hp Unit" userId="86ec350514542ee1" providerId="LiveId" clId="{5D2B5425-B66D-404F-A800-01A3AB8695A5}" dt="2023-12-18T13:19:16.778" v="62" actId="15"/>
        <pc:sldMkLst>
          <pc:docMk/>
          <pc:sldMk cId="0" sldId="257"/>
        </pc:sldMkLst>
      </pc:sldChg>
      <pc:sldChg chg="addSp delSp modSp mod modNotesTx">
        <pc:chgData name="Hp Unit" userId="86ec350514542ee1" providerId="LiveId" clId="{5D2B5425-B66D-404F-A800-01A3AB8695A5}" dt="2023-12-18T13:19:44.421" v="72" actId="15"/>
        <pc:sldMkLst>
          <pc:docMk/>
          <pc:sldMk cId="0" sldId="258"/>
        </pc:sldMkLst>
        <pc:picChg chg="add mod">
          <ac:chgData name="Hp Unit" userId="86ec350514542ee1" providerId="LiveId" clId="{5D2B5425-B66D-404F-A800-01A3AB8695A5}" dt="2023-12-18T12:19:37.426" v="54"/>
          <ac:picMkLst>
            <pc:docMk/>
            <pc:sldMk cId="0" sldId="258"/>
            <ac:picMk id="3" creationId="{8BB34070-0E98-A22B-2653-0738A8A9C8B8}"/>
          </ac:picMkLst>
        </pc:picChg>
        <pc:picChg chg="del">
          <ac:chgData name="Hp Unit" userId="86ec350514542ee1" providerId="LiveId" clId="{5D2B5425-B66D-404F-A800-01A3AB8695A5}" dt="2023-12-18T12:19:36.935" v="53" actId="478"/>
          <ac:picMkLst>
            <pc:docMk/>
            <pc:sldMk cId="0" sldId="258"/>
            <ac:picMk id="5" creationId="{07535D44-2810-D38D-CD67-A508ACB8912A}"/>
          </ac:picMkLst>
        </pc:picChg>
      </pc:sldChg>
      <pc:sldChg chg="modSp add mod setBg modNotesTx">
        <pc:chgData name="Hp Unit" userId="86ec350514542ee1" providerId="LiveId" clId="{5D2B5425-B66D-404F-A800-01A3AB8695A5}" dt="2023-12-18T13:20:51.351" v="93" actId="15"/>
        <pc:sldMkLst>
          <pc:docMk/>
          <pc:sldMk cId="0" sldId="260"/>
        </pc:sldMkLst>
        <pc:spChg chg="mod">
          <ac:chgData name="Hp Unit" userId="86ec350514542ee1" providerId="LiveId" clId="{5D2B5425-B66D-404F-A800-01A3AB8695A5}" dt="2023-12-04T05:27:00.132" v="48" actId="114"/>
          <ac:spMkLst>
            <pc:docMk/>
            <pc:sldMk cId="0" sldId="260"/>
            <ac:spMk id="205" creationId="{00000000-0000-0000-0000-000000000000}"/>
          </ac:spMkLst>
        </pc:spChg>
        <pc:spChg chg="mod">
          <ac:chgData name="Hp Unit" userId="86ec350514542ee1" providerId="LiveId" clId="{5D2B5425-B66D-404F-A800-01A3AB8695A5}" dt="2023-12-04T05:24:13.571" v="8" actId="113"/>
          <ac:spMkLst>
            <pc:docMk/>
            <pc:sldMk cId="0" sldId="260"/>
            <ac:spMk id="206" creationId="{00000000-0000-0000-0000-000000000000}"/>
          </ac:spMkLst>
        </pc:spChg>
        <pc:picChg chg="mod">
          <ac:chgData name="Hp Unit" userId="86ec350514542ee1" providerId="LiveId" clId="{5D2B5425-B66D-404F-A800-01A3AB8695A5}" dt="2023-12-04T05:24:21.533" v="10" actId="14100"/>
          <ac:picMkLst>
            <pc:docMk/>
            <pc:sldMk cId="0" sldId="260"/>
            <ac:picMk id="203" creationId="{00000000-0000-0000-0000-000000000000}"/>
          </ac:picMkLst>
        </pc:picChg>
      </pc:sldChg>
      <pc:sldChg chg="addSp delSp modSp del mod">
        <pc:chgData name="Hp Unit" userId="86ec350514542ee1" providerId="LiveId" clId="{5D2B5425-B66D-404F-A800-01A3AB8695A5}" dt="2023-12-04T05:27:07.418" v="49" actId="47"/>
        <pc:sldMkLst>
          <pc:docMk/>
          <pc:sldMk cId="0" sldId="262"/>
        </pc:sldMkLst>
        <pc:spChg chg="add del mod">
          <ac:chgData name="Hp Unit" userId="86ec350514542ee1" providerId="LiveId" clId="{5D2B5425-B66D-404F-A800-01A3AB8695A5}" dt="2023-12-04T05:25:47.124" v="24" actId="26606"/>
          <ac:spMkLst>
            <pc:docMk/>
            <pc:sldMk cId="0" sldId="262"/>
            <ac:spMk id="4" creationId="{3B439170-3723-74D6-9BD3-C2AB90EF0A2E}"/>
          </ac:spMkLst>
        </pc:spChg>
        <pc:spChg chg="mod">
          <ac:chgData name="Hp Unit" userId="86ec350514542ee1" providerId="LiveId" clId="{5D2B5425-B66D-404F-A800-01A3AB8695A5}" dt="2023-12-04T05:25:47.124" v="24" actId="26606"/>
          <ac:spMkLst>
            <pc:docMk/>
            <pc:sldMk cId="0" sldId="262"/>
            <ac:spMk id="222" creationId="{00000000-0000-0000-0000-000000000000}"/>
          </ac:spMkLst>
        </pc:spChg>
        <pc:spChg chg="add del">
          <ac:chgData name="Hp Unit" userId="86ec350514542ee1" providerId="LiveId" clId="{5D2B5425-B66D-404F-A800-01A3AB8695A5}" dt="2023-12-04T05:25:47.124" v="24" actId="26606"/>
          <ac:spMkLst>
            <pc:docMk/>
            <pc:sldMk cId="0" sldId="262"/>
            <ac:spMk id="228" creationId="{37C89E4B-3C9F-44B9-8B86-D9E3D112D8EC}"/>
          </ac:spMkLst>
        </pc:spChg>
        <pc:spChg chg="add del">
          <ac:chgData name="Hp Unit" userId="86ec350514542ee1" providerId="LiveId" clId="{5D2B5425-B66D-404F-A800-01A3AB8695A5}" dt="2023-12-04T05:25:47.124" v="24" actId="26606"/>
          <ac:spMkLst>
            <pc:docMk/>
            <pc:sldMk cId="0" sldId="262"/>
            <ac:spMk id="237" creationId="{37C89E4B-3C9F-44B9-8B86-D9E3D112D8EC}"/>
          </ac:spMkLst>
        </pc:spChg>
        <pc:picChg chg="add del mod ord">
          <ac:chgData name="Hp Unit" userId="86ec350514542ee1" providerId="LiveId" clId="{5D2B5425-B66D-404F-A800-01A3AB8695A5}" dt="2023-12-04T05:25:47.916" v="25"/>
          <ac:picMkLst>
            <pc:docMk/>
            <pc:sldMk cId="0" sldId="262"/>
            <ac:picMk id="5" creationId="{DDC5657C-AF19-E6A0-B8C2-A5926DCA8AD4}"/>
          </ac:picMkLst>
        </pc:picChg>
        <pc:picChg chg="del">
          <ac:chgData name="Hp Unit" userId="86ec350514542ee1" providerId="LiveId" clId="{5D2B5425-B66D-404F-A800-01A3AB8695A5}" dt="2023-12-04T05:25:29.870" v="21" actId="478"/>
          <ac:picMkLst>
            <pc:docMk/>
            <pc:sldMk cId="0" sldId="262"/>
            <ac:picMk id="223" creationId="{00000000-0000-0000-0000-000000000000}"/>
          </ac:picMkLst>
        </pc:picChg>
        <pc:cxnChg chg="add del">
          <ac:chgData name="Hp Unit" userId="86ec350514542ee1" providerId="LiveId" clId="{5D2B5425-B66D-404F-A800-01A3AB8695A5}" dt="2023-12-04T05:25:47.124" v="24" actId="26606"/>
          <ac:cxnSpMkLst>
            <pc:docMk/>
            <pc:sldMk cId="0" sldId="262"/>
            <ac:cxnSpMk id="230" creationId="{AA2EAA10-076F-46BD-8F0F-B9A2FB77A85C}"/>
          </ac:cxnSpMkLst>
        </pc:cxnChg>
        <pc:cxnChg chg="add del">
          <ac:chgData name="Hp Unit" userId="86ec350514542ee1" providerId="LiveId" clId="{5D2B5425-B66D-404F-A800-01A3AB8695A5}" dt="2023-12-04T05:25:47.124" v="24" actId="26606"/>
          <ac:cxnSpMkLst>
            <pc:docMk/>
            <pc:sldMk cId="0" sldId="262"/>
            <ac:cxnSpMk id="232" creationId="{D891E407-403B-4764-86C9-33A56D3BCAA3}"/>
          </ac:cxnSpMkLst>
        </pc:cxnChg>
        <pc:cxnChg chg="add del">
          <ac:chgData name="Hp Unit" userId="86ec350514542ee1" providerId="LiveId" clId="{5D2B5425-B66D-404F-A800-01A3AB8695A5}" dt="2023-12-04T05:25:47.124" v="24" actId="26606"/>
          <ac:cxnSpMkLst>
            <pc:docMk/>
            <pc:sldMk cId="0" sldId="262"/>
            <ac:cxnSpMk id="239" creationId="{AA2EAA10-076F-46BD-8F0F-B9A2FB77A85C}"/>
          </ac:cxnSpMkLst>
        </pc:cxnChg>
        <pc:cxnChg chg="add del">
          <ac:chgData name="Hp Unit" userId="86ec350514542ee1" providerId="LiveId" clId="{5D2B5425-B66D-404F-A800-01A3AB8695A5}" dt="2023-12-04T05:25:47.124" v="24" actId="26606"/>
          <ac:cxnSpMkLst>
            <pc:docMk/>
            <pc:sldMk cId="0" sldId="262"/>
            <ac:cxnSpMk id="241" creationId="{D891E407-403B-4764-86C9-33A56D3BCAA3}"/>
          </ac:cxnSpMkLst>
        </pc:cxnChg>
      </pc:sldChg>
      <pc:sldChg chg="modNotesTx">
        <pc:chgData name="Hp Unit" userId="86ec350514542ee1" providerId="LiveId" clId="{5D2B5425-B66D-404F-A800-01A3AB8695A5}" dt="2023-12-18T13:21:48.095" v="116" actId="20577"/>
        <pc:sldMkLst>
          <pc:docMk/>
          <pc:sldMk cId="0" sldId="263"/>
        </pc:sldMkLst>
      </pc:sldChg>
      <pc:sldChg chg="addSp delSp modSp mod modNotesTx">
        <pc:chgData name="Hp Unit" userId="86ec350514542ee1" providerId="LiveId" clId="{5D2B5425-B66D-404F-A800-01A3AB8695A5}" dt="2023-12-18T13:22:07.788" v="119" actId="20577"/>
        <pc:sldMkLst>
          <pc:docMk/>
          <pc:sldMk cId="0" sldId="264"/>
        </pc:sldMkLst>
        <pc:picChg chg="del">
          <ac:chgData name="Hp Unit" userId="86ec350514542ee1" providerId="LiveId" clId="{5D2B5425-B66D-404F-A800-01A3AB8695A5}" dt="2023-12-04T05:27:24.737" v="50" actId="478"/>
          <ac:picMkLst>
            <pc:docMk/>
            <pc:sldMk cId="0" sldId="264"/>
            <ac:picMk id="3" creationId="{3CB873F9-ADC2-84B5-5958-091006849FFB}"/>
          </ac:picMkLst>
        </pc:picChg>
        <pc:picChg chg="add mod">
          <ac:chgData name="Hp Unit" userId="86ec350514542ee1" providerId="LiveId" clId="{5D2B5425-B66D-404F-A800-01A3AB8695A5}" dt="2023-12-04T05:27:47.691" v="52" actId="1076"/>
          <ac:picMkLst>
            <pc:docMk/>
            <pc:sldMk cId="0" sldId="264"/>
            <ac:picMk id="4" creationId="{A8618EDA-0B8E-2D27-48C8-368FF35E5841}"/>
          </ac:picMkLst>
        </pc:picChg>
      </pc:sldChg>
      <pc:sldChg chg="modNotesTx">
        <pc:chgData name="Hp Unit" userId="86ec350514542ee1" providerId="LiveId" clId="{5D2B5425-B66D-404F-A800-01A3AB8695A5}" dt="2023-12-18T13:22:24.947" v="121" actId="20577"/>
        <pc:sldMkLst>
          <pc:docMk/>
          <pc:sldMk cId="0" sldId="265"/>
        </pc:sldMkLst>
      </pc:sldChg>
      <pc:sldChg chg="modNotesTx">
        <pc:chgData name="Hp Unit" userId="86ec350514542ee1" providerId="LiveId" clId="{5D2B5425-B66D-404F-A800-01A3AB8695A5}" dt="2023-12-18T13:22:58.483" v="130" actId="15"/>
        <pc:sldMkLst>
          <pc:docMk/>
          <pc:sldMk cId="0" sldId="266"/>
        </pc:sldMkLst>
      </pc:sldChg>
      <pc:sldChg chg="modNotesTx">
        <pc:chgData name="Hp Unit" userId="86ec350514542ee1" providerId="LiveId" clId="{5D2B5425-B66D-404F-A800-01A3AB8695A5}" dt="2023-12-18T13:20:15.318" v="84" actId="15"/>
        <pc:sldMkLst>
          <pc:docMk/>
          <pc:sldMk cId="2565300032" sldId="267"/>
        </pc:sldMkLst>
      </pc:sldChg>
      <pc:sldChg chg="modSp add mod modNotesTx">
        <pc:chgData name="Hp Unit" userId="86ec350514542ee1" providerId="LiveId" clId="{5D2B5425-B66D-404F-A800-01A3AB8695A5}" dt="2023-12-18T13:21:26.182" v="102" actId="15"/>
        <pc:sldMkLst>
          <pc:docMk/>
          <pc:sldMk cId="1926590631" sldId="268"/>
        </pc:sldMkLst>
        <pc:spChg chg="mod">
          <ac:chgData name="Hp Unit" userId="86ec350514542ee1" providerId="LiveId" clId="{5D2B5425-B66D-404F-A800-01A3AB8695A5}" dt="2023-12-04T05:26:46.928" v="47" actId="255"/>
          <ac:spMkLst>
            <pc:docMk/>
            <pc:sldMk cId="1926590631" sldId="268"/>
            <ac:spMk id="7" creationId="{48440A52-786C-D9CE-0388-D4A8CFDE1022}"/>
          </ac:spMkLst>
        </pc:spChg>
      </pc:sldChg>
      <pc:sldChg chg="addSp delSp modSp del mod">
        <pc:chgData name="Hp Unit" userId="86ec350514542ee1" providerId="LiveId" clId="{5D2B5425-B66D-404F-A800-01A3AB8695A5}" dt="2023-12-04T05:24:04.992" v="4" actId="47"/>
        <pc:sldMkLst>
          <pc:docMk/>
          <pc:sldMk cId="36941763" sldId="269"/>
        </pc:sldMkLst>
        <pc:spChg chg="add mod">
          <ac:chgData name="Hp Unit" userId="86ec350514542ee1" providerId="LiveId" clId="{5D2B5425-B66D-404F-A800-01A3AB8695A5}" dt="2023-12-04T05:23:22.977" v="0" actId="478"/>
          <ac:spMkLst>
            <pc:docMk/>
            <pc:sldMk cId="36941763" sldId="269"/>
            <ac:spMk id="6" creationId="{B0315FDE-25EF-4335-C89E-E64184B8B743}"/>
          </ac:spMkLst>
        </pc:spChg>
        <pc:picChg chg="del">
          <ac:chgData name="Hp Unit" userId="86ec350514542ee1" providerId="LiveId" clId="{5D2B5425-B66D-404F-A800-01A3AB8695A5}" dt="2023-12-04T05:23:22.977" v="0" actId="478"/>
          <ac:picMkLst>
            <pc:docMk/>
            <pc:sldMk cId="36941763" sldId="269"/>
            <ac:picMk id="4" creationId="{9B67CB86-C37B-B41D-B391-0862072407B8}"/>
          </ac:picMkLst>
        </pc:picChg>
        <pc:picChg chg="add del mod">
          <ac:chgData name="Hp Unit" userId="86ec350514542ee1" providerId="LiveId" clId="{5D2B5425-B66D-404F-A800-01A3AB8695A5}" dt="2023-12-04T05:23:45.015" v="2"/>
          <ac:picMkLst>
            <pc:docMk/>
            <pc:sldMk cId="36941763" sldId="269"/>
            <ac:picMk id="7" creationId="{6CB2BE89-9C24-7C1D-AC92-C289338185E2}"/>
          </ac:picMkLst>
        </pc:picChg>
      </pc:sldChg>
      <pc:sldChg chg="del">
        <pc:chgData name="Hp Unit" userId="86ec350514542ee1" providerId="LiveId" clId="{5D2B5425-B66D-404F-A800-01A3AB8695A5}" dt="2023-12-04T05:24:49.564" v="12" actId="47"/>
        <pc:sldMkLst>
          <pc:docMk/>
          <pc:sldMk cId="3506660025" sldId="270"/>
        </pc:sldMkLst>
      </pc:sldChg>
      <pc:sldChg chg="modSp add mod setBg modNotesTx">
        <pc:chgData name="Hp Unit" userId="86ec350514542ee1" providerId="LiveId" clId="{5D2B5425-B66D-404F-A800-01A3AB8695A5}" dt="2023-12-18T13:21:11.495" v="98" actId="6549"/>
        <pc:sldMkLst>
          <pc:docMk/>
          <pc:sldMk cId="3459839318" sldId="271"/>
        </pc:sldMkLst>
        <pc:spChg chg="mod">
          <ac:chgData name="Hp Unit" userId="86ec350514542ee1" providerId="LiveId" clId="{5D2B5425-B66D-404F-A800-01A3AB8695A5}" dt="2023-12-04T05:25:03.712" v="20" actId="115"/>
          <ac:spMkLst>
            <pc:docMk/>
            <pc:sldMk cId="3459839318" sldId="271"/>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Z5VeOr-JqxU"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iAwJQYs7pK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aOwmLMnZwi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1:</a:t>
            </a:r>
            <a:r>
              <a:rPr lang="af-ZA" sz="1800" dirty="0">
                <a:effectLst/>
                <a:latin typeface="Arial" panose="020B0604020202020204" pitchFamily="34" charset="0"/>
                <a:ea typeface="Arial" panose="020B0604020202020204" pitchFamily="34" charset="0"/>
              </a:rPr>
              <a:t> Welkom terug Graad 10's. In hierdie lesse sal ons kyk na ons begrip van die samelewing, hoe die samelewing funksioneer en hoe ons met respek daarin kan saamleef. In graad 9 het jy geleer oor die konsep van menseregte en die </a:t>
            </a:r>
          </a:p>
          <a:p>
            <a:pPr algn="just"/>
            <a:r>
              <a:rPr lang="af-ZA" sz="1800" dirty="0">
                <a:effectLst/>
                <a:latin typeface="Arial" panose="020B0604020202020204" pitchFamily="34" charset="0"/>
                <a:ea typeface="Arial" panose="020B0604020202020204" pitchFamily="34" charset="0"/>
              </a:rPr>
              <a:t>verantwoordelikhede wat ons as burgers in Suid-Afrika het om die regte wat in ons Grondwet saamgevat is, te handhaaf. (</a:t>
            </a:r>
            <a:r>
              <a:rPr lang="af-ZA" sz="1800" i="1" dirty="0">
                <a:effectLst/>
                <a:latin typeface="Arial" panose="020B0604020202020204" pitchFamily="34" charset="0"/>
                <a:ea typeface="Arial" panose="020B0604020202020204" pitchFamily="34" charset="0"/>
              </a:rPr>
              <a:t>Graad 9 Kwartaal 1 Week 4-5</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spcAft>
                <a:spcPts val="1200"/>
              </a:spcAft>
            </a:pPr>
            <a:r>
              <a:rPr lang="af-ZA" sz="1800" dirty="0">
                <a:solidFill>
                  <a:srgbClr val="000000"/>
                </a:solidFill>
                <a:effectLst/>
                <a:latin typeface="Arial" panose="020B0604020202020204" pitchFamily="34" charset="0"/>
                <a:ea typeface="Times New Roman" panose="02020603050405020304" pitchFamily="18" charset="0"/>
              </a:rPr>
              <a:t>Moet asseblief nie regte as 'n irrelevante stelsel sien, wat slegs  van toepassing is op volwassenes en regerings nie. Vra jouself altyd af: </a:t>
            </a:r>
            <a:r>
              <a:rPr lang="af-ZA" sz="1800" i="1" dirty="0">
                <a:solidFill>
                  <a:srgbClr val="000000"/>
                </a:solidFill>
                <a:effectLst/>
                <a:latin typeface="Arial" panose="020B0604020202020204" pitchFamily="34" charset="0"/>
                <a:ea typeface="Times New Roman" panose="02020603050405020304" pitchFamily="18" charset="0"/>
              </a:rPr>
              <a:t>"Hoe goed verstaan ek my fundamentele menseregte?"</a:t>
            </a:r>
            <a:r>
              <a:rPr lang="af-ZA" sz="1800" dirty="0">
                <a:solidFill>
                  <a:srgbClr val="000000"/>
                </a:solidFill>
                <a:effectLst/>
                <a:latin typeface="Arial" panose="020B0604020202020204" pitchFamily="34" charset="0"/>
                <a:ea typeface="Times New Roman" panose="02020603050405020304" pitchFamily="18" charset="0"/>
              </a:rPr>
              <a:t> en </a:t>
            </a:r>
            <a:r>
              <a:rPr lang="af-ZA" sz="1800" i="1" dirty="0">
                <a:solidFill>
                  <a:srgbClr val="000000"/>
                </a:solidFill>
                <a:effectLst/>
                <a:latin typeface="Arial" panose="020B0604020202020204" pitchFamily="34" charset="0"/>
                <a:ea typeface="Times New Roman" panose="02020603050405020304" pitchFamily="18" charset="0"/>
              </a:rPr>
              <a:t>"Wat kan ek doen om hierdie regte en die regte </a:t>
            </a:r>
          </a:p>
          <a:p>
            <a:pPr algn="just">
              <a:spcAft>
                <a:spcPts val="1200"/>
              </a:spcAft>
            </a:pPr>
            <a:r>
              <a:rPr lang="af-ZA" sz="1800" i="1" dirty="0">
                <a:solidFill>
                  <a:srgbClr val="000000"/>
                </a:solidFill>
                <a:effectLst/>
                <a:latin typeface="Arial" panose="020B0604020202020204" pitchFamily="34" charset="0"/>
                <a:ea typeface="Times New Roman" panose="02020603050405020304" pitchFamily="18" charset="0"/>
              </a:rPr>
              <a:t>van ander te beskerm?"</a:t>
            </a:r>
            <a:r>
              <a:rPr lang="af-ZA" sz="1800" dirty="0">
                <a:solidFill>
                  <a:srgbClr val="000000"/>
                </a:solidFill>
                <a:effectLst/>
                <a:latin typeface="Arial" panose="020B0604020202020204" pitchFamily="34" charset="0"/>
                <a:ea typeface="Times New Roman" panose="02020603050405020304" pitchFamily="18" charset="0"/>
              </a:rPr>
              <a:t>  Vra jouself altyd af: </a:t>
            </a:r>
            <a:r>
              <a:rPr lang="af-ZA" sz="1800" i="1" dirty="0">
                <a:solidFill>
                  <a:srgbClr val="000000"/>
                </a:solidFill>
                <a:effectLst/>
                <a:latin typeface="Arial" panose="020B0604020202020204" pitchFamily="34" charset="0"/>
                <a:ea typeface="Times New Roman" panose="02020603050405020304" pitchFamily="18" charset="0"/>
              </a:rPr>
              <a:t>"Is daar dalk iets wat ek gedoen of gesê het wat tot die skending van iemand anders se regte gelei het?"</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fontAlgn="base"/>
            <a:r>
              <a:rPr lang="af-ZA" sz="1800" b="1" dirty="0">
                <a:effectLst/>
                <a:latin typeface="Arial" panose="020B0604020202020204" pitchFamily="34" charset="0"/>
                <a:ea typeface="Arial" panose="020B0604020202020204" pitchFamily="34" charset="0"/>
              </a:rPr>
              <a:t>Skyfie 10: </a:t>
            </a:r>
            <a:r>
              <a:rPr lang="af-ZA" sz="1800" b="1" dirty="0" err="1">
                <a:solidFill>
                  <a:srgbClr val="000000"/>
                </a:solidFill>
                <a:effectLst/>
                <a:latin typeface="Arial" panose="020B0604020202020204" pitchFamily="34" charset="0"/>
                <a:ea typeface="Times New Roman" panose="02020603050405020304" pitchFamily="18" charset="0"/>
              </a:rPr>
              <a:t>CEDAW</a:t>
            </a:r>
            <a:r>
              <a:rPr lang="af-ZA" sz="1800" dirty="0">
                <a:solidFill>
                  <a:srgbClr val="000000"/>
                </a:solidFill>
                <a:effectLst/>
                <a:latin typeface="Arial" panose="020B0604020202020204" pitchFamily="34" charset="0"/>
                <a:ea typeface="Times New Roman" panose="02020603050405020304" pitchFamily="18" charset="0"/>
              </a:rPr>
              <a:t> (Komitee vir die Uitskakeling van Diskriminasie teen Vroue) is ook 'n Komitee van die Verenigde Nasies se Organisasie. </a:t>
            </a:r>
            <a:r>
              <a:rPr lang="af-ZA" sz="1800" dirty="0" err="1">
                <a:solidFill>
                  <a:srgbClr val="000000"/>
                </a:solidFill>
                <a:effectLst/>
                <a:latin typeface="Arial" panose="020B0604020202020204" pitchFamily="34" charset="0"/>
                <a:ea typeface="Times New Roman" panose="02020603050405020304" pitchFamily="18" charset="0"/>
              </a:rPr>
              <a:t>CEDAW</a:t>
            </a:r>
            <a:r>
              <a:rPr lang="af-ZA" sz="1800" dirty="0">
                <a:solidFill>
                  <a:srgbClr val="000000"/>
                </a:solidFill>
                <a:effectLst/>
                <a:latin typeface="Arial" panose="020B0604020202020204" pitchFamily="34" charset="0"/>
                <a:ea typeface="Times New Roman" panose="02020603050405020304" pitchFamily="18" charset="0"/>
              </a:rPr>
              <a:t> word dikwels beskryf as die internasionale handves van regte vir vroue. Dit is een van die </a:t>
            </a:r>
          </a:p>
          <a:p>
            <a:pPr algn="just" fontAlgn="base"/>
            <a:r>
              <a:rPr lang="af-ZA" sz="1800" dirty="0">
                <a:solidFill>
                  <a:srgbClr val="000000"/>
                </a:solidFill>
                <a:effectLst/>
                <a:latin typeface="Arial" panose="020B0604020202020204" pitchFamily="34" charset="0"/>
                <a:ea typeface="Times New Roman" panose="02020603050405020304" pitchFamily="18" charset="0"/>
              </a:rPr>
              <a:t>belangrikste internasionale ooreenkomste wat die werk van VN-vroue in die bereiking van geslagsgelykheid en die bemagtiging van alle vroue en meisies lei.</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Die stigting daarvan was nodig omdat vroue in baie lande nie dieselfde regte as mans het nie en hulle as </a:t>
            </a:r>
            <a:r>
              <a:rPr lang="af-ZA" sz="1800" dirty="0" err="1">
                <a:solidFill>
                  <a:srgbClr val="000000"/>
                </a:solidFill>
                <a:effectLst/>
                <a:latin typeface="Arial" panose="020B0604020202020204" pitchFamily="34" charset="0"/>
                <a:ea typeface="Times New Roman" panose="02020603050405020304" pitchFamily="18" charset="0"/>
              </a:rPr>
              <a:t>tweedeklasburgers</a:t>
            </a:r>
            <a:r>
              <a:rPr lang="af-ZA" sz="1800" dirty="0">
                <a:solidFill>
                  <a:srgbClr val="000000"/>
                </a:solidFill>
                <a:effectLst/>
                <a:latin typeface="Arial" panose="020B0604020202020204" pitchFamily="34" charset="0"/>
                <a:ea typeface="Times New Roman" panose="02020603050405020304" pitchFamily="18" charset="0"/>
              </a:rPr>
              <a:t> beskou word. Daar was ook baie voorvalle van mishandeling teen vroue. </a:t>
            </a:r>
            <a:endParaRPr lang="en-US" sz="1800" dirty="0">
              <a:effectLst/>
              <a:latin typeface="Times New Roman" panose="02020603050405020304" pitchFamily="18" charset="0"/>
              <a:ea typeface="Times New Roman" panose="02020603050405020304" pitchFamily="18" charset="0"/>
            </a:endParaRPr>
          </a:p>
          <a:p>
            <a:pPr algn="just"/>
            <a:r>
              <a:rPr lang="af-ZA" sz="1800" i="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i="1" dirty="0">
                <a:effectLst/>
                <a:latin typeface="Arial" panose="020B0604020202020204" pitchFamily="34" charset="0"/>
                <a:ea typeface="Arial" panose="020B0604020202020204" pitchFamily="34" charset="0"/>
              </a:rPr>
              <a:t>In watter mate dink jy het Suid-Afrika hierdie doelwitte bereik? Hoekom dink jy so?</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253" name="Google Shape;25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algn="l"/>
            <a:r>
              <a:rPr lang="af-ZA" sz="1800" b="1" dirty="0">
                <a:effectLst/>
                <a:latin typeface="Arial" panose="020B0604020202020204" pitchFamily="34" charset="0"/>
                <a:ea typeface="Arial" panose="020B0604020202020204" pitchFamily="34" charset="0"/>
              </a:rPr>
              <a:t>Skyfie 11:</a:t>
            </a:r>
            <a:r>
              <a:rPr lang="af-ZA" sz="1800" dirty="0">
                <a:effectLst/>
                <a:latin typeface="Arial" panose="020B0604020202020204" pitchFamily="34" charset="0"/>
                <a:ea typeface="Arial" panose="020B0604020202020204" pitchFamily="34" charset="0"/>
              </a:rPr>
              <a:t> Soos ons die einde van hierdie les bereik, besin oor die volgende vrae in </a:t>
            </a:r>
            <a:r>
              <a:rPr lang="af-ZA" sz="1800" b="1" i="1" dirty="0">
                <a:effectLst/>
                <a:latin typeface="Arial" panose="020B0604020202020204" pitchFamily="34" charset="0"/>
                <a:ea typeface="Arial" panose="020B0604020202020204" pitchFamily="34" charset="0"/>
              </a:rPr>
              <a:t>Aktiwiteit 4 </a:t>
            </a:r>
            <a:r>
              <a:rPr lang="af-ZA" sz="1800" dirty="0">
                <a:effectLst/>
                <a:latin typeface="Arial" panose="020B0604020202020204" pitchFamily="34" charset="0"/>
                <a:ea typeface="Arial" panose="020B0604020202020204" pitchFamily="34" charset="0"/>
              </a:rPr>
              <a:t>(</a:t>
            </a:r>
            <a:r>
              <a:rPr lang="af-ZA" sz="1800" b="1" i="1" u="sng" dirty="0">
                <a:effectLst/>
                <a:latin typeface="Arial" panose="020B0604020202020204" pitchFamily="34" charset="0"/>
                <a:ea typeface="Arial" panose="020B0604020202020204" pitchFamily="34" charset="0"/>
              </a:rPr>
              <a:t>Les 1 – Werkkaart</a:t>
            </a:r>
            <a:r>
              <a:rPr lang="af-ZA" sz="1800" i="1" u="sng" dirty="0">
                <a:effectLst/>
                <a:latin typeface="Arial" panose="020B0604020202020204" pitchFamily="34" charset="0"/>
                <a:ea typeface="Arial" panose="020B0604020202020204" pitchFamily="34" charset="0"/>
              </a:rPr>
              <a:t>)</a:t>
            </a:r>
            <a:r>
              <a:rPr lang="af-ZA" sz="1800" i="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457200" algn="l"/>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l"/>
            <a:r>
              <a:rPr lang="af-ZA" sz="1800" dirty="0">
                <a:solidFill>
                  <a:srgbClr val="FF0000"/>
                </a:solidFill>
                <a:effectLst/>
                <a:latin typeface="Arial" panose="020B0604020202020204" pitchFamily="34" charset="0"/>
                <a:ea typeface="Arial" panose="020B0604020202020204" pitchFamily="34" charset="0"/>
              </a:rPr>
              <a:t>(Nota aan onderwyser</a:t>
            </a:r>
            <a:r>
              <a:rPr lang="af-ZA" sz="1800" dirty="0">
                <a:solidFill>
                  <a:srgbClr val="595959"/>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Moedig die klas aan om stil te wees in hierdie tyd. Dit kan selfs help om musiek te speel. Vra vir stilte totdat u vir hul toestemming gee om te praat.)</a:t>
            </a:r>
            <a:endParaRPr lang="en-US" sz="1800" dirty="0">
              <a:effectLst/>
              <a:latin typeface="Times New Roman" panose="02020603050405020304" pitchFamily="18" charset="0"/>
              <a:ea typeface="Times New Roman" panose="02020603050405020304" pitchFamily="18" charset="0"/>
            </a:endParaRPr>
          </a:p>
          <a:p>
            <a:pPr marL="457200" algn="l"/>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800100" lvl="1" indent="-342900" algn="l">
              <a:buFont typeface="+mj-lt"/>
              <a:buAutoNum type="arabicPeriod"/>
            </a:pPr>
            <a:r>
              <a:rPr lang="af-ZA" sz="1800" u="none" strike="noStrike" dirty="0">
                <a:effectLst/>
                <a:latin typeface="Arial" panose="020B0604020202020204" pitchFamily="34" charset="0"/>
                <a:ea typeface="Arial" panose="020B0604020202020204" pitchFamily="34" charset="0"/>
              </a:rPr>
              <a:t>Verduidelik waarom jy dink dat die beskerming van regte belangrik is.</a:t>
            </a:r>
            <a:endParaRPr lang="en-US" sz="1800" u="none" strike="noStrike" dirty="0">
              <a:effectLst/>
              <a:latin typeface="Times New Roman" panose="02020603050405020304" pitchFamily="18" charset="0"/>
              <a:ea typeface="Times New Roman" panose="02020603050405020304" pitchFamily="18" charset="0"/>
            </a:endParaRPr>
          </a:p>
          <a:p>
            <a:pPr marL="800100" lvl="1" indent="-342900" algn="l">
              <a:buFont typeface="+mj-lt"/>
              <a:buAutoNum type="arabicPeriod"/>
            </a:pPr>
            <a:r>
              <a:rPr lang="af-ZA" sz="1800" u="none" strike="noStrike" dirty="0">
                <a:effectLst/>
                <a:latin typeface="Arial" panose="020B0604020202020204" pitchFamily="34" charset="0"/>
                <a:ea typeface="Calibri" panose="020F0502020204030204" pitchFamily="34" charset="0"/>
              </a:rPr>
              <a:t>Verduidelik waarom dit belangrik is om die verantwoordelikheid vir die handhawing van menseregte in ag te neem wanneer ons oor menseregte praat</a:t>
            </a:r>
            <a:r>
              <a:rPr lang="af-ZA" sz="1800" u="none" strike="noStrike" dirty="0">
                <a:effectLst/>
                <a:latin typeface="Calibri" panose="020F0502020204030204" pitchFamily="34" charset="0"/>
                <a:ea typeface="Calibri" panose="020F0502020204030204" pitchFamily="34" charset="0"/>
              </a:rPr>
              <a:t>.       </a:t>
            </a:r>
            <a:endParaRPr lang="en-US" sz="1800" u="none" strike="noStrike" dirty="0">
              <a:effectLst/>
              <a:latin typeface="Times New Roman" panose="02020603050405020304" pitchFamily="18" charset="0"/>
              <a:ea typeface="Times New Roman" panose="02020603050405020304" pitchFamily="18" charset="0"/>
            </a:endParaRPr>
          </a:p>
          <a:p>
            <a:pPr marL="457200" algn="l"/>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algn="l"/>
            <a:r>
              <a:rPr lang="af-ZA" sz="1800" b="1" dirty="0">
                <a:effectLst/>
                <a:latin typeface="Arial" panose="020B0604020202020204" pitchFamily="34" charset="0"/>
                <a:ea typeface="Arial" panose="020B0604020202020204" pitchFamily="34" charset="0"/>
              </a:rPr>
              <a:t>Huiswerk (</a:t>
            </a:r>
            <a:r>
              <a:rPr lang="af-ZA" sz="1800" b="1" i="1" dirty="0">
                <a:effectLst/>
                <a:latin typeface="Arial" panose="020B0604020202020204" pitchFamily="34" charset="0"/>
                <a:ea typeface="Arial" panose="020B0604020202020204" pitchFamily="34" charset="0"/>
              </a:rPr>
              <a:t>Aktiwiteit 5</a:t>
            </a:r>
            <a:r>
              <a:rPr lang="af-ZA" sz="1800" b="1"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algn="l"/>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l"/>
            <a:r>
              <a:rPr lang="af-ZA" sz="1800" dirty="0">
                <a:effectLst/>
                <a:latin typeface="Arial" panose="020B0604020202020204" pitchFamily="34" charset="0"/>
                <a:ea typeface="Arial" panose="020B0604020202020204" pitchFamily="34" charset="0"/>
              </a:rPr>
              <a:t>In </a:t>
            </a:r>
            <a:r>
              <a:rPr lang="af-ZA" sz="1800" b="1" i="1" dirty="0">
                <a:effectLst/>
                <a:latin typeface="Arial" panose="020B0604020202020204" pitchFamily="34" charset="0"/>
                <a:ea typeface="Arial" panose="020B0604020202020204" pitchFamily="34" charset="0"/>
              </a:rPr>
              <a:t>Aktiwiteit 5 </a:t>
            </a:r>
            <a:r>
              <a:rPr lang="af-ZA" sz="1800" b="1" i="1" u="sng" dirty="0">
                <a:effectLst/>
                <a:latin typeface="Arial" panose="020B0604020202020204" pitchFamily="34" charset="0"/>
                <a:ea typeface="Arial" panose="020B0604020202020204" pitchFamily="34" charset="0"/>
              </a:rPr>
              <a:t>(Les 1 – Werkkaart</a:t>
            </a:r>
            <a:r>
              <a:rPr lang="af-ZA" sz="1800" i="1" u="sng" dirty="0">
                <a:effectLst/>
                <a:latin typeface="Arial" panose="020B0604020202020204" pitchFamily="34" charset="0"/>
                <a:ea typeface="Arial" panose="020B0604020202020204" pitchFamily="34" charset="0"/>
              </a:rPr>
              <a:t>)</a:t>
            </a:r>
            <a:r>
              <a:rPr lang="af-ZA" sz="1800" dirty="0">
                <a:effectLst/>
                <a:latin typeface="Arial" panose="020B0604020202020204" pitchFamily="34" charset="0"/>
                <a:ea typeface="Arial" panose="020B0604020202020204" pitchFamily="34" charset="0"/>
              </a:rPr>
              <a:t> is 'n </a:t>
            </a:r>
            <a:r>
              <a:rPr lang="af-ZA" sz="1800" dirty="0" err="1">
                <a:effectLst/>
                <a:latin typeface="Arial" panose="020B0604020202020204" pitchFamily="34" charset="0"/>
                <a:ea typeface="Arial" panose="020B0604020202020204" pitchFamily="34" charset="0"/>
              </a:rPr>
              <a:t>woordwolk</a:t>
            </a:r>
            <a:r>
              <a:rPr lang="af-ZA" sz="1800" dirty="0">
                <a:effectLst/>
                <a:latin typeface="Arial" panose="020B0604020202020204" pitchFamily="34" charset="0"/>
                <a:ea typeface="Arial" panose="020B0604020202020204" pitchFamily="34" charset="0"/>
              </a:rPr>
              <a:t> van regte (uit die Handves van Regte). </a:t>
            </a:r>
            <a:endParaRPr lang="en-US" sz="1800" dirty="0">
              <a:effectLst/>
              <a:latin typeface="Times New Roman" panose="02020603050405020304" pitchFamily="18" charset="0"/>
              <a:ea typeface="Times New Roman" panose="02020603050405020304" pitchFamily="18" charset="0"/>
            </a:endParaRPr>
          </a:p>
          <a:p>
            <a:pPr marL="800100" lvl="1" indent="-342900" algn="l">
              <a:buFont typeface="Arial" panose="020B0604020202020204" pitchFamily="34" charset="0"/>
              <a:buChar char="●"/>
            </a:pPr>
            <a:r>
              <a:rPr lang="af-ZA" sz="1800" dirty="0">
                <a:effectLst/>
                <a:latin typeface="Arial" panose="020B0604020202020204" pitchFamily="34" charset="0"/>
                <a:ea typeface="Arial" panose="020B0604020202020204" pitchFamily="34" charset="0"/>
                <a:cs typeface="Noto Sans Symbols"/>
              </a:rPr>
              <a:t>Kies VYF van die regte wat gelys word en vra jou ouer/voog/versorger wat dit vir hom/haar/hulle beteken.  </a:t>
            </a:r>
            <a:endParaRPr lang="en-US" sz="1800" dirty="0">
              <a:effectLst/>
              <a:latin typeface="Noto Sans Symbols"/>
              <a:ea typeface="Noto Sans Symbols"/>
              <a:cs typeface="Noto Sans Symbols"/>
            </a:endParaRPr>
          </a:p>
          <a:p>
            <a:pPr marL="800100" lvl="1" indent="-342900" algn="l">
              <a:buFont typeface="Arial" panose="020B0604020202020204" pitchFamily="34" charset="0"/>
              <a:buChar char="●"/>
            </a:pPr>
            <a:r>
              <a:rPr lang="af-ZA" sz="1800" dirty="0">
                <a:effectLst/>
                <a:latin typeface="Arial" panose="020B0604020202020204" pitchFamily="34" charset="0"/>
                <a:ea typeface="Arial" panose="020B0604020202020204" pitchFamily="34" charset="0"/>
                <a:cs typeface="Noto Sans Symbols"/>
              </a:rPr>
              <a:t>Skryf nou neer wat jou verantwoordelikheid is om hierdie regte te beskerm.</a:t>
            </a:r>
            <a:endParaRPr lang="en-US" sz="1800" dirty="0">
              <a:effectLst/>
              <a:latin typeface="Noto Sans Symbols"/>
              <a:ea typeface="Noto Sans Symbols"/>
              <a:cs typeface="Noto Sans Symbols"/>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64" name="Google Shape;26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2:</a:t>
            </a:r>
            <a:r>
              <a:rPr lang="af-ZA" sz="1800" dirty="0">
                <a:effectLst/>
                <a:latin typeface="Arial" panose="020B0604020202020204" pitchFamily="34" charset="0"/>
                <a:ea typeface="Arial" panose="020B0604020202020204" pitchFamily="34" charset="0"/>
              </a:rPr>
              <a:t> Tydens hierdie les sal ons poog om te definieer wat diskriminasie is en hoe skendings van menseregte lyk. Ons sal ook nadink oor ons gemeenskappe, skole en huishoudings, en kyk na verskillende vorme van diskriminasie en </a:t>
            </a:r>
          </a:p>
          <a:p>
            <a:pPr algn="just"/>
            <a:r>
              <a:rPr lang="af-ZA" sz="1800" dirty="0">
                <a:effectLst/>
                <a:latin typeface="Arial" panose="020B0604020202020204" pitchFamily="34" charset="0"/>
                <a:ea typeface="Arial" panose="020B0604020202020204" pitchFamily="34" charset="0"/>
              </a:rPr>
              <a:t>menseregteskending wat in daardie areas plaasvind. Ons sal ook na drie dokumente kyk om ons te help om menseregte te verstaan: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Die Suid-Afrikaanse Handves van Regte;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Die Konvensie oor die Regte van die Kind; en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Die Komitee vir die Uitskakeling van Diskriminasie teen Vroue.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sz="1200" dirty="0"/>
          </a:p>
        </p:txBody>
      </p:sp>
      <p:sp>
        <p:nvSpPr>
          <p:cNvPr id="167" name="Google Shape;16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3:</a:t>
            </a:r>
            <a:r>
              <a:rPr lang="af-ZA" sz="1800" dirty="0">
                <a:effectLst/>
                <a:latin typeface="Arial" panose="020B0604020202020204" pitchFamily="34" charset="0"/>
                <a:ea typeface="Arial" panose="020B0604020202020204" pitchFamily="34" charset="0"/>
              </a:rPr>
              <a:t> Kom ons kyk wat jou begrip van hierdie terme is. Onthou dit is heeltemal aanvaarbaar om nie die antwoorde te ken nie. Probeer byvoorbeeld dink aan iets wat jy moontlik in die media gehoor of gelees het. Skryf </a:t>
            </a:r>
          </a:p>
          <a:p>
            <a:pPr algn="just"/>
            <a:r>
              <a:rPr lang="af-ZA" sz="1800" dirty="0">
                <a:effectLst/>
                <a:latin typeface="Arial" panose="020B0604020202020204" pitchFamily="34" charset="0"/>
                <a:ea typeface="Arial" panose="020B0604020202020204" pitchFamily="34" charset="0"/>
              </a:rPr>
              <a:t>definisies/voorbeelde/idees vir die konsepte in </a:t>
            </a:r>
            <a:r>
              <a:rPr lang="af-ZA" sz="1800" b="1" i="1" dirty="0">
                <a:effectLst/>
                <a:latin typeface="Arial" panose="020B0604020202020204" pitchFamily="34" charset="0"/>
                <a:ea typeface="Arial" panose="020B0604020202020204" pitchFamily="34" charset="0"/>
              </a:rPr>
              <a:t>Aktiwiteit 1 </a:t>
            </a:r>
            <a:r>
              <a:rPr lang="af-ZA" sz="1800" dirty="0">
                <a:effectLst/>
                <a:latin typeface="Arial" panose="020B0604020202020204" pitchFamily="34" charset="0"/>
                <a:ea typeface="Arial" panose="020B0604020202020204" pitchFamily="34" charset="0"/>
              </a:rPr>
              <a:t>(</a:t>
            </a:r>
            <a:r>
              <a:rPr lang="af-ZA" sz="1800" b="1" i="1" u="sng" dirty="0">
                <a:effectLst/>
                <a:latin typeface="Arial" panose="020B0604020202020204" pitchFamily="34" charset="0"/>
                <a:ea typeface="Arial" panose="020B0604020202020204" pitchFamily="34" charset="0"/>
              </a:rPr>
              <a:t>Les 1 - Werkkaart</a:t>
            </a:r>
            <a:r>
              <a:rPr lang="af-ZA" sz="1800" dirty="0">
                <a:effectLst/>
                <a:latin typeface="Arial" panose="020B0604020202020204" pitchFamily="34" charset="0"/>
                <a:ea typeface="Arial" panose="020B0604020202020204" pitchFamily="34" charset="0"/>
              </a:rPr>
              <a:t>). Jy sal 4 minute hê om hierdie aktiwiteit te voltooi.</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Lyk jou definisies soortgelyk aan die volgende?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Regverdigheid</a:t>
            </a:r>
            <a:r>
              <a:rPr lang="af-ZA" sz="1800" dirty="0">
                <a:solidFill>
                  <a:srgbClr val="000000"/>
                </a:solidFill>
                <a:effectLst/>
                <a:latin typeface="Arial" panose="020B0604020202020204" pitchFamily="34" charset="0"/>
                <a:ea typeface="Times New Roman" panose="02020603050405020304" pitchFamily="18" charset="0"/>
              </a:rPr>
              <a:t>: Om alle mense op dieselfde manier te behandel (waar moontlik) en om op dieselfde manier deur alle mense behandel te word.</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Regte</a:t>
            </a:r>
            <a:r>
              <a:rPr lang="af-ZA" sz="1800" dirty="0">
                <a:solidFill>
                  <a:srgbClr val="000000"/>
                </a:solidFill>
                <a:effectLst/>
                <a:latin typeface="Arial" panose="020B0604020202020204" pitchFamily="34" charset="0"/>
                <a:ea typeface="Times New Roman" panose="02020603050405020304" pitchFamily="18" charset="0"/>
              </a:rPr>
              <a:t>: Riglyne / idees wat ons in staat stel om veilig en gesond en vry te leef.</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Toekoms</a:t>
            </a:r>
            <a:r>
              <a:rPr lang="af-ZA" sz="1800" dirty="0">
                <a:solidFill>
                  <a:srgbClr val="000000"/>
                </a:solidFill>
                <a:effectLst/>
                <a:latin typeface="Arial" panose="020B0604020202020204" pitchFamily="34" charset="0"/>
                <a:ea typeface="Times New Roman" panose="02020603050405020304" pitchFamily="18" charset="0"/>
              </a:rPr>
              <a:t>: Gebeure wat nog moet plaasvind, wat die manier waarop ons gaan leef, beïnvloed.</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Veiligheid</a:t>
            </a:r>
            <a:r>
              <a:rPr lang="af-ZA" sz="1800" dirty="0">
                <a:solidFill>
                  <a:srgbClr val="000000"/>
                </a:solidFill>
                <a:effectLst/>
                <a:latin typeface="Arial" panose="020B0604020202020204" pitchFamily="34" charset="0"/>
                <a:ea typeface="Times New Roman" panose="02020603050405020304" pitchFamily="18" charset="0"/>
              </a:rPr>
              <a:t>: Om vry van skade of bedreiging te kan leef.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Gelykheid</a:t>
            </a:r>
            <a:r>
              <a:rPr lang="af-ZA" sz="1800" dirty="0">
                <a:solidFill>
                  <a:srgbClr val="000000"/>
                </a:solidFill>
                <a:effectLst/>
                <a:latin typeface="Arial" panose="020B0604020202020204" pitchFamily="34" charset="0"/>
                <a:ea typeface="Times New Roman" panose="02020603050405020304" pitchFamily="18" charset="0"/>
              </a:rPr>
              <a:t>: Dieselfde reëls moet vir alle mense geld. Alle mense moet regverdig en gelyk behandel word.</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solidFill>
                  <a:srgbClr val="000000"/>
                </a:solidFill>
                <a:effectLst/>
                <a:latin typeface="Arial" panose="020B0604020202020204" pitchFamily="34" charset="0"/>
                <a:ea typeface="Times New Roman" panose="02020603050405020304" pitchFamily="18" charset="0"/>
              </a:rPr>
              <a:t>Eiendom</a:t>
            </a:r>
            <a:r>
              <a:rPr lang="af-ZA" sz="1800" dirty="0">
                <a:solidFill>
                  <a:srgbClr val="000000"/>
                </a:solidFill>
                <a:effectLst/>
                <a:latin typeface="Arial" panose="020B0604020202020204" pitchFamily="34" charset="0"/>
                <a:ea typeface="Times New Roman" panose="02020603050405020304" pitchFamily="18" charset="0"/>
              </a:rPr>
              <a:t>: Alles wat jy besit en waardevol vind.</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178" name="Google Shape;17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ZA"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af-ZA" sz="1800" b="1" dirty="0">
                <a:effectLst/>
                <a:latin typeface="Arial" panose="020B0604020202020204" pitchFamily="34" charset="0"/>
                <a:ea typeface="Arial" panose="020B0604020202020204" pitchFamily="34" charset="0"/>
              </a:rPr>
              <a:t>Skyfie 4: </a:t>
            </a:r>
            <a:r>
              <a:rPr lang="af-ZA" sz="1800" dirty="0">
                <a:effectLst/>
                <a:latin typeface="Arial" panose="020B0604020202020204" pitchFamily="34" charset="0"/>
                <a:ea typeface="Arial" panose="020B0604020202020204" pitchFamily="34" charset="0"/>
              </a:rPr>
              <a:t>Kom ons kyk na die prentjie op die skyfie. Waarom kan dit as aanstootlik beskou word? Hoe word hierdie mense se menseregte geskend? </a:t>
            </a:r>
            <a:r>
              <a:rPr lang="af-ZA" sz="1800" b="1" dirty="0">
                <a:solidFill>
                  <a:srgbClr val="FF0000"/>
                </a:solidFill>
                <a:effectLst/>
                <a:latin typeface="Arial" panose="020B0604020202020204" pitchFamily="34" charset="0"/>
                <a:ea typeface="Arial" panose="020B0604020202020204" pitchFamily="34" charset="0"/>
              </a:rPr>
              <a:t>(Nota aan onderwyser: </a:t>
            </a:r>
            <a:r>
              <a:rPr lang="af-ZA" sz="1800" dirty="0">
                <a:solidFill>
                  <a:srgbClr val="FF0000"/>
                </a:solidFill>
                <a:effectLst/>
                <a:latin typeface="Arial" panose="020B0604020202020204" pitchFamily="34" charset="0"/>
                <a:ea typeface="Arial" panose="020B0604020202020204" pitchFamily="34" charset="0"/>
              </a:rPr>
              <a:t>Hierdie prentjie kan sommige leerders ontstel. Moedig leerders aan </a:t>
            </a:r>
          </a:p>
          <a:p>
            <a:pPr algn="just"/>
            <a:r>
              <a:rPr lang="af-ZA" sz="1800" dirty="0">
                <a:solidFill>
                  <a:srgbClr val="FF0000"/>
                </a:solidFill>
                <a:effectLst/>
                <a:latin typeface="Arial" panose="020B0604020202020204" pitchFamily="34" charset="0"/>
                <a:ea typeface="Arial" panose="020B0604020202020204" pitchFamily="34" charset="0"/>
              </a:rPr>
              <a:t>om te kommunikeer waarom hulle ontsteld is.)</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Kan jy sien dat dit vir die </a:t>
            </a:r>
            <a:r>
              <a:rPr lang="af-ZA" sz="1800" dirty="0" err="1">
                <a:effectLst/>
                <a:latin typeface="Arial" panose="020B0604020202020204" pitchFamily="34" charset="0"/>
                <a:ea typeface="Arial" panose="020B0604020202020204" pitchFamily="34" charset="0"/>
              </a:rPr>
              <a:t>LGBTQI</a:t>
            </a:r>
            <a:r>
              <a:rPr lang="af-ZA" sz="1800" dirty="0">
                <a:effectLst/>
                <a:latin typeface="Arial" panose="020B0604020202020204" pitchFamily="34" charset="0"/>
                <a:ea typeface="Arial" panose="020B0604020202020204" pitchFamily="34" charset="0"/>
              </a:rPr>
              <a:t>+-gemeenskap aanstootlik is? In Iran word daar teen hierdie groepe gediskrimineer en hulle word tereggestel, maar in Frankryk word hulle aanvaar. Dit is verkeerd! Basiese menseregte word daargestel sodat </a:t>
            </a:r>
          </a:p>
          <a:p>
            <a:pPr algn="just"/>
            <a:r>
              <a:rPr lang="af-ZA" sz="1800" dirty="0">
                <a:effectLst/>
                <a:latin typeface="Arial" panose="020B0604020202020204" pitchFamily="34" charset="0"/>
                <a:ea typeface="Arial" panose="020B0604020202020204" pitchFamily="34" charset="0"/>
              </a:rPr>
              <a:t>alle mense gelyk behandel word. Die probleem is dat dit nie reg oor die wêreld toegepas word nie. </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Suid-Afrika volg die </a:t>
            </a:r>
            <a:r>
              <a:rPr lang="af-ZA" sz="1800" b="1" dirty="0">
                <a:solidFill>
                  <a:srgbClr val="000000"/>
                </a:solidFill>
                <a:effectLst/>
                <a:latin typeface="Arial" panose="020B0604020202020204" pitchFamily="34" charset="0"/>
                <a:ea typeface="Times New Roman" panose="02020603050405020304" pitchFamily="18" charset="0"/>
              </a:rPr>
              <a:t>Handves van Regte</a:t>
            </a:r>
            <a:r>
              <a:rPr lang="af-ZA" sz="1800" dirty="0">
                <a:solidFill>
                  <a:srgbClr val="000000"/>
                </a:solidFill>
                <a:effectLst/>
                <a:latin typeface="Arial" panose="020B0604020202020204" pitchFamily="34" charset="0"/>
                <a:ea typeface="Times New Roman" panose="02020603050405020304" pitchFamily="18" charset="0"/>
              </a:rPr>
              <a:t> wat 'n grondwetlike dokument is wat die menseregte kommunikeer wat alle Suid-Afrikaners, volgens die wet, moet volg. Dit beteken dat Suid-Afrikaners nie teen ander moet diskrimineer nie. </a:t>
            </a:r>
          </a:p>
          <a:p>
            <a:pPr algn="just"/>
            <a:r>
              <a:rPr lang="af-ZA" sz="1800" dirty="0">
                <a:solidFill>
                  <a:srgbClr val="000000"/>
                </a:solidFill>
                <a:effectLst/>
                <a:latin typeface="Arial" panose="020B0604020202020204" pitchFamily="34" charset="0"/>
                <a:ea typeface="Times New Roman" panose="02020603050405020304" pitchFamily="18" charset="0"/>
              </a:rPr>
              <a:t>Onthou, om te </a:t>
            </a:r>
            <a:r>
              <a:rPr lang="af-ZA" sz="1800" b="1" dirty="0">
                <a:solidFill>
                  <a:srgbClr val="000000"/>
                </a:solidFill>
                <a:effectLst/>
                <a:latin typeface="Arial" panose="020B0604020202020204" pitchFamily="34" charset="0"/>
                <a:ea typeface="Times New Roman" panose="02020603050405020304" pitchFamily="18" charset="0"/>
              </a:rPr>
              <a:t>diskrimineer</a:t>
            </a:r>
            <a:r>
              <a:rPr lang="af-ZA" sz="1800" dirty="0">
                <a:solidFill>
                  <a:srgbClr val="000000"/>
                </a:solidFill>
                <a:effectLst/>
                <a:latin typeface="Arial" panose="020B0604020202020204" pitchFamily="34" charset="0"/>
                <a:ea typeface="Times New Roman" panose="02020603050405020304" pitchFamily="18" charset="0"/>
              </a:rPr>
              <a:t> beteken om mense op 'n onregverdige / onbillike manier te behandel op grond van die tipe persoon wat hulle is, veral op grond van etnisiteit, ouderdom, geslag of gestremdheid. Om </a:t>
            </a:r>
            <a:r>
              <a:rPr lang="af-ZA" sz="1800" b="1" dirty="0">
                <a:solidFill>
                  <a:srgbClr val="000000"/>
                </a:solidFill>
                <a:effectLst/>
                <a:latin typeface="Arial" panose="020B0604020202020204" pitchFamily="34" charset="0"/>
                <a:ea typeface="Times New Roman" panose="02020603050405020304" pitchFamily="18" charset="0"/>
              </a:rPr>
              <a:t>menseregte te skend</a:t>
            </a:r>
            <a:r>
              <a:rPr lang="af-ZA" sz="1800" dirty="0">
                <a:solidFill>
                  <a:srgbClr val="000000"/>
                </a:solidFill>
                <a:effectLst/>
                <a:latin typeface="Arial" panose="020B0604020202020204" pitchFamily="34" charset="0"/>
                <a:ea typeface="Times New Roman" panose="02020603050405020304" pitchFamily="18" charset="0"/>
              </a:rPr>
              <a:t>, </a:t>
            </a:r>
          </a:p>
          <a:p>
            <a:pPr algn="just"/>
            <a:r>
              <a:rPr lang="af-ZA" sz="1800" dirty="0">
                <a:solidFill>
                  <a:srgbClr val="000000"/>
                </a:solidFill>
                <a:effectLst/>
                <a:latin typeface="Arial" panose="020B0604020202020204" pitchFamily="34" charset="0"/>
                <a:ea typeface="Times New Roman" panose="02020603050405020304" pitchFamily="18" charset="0"/>
              </a:rPr>
              <a:t>beteken om 'n persoon te weerhou/ontneem van die regte wat deur die wet aan hulle gegee word, hetsy deur iets aan hulle te doen of na te laat om iets aan hulle te doen.</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Ons as mense het 'n verantwoordelikheid om menseregte te beskerm. Ons moet menseregteskending voorkom of rapporteer wanneer ons bewus raak van menseregteskending.</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Dit is veral belangrik om te besef dat ons as individue nie net 'n verantwoordelikheid het om nie menseregte te misbruik nie, maar om aktief aandag te vestig op areas waar ons agterkom dat menseregte verwaarloos of misbruik word.</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00"/>
                </a:solidFill>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b="1" dirty="0">
                <a:solidFill>
                  <a:srgbClr val="000000"/>
                </a:solidFill>
                <a:effectLst/>
                <a:latin typeface="Arial" panose="020B0604020202020204" pitchFamily="34" charset="0"/>
                <a:ea typeface="Times New Roman" panose="02020603050405020304" pitchFamily="18" charset="0"/>
              </a:rPr>
              <a:t>Menseregte</a:t>
            </a:r>
            <a:r>
              <a:rPr lang="af-ZA" sz="1800" dirty="0">
                <a:solidFill>
                  <a:srgbClr val="000000"/>
                </a:solidFill>
                <a:effectLst/>
                <a:latin typeface="Arial" panose="020B0604020202020204" pitchFamily="34" charset="0"/>
                <a:ea typeface="Times New Roman" panose="02020603050405020304" pitchFamily="18" charset="0"/>
              </a:rPr>
              <a:t> is reëls wat almal help om in vrede, veiligheid en geluk saam te leef. Wanneer mense hierdie regte ignoreer of misbruik, skend hulle dit.</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Menseregte kan geskend word as gevolg van:</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Ras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Taal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Godsdiens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Geslag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Seksuele oriëntasie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MIV-status </a:t>
            </a:r>
            <a:endParaRPr lang="en-US" sz="1800" dirty="0">
              <a:effectLst/>
              <a:latin typeface="Times New Roman" panose="02020603050405020304" pitchFamily="18" charset="0"/>
              <a:ea typeface="Times New Roman" panose="02020603050405020304" pitchFamily="18" charset="0"/>
            </a:endParaRPr>
          </a:p>
          <a:p>
            <a:r>
              <a:rPr lang="en-US" dirty="0"/>
              <a: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756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a:effectLst/>
                <a:latin typeface="Arial" panose="020B0604020202020204" pitchFamily="34" charset="0"/>
                <a:ea typeface="Arial" panose="020B0604020202020204" pitchFamily="34" charset="0"/>
              </a:rPr>
              <a:t>Skyfie 5</a:t>
            </a:r>
            <a:r>
              <a:rPr lang="af-ZA" sz="1800" dirty="0">
                <a:effectLst/>
                <a:latin typeface="Arial" panose="020B0604020202020204" pitchFamily="34" charset="0"/>
                <a:ea typeface="Arial" panose="020B0604020202020204" pitchFamily="34" charset="0"/>
              </a:rPr>
              <a:t>: (</a:t>
            </a:r>
            <a:r>
              <a:rPr lang="af-ZA" sz="1800" dirty="0">
                <a:solidFill>
                  <a:srgbClr val="FF0000"/>
                </a:solidFill>
                <a:effectLst/>
                <a:latin typeface="Arial" panose="020B0604020202020204" pitchFamily="34" charset="0"/>
                <a:ea typeface="Arial" panose="020B0604020202020204" pitchFamily="34" charset="0"/>
              </a:rPr>
              <a:t>Nota aan onderwyser</a:t>
            </a:r>
            <a:r>
              <a:rPr lang="af-ZA" sz="1800" dirty="0">
                <a:solidFill>
                  <a:srgbClr val="404040"/>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Elke leerder benodig drie klein vierkantige stukkies papier (</a:t>
            </a:r>
            <a:r>
              <a:rPr lang="af-ZA" sz="1800" i="1" dirty="0" err="1">
                <a:effectLst/>
                <a:latin typeface="Arial" panose="020B0604020202020204" pitchFamily="34" charset="0"/>
                <a:ea typeface="Arial" panose="020B0604020202020204" pitchFamily="34" charset="0"/>
              </a:rPr>
              <a:t>post-it</a:t>
            </a:r>
            <a:r>
              <a:rPr lang="af-ZA" sz="1800" dirty="0">
                <a:effectLst/>
                <a:latin typeface="Arial" panose="020B0604020202020204" pitchFamily="34" charset="0"/>
                <a:ea typeface="Arial" panose="020B0604020202020204" pitchFamily="34" charset="0"/>
              </a:rPr>
              <a:t>) vir </a:t>
            </a:r>
            <a:endParaRPr lang="en-US" sz="1800" dirty="0">
              <a:effectLst/>
              <a:latin typeface="Times New Roman" panose="02020603050405020304" pitchFamily="18" charset="0"/>
              <a:ea typeface="Times New Roman" panose="02020603050405020304" pitchFamily="18" charset="0"/>
            </a:endParaRPr>
          </a:p>
          <a:p>
            <a:pPr algn="just"/>
            <a:r>
              <a:rPr lang="af-ZA" sz="1800" b="1" i="1" dirty="0">
                <a:effectLst/>
                <a:latin typeface="Arial" panose="020B0604020202020204" pitchFamily="34" charset="0"/>
                <a:ea typeface="Arial" panose="020B0604020202020204" pitchFamily="34" charset="0"/>
              </a:rPr>
              <a:t>Aktiwiteit 2</a:t>
            </a:r>
            <a:r>
              <a:rPr lang="af-ZA" sz="1800" dirty="0">
                <a:effectLst/>
                <a:latin typeface="Arial" panose="020B0604020202020204" pitchFamily="34" charset="0"/>
                <a:ea typeface="Arial" panose="020B0604020202020204" pitchFamily="34" charset="0"/>
              </a:rPr>
              <a:t>. Hierdie papiertjie gaan dan teen 'n muur in die klas opgesit word. (U benodig dalk wondergom of kleefband.)</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Ons gaan kyk na drie verskillende voorbeelde van uitdagings wat jongmense in ons wêreld in die gesig staar. Daar is 'n paar basiese vrae op jou werkkaart in </a:t>
            </a:r>
            <a:r>
              <a:rPr lang="af-ZA" sz="1800" b="1" i="1" dirty="0">
                <a:effectLst/>
                <a:latin typeface="Arial" panose="020B0604020202020204" pitchFamily="34" charset="0"/>
                <a:ea typeface="Arial" panose="020B0604020202020204" pitchFamily="34" charset="0"/>
              </a:rPr>
              <a:t>Aktiwiteit 2</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1 – Werkkaart</a:t>
            </a:r>
            <a:r>
              <a:rPr lang="af-ZA" sz="1800" dirty="0">
                <a:effectLst/>
                <a:latin typeface="Arial" panose="020B0604020202020204" pitchFamily="34" charset="0"/>
                <a:ea typeface="Arial" panose="020B0604020202020204" pitchFamily="34" charset="0"/>
              </a:rPr>
              <a:t>) wat jy moet beantwoord terwyl jy na die video </a:t>
            </a:r>
          </a:p>
          <a:p>
            <a:pPr algn="just"/>
            <a:r>
              <a:rPr lang="af-ZA" sz="1800" dirty="0">
                <a:effectLst/>
                <a:latin typeface="Arial" panose="020B0604020202020204" pitchFamily="34" charset="0"/>
                <a:ea typeface="Arial" panose="020B0604020202020204" pitchFamily="34" charset="0"/>
              </a:rPr>
              <a:t>kyk. Terwyl jy daarna kyk, moet jy ook kyk of jy die diskriminasie kan identifiseer en dink oor wat die slagoffers daarvan moontlik moet verduur. </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Aan die einde van elke video moet jy die ooreenstemmende vrae beantwoord. Jy sal dan ook jou raad aan iemand wat hierdie probleme ondervind op jou papiertjie neerskryf en teen die muur opplak. </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b="1" i="1" dirty="0" err="1">
                <a:effectLst/>
                <a:latin typeface="Arial" panose="020B0604020202020204" pitchFamily="34" charset="0"/>
                <a:ea typeface="Arial" panose="020B0604020202020204" pitchFamily="34" charset="0"/>
              </a:rPr>
              <a:t>Odwa's</a:t>
            </a:r>
            <a:r>
              <a:rPr lang="af-ZA" sz="1800" b="1" i="1" dirty="0">
                <a:effectLst/>
                <a:latin typeface="Arial" panose="020B0604020202020204" pitchFamily="34" charset="0"/>
                <a:ea typeface="Arial" panose="020B0604020202020204" pitchFamily="34" charset="0"/>
              </a:rPr>
              <a:t> </a:t>
            </a:r>
            <a:r>
              <a:rPr lang="af-ZA" sz="1800" b="1" i="1" dirty="0" err="1">
                <a:effectLst/>
                <a:latin typeface="Arial" panose="020B0604020202020204" pitchFamily="34" charset="0"/>
                <a:ea typeface="Arial" panose="020B0604020202020204" pitchFamily="34" charset="0"/>
              </a:rPr>
              <a:t>Story</a:t>
            </a:r>
            <a:r>
              <a:rPr lang="af-ZA" sz="1800" b="1" dirty="0">
                <a:effectLst/>
                <a:latin typeface="Arial" panose="020B0604020202020204" pitchFamily="34" charset="0"/>
                <a:ea typeface="Arial" panose="020B0604020202020204" pitchFamily="34" charset="0"/>
              </a:rPr>
              <a:t> – Video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hlinkClick r:id="rId3"/>
              </a:rPr>
              <a:t>https://www.youtube.com/watch?v=Z5VeOr-JqxU</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Video: 2:31 minute – 2 minute om vrae te beantwoord</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Noem TWEE uitdagings wat Odwa in sy gemeenskap ervaar het.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solidFill>
                  <a:srgbClr val="000000"/>
                </a:solidFill>
                <a:effectLst/>
                <a:latin typeface="Arial" panose="020B0604020202020204" pitchFamily="34" charset="0"/>
                <a:ea typeface="Calibri" panose="020F0502020204030204" pitchFamily="34" charset="0"/>
              </a:rPr>
              <a:t>Bespreek hoe TWEE van hierdie uitdagings as 'n skending van sy menseregte gesien kan word.</a:t>
            </a:r>
            <a:endParaRPr lang="en-US" sz="1800" dirty="0">
              <a:effectLst/>
              <a:latin typeface="Times New Roman" panose="02020603050405020304" pitchFamily="18" charset="0"/>
              <a:ea typeface="Times New Roman" panose="02020603050405020304" pitchFamily="18" charset="0"/>
            </a:endParaRPr>
          </a:p>
          <a:p>
            <a:pPr marL="800100" lvl="1" indent="-342900">
              <a:lnSpc>
                <a:spcPct val="107000"/>
              </a:lnSpc>
              <a:buFont typeface="Wingdings" panose="05000000000000000000" pitchFamily="2" charset="2"/>
              <a:buChar char=""/>
            </a:pPr>
            <a:r>
              <a:rPr lang="af-ZA" sz="1800" dirty="0">
                <a:solidFill>
                  <a:srgbClr val="000000"/>
                </a:solidFill>
                <a:effectLst/>
                <a:latin typeface="Arial" panose="020B0604020202020204" pitchFamily="34" charset="0"/>
                <a:ea typeface="Calibri" panose="020F0502020204030204" pitchFamily="34" charset="0"/>
              </a:rPr>
              <a:t>Skryf op jou </a:t>
            </a:r>
            <a:r>
              <a:rPr lang="af-ZA" sz="1800" i="1" dirty="0" err="1">
                <a:solidFill>
                  <a:srgbClr val="000000"/>
                </a:solidFill>
                <a:effectLst/>
                <a:latin typeface="Arial" panose="020B0604020202020204" pitchFamily="34" charset="0"/>
                <a:ea typeface="Calibri" panose="020F0502020204030204" pitchFamily="34" charset="0"/>
              </a:rPr>
              <a:t>post-it</a:t>
            </a:r>
            <a:r>
              <a:rPr lang="af-ZA" sz="1800" i="1" dirty="0">
                <a:solidFill>
                  <a:srgbClr val="000000"/>
                </a:solidFill>
                <a:effectLst/>
                <a:latin typeface="Arial" panose="020B0604020202020204" pitchFamily="34" charset="0"/>
                <a:ea typeface="Calibri" panose="020F0502020204030204" pitchFamily="34" charset="0"/>
              </a:rPr>
              <a:t> </a:t>
            </a:r>
            <a:r>
              <a:rPr lang="af-ZA" sz="1800" dirty="0">
                <a:solidFill>
                  <a:srgbClr val="000000"/>
                </a:solidFill>
                <a:effectLst/>
                <a:latin typeface="Arial" panose="020B0604020202020204" pitchFamily="34" charset="0"/>
                <a:ea typeface="Calibri" panose="020F0502020204030204" pitchFamily="34" charset="0"/>
              </a:rPr>
              <a:t>... Wat </a:t>
            </a:r>
            <a:r>
              <a:rPr lang="af-ZA" sz="1800" dirty="0">
                <a:effectLst/>
                <a:latin typeface="Arial" panose="020B0604020202020204" pitchFamily="34" charset="0"/>
                <a:ea typeface="Calibri" panose="020F0502020204030204" pitchFamily="34" charset="0"/>
              </a:rPr>
              <a:t>sou jy</a:t>
            </a:r>
            <a:r>
              <a:rPr lang="af-ZA" sz="1800" dirty="0">
                <a:solidFill>
                  <a:srgbClr val="000000"/>
                </a:solidFill>
                <a:effectLst/>
                <a:latin typeface="Arial" panose="020B0604020202020204" pitchFamily="34" charset="0"/>
                <a:ea typeface="Calibri" panose="020F0502020204030204" pitchFamily="34" charset="0"/>
              </a:rPr>
              <a:t> vir iemand soos Odwa sê wat die probleme in hierdie video ervaar het?</a:t>
            </a:r>
            <a:endParaRPr lang="en-US" sz="1800" dirty="0">
              <a:effectLst/>
              <a:latin typeface="Times New Roman" panose="02020603050405020304" pitchFamily="18" charset="0"/>
              <a:ea typeface="Times New Roman" panose="02020603050405020304" pitchFamily="18" charset="0"/>
            </a:endParaRPr>
          </a:p>
          <a:p>
            <a:pPr marL="571500">
              <a:lnSpc>
                <a:spcPct val="107000"/>
              </a:lnSpc>
            </a:pPr>
            <a:r>
              <a:rPr lang="af-ZA" sz="1800" dirty="0">
                <a:solidFill>
                  <a:srgbClr val="000000"/>
                </a:solidFill>
                <a:effectLst/>
                <a:latin typeface="Arial" panose="020B060402020202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Verwys na </a:t>
            </a:r>
            <a:r>
              <a:rPr lang="af-ZA" sz="1800" b="1" i="1" u="sng" dirty="0">
                <a:effectLst/>
                <a:latin typeface="Arial" panose="020B0604020202020204" pitchFamily="34" charset="0"/>
                <a:ea typeface="Arial" panose="020B0604020202020204" pitchFamily="34" charset="0"/>
              </a:rPr>
              <a:t>Les 1 – Werkkaart MEMO</a:t>
            </a:r>
            <a:r>
              <a:rPr lang="af-ZA" sz="1800" dirty="0">
                <a:effectLst/>
                <a:latin typeface="Arial" panose="020B0604020202020204" pitchFamily="34" charset="0"/>
                <a:ea typeface="Arial" panose="020B0604020202020204" pitchFamily="34" charset="0"/>
              </a:rPr>
              <a:t> vir antwoorde.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200" name="Google Shape;20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ZA"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11571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af-ZA" sz="1800" b="1" dirty="0" err="1">
                <a:effectLst/>
                <a:latin typeface="Arial" panose="020B0604020202020204" pitchFamily="34" charset="0"/>
                <a:ea typeface="Arial" panose="020B0604020202020204" pitchFamily="34" charset="0"/>
              </a:rPr>
              <a:t>Glsen</a:t>
            </a:r>
            <a:r>
              <a:rPr lang="af-ZA" sz="1800" b="1" dirty="0">
                <a:effectLst/>
                <a:latin typeface="Arial" panose="020B0604020202020204" pitchFamily="34" charset="0"/>
                <a:ea typeface="Arial" panose="020B0604020202020204" pitchFamily="34" charset="0"/>
              </a:rPr>
              <a:t> – Video</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FF"/>
                </a:solidFill>
                <a:effectLst/>
                <a:latin typeface="Arial" panose="020B0604020202020204" pitchFamily="34" charset="0"/>
                <a:ea typeface="Arial" panose="020B0604020202020204" pitchFamily="34" charset="0"/>
                <a:hlinkClick r:id="rId3"/>
              </a:rPr>
              <a:t>https://www.youtube.com/watch?v=iAwJQYs7pKM</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Video: 2:44 minute – 2 minute om vrae te beantwoord</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800100" lvl="1" indent="-342900">
              <a:buFont typeface="Wingdings" panose="05000000000000000000" pitchFamily="2" charset="2"/>
              <a:buChar char=""/>
            </a:pPr>
            <a:r>
              <a:rPr lang="af-ZA" sz="1800" dirty="0">
                <a:effectLst/>
                <a:latin typeface="Arial" panose="020B0604020202020204" pitchFamily="34" charset="0"/>
                <a:ea typeface="Calibri" panose="020F0502020204030204" pitchFamily="34" charset="0"/>
              </a:rPr>
              <a:t>Noem TWEE uitdagings wat die </a:t>
            </a:r>
            <a:r>
              <a:rPr lang="af-ZA" sz="1800" dirty="0" err="1">
                <a:effectLst/>
                <a:latin typeface="Arial" panose="020B0604020202020204" pitchFamily="34" charset="0"/>
                <a:ea typeface="Calibri" panose="020F0502020204030204" pitchFamily="34" charset="0"/>
              </a:rPr>
              <a:t>LGBTQI</a:t>
            </a:r>
            <a:r>
              <a:rPr lang="af-ZA" sz="1800" dirty="0">
                <a:effectLst/>
                <a:latin typeface="Arial" panose="020B0604020202020204" pitchFamily="34" charset="0"/>
                <a:ea typeface="Calibri" panose="020F0502020204030204" pitchFamily="34" charset="0"/>
              </a:rPr>
              <a:t>+-gemeenskap daagliks in die gesig staar.                          </a:t>
            </a:r>
          </a:p>
          <a:p>
            <a:pPr marL="800100" lvl="1" indent="-342900">
              <a:buFont typeface="Wingdings" panose="05000000000000000000" pitchFamily="2" charset="2"/>
              <a:buChar char=""/>
            </a:pPr>
            <a:r>
              <a:rPr lang="af-ZA" sz="1800" dirty="0">
                <a:solidFill>
                  <a:srgbClr val="000000"/>
                </a:solidFill>
                <a:effectLst/>
                <a:latin typeface="Arial" panose="020B0604020202020204" pitchFamily="34" charset="0"/>
                <a:ea typeface="Calibri" panose="020F0502020204030204" pitchFamily="34" charset="0"/>
              </a:rPr>
              <a:t>Bespreek TWEE strategieë wat jy kan implementeer om die </a:t>
            </a:r>
            <a:r>
              <a:rPr lang="af-ZA" sz="1800" dirty="0" err="1">
                <a:effectLst/>
                <a:latin typeface="Arial" panose="020B0604020202020204" pitchFamily="34" charset="0"/>
                <a:ea typeface="Calibri" panose="020F0502020204030204" pitchFamily="34" charset="0"/>
              </a:rPr>
              <a:t>LGBTQI</a:t>
            </a:r>
            <a:r>
              <a:rPr lang="af-ZA" sz="1800" dirty="0">
                <a:effectLst/>
                <a:latin typeface="Arial" panose="020B0604020202020204" pitchFamily="34" charset="0"/>
                <a:ea typeface="Calibri" panose="020F0502020204030204" pitchFamily="34" charset="0"/>
              </a:rPr>
              <a:t>+-gemeenskap veilig te laat voel</a:t>
            </a:r>
            <a:endParaRPr lang="en-US" sz="1800" dirty="0">
              <a:effectLst/>
              <a:latin typeface="Times New Roman" panose="02020603050405020304" pitchFamily="18" charset="0"/>
              <a:ea typeface="Times New Roman" panose="02020603050405020304" pitchFamily="18" charset="0"/>
            </a:endParaRPr>
          </a:p>
          <a:p>
            <a:pPr marL="800100" lvl="1" indent="-342900">
              <a:lnSpc>
                <a:spcPct val="107000"/>
              </a:lnSpc>
              <a:buFont typeface="Wingdings" panose="05000000000000000000" pitchFamily="2" charset="2"/>
              <a:buChar char=""/>
            </a:pPr>
            <a:r>
              <a:rPr lang="af-ZA" sz="1800" dirty="0">
                <a:solidFill>
                  <a:srgbClr val="000000"/>
                </a:solidFill>
                <a:effectLst/>
                <a:latin typeface="Arial" panose="020B0604020202020204" pitchFamily="34" charset="0"/>
                <a:ea typeface="Calibri" panose="020F0502020204030204" pitchFamily="34" charset="0"/>
              </a:rPr>
              <a:t>Skryf op jou </a:t>
            </a:r>
            <a:r>
              <a:rPr lang="af-ZA" sz="1800" i="1" dirty="0" err="1">
                <a:solidFill>
                  <a:srgbClr val="000000"/>
                </a:solidFill>
                <a:effectLst/>
                <a:latin typeface="Arial" panose="020B0604020202020204" pitchFamily="34" charset="0"/>
                <a:ea typeface="Calibri" panose="020F0502020204030204" pitchFamily="34" charset="0"/>
              </a:rPr>
              <a:t>post-it</a:t>
            </a:r>
            <a:r>
              <a:rPr lang="af-ZA" sz="1800" dirty="0">
                <a:solidFill>
                  <a:srgbClr val="000000"/>
                </a:solidFill>
                <a:effectLst/>
                <a:latin typeface="Arial" panose="020B0604020202020204" pitchFamily="34" charset="0"/>
                <a:ea typeface="Calibri" panose="020F0502020204030204" pitchFamily="34" charset="0"/>
              </a:rPr>
              <a:t> ... Wat </a:t>
            </a:r>
            <a:r>
              <a:rPr lang="af-ZA" sz="1800" dirty="0">
                <a:effectLst/>
                <a:latin typeface="Arial" panose="020B0604020202020204" pitchFamily="34" charset="0"/>
                <a:ea typeface="Calibri" panose="020F0502020204030204" pitchFamily="34" charset="0"/>
              </a:rPr>
              <a:t>sou jy</a:t>
            </a:r>
            <a:r>
              <a:rPr lang="af-ZA" sz="1800" dirty="0">
                <a:solidFill>
                  <a:srgbClr val="000000"/>
                </a:solidFill>
                <a:effectLst/>
                <a:latin typeface="Arial" panose="020B0604020202020204" pitchFamily="34" charset="0"/>
                <a:ea typeface="Calibri" panose="020F0502020204030204" pitchFamily="34" charset="0"/>
              </a:rPr>
              <a:t> vir iemand soos </a:t>
            </a:r>
            <a:r>
              <a:rPr lang="af-ZA" sz="1800" dirty="0" err="1">
                <a:effectLst/>
                <a:latin typeface="Arial" panose="020B0604020202020204" pitchFamily="34" charset="0"/>
                <a:ea typeface="Calibri" panose="020F0502020204030204" pitchFamily="34" charset="0"/>
              </a:rPr>
              <a:t>GLSEN</a:t>
            </a:r>
            <a:r>
              <a:rPr lang="af-ZA" sz="1800" dirty="0">
                <a:solidFill>
                  <a:srgbClr val="000000"/>
                </a:solidFill>
                <a:effectLst/>
                <a:latin typeface="Arial" panose="020B0604020202020204" pitchFamily="34" charset="0"/>
                <a:ea typeface="Calibri" panose="020F0502020204030204" pitchFamily="34" charset="0"/>
              </a:rPr>
              <a:t> sê wat die probleme in hierdie video ervaar het?</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Verwys na </a:t>
            </a:r>
            <a:r>
              <a:rPr lang="af-ZA" sz="1800" b="1" i="1" u="sng" dirty="0">
                <a:effectLst/>
                <a:latin typeface="Arial" panose="020B0604020202020204" pitchFamily="34" charset="0"/>
                <a:ea typeface="Arial" panose="020B0604020202020204" pitchFamily="34" charset="0"/>
              </a:rPr>
              <a:t>Les 1 – Werkkaart MEMO</a:t>
            </a:r>
            <a:r>
              <a:rPr lang="af-ZA" sz="1800" dirty="0">
                <a:effectLst/>
                <a:latin typeface="Arial" panose="020B0604020202020204" pitchFamily="34" charset="0"/>
                <a:ea typeface="Arial" panose="020B0604020202020204" pitchFamily="34" charset="0"/>
              </a:rPr>
              <a:t> vir antwoorde. </a:t>
            </a:r>
            <a:endParaRPr lang="en-US" sz="1800" dirty="0">
              <a:effectLst/>
              <a:latin typeface="Times New Roman" panose="02020603050405020304" pitchFamily="18" charset="0"/>
              <a:ea typeface="Times New Roman" panose="02020603050405020304" pitchFamily="18" charset="0"/>
            </a:endParaRPr>
          </a:p>
          <a:p>
            <a:pPr marL="228600" lvl="0" indent="-152400" algn="l" rtl="0">
              <a:lnSpc>
                <a:spcPct val="100000"/>
              </a:lnSpc>
              <a:spcBef>
                <a:spcPts val="0"/>
              </a:spcBef>
              <a:spcAft>
                <a:spcPts val="0"/>
              </a:spcAft>
              <a:buClr>
                <a:schemeClr val="dk1"/>
              </a:buClr>
              <a:buSzPts val="1200"/>
              <a:buFont typeface="Calibri"/>
              <a:buNone/>
            </a:pPr>
            <a:endParaRPr dirty="0"/>
          </a:p>
        </p:txBody>
      </p:sp>
      <p:sp>
        <p:nvSpPr>
          <p:cNvPr id="210" name="Google Shape;21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a:t>
            </a:fld>
            <a:endParaRPr/>
          </a:p>
        </p:txBody>
      </p:sp>
    </p:spTree>
    <p:extLst>
      <p:ext uri="{BB962C8B-B14F-4D97-AF65-F5344CB8AC3E}">
        <p14:creationId xmlns:p14="http://schemas.microsoft.com/office/powerpoint/2010/main" val="4182706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af-ZA" sz="1800" b="1" dirty="0">
                <a:effectLst/>
                <a:latin typeface="Arial" panose="020B0604020202020204" pitchFamily="34" charset="0"/>
                <a:ea typeface="Arial" panose="020B0604020202020204" pitchFamily="34" charset="0"/>
              </a:rPr>
              <a:t>Skyfie 7: </a:t>
            </a:r>
            <a:endParaRPr lang="en-US" sz="1800" dirty="0">
              <a:effectLst/>
              <a:latin typeface="Times New Roman" panose="02020603050405020304" pitchFamily="18" charset="0"/>
              <a:ea typeface="Times New Roman" panose="02020603050405020304" pitchFamily="18" charset="0"/>
            </a:endParaRPr>
          </a:p>
          <a:p>
            <a:pPr algn="just"/>
            <a:r>
              <a:rPr lang="af-ZA" sz="1800" b="1" dirty="0">
                <a:effectLst/>
                <a:latin typeface="Arial" panose="020B0604020202020204" pitchFamily="34" charset="0"/>
                <a:ea typeface="Arial" panose="020B0604020202020204" pitchFamily="34" charset="0"/>
              </a:rPr>
              <a:t>Tieners en seksuele misbruik – Video</a:t>
            </a:r>
            <a:endParaRPr lang="en-US" sz="1800" dirty="0">
              <a:effectLst/>
              <a:latin typeface="Times New Roman" panose="02020603050405020304" pitchFamily="18" charset="0"/>
              <a:ea typeface="Times New Roman" panose="02020603050405020304" pitchFamily="18" charset="0"/>
            </a:endParaRPr>
          </a:p>
          <a:p>
            <a:pPr algn="just"/>
            <a:r>
              <a:rPr lang="af-ZA" sz="1800" dirty="0">
                <a:solidFill>
                  <a:srgbClr val="0000FF"/>
                </a:solidFill>
                <a:effectLst/>
                <a:latin typeface="Arial" panose="020B0604020202020204" pitchFamily="34" charset="0"/>
                <a:ea typeface="Arial" panose="020B0604020202020204" pitchFamily="34" charset="0"/>
                <a:hlinkClick r:id="rId3"/>
              </a:rPr>
              <a:t>https://www.youtube.com/watch?v=aOwmLMnZwi4</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Video: 3:52 minute – 2 minute om vrae te beantwoord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Noem TWEE uitdagings wat tieners daagliks moet hanteer.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Bespreek TWEE maniere waarop ouers en vriende tieners kan help om hierdie uitdagings die hoof te bied.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Wingdings" panose="05000000000000000000" pitchFamily="2" charset="2"/>
              <a:buChar char=""/>
            </a:pPr>
            <a:r>
              <a:rPr lang="af-ZA" sz="1800" dirty="0">
                <a:effectLst/>
                <a:latin typeface="Arial" panose="020B0604020202020204" pitchFamily="34" charset="0"/>
                <a:ea typeface="Arial" panose="020B0604020202020204" pitchFamily="34" charset="0"/>
              </a:rPr>
              <a:t>Skryf op jou </a:t>
            </a:r>
            <a:r>
              <a:rPr lang="af-ZA" sz="1800" i="1" dirty="0" err="1">
                <a:effectLst/>
                <a:latin typeface="Arial" panose="020B0604020202020204" pitchFamily="34" charset="0"/>
                <a:ea typeface="Arial" panose="020B0604020202020204" pitchFamily="34" charset="0"/>
              </a:rPr>
              <a:t>post-it</a:t>
            </a:r>
            <a:r>
              <a:rPr lang="af-ZA" sz="1800" dirty="0">
                <a:effectLst/>
                <a:latin typeface="Arial" panose="020B0604020202020204" pitchFamily="34" charset="0"/>
                <a:ea typeface="Arial" panose="020B0604020202020204" pitchFamily="34" charset="0"/>
              </a:rPr>
              <a:t> ... Wat sou jy vir die tieners in hierdie video sê? </a:t>
            </a:r>
            <a:endParaRPr lang="en-US" sz="1800" dirty="0">
              <a:effectLst/>
              <a:latin typeface="Times New Roman" panose="02020603050405020304" pitchFamily="18" charset="0"/>
              <a:ea typeface="Times New Roman" panose="02020603050405020304" pitchFamily="18" charset="0"/>
            </a:endParaRPr>
          </a:p>
          <a:p>
            <a:pPr marL="45021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Verwys na </a:t>
            </a:r>
            <a:r>
              <a:rPr lang="af-ZA" sz="1800" b="1" i="1" u="sng" dirty="0">
                <a:effectLst/>
                <a:latin typeface="Arial" panose="020B0604020202020204" pitchFamily="34" charset="0"/>
                <a:ea typeface="Arial" panose="020B0604020202020204" pitchFamily="34" charset="0"/>
              </a:rPr>
              <a:t>Les 1 – Werkkaart MEMO</a:t>
            </a:r>
            <a:r>
              <a:rPr lang="af-ZA" sz="1800" dirty="0">
                <a:effectLst/>
                <a:latin typeface="Arial" panose="020B0604020202020204" pitchFamily="34" charset="0"/>
                <a:ea typeface="Arial" panose="020B0604020202020204" pitchFamily="34" charset="0"/>
              </a:rPr>
              <a:t> vir antwoorde.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Daar is baie dinge wat individue kan doen om menseregteskendings te voorkom en om diegene waarteen daar gediskrimineer word, te ondersteun. </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2378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algn="just"/>
            <a:r>
              <a:rPr lang="af-ZA" sz="1800" b="1" dirty="0">
                <a:effectLst/>
                <a:latin typeface="Arial" panose="020B0604020202020204" pitchFamily="34" charset="0"/>
                <a:ea typeface="Arial" panose="020B0604020202020204" pitchFamily="34" charset="0"/>
              </a:rPr>
              <a:t>Skyfie 8:</a:t>
            </a:r>
            <a:r>
              <a:rPr lang="af-ZA" sz="1800" dirty="0">
                <a:effectLst/>
                <a:latin typeface="Arial" panose="020B0604020202020204" pitchFamily="34" charset="0"/>
                <a:ea typeface="Arial" panose="020B0604020202020204" pitchFamily="34" charset="0"/>
              </a:rPr>
              <a:t> Soos ons vroeër in die les genoem het, is menseregte so belangrik dat dit in ons Grondwet opgeneem is. </a:t>
            </a:r>
            <a:r>
              <a:rPr lang="af-ZA" sz="1800" dirty="0">
                <a:solidFill>
                  <a:srgbClr val="000000"/>
                </a:solidFill>
                <a:effectLst/>
                <a:latin typeface="Arial" panose="020B0604020202020204" pitchFamily="34" charset="0"/>
                <a:ea typeface="Times New Roman" panose="02020603050405020304" pitchFamily="18" charset="0"/>
              </a:rPr>
              <a:t>Die Handves van Regte is gebaseer op </a:t>
            </a:r>
            <a:r>
              <a:rPr lang="af-ZA" sz="1800" b="1" dirty="0">
                <a:solidFill>
                  <a:srgbClr val="000000"/>
                </a:solidFill>
                <a:effectLst/>
                <a:latin typeface="Arial" panose="020B0604020202020204" pitchFamily="34" charset="0"/>
                <a:ea typeface="Times New Roman" panose="02020603050405020304" pitchFamily="18" charset="0"/>
              </a:rPr>
              <a:t>vier basiese beginsels</a:t>
            </a:r>
            <a:r>
              <a:rPr lang="af-ZA" sz="1800" dirty="0">
                <a:solidFill>
                  <a:srgbClr val="000000"/>
                </a:solidFill>
                <a:effectLst/>
                <a:latin typeface="Arial" panose="020B0604020202020204" pitchFamily="34" charset="0"/>
                <a:ea typeface="Times New Roman" panose="02020603050405020304" pitchFamily="18" charset="0"/>
              </a:rPr>
              <a:t> – waardigheid, gelykheid, demokrasie en vryheid. Dit belangrik </a:t>
            </a:r>
          </a:p>
          <a:p>
            <a:pPr algn="just"/>
            <a:r>
              <a:rPr lang="af-ZA" sz="1800" dirty="0">
                <a:solidFill>
                  <a:srgbClr val="000000"/>
                </a:solidFill>
                <a:effectLst/>
                <a:latin typeface="Arial" panose="020B0604020202020204" pitchFamily="34" charset="0"/>
                <a:ea typeface="Times New Roman" panose="02020603050405020304" pitchFamily="18" charset="0"/>
              </a:rPr>
              <a:t>om te besef wat die doel van Handves van Regte is.</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Voltooi die ontbrekende woorde op </a:t>
            </a:r>
            <a:r>
              <a:rPr lang="af-ZA" sz="1800" b="1" i="1" dirty="0">
                <a:effectLst/>
                <a:latin typeface="Arial" panose="020B0604020202020204" pitchFamily="34" charset="0"/>
                <a:ea typeface="Arial" panose="020B0604020202020204" pitchFamily="34" charset="0"/>
              </a:rPr>
              <a:t>Aktiwiteit 3</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1 – Werkkaart</a:t>
            </a:r>
            <a:r>
              <a:rPr lang="af-ZA" sz="1800" i="1" dirty="0">
                <a:effectLst/>
                <a:latin typeface="Arial" panose="020B0604020202020204" pitchFamily="34" charset="0"/>
                <a:ea typeface="Arial" panose="020B0604020202020204" pitchFamily="34" charset="0"/>
              </a:rPr>
              <a:t>)</a:t>
            </a:r>
            <a:r>
              <a:rPr lang="af-ZA" sz="1800" dirty="0">
                <a:effectLst/>
                <a:latin typeface="Arial" panose="020B0604020202020204" pitchFamily="34" charset="0"/>
                <a:ea typeface="Arial" panose="020B0604020202020204" pitchFamily="34" charset="0"/>
              </a:rPr>
              <a:t> soos ons deur die paragraaf lees.</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28" name="Google Shape;22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spcAft>
                <a:spcPts val="1200"/>
              </a:spcAft>
            </a:pPr>
            <a:r>
              <a:rPr lang="af-ZA" sz="1800" b="1" dirty="0">
                <a:effectLst/>
                <a:latin typeface="Arial" panose="020B0604020202020204" pitchFamily="34" charset="0"/>
                <a:ea typeface="Arial" panose="020B0604020202020204" pitchFamily="34" charset="0"/>
              </a:rPr>
              <a:t>Skyfie 9: </a:t>
            </a:r>
            <a:r>
              <a:rPr lang="af-ZA" sz="1800" dirty="0">
                <a:solidFill>
                  <a:srgbClr val="000000"/>
                </a:solidFill>
                <a:effectLst/>
                <a:latin typeface="Arial" panose="020B0604020202020204" pitchFamily="34" charset="0"/>
                <a:ea typeface="Times New Roman" panose="02020603050405020304" pitchFamily="18" charset="0"/>
              </a:rPr>
              <a:t>Die </a:t>
            </a:r>
            <a:r>
              <a:rPr lang="af-ZA" sz="1800" b="1" dirty="0">
                <a:solidFill>
                  <a:srgbClr val="000000"/>
                </a:solidFill>
                <a:effectLst/>
                <a:latin typeface="Arial" panose="020B0604020202020204" pitchFamily="34" charset="0"/>
                <a:ea typeface="Times New Roman" panose="02020603050405020304" pitchFamily="18" charset="0"/>
              </a:rPr>
              <a:t>Konvensie van die Regte van die Kind</a:t>
            </a:r>
            <a:r>
              <a:rPr lang="af-ZA" sz="1800" dirty="0">
                <a:solidFill>
                  <a:srgbClr val="000000"/>
                </a:solidFill>
                <a:effectLst/>
                <a:latin typeface="Arial" panose="020B0604020202020204" pitchFamily="34" charset="0"/>
                <a:ea typeface="Times New Roman" panose="02020603050405020304" pitchFamily="18" charset="0"/>
              </a:rPr>
              <a:t> het ten doel om kinders teen mishandeling en uitbuiting te beskerm. </a:t>
            </a:r>
            <a:r>
              <a:rPr lang="af-ZA" sz="1800" b="1" dirty="0">
                <a:solidFill>
                  <a:srgbClr val="000000"/>
                </a:solidFill>
                <a:effectLst/>
                <a:latin typeface="Arial" panose="020B0604020202020204" pitchFamily="34" charset="0"/>
                <a:ea typeface="Times New Roman" panose="02020603050405020304" pitchFamily="18" charset="0"/>
              </a:rPr>
              <a:t>Uitbuiting</a:t>
            </a:r>
            <a:r>
              <a:rPr lang="af-ZA" sz="1800" dirty="0">
                <a:solidFill>
                  <a:srgbClr val="000000"/>
                </a:solidFill>
                <a:effectLst/>
                <a:latin typeface="Arial" panose="020B0604020202020204" pitchFamily="34" charset="0"/>
                <a:ea typeface="Times New Roman" panose="02020603050405020304" pitchFamily="18" charset="0"/>
              </a:rPr>
              <a:t> is wanneer mense kinders gebruik vir take waaraan kinders nie blootgestel behoort te word nie, bv. </a:t>
            </a:r>
          </a:p>
          <a:p>
            <a:pPr algn="just">
              <a:spcAft>
                <a:spcPts val="1200"/>
              </a:spcAft>
            </a:pPr>
            <a:r>
              <a:rPr lang="af-ZA" sz="1800" dirty="0">
                <a:solidFill>
                  <a:srgbClr val="000000"/>
                </a:solidFill>
                <a:effectLst/>
                <a:latin typeface="Arial" panose="020B0604020202020204" pitchFamily="34" charset="0"/>
                <a:ea typeface="Times New Roman" panose="02020603050405020304" pitchFamily="18" charset="0"/>
              </a:rPr>
              <a:t>Kinderarbeid in fabrieke.</a:t>
            </a:r>
          </a:p>
          <a:p>
            <a:pPr algn="just">
              <a:spcAft>
                <a:spcPts val="1200"/>
              </a:spcAft>
            </a:pPr>
            <a:endParaRPr lang="en-US" sz="1800" dirty="0">
              <a:effectLst/>
              <a:latin typeface="Times New Roman" panose="02020603050405020304" pitchFamily="18" charset="0"/>
              <a:ea typeface="Times New Roman" panose="02020603050405020304" pitchFamily="18" charset="0"/>
            </a:endParaRPr>
          </a:p>
          <a:p>
            <a:pPr algn="just"/>
            <a:r>
              <a:rPr lang="nl-NL" sz="1800" dirty="0">
                <a:effectLst/>
                <a:latin typeface="Arial" panose="020B0604020202020204" pitchFamily="34" charset="0"/>
                <a:ea typeface="Arial" panose="020B0604020202020204" pitchFamily="34" charset="0"/>
              </a:rPr>
              <a:t>In 1989 het wêreldleiers 'n historiese verbintenis tot die wêreld se kinders gemaak deur die Verenigde Nasies se Konvensie oor die Regte van die Kind aan te neem - 'n internasionale ooreenkoms oor die behandeling van kinders.</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dirty="0">
                <a:effectLst/>
                <a:latin typeface="Arial" panose="020B0604020202020204" pitchFamily="34" charset="0"/>
                <a:ea typeface="Arial" panose="020B0604020202020204" pitchFamily="34" charset="0"/>
              </a:rPr>
              <a:t>Hierdie ooreenkoms het ten doel om kinders teen mishandeling en uitbuiting te beskerm. </a:t>
            </a:r>
            <a:endParaRPr lang="en-US" sz="1800" dirty="0">
              <a:effectLst/>
              <a:latin typeface="Times New Roman" panose="02020603050405020304" pitchFamily="18" charset="0"/>
              <a:ea typeface="Times New Roman" panose="02020603050405020304" pitchFamily="18" charset="0"/>
            </a:endParaRPr>
          </a:p>
          <a:p>
            <a:pPr marL="450215" algn="just"/>
            <a:r>
              <a:rPr lang="af-ZA" sz="1800" i="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algn="just"/>
            <a:r>
              <a:rPr lang="af-ZA" sz="1800" i="1" dirty="0">
                <a:effectLst/>
                <a:latin typeface="Arial" panose="020B0604020202020204" pitchFamily="34" charset="0"/>
                <a:ea typeface="Arial" panose="020B0604020202020204" pitchFamily="34" charset="0"/>
              </a:rPr>
              <a:t>Hoekom dink jy is dit belangrik om 'n dokument te hê wat uitsluitlik oor die regte van kinders handel?</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242" name="Google Shape;24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241CD-3029-74AC-8813-F15CEE06CE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13F4A7-8D04-CD44-E8BE-D5A061AB0A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2AB38C-DAA6-AE1F-16AA-8022027A7F28}"/>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7173A878-F7F0-3A3E-4A60-E205E0C409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5CAFB-3899-8D19-487C-27FBE067233B}"/>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586164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B795F-0367-ED5B-795D-97C4D54706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81C5F-1149-C667-9A48-BF4EC99E0F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5A16B-03D1-36A2-3969-9ABE80ECFF80}"/>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8E4C5172-3CEE-5F2B-4EE2-C61325F3BA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EE431F-9D08-5336-1B49-733D6CE36168}"/>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1752376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98B3-EF7B-DCA4-AA58-1537A3EA09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08D6EC-F4C2-FBE7-99EA-5BE2A312BB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FBD2E2-4C3F-FC8C-B50F-E67C82B9C522}"/>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E4E85812-090F-A300-CCC5-DFADFC3E98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6E06FD-4EFF-5E93-3663-6C790BFDE7E6}"/>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3115153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9D1AE-1B59-E2CB-2936-4FC51DE47E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9B2840-A9A7-E507-EAEB-6289846C29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09BFD6-FAA4-A298-BB73-EB8C5C4C7C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73074E-2837-3D15-0D93-A3EB6327CBA4}"/>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6" name="Footer Placeholder 5">
            <a:extLst>
              <a:ext uri="{FF2B5EF4-FFF2-40B4-BE49-F238E27FC236}">
                <a16:creationId xmlns:a16="http://schemas.microsoft.com/office/drawing/2014/main" id="{8BB0E7D3-12F8-F553-D2DA-1578D9B14B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4ECB3D-7111-2976-5563-A9623DFEA633}"/>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1228393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737FC-A805-E33E-6911-9959320B59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16F067-45F3-C465-4641-9E4CBEE5D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908755-663D-A0AF-DE7C-4596482377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AC6A22-C46C-7546-6161-EACEB2CE9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A2854F-ED92-0380-978D-5877455768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4E8879-F138-FFAF-2846-957CFA842163}"/>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8" name="Footer Placeholder 7">
            <a:extLst>
              <a:ext uri="{FF2B5EF4-FFF2-40B4-BE49-F238E27FC236}">
                <a16:creationId xmlns:a16="http://schemas.microsoft.com/office/drawing/2014/main" id="{22D5C65E-5C70-9A3E-BDC9-B277F142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0627D3-68B5-CC34-9667-551E4A589390}"/>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1480463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D8A28-D02C-29E9-7564-99AAFFAC74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5007C8-FF95-CD82-96CA-52394992F2E9}"/>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4" name="Footer Placeholder 3">
            <a:extLst>
              <a:ext uri="{FF2B5EF4-FFF2-40B4-BE49-F238E27FC236}">
                <a16:creationId xmlns:a16="http://schemas.microsoft.com/office/drawing/2014/main" id="{55236DA0-E57E-F51A-81C2-6A660D9ACA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78416-98FD-2F98-A887-2238A19851D4}"/>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4214350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BB8AE4-446C-0A05-B5C8-55C24C0097E5}"/>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3" name="Footer Placeholder 2">
            <a:extLst>
              <a:ext uri="{FF2B5EF4-FFF2-40B4-BE49-F238E27FC236}">
                <a16:creationId xmlns:a16="http://schemas.microsoft.com/office/drawing/2014/main" id="{76136431-DE75-BE59-9AEC-C0A85C903F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B0648A-1F94-CFBD-1B75-93A17ACD3C77}"/>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733257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577D-82C2-DB89-81C4-BF119C2C6A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B5391A-9C04-873E-677B-1B2C7AFFC0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283810-B1A4-5319-A245-C3E87D8A8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14BF5C-B7CC-305A-E8F2-9F46C18A6B5C}"/>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6" name="Footer Placeholder 5">
            <a:extLst>
              <a:ext uri="{FF2B5EF4-FFF2-40B4-BE49-F238E27FC236}">
                <a16:creationId xmlns:a16="http://schemas.microsoft.com/office/drawing/2014/main" id="{F5412A51-DE31-2106-34E5-DDC9ECD249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AAD64A-379A-E2A5-4441-8E6AC6E1F3FB}"/>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248200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478EE-7D87-D12A-A24B-808228243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DFADAA-4C69-6579-75EA-98000D6E26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FF3DD6-3DC8-0417-E9AA-023775F6D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4410D7-16ED-C20A-8701-833362E5F193}"/>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6" name="Footer Placeholder 5">
            <a:extLst>
              <a:ext uri="{FF2B5EF4-FFF2-40B4-BE49-F238E27FC236}">
                <a16:creationId xmlns:a16="http://schemas.microsoft.com/office/drawing/2014/main" id="{B676EDD0-249C-F5E9-2356-9E4B483AA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63D67A-C650-48EF-7EC5-13112CE1CD7A}"/>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140636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F06FF-A0AC-A253-3C12-999B9FD918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CF7AA3-28AF-628F-D94A-BF5AFB3789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179BC6-B1B2-13D5-C05C-5066487E1BBA}"/>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D9A6D89C-861A-D645-EF5D-722974A77B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FC69CA-A2C8-83F4-E60E-24384C63BD63}"/>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1517267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CE6CFD-C735-32BD-0B99-05F92EE86F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7C7C69-DE63-568F-FDDA-567A36C3AA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B7A4D8-7C42-8846-A8C9-2985859FE7E3}"/>
              </a:ext>
            </a:extLst>
          </p:cNvPr>
          <p:cNvSpPr>
            <a:spLocks noGrp="1"/>
          </p:cNvSpPr>
          <p:nvPr>
            <p:ph type="dt" sz="half" idx="10"/>
          </p:nvPr>
        </p:nvSpPr>
        <p:spPr/>
        <p:txBody>
          <a:body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CC067769-8477-6BAE-B2B9-59D58C64B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05B98C-8A64-070A-C144-3DFB45342F3C}"/>
              </a:ext>
            </a:extLst>
          </p:cNvPr>
          <p:cNvSpPr>
            <a:spLocks noGrp="1"/>
          </p:cNvSpPr>
          <p:nvPr>
            <p:ph type="sldNum" sz="quarter" idx="12"/>
          </p:nvPr>
        </p:nvSpPr>
        <p:spPr/>
        <p:txBody>
          <a:bodyPr/>
          <a:lstStyle/>
          <a:p>
            <a:fld id="{B8C833B4-5F3D-44D6-8245-D9455B71821A}" type="slidenum">
              <a:rPr lang="en-US" smtClean="0"/>
              <a:t>‹#›</a:t>
            </a:fld>
            <a:endParaRPr lang="en-US"/>
          </a:p>
        </p:txBody>
      </p:sp>
    </p:spTree>
    <p:extLst>
      <p:ext uri="{BB962C8B-B14F-4D97-AF65-F5344CB8AC3E}">
        <p14:creationId xmlns:p14="http://schemas.microsoft.com/office/powerpoint/2010/main" val="337943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493482-A6C3-F53A-F0EF-83B896D9A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1395AB-7509-F48E-7C41-DFFDF3C410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0E4FF4-E555-C3B8-7E25-B871783D2F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1C4C3-FB81-4273-A507-86D88904C7F2}" type="datetimeFigureOut">
              <a:rPr lang="en-US" smtClean="0"/>
              <a:t>12/18/2023</a:t>
            </a:fld>
            <a:endParaRPr lang="en-US"/>
          </a:p>
        </p:txBody>
      </p:sp>
      <p:sp>
        <p:nvSpPr>
          <p:cNvPr id="5" name="Footer Placeholder 4">
            <a:extLst>
              <a:ext uri="{FF2B5EF4-FFF2-40B4-BE49-F238E27FC236}">
                <a16:creationId xmlns:a16="http://schemas.microsoft.com/office/drawing/2014/main" id="{61B90200-4EB8-F44A-28F8-FF102E973F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C49BF7-05D5-9474-F20E-31C153788F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33B4-5F3D-44D6-8245-D9455B71821A}" type="slidenum">
              <a:rPr lang="en-US" smtClean="0"/>
              <a:t>‹#›</a:t>
            </a:fld>
            <a:endParaRPr lang="en-US"/>
          </a:p>
        </p:txBody>
      </p:sp>
    </p:spTree>
    <p:extLst>
      <p:ext uri="{BB962C8B-B14F-4D97-AF65-F5344CB8AC3E}">
        <p14:creationId xmlns:p14="http://schemas.microsoft.com/office/powerpoint/2010/main" val="40979409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www.youtube.com/watch?v=Z5VeOr-Jqx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www.youtube.com/watch?v=iAwJQYs7pK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hyperlink" Target="https://www.youtube.com/watch?v=aOwmLMnZwi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 name="Picture 2" descr="A painting of a person's face&#10;&#10;Description automatically generated">
            <a:extLst>
              <a:ext uri="{FF2B5EF4-FFF2-40B4-BE49-F238E27FC236}">
                <a16:creationId xmlns:a16="http://schemas.microsoft.com/office/drawing/2014/main" id="{508921CF-6624-33ED-CA3B-F3F2CD9685E7}"/>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9E39132-85A0-9BB5-9BCF-79BB50B9C8C8}"/>
              </a:ext>
            </a:extLst>
          </p:cNvPr>
          <p:cNvSpPr txBox="1"/>
          <p:nvPr/>
        </p:nvSpPr>
        <p:spPr>
          <a:xfrm>
            <a:off x="60292" y="6018962"/>
            <a:ext cx="4280597" cy="707886"/>
          </a:xfrm>
          <a:prstGeom prst="rect">
            <a:avLst/>
          </a:prstGeom>
          <a:noFill/>
        </p:spPr>
        <p:txBody>
          <a:bodyPr wrap="square" rtlCol="0">
            <a:spAutoFit/>
          </a:bodyPr>
          <a:lstStyle/>
          <a:p>
            <a:r>
              <a:rPr lang="en-GB" sz="2400" b="1" dirty="0" err="1">
                <a:solidFill>
                  <a:srgbClr val="3BAF95"/>
                </a:solidFill>
              </a:rPr>
              <a:t>Kwartaal</a:t>
            </a:r>
            <a:r>
              <a:rPr lang="en-GB" sz="2400" b="1" dirty="0">
                <a:solidFill>
                  <a:srgbClr val="3BAF95"/>
                </a:solidFill>
              </a:rPr>
              <a:t> 1</a:t>
            </a:r>
          </a:p>
          <a:p>
            <a:r>
              <a:rPr lang="en-GB" sz="1600" dirty="0">
                <a:solidFill>
                  <a:srgbClr val="3BAF95"/>
                </a:solidFill>
              </a:rPr>
              <a:t>Les 1: </a:t>
            </a:r>
            <a:r>
              <a:rPr lang="en-GB" sz="1600" dirty="0" err="1">
                <a:solidFill>
                  <a:srgbClr val="3BAF95"/>
                </a:solidFill>
              </a:rPr>
              <a:t>Diskriminasie</a:t>
            </a:r>
            <a:r>
              <a:rPr lang="en-GB" sz="1600" dirty="0">
                <a:solidFill>
                  <a:srgbClr val="3BAF95"/>
                </a:solidFill>
              </a:rPr>
              <a:t> </a:t>
            </a:r>
            <a:r>
              <a:rPr lang="en-GB" sz="1600" dirty="0" err="1">
                <a:solidFill>
                  <a:srgbClr val="3BAF95"/>
                </a:solidFill>
              </a:rPr>
              <a:t>en</a:t>
            </a:r>
            <a:r>
              <a:rPr lang="en-GB" sz="1600" dirty="0">
                <a:solidFill>
                  <a:srgbClr val="3BAF95"/>
                </a:solidFill>
              </a:rPr>
              <a:t> </a:t>
            </a:r>
            <a:r>
              <a:rPr lang="en-GB" sz="1600" dirty="0" err="1">
                <a:solidFill>
                  <a:srgbClr val="3BAF95"/>
                </a:solidFill>
              </a:rPr>
              <a:t>menseregteskending</a:t>
            </a:r>
            <a:endParaRPr lang="en-US" sz="1600" dirty="0">
              <a:solidFill>
                <a:srgbClr val="3BAF95"/>
              </a:solidFill>
            </a:endParaRPr>
          </a:p>
        </p:txBody>
      </p:sp>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n-lt"/>
              <a:ea typeface="Calibri"/>
              <a:cs typeface="Calibri"/>
              <a:sym typeface="Calibri"/>
            </a:endParaRPr>
          </a:p>
        </p:txBody>
      </p:sp>
      <p:pic>
        <p:nvPicPr>
          <p:cNvPr id="3" name="Picture 2" descr="A group of women holding flags&#10;&#10;Description automatically generated">
            <a:extLst>
              <a:ext uri="{FF2B5EF4-FFF2-40B4-BE49-F238E27FC236}">
                <a16:creationId xmlns:a16="http://schemas.microsoft.com/office/drawing/2014/main" id="{B66AFCF3-9EEE-DDE3-B3DE-0E8E734E9055}"/>
              </a:ext>
            </a:extLst>
          </p:cNvPr>
          <p:cNvPicPr>
            <a:picLocks noChangeAspect="1"/>
          </p:cNvPicPr>
          <p:nvPr/>
        </p:nvPicPr>
        <p:blipFill>
          <a:blip r:embed="rId3"/>
          <a:stretch>
            <a:fillRect/>
          </a:stretch>
        </p:blipFill>
        <p:spPr>
          <a:xfrm>
            <a:off x="5330952" y="90311"/>
            <a:ext cx="6858000" cy="6858000"/>
          </a:xfrm>
          <a:prstGeom prst="rect">
            <a:avLst/>
          </a:prstGeom>
        </p:spPr>
      </p:pic>
      <p:sp>
        <p:nvSpPr>
          <p:cNvPr id="258" name="Google Shape;258;p11"/>
          <p:cNvSpPr txBox="1">
            <a:spLocks noGrp="1"/>
          </p:cNvSpPr>
          <p:nvPr>
            <p:ph type="body" idx="1"/>
          </p:nvPr>
        </p:nvSpPr>
        <p:spPr>
          <a:xfrm>
            <a:off x="640080" y="2872899"/>
            <a:ext cx="4243589" cy="2316321"/>
          </a:xfrm>
          <a:prstGeom prst="rect">
            <a:avLst/>
          </a:prstGeom>
          <a:noFill/>
          <a:ln>
            <a:noFill/>
          </a:ln>
        </p:spPr>
        <p:txBody>
          <a:bodyPr spcFirstLastPara="1" wrap="square" lIns="91425" tIns="45700" rIns="91425" bIns="45700" anchor="t" anchorCtr="0">
            <a:normAutofit/>
          </a:bodyPr>
          <a:lstStyle/>
          <a:p>
            <a:pPr marL="0" lvl="0" indent="0">
              <a:lnSpc>
                <a:spcPct val="150000"/>
              </a:lnSpc>
              <a:spcBef>
                <a:spcPts val="0"/>
              </a:spcBef>
              <a:buSzPts val="2200"/>
              <a:buNone/>
            </a:pPr>
            <a:r>
              <a:rPr lang="nl-NL" sz="2200" dirty="0">
                <a:latin typeface="+mn-lt"/>
                <a:ea typeface="Play"/>
                <a:cs typeface="Play"/>
                <a:sym typeface="Play"/>
              </a:rPr>
              <a:t>Lei die werk van VN-vroue in die bereiking van geslagsgelykheid en die bemagtiging van alle vroue en meisies.</a:t>
            </a:r>
            <a:endParaRPr sz="2200" dirty="0">
              <a:latin typeface="+mn-lt"/>
              <a:ea typeface="Play"/>
              <a:cs typeface="Play"/>
              <a:sym typeface="Play"/>
            </a:endParaRPr>
          </a:p>
        </p:txBody>
      </p:sp>
      <p:sp>
        <p:nvSpPr>
          <p:cNvPr id="257" name="Google Shape;257;p11"/>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3BAF95"/>
          </a:solidFill>
          <a:ln w="44450" cap="rnd" cmpd="sng">
            <a:solidFill>
              <a:srgbClr val="3BAF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BAF95"/>
              </a:solidFill>
              <a:latin typeface="+mn-lt"/>
              <a:ea typeface="Calibri"/>
              <a:cs typeface="Calibri"/>
              <a:sym typeface="Calibri"/>
            </a:endParaRPr>
          </a:p>
        </p:txBody>
      </p:sp>
      <p:sp>
        <p:nvSpPr>
          <p:cNvPr id="256" name="Google Shape;256;p11"/>
          <p:cNvSpPr txBox="1">
            <a:spLocks noGrp="1"/>
          </p:cNvSpPr>
          <p:nvPr>
            <p:ph type="title"/>
          </p:nvPr>
        </p:nvSpPr>
        <p:spPr>
          <a:xfrm>
            <a:off x="640079" y="325369"/>
            <a:ext cx="5732145" cy="1956841"/>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400"/>
              <a:buFont typeface="Play"/>
              <a:buNone/>
            </a:pPr>
            <a:r>
              <a:rPr lang="en-ZA" sz="8000" dirty="0" err="1">
                <a:latin typeface="+mn-lt"/>
                <a:ea typeface="Play"/>
                <a:cs typeface="Play"/>
                <a:sym typeface="Play"/>
              </a:rPr>
              <a:t>C.E.D.A.W</a:t>
            </a:r>
            <a:endParaRPr sz="8000" dirty="0">
              <a:latin typeface="+mn-lt"/>
            </a:endParaRPr>
          </a:p>
        </p:txBody>
      </p:sp>
      <p:pic>
        <p:nvPicPr>
          <p:cNvPr id="2" name="Picture 1">
            <a:extLst>
              <a:ext uri="{FF2B5EF4-FFF2-40B4-BE49-F238E27FC236}">
                <a16:creationId xmlns:a16="http://schemas.microsoft.com/office/drawing/2014/main" id="{357632C9-082A-9D91-B161-E2ECD46E81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2"/>
          <p:cNvSpPr txBox="1">
            <a:spLocks noGrp="1"/>
          </p:cNvSpPr>
          <p:nvPr>
            <p:ph type="title"/>
          </p:nvPr>
        </p:nvSpPr>
        <p:spPr>
          <a:xfrm>
            <a:off x="838200" y="638009"/>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000"/>
              <a:buFont typeface="Calibri"/>
              <a:buNone/>
            </a:pPr>
            <a:r>
              <a:rPr lang="en-ZA" sz="5000" b="1"/>
              <a:t>R	E	F	L	E	C	T	I	O	N</a:t>
            </a:r>
            <a:endParaRPr/>
          </a:p>
        </p:txBody>
      </p:sp>
      <p:pic>
        <p:nvPicPr>
          <p:cNvPr id="2" name="Picture 2" descr="SuperEval » Blog Archive Why is Self-Reflection a Critical Component of  Leadership? | SuperEval">
            <a:extLst>
              <a:ext uri="{FF2B5EF4-FFF2-40B4-BE49-F238E27FC236}">
                <a16:creationId xmlns:a16="http://schemas.microsoft.com/office/drawing/2014/main" id="{4CC5B101-6DF0-42A8-B679-7F1122794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F563342C-CAB6-6180-ACCD-7CC056CAB048}"/>
              </a:ext>
            </a:extLst>
          </p:cNvPr>
          <p:cNvSpPr txBox="1">
            <a:spLocks/>
          </p:cNvSpPr>
          <p:nvPr/>
        </p:nvSpPr>
        <p:spPr>
          <a:xfrm>
            <a:off x="-3668486" y="5742668"/>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5400" b="1">
                <a:solidFill>
                  <a:schemeClr val="tx2">
                    <a:lumMod val="50000"/>
                  </a:schemeClr>
                </a:solidFill>
              </a:rPr>
              <a:t>REFLEKSIE</a:t>
            </a:r>
            <a:endParaRPr lang="en-US" sz="5400" b="1" dirty="0">
              <a:solidFill>
                <a:schemeClr val="tx2">
                  <a:lumMod val="50000"/>
                </a:schemeClr>
              </a:solidFill>
            </a:endParaRPr>
          </a:p>
        </p:txBody>
      </p:sp>
      <p:pic>
        <p:nvPicPr>
          <p:cNvPr id="4" name="Picture 3">
            <a:extLst>
              <a:ext uri="{FF2B5EF4-FFF2-40B4-BE49-F238E27FC236}">
                <a16:creationId xmlns:a16="http://schemas.microsoft.com/office/drawing/2014/main" id="{A6AD7346-E39D-D29D-17DD-F3E06D2E39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4" name="Picture 3" descr="A painting of a person's face&#10;&#10;Description automatically generated">
            <a:extLst>
              <a:ext uri="{FF2B5EF4-FFF2-40B4-BE49-F238E27FC236}">
                <a16:creationId xmlns:a16="http://schemas.microsoft.com/office/drawing/2014/main" id="{3E7211A8-19F7-E165-0ADF-137D459E1A17}"/>
              </a:ext>
            </a:extLst>
          </p:cNvPr>
          <p:cNvPicPr>
            <a:picLocks noChangeAspect="1"/>
          </p:cNvPicPr>
          <p:nvPr/>
        </p:nvPicPr>
        <p:blipFill rotWithShape="1">
          <a:blip r:embed="rId3"/>
          <a:srcRect l="50000" r="20259"/>
          <a:stretch/>
        </p:blipFill>
        <p:spPr>
          <a:xfrm>
            <a:off x="8565931" y="0"/>
            <a:ext cx="3626069" cy="6858000"/>
          </a:xfrm>
          <a:prstGeom prst="rect">
            <a:avLst/>
          </a:prstGeom>
        </p:spPr>
      </p:pic>
      <p:sp>
        <p:nvSpPr>
          <p:cNvPr id="169" name="Google Shape;169;p2"/>
          <p:cNvSpPr txBox="1"/>
          <p:nvPr/>
        </p:nvSpPr>
        <p:spPr>
          <a:xfrm>
            <a:off x="723900" y="888742"/>
            <a:ext cx="10534650" cy="707886"/>
          </a:xfrm>
          <a:prstGeom prst="rect">
            <a:avLst/>
          </a:prstGeom>
          <a:noFill/>
          <a:ln>
            <a:noFill/>
          </a:ln>
        </p:spPr>
        <p:txBody>
          <a:bodyPr spcFirstLastPara="1" wrap="square" lIns="91425" tIns="45700" rIns="91425" bIns="45700" anchor="t" anchorCtr="0">
            <a:spAutoFit/>
          </a:bodyPr>
          <a:lstStyle/>
          <a:p>
            <a:pPr lvl="0">
              <a:buSzPts val="4000"/>
            </a:pPr>
            <a:r>
              <a:rPr lang="en-ZA" sz="4000" dirty="0">
                <a:solidFill>
                  <a:schemeClr val="dk1"/>
                </a:solidFill>
                <a:latin typeface="+mn-lt"/>
                <a:ea typeface="Play"/>
                <a:cs typeface="Play"/>
                <a:sym typeface="Play"/>
              </a:rPr>
              <a:t>LES 1: </a:t>
            </a:r>
            <a:r>
              <a:rPr lang="en-ZA" sz="4000" dirty="0" err="1">
                <a:solidFill>
                  <a:schemeClr val="dk1"/>
                </a:solidFill>
                <a:latin typeface="+mn-lt"/>
                <a:ea typeface="Play"/>
                <a:cs typeface="Play"/>
                <a:sym typeface="Play"/>
              </a:rPr>
              <a:t>LEERDOELWITTE</a:t>
            </a:r>
            <a:endParaRPr sz="1400" b="0" i="0" u="none" strike="noStrike" cap="none" dirty="0">
              <a:solidFill>
                <a:srgbClr val="000000"/>
              </a:solidFill>
              <a:latin typeface="+mn-lt"/>
              <a:ea typeface="Arial"/>
              <a:cs typeface="Arial"/>
              <a:sym typeface="Arial"/>
            </a:endParaRPr>
          </a:p>
        </p:txBody>
      </p:sp>
      <p:sp>
        <p:nvSpPr>
          <p:cNvPr id="170" name="Google Shape;170;p2"/>
          <p:cNvSpPr txBox="1"/>
          <p:nvPr/>
        </p:nvSpPr>
        <p:spPr>
          <a:xfrm>
            <a:off x="723900" y="2550735"/>
            <a:ext cx="7395168" cy="3785611"/>
          </a:xfrm>
          <a:prstGeom prst="rect">
            <a:avLst/>
          </a:prstGeom>
          <a:noFill/>
          <a:ln>
            <a:noFill/>
          </a:ln>
        </p:spPr>
        <p:txBody>
          <a:bodyPr spcFirstLastPara="1" wrap="square" lIns="91425" tIns="45700" rIns="91425" bIns="45700" anchor="t" anchorCtr="0">
            <a:spAutoFit/>
          </a:bodyPr>
          <a:lstStyle/>
          <a:p>
            <a:pPr marL="342900" lvl="0" indent="-342900">
              <a:lnSpc>
                <a:spcPct val="150000"/>
              </a:lnSpc>
              <a:buClr>
                <a:schemeClr val="dk1"/>
              </a:buClr>
              <a:buSzPts val="2400"/>
              <a:buFont typeface="Arial" panose="020B0604020202020204" pitchFamily="34" charset="0"/>
              <a:buChar char="•"/>
            </a:pPr>
            <a:r>
              <a:rPr lang="nl-NL" sz="2000" dirty="0">
                <a:solidFill>
                  <a:schemeClr val="dk1"/>
                </a:solidFill>
                <a:latin typeface="+mn-lt"/>
                <a:ea typeface="Play"/>
                <a:cs typeface="Play"/>
                <a:sym typeface="Play"/>
              </a:rPr>
              <a:t>DISKRIMINASIE en MENSEREGTESKENDINGS te </a:t>
            </a:r>
            <a:r>
              <a:rPr lang="nl-NL" sz="2000" b="1" dirty="0">
                <a:solidFill>
                  <a:schemeClr val="dk1"/>
                </a:solidFill>
                <a:latin typeface="+mn-lt"/>
                <a:ea typeface="Play"/>
                <a:cs typeface="Play"/>
                <a:sym typeface="Play"/>
              </a:rPr>
              <a:t>definieer</a:t>
            </a:r>
            <a:r>
              <a:rPr lang="nl-NL" sz="2000" dirty="0">
                <a:solidFill>
                  <a:schemeClr val="dk1"/>
                </a:solidFill>
                <a:latin typeface="+mn-lt"/>
                <a:ea typeface="Play"/>
                <a:cs typeface="Play"/>
                <a:sym typeface="Play"/>
              </a:rPr>
              <a:t>. 
verskillende vorme van diskriminasie en menseregteskendings te </a:t>
            </a:r>
            <a:r>
              <a:rPr lang="nl-NL" sz="2000" b="1" dirty="0">
                <a:solidFill>
                  <a:schemeClr val="dk1"/>
                </a:solidFill>
                <a:latin typeface="+mn-lt"/>
                <a:ea typeface="Play"/>
                <a:cs typeface="Play"/>
                <a:sym typeface="Play"/>
              </a:rPr>
              <a:t>erken</a:t>
            </a:r>
            <a:r>
              <a:rPr lang="nl-NL" sz="2000" dirty="0">
                <a:solidFill>
                  <a:schemeClr val="dk1"/>
                </a:solidFill>
                <a:latin typeface="+mn-lt"/>
                <a:ea typeface="Play"/>
                <a:cs typeface="Play"/>
                <a:sym typeface="Play"/>
              </a:rPr>
              <a:t>.
die volgende te </a:t>
            </a:r>
            <a:r>
              <a:rPr lang="nl-NL" sz="2000" b="1" dirty="0">
                <a:solidFill>
                  <a:schemeClr val="dk1"/>
                </a:solidFill>
                <a:latin typeface="+mn-lt"/>
                <a:ea typeface="Play"/>
                <a:cs typeface="Play"/>
                <a:sym typeface="Play"/>
              </a:rPr>
              <a:t>verstaan</a:t>
            </a:r>
            <a:r>
              <a:rPr lang="nl-NL" sz="2000" dirty="0">
                <a:solidFill>
                  <a:schemeClr val="dk1"/>
                </a:solidFill>
                <a:latin typeface="+mn-lt"/>
                <a:ea typeface="Play"/>
                <a:cs typeface="Play"/>
                <a:sym typeface="Play"/>
              </a:rPr>
              <a:t>: die belangrikheid van die Suid-Afrikaanse Handves van Regte; Konvensie oor die Regte van die Kind; Komitee vir die Uitskakeling van Diskriminasie Teen Vroue</a:t>
            </a:r>
            <a:endParaRPr lang="nl-NL" sz="1200" b="0" i="0" u="none" strike="noStrike" cap="none" dirty="0">
              <a:solidFill>
                <a:srgbClr val="000000"/>
              </a:solidFill>
              <a:latin typeface="+mn-lt"/>
              <a:ea typeface="Arial"/>
              <a:cs typeface="Arial"/>
              <a:sym typeface="Arial"/>
            </a:endParaRPr>
          </a:p>
        </p:txBody>
      </p:sp>
      <p:sp>
        <p:nvSpPr>
          <p:cNvPr id="3" name="TextBox 2">
            <a:extLst>
              <a:ext uri="{FF2B5EF4-FFF2-40B4-BE49-F238E27FC236}">
                <a16:creationId xmlns:a16="http://schemas.microsoft.com/office/drawing/2014/main" id="{8473ADA7-5771-61B9-723D-90EDC3982A41}"/>
              </a:ext>
            </a:extLst>
          </p:cNvPr>
          <p:cNvSpPr txBox="1"/>
          <p:nvPr/>
        </p:nvSpPr>
        <p:spPr>
          <a:xfrm>
            <a:off x="723900" y="1596628"/>
            <a:ext cx="7167033" cy="830997"/>
          </a:xfrm>
          <a:prstGeom prst="rect">
            <a:avLst/>
          </a:prstGeom>
          <a:noFill/>
        </p:spPr>
        <p:txBody>
          <a:bodyPr wrap="square">
            <a:spAutoFit/>
          </a:bodyPr>
          <a:lstStyle/>
          <a:p>
            <a:r>
              <a:rPr lang="nl-NL" sz="2400" b="1" dirty="0">
                <a:solidFill>
                  <a:schemeClr val="dk1"/>
                </a:solidFill>
                <a:latin typeface="+mn-lt"/>
                <a:ea typeface="Play"/>
                <a:cs typeface="Play"/>
                <a:sym typeface="Play"/>
              </a:rPr>
              <a:t>Teen die einde van hierdie les sal jy in staat wees om:</a:t>
            </a:r>
            <a:endParaRPr lang="en-US" sz="2400" b="1" dirty="0">
              <a:latin typeface="+mn-lt"/>
            </a:endParaRPr>
          </a:p>
        </p:txBody>
      </p:sp>
      <p:pic>
        <p:nvPicPr>
          <p:cNvPr id="2" name="Picture 1">
            <a:extLst>
              <a:ext uri="{FF2B5EF4-FFF2-40B4-BE49-F238E27FC236}">
                <a16:creationId xmlns:a16="http://schemas.microsoft.com/office/drawing/2014/main" id="{64B6F1B4-431A-C3A9-178E-FA0FB1E98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7" name="Google Shape;187;p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lvl="0"/>
            <a:r>
              <a:rPr lang="nl-NL" dirty="0">
                <a:latin typeface="+mn-lt"/>
              </a:rPr>
              <a:t>Weet jy wat hierdie terme beteken?</a:t>
            </a:r>
            <a:endParaRPr dirty="0">
              <a:latin typeface="+mn-lt"/>
            </a:endParaRPr>
          </a:p>
        </p:txBody>
      </p:sp>
      <p:pic>
        <p:nvPicPr>
          <p:cNvPr id="2" name="Picture 1">
            <a:extLst>
              <a:ext uri="{FF2B5EF4-FFF2-40B4-BE49-F238E27FC236}">
                <a16:creationId xmlns:a16="http://schemas.microsoft.com/office/drawing/2014/main" id="{1CB58B0A-4AE1-077D-495A-4B995A3C9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 up of a word&#10;&#10;Description automatically generated">
            <a:extLst>
              <a:ext uri="{FF2B5EF4-FFF2-40B4-BE49-F238E27FC236}">
                <a16:creationId xmlns:a16="http://schemas.microsoft.com/office/drawing/2014/main" id="{8BB34070-0E98-A22B-2653-0738A8A9C8B8}"/>
              </a:ext>
            </a:extLst>
          </p:cNvPr>
          <p:cNvPicPr>
            <a:picLocks noChangeAspect="1"/>
          </p:cNvPicPr>
          <p:nvPr/>
        </p:nvPicPr>
        <p:blipFill>
          <a:blip r:embed="rId4"/>
          <a:stretch>
            <a:fillRect/>
          </a:stretch>
        </p:blipFill>
        <p:spPr>
          <a:xfrm>
            <a:off x="1347787" y="1582404"/>
            <a:ext cx="9496425" cy="47720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F8E1-ED02-7A90-3168-86E567D54352}"/>
              </a:ext>
            </a:extLst>
          </p:cNvPr>
          <p:cNvSpPr>
            <a:spLocks noGrp="1"/>
          </p:cNvSpPr>
          <p:nvPr>
            <p:ph type="title"/>
          </p:nvPr>
        </p:nvSpPr>
        <p:spPr>
          <a:xfrm>
            <a:off x="838200" y="109008"/>
            <a:ext cx="10515600" cy="1325563"/>
          </a:xfrm>
        </p:spPr>
        <p:txBody>
          <a:bodyPr>
            <a:normAutofit/>
          </a:bodyPr>
          <a:lstStyle/>
          <a:p>
            <a:r>
              <a:rPr lang="nl-NL" sz="3600" dirty="0"/>
              <a:t>Waarom is hierdie beeld aanstootlik?</a:t>
            </a:r>
            <a:endParaRPr lang="en-US" sz="3600" dirty="0"/>
          </a:p>
        </p:txBody>
      </p:sp>
      <p:pic>
        <p:nvPicPr>
          <p:cNvPr id="4" name="Google Shape;196;p38">
            <a:extLst>
              <a:ext uri="{FF2B5EF4-FFF2-40B4-BE49-F238E27FC236}">
                <a16:creationId xmlns:a16="http://schemas.microsoft.com/office/drawing/2014/main" id="{970827CB-1443-B325-F3C5-77D2A31A300B}"/>
              </a:ext>
            </a:extLst>
          </p:cNvPr>
          <p:cNvPicPr preferRelativeResize="0"/>
          <p:nvPr/>
        </p:nvPicPr>
        <p:blipFill rotWithShape="1">
          <a:blip r:embed="rId3">
            <a:alphaModFix/>
          </a:blip>
          <a:srcRect/>
          <a:stretch/>
        </p:blipFill>
        <p:spPr>
          <a:xfrm>
            <a:off x="1104724" y="1299105"/>
            <a:ext cx="9982552" cy="5133446"/>
          </a:xfrm>
          <a:prstGeom prst="rect">
            <a:avLst/>
          </a:prstGeom>
          <a:noFill/>
          <a:ln>
            <a:noFill/>
          </a:ln>
        </p:spPr>
      </p:pic>
      <p:pic>
        <p:nvPicPr>
          <p:cNvPr id="3" name="Picture 2">
            <a:extLst>
              <a:ext uri="{FF2B5EF4-FFF2-40B4-BE49-F238E27FC236}">
                <a16:creationId xmlns:a16="http://schemas.microsoft.com/office/drawing/2014/main" id="{FBD01BEF-89B6-870D-A226-7B4F4AC2F3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300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6"/>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3" name="Google Shape;203;p6"/>
          <p:cNvPicPr preferRelativeResize="0">
            <a:picLocks noGrp="1"/>
          </p:cNvPicPr>
          <p:nvPr>
            <p:ph type="body" idx="1"/>
          </p:nvPr>
        </p:nvPicPr>
        <p:blipFill>
          <a:blip r:embed="rId3"/>
          <a:srcRect t="9" b="9"/>
          <a:stretch/>
        </p:blipFill>
        <p:spPr>
          <a:xfrm>
            <a:off x="2522356" y="10"/>
            <a:ext cx="9669642" cy="6857990"/>
          </a:xfrm>
          <a:prstGeom prst="rect">
            <a:avLst/>
          </a:prstGeom>
          <a:noFill/>
          <a:ln>
            <a:noFill/>
          </a:ln>
        </p:spPr>
      </p:pic>
      <p:sp>
        <p:nvSpPr>
          <p:cNvPr id="204" name="Google Shape;204;p6"/>
          <p:cNvSpPr/>
          <p:nvPr/>
        </p:nvSpPr>
        <p:spPr>
          <a:xfrm>
            <a:off x="0" y="-14692"/>
            <a:ext cx="5116749"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6"/>
          <p:cNvSpPr txBox="1">
            <a:spLocks noGrp="1"/>
          </p:cNvSpPr>
          <p:nvPr>
            <p:ph type="title"/>
          </p:nvPr>
        </p:nvSpPr>
        <p:spPr>
          <a:xfrm>
            <a:off x="838200" y="365125"/>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ZA" sz="4000" i="1" dirty="0"/>
              <a:t>Odwa’s Story </a:t>
            </a:r>
            <a:endParaRPr i="1" dirty="0"/>
          </a:p>
        </p:txBody>
      </p:sp>
      <p:sp>
        <p:nvSpPr>
          <p:cNvPr id="206" name="Google Shape;206;p6"/>
          <p:cNvSpPr txBox="1"/>
          <p:nvPr/>
        </p:nvSpPr>
        <p:spPr>
          <a:xfrm>
            <a:off x="838200" y="2434201"/>
            <a:ext cx="3822189" cy="3742762"/>
          </a:xfrm>
          <a:prstGeom prst="rect">
            <a:avLst/>
          </a:prstGeom>
          <a:noFill/>
          <a:ln>
            <a:noFill/>
          </a:ln>
        </p:spPr>
        <p:txBody>
          <a:bodyPr spcFirstLastPara="1" wrap="square" lIns="91425" tIns="45700" rIns="91425" bIns="45700" anchor="t" anchorCtr="0">
            <a:normAutofit/>
          </a:bodyPr>
          <a:lstStyle/>
          <a:p>
            <a:pPr marR="0" lvl="0" algn="l" rtl="0">
              <a:lnSpc>
                <a:spcPct val="90000"/>
              </a:lnSpc>
              <a:spcBef>
                <a:spcPts val="0"/>
              </a:spcBef>
              <a:spcAft>
                <a:spcPts val="0"/>
              </a:spcAft>
              <a:buClr>
                <a:schemeClr val="dk1"/>
              </a:buClr>
              <a:buSzPts val="2000"/>
            </a:pPr>
            <a:r>
              <a:rPr lang="en-ZA" sz="2000" b="1" i="0" u="none" strike="noStrike" cap="none" dirty="0" err="1">
                <a:solidFill>
                  <a:schemeClr val="dk1"/>
                </a:solidFill>
                <a:latin typeface="Play"/>
                <a:ea typeface="Play"/>
                <a:cs typeface="Play"/>
                <a:sym typeface="Play"/>
              </a:rPr>
              <a:t>Kyk</a:t>
            </a:r>
            <a:r>
              <a:rPr lang="en-ZA" sz="2000" b="1" i="0" u="none" strike="noStrike" cap="none" dirty="0">
                <a:solidFill>
                  <a:schemeClr val="dk1"/>
                </a:solidFill>
                <a:latin typeface="Play"/>
                <a:ea typeface="Play"/>
                <a:cs typeface="Play"/>
                <a:sym typeface="Play"/>
              </a:rPr>
              <a:t>:</a:t>
            </a:r>
            <a:r>
              <a:rPr lang="en-ZA" sz="2000" b="0" i="0" u="none" strike="noStrike" cap="none" dirty="0">
                <a:solidFill>
                  <a:schemeClr val="dk1"/>
                </a:solidFill>
                <a:latin typeface="Play"/>
                <a:ea typeface="Play"/>
                <a:cs typeface="Play"/>
                <a:sym typeface="Play"/>
              </a:rPr>
              <a:t> </a:t>
            </a:r>
            <a:r>
              <a:rPr lang="en-ZA" sz="2000" b="0"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https://www.youtube.com/watch?v=Z5VeOr-JqxU</a:t>
            </a:r>
            <a:endParaRPr sz="2000" b="0" i="0" u="none" strike="noStrike" cap="none" dirty="0">
              <a:solidFill>
                <a:schemeClr val="dk1"/>
              </a:solidFill>
              <a:latin typeface="Calibri"/>
              <a:ea typeface="Calibri"/>
              <a:cs typeface="Calibri"/>
              <a:sym typeface="Calibri"/>
            </a:endParaRPr>
          </a:p>
          <a:p>
            <a:pPr marL="0" marR="0" lvl="0" indent="127000" algn="l" rtl="0">
              <a:lnSpc>
                <a:spcPct val="90000"/>
              </a:lnSpc>
              <a:spcBef>
                <a:spcPts val="60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p:txBody>
      </p:sp>
      <p:pic>
        <p:nvPicPr>
          <p:cNvPr id="7" name="Picture 6"/>
          <p:cNvPicPr>
            <a:picLocks noChangeAspect="1"/>
          </p:cNvPicPr>
          <p:nvPr/>
        </p:nvPicPr>
        <p:blipFill>
          <a:blip r:embed="rId5"/>
          <a:stretch>
            <a:fillRect/>
          </a:stretch>
        </p:blipFill>
        <p:spPr>
          <a:xfrm>
            <a:off x="10845833" y="-14692"/>
            <a:ext cx="1365622" cy="4694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7"/>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3" name="Google Shape;213;p7"/>
          <p:cNvPicPr preferRelativeResize="0">
            <a:picLocks noGrp="1"/>
          </p:cNvPicPr>
          <p:nvPr>
            <p:ph type="body" idx="1"/>
          </p:nvPr>
        </p:nvPicPr>
        <p:blipFill>
          <a:blip r:embed="rId3"/>
          <a:srcRect l="9093" r="9093"/>
          <a:stretch/>
        </p:blipFill>
        <p:spPr>
          <a:xfrm>
            <a:off x="1" y="10"/>
            <a:ext cx="9669642" cy="6857990"/>
          </a:xfrm>
          <a:prstGeom prst="rect">
            <a:avLst/>
          </a:prstGeom>
          <a:noFill/>
          <a:ln>
            <a:noFill/>
          </a:ln>
        </p:spPr>
      </p:pic>
      <p:sp>
        <p:nvSpPr>
          <p:cNvPr id="214" name="Google Shape;214;p7"/>
          <p:cNvSpPr/>
          <p:nvPr/>
        </p:nvSpPr>
        <p:spPr>
          <a:xfrm flipH="1">
            <a:off x="5125019" y="0"/>
            <a:ext cx="7066978"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7"/>
          <p:cNvSpPr txBox="1">
            <a:spLocks noGrp="1"/>
          </p:cNvSpPr>
          <p:nvPr>
            <p:ph type="title"/>
          </p:nvPr>
        </p:nvSpPr>
        <p:spPr>
          <a:xfrm>
            <a:off x="7531610" y="365125"/>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ZA" sz="4000" dirty="0"/>
              <a:t>GLSEN</a:t>
            </a:r>
            <a:endParaRPr dirty="0"/>
          </a:p>
        </p:txBody>
      </p:sp>
      <p:sp>
        <p:nvSpPr>
          <p:cNvPr id="216" name="Google Shape;216;p7"/>
          <p:cNvSpPr txBox="1"/>
          <p:nvPr/>
        </p:nvSpPr>
        <p:spPr>
          <a:xfrm>
            <a:off x="7531610" y="2434201"/>
            <a:ext cx="3822189" cy="1166249"/>
          </a:xfrm>
          <a:prstGeom prst="rect">
            <a:avLst/>
          </a:prstGeom>
          <a:noFill/>
          <a:ln>
            <a:noFill/>
          </a:ln>
        </p:spPr>
        <p:txBody>
          <a:bodyPr spcFirstLastPara="1" wrap="square" lIns="91425" tIns="45700" rIns="91425" bIns="45700" anchor="t" anchorCtr="0">
            <a:normAutofit/>
          </a:bodyPr>
          <a:lstStyle/>
          <a:p>
            <a:pPr marR="0" lvl="0" algn="l" rtl="0">
              <a:lnSpc>
                <a:spcPct val="90000"/>
              </a:lnSpc>
              <a:spcBef>
                <a:spcPts val="0"/>
              </a:spcBef>
              <a:spcAft>
                <a:spcPts val="0"/>
              </a:spcAft>
              <a:buClr>
                <a:schemeClr val="dk1"/>
              </a:buClr>
              <a:buSzPts val="2000"/>
            </a:pPr>
            <a:r>
              <a:rPr lang="en-ZA" sz="2000" b="1" i="0" u="sng" strike="noStrike" cap="none" dirty="0" err="1">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Kyk</a:t>
            </a:r>
            <a:r>
              <a:rPr lang="en-ZA" sz="2000" b="1"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p>
          <a:p>
            <a:pPr marR="0" lvl="0" algn="l" rtl="0">
              <a:lnSpc>
                <a:spcPct val="90000"/>
              </a:lnSpc>
              <a:spcBef>
                <a:spcPts val="0"/>
              </a:spcBef>
              <a:spcAft>
                <a:spcPts val="0"/>
              </a:spcAft>
              <a:buClr>
                <a:schemeClr val="dk1"/>
              </a:buClr>
              <a:buSzPts val="2000"/>
            </a:pPr>
            <a:r>
              <a:rPr lang="en-ZA" sz="2000" b="0"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https://www.youtube.com/watch?v=iAwJQYs7pKM</a:t>
            </a:r>
            <a:endParaRPr sz="2000" b="0" i="0" u="none" strike="noStrike" cap="none" dirty="0">
              <a:solidFill>
                <a:schemeClr val="dk1"/>
              </a:solidFill>
              <a:latin typeface="Calibri"/>
              <a:ea typeface="Calibri"/>
              <a:cs typeface="Calibri"/>
              <a:sym typeface="Calibri"/>
            </a:endParaRPr>
          </a:p>
          <a:p>
            <a:pPr marL="0" marR="0" lvl="0" indent="127000" algn="l" rtl="0">
              <a:lnSpc>
                <a:spcPct val="90000"/>
              </a:lnSpc>
              <a:spcBef>
                <a:spcPts val="60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p:txBody>
      </p:sp>
      <p:pic>
        <p:nvPicPr>
          <p:cNvPr id="7" name="Picture 6"/>
          <p:cNvPicPr>
            <a:picLocks noChangeAspect="1"/>
          </p:cNvPicPr>
          <p:nvPr/>
        </p:nvPicPr>
        <p:blipFill>
          <a:blip r:embed="rId5"/>
          <a:stretch>
            <a:fillRect/>
          </a:stretch>
        </p:blipFill>
        <p:spPr>
          <a:xfrm>
            <a:off x="10845833" y="-14692"/>
            <a:ext cx="1365622" cy="469433"/>
          </a:xfrm>
          <a:prstGeom prst="rect">
            <a:avLst/>
          </a:prstGeom>
        </p:spPr>
      </p:pic>
    </p:spTree>
    <p:extLst>
      <p:ext uri="{BB962C8B-B14F-4D97-AF65-F5344CB8AC3E}">
        <p14:creationId xmlns:p14="http://schemas.microsoft.com/office/powerpoint/2010/main" val="3459839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artoon of a person&#10;&#10;Description automatically generated">
            <a:extLst>
              <a:ext uri="{FF2B5EF4-FFF2-40B4-BE49-F238E27FC236}">
                <a16:creationId xmlns:a16="http://schemas.microsoft.com/office/drawing/2014/main" id="{0912A439-485C-4A96-8BF2-6D1733CAB100}"/>
              </a:ext>
            </a:extLst>
          </p:cNvPr>
          <p:cNvPicPr>
            <a:picLocks noChangeAspect="1"/>
          </p:cNvPicPr>
          <p:nvPr/>
        </p:nvPicPr>
        <p:blipFill>
          <a:blip r:embed="rId3"/>
          <a:stretch>
            <a:fillRect/>
          </a:stretch>
        </p:blipFill>
        <p:spPr>
          <a:xfrm>
            <a:off x="0" y="0"/>
            <a:ext cx="12192000" cy="5695950"/>
          </a:xfrm>
          <a:prstGeom prst="rect">
            <a:avLst/>
          </a:prstGeom>
        </p:spPr>
      </p:pic>
      <p:sp>
        <p:nvSpPr>
          <p:cNvPr id="7" name="TextBox 6">
            <a:extLst>
              <a:ext uri="{FF2B5EF4-FFF2-40B4-BE49-F238E27FC236}">
                <a16:creationId xmlns:a16="http://schemas.microsoft.com/office/drawing/2014/main" id="{48440A52-786C-D9CE-0388-D4A8CFDE1022}"/>
              </a:ext>
            </a:extLst>
          </p:cNvPr>
          <p:cNvSpPr txBox="1"/>
          <p:nvPr/>
        </p:nvSpPr>
        <p:spPr>
          <a:xfrm>
            <a:off x="451104" y="5939522"/>
            <a:ext cx="11545824" cy="646331"/>
          </a:xfrm>
          <a:prstGeom prst="rect">
            <a:avLst/>
          </a:prstGeom>
          <a:noFill/>
        </p:spPr>
        <p:txBody>
          <a:bodyPr wrap="square">
            <a:spAutoFit/>
          </a:bodyPr>
          <a:lstStyle/>
          <a:p>
            <a:r>
              <a:rPr lang="en-ZA" sz="3600" i="1" dirty="0">
                <a:latin typeface="Calibri" panose="020F0502020204030204" pitchFamily="34" charset="0"/>
                <a:cs typeface="Calibri" panose="020F0502020204030204" pitchFamily="34" charset="0"/>
              </a:rPr>
              <a:t>Teens and Abuse       </a:t>
            </a:r>
            <a:r>
              <a:rPr lang="en-ZA" sz="2400" b="1" dirty="0" err="1">
                <a:latin typeface="Calibri" panose="020F0502020204030204" pitchFamily="34" charset="0"/>
                <a:cs typeface="Calibri" panose="020F0502020204030204" pitchFamily="34" charset="0"/>
              </a:rPr>
              <a:t>Kyk</a:t>
            </a:r>
            <a:r>
              <a:rPr lang="en-ZA" sz="2400" b="1" dirty="0">
                <a:latin typeface="Calibri" panose="020F0502020204030204" pitchFamily="34" charset="0"/>
                <a:cs typeface="Calibri" panose="020F0502020204030204" pitchFamily="34" charset="0"/>
              </a:rPr>
              <a:t>: </a:t>
            </a:r>
            <a:r>
              <a:rPr lang="en-ZA" sz="2400" dirty="0">
                <a:latin typeface="Calibri" panose="020F0502020204030204" pitchFamily="34" charset="0"/>
                <a:cs typeface="Calibri" panose="020F0502020204030204" pitchFamily="34" charset="0"/>
                <a:hlinkClick r:id="rId4"/>
              </a:rPr>
              <a:t>https://www.youtube.com/watch?v=aOwmLMnZwi4</a:t>
            </a:r>
            <a:r>
              <a:rPr lang="en-ZA" sz="2400" dirty="0">
                <a:latin typeface="Calibri" panose="020F0502020204030204" pitchFamily="34" charset="0"/>
                <a:cs typeface="Calibri" panose="020F0502020204030204" pitchFamily="34" charset="0"/>
              </a:rPr>
              <a:t>  </a:t>
            </a:r>
          </a:p>
        </p:txBody>
      </p:sp>
      <p:pic>
        <p:nvPicPr>
          <p:cNvPr id="12" name="Picture 11">
            <a:extLst>
              <a:ext uri="{FF2B5EF4-FFF2-40B4-BE49-F238E27FC236}">
                <a16:creationId xmlns:a16="http://schemas.microsoft.com/office/drawing/2014/main" id="{1FD84B9F-1A33-AB9B-79C3-0B5A0B0B2B64}"/>
              </a:ext>
            </a:extLst>
          </p:cNvPr>
          <p:cNvPicPr>
            <a:picLocks noChangeAspect="1"/>
          </p:cNvPicPr>
          <p:nvPr/>
        </p:nvPicPr>
        <p:blipFill>
          <a:blip r:embed="rId5"/>
          <a:stretch>
            <a:fillRect/>
          </a:stretch>
        </p:blipFill>
        <p:spPr>
          <a:xfrm>
            <a:off x="10845833" y="-14692"/>
            <a:ext cx="1365622" cy="469433"/>
          </a:xfrm>
          <a:prstGeom prst="rect">
            <a:avLst/>
          </a:prstGeom>
        </p:spPr>
      </p:pic>
    </p:spTree>
    <p:extLst>
      <p:ext uri="{BB962C8B-B14F-4D97-AF65-F5344CB8AC3E}">
        <p14:creationId xmlns:p14="http://schemas.microsoft.com/office/powerpoint/2010/main" val="192659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9"/>
          <p:cNvSpPr txBox="1">
            <a:spLocks noGrp="1"/>
          </p:cNvSpPr>
          <p:nvPr>
            <p:ph type="title"/>
          </p:nvPr>
        </p:nvSpPr>
        <p:spPr>
          <a:xfrm>
            <a:off x="838200" y="466039"/>
            <a:ext cx="10515600" cy="1325563"/>
          </a:xfrm>
          <a:prstGeom prst="rect">
            <a:avLst/>
          </a:prstGeom>
          <a:noFill/>
          <a:ln>
            <a:noFill/>
          </a:ln>
        </p:spPr>
        <p:txBody>
          <a:bodyPr spcFirstLastPara="1" wrap="square" lIns="91425" tIns="45700" rIns="91425" bIns="45700" anchor="ctr" anchorCtr="0">
            <a:normAutofit fontScale="90000"/>
          </a:bodyPr>
          <a:lstStyle/>
          <a:p>
            <a:pPr lvl="0">
              <a:buSzPts val="3600"/>
            </a:pPr>
            <a:r>
              <a:rPr lang="nl-NL" sz="3600" dirty="0">
                <a:latin typeface="+mn-lt"/>
                <a:ea typeface="Play"/>
                <a:cs typeface="Play"/>
                <a:sym typeface="Play"/>
              </a:rPr>
              <a:t>Die Handves van Regte: Hoofstuk 2 van Ons Grondwet</a:t>
            </a:r>
            <a:br>
              <a:rPr lang="en-ZA" dirty="0">
                <a:latin typeface="+mn-lt"/>
                <a:ea typeface="Play"/>
                <a:cs typeface="Play"/>
                <a:sym typeface="Play"/>
              </a:rPr>
            </a:br>
            <a:endParaRPr dirty="0">
              <a:latin typeface="+mn-lt"/>
              <a:ea typeface="Play"/>
              <a:cs typeface="Play"/>
              <a:sym typeface="Play"/>
            </a:endParaRPr>
          </a:p>
        </p:txBody>
      </p:sp>
      <p:sp>
        <p:nvSpPr>
          <p:cNvPr id="231" name="Google Shape;231;p9"/>
          <p:cNvSpPr txBox="1">
            <a:spLocks noGrp="1"/>
          </p:cNvSpPr>
          <p:nvPr>
            <p:ph type="body" idx="1"/>
          </p:nvPr>
        </p:nvSpPr>
        <p:spPr>
          <a:xfrm>
            <a:off x="838200" y="3065689"/>
            <a:ext cx="10515600" cy="3792311"/>
          </a:xfrm>
          <a:prstGeom prst="rect">
            <a:avLst/>
          </a:prstGeom>
          <a:noFill/>
          <a:ln>
            <a:noFill/>
          </a:ln>
        </p:spPr>
        <p:txBody>
          <a:bodyPr spcFirstLastPara="1" wrap="square" lIns="91425" tIns="45700" rIns="91425" bIns="45700" anchor="t" anchorCtr="0">
            <a:normAutofit fontScale="85000" lnSpcReduction="20000"/>
          </a:bodyPr>
          <a:lstStyle/>
          <a:p>
            <a:pPr marL="0" lvl="0" indent="0" algn="just" rtl="0">
              <a:lnSpc>
                <a:spcPct val="150000"/>
              </a:lnSpc>
              <a:spcBef>
                <a:spcPts val="1800"/>
              </a:spcBef>
              <a:spcAft>
                <a:spcPts val="0"/>
              </a:spcAft>
              <a:buClr>
                <a:schemeClr val="dk1"/>
              </a:buClr>
              <a:buSzPct val="100000"/>
              <a:buNone/>
            </a:pPr>
            <a:r>
              <a:rPr lang="af-ZA" dirty="0">
                <a:effectLst/>
                <a:latin typeface="+mn-lt"/>
                <a:ea typeface="Calibri" panose="020F0502020204030204" pitchFamily="34" charset="0"/>
              </a:rPr>
              <a:t>Die doel van die Handves van Regte is om </a:t>
            </a:r>
            <a:r>
              <a:rPr lang="af-ZA" b="1" dirty="0">
                <a:effectLst/>
                <a:latin typeface="+mn-lt"/>
                <a:ea typeface="Calibri" panose="020F0502020204030204" pitchFamily="34" charset="0"/>
              </a:rPr>
              <a:t> die basiese menseregte </a:t>
            </a:r>
            <a:r>
              <a:rPr lang="af-ZA" dirty="0">
                <a:effectLst/>
                <a:latin typeface="+mn-lt"/>
                <a:ea typeface="Calibri" panose="020F0502020204030204" pitchFamily="34" charset="0"/>
              </a:rPr>
              <a:t>van</a:t>
            </a:r>
            <a:r>
              <a:rPr lang="af-ZA" b="1" dirty="0">
                <a:effectLst/>
                <a:latin typeface="+mn-lt"/>
                <a:ea typeface="Calibri" panose="020F0502020204030204" pitchFamily="34" charset="0"/>
              </a:rPr>
              <a:t> </a:t>
            </a:r>
            <a:r>
              <a:rPr lang="af-ZA" dirty="0">
                <a:effectLst/>
                <a:latin typeface="+mn-lt"/>
                <a:ea typeface="Calibri" panose="020F0502020204030204" pitchFamily="34" charset="0"/>
              </a:rPr>
              <a:t>al die burgers (en inwoners van Suid-Afrika) te beskerm. Dit </a:t>
            </a:r>
            <a:r>
              <a:rPr lang="af-ZA" b="1" dirty="0">
                <a:effectLst/>
                <a:latin typeface="+mn-lt"/>
                <a:ea typeface="Calibri" panose="020F0502020204030204" pitchFamily="34" charset="0"/>
              </a:rPr>
              <a:t>verhoed diskriminasie </a:t>
            </a:r>
            <a:r>
              <a:rPr lang="af-ZA" dirty="0">
                <a:effectLst/>
                <a:latin typeface="+mn-lt"/>
                <a:ea typeface="Calibri" panose="020F0502020204030204" pitchFamily="34" charset="0"/>
              </a:rPr>
              <a:t>en ongelyke behandeling. Dit verseker dat daar </a:t>
            </a:r>
            <a:r>
              <a:rPr lang="af-ZA" b="1" dirty="0">
                <a:effectLst/>
                <a:latin typeface="+mn-lt"/>
                <a:ea typeface="Calibri" panose="020F0502020204030204" pitchFamily="34" charset="0"/>
              </a:rPr>
              <a:t> regverdige wette</a:t>
            </a:r>
            <a:r>
              <a:rPr lang="af-ZA" dirty="0">
                <a:effectLst/>
                <a:latin typeface="+mn-lt"/>
                <a:ea typeface="Calibri" panose="020F0502020204030204" pitchFamily="34" charset="0"/>
              </a:rPr>
              <a:t> is wat sorg dat alle Suid-Afrikaners in </a:t>
            </a:r>
            <a:r>
              <a:rPr lang="af-ZA" b="1" dirty="0">
                <a:effectLst/>
                <a:latin typeface="+mn-lt"/>
                <a:ea typeface="Calibri" panose="020F0502020204030204" pitchFamily="34" charset="0"/>
              </a:rPr>
              <a:t>vryheid , gelykheid en waardigheid </a:t>
            </a:r>
            <a:r>
              <a:rPr lang="af-ZA" dirty="0">
                <a:effectLst/>
                <a:latin typeface="+mn-lt"/>
                <a:ea typeface="Calibri" panose="020F0502020204030204" pitchFamily="34" charset="0"/>
              </a:rPr>
              <a:t>kan saamleef. Dit verseker dat die </a:t>
            </a:r>
            <a:r>
              <a:rPr lang="af-ZA" b="1" dirty="0">
                <a:effectLst/>
                <a:latin typeface="+mn-lt"/>
                <a:ea typeface="Calibri" panose="020F0502020204030204" pitchFamily="34" charset="0"/>
              </a:rPr>
              <a:t>regering aanspreeklik gehou word </a:t>
            </a:r>
            <a:r>
              <a:rPr lang="af-ZA" dirty="0">
                <a:effectLst/>
                <a:latin typeface="+mn-lt"/>
                <a:ea typeface="Calibri" panose="020F0502020204030204" pitchFamily="34" charset="0"/>
              </a:rPr>
              <a:t>en dat hulle </a:t>
            </a:r>
            <a:r>
              <a:rPr lang="af-ZA" b="1" dirty="0">
                <a:effectLst/>
                <a:latin typeface="+mn-lt"/>
                <a:ea typeface="Calibri" panose="020F0502020204030204" pitchFamily="34" charset="0"/>
              </a:rPr>
              <a:t>demokrasie, gelykheid en geregtigheid </a:t>
            </a:r>
            <a:r>
              <a:rPr lang="af-ZA" dirty="0">
                <a:effectLst/>
                <a:latin typeface="+mn-lt"/>
                <a:ea typeface="Calibri" panose="020F0502020204030204" pitchFamily="34" charset="0"/>
              </a:rPr>
              <a:t>in Suid-Afrika onderhou.</a:t>
            </a:r>
            <a:endParaRPr sz="4000" dirty="0">
              <a:latin typeface="+mn-lt"/>
            </a:endParaRPr>
          </a:p>
        </p:txBody>
      </p:sp>
      <p:pic>
        <p:nvPicPr>
          <p:cNvPr id="232" name="Google Shape;232;p9" descr="Scales of justice with solid fill"/>
          <p:cNvPicPr preferRelativeResize="0"/>
          <p:nvPr/>
        </p:nvPicPr>
        <p:blipFill rotWithShape="1">
          <a:blip r:embed="rId3">
            <a:alphaModFix/>
          </a:blip>
          <a:srcRect/>
          <a:stretch/>
        </p:blipFill>
        <p:spPr>
          <a:xfrm>
            <a:off x="5605287" y="1576470"/>
            <a:ext cx="914400" cy="914400"/>
          </a:xfrm>
          <a:prstGeom prst="rect">
            <a:avLst/>
          </a:prstGeom>
          <a:noFill/>
          <a:ln>
            <a:noFill/>
          </a:ln>
        </p:spPr>
      </p:pic>
      <p:sp>
        <p:nvSpPr>
          <p:cNvPr id="233" name="Google Shape;233;p9"/>
          <p:cNvSpPr txBox="1"/>
          <p:nvPr/>
        </p:nvSpPr>
        <p:spPr>
          <a:xfrm>
            <a:off x="7405511" y="2056757"/>
            <a:ext cx="165735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Calibri"/>
              <a:cs typeface="Calibri"/>
              <a:sym typeface="Calibri"/>
            </a:endParaRPr>
          </a:p>
        </p:txBody>
      </p:sp>
      <p:sp>
        <p:nvSpPr>
          <p:cNvPr id="234" name="Google Shape;234;p9"/>
          <p:cNvSpPr txBox="1"/>
          <p:nvPr/>
        </p:nvSpPr>
        <p:spPr>
          <a:xfrm>
            <a:off x="7491236" y="2036719"/>
            <a:ext cx="165735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mn-lt"/>
              <a:ea typeface="Calibri"/>
              <a:cs typeface="Calibri"/>
              <a:sym typeface="Calibri"/>
            </a:endParaRPr>
          </a:p>
        </p:txBody>
      </p:sp>
      <p:sp>
        <p:nvSpPr>
          <p:cNvPr id="235" name="Google Shape;235;p9"/>
          <p:cNvSpPr txBox="1"/>
          <p:nvPr/>
        </p:nvSpPr>
        <p:spPr>
          <a:xfrm>
            <a:off x="6980283" y="1239881"/>
            <a:ext cx="2381250" cy="523180"/>
          </a:xfrm>
          <a:prstGeom prst="rect">
            <a:avLst/>
          </a:prstGeom>
          <a:noFill/>
          <a:ln>
            <a:noFill/>
          </a:ln>
        </p:spPr>
        <p:txBody>
          <a:bodyPr spcFirstLastPara="1" wrap="square" lIns="91425" tIns="45700" rIns="91425" bIns="45700" anchor="t" anchorCtr="0">
            <a:spAutoFit/>
          </a:bodyPr>
          <a:lstStyle/>
          <a:p>
            <a:pPr lvl="0">
              <a:buSzPts val="2800"/>
            </a:pPr>
            <a:r>
              <a:rPr lang="en-ZA" sz="2800" dirty="0" err="1">
                <a:latin typeface="+mn-lt"/>
                <a:ea typeface="Play"/>
                <a:cs typeface="Play"/>
                <a:sym typeface="Play"/>
              </a:rPr>
              <a:t>Gelykheid</a:t>
            </a:r>
            <a:endParaRPr sz="1800" b="0" i="0" u="none" strike="noStrike" cap="none" dirty="0">
              <a:solidFill>
                <a:srgbClr val="000000"/>
              </a:solidFill>
              <a:latin typeface="+mn-lt"/>
              <a:ea typeface="Calibri"/>
              <a:cs typeface="Calibri"/>
              <a:sym typeface="Calibri"/>
            </a:endParaRPr>
          </a:p>
        </p:txBody>
      </p:sp>
      <p:sp>
        <p:nvSpPr>
          <p:cNvPr id="236" name="Google Shape;236;p9"/>
          <p:cNvSpPr txBox="1"/>
          <p:nvPr/>
        </p:nvSpPr>
        <p:spPr>
          <a:xfrm>
            <a:off x="6831718" y="2430188"/>
            <a:ext cx="2381250" cy="523180"/>
          </a:xfrm>
          <a:prstGeom prst="rect">
            <a:avLst/>
          </a:prstGeom>
          <a:noFill/>
          <a:ln>
            <a:noFill/>
          </a:ln>
        </p:spPr>
        <p:txBody>
          <a:bodyPr spcFirstLastPara="1" wrap="square" lIns="91425" tIns="45700" rIns="91425" bIns="45700" anchor="t" anchorCtr="0">
            <a:spAutoFit/>
          </a:bodyPr>
          <a:lstStyle/>
          <a:p>
            <a:pPr lvl="0">
              <a:buSzPts val="2800"/>
            </a:pPr>
            <a:r>
              <a:rPr lang="en-ZA" sz="2800" dirty="0">
                <a:latin typeface="+mn-lt"/>
                <a:ea typeface="Play"/>
                <a:cs typeface="Play"/>
                <a:sym typeface="Play"/>
              </a:rPr>
              <a:t>Vryheid</a:t>
            </a:r>
            <a:endParaRPr sz="1800" b="0" i="0" u="none" strike="noStrike" cap="none" dirty="0">
              <a:solidFill>
                <a:srgbClr val="000000"/>
              </a:solidFill>
              <a:latin typeface="+mn-lt"/>
              <a:ea typeface="Calibri"/>
              <a:cs typeface="Calibri"/>
              <a:sym typeface="Calibri"/>
            </a:endParaRPr>
          </a:p>
        </p:txBody>
      </p:sp>
      <p:sp>
        <p:nvSpPr>
          <p:cNvPr id="237" name="Google Shape;237;p9"/>
          <p:cNvSpPr txBox="1"/>
          <p:nvPr/>
        </p:nvSpPr>
        <p:spPr>
          <a:xfrm>
            <a:off x="3224037" y="2400464"/>
            <a:ext cx="2381250" cy="523180"/>
          </a:xfrm>
          <a:prstGeom prst="rect">
            <a:avLst/>
          </a:prstGeom>
          <a:noFill/>
          <a:ln>
            <a:noFill/>
          </a:ln>
        </p:spPr>
        <p:txBody>
          <a:bodyPr spcFirstLastPara="1" wrap="square" lIns="91425" tIns="45700" rIns="91425" bIns="45700" anchor="t" anchorCtr="0">
            <a:spAutoFit/>
          </a:bodyPr>
          <a:lstStyle/>
          <a:p>
            <a:pPr lvl="0">
              <a:buSzPts val="2800"/>
            </a:pPr>
            <a:r>
              <a:rPr lang="en-ZA" sz="2800" dirty="0" err="1">
                <a:latin typeface="+mn-lt"/>
                <a:ea typeface="Play"/>
                <a:cs typeface="Play"/>
                <a:sym typeface="Play"/>
              </a:rPr>
              <a:t>Demokrasie</a:t>
            </a:r>
            <a:endParaRPr sz="1800" b="0" i="0" u="none" strike="noStrike" cap="none" dirty="0">
              <a:solidFill>
                <a:srgbClr val="000000"/>
              </a:solidFill>
              <a:latin typeface="+mn-lt"/>
              <a:ea typeface="Calibri"/>
              <a:cs typeface="Calibri"/>
              <a:sym typeface="Calibri"/>
            </a:endParaRPr>
          </a:p>
        </p:txBody>
      </p:sp>
      <p:sp>
        <p:nvSpPr>
          <p:cNvPr id="238" name="Google Shape;238;p9"/>
          <p:cNvSpPr txBox="1"/>
          <p:nvPr/>
        </p:nvSpPr>
        <p:spPr>
          <a:xfrm>
            <a:off x="2935290" y="1275668"/>
            <a:ext cx="2381250" cy="523180"/>
          </a:xfrm>
          <a:prstGeom prst="rect">
            <a:avLst/>
          </a:prstGeom>
          <a:noFill/>
          <a:ln>
            <a:noFill/>
          </a:ln>
        </p:spPr>
        <p:txBody>
          <a:bodyPr spcFirstLastPara="1" wrap="square" lIns="91425" tIns="45700" rIns="91425" bIns="45700" anchor="t" anchorCtr="0">
            <a:spAutoFit/>
          </a:bodyPr>
          <a:lstStyle/>
          <a:p>
            <a:pPr lvl="0">
              <a:buSzPts val="2800"/>
            </a:pPr>
            <a:r>
              <a:rPr lang="en-ZA" sz="2800" dirty="0" err="1">
                <a:latin typeface="+mn-lt"/>
                <a:ea typeface="Play"/>
                <a:cs typeface="Play"/>
                <a:sym typeface="Play"/>
              </a:rPr>
              <a:t>Waardigheid</a:t>
            </a:r>
            <a:endParaRPr sz="1800" b="0" i="0" u="none" strike="noStrike" cap="none" dirty="0">
              <a:solidFill>
                <a:srgbClr val="000000"/>
              </a:solidFill>
              <a:latin typeface="+mn-lt"/>
              <a:ea typeface="Calibri"/>
              <a:cs typeface="Calibri"/>
              <a:sym typeface="Calibri"/>
            </a:endParaRPr>
          </a:p>
        </p:txBody>
      </p:sp>
      <p:pic>
        <p:nvPicPr>
          <p:cNvPr id="2" name="Picture 1">
            <a:extLst>
              <a:ext uri="{FF2B5EF4-FFF2-40B4-BE49-F238E27FC236}">
                <a16:creationId xmlns:a16="http://schemas.microsoft.com/office/drawing/2014/main" id="{E4EF649B-BC78-50DC-B736-2BEC7C5A0E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n-lt"/>
              <a:ea typeface="Calibri"/>
              <a:cs typeface="Calibri"/>
              <a:sym typeface="Calibri"/>
            </a:endParaRPr>
          </a:p>
        </p:txBody>
      </p:sp>
      <p:sp>
        <p:nvSpPr>
          <p:cNvPr id="245" name="Google Shape;245;p10"/>
          <p:cNvSpPr txBox="1">
            <a:spLocks noGrp="1"/>
          </p:cNvSpPr>
          <p:nvPr>
            <p:ph type="title"/>
          </p:nvPr>
        </p:nvSpPr>
        <p:spPr>
          <a:xfrm>
            <a:off x="640080" y="-149895"/>
            <a:ext cx="4368602" cy="1956841"/>
          </a:xfrm>
          <a:prstGeom prst="rect">
            <a:avLst/>
          </a:prstGeom>
          <a:noFill/>
          <a:ln>
            <a:noFill/>
          </a:ln>
        </p:spPr>
        <p:txBody>
          <a:bodyPr spcFirstLastPara="1" wrap="square" lIns="91425" tIns="45700" rIns="91425" bIns="45700" anchor="b" anchorCtr="0">
            <a:normAutofit/>
          </a:bodyPr>
          <a:lstStyle/>
          <a:p>
            <a:pPr lvl="0">
              <a:buSzPts val="4200"/>
            </a:pPr>
            <a:r>
              <a:rPr lang="nl-NL" sz="3600" dirty="0">
                <a:latin typeface="+mn-lt"/>
                <a:ea typeface="Play"/>
                <a:cs typeface="Play"/>
                <a:sym typeface="Play"/>
              </a:rPr>
              <a:t>Konvensie van die Regte van die Kind</a:t>
            </a:r>
            <a:endParaRPr sz="3600" dirty="0">
              <a:latin typeface="+mn-lt"/>
            </a:endParaRPr>
          </a:p>
        </p:txBody>
      </p:sp>
      <p:sp>
        <p:nvSpPr>
          <p:cNvPr id="247" name="Google Shape;247;p10"/>
          <p:cNvSpPr txBox="1">
            <a:spLocks noGrp="1"/>
          </p:cNvSpPr>
          <p:nvPr>
            <p:ph type="body" idx="1"/>
          </p:nvPr>
        </p:nvSpPr>
        <p:spPr>
          <a:xfrm>
            <a:off x="640080" y="2249198"/>
            <a:ext cx="4243589" cy="4608801"/>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nSpc>
                <a:spcPct val="150000"/>
              </a:lnSpc>
              <a:spcBef>
                <a:spcPts val="0"/>
              </a:spcBef>
              <a:buSzPts val="2000"/>
            </a:pPr>
            <a:r>
              <a:rPr lang="nl-NL" sz="2000" dirty="0">
                <a:latin typeface="+mn-lt"/>
                <a:ea typeface="Play"/>
                <a:cs typeface="Play"/>
                <a:sym typeface="Play"/>
              </a:rPr>
              <a:t>In 1989 het wêreldleiers 'n historiese verbintenis tot die wêreld se kinders gemaak deur die Verenigde Nasies se Konvensie oor die Regte van die Kind aan te neem - 'n internasionale ooreenkoms oor die behandeling van kinders.
Hierdie ooreenkoms het ten doel om kinders teen mishandeling en uitbuiting te </a:t>
            </a:r>
            <a:r>
              <a:rPr lang="nl-NL" sz="2400" b="1" dirty="0">
                <a:latin typeface="+mn-lt"/>
                <a:ea typeface="Play"/>
                <a:cs typeface="Play"/>
                <a:sym typeface="Play"/>
              </a:rPr>
              <a:t>beskerm</a:t>
            </a:r>
            <a:r>
              <a:rPr lang="nl-NL" sz="2000" dirty="0">
                <a:latin typeface="+mn-lt"/>
                <a:ea typeface="Play"/>
                <a:cs typeface="Play"/>
                <a:sym typeface="Play"/>
              </a:rPr>
              <a:t>.</a:t>
            </a:r>
            <a:endParaRPr sz="2000" dirty="0">
              <a:latin typeface="+mn-lt"/>
              <a:ea typeface="Roboto"/>
              <a:cs typeface="Roboto"/>
              <a:sym typeface="Roboto"/>
            </a:endParaRPr>
          </a:p>
          <a:p>
            <a:pPr marL="228600" lvl="0" indent="-101600" algn="l" rtl="0">
              <a:lnSpc>
                <a:spcPct val="90000"/>
              </a:lnSpc>
              <a:spcBef>
                <a:spcPts val="1000"/>
              </a:spcBef>
              <a:spcAft>
                <a:spcPts val="0"/>
              </a:spcAft>
              <a:buClr>
                <a:schemeClr val="dk1"/>
              </a:buClr>
              <a:buSzPts val="2000"/>
              <a:buNone/>
            </a:pPr>
            <a:endParaRPr sz="2000" dirty="0">
              <a:latin typeface="+mn-lt"/>
            </a:endParaRPr>
          </a:p>
        </p:txBody>
      </p:sp>
      <p:sp>
        <p:nvSpPr>
          <p:cNvPr id="246" name="Google Shape;246;p10"/>
          <p:cNvSpPr/>
          <p:nvPr/>
        </p:nvSpPr>
        <p:spPr>
          <a:xfrm>
            <a:off x="775546" y="2020646"/>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3BAF95"/>
          </a:solidFill>
          <a:ln w="44450" cap="rnd" cmpd="sng">
            <a:solidFill>
              <a:srgbClr val="3BAF9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n-lt"/>
              <a:ea typeface="Calibri"/>
              <a:cs typeface="Calibri"/>
              <a:sym typeface="Calibri"/>
            </a:endParaRPr>
          </a:p>
        </p:txBody>
      </p:sp>
      <p:pic>
        <p:nvPicPr>
          <p:cNvPr id="2" name="Picture 1">
            <a:extLst>
              <a:ext uri="{FF2B5EF4-FFF2-40B4-BE49-F238E27FC236}">
                <a16:creationId xmlns:a16="http://schemas.microsoft.com/office/drawing/2014/main" id="{13504189-638D-51E7-38BA-F29211D82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0551"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ollage of people with a baby&#10;&#10;Description automatically generated">
            <a:extLst>
              <a:ext uri="{FF2B5EF4-FFF2-40B4-BE49-F238E27FC236}">
                <a16:creationId xmlns:a16="http://schemas.microsoft.com/office/drawing/2014/main" id="{A8618EDA-0B8E-2D27-48C8-368FF35E5841}"/>
              </a:ext>
            </a:extLst>
          </p:cNvPr>
          <p:cNvPicPr>
            <a:picLocks noChangeAspect="1"/>
          </p:cNvPicPr>
          <p:nvPr/>
        </p:nvPicPr>
        <p:blipFill>
          <a:blip r:embed="rId4"/>
          <a:stretch>
            <a:fillRect/>
          </a:stretch>
        </p:blipFill>
        <p:spPr>
          <a:xfrm>
            <a:off x="5194745" y="1421948"/>
            <a:ext cx="6997255" cy="49832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DCAC62-3853-4E20-9AE2-594D927657CA}"/>
</file>

<file path=customXml/itemProps2.xml><?xml version="1.0" encoding="utf-8"?>
<ds:datastoreItem xmlns:ds="http://schemas.openxmlformats.org/officeDocument/2006/customXml" ds:itemID="{A343BBBD-14AA-4D5A-A57B-3ABC12464BCB}"/>
</file>

<file path=docProps/app.xml><?xml version="1.0" encoding="utf-8"?>
<Properties xmlns="http://schemas.openxmlformats.org/officeDocument/2006/extended-properties" xmlns:vt="http://schemas.openxmlformats.org/officeDocument/2006/docPropsVTypes">
  <Template/>
  <TotalTime>43</TotalTime>
  <Words>2057</Words>
  <Application>Microsoft Office PowerPoint</Application>
  <PresentationFormat>Widescreen</PresentationFormat>
  <Paragraphs>152</Paragraphs>
  <Slides>11</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Calibri Light</vt:lpstr>
      <vt:lpstr>Noto Sans Symbols</vt:lpstr>
      <vt:lpstr>Symbol</vt:lpstr>
      <vt:lpstr>Times New Roman</vt:lpstr>
      <vt:lpstr>Play</vt:lpstr>
      <vt:lpstr>Arial</vt:lpstr>
      <vt:lpstr>Wingdings</vt:lpstr>
      <vt:lpstr>Calibri</vt:lpstr>
      <vt:lpstr>Office Theme</vt:lpstr>
      <vt:lpstr>1_Office Theme</vt:lpstr>
      <vt:lpstr>PowerPoint Presentation</vt:lpstr>
      <vt:lpstr>PowerPoint Presentation</vt:lpstr>
      <vt:lpstr>Weet jy wat hierdie terme beteken?</vt:lpstr>
      <vt:lpstr>Waarom is hierdie beeld aanstootlik?</vt:lpstr>
      <vt:lpstr>Odwa’s Story </vt:lpstr>
      <vt:lpstr>GLSEN</vt:lpstr>
      <vt:lpstr>PowerPoint Presentation</vt:lpstr>
      <vt:lpstr>Die Handves van Regte: Hoofstuk 2 van Ons Grondwet </vt:lpstr>
      <vt:lpstr>Konvensie van die Regte van die Kind</vt:lpstr>
      <vt:lpstr>C.E.D.A.W</vt:lpstr>
      <vt:lpstr>R E F L E C T I O 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Melchior Botes</cp:lastModifiedBy>
  <cp:revision>1</cp:revision>
  <dcterms:created xsi:type="dcterms:W3CDTF">2023-02-17T20:03:06Z</dcterms:created>
  <dcterms:modified xsi:type="dcterms:W3CDTF">2023-12-18T13:23:02Z</dcterms:modified>
</cp:coreProperties>
</file>