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7" r:id="rId4"/>
  </p:sldMasterIdLst>
  <p:notesMasterIdLst>
    <p:notesMasterId r:id="rId17"/>
  </p:notesMasterIdLst>
  <p:handoutMasterIdLst>
    <p:handoutMasterId r:id="rId18"/>
  </p:handoutMasterIdLst>
  <p:sldIdLst>
    <p:sldId id="496" r:id="rId5"/>
    <p:sldId id="497" r:id="rId6"/>
    <p:sldId id="507" r:id="rId7"/>
    <p:sldId id="498" r:id="rId8"/>
    <p:sldId id="499" r:id="rId9"/>
    <p:sldId id="500" r:id="rId10"/>
    <p:sldId id="502" r:id="rId11"/>
    <p:sldId id="508" r:id="rId12"/>
    <p:sldId id="503" r:id="rId13"/>
    <p:sldId id="504" r:id="rId14"/>
    <p:sldId id="505" r:id="rId15"/>
    <p:sldId id="509"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968" userDrawn="1">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B02515B-36B3-292E-DE67-9D5BCF1D6EC4}" name="Jamiel Landers" initials="JL" userId="S::Jamiel.Landers@westerncape.gov.za::8b0a88d1-29ec-4dbd-b0d0-83204ba8cb6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449513-7FF5-4DAF-901A-D3AEA4AB5103}" v="268" dt="2024-05-22T08:07:52.3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6732" autoAdjust="0"/>
  </p:normalViewPr>
  <p:slideViewPr>
    <p:cSldViewPr snapToGrid="0" showGuides="1">
      <p:cViewPr varScale="1">
        <p:scale>
          <a:sx n="60" d="100"/>
          <a:sy n="60" d="100"/>
        </p:scale>
        <p:origin x="1478" y="38"/>
      </p:cViewPr>
      <p:guideLst>
        <p:guide orient="horz" pos="1968"/>
        <p:guide pos="3840"/>
      </p:guideLst>
    </p:cSldViewPr>
  </p:slideViewPr>
  <p:notesTextViewPr>
    <p:cViewPr>
      <p:scale>
        <a:sx n="1" d="1"/>
        <a:sy n="1" d="1"/>
      </p:scale>
      <p:origin x="0" y="0"/>
    </p:cViewPr>
  </p:notesTextViewPr>
  <p:notesViewPr>
    <p:cSldViewPr snapToGrid="0">
      <p:cViewPr varScale="1">
        <p:scale>
          <a:sx n="60" d="100"/>
          <a:sy n="60" d="100"/>
        </p:scale>
        <p:origin x="2333"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p Unit" userId="86ec350514542ee1" providerId="LiveId" clId="{552B26EE-08EA-4082-95BD-DBDBCB4F3086}"/>
    <pc:docChg chg="undo custSel addSld modSld">
      <pc:chgData name="Hp Unit" userId="86ec350514542ee1" providerId="LiveId" clId="{552B26EE-08EA-4082-95BD-DBDBCB4F3086}" dt="2024-05-10T13:17:08.471" v="126" actId="12"/>
      <pc:docMkLst>
        <pc:docMk/>
      </pc:docMkLst>
      <pc:sldChg chg="addSp delSp modSp mod modNotesTx">
        <pc:chgData name="Hp Unit" userId="86ec350514542ee1" providerId="LiveId" clId="{552B26EE-08EA-4082-95BD-DBDBCB4F3086}" dt="2024-05-10T13:14:53.913" v="109"/>
        <pc:sldMkLst>
          <pc:docMk/>
          <pc:sldMk cId="3865773605" sldId="496"/>
        </pc:sldMkLst>
        <pc:picChg chg="del">
          <ac:chgData name="Hp Unit" userId="86ec350514542ee1" providerId="LiveId" clId="{552B26EE-08EA-4082-95BD-DBDBCB4F3086}" dt="2024-05-08T08:06:11.540" v="88" actId="478"/>
          <ac:picMkLst>
            <pc:docMk/>
            <pc:sldMk cId="3865773605" sldId="496"/>
            <ac:picMk id="3" creationId="{841D0E12-C4C7-2F7F-956F-6B2EB4FE90E6}"/>
          </ac:picMkLst>
        </pc:picChg>
        <pc:picChg chg="add mod">
          <ac:chgData name="Hp Unit" userId="86ec350514542ee1" providerId="LiveId" clId="{552B26EE-08EA-4082-95BD-DBDBCB4F3086}" dt="2024-05-08T08:06:11.937" v="89"/>
          <ac:picMkLst>
            <pc:docMk/>
            <pc:sldMk cId="3865773605" sldId="496"/>
            <ac:picMk id="4" creationId="{A205B128-7CB3-2348-E127-7395465E092C}"/>
          </ac:picMkLst>
        </pc:picChg>
      </pc:sldChg>
      <pc:sldChg chg="addSp delSp modSp mod delCm modNotesTx">
        <pc:chgData name="Hp Unit" userId="86ec350514542ee1" providerId="LiveId" clId="{552B26EE-08EA-4082-95BD-DBDBCB4F3086}" dt="2024-05-10T13:15:17.009" v="112" actId="5793"/>
        <pc:sldMkLst>
          <pc:docMk/>
          <pc:sldMk cId="2442842964" sldId="497"/>
        </pc:sldMkLst>
        <pc:graphicFrameChg chg="mod">
          <ac:chgData name="Hp Unit" userId="86ec350514542ee1" providerId="LiveId" clId="{552B26EE-08EA-4082-95BD-DBDBCB4F3086}" dt="2024-05-08T07:50:54.651" v="28" actId="20577"/>
          <ac:graphicFrameMkLst>
            <pc:docMk/>
            <pc:sldMk cId="2442842964" sldId="497"/>
            <ac:graphicFrameMk id="6" creationId="{1CFD40AE-FAE7-977D-D7D0-A8A8F1D7B393}"/>
          </ac:graphicFrameMkLst>
        </pc:graphicFrameChg>
        <pc:picChg chg="del">
          <ac:chgData name="Hp Unit" userId="86ec350514542ee1" providerId="LiveId" clId="{552B26EE-08EA-4082-95BD-DBDBCB4F3086}" dt="2024-05-08T07:49:35.786" v="3" actId="478"/>
          <ac:picMkLst>
            <pc:docMk/>
            <pc:sldMk cId="2442842964" sldId="497"/>
            <ac:picMk id="2" creationId="{EA116182-DAB5-ACE2-8750-F7D3479938B3}"/>
          </ac:picMkLst>
        </pc:picChg>
        <pc:picChg chg="add mod">
          <ac:chgData name="Hp Unit" userId="86ec350514542ee1" providerId="LiveId" clId="{552B26EE-08EA-4082-95BD-DBDBCB4F3086}" dt="2024-05-08T07:49:36.138" v="4"/>
          <ac:picMkLst>
            <pc:docMk/>
            <pc:sldMk cId="2442842964" sldId="497"/>
            <ac:picMk id="3" creationId="{5922E8CE-C1F8-3C17-E3D1-DF18ABFAC394}"/>
          </ac:picMkLst>
        </pc:picChg>
        <pc:extLst>
          <p:ext xmlns:p="http://schemas.openxmlformats.org/presentationml/2006/main" uri="{D6D511B9-2390-475A-947B-AFAB55BFBCF1}">
            <pc226:cmChg xmlns:pc226="http://schemas.microsoft.com/office/powerpoint/2022/06/main/command" chg="del">
              <pc226:chgData name="Hp Unit" userId="86ec350514542ee1" providerId="LiveId" clId="{552B26EE-08EA-4082-95BD-DBDBCB4F3086}" dt="2024-05-08T07:48:51.741" v="0"/>
              <pc2:cmMkLst xmlns:pc2="http://schemas.microsoft.com/office/powerpoint/2019/9/main/command">
                <pc:docMk/>
                <pc:sldMk cId="2442842964" sldId="497"/>
                <pc2:cmMk id="{A34A8CF9-5E49-4124-901A-10B9D382EE95}"/>
              </pc2:cmMkLst>
            </pc226:cmChg>
          </p:ext>
        </pc:extLst>
      </pc:sldChg>
      <pc:sldChg chg="addSp delSp modSp mod modNotesTx">
        <pc:chgData name="Hp Unit" userId="86ec350514542ee1" providerId="LiveId" clId="{552B26EE-08EA-4082-95BD-DBDBCB4F3086}" dt="2024-05-10T13:15:40.543" v="114"/>
        <pc:sldMkLst>
          <pc:docMk/>
          <pc:sldMk cId="1795373339" sldId="498"/>
        </pc:sldMkLst>
        <pc:spChg chg="mod">
          <ac:chgData name="Hp Unit" userId="86ec350514542ee1" providerId="LiveId" clId="{552B26EE-08EA-4082-95BD-DBDBCB4F3086}" dt="2024-05-08T07:51:14.250" v="29" actId="20577"/>
          <ac:spMkLst>
            <pc:docMk/>
            <pc:sldMk cId="1795373339" sldId="498"/>
            <ac:spMk id="5" creationId="{5B430F02-9645-4F56-99F7-1DC2F76FFFE5}"/>
          </ac:spMkLst>
        </pc:spChg>
        <pc:picChg chg="add mod">
          <ac:chgData name="Hp Unit" userId="86ec350514542ee1" providerId="LiveId" clId="{552B26EE-08EA-4082-95BD-DBDBCB4F3086}" dt="2024-05-08T07:49:30.881" v="2"/>
          <ac:picMkLst>
            <pc:docMk/>
            <pc:sldMk cId="1795373339" sldId="498"/>
            <ac:picMk id="2" creationId="{7E2FFD71-E6B1-BB27-FDEB-21E7EAF50938}"/>
          </ac:picMkLst>
        </pc:picChg>
        <pc:picChg chg="del">
          <ac:chgData name="Hp Unit" userId="86ec350514542ee1" providerId="LiveId" clId="{552B26EE-08EA-4082-95BD-DBDBCB4F3086}" dt="2024-05-08T07:49:29.991" v="1" actId="478"/>
          <ac:picMkLst>
            <pc:docMk/>
            <pc:sldMk cId="1795373339" sldId="498"/>
            <ac:picMk id="9" creationId="{0B0D70A5-F8A0-D5FA-2D07-EF0EDBB461FC}"/>
          </ac:picMkLst>
        </pc:picChg>
      </pc:sldChg>
      <pc:sldChg chg="addSp delSp modSp mod modNotesTx">
        <pc:chgData name="Hp Unit" userId="86ec350514542ee1" providerId="LiveId" clId="{552B26EE-08EA-4082-95BD-DBDBCB4F3086}" dt="2024-05-10T13:15:48.480" v="115"/>
        <pc:sldMkLst>
          <pc:docMk/>
          <pc:sldMk cId="2201432123" sldId="499"/>
        </pc:sldMkLst>
        <pc:spChg chg="mod">
          <ac:chgData name="Hp Unit" userId="86ec350514542ee1" providerId="LiveId" clId="{552B26EE-08EA-4082-95BD-DBDBCB4F3086}" dt="2024-05-08T07:52:20.449" v="41" actId="1076"/>
          <ac:spMkLst>
            <pc:docMk/>
            <pc:sldMk cId="2201432123" sldId="499"/>
            <ac:spMk id="2" creationId="{09153F4F-A16A-4B8B-9227-2EB4EFA020AA}"/>
          </ac:spMkLst>
        </pc:spChg>
        <pc:spChg chg="mod ord">
          <ac:chgData name="Hp Unit" userId="86ec350514542ee1" providerId="LiveId" clId="{552B26EE-08EA-4082-95BD-DBDBCB4F3086}" dt="2024-05-08T07:52:24.111" v="42" actId="1076"/>
          <ac:spMkLst>
            <pc:docMk/>
            <pc:sldMk cId="2201432123" sldId="499"/>
            <ac:spMk id="3" creationId="{4BF9879B-7534-4AE1-813D-DDCAD3281B73}"/>
          </ac:spMkLst>
        </pc:spChg>
        <pc:spChg chg="add mod ord">
          <ac:chgData name="Hp Unit" userId="86ec350514542ee1" providerId="LiveId" clId="{552B26EE-08EA-4082-95BD-DBDBCB4F3086}" dt="2024-05-08T07:52:02.080" v="38" actId="171"/>
          <ac:spMkLst>
            <pc:docMk/>
            <pc:sldMk cId="2201432123" sldId="499"/>
            <ac:spMk id="6" creationId="{C96D7F12-0D83-8F69-9B68-2BFCCAD0703B}"/>
          </ac:spMkLst>
        </pc:spChg>
        <pc:picChg chg="del">
          <ac:chgData name="Hp Unit" userId="86ec350514542ee1" providerId="LiveId" clId="{552B26EE-08EA-4082-95BD-DBDBCB4F3086}" dt="2024-05-08T07:49:46.250" v="7" actId="478"/>
          <ac:picMkLst>
            <pc:docMk/>
            <pc:sldMk cId="2201432123" sldId="499"/>
            <ac:picMk id="4" creationId="{C092C0ED-D6C7-9CD5-E682-6ACFF7B973E2}"/>
          </ac:picMkLst>
        </pc:picChg>
        <pc:picChg chg="add mod">
          <ac:chgData name="Hp Unit" userId="86ec350514542ee1" providerId="LiveId" clId="{552B26EE-08EA-4082-95BD-DBDBCB4F3086}" dt="2024-05-08T07:49:46.591" v="8"/>
          <ac:picMkLst>
            <pc:docMk/>
            <pc:sldMk cId="2201432123" sldId="499"/>
            <ac:picMk id="5" creationId="{03437061-A2EE-5498-57D9-95DA81F8D663}"/>
          </ac:picMkLst>
        </pc:picChg>
      </pc:sldChg>
      <pc:sldChg chg="addSp delSp modSp mod modNotesTx">
        <pc:chgData name="Hp Unit" userId="86ec350514542ee1" providerId="LiveId" clId="{552B26EE-08EA-4082-95BD-DBDBCB4F3086}" dt="2024-05-10T13:15:56.429" v="116"/>
        <pc:sldMkLst>
          <pc:docMk/>
          <pc:sldMk cId="2337905978" sldId="500"/>
        </pc:sldMkLst>
        <pc:spChg chg="mod">
          <ac:chgData name="Hp Unit" userId="86ec350514542ee1" providerId="LiveId" clId="{552B26EE-08EA-4082-95BD-DBDBCB4F3086}" dt="2024-05-08T07:52:46.989" v="45" actId="1076"/>
          <ac:spMkLst>
            <pc:docMk/>
            <pc:sldMk cId="2337905978" sldId="500"/>
            <ac:spMk id="6" creationId="{C60A5F81-EE45-46FC-B164-639C4AA8693B}"/>
          </ac:spMkLst>
        </pc:spChg>
        <pc:picChg chg="del">
          <ac:chgData name="Hp Unit" userId="86ec350514542ee1" providerId="LiveId" clId="{552B26EE-08EA-4082-95BD-DBDBCB4F3086}" dt="2024-05-08T07:49:50.648" v="9" actId="478"/>
          <ac:picMkLst>
            <pc:docMk/>
            <pc:sldMk cId="2337905978" sldId="500"/>
            <ac:picMk id="3" creationId="{16D59586-6D5E-F6A7-D029-D88262393937}"/>
          </ac:picMkLst>
        </pc:picChg>
        <pc:picChg chg="add mod">
          <ac:chgData name="Hp Unit" userId="86ec350514542ee1" providerId="LiveId" clId="{552B26EE-08EA-4082-95BD-DBDBCB4F3086}" dt="2024-05-08T07:49:51.093" v="10"/>
          <ac:picMkLst>
            <pc:docMk/>
            <pc:sldMk cId="2337905978" sldId="500"/>
            <ac:picMk id="5" creationId="{E1345342-EC00-49A4-D2D2-D5A73C90613F}"/>
          </ac:picMkLst>
        </pc:picChg>
      </pc:sldChg>
      <pc:sldChg chg="addSp delSp modSp mod modNotesTx">
        <pc:chgData name="Hp Unit" userId="86ec350514542ee1" providerId="LiveId" clId="{552B26EE-08EA-4082-95BD-DBDBCB4F3086}" dt="2024-05-10T13:16:03.544" v="117"/>
        <pc:sldMkLst>
          <pc:docMk/>
          <pc:sldMk cId="187603525" sldId="502"/>
        </pc:sldMkLst>
        <pc:spChg chg="mod">
          <ac:chgData name="Hp Unit" userId="86ec350514542ee1" providerId="LiveId" clId="{552B26EE-08EA-4082-95BD-DBDBCB4F3086}" dt="2024-05-08T07:58:13.142" v="87" actId="1076"/>
          <ac:spMkLst>
            <pc:docMk/>
            <pc:sldMk cId="187603525" sldId="502"/>
            <ac:spMk id="7" creationId="{9E2D9CA0-1791-40C7-A419-1A0FC27F1453}"/>
          </ac:spMkLst>
        </pc:spChg>
        <pc:spChg chg="mod">
          <ac:chgData name="Hp Unit" userId="86ec350514542ee1" providerId="LiveId" clId="{552B26EE-08EA-4082-95BD-DBDBCB4F3086}" dt="2024-05-08T07:54:25.926" v="78" actId="20577"/>
          <ac:spMkLst>
            <pc:docMk/>
            <pc:sldMk cId="187603525" sldId="502"/>
            <ac:spMk id="8" creationId="{DDD43DDF-B3DE-5BD5-AC9C-0321CD6D3A44}"/>
          </ac:spMkLst>
        </pc:spChg>
        <pc:picChg chg="del">
          <ac:chgData name="Hp Unit" userId="86ec350514542ee1" providerId="LiveId" clId="{552B26EE-08EA-4082-95BD-DBDBCB4F3086}" dt="2024-05-08T07:49:55.290" v="11" actId="478"/>
          <ac:picMkLst>
            <pc:docMk/>
            <pc:sldMk cId="187603525" sldId="502"/>
            <ac:picMk id="2" creationId="{4E1F802D-6371-B57B-0733-8804668E3F5B}"/>
          </ac:picMkLst>
        </pc:picChg>
        <pc:picChg chg="add mod">
          <ac:chgData name="Hp Unit" userId="86ec350514542ee1" providerId="LiveId" clId="{552B26EE-08EA-4082-95BD-DBDBCB4F3086}" dt="2024-05-08T07:49:55.905" v="12"/>
          <ac:picMkLst>
            <pc:docMk/>
            <pc:sldMk cId="187603525" sldId="502"/>
            <ac:picMk id="4" creationId="{CB3990D0-BCB1-D2CB-F7DD-F45ED7CF8F15}"/>
          </ac:picMkLst>
        </pc:picChg>
      </pc:sldChg>
      <pc:sldChg chg="addSp delSp modSp mod modNotesTx">
        <pc:chgData name="Hp Unit" userId="86ec350514542ee1" providerId="LiveId" clId="{552B26EE-08EA-4082-95BD-DBDBCB4F3086}" dt="2024-05-10T13:16:33.536" v="120"/>
        <pc:sldMkLst>
          <pc:docMk/>
          <pc:sldMk cId="3828361547" sldId="503"/>
        </pc:sldMkLst>
        <pc:graphicFrameChg chg="add del mod">
          <ac:chgData name="Hp Unit" userId="86ec350514542ee1" providerId="LiveId" clId="{552B26EE-08EA-4082-95BD-DBDBCB4F3086}" dt="2024-05-08T07:54:56.819" v="84" actId="20577"/>
          <ac:graphicFrameMkLst>
            <pc:docMk/>
            <pc:sldMk cId="3828361547" sldId="503"/>
            <ac:graphicFrameMk id="4" creationId="{B62D94AE-DCF8-8576-3503-FAEECDC854EF}"/>
          </ac:graphicFrameMkLst>
        </pc:graphicFrameChg>
        <pc:picChg chg="add mod">
          <ac:chgData name="Hp Unit" userId="86ec350514542ee1" providerId="LiveId" clId="{552B26EE-08EA-4082-95BD-DBDBCB4F3086}" dt="2024-05-08T07:50:04.036" v="15"/>
          <ac:picMkLst>
            <pc:docMk/>
            <pc:sldMk cId="3828361547" sldId="503"/>
            <ac:picMk id="2" creationId="{79FAF168-C561-FD41-86AB-0D9D832B3D58}"/>
          </ac:picMkLst>
        </pc:picChg>
        <pc:picChg chg="del">
          <ac:chgData name="Hp Unit" userId="86ec350514542ee1" providerId="LiveId" clId="{552B26EE-08EA-4082-95BD-DBDBCB4F3086}" dt="2024-05-08T07:50:16.049" v="19" actId="478"/>
          <ac:picMkLst>
            <pc:docMk/>
            <pc:sldMk cId="3828361547" sldId="503"/>
            <ac:picMk id="3" creationId="{6689A08C-E12F-93FB-1C94-9ED5B25DFE6D}"/>
          </ac:picMkLst>
        </pc:picChg>
        <pc:picChg chg="add mod">
          <ac:chgData name="Hp Unit" userId="86ec350514542ee1" providerId="LiveId" clId="{552B26EE-08EA-4082-95BD-DBDBCB4F3086}" dt="2024-05-08T07:50:16.486" v="20"/>
          <ac:picMkLst>
            <pc:docMk/>
            <pc:sldMk cId="3828361547" sldId="503"/>
            <ac:picMk id="5" creationId="{588EBD77-9244-4A71-2A7B-77026DDE3957}"/>
          </ac:picMkLst>
        </pc:picChg>
      </pc:sldChg>
      <pc:sldChg chg="addSp delSp modSp mod modNotesTx">
        <pc:chgData name="Hp Unit" userId="86ec350514542ee1" providerId="LiveId" clId="{552B26EE-08EA-4082-95BD-DBDBCB4F3086}" dt="2024-05-10T13:16:43.658" v="121"/>
        <pc:sldMkLst>
          <pc:docMk/>
          <pc:sldMk cId="2708356486" sldId="504"/>
        </pc:sldMkLst>
        <pc:picChg chg="del">
          <ac:chgData name="Hp Unit" userId="86ec350514542ee1" providerId="LiveId" clId="{552B26EE-08EA-4082-95BD-DBDBCB4F3086}" dt="2024-05-08T07:50:33.095" v="23" actId="478"/>
          <ac:picMkLst>
            <pc:docMk/>
            <pc:sldMk cId="2708356486" sldId="504"/>
            <ac:picMk id="2" creationId="{1E03D5A7-0AA0-665F-E195-58B919D4EA6B}"/>
          </ac:picMkLst>
        </pc:picChg>
        <pc:picChg chg="add mod">
          <ac:chgData name="Hp Unit" userId="86ec350514542ee1" providerId="LiveId" clId="{552B26EE-08EA-4082-95BD-DBDBCB4F3086}" dt="2024-05-08T07:50:33.461" v="24"/>
          <ac:picMkLst>
            <pc:docMk/>
            <pc:sldMk cId="2708356486" sldId="504"/>
            <ac:picMk id="3" creationId="{0D6010FB-2860-408E-E4F2-9285539A8E9E}"/>
          </ac:picMkLst>
        </pc:picChg>
        <pc:picChg chg="mod">
          <ac:chgData name="Hp Unit" userId="86ec350514542ee1" providerId="LiveId" clId="{552B26EE-08EA-4082-95BD-DBDBCB4F3086}" dt="2024-05-08T07:55:08.078" v="85" actId="1076"/>
          <ac:picMkLst>
            <pc:docMk/>
            <pc:sldMk cId="2708356486" sldId="504"/>
            <ac:picMk id="28" creationId="{8B1A7055-C1E6-E6A1-37AB-C2AA0C0F8113}"/>
          </ac:picMkLst>
        </pc:picChg>
        <pc:picChg chg="mod">
          <ac:chgData name="Hp Unit" userId="86ec350514542ee1" providerId="LiveId" clId="{552B26EE-08EA-4082-95BD-DBDBCB4F3086}" dt="2024-05-08T07:55:11.795" v="86" actId="1076"/>
          <ac:picMkLst>
            <pc:docMk/>
            <pc:sldMk cId="2708356486" sldId="504"/>
            <ac:picMk id="5122" creationId="{B36E41C1-EA05-BD4C-0872-D907037448DE}"/>
          </ac:picMkLst>
        </pc:picChg>
      </pc:sldChg>
      <pc:sldChg chg="addSp delSp modSp mod modNotesTx">
        <pc:chgData name="Hp Unit" userId="86ec350514542ee1" providerId="LiveId" clId="{552B26EE-08EA-4082-95BD-DBDBCB4F3086}" dt="2024-05-10T13:16:57.943" v="124" actId="20577"/>
        <pc:sldMkLst>
          <pc:docMk/>
          <pc:sldMk cId="3065165948" sldId="505"/>
        </pc:sldMkLst>
        <pc:picChg chg="del">
          <ac:chgData name="Hp Unit" userId="86ec350514542ee1" providerId="LiveId" clId="{552B26EE-08EA-4082-95BD-DBDBCB4F3086}" dt="2024-05-08T07:50:37.306" v="25" actId="478"/>
          <ac:picMkLst>
            <pc:docMk/>
            <pc:sldMk cId="3065165948" sldId="505"/>
            <ac:picMk id="2" creationId="{132311CE-418B-AE52-6730-F2C9E4B35ACF}"/>
          </ac:picMkLst>
        </pc:picChg>
        <pc:picChg chg="add mod">
          <ac:chgData name="Hp Unit" userId="86ec350514542ee1" providerId="LiveId" clId="{552B26EE-08EA-4082-95BD-DBDBCB4F3086}" dt="2024-05-08T07:50:38.314" v="26"/>
          <ac:picMkLst>
            <pc:docMk/>
            <pc:sldMk cId="3065165948" sldId="505"/>
            <ac:picMk id="3" creationId="{FC8FC870-8AAC-11E1-06DA-48E1ED3D2F8C}"/>
          </ac:picMkLst>
        </pc:picChg>
      </pc:sldChg>
      <pc:sldChg chg="addSp delSp modSp mod modNotesTx">
        <pc:chgData name="Hp Unit" userId="86ec350514542ee1" providerId="LiveId" clId="{552B26EE-08EA-4082-95BD-DBDBCB4F3086}" dt="2024-05-10T13:15:31.572" v="113"/>
        <pc:sldMkLst>
          <pc:docMk/>
          <pc:sldMk cId="3039804941" sldId="507"/>
        </pc:sldMkLst>
        <pc:picChg chg="add mod">
          <ac:chgData name="Hp Unit" userId="86ec350514542ee1" providerId="LiveId" clId="{552B26EE-08EA-4082-95BD-DBDBCB4F3086}" dt="2024-05-08T07:49:39.377" v="6"/>
          <ac:picMkLst>
            <pc:docMk/>
            <pc:sldMk cId="3039804941" sldId="507"/>
            <ac:picMk id="3" creationId="{5914B168-06CF-157F-6C36-74EA1FF86B59}"/>
          </ac:picMkLst>
        </pc:picChg>
        <pc:picChg chg="del">
          <ac:chgData name="Hp Unit" userId="86ec350514542ee1" providerId="LiveId" clId="{552B26EE-08EA-4082-95BD-DBDBCB4F3086}" dt="2024-05-08T07:49:39.049" v="5" actId="478"/>
          <ac:picMkLst>
            <pc:docMk/>
            <pc:sldMk cId="3039804941" sldId="507"/>
            <ac:picMk id="4" creationId="{C092C0ED-D6C7-9CD5-E682-6ACFF7B973E2}"/>
          </ac:picMkLst>
        </pc:picChg>
      </pc:sldChg>
      <pc:sldChg chg="addSp modSp modAnim modNotesTx">
        <pc:chgData name="Hp Unit" userId="86ec350514542ee1" providerId="LiveId" clId="{552B26EE-08EA-4082-95BD-DBDBCB4F3086}" dt="2024-05-10T13:16:10.637" v="118"/>
        <pc:sldMkLst>
          <pc:docMk/>
          <pc:sldMk cId="1545573128" sldId="508"/>
        </pc:sldMkLst>
        <pc:picChg chg="add mod">
          <ac:chgData name="Hp Unit" userId="86ec350514542ee1" providerId="LiveId" clId="{552B26EE-08EA-4082-95BD-DBDBCB4F3086}" dt="2024-05-08T07:49:59.613" v="13"/>
          <ac:picMkLst>
            <pc:docMk/>
            <pc:sldMk cId="1545573128" sldId="508"/>
            <ac:picMk id="2" creationId="{50967479-17F9-E604-B134-F00A34E1D693}"/>
          </ac:picMkLst>
        </pc:picChg>
      </pc:sldChg>
      <pc:sldChg chg="addSp delSp modSp new mod setBg modNotesTx">
        <pc:chgData name="Hp Unit" userId="86ec350514542ee1" providerId="LiveId" clId="{552B26EE-08EA-4082-95BD-DBDBCB4F3086}" dt="2024-05-10T13:17:08.471" v="126" actId="12"/>
        <pc:sldMkLst>
          <pc:docMk/>
          <pc:sldMk cId="2591967984" sldId="509"/>
        </pc:sldMkLst>
        <pc:spChg chg="mod">
          <ac:chgData name="Hp Unit" userId="86ec350514542ee1" providerId="LiveId" clId="{552B26EE-08EA-4082-95BD-DBDBCB4F3086}" dt="2024-05-10T13:14:08.462" v="108" actId="26606"/>
          <ac:spMkLst>
            <pc:docMk/>
            <pc:sldMk cId="2591967984" sldId="509"/>
            <ac:spMk id="2" creationId="{8C0A2E81-6A66-07EC-6C7D-2B69193C46C7}"/>
          </ac:spMkLst>
        </pc:spChg>
        <pc:spChg chg="add del">
          <ac:chgData name="Hp Unit" userId="86ec350514542ee1" providerId="LiveId" clId="{552B26EE-08EA-4082-95BD-DBDBCB4F3086}" dt="2024-05-10T13:13:54.748" v="104" actId="26606"/>
          <ac:spMkLst>
            <pc:docMk/>
            <pc:sldMk cId="2591967984" sldId="509"/>
            <ac:spMk id="3" creationId="{0D596939-3257-4540-28D8-3C83CCACA9FE}"/>
          </ac:spMkLst>
        </pc:spChg>
        <pc:spChg chg="del mod ord">
          <ac:chgData name="Hp Unit" userId="86ec350514542ee1" providerId="LiveId" clId="{552B26EE-08EA-4082-95BD-DBDBCB4F3086}" dt="2024-05-10T13:14:02.296" v="106" actId="478"/>
          <ac:spMkLst>
            <pc:docMk/>
            <pc:sldMk cId="2591967984" sldId="509"/>
            <ac:spMk id="4" creationId="{4F0F819F-E417-C53B-CE3E-37B3DA7017C0}"/>
          </ac:spMkLst>
        </pc:spChg>
        <pc:spChg chg="del mod">
          <ac:chgData name="Hp Unit" userId="86ec350514542ee1" providerId="LiveId" clId="{552B26EE-08EA-4082-95BD-DBDBCB4F3086}" dt="2024-05-10T13:14:04.663" v="107" actId="478"/>
          <ac:spMkLst>
            <pc:docMk/>
            <pc:sldMk cId="2591967984" sldId="509"/>
            <ac:spMk id="5" creationId="{E6F03A98-710B-6A80-1EF1-BE869FDF88A7}"/>
          </ac:spMkLst>
        </pc:spChg>
        <pc:spChg chg="del mod">
          <ac:chgData name="Hp Unit" userId="86ec350514542ee1" providerId="LiveId" clId="{552B26EE-08EA-4082-95BD-DBDBCB4F3086}" dt="2024-05-10T13:14:00.349" v="105" actId="478"/>
          <ac:spMkLst>
            <pc:docMk/>
            <pc:sldMk cId="2591967984" sldId="509"/>
            <ac:spMk id="6" creationId="{866C2122-80D7-10AE-DBC4-8CF89F14149E}"/>
          </ac:spMkLst>
        </pc:spChg>
        <pc:spChg chg="add del">
          <ac:chgData name="Hp Unit" userId="86ec350514542ee1" providerId="LiveId" clId="{552B26EE-08EA-4082-95BD-DBDBCB4F3086}" dt="2024-05-10T13:13:54.707" v="103" actId="26606"/>
          <ac:spMkLst>
            <pc:docMk/>
            <pc:sldMk cId="2591967984" sldId="509"/>
            <ac:spMk id="12" creationId="{BD1CAB03-F6A4-4736-85F6-261056424D9D}"/>
          </ac:spMkLst>
        </pc:spChg>
        <pc:spChg chg="add del">
          <ac:chgData name="Hp Unit" userId="86ec350514542ee1" providerId="LiveId" clId="{552B26EE-08EA-4082-95BD-DBDBCB4F3086}" dt="2024-05-10T13:13:54.707" v="103" actId="26606"/>
          <ac:spMkLst>
            <pc:docMk/>
            <pc:sldMk cId="2591967984" sldId="509"/>
            <ac:spMk id="14" creationId="{3E2321B3-5D47-422E-8DD6-192DA485FF63}"/>
          </ac:spMkLst>
        </pc:spChg>
        <pc:spChg chg="add del">
          <ac:chgData name="Hp Unit" userId="86ec350514542ee1" providerId="LiveId" clId="{552B26EE-08EA-4082-95BD-DBDBCB4F3086}" dt="2024-05-10T13:14:08.462" v="108" actId="26606"/>
          <ac:spMkLst>
            <pc:docMk/>
            <pc:sldMk cId="2591967984" sldId="509"/>
            <ac:spMk id="17" creationId="{FC23C8D4-BD3D-4473-B3D0-89011586BE82}"/>
          </ac:spMkLst>
        </pc:spChg>
        <pc:spChg chg="add">
          <ac:chgData name="Hp Unit" userId="86ec350514542ee1" providerId="LiveId" clId="{552B26EE-08EA-4082-95BD-DBDBCB4F3086}" dt="2024-05-10T13:14:08.462" v="108" actId="26606"/>
          <ac:spMkLst>
            <pc:docMk/>
            <pc:sldMk cId="2591967984" sldId="509"/>
            <ac:spMk id="22" creationId="{256A7F27-5B86-4914-90A3-E04479F8E6C8}"/>
          </ac:spMkLst>
        </pc:spChg>
        <pc:spChg chg="add">
          <ac:chgData name="Hp Unit" userId="86ec350514542ee1" providerId="LiveId" clId="{552B26EE-08EA-4082-95BD-DBDBCB4F3086}" dt="2024-05-10T13:14:08.462" v="108" actId="26606"/>
          <ac:spMkLst>
            <pc:docMk/>
            <pc:sldMk cId="2591967984" sldId="509"/>
            <ac:spMk id="24" creationId="{832A30EC-2C72-4D1B-9B53-76A0601A1F4C}"/>
          </ac:spMkLst>
        </pc:spChg>
        <pc:picChg chg="add del">
          <ac:chgData name="Hp Unit" userId="86ec350514542ee1" providerId="LiveId" clId="{552B26EE-08EA-4082-95BD-DBDBCB4F3086}" dt="2024-05-10T13:13:54.707" v="103" actId="26606"/>
          <ac:picMkLst>
            <pc:docMk/>
            <pc:sldMk cId="2591967984" sldId="509"/>
            <ac:picMk id="8" creationId="{CD987B64-D3FA-DDBA-84E0-812110C93ECF}"/>
          </ac:picMkLst>
        </pc:picChg>
        <pc:picChg chg="add mod">
          <ac:chgData name="Hp Unit" userId="86ec350514542ee1" providerId="LiveId" clId="{552B26EE-08EA-4082-95BD-DBDBCB4F3086}" dt="2024-05-10T13:14:08.462" v="108" actId="26606"/>
          <ac:picMkLst>
            <pc:docMk/>
            <pc:sldMk cId="2591967984" sldId="509"/>
            <ac:picMk id="16" creationId="{E487D074-F081-1D91-7CE8-B5C40D48E0C9}"/>
          </ac:picMkLst>
        </pc:picChg>
      </pc:sldChg>
    </pc:docChg>
  </pc:docChgLst>
  <pc:docChgLst>
    <pc:chgData name="Hp Unit" userId="86ec350514542ee1" providerId="LiveId" clId="{C9449513-7FF5-4DAF-901A-D3AEA4AB5103}"/>
    <pc:docChg chg="undo custSel modSld">
      <pc:chgData name="Hp Unit" userId="86ec350514542ee1" providerId="LiveId" clId="{C9449513-7FF5-4DAF-901A-D3AEA4AB5103}" dt="2024-05-22T08:07:52.304" v="469" actId="207"/>
      <pc:docMkLst>
        <pc:docMk/>
      </pc:docMkLst>
      <pc:sldChg chg="addSp delSp modSp mod setBg delAnim modNotesTx">
        <pc:chgData name="Hp Unit" userId="86ec350514542ee1" providerId="LiveId" clId="{C9449513-7FF5-4DAF-901A-D3AEA4AB5103}" dt="2024-05-15T12:46:24.333" v="428"/>
        <pc:sldMkLst>
          <pc:docMk/>
          <pc:sldMk cId="3865773605" sldId="496"/>
        </pc:sldMkLst>
        <pc:spChg chg="mod">
          <ac:chgData name="Hp Unit" userId="86ec350514542ee1" providerId="LiveId" clId="{C9449513-7FF5-4DAF-901A-D3AEA4AB5103}" dt="2024-05-14T08:03:50.949" v="37" actId="20577"/>
          <ac:spMkLst>
            <pc:docMk/>
            <pc:sldMk cId="3865773605" sldId="496"/>
            <ac:spMk id="2" creationId="{8676C87D-0454-4C6E-117C-8648B06D9D3E}"/>
          </ac:spMkLst>
        </pc:spChg>
        <pc:spChg chg="add del">
          <ac:chgData name="Hp Unit" userId="86ec350514542ee1" providerId="LiveId" clId="{C9449513-7FF5-4DAF-901A-D3AEA4AB5103}" dt="2024-05-14T08:02:38.265" v="19" actId="26606"/>
          <ac:spMkLst>
            <pc:docMk/>
            <pc:sldMk cId="3865773605" sldId="496"/>
            <ac:spMk id="7" creationId="{BD1CAB03-F6A4-4736-85F6-261056424D9D}"/>
          </ac:spMkLst>
        </pc:spChg>
        <pc:spChg chg="add del">
          <ac:chgData name="Hp Unit" userId="86ec350514542ee1" providerId="LiveId" clId="{C9449513-7FF5-4DAF-901A-D3AEA4AB5103}" dt="2024-05-14T08:02:45.363" v="21" actId="26606"/>
          <ac:spMkLst>
            <pc:docMk/>
            <pc:sldMk cId="3865773605" sldId="496"/>
            <ac:spMk id="8" creationId="{BD1CAB03-F6A4-4736-85F6-261056424D9D}"/>
          </ac:spMkLst>
        </pc:spChg>
        <pc:spChg chg="add del">
          <ac:chgData name="Hp Unit" userId="86ec350514542ee1" providerId="LiveId" clId="{C9449513-7FF5-4DAF-901A-D3AEA4AB5103}" dt="2024-05-14T08:02:45.363" v="21" actId="26606"/>
          <ac:spMkLst>
            <pc:docMk/>
            <pc:sldMk cId="3865773605" sldId="496"/>
            <ac:spMk id="9" creationId="{3E2321B3-5D47-422E-8DD6-192DA485FF63}"/>
          </ac:spMkLst>
        </pc:spChg>
        <pc:spChg chg="add del">
          <ac:chgData name="Hp Unit" userId="86ec350514542ee1" providerId="LiveId" clId="{C9449513-7FF5-4DAF-901A-D3AEA4AB5103}" dt="2024-05-14T08:02:38.265" v="19" actId="26606"/>
          <ac:spMkLst>
            <pc:docMk/>
            <pc:sldMk cId="3865773605" sldId="496"/>
            <ac:spMk id="12" creationId="{3E2321B3-5D47-422E-8DD6-192DA485FF63}"/>
          </ac:spMkLst>
        </pc:spChg>
        <pc:picChg chg="add mod ord modCrop">
          <ac:chgData name="Hp Unit" userId="86ec350514542ee1" providerId="LiveId" clId="{C9449513-7FF5-4DAF-901A-D3AEA4AB5103}" dt="2024-05-14T08:02:48.305" v="24"/>
          <ac:picMkLst>
            <pc:docMk/>
            <pc:sldMk cId="3865773605" sldId="496"/>
            <ac:picMk id="5" creationId="{5EACF97A-3DEE-4240-DEAB-7E97A256C9B3}"/>
          </ac:picMkLst>
        </pc:picChg>
        <pc:picChg chg="del">
          <ac:chgData name="Hp Unit" userId="86ec350514542ee1" providerId="LiveId" clId="{C9449513-7FF5-4DAF-901A-D3AEA4AB5103}" dt="2024-05-14T08:02:07.867" v="13" actId="478"/>
          <ac:picMkLst>
            <pc:docMk/>
            <pc:sldMk cId="3865773605" sldId="496"/>
            <ac:picMk id="10" creationId="{9AB7070D-BF70-E1CA-57FB-0D54EDC49377}"/>
          </ac:picMkLst>
        </pc:picChg>
        <pc:picChg chg="add mod modCrop">
          <ac:chgData name="Hp Unit" userId="86ec350514542ee1" providerId="LiveId" clId="{C9449513-7FF5-4DAF-901A-D3AEA4AB5103}" dt="2024-05-14T08:03:44.434" v="34" actId="14100"/>
          <ac:picMkLst>
            <pc:docMk/>
            <pc:sldMk cId="3865773605" sldId="496"/>
            <ac:picMk id="11" creationId="{2C836A32-8D75-EE06-14F2-41C42A267DF7}"/>
          </ac:picMkLst>
        </pc:picChg>
      </pc:sldChg>
      <pc:sldChg chg="modSp mod modNotesTx">
        <pc:chgData name="Hp Unit" userId="86ec350514542ee1" providerId="LiveId" clId="{C9449513-7FF5-4DAF-901A-D3AEA4AB5103}" dt="2024-05-15T12:46:37.632" v="429"/>
        <pc:sldMkLst>
          <pc:docMk/>
          <pc:sldMk cId="2442842964" sldId="497"/>
        </pc:sldMkLst>
        <pc:graphicFrameChg chg="mod modGraphic">
          <ac:chgData name="Hp Unit" userId="86ec350514542ee1" providerId="LiveId" clId="{C9449513-7FF5-4DAF-901A-D3AEA4AB5103}" dt="2024-05-14T10:32:23.324" v="83"/>
          <ac:graphicFrameMkLst>
            <pc:docMk/>
            <pc:sldMk cId="2442842964" sldId="497"/>
            <ac:graphicFrameMk id="6" creationId="{1CFD40AE-FAE7-977D-D7D0-A8A8F1D7B393}"/>
          </ac:graphicFrameMkLst>
        </pc:graphicFrameChg>
      </pc:sldChg>
      <pc:sldChg chg="modSp mod modNotesTx">
        <pc:chgData name="Hp Unit" userId="86ec350514542ee1" providerId="LiveId" clId="{C9449513-7FF5-4DAF-901A-D3AEA4AB5103}" dt="2024-05-15T12:47:29.176" v="441"/>
        <pc:sldMkLst>
          <pc:docMk/>
          <pc:sldMk cId="1795373339" sldId="498"/>
        </pc:sldMkLst>
        <pc:spChg chg="mod">
          <ac:chgData name="Hp Unit" userId="86ec350514542ee1" providerId="LiveId" clId="{C9449513-7FF5-4DAF-901A-D3AEA4AB5103}" dt="2024-05-14T10:34:01.050" v="127" actId="20577"/>
          <ac:spMkLst>
            <pc:docMk/>
            <pc:sldMk cId="1795373339" sldId="498"/>
            <ac:spMk id="5" creationId="{5B430F02-9645-4F56-99F7-1DC2F76FFFE5}"/>
          </ac:spMkLst>
        </pc:spChg>
      </pc:sldChg>
      <pc:sldChg chg="modSp mod modNotesTx">
        <pc:chgData name="Hp Unit" userId="86ec350514542ee1" providerId="LiveId" clId="{C9449513-7FF5-4DAF-901A-D3AEA4AB5103}" dt="2024-05-15T12:47:39.292" v="442"/>
        <pc:sldMkLst>
          <pc:docMk/>
          <pc:sldMk cId="2201432123" sldId="499"/>
        </pc:sldMkLst>
        <pc:spChg chg="mod">
          <ac:chgData name="Hp Unit" userId="86ec350514542ee1" providerId="LiveId" clId="{C9449513-7FF5-4DAF-901A-D3AEA4AB5103}" dt="2024-05-14T10:34:13.067" v="128" actId="27636"/>
          <ac:spMkLst>
            <pc:docMk/>
            <pc:sldMk cId="2201432123" sldId="499"/>
            <ac:spMk id="2" creationId="{09153F4F-A16A-4B8B-9227-2EB4EFA020AA}"/>
          </ac:spMkLst>
        </pc:spChg>
        <pc:spChg chg="mod">
          <ac:chgData name="Hp Unit" userId="86ec350514542ee1" providerId="LiveId" clId="{C9449513-7FF5-4DAF-901A-D3AEA4AB5103}" dt="2024-05-14T10:34:49.538" v="140" actId="20577"/>
          <ac:spMkLst>
            <pc:docMk/>
            <pc:sldMk cId="2201432123" sldId="499"/>
            <ac:spMk id="3" creationId="{4BF9879B-7534-4AE1-813D-DDCAD3281B73}"/>
          </ac:spMkLst>
        </pc:spChg>
      </pc:sldChg>
      <pc:sldChg chg="modSp mod modNotesTx">
        <pc:chgData name="Hp Unit" userId="86ec350514542ee1" providerId="LiveId" clId="{C9449513-7FF5-4DAF-901A-D3AEA4AB5103}" dt="2024-05-15T12:47:54.053" v="443"/>
        <pc:sldMkLst>
          <pc:docMk/>
          <pc:sldMk cId="2337905978" sldId="500"/>
        </pc:sldMkLst>
        <pc:spChg chg="mod">
          <ac:chgData name="Hp Unit" userId="86ec350514542ee1" providerId="LiveId" clId="{C9449513-7FF5-4DAF-901A-D3AEA4AB5103}" dt="2024-05-14T10:35:41.124" v="183" actId="20577"/>
          <ac:spMkLst>
            <pc:docMk/>
            <pc:sldMk cId="2337905978" sldId="500"/>
            <ac:spMk id="6" creationId="{C60A5F81-EE45-46FC-B164-639C4AA8693B}"/>
          </ac:spMkLst>
        </pc:spChg>
      </pc:sldChg>
      <pc:sldChg chg="modSp mod modNotesTx">
        <pc:chgData name="Hp Unit" userId="86ec350514542ee1" providerId="LiveId" clId="{C9449513-7FF5-4DAF-901A-D3AEA4AB5103}" dt="2024-05-15T12:48:06.283" v="444"/>
        <pc:sldMkLst>
          <pc:docMk/>
          <pc:sldMk cId="187603525" sldId="502"/>
        </pc:sldMkLst>
        <pc:spChg chg="mod">
          <ac:chgData name="Hp Unit" userId="86ec350514542ee1" providerId="LiveId" clId="{C9449513-7FF5-4DAF-901A-D3AEA4AB5103}" dt="2024-05-14T10:35:57.878" v="192" actId="20577"/>
          <ac:spMkLst>
            <pc:docMk/>
            <pc:sldMk cId="187603525" sldId="502"/>
            <ac:spMk id="7" creationId="{9E2D9CA0-1791-40C7-A419-1A0FC27F1453}"/>
          </ac:spMkLst>
        </pc:spChg>
        <pc:spChg chg="mod">
          <ac:chgData name="Hp Unit" userId="86ec350514542ee1" providerId="LiveId" clId="{C9449513-7FF5-4DAF-901A-D3AEA4AB5103}" dt="2024-05-14T10:36:08.186" v="204" actId="20577"/>
          <ac:spMkLst>
            <pc:docMk/>
            <pc:sldMk cId="187603525" sldId="502"/>
            <ac:spMk id="8" creationId="{DDD43DDF-B3DE-5BD5-AC9C-0321CD6D3A44}"/>
          </ac:spMkLst>
        </pc:spChg>
      </pc:sldChg>
      <pc:sldChg chg="modSp mod modNotesTx">
        <pc:chgData name="Hp Unit" userId="86ec350514542ee1" providerId="LiveId" clId="{C9449513-7FF5-4DAF-901A-D3AEA4AB5103}" dt="2024-05-15T12:48:54.112" v="448"/>
        <pc:sldMkLst>
          <pc:docMk/>
          <pc:sldMk cId="3828361547" sldId="503"/>
        </pc:sldMkLst>
        <pc:graphicFrameChg chg="mod modGraphic">
          <ac:chgData name="Hp Unit" userId="86ec350514542ee1" providerId="LiveId" clId="{C9449513-7FF5-4DAF-901A-D3AEA4AB5103}" dt="2024-05-14T10:39:52.321" v="337" actId="404"/>
          <ac:graphicFrameMkLst>
            <pc:docMk/>
            <pc:sldMk cId="3828361547" sldId="503"/>
            <ac:graphicFrameMk id="4" creationId="{B62D94AE-DCF8-8576-3503-FAEECDC854EF}"/>
          </ac:graphicFrameMkLst>
        </pc:graphicFrameChg>
      </pc:sldChg>
      <pc:sldChg chg="addSp delSp modSp mod modNotesTx">
        <pc:chgData name="Hp Unit" userId="86ec350514542ee1" providerId="LiveId" clId="{C9449513-7FF5-4DAF-901A-D3AEA4AB5103}" dt="2024-05-15T12:49:08.534" v="449"/>
        <pc:sldMkLst>
          <pc:docMk/>
          <pc:sldMk cId="2708356486" sldId="504"/>
        </pc:sldMkLst>
        <pc:spChg chg="add mod">
          <ac:chgData name="Hp Unit" userId="86ec350514542ee1" providerId="LiveId" clId="{C9449513-7FF5-4DAF-901A-D3AEA4AB5103}" dt="2024-05-14T10:41:19.508" v="374" actId="207"/>
          <ac:spMkLst>
            <pc:docMk/>
            <pc:sldMk cId="2708356486" sldId="504"/>
            <ac:spMk id="2" creationId="{89ABBF11-1F39-B7BB-50EE-A6DC4369F164}"/>
          </ac:spMkLst>
        </pc:spChg>
        <pc:spChg chg="add mod">
          <ac:chgData name="Hp Unit" userId="86ec350514542ee1" providerId="LiveId" clId="{C9449513-7FF5-4DAF-901A-D3AEA4AB5103}" dt="2024-05-14T10:42:11.097" v="385" actId="14100"/>
          <ac:spMkLst>
            <pc:docMk/>
            <pc:sldMk cId="2708356486" sldId="504"/>
            <ac:spMk id="4" creationId="{6908044C-2B7F-5485-DCA5-19A510BD73F8}"/>
          </ac:spMkLst>
        </pc:spChg>
        <pc:spChg chg="mod">
          <ac:chgData name="Hp Unit" userId="86ec350514542ee1" providerId="LiveId" clId="{C9449513-7FF5-4DAF-901A-D3AEA4AB5103}" dt="2024-05-14T10:40:08.946" v="339" actId="404"/>
          <ac:spMkLst>
            <pc:docMk/>
            <pc:sldMk cId="2708356486" sldId="504"/>
            <ac:spMk id="43" creationId="{AC70A0AD-4A0C-40FD-A774-6B09C1736F33}"/>
          </ac:spMkLst>
        </pc:spChg>
        <pc:picChg chg="del">
          <ac:chgData name="Hp Unit" userId="86ec350514542ee1" providerId="LiveId" clId="{C9449513-7FF5-4DAF-901A-D3AEA4AB5103}" dt="2024-05-14T10:41:52.333" v="375" actId="478"/>
          <ac:picMkLst>
            <pc:docMk/>
            <pc:sldMk cId="2708356486" sldId="504"/>
            <ac:picMk id="28" creationId="{8B1A7055-C1E6-E6A1-37AB-C2AA0C0F8113}"/>
          </ac:picMkLst>
        </pc:picChg>
        <pc:picChg chg="del">
          <ac:chgData name="Hp Unit" userId="86ec350514542ee1" providerId="LiveId" clId="{C9449513-7FF5-4DAF-901A-D3AEA4AB5103}" dt="2024-05-14T10:40:20.602" v="340" actId="478"/>
          <ac:picMkLst>
            <pc:docMk/>
            <pc:sldMk cId="2708356486" sldId="504"/>
            <ac:picMk id="29" creationId="{4F140A7E-26FA-91D2-4E76-421B9B619CD1}"/>
          </ac:picMkLst>
        </pc:picChg>
      </pc:sldChg>
      <pc:sldChg chg="modSp mod modNotesTx">
        <pc:chgData name="Hp Unit" userId="86ec350514542ee1" providerId="LiveId" clId="{C9449513-7FF5-4DAF-901A-D3AEA4AB5103}" dt="2024-05-15T12:49:22.392" v="450"/>
        <pc:sldMkLst>
          <pc:docMk/>
          <pc:sldMk cId="3065165948" sldId="505"/>
        </pc:sldMkLst>
        <pc:spChg chg="mod">
          <ac:chgData name="Hp Unit" userId="86ec350514542ee1" providerId="LiveId" clId="{C9449513-7FF5-4DAF-901A-D3AEA4AB5103}" dt="2024-05-14T10:43:10.577" v="417" actId="20577"/>
          <ac:spMkLst>
            <pc:docMk/>
            <pc:sldMk cId="3065165948" sldId="505"/>
            <ac:spMk id="6" creationId="{CBCDF373-B5D6-4F86-8E13-9DB2240140AA}"/>
          </ac:spMkLst>
        </pc:spChg>
      </pc:sldChg>
      <pc:sldChg chg="modSp mod modAnim modNotesTx">
        <pc:chgData name="Hp Unit" userId="86ec350514542ee1" providerId="LiveId" clId="{C9449513-7FF5-4DAF-901A-D3AEA4AB5103}" dt="2024-05-22T08:07:52.304" v="469" actId="207"/>
        <pc:sldMkLst>
          <pc:docMk/>
          <pc:sldMk cId="3039804941" sldId="507"/>
        </pc:sldMkLst>
        <pc:spChg chg="mod">
          <ac:chgData name="Hp Unit" userId="86ec350514542ee1" providerId="LiveId" clId="{C9449513-7FF5-4DAF-901A-D3AEA4AB5103}" dt="2024-05-14T10:32:49.589" v="89" actId="404"/>
          <ac:spMkLst>
            <pc:docMk/>
            <pc:sldMk cId="3039804941" sldId="507"/>
            <ac:spMk id="2" creationId="{09153F4F-A16A-4B8B-9227-2EB4EFA020AA}"/>
          </ac:spMkLst>
        </pc:spChg>
        <pc:graphicFrameChg chg="mod">
          <ac:chgData name="Hp Unit" userId="86ec350514542ee1" providerId="LiveId" clId="{C9449513-7FF5-4DAF-901A-D3AEA4AB5103}" dt="2024-05-22T08:07:52.304" v="469" actId="207"/>
          <ac:graphicFrameMkLst>
            <pc:docMk/>
            <pc:sldMk cId="3039804941" sldId="507"/>
            <ac:graphicFrameMk id="13" creationId="{4A90A39D-72F3-EFFD-D656-B683FFE114EE}"/>
          </ac:graphicFrameMkLst>
        </pc:graphicFrameChg>
      </pc:sldChg>
      <pc:sldChg chg="addSp modSp mod modAnim modNotesTx">
        <pc:chgData name="Hp Unit" userId="86ec350514542ee1" providerId="LiveId" clId="{C9449513-7FF5-4DAF-901A-D3AEA4AB5103}" dt="2024-05-15T12:48:15.946" v="445"/>
        <pc:sldMkLst>
          <pc:docMk/>
          <pc:sldMk cId="1545573128" sldId="508"/>
        </pc:sldMkLst>
        <pc:spChg chg="add mod">
          <ac:chgData name="Hp Unit" userId="86ec350514542ee1" providerId="LiveId" clId="{C9449513-7FF5-4DAF-901A-D3AEA4AB5103}" dt="2024-05-14T10:36:33.792" v="210"/>
          <ac:spMkLst>
            <pc:docMk/>
            <pc:sldMk cId="1545573128" sldId="508"/>
            <ac:spMk id="3" creationId="{24A0FB04-7E14-62F5-E9B0-049C1B0B7569}"/>
          </ac:spMkLst>
        </pc:spChg>
        <pc:spChg chg="mod">
          <ac:chgData name="Hp Unit" userId="86ec350514542ee1" providerId="LiveId" clId="{C9449513-7FF5-4DAF-901A-D3AEA4AB5103}" dt="2024-05-14T10:38:45.398" v="307" actId="1076"/>
          <ac:spMkLst>
            <pc:docMk/>
            <pc:sldMk cId="1545573128" sldId="508"/>
            <ac:spMk id="6" creationId="{B238A9D3-4D99-A69F-44E6-B5970F28A744}"/>
          </ac:spMkLst>
        </pc:spChg>
      </pc:sldChg>
      <pc:sldChg chg="addSp modSp mod modNotesTx">
        <pc:chgData name="Hp Unit" userId="86ec350514542ee1" providerId="LiveId" clId="{C9449513-7FF5-4DAF-901A-D3AEA4AB5103}" dt="2024-05-15T12:49:30.989" v="451"/>
        <pc:sldMkLst>
          <pc:docMk/>
          <pc:sldMk cId="2591967984" sldId="509"/>
        </pc:sldMkLst>
        <pc:spChg chg="mod">
          <ac:chgData name="Hp Unit" userId="86ec350514542ee1" providerId="LiveId" clId="{C9449513-7FF5-4DAF-901A-D3AEA4AB5103}" dt="2024-05-14T10:43:17.229" v="426" actId="20577"/>
          <ac:spMkLst>
            <pc:docMk/>
            <pc:sldMk cId="2591967984" sldId="509"/>
            <ac:spMk id="2" creationId="{8C0A2E81-6A66-07EC-6C7D-2B69193C46C7}"/>
          </ac:spMkLst>
        </pc:spChg>
        <pc:picChg chg="add mod">
          <ac:chgData name="Hp Unit" userId="86ec350514542ee1" providerId="LiveId" clId="{C9449513-7FF5-4DAF-901A-D3AEA4AB5103}" dt="2024-05-14T10:43:30.965" v="427"/>
          <ac:picMkLst>
            <pc:docMk/>
            <pc:sldMk cId="2591967984" sldId="509"/>
            <ac:picMk id="3" creationId="{ADC769E9-62D8-727B-DD8E-9DAFC9D78B7F}"/>
          </ac:picMkLst>
        </pc:picChg>
      </pc:sldChg>
    </pc:docChg>
  </pc:docChgLst>
  <pc:docChgLst>
    <pc:chgData name="Kerri Cunningham" userId="d655ace8-ee12-4979-8db1-e11294b53c94" providerId="ADAL" clId="{601512CE-8591-4AC8-A5A2-FB04F17455A6}"/>
    <pc:docChg chg="modSld">
      <pc:chgData name="Kerri Cunningham" userId="d655ace8-ee12-4979-8db1-e11294b53c94" providerId="ADAL" clId="{601512CE-8591-4AC8-A5A2-FB04F17455A6}" dt="2024-05-08T04:24:38.110" v="3"/>
      <pc:docMkLst>
        <pc:docMk/>
      </pc:docMkLst>
      <pc:sldChg chg="modAnim">
        <pc:chgData name="Kerri Cunningham" userId="d655ace8-ee12-4979-8db1-e11294b53c94" providerId="ADAL" clId="{601512CE-8591-4AC8-A5A2-FB04F17455A6}" dt="2024-05-08T04:24:38.110" v="3"/>
        <pc:sldMkLst>
          <pc:docMk/>
          <pc:sldMk cId="2442842964" sldId="497"/>
        </pc:sldMkLst>
      </pc:sldChg>
    </pc:docChg>
  </pc:docChgLst>
</pc:chgInfo>
</file>

<file path=ppt/diagrams/_rels/data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_rels/drawing2.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5" Type="http://schemas.openxmlformats.org/officeDocument/2006/relationships/image" Target="../media/image8.png"/><Relationship Id="rId4" Type="http://schemas.openxmlformats.org/officeDocument/2006/relationships/image" Target="../media/image7.svg"/></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58DB198-3F55-4A21-B23A-5CDF0DCFC68C}" type="doc">
      <dgm:prSet loTypeId="urn:microsoft.com/office/officeart/2005/8/layout/radial1" loCatId="cycle" qsTypeId="urn:microsoft.com/office/officeart/2005/8/quickstyle/simple4" qsCatId="simple" csTypeId="urn:microsoft.com/office/officeart/2005/8/colors/colorful5" csCatId="colorful" phldr="1"/>
      <dgm:spPr/>
      <dgm:t>
        <a:bodyPr/>
        <a:lstStyle/>
        <a:p>
          <a:endParaRPr lang="en-ZA"/>
        </a:p>
      </dgm:t>
    </dgm:pt>
    <dgm:pt modelId="{5B6141AA-8618-43A0-A562-A58BBDB1F93E}">
      <dgm:prSet phldrT="[Text]" custT="1"/>
      <dgm:spPr/>
      <dgm:t>
        <a:bodyPr/>
        <a:lstStyle/>
        <a:p>
          <a:r>
            <a:rPr lang="en-ZA" sz="3200" b="1" dirty="0">
              <a:solidFill>
                <a:schemeClr val="bg1"/>
              </a:solidFill>
            </a:rPr>
            <a:t>Terme </a:t>
          </a:r>
          <a:r>
            <a:rPr lang="en-ZA" sz="3200" b="1" dirty="0" err="1">
              <a:solidFill>
                <a:schemeClr val="bg1"/>
              </a:solidFill>
            </a:rPr>
            <a:t>en</a:t>
          </a:r>
          <a:r>
            <a:rPr lang="en-ZA" sz="3200" b="1" dirty="0">
              <a:solidFill>
                <a:schemeClr val="bg1"/>
              </a:solidFill>
            </a:rPr>
            <a:t> </a:t>
          </a:r>
          <a:r>
            <a:rPr lang="en-ZA" sz="3200" b="1" dirty="0" err="1">
              <a:solidFill>
                <a:schemeClr val="bg1"/>
              </a:solidFill>
            </a:rPr>
            <a:t>Konsepte</a:t>
          </a:r>
          <a:endParaRPr lang="en-ZA" sz="3200" b="1" dirty="0">
            <a:solidFill>
              <a:schemeClr val="bg1"/>
            </a:solidFill>
          </a:endParaRPr>
        </a:p>
      </dgm:t>
    </dgm:pt>
    <dgm:pt modelId="{5146917B-21EA-4585-B88C-61D42A0A5510}" type="parTrans" cxnId="{D0E1E25F-F45A-4C39-8AC7-AC8E1176DB16}">
      <dgm:prSet/>
      <dgm:spPr/>
      <dgm:t>
        <a:bodyPr/>
        <a:lstStyle/>
        <a:p>
          <a:endParaRPr lang="en-ZA"/>
        </a:p>
      </dgm:t>
    </dgm:pt>
    <dgm:pt modelId="{D6888115-CD5D-420A-B118-7546549D6194}" type="sibTrans" cxnId="{D0E1E25F-F45A-4C39-8AC7-AC8E1176DB16}">
      <dgm:prSet/>
      <dgm:spPr/>
      <dgm:t>
        <a:bodyPr/>
        <a:lstStyle/>
        <a:p>
          <a:endParaRPr lang="en-ZA"/>
        </a:p>
      </dgm:t>
    </dgm:pt>
    <dgm:pt modelId="{8BE4F8AB-0EFE-44BD-9228-FC89AEE99429}">
      <dgm:prSet phldrT="[Text]" custT="1"/>
      <dgm:spPr/>
      <dgm:t>
        <a:bodyPr/>
        <a:lstStyle/>
        <a:p>
          <a:r>
            <a:rPr lang="en-ZA" sz="2800" b="1" dirty="0" err="1"/>
            <a:t>Menslike</a:t>
          </a:r>
          <a:r>
            <a:rPr lang="en-ZA" sz="2800" b="1" dirty="0"/>
            <a:t> </a:t>
          </a:r>
          <a:r>
            <a:rPr lang="en-ZA" sz="2800" b="1" dirty="0" err="1"/>
            <a:t>Faktore</a:t>
          </a:r>
          <a:endParaRPr lang="en-ZA" sz="2800" b="1" dirty="0"/>
        </a:p>
      </dgm:t>
    </dgm:pt>
    <dgm:pt modelId="{772AB920-9737-4860-ADEE-E7F0432025BF}" type="parTrans" cxnId="{C20310DC-35EF-4A93-BDA8-4416BE04AE21}">
      <dgm:prSet/>
      <dgm:spPr/>
      <dgm:t>
        <a:bodyPr/>
        <a:lstStyle/>
        <a:p>
          <a:endParaRPr lang="en-ZA"/>
        </a:p>
      </dgm:t>
    </dgm:pt>
    <dgm:pt modelId="{449E5BED-70FF-4B7F-8E12-CD8BC5A1066E}" type="sibTrans" cxnId="{C20310DC-35EF-4A93-BDA8-4416BE04AE21}">
      <dgm:prSet/>
      <dgm:spPr/>
      <dgm:t>
        <a:bodyPr/>
        <a:lstStyle/>
        <a:p>
          <a:endParaRPr lang="en-ZA"/>
        </a:p>
      </dgm:t>
    </dgm:pt>
    <dgm:pt modelId="{DDF9EFD0-EF1C-40FF-8DF5-4BA7E77EC264}">
      <dgm:prSet phldrT="[Text]" custT="1"/>
      <dgm:spPr/>
      <dgm:t>
        <a:bodyPr/>
        <a:lstStyle/>
        <a:p>
          <a:r>
            <a:rPr lang="en-ZA" sz="2400" b="1" dirty="0" err="1"/>
            <a:t>Omgewingsfaktore</a:t>
          </a:r>
          <a:endParaRPr lang="en-ZA" sz="3200" b="1" dirty="0"/>
        </a:p>
      </dgm:t>
    </dgm:pt>
    <dgm:pt modelId="{D512DB6E-F078-411E-9B3F-91F9A12BDA84}" type="parTrans" cxnId="{F0749635-F792-4C03-A093-F98999DA9E95}">
      <dgm:prSet/>
      <dgm:spPr/>
      <dgm:t>
        <a:bodyPr/>
        <a:lstStyle/>
        <a:p>
          <a:endParaRPr lang="en-ZA"/>
        </a:p>
      </dgm:t>
    </dgm:pt>
    <dgm:pt modelId="{3203C2A3-472E-4EE2-9E2F-36706DA2FCC0}" type="sibTrans" cxnId="{F0749635-F792-4C03-A093-F98999DA9E95}">
      <dgm:prSet/>
      <dgm:spPr/>
      <dgm:t>
        <a:bodyPr/>
        <a:lstStyle/>
        <a:p>
          <a:endParaRPr lang="en-ZA"/>
        </a:p>
      </dgm:t>
    </dgm:pt>
    <dgm:pt modelId="{1C2F0491-E67D-4C96-B23A-EF7DC3568773}">
      <dgm:prSet phldrT="[Text]" custT="1"/>
      <dgm:spPr/>
      <dgm:t>
        <a:bodyPr/>
        <a:lstStyle/>
        <a:p>
          <a:r>
            <a:rPr lang="en-ZA" sz="2400" b="1" dirty="0"/>
            <a:t>Leefstylsiektes</a:t>
          </a:r>
        </a:p>
      </dgm:t>
    </dgm:pt>
    <dgm:pt modelId="{A2DAC469-21B0-4B02-90DE-B2DFCD919BBA}" type="parTrans" cxnId="{1CA9E169-2CDD-4A3E-BBF7-D8FF308513F9}">
      <dgm:prSet/>
      <dgm:spPr/>
      <dgm:t>
        <a:bodyPr/>
        <a:lstStyle/>
        <a:p>
          <a:endParaRPr lang="en-ZA"/>
        </a:p>
      </dgm:t>
    </dgm:pt>
    <dgm:pt modelId="{F22FDBD1-B882-4892-BA54-FEE5FEDC6625}" type="sibTrans" cxnId="{1CA9E169-2CDD-4A3E-BBF7-D8FF308513F9}">
      <dgm:prSet/>
      <dgm:spPr/>
      <dgm:t>
        <a:bodyPr/>
        <a:lstStyle/>
        <a:p>
          <a:endParaRPr lang="en-ZA"/>
        </a:p>
      </dgm:t>
    </dgm:pt>
    <dgm:pt modelId="{81DB2B46-2F0C-4E86-8674-6FB178A5D72B}">
      <dgm:prSet phldrT="[Text]" custT="1"/>
      <dgm:spPr/>
      <dgm:t>
        <a:bodyPr/>
        <a:lstStyle/>
        <a:p>
          <a:r>
            <a:rPr lang="en-ZA" sz="2400" b="1" dirty="0" err="1"/>
            <a:t>Natuurrampe</a:t>
          </a:r>
          <a:endParaRPr lang="en-ZA" sz="3200" b="1" dirty="0"/>
        </a:p>
      </dgm:t>
    </dgm:pt>
    <dgm:pt modelId="{6F9D9252-2B1A-4E88-85FF-E10E0BC2EBFF}" type="parTrans" cxnId="{08013B85-1598-433C-BEC2-AEA3735390C4}">
      <dgm:prSet/>
      <dgm:spPr/>
      <dgm:t>
        <a:bodyPr/>
        <a:lstStyle/>
        <a:p>
          <a:endParaRPr lang="en-ZA"/>
        </a:p>
      </dgm:t>
    </dgm:pt>
    <dgm:pt modelId="{CF025F38-711D-4810-89BF-826AA7FF82C5}" type="sibTrans" cxnId="{08013B85-1598-433C-BEC2-AEA3735390C4}">
      <dgm:prSet/>
      <dgm:spPr/>
      <dgm:t>
        <a:bodyPr/>
        <a:lstStyle/>
        <a:p>
          <a:endParaRPr lang="en-ZA"/>
        </a:p>
      </dgm:t>
    </dgm:pt>
    <dgm:pt modelId="{F86FB930-1EE4-449E-A5D1-8B219D3DAF59}">
      <dgm:prSet phldrT="[Text]" custT="1"/>
      <dgm:spPr/>
      <dgm:t>
        <a:bodyPr/>
        <a:lstStyle/>
        <a:p>
          <a:r>
            <a:rPr lang="en-ZA" sz="3200" b="1" dirty="0" err="1"/>
            <a:t>Gevare</a:t>
          </a:r>
          <a:endParaRPr lang="en-ZA" sz="3200" b="1" dirty="0"/>
        </a:p>
      </dgm:t>
    </dgm:pt>
    <dgm:pt modelId="{4A326FF8-6552-4A74-848B-3CFCBFDD3B93}" type="parTrans" cxnId="{9945C603-4154-432B-84C5-9200543EBCE2}">
      <dgm:prSet/>
      <dgm:spPr/>
      <dgm:t>
        <a:bodyPr/>
        <a:lstStyle/>
        <a:p>
          <a:endParaRPr lang="en-ZA"/>
        </a:p>
      </dgm:t>
    </dgm:pt>
    <dgm:pt modelId="{65F2B6DF-18F0-4C5C-A024-6931547358E9}" type="sibTrans" cxnId="{9945C603-4154-432B-84C5-9200543EBCE2}">
      <dgm:prSet/>
      <dgm:spPr/>
      <dgm:t>
        <a:bodyPr/>
        <a:lstStyle/>
        <a:p>
          <a:endParaRPr lang="en-ZA"/>
        </a:p>
      </dgm:t>
    </dgm:pt>
    <dgm:pt modelId="{FD198F39-F293-4CE2-A219-625D8C353FDB}">
      <dgm:prSet phldrT="[Text]" custT="1"/>
      <dgm:spPr/>
      <dgm:t>
        <a:bodyPr/>
        <a:lstStyle/>
        <a:p>
          <a:r>
            <a:rPr lang="en-ZA" sz="2800" b="1" dirty="0" err="1"/>
            <a:t>Swak</a:t>
          </a:r>
          <a:r>
            <a:rPr lang="en-ZA" sz="2800" b="1" dirty="0"/>
            <a:t> </a:t>
          </a:r>
          <a:r>
            <a:rPr lang="en-ZA" sz="2800" b="1" dirty="0" err="1"/>
            <a:t>Gesondheid</a:t>
          </a:r>
          <a:endParaRPr lang="en-ZA" sz="2800" b="1" dirty="0"/>
        </a:p>
      </dgm:t>
    </dgm:pt>
    <dgm:pt modelId="{BC484A8A-FB74-4020-8176-78684CA84CF5}" type="parTrans" cxnId="{BFDA5DFB-6F39-4926-8DC1-FF76F922499F}">
      <dgm:prSet/>
      <dgm:spPr/>
      <dgm:t>
        <a:bodyPr/>
        <a:lstStyle/>
        <a:p>
          <a:endParaRPr lang="en-ZA"/>
        </a:p>
      </dgm:t>
    </dgm:pt>
    <dgm:pt modelId="{8BEDAB88-B1AA-4307-8F83-2647D4D8C510}" type="sibTrans" cxnId="{BFDA5DFB-6F39-4926-8DC1-FF76F922499F}">
      <dgm:prSet/>
      <dgm:spPr/>
      <dgm:t>
        <a:bodyPr/>
        <a:lstStyle/>
        <a:p>
          <a:endParaRPr lang="en-ZA"/>
        </a:p>
      </dgm:t>
    </dgm:pt>
    <dgm:pt modelId="{10558368-38F5-4CFB-BA72-5310B1D4A7ED}">
      <dgm:prSet phldrT="[Text]" custT="1"/>
      <dgm:spPr/>
      <dgm:t>
        <a:bodyPr/>
        <a:lstStyle/>
        <a:p>
          <a:r>
            <a:rPr lang="en-ZA" sz="3200" b="1" dirty="0" err="1"/>
            <a:t>Ongelukke</a:t>
          </a:r>
          <a:r>
            <a:rPr lang="en-ZA" sz="3200" b="1" dirty="0"/>
            <a:t> </a:t>
          </a:r>
        </a:p>
      </dgm:t>
    </dgm:pt>
    <dgm:pt modelId="{ACD748F9-4AA3-4233-95DD-757785CAF87D}" type="parTrans" cxnId="{2514F8FC-AEA8-4C06-8F24-78F7785D3303}">
      <dgm:prSet/>
      <dgm:spPr/>
      <dgm:t>
        <a:bodyPr/>
        <a:lstStyle/>
        <a:p>
          <a:endParaRPr lang="en-ZA"/>
        </a:p>
      </dgm:t>
    </dgm:pt>
    <dgm:pt modelId="{A73764C2-EB5C-406E-8FAC-5EA938CEEEC4}" type="sibTrans" cxnId="{2514F8FC-AEA8-4C06-8F24-78F7785D3303}">
      <dgm:prSet/>
      <dgm:spPr/>
      <dgm:t>
        <a:bodyPr/>
        <a:lstStyle/>
        <a:p>
          <a:endParaRPr lang="en-ZA"/>
        </a:p>
      </dgm:t>
    </dgm:pt>
    <dgm:pt modelId="{0B4CB5DD-7040-4D7D-8345-39DB8DA9EDD0}">
      <dgm:prSet phldrT="[Text]" custT="1"/>
      <dgm:spPr/>
      <dgm:t>
        <a:bodyPr/>
        <a:lstStyle/>
        <a:p>
          <a:r>
            <a:rPr lang="en-ZA" sz="3200" b="1" dirty="0" err="1"/>
            <a:t>Krisisse</a:t>
          </a:r>
          <a:endParaRPr lang="en-ZA" sz="3200" b="1" dirty="0"/>
        </a:p>
      </dgm:t>
    </dgm:pt>
    <dgm:pt modelId="{CD135319-399E-4012-A302-66D3F7851B7C}" type="parTrans" cxnId="{48097E5A-F223-4785-9BC9-A6960872B9C3}">
      <dgm:prSet/>
      <dgm:spPr/>
      <dgm:t>
        <a:bodyPr/>
        <a:lstStyle/>
        <a:p>
          <a:endParaRPr lang="en-ZA"/>
        </a:p>
      </dgm:t>
    </dgm:pt>
    <dgm:pt modelId="{BFDA01F1-D796-4E19-9C61-20FD1115F6A5}" type="sibTrans" cxnId="{48097E5A-F223-4785-9BC9-A6960872B9C3}">
      <dgm:prSet/>
      <dgm:spPr/>
      <dgm:t>
        <a:bodyPr/>
        <a:lstStyle/>
        <a:p>
          <a:endParaRPr lang="en-ZA"/>
        </a:p>
      </dgm:t>
    </dgm:pt>
    <dgm:pt modelId="{93F4E713-076C-4853-8866-9C67F7852424}">
      <dgm:prSet phldrT="[Text]" custT="1"/>
      <dgm:spPr/>
      <dgm:t>
        <a:bodyPr/>
        <a:lstStyle/>
        <a:p>
          <a:r>
            <a:rPr lang="en-ZA" sz="3200" b="1" dirty="0"/>
            <a:t>Rampe</a:t>
          </a:r>
        </a:p>
      </dgm:t>
    </dgm:pt>
    <dgm:pt modelId="{BA096B7F-EC5B-418D-B516-5D59F95E0AD8}" type="parTrans" cxnId="{21D5423D-2A4E-453C-8A0D-2D611B17532B}">
      <dgm:prSet/>
      <dgm:spPr/>
      <dgm:t>
        <a:bodyPr/>
        <a:lstStyle/>
        <a:p>
          <a:endParaRPr lang="en-ZA"/>
        </a:p>
      </dgm:t>
    </dgm:pt>
    <dgm:pt modelId="{E234023C-4C70-4DD1-86AD-772CDC0EC519}" type="sibTrans" cxnId="{21D5423D-2A4E-453C-8A0D-2D611B17532B}">
      <dgm:prSet/>
      <dgm:spPr/>
      <dgm:t>
        <a:bodyPr/>
        <a:lstStyle/>
        <a:p>
          <a:endParaRPr lang="en-ZA"/>
        </a:p>
      </dgm:t>
    </dgm:pt>
    <dgm:pt modelId="{ACC5E314-20C5-424D-9A07-801B3A333355}" type="pres">
      <dgm:prSet presAssocID="{558DB198-3F55-4A21-B23A-5CDF0DCFC68C}" presName="cycle" presStyleCnt="0">
        <dgm:presLayoutVars>
          <dgm:chMax val="1"/>
          <dgm:dir/>
          <dgm:animLvl val="ctr"/>
          <dgm:resizeHandles val="exact"/>
        </dgm:presLayoutVars>
      </dgm:prSet>
      <dgm:spPr/>
    </dgm:pt>
    <dgm:pt modelId="{4BBAA90B-BDCC-4160-ABEB-C91A075DB502}" type="pres">
      <dgm:prSet presAssocID="{5B6141AA-8618-43A0-A562-A58BBDB1F93E}" presName="centerShape" presStyleLbl="node0" presStyleIdx="0" presStyleCnt="1" custScaleX="258737" custScaleY="140359"/>
      <dgm:spPr/>
    </dgm:pt>
    <dgm:pt modelId="{1C6BF45B-EDD1-4DC9-AFED-37E36E487BBA}" type="pres">
      <dgm:prSet presAssocID="{772AB920-9737-4860-ADEE-E7F0432025BF}" presName="Name9" presStyleLbl="parChTrans1D2" presStyleIdx="0" presStyleCnt="9"/>
      <dgm:spPr/>
    </dgm:pt>
    <dgm:pt modelId="{91E72D66-5220-4054-845A-49F7CE0118A8}" type="pres">
      <dgm:prSet presAssocID="{772AB920-9737-4860-ADEE-E7F0432025BF}" presName="connTx" presStyleLbl="parChTrans1D2" presStyleIdx="0" presStyleCnt="9"/>
      <dgm:spPr/>
    </dgm:pt>
    <dgm:pt modelId="{935B2DDF-6B78-4019-BA4B-4681A430EAA7}" type="pres">
      <dgm:prSet presAssocID="{8BE4F8AB-0EFE-44BD-9228-FC89AEE99429}" presName="node" presStyleLbl="node1" presStyleIdx="0" presStyleCnt="9" custScaleX="188100" custScaleY="117585" custRadScaleRad="93971" custRadScaleInc="-1649">
        <dgm:presLayoutVars>
          <dgm:bulletEnabled val="1"/>
        </dgm:presLayoutVars>
      </dgm:prSet>
      <dgm:spPr/>
    </dgm:pt>
    <dgm:pt modelId="{4198686B-EBE2-4076-A6DC-FEB78793006C}" type="pres">
      <dgm:prSet presAssocID="{D512DB6E-F078-411E-9B3F-91F9A12BDA84}" presName="Name9" presStyleLbl="parChTrans1D2" presStyleIdx="1" presStyleCnt="9"/>
      <dgm:spPr/>
    </dgm:pt>
    <dgm:pt modelId="{0129932C-9875-4B74-9D7B-9ABBCAC61094}" type="pres">
      <dgm:prSet presAssocID="{D512DB6E-F078-411E-9B3F-91F9A12BDA84}" presName="connTx" presStyleLbl="parChTrans1D2" presStyleIdx="1" presStyleCnt="9"/>
      <dgm:spPr/>
    </dgm:pt>
    <dgm:pt modelId="{EF11D386-4365-4B1D-9D5E-002A1DFBE6FB}" type="pres">
      <dgm:prSet presAssocID="{DDF9EFD0-EF1C-40FF-8DF5-4BA7E77EC264}" presName="node" presStyleLbl="node1" presStyleIdx="1" presStyleCnt="9" custScaleX="327737" custRadScaleRad="164389" custRadScaleInc="103936">
        <dgm:presLayoutVars>
          <dgm:bulletEnabled val="1"/>
        </dgm:presLayoutVars>
      </dgm:prSet>
      <dgm:spPr/>
    </dgm:pt>
    <dgm:pt modelId="{DC9DA251-C943-4A68-BCD3-408DF6853DEC}" type="pres">
      <dgm:prSet presAssocID="{A2DAC469-21B0-4B02-90DE-B2DFCD919BBA}" presName="Name9" presStyleLbl="parChTrans1D2" presStyleIdx="2" presStyleCnt="9"/>
      <dgm:spPr/>
    </dgm:pt>
    <dgm:pt modelId="{EEA0C8F4-8D97-406B-BB6B-F856B1E7D118}" type="pres">
      <dgm:prSet presAssocID="{A2DAC469-21B0-4B02-90DE-B2DFCD919BBA}" presName="connTx" presStyleLbl="parChTrans1D2" presStyleIdx="2" presStyleCnt="9"/>
      <dgm:spPr/>
    </dgm:pt>
    <dgm:pt modelId="{A3AE6F8D-D16D-4FDA-8EAA-3B864128CADA}" type="pres">
      <dgm:prSet presAssocID="{1C2F0491-E67D-4C96-B23A-EF7DC3568773}" presName="node" presStyleLbl="node1" presStyleIdx="2" presStyleCnt="9" custScaleX="248817" custRadScaleRad="148386" custRadScaleInc="18391">
        <dgm:presLayoutVars>
          <dgm:bulletEnabled val="1"/>
        </dgm:presLayoutVars>
      </dgm:prSet>
      <dgm:spPr/>
    </dgm:pt>
    <dgm:pt modelId="{F13290B9-3325-43F0-B5B8-5802B30C299D}" type="pres">
      <dgm:prSet presAssocID="{6F9D9252-2B1A-4E88-85FF-E10E0BC2EBFF}" presName="Name9" presStyleLbl="parChTrans1D2" presStyleIdx="3" presStyleCnt="9"/>
      <dgm:spPr/>
    </dgm:pt>
    <dgm:pt modelId="{EBA734A8-21DE-41C9-AB6F-27E6C6C98A24}" type="pres">
      <dgm:prSet presAssocID="{6F9D9252-2B1A-4E88-85FF-E10E0BC2EBFF}" presName="connTx" presStyleLbl="parChTrans1D2" presStyleIdx="3" presStyleCnt="9"/>
      <dgm:spPr/>
    </dgm:pt>
    <dgm:pt modelId="{7BFF87F3-4FA3-4A85-8C3C-F099ABAB949A}" type="pres">
      <dgm:prSet presAssocID="{81DB2B46-2F0C-4E86-8674-6FB178A5D72B}" presName="node" presStyleLbl="node1" presStyleIdx="3" presStyleCnt="9" custScaleX="240168" custRadScaleRad="154848" custRadScaleInc="-69075">
        <dgm:presLayoutVars>
          <dgm:bulletEnabled val="1"/>
        </dgm:presLayoutVars>
      </dgm:prSet>
      <dgm:spPr/>
    </dgm:pt>
    <dgm:pt modelId="{1FAE1DF6-4250-454B-93CB-D412FBB6927B}" type="pres">
      <dgm:prSet presAssocID="{4A326FF8-6552-4A74-848B-3CFCBFDD3B93}" presName="Name9" presStyleLbl="parChTrans1D2" presStyleIdx="4" presStyleCnt="9"/>
      <dgm:spPr/>
    </dgm:pt>
    <dgm:pt modelId="{97821C27-E1A5-43DB-A012-08DE7D07AF1E}" type="pres">
      <dgm:prSet presAssocID="{4A326FF8-6552-4A74-848B-3CFCBFDD3B93}" presName="connTx" presStyleLbl="parChTrans1D2" presStyleIdx="4" presStyleCnt="9"/>
      <dgm:spPr/>
    </dgm:pt>
    <dgm:pt modelId="{C8800F5C-B2ED-48E0-B1C4-87B3F77968B2}" type="pres">
      <dgm:prSet presAssocID="{F86FB930-1EE4-449E-A5D1-8B219D3DAF59}" presName="node" presStyleLbl="node1" presStyleIdx="4" presStyleCnt="9" custScaleX="192384" custRadScaleRad="105234" custRadScaleInc="-73287">
        <dgm:presLayoutVars>
          <dgm:bulletEnabled val="1"/>
        </dgm:presLayoutVars>
      </dgm:prSet>
      <dgm:spPr/>
    </dgm:pt>
    <dgm:pt modelId="{14C15049-BDCA-4F35-A947-202CED60B711}" type="pres">
      <dgm:prSet presAssocID="{BC484A8A-FB74-4020-8176-78684CA84CF5}" presName="Name9" presStyleLbl="parChTrans1D2" presStyleIdx="5" presStyleCnt="9"/>
      <dgm:spPr/>
    </dgm:pt>
    <dgm:pt modelId="{BCAE103A-0355-4121-83D5-6A1EB900A268}" type="pres">
      <dgm:prSet presAssocID="{BC484A8A-FB74-4020-8176-78684CA84CF5}" presName="connTx" presStyleLbl="parChTrans1D2" presStyleIdx="5" presStyleCnt="9"/>
      <dgm:spPr/>
    </dgm:pt>
    <dgm:pt modelId="{C94CEBCB-0843-449C-B616-CA70C0BC6DF4}" type="pres">
      <dgm:prSet presAssocID="{FD198F39-F293-4CE2-A219-625D8C353FDB}" presName="node" presStyleLbl="node1" presStyleIdx="5" presStyleCnt="9" custScaleX="245669" custRadScaleRad="109666" custRadScaleInc="81991">
        <dgm:presLayoutVars>
          <dgm:bulletEnabled val="1"/>
        </dgm:presLayoutVars>
      </dgm:prSet>
      <dgm:spPr/>
    </dgm:pt>
    <dgm:pt modelId="{A7B52491-54E7-4FFE-AEFF-BE16643B656F}" type="pres">
      <dgm:prSet presAssocID="{ACD748F9-4AA3-4233-95DD-757785CAF87D}" presName="Name9" presStyleLbl="parChTrans1D2" presStyleIdx="6" presStyleCnt="9"/>
      <dgm:spPr/>
    </dgm:pt>
    <dgm:pt modelId="{E44999AE-B175-4ED2-9E3B-929B48713E53}" type="pres">
      <dgm:prSet presAssocID="{ACD748F9-4AA3-4233-95DD-757785CAF87D}" presName="connTx" presStyleLbl="parChTrans1D2" presStyleIdx="6" presStyleCnt="9"/>
      <dgm:spPr/>
    </dgm:pt>
    <dgm:pt modelId="{80874A1B-58AF-46A8-9300-377DFD948895}" type="pres">
      <dgm:prSet presAssocID="{10558368-38F5-4CFB-BA72-5310B1D4A7ED}" presName="node" presStyleLbl="node1" presStyleIdx="6" presStyleCnt="9" custScaleX="251218" custRadScaleRad="159386" custRadScaleInc="70375">
        <dgm:presLayoutVars>
          <dgm:bulletEnabled val="1"/>
        </dgm:presLayoutVars>
      </dgm:prSet>
      <dgm:spPr/>
    </dgm:pt>
    <dgm:pt modelId="{5AC4F776-302C-437C-83E9-EE971155EBA1}" type="pres">
      <dgm:prSet presAssocID="{CD135319-399E-4012-A302-66D3F7851B7C}" presName="Name9" presStyleLbl="parChTrans1D2" presStyleIdx="7" presStyleCnt="9"/>
      <dgm:spPr/>
    </dgm:pt>
    <dgm:pt modelId="{9C3FD207-369D-4B4B-B9EB-09FC19E029C4}" type="pres">
      <dgm:prSet presAssocID="{CD135319-399E-4012-A302-66D3F7851B7C}" presName="connTx" presStyleLbl="parChTrans1D2" presStyleIdx="7" presStyleCnt="9"/>
      <dgm:spPr/>
    </dgm:pt>
    <dgm:pt modelId="{6E29D2A5-852B-4E72-AC4C-3AEBE839E9C5}" type="pres">
      <dgm:prSet presAssocID="{0B4CB5DD-7040-4D7D-8345-39DB8DA9EDD0}" presName="node" presStyleLbl="node1" presStyleIdx="7" presStyleCnt="9" custScaleX="252212" custRadScaleRad="155359" custRadScaleInc="-16855">
        <dgm:presLayoutVars>
          <dgm:bulletEnabled val="1"/>
        </dgm:presLayoutVars>
      </dgm:prSet>
      <dgm:spPr/>
    </dgm:pt>
    <dgm:pt modelId="{3055B3EC-66EE-41F7-952C-9294249B337F}" type="pres">
      <dgm:prSet presAssocID="{BA096B7F-EC5B-418D-B516-5D59F95E0AD8}" presName="Name9" presStyleLbl="parChTrans1D2" presStyleIdx="8" presStyleCnt="9"/>
      <dgm:spPr/>
    </dgm:pt>
    <dgm:pt modelId="{2A688AD8-642C-4549-B320-15B32158FBF8}" type="pres">
      <dgm:prSet presAssocID="{BA096B7F-EC5B-418D-B516-5D59F95E0AD8}" presName="connTx" presStyleLbl="parChTrans1D2" presStyleIdx="8" presStyleCnt="9"/>
      <dgm:spPr/>
    </dgm:pt>
    <dgm:pt modelId="{0369AA08-F527-4BE2-B2E8-C1B46FA3601F}" type="pres">
      <dgm:prSet presAssocID="{93F4E713-076C-4853-8866-9C67F7852424}" presName="node" presStyleLbl="node1" presStyleIdx="8" presStyleCnt="9" custScaleX="292631" custRadScaleRad="167071" custRadScaleInc="-109832">
        <dgm:presLayoutVars>
          <dgm:bulletEnabled val="1"/>
        </dgm:presLayoutVars>
      </dgm:prSet>
      <dgm:spPr/>
    </dgm:pt>
  </dgm:ptLst>
  <dgm:cxnLst>
    <dgm:cxn modelId="{21347A00-2104-4F1C-87B1-ED7ADDF951DD}" type="presOf" srcId="{CD135319-399E-4012-A302-66D3F7851B7C}" destId="{5AC4F776-302C-437C-83E9-EE971155EBA1}" srcOrd="0" destOrd="0" presId="urn:microsoft.com/office/officeart/2005/8/layout/radial1"/>
    <dgm:cxn modelId="{033AB000-A5E9-452D-97A3-EBBA4657F69C}" type="presOf" srcId="{BA096B7F-EC5B-418D-B516-5D59F95E0AD8}" destId="{3055B3EC-66EE-41F7-952C-9294249B337F}" srcOrd="0" destOrd="0" presId="urn:microsoft.com/office/officeart/2005/8/layout/radial1"/>
    <dgm:cxn modelId="{9945C603-4154-432B-84C5-9200543EBCE2}" srcId="{5B6141AA-8618-43A0-A562-A58BBDB1F93E}" destId="{F86FB930-1EE4-449E-A5D1-8B219D3DAF59}" srcOrd="4" destOrd="0" parTransId="{4A326FF8-6552-4A74-848B-3CFCBFDD3B93}" sibTransId="{65F2B6DF-18F0-4C5C-A024-6931547358E9}"/>
    <dgm:cxn modelId="{1B784F04-E58D-45D3-9484-1AB305062BE5}" type="presOf" srcId="{BC484A8A-FB74-4020-8176-78684CA84CF5}" destId="{14C15049-BDCA-4F35-A947-202CED60B711}" srcOrd="0" destOrd="0" presId="urn:microsoft.com/office/officeart/2005/8/layout/radial1"/>
    <dgm:cxn modelId="{230DF507-9283-45AC-8024-A70C0EFC6F43}" type="presOf" srcId="{5B6141AA-8618-43A0-A562-A58BBDB1F93E}" destId="{4BBAA90B-BDCC-4160-ABEB-C91A075DB502}" srcOrd="0" destOrd="0" presId="urn:microsoft.com/office/officeart/2005/8/layout/radial1"/>
    <dgm:cxn modelId="{78BC1B1B-42B6-41C8-8CF5-2414E8A07C22}" type="presOf" srcId="{6F9D9252-2B1A-4E88-85FF-E10E0BC2EBFF}" destId="{EBA734A8-21DE-41C9-AB6F-27E6C6C98A24}" srcOrd="1" destOrd="0" presId="urn:microsoft.com/office/officeart/2005/8/layout/radial1"/>
    <dgm:cxn modelId="{EE44AE1B-8EA9-438C-8F97-B918197B1D9F}" type="presOf" srcId="{ACD748F9-4AA3-4233-95DD-757785CAF87D}" destId="{A7B52491-54E7-4FFE-AEFF-BE16643B656F}" srcOrd="0" destOrd="0" presId="urn:microsoft.com/office/officeart/2005/8/layout/radial1"/>
    <dgm:cxn modelId="{5B0F7820-B6F4-44D3-83BD-0B05EDCD6913}" type="presOf" srcId="{1C2F0491-E67D-4C96-B23A-EF7DC3568773}" destId="{A3AE6F8D-D16D-4FDA-8EAA-3B864128CADA}" srcOrd="0" destOrd="0" presId="urn:microsoft.com/office/officeart/2005/8/layout/radial1"/>
    <dgm:cxn modelId="{0DF98320-7E8D-48C3-9EEB-2F0E3F7DA00B}" type="presOf" srcId="{10558368-38F5-4CFB-BA72-5310B1D4A7ED}" destId="{80874A1B-58AF-46A8-9300-377DFD948895}" srcOrd="0" destOrd="0" presId="urn:microsoft.com/office/officeart/2005/8/layout/radial1"/>
    <dgm:cxn modelId="{4A005823-C128-46BA-ABD9-F6A34CF650C8}" type="presOf" srcId="{BC484A8A-FB74-4020-8176-78684CA84CF5}" destId="{BCAE103A-0355-4121-83D5-6A1EB900A268}" srcOrd="1" destOrd="0" presId="urn:microsoft.com/office/officeart/2005/8/layout/radial1"/>
    <dgm:cxn modelId="{FA4BFF26-FDBD-4D61-8F14-820250238C79}" type="presOf" srcId="{4A326FF8-6552-4A74-848B-3CFCBFDD3B93}" destId="{1FAE1DF6-4250-454B-93CB-D412FBB6927B}" srcOrd="0" destOrd="0" presId="urn:microsoft.com/office/officeart/2005/8/layout/radial1"/>
    <dgm:cxn modelId="{F0749635-F792-4C03-A093-F98999DA9E95}" srcId="{5B6141AA-8618-43A0-A562-A58BBDB1F93E}" destId="{DDF9EFD0-EF1C-40FF-8DF5-4BA7E77EC264}" srcOrd="1" destOrd="0" parTransId="{D512DB6E-F078-411E-9B3F-91F9A12BDA84}" sibTransId="{3203C2A3-472E-4EE2-9E2F-36706DA2FCC0}"/>
    <dgm:cxn modelId="{D059A038-A31A-41AA-8E83-754317072C4A}" type="presOf" srcId="{F86FB930-1EE4-449E-A5D1-8B219D3DAF59}" destId="{C8800F5C-B2ED-48E0-B1C4-87B3F77968B2}" srcOrd="0" destOrd="0" presId="urn:microsoft.com/office/officeart/2005/8/layout/radial1"/>
    <dgm:cxn modelId="{21D5423D-2A4E-453C-8A0D-2D611B17532B}" srcId="{5B6141AA-8618-43A0-A562-A58BBDB1F93E}" destId="{93F4E713-076C-4853-8866-9C67F7852424}" srcOrd="8" destOrd="0" parTransId="{BA096B7F-EC5B-418D-B516-5D59F95E0AD8}" sibTransId="{E234023C-4C70-4DD1-86AD-772CDC0EC519}"/>
    <dgm:cxn modelId="{D0E1E25F-F45A-4C39-8AC7-AC8E1176DB16}" srcId="{558DB198-3F55-4A21-B23A-5CDF0DCFC68C}" destId="{5B6141AA-8618-43A0-A562-A58BBDB1F93E}" srcOrd="0" destOrd="0" parTransId="{5146917B-21EA-4585-B88C-61D42A0A5510}" sibTransId="{D6888115-CD5D-420A-B118-7546549D6194}"/>
    <dgm:cxn modelId="{20E19543-635E-417B-BF8E-FEB1C8459A39}" type="presOf" srcId="{BA096B7F-EC5B-418D-B516-5D59F95E0AD8}" destId="{2A688AD8-642C-4549-B320-15B32158FBF8}" srcOrd="1" destOrd="0" presId="urn:microsoft.com/office/officeart/2005/8/layout/radial1"/>
    <dgm:cxn modelId="{1CA9E169-2CDD-4A3E-BBF7-D8FF308513F9}" srcId="{5B6141AA-8618-43A0-A562-A58BBDB1F93E}" destId="{1C2F0491-E67D-4C96-B23A-EF7DC3568773}" srcOrd="2" destOrd="0" parTransId="{A2DAC469-21B0-4B02-90DE-B2DFCD919BBA}" sibTransId="{F22FDBD1-B882-4892-BA54-FEE5FEDC6625}"/>
    <dgm:cxn modelId="{72DCFE4A-86B9-4071-BBCB-82E0B628491C}" type="presOf" srcId="{81DB2B46-2F0C-4E86-8674-6FB178A5D72B}" destId="{7BFF87F3-4FA3-4A85-8C3C-F099ABAB949A}" srcOrd="0" destOrd="0" presId="urn:microsoft.com/office/officeart/2005/8/layout/radial1"/>
    <dgm:cxn modelId="{4D15CA4C-3048-46AC-BB86-49F53881498B}" type="presOf" srcId="{0B4CB5DD-7040-4D7D-8345-39DB8DA9EDD0}" destId="{6E29D2A5-852B-4E72-AC4C-3AEBE839E9C5}" srcOrd="0" destOrd="0" presId="urn:microsoft.com/office/officeart/2005/8/layout/radial1"/>
    <dgm:cxn modelId="{3922674D-21C3-47AD-A28D-991EEACC3391}" type="presOf" srcId="{DDF9EFD0-EF1C-40FF-8DF5-4BA7E77EC264}" destId="{EF11D386-4365-4B1D-9D5E-002A1DFBE6FB}" srcOrd="0" destOrd="0" presId="urn:microsoft.com/office/officeart/2005/8/layout/radial1"/>
    <dgm:cxn modelId="{D2DEAA51-EF2B-48AA-A9E5-D8F01B46F28F}" type="presOf" srcId="{772AB920-9737-4860-ADEE-E7F0432025BF}" destId="{91E72D66-5220-4054-845A-49F7CE0118A8}" srcOrd="1" destOrd="0" presId="urn:microsoft.com/office/officeart/2005/8/layout/radial1"/>
    <dgm:cxn modelId="{30A7CA76-4F13-40CC-B1E9-F536192D12C1}" type="presOf" srcId="{ACD748F9-4AA3-4233-95DD-757785CAF87D}" destId="{E44999AE-B175-4ED2-9E3B-929B48713E53}" srcOrd="1" destOrd="0" presId="urn:microsoft.com/office/officeart/2005/8/layout/radial1"/>
    <dgm:cxn modelId="{48097E5A-F223-4785-9BC9-A6960872B9C3}" srcId="{5B6141AA-8618-43A0-A562-A58BBDB1F93E}" destId="{0B4CB5DD-7040-4D7D-8345-39DB8DA9EDD0}" srcOrd="7" destOrd="0" parTransId="{CD135319-399E-4012-A302-66D3F7851B7C}" sibTransId="{BFDA01F1-D796-4E19-9C61-20FD1115F6A5}"/>
    <dgm:cxn modelId="{08013B85-1598-433C-BEC2-AEA3735390C4}" srcId="{5B6141AA-8618-43A0-A562-A58BBDB1F93E}" destId="{81DB2B46-2F0C-4E86-8674-6FB178A5D72B}" srcOrd="3" destOrd="0" parTransId="{6F9D9252-2B1A-4E88-85FF-E10E0BC2EBFF}" sibTransId="{CF025F38-711D-4810-89BF-826AA7FF82C5}"/>
    <dgm:cxn modelId="{6DD8C395-1424-4DF2-BFCC-145B2D83AA75}" type="presOf" srcId="{4A326FF8-6552-4A74-848B-3CFCBFDD3B93}" destId="{97821C27-E1A5-43DB-A012-08DE7D07AF1E}" srcOrd="1" destOrd="0" presId="urn:microsoft.com/office/officeart/2005/8/layout/radial1"/>
    <dgm:cxn modelId="{811D6099-DB29-4EDF-A8F5-F91484EA3D03}" type="presOf" srcId="{A2DAC469-21B0-4B02-90DE-B2DFCD919BBA}" destId="{EEA0C8F4-8D97-406B-BB6B-F856B1E7D118}" srcOrd="1" destOrd="0" presId="urn:microsoft.com/office/officeart/2005/8/layout/radial1"/>
    <dgm:cxn modelId="{74EB09A0-4751-41F5-AE15-5CB370A9CF31}" type="presOf" srcId="{A2DAC469-21B0-4B02-90DE-B2DFCD919BBA}" destId="{DC9DA251-C943-4A68-BCD3-408DF6853DEC}" srcOrd="0" destOrd="0" presId="urn:microsoft.com/office/officeart/2005/8/layout/radial1"/>
    <dgm:cxn modelId="{E5F079A1-A0A4-4666-92E1-D1BFF1F63328}" type="presOf" srcId="{772AB920-9737-4860-ADEE-E7F0432025BF}" destId="{1C6BF45B-EDD1-4DC9-AFED-37E36E487BBA}" srcOrd="0" destOrd="0" presId="urn:microsoft.com/office/officeart/2005/8/layout/radial1"/>
    <dgm:cxn modelId="{D8A0CAA2-308B-49AD-8C94-5A201F8DFB24}" type="presOf" srcId="{D512DB6E-F078-411E-9B3F-91F9A12BDA84}" destId="{4198686B-EBE2-4076-A6DC-FEB78793006C}" srcOrd="0" destOrd="0" presId="urn:microsoft.com/office/officeart/2005/8/layout/radial1"/>
    <dgm:cxn modelId="{2C4722B1-5BE8-4A99-9A5E-3C6D9A32C3DA}" type="presOf" srcId="{93F4E713-076C-4853-8866-9C67F7852424}" destId="{0369AA08-F527-4BE2-B2E8-C1B46FA3601F}" srcOrd="0" destOrd="0" presId="urn:microsoft.com/office/officeart/2005/8/layout/radial1"/>
    <dgm:cxn modelId="{764673C8-B466-4844-B6D9-AB55BADFE1B3}" type="presOf" srcId="{558DB198-3F55-4A21-B23A-5CDF0DCFC68C}" destId="{ACC5E314-20C5-424D-9A07-801B3A333355}" srcOrd="0" destOrd="0" presId="urn:microsoft.com/office/officeart/2005/8/layout/radial1"/>
    <dgm:cxn modelId="{3A0911C9-2E2F-4AE0-B0A2-F06F8850AC7D}" type="presOf" srcId="{CD135319-399E-4012-A302-66D3F7851B7C}" destId="{9C3FD207-369D-4B4B-B9EB-09FC19E029C4}" srcOrd="1" destOrd="0" presId="urn:microsoft.com/office/officeart/2005/8/layout/radial1"/>
    <dgm:cxn modelId="{6B2125D6-0807-4CBA-8FF5-0FBAE403C09A}" type="presOf" srcId="{D512DB6E-F078-411E-9B3F-91F9A12BDA84}" destId="{0129932C-9875-4B74-9D7B-9ABBCAC61094}" srcOrd="1" destOrd="0" presId="urn:microsoft.com/office/officeart/2005/8/layout/radial1"/>
    <dgm:cxn modelId="{C20310DC-35EF-4A93-BDA8-4416BE04AE21}" srcId="{5B6141AA-8618-43A0-A562-A58BBDB1F93E}" destId="{8BE4F8AB-0EFE-44BD-9228-FC89AEE99429}" srcOrd="0" destOrd="0" parTransId="{772AB920-9737-4860-ADEE-E7F0432025BF}" sibTransId="{449E5BED-70FF-4B7F-8E12-CD8BC5A1066E}"/>
    <dgm:cxn modelId="{008861E7-98C3-4A2A-A86E-A598B186C89F}" type="presOf" srcId="{FD198F39-F293-4CE2-A219-625D8C353FDB}" destId="{C94CEBCB-0843-449C-B616-CA70C0BC6DF4}" srcOrd="0" destOrd="0" presId="urn:microsoft.com/office/officeart/2005/8/layout/radial1"/>
    <dgm:cxn modelId="{E78C2CED-C33E-4DFE-858E-7F34A8CEB3D1}" type="presOf" srcId="{6F9D9252-2B1A-4E88-85FF-E10E0BC2EBFF}" destId="{F13290B9-3325-43F0-B5B8-5802B30C299D}" srcOrd="0" destOrd="0" presId="urn:microsoft.com/office/officeart/2005/8/layout/radial1"/>
    <dgm:cxn modelId="{954522EE-3805-41B0-856E-184D4E163CD6}" type="presOf" srcId="{8BE4F8AB-0EFE-44BD-9228-FC89AEE99429}" destId="{935B2DDF-6B78-4019-BA4B-4681A430EAA7}" srcOrd="0" destOrd="0" presId="urn:microsoft.com/office/officeart/2005/8/layout/radial1"/>
    <dgm:cxn modelId="{BFDA5DFB-6F39-4926-8DC1-FF76F922499F}" srcId="{5B6141AA-8618-43A0-A562-A58BBDB1F93E}" destId="{FD198F39-F293-4CE2-A219-625D8C353FDB}" srcOrd="5" destOrd="0" parTransId="{BC484A8A-FB74-4020-8176-78684CA84CF5}" sibTransId="{8BEDAB88-B1AA-4307-8F83-2647D4D8C510}"/>
    <dgm:cxn modelId="{2514F8FC-AEA8-4C06-8F24-78F7785D3303}" srcId="{5B6141AA-8618-43A0-A562-A58BBDB1F93E}" destId="{10558368-38F5-4CFB-BA72-5310B1D4A7ED}" srcOrd="6" destOrd="0" parTransId="{ACD748F9-4AA3-4233-95DD-757785CAF87D}" sibTransId="{A73764C2-EB5C-406E-8FAC-5EA938CEEEC4}"/>
    <dgm:cxn modelId="{A1C614DD-9E5C-473A-B704-6D35F747A62A}" type="presParOf" srcId="{ACC5E314-20C5-424D-9A07-801B3A333355}" destId="{4BBAA90B-BDCC-4160-ABEB-C91A075DB502}" srcOrd="0" destOrd="0" presId="urn:microsoft.com/office/officeart/2005/8/layout/radial1"/>
    <dgm:cxn modelId="{EA4C8118-97E1-4149-BE86-32BF49BBE6F0}" type="presParOf" srcId="{ACC5E314-20C5-424D-9A07-801B3A333355}" destId="{1C6BF45B-EDD1-4DC9-AFED-37E36E487BBA}" srcOrd="1" destOrd="0" presId="urn:microsoft.com/office/officeart/2005/8/layout/radial1"/>
    <dgm:cxn modelId="{6CBE3E49-87A5-4061-8FD3-98770CBC48AD}" type="presParOf" srcId="{1C6BF45B-EDD1-4DC9-AFED-37E36E487BBA}" destId="{91E72D66-5220-4054-845A-49F7CE0118A8}" srcOrd="0" destOrd="0" presId="urn:microsoft.com/office/officeart/2005/8/layout/radial1"/>
    <dgm:cxn modelId="{6580028A-AB82-4E6A-A527-3EB4DFED7598}" type="presParOf" srcId="{ACC5E314-20C5-424D-9A07-801B3A333355}" destId="{935B2DDF-6B78-4019-BA4B-4681A430EAA7}" srcOrd="2" destOrd="0" presId="urn:microsoft.com/office/officeart/2005/8/layout/radial1"/>
    <dgm:cxn modelId="{C28E53D1-B0BB-479F-9446-6182CC64FD39}" type="presParOf" srcId="{ACC5E314-20C5-424D-9A07-801B3A333355}" destId="{4198686B-EBE2-4076-A6DC-FEB78793006C}" srcOrd="3" destOrd="0" presId="urn:microsoft.com/office/officeart/2005/8/layout/radial1"/>
    <dgm:cxn modelId="{6D8A1952-83F1-47CC-875B-F677ACD7D8D3}" type="presParOf" srcId="{4198686B-EBE2-4076-A6DC-FEB78793006C}" destId="{0129932C-9875-4B74-9D7B-9ABBCAC61094}" srcOrd="0" destOrd="0" presId="urn:microsoft.com/office/officeart/2005/8/layout/radial1"/>
    <dgm:cxn modelId="{F84082EA-7700-4616-A099-9BE31B0C7197}" type="presParOf" srcId="{ACC5E314-20C5-424D-9A07-801B3A333355}" destId="{EF11D386-4365-4B1D-9D5E-002A1DFBE6FB}" srcOrd="4" destOrd="0" presId="urn:microsoft.com/office/officeart/2005/8/layout/radial1"/>
    <dgm:cxn modelId="{FB429312-0028-43AB-AFBF-91DCDB4DDA98}" type="presParOf" srcId="{ACC5E314-20C5-424D-9A07-801B3A333355}" destId="{DC9DA251-C943-4A68-BCD3-408DF6853DEC}" srcOrd="5" destOrd="0" presId="urn:microsoft.com/office/officeart/2005/8/layout/radial1"/>
    <dgm:cxn modelId="{A3ACB53F-AAE6-49E8-9D6A-0CA520B39584}" type="presParOf" srcId="{DC9DA251-C943-4A68-BCD3-408DF6853DEC}" destId="{EEA0C8F4-8D97-406B-BB6B-F856B1E7D118}" srcOrd="0" destOrd="0" presId="urn:microsoft.com/office/officeart/2005/8/layout/radial1"/>
    <dgm:cxn modelId="{E39D880B-A224-47FE-BFBB-C0E63E58BB19}" type="presParOf" srcId="{ACC5E314-20C5-424D-9A07-801B3A333355}" destId="{A3AE6F8D-D16D-4FDA-8EAA-3B864128CADA}" srcOrd="6" destOrd="0" presId="urn:microsoft.com/office/officeart/2005/8/layout/radial1"/>
    <dgm:cxn modelId="{4E9FFED5-BCD1-44DA-92CA-D21F5651A6EE}" type="presParOf" srcId="{ACC5E314-20C5-424D-9A07-801B3A333355}" destId="{F13290B9-3325-43F0-B5B8-5802B30C299D}" srcOrd="7" destOrd="0" presId="urn:microsoft.com/office/officeart/2005/8/layout/radial1"/>
    <dgm:cxn modelId="{4B8233AF-623E-4D80-9C60-77AA68425516}" type="presParOf" srcId="{F13290B9-3325-43F0-B5B8-5802B30C299D}" destId="{EBA734A8-21DE-41C9-AB6F-27E6C6C98A24}" srcOrd="0" destOrd="0" presId="urn:microsoft.com/office/officeart/2005/8/layout/radial1"/>
    <dgm:cxn modelId="{1C59F52B-F49E-4529-B796-42F5CD1A90DA}" type="presParOf" srcId="{ACC5E314-20C5-424D-9A07-801B3A333355}" destId="{7BFF87F3-4FA3-4A85-8C3C-F099ABAB949A}" srcOrd="8" destOrd="0" presId="urn:microsoft.com/office/officeart/2005/8/layout/radial1"/>
    <dgm:cxn modelId="{1D5994D4-3AAB-4899-BF25-F033CAD600B7}" type="presParOf" srcId="{ACC5E314-20C5-424D-9A07-801B3A333355}" destId="{1FAE1DF6-4250-454B-93CB-D412FBB6927B}" srcOrd="9" destOrd="0" presId="urn:microsoft.com/office/officeart/2005/8/layout/radial1"/>
    <dgm:cxn modelId="{C046290C-680C-435E-8738-486BC81854F7}" type="presParOf" srcId="{1FAE1DF6-4250-454B-93CB-D412FBB6927B}" destId="{97821C27-E1A5-43DB-A012-08DE7D07AF1E}" srcOrd="0" destOrd="0" presId="urn:microsoft.com/office/officeart/2005/8/layout/radial1"/>
    <dgm:cxn modelId="{5E3579FB-E2AB-4B3E-8E14-0419BBCAE584}" type="presParOf" srcId="{ACC5E314-20C5-424D-9A07-801B3A333355}" destId="{C8800F5C-B2ED-48E0-B1C4-87B3F77968B2}" srcOrd="10" destOrd="0" presId="urn:microsoft.com/office/officeart/2005/8/layout/radial1"/>
    <dgm:cxn modelId="{AF21CF9C-A364-4B5F-BE78-947F28A1456C}" type="presParOf" srcId="{ACC5E314-20C5-424D-9A07-801B3A333355}" destId="{14C15049-BDCA-4F35-A947-202CED60B711}" srcOrd="11" destOrd="0" presId="urn:microsoft.com/office/officeart/2005/8/layout/radial1"/>
    <dgm:cxn modelId="{4111467A-9514-49AF-9456-A707A2F141FD}" type="presParOf" srcId="{14C15049-BDCA-4F35-A947-202CED60B711}" destId="{BCAE103A-0355-4121-83D5-6A1EB900A268}" srcOrd="0" destOrd="0" presId="urn:microsoft.com/office/officeart/2005/8/layout/radial1"/>
    <dgm:cxn modelId="{3201D84B-8C7F-42FC-964D-91FC7CACF5B6}" type="presParOf" srcId="{ACC5E314-20C5-424D-9A07-801B3A333355}" destId="{C94CEBCB-0843-449C-B616-CA70C0BC6DF4}" srcOrd="12" destOrd="0" presId="urn:microsoft.com/office/officeart/2005/8/layout/radial1"/>
    <dgm:cxn modelId="{135E80F5-CC76-4835-AE3E-09BEF083E5E8}" type="presParOf" srcId="{ACC5E314-20C5-424D-9A07-801B3A333355}" destId="{A7B52491-54E7-4FFE-AEFF-BE16643B656F}" srcOrd="13" destOrd="0" presId="urn:microsoft.com/office/officeart/2005/8/layout/radial1"/>
    <dgm:cxn modelId="{BAFE1DB2-6E3C-4CE5-A327-1E1A802D788D}" type="presParOf" srcId="{A7B52491-54E7-4FFE-AEFF-BE16643B656F}" destId="{E44999AE-B175-4ED2-9E3B-929B48713E53}" srcOrd="0" destOrd="0" presId="urn:microsoft.com/office/officeart/2005/8/layout/radial1"/>
    <dgm:cxn modelId="{926A4211-49D3-41BF-81EC-D115D376D8FA}" type="presParOf" srcId="{ACC5E314-20C5-424D-9A07-801B3A333355}" destId="{80874A1B-58AF-46A8-9300-377DFD948895}" srcOrd="14" destOrd="0" presId="urn:microsoft.com/office/officeart/2005/8/layout/radial1"/>
    <dgm:cxn modelId="{93351054-C44E-4BEF-9708-5EDE8114D7E2}" type="presParOf" srcId="{ACC5E314-20C5-424D-9A07-801B3A333355}" destId="{5AC4F776-302C-437C-83E9-EE971155EBA1}" srcOrd="15" destOrd="0" presId="urn:microsoft.com/office/officeart/2005/8/layout/radial1"/>
    <dgm:cxn modelId="{C77C5BAA-BEA8-4735-8DA3-41AE34352227}" type="presParOf" srcId="{5AC4F776-302C-437C-83E9-EE971155EBA1}" destId="{9C3FD207-369D-4B4B-B9EB-09FC19E029C4}" srcOrd="0" destOrd="0" presId="urn:microsoft.com/office/officeart/2005/8/layout/radial1"/>
    <dgm:cxn modelId="{C1EED4CD-584E-4F2F-92E8-791BBA072D08}" type="presParOf" srcId="{ACC5E314-20C5-424D-9A07-801B3A333355}" destId="{6E29D2A5-852B-4E72-AC4C-3AEBE839E9C5}" srcOrd="16" destOrd="0" presId="urn:microsoft.com/office/officeart/2005/8/layout/radial1"/>
    <dgm:cxn modelId="{19993F4D-37C9-4E3C-8560-40DB093F8110}" type="presParOf" srcId="{ACC5E314-20C5-424D-9A07-801B3A333355}" destId="{3055B3EC-66EE-41F7-952C-9294249B337F}" srcOrd="17" destOrd="0" presId="urn:microsoft.com/office/officeart/2005/8/layout/radial1"/>
    <dgm:cxn modelId="{41C3BDED-B1B2-459A-8F88-1EA4DCF12D5C}" type="presParOf" srcId="{3055B3EC-66EE-41F7-952C-9294249B337F}" destId="{2A688AD8-642C-4549-B320-15B32158FBF8}" srcOrd="0" destOrd="0" presId="urn:microsoft.com/office/officeart/2005/8/layout/radial1"/>
    <dgm:cxn modelId="{A15B49EC-73E5-4F23-9F86-8D81E85303C3}" type="presParOf" srcId="{ACC5E314-20C5-424D-9A07-801B3A333355}" destId="{0369AA08-F527-4BE2-B2E8-C1B46FA3601F}" srcOrd="18"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EFA3AF3-CB32-48CC-907B-684BA191CF5F}"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DA25EB21-3184-4EEA-902C-E88962D04B89}">
      <dgm:prSet/>
      <dgm:spPr/>
      <dgm:t>
        <a:bodyPr/>
        <a:lstStyle/>
        <a:p>
          <a:pPr>
            <a:lnSpc>
              <a:spcPct val="100000"/>
            </a:lnSpc>
          </a:pPr>
          <a:r>
            <a:rPr lang="en-US" dirty="0" err="1"/>
            <a:t>Sielkundig</a:t>
          </a:r>
          <a:endParaRPr lang="en-US" dirty="0"/>
        </a:p>
      </dgm:t>
    </dgm:pt>
    <dgm:pt modelId="{38DA2AFC-EE5F-47F0-ADBE-471C193CC5AA}" type="parTrans" cxnId="{BF8A2CAB-E857-40E7-ACB6-783A334C5ACA}">
      <dgm:prSet/>
      <dgm:spPr/>
      <dgm:t>
        <a:bodyPr/>
        <a:lstStyle/>
        <a:p>
          <a:endParaRPr lang="en-US"/>
        </a:p>
      </dgm:t>
    </dgm:pt>
    <dgm:pt modelId="{C7A8AB72-6F9E-41A8-A4BE-28D6EFE6FBA0}" type="sibTrans" cxnId="{BF8A2CAB-E857-40E7-ACB6-783A334C5ACA}">
      <dgm:prSet/>
      <dgm:spPr/>
      <dgm:t>
        <a:bodyPr/>
        <a:lstStyle/>
        <a:p>
          <a:endParaRPr lang="en-US"/>
        </a:p>
      </dgm:t>
    </dgm:pt>
    <dgm:pt modelId="{F696E2F1-9F62-44C3-A6B7-56DBEA093AA5}">
      <dgm:prSet/>
      <dgm:spPr/>
      <dgm:t>
        <a:bodyPr/>
        <a:lstStyle/>
        <a:p>
          <a:pPr>
            <a:lnSpc>
              <a:spcPct val="100000"/>
            </a:lnSpc>
          </a:pPr>
          <a:r>
            <a:rPr lang="en-US" dirty="0" err="1"/>
            <a:t>Sosiaal</a:t>
          </a:r>
          <a:endParaRPr lang="en-US" dirty="0"/>
        </a:p>
      </dgm:t>
    </dgm:pt>
    <dgm:pt modelId="{4D243B54-2E5D-4C29-969F-A844E257A63E}" type="parTrans" cxnId="{86D32309-6348-468F-9AC9-5EA7505DC460}">
      <dgm:prSet/>
      <dgm:spPr/>
      <dgm:t>
        <a:bodyPr/>
        <a:lstStyle/>
        <a:p>
          <a:endParaRPr lang="en-US"/>
        </a:p>
      </dgm:t>
    </dgm:pt>
    <dgm:pt modelId="{9998A076-F9A3-439E-8D9E-F927E856BECD}" type="sibTrans" cxnId="{86D32309-6348-468F-9AC9-5EA7505DC460}">
      <dgm:prSet/>
      <dgm:spPr/>
      <dgm:t>
        <a:bodyPr/>
        <a:lstStyle/>
        <a:p>
          <a:endParaRPr lang="en-US"/>
        </a:p>
      </dgm:t>
    </dgm:pt>
    <dgm:pt modelId="{75E6F47F-D995-4B6B-9465-7EE0EF5A3DEA}">
      <dgm:prSet/>
      <dgm:spPr/>
      <dgm:t>
        <a:bodyPr/>
        <a:lstStyle/>
        <a:p>
          <a:pPr>
            <a:lnSpc>
              <a:spcPct val="100000"/>
            </a:lnSpc>
          </a:pPr>
          <a:r>
            <a:rPr lang="en-US" dirty="0" err="1"/>
            <a:t>Godsdienstig</a:t>
          </a:r>
          <a:r>
            <a:rPr lang="en-US" dirty="0"/>
            <a:t> &amp; </a:t>
          </a:r>
          <a:r>
            <a:rPr lang="en-US" dirty="0" err="1"/>
            <a:t>Kultureel</a:t>
          </a:r>
          <a:endParaRPr lang="en-US" dirty="0"/>
        </a:p>
      </dgm:t>
    </dgm:pt>
    <dgm:pt modelId="{6BFF43EA-98A7-417A-8AC4-AB6C14CE213E}" type="parTrans" cxnId="{070EE265-5027-4DE6-B8EE-BE1ACA3474B2}">
      <dgm:prSet/>
      <dgm:spPr/>
      <dgm:t>
        <a:bodyPr/>
        <a:lstStyle/>
        <a:p>
          <a:endParaRPr lang="en-US"/>
        </a:p>
      </dgm:t>
    </dgm:pt>
    <dgm:pt modelId="{E357D681-58C0-4988-817C-52DB48163EDF}" type="sibTrans" cxnId="{070EE265-5027-4DE6-B8EE-BE1ACA3474B2}">
      <dgm:prSet/>
      <dgm:spPr/>
      <dgm:t>
        <a:bodyPr/>
        <a:lstStyle/>
        <a:p>
          <a:endParaRPr lang="en-US"/>
        </a:p>
      </dgm:t>
    </dgm:pt>
    <dgm:pt modelId="{85ECDCDF-23D1-4A9F-BEAB-D33F3A5DBB7E}">
      <dgm:prSet/>
      <dgm:spPr/>
      <dgm:t>
        <a:bodyPr/>
        <a:lstStyle/>
        <a:p>
          <a:pPr>
            <a:lnSpc>
              <a:spcPct val="100000"/>
            </a:lnSpc>
          </a:pPr>
          <a:r>
            <a:rPr lang="en-GB" dirty="0" err="1"/>
            <a:t>Sosio-ekonomies</a:t>
          </a:r>
          <a:endParaRPr lang="en-US" dirty="0"/>
        </a:p>
      </dgm:t>
    </dgm:pt>
    <dgm:pt modelId="{C3832BEC-548C-4D59-BB40-2B1570FAD68D}" type="parTrans" cxnId="{E5CC15AD-C391-4461-BE07-FBC83035283D}">
      <dgm:prSet/>
      <dgm:spPr/>
      <dgm:t>
        <a:bodyPr/>
        <a:lstStyle/>
        <a:p>
          <a:endParaRPr lang="en-US"/>
        </a:p>
      </dgm:t>
    </dgm:pt>
    <dgm:pt modelId="{7F5F11FC-B21D-487B-8BDA-495D7482054A}" type="sibTrans" cxnId="{E5CC15AD-C391-4461-BE07-FBC83035283D}">
      <dgm:prSet/>
      <dgm:spPr/>
      <dgm:t>
        <a:bodyPr/>
        <a:lstStyle/>
        <a:p>
          <a:endParaRPr lang="en-US"/>
        </a:p>
      </dgm:t>
    </dgm:pt>
    <dgm:pt modelId="{5FFF87D4-C987-45E0-ADB2-92A1143ADE07}" type="pres">
      <dgm:prSet presAssocID="{CEFA3AF3-CB32-48CC-907B-684BA191CF5F}" presName="root" presStyleCnt="0">
        <dgm:presLayoutVars>
          <dgm:dir/>
          <dgm:resizeHandles val="exact"/>
        </dgm:presLayoutVars>
      </dgm:prSet>
      <dgm:spPr/>
    </dgm:pt>
    <dgm:pt modelId="{45811119-AC26-492A-8F19-ED1352565A27}" type="pres">
      <dgm:prSet presAssocID="{DA25EB21-3184-4EEA-902C-E88962D04B89}" presName="compNode" presStyleCnt="0"/>
      <dgm:spPr/>
    </dgm:pt>
    <dgm:pt modelId="{AD4CF9FA-E7A7-4CC1-A211-4ABF6E60CF3F}" type="pres">
      <dgm:prSet presAssocID="{DA25EB21-3184-4EEA-902C-E88962D04B89}" presName="bgRect" presStyleLbl="bgShp" presStyleIdx="0" presStyleCnt="4"/>
      <dgm:spPr/>
    </dgm:pt>
    <dgm:pt modelId="{0BDB7C77-3F95-4897-9A22-9B10E5D19D9E}" type="pres">
      <dgm:prSet presAssocID="{DA25EB21-3184-4EEA-902C-E88962D04B89}"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rain in head"/>
        </a:ext>
      </dgm:extLst>
    </dgm:pt>
    <dgm:pt modelId="{26F312DA-673A-4102-9D94-89F8B504B91C}" type="pres">
      <dgm:prSet presAssocID="{DA25EB21-3184-4EEA-902C-E88962D04B89}" presName="spaceRect" presStyleCnt="0"/>
      <dgm:spPr/>
    </dgm:pt>
    <dgm:pt modelId="{703BABF9-3674-4EF1-8AD6-4BB0BC630CF0}" type="pres">
      <dgm:prSet presAssocID="{DA25EB21-3184-4EEA-902C-E88962D04B89}" presName="parTx" presStyleLbl="revTx" presStyleIdx="0" presStyleCnt="4">
        <dgm:presLayoutVars>
          <dgm:chMax val="0"/>
          <dgm:chPref val="0"/>
        </dgm:presLayoutVars>
      </dgm:prSet>
      <dgm:spPr/>
    </dgm:pt>
    <dgm:pt modelId="{1AF654B2-E3BC-4336-ACB6-F0CD66741FBC}" type="pres">
      <dgm:prSet presAssocID="{C7A8AB72-6F9E-41A8-A4BE-28D6EFE6FBA0}" presName="sibTrans" presStyleCnt="0"/>
      <dgm:spPr/>
    </dgm:pt>
    <dgm:pt modelId="{66B4345F-B680-488C-829E-FF7C66D2BEEB}" type="pres">
      <dgm:prSet presAssocID="{F696E2F1-9F62-44C3-A6B7-56DBEA093AA5}" presName="compNode" presStyleCnt="0"/>
      <dgm:spPr/>
    </dgm:pt>
    <dgm:pt modelId="{A391FFF8-0577-4EEC-8C9D-8EC5BD47C12F}" type="pres">
      <dgm:prSet presAssocID="{F696E2F1-9F62-44C3-A6B7-56DBEA093AA5}" presName="bgRect" presStyleLbl="bgShp" presStyleIdx="1" presStyleCnt="4"/>
      <dgm:spPr/>
    </dgm:pt>
    <dgm:pt modelId="{6C198934-1A2E-4457-BEA4-E2A4B537AAA8}" type="pres">
      <dgm:prSet presAssocID="{F696E2F1-9F62-44C3-A6B7-56DBEA093AA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Social Network"/>
        </a:ext>
      </dgm:extLst>
    </dgm:pt>
    <dgm:pt modelId="{891B4764-B261-4D2A-8FD2-0F20A65AA677}" type="pres">
      <dgm:prSet presAssocID="{F696E2F1-9F62-44C3-A6B7-56DBEA093AA5}" presName="spaceRect" presStyleCnt="0"/>
      <dgm:spPr/>
    </dgm:pt>
    <dgm:pt modelId="{7C606F24-D3EF-4267-8A13-96008312E41E}" type="pres">
      <dgm:prSet presAssocID="{F696E2F1-9F62-44C3-A6B7-56DBEA093AA5}" presName="parTx" presStyleLbl="revTx" presStyleIdx="1" presStyleCnt="4">
        <dgm:presLayoutVars>
          <dgm:chMax val="0"/>
          <dgm:chPref val="0"/>
        </dgm:presLayoutVars>
      </dgm:prSet>
      <dgm:spPr/>
    </dgm:pt>
    <dgm:pt modelId="{8F3DEA96-ECB7-4E0C-8E72-91CE55CE9B54}" type="pres">
      <dgm:prSet presAssocID="{9998A076-F9A3-439E-8D9E-F927E856BECD}" presName="sibTrans" presStyleCnt="0"/>
      <dgm:spPr/>
    </dgm:pt>
    <dgm:pt modelId="{7BBEAAEC-AB2F-4204-999C-2AE843113DE3}" type="pres">
      <dgm:prSet presAssocID="{85ECDCDF-23D1-4A9F-BEAB-D33F3A5DBB7E}" presName="compNode" presStyleCnt="0"/>
      <dgm:spPr/>
    </dgm:pt>
    <dgm:pt modelId="{1D68055E-08F7-4DF0-B3C4-B5E17E5EB87A}" type="pres">
      <dgm:prSet presAssocID="{85ECDCDF-23D1-4A9F-BEAB-D33F3A5DBB7E}" presName="bgRect" presStyleLbl="bgShp" presStyleIdx="2" presStyleCnt="4"/>
      <dgm:spPr/>
    </dgm:pt>
    <dgm:pt modelId="{993D66AC-4E0F-4A24-877C-2E4F404D0F8F}" type="pres">
      <dgm:prSet presAssocID="{85ECDCDF-23D1-4A9F-BEAB-D33F3A5DBB7E}"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dgm:spPr>
      <dgm:extLst>
        <a:ext uri="{E40237B7-FDA0-4F09-8148-C483321AD2D9}">
          <dgm14:cNvPr xmlns:dgm14="http://schemas.microsoft.com/office/drawing/2010/diagram" id="0" name="" descr="Coins with solid fill"/>
        </a:ext>
      </dgm:extLst>
    </dgm:pt>
    <dgm:pt modelId="{0ECC2840-03AD-4F11-A48C-E0EE211C3BC0}" type="pres">
      <dgm:prSet presAssocID="{85ECDCDF-23D1-4A9F-BEAB-D33F3A5DBB7E}" presName="spaceRect" presStyleCnt="0"/>
      <dgm:spPr/>
    </dgm:pt>
    <dgm:pt modelId="{4FA1094F-EDB5-44E9-8973-0EF222E0E662}" type="pres">
      <dgm:prSet presAssocID="{85ECDCDF-23D1-4A9F-BEAB-D33F3A5DBB7E}" presName="parTx" presStyleLbl="revTx" presStyleIdx="2" presStyleCnt="4">
        <dgm:presLayoutVars>
          <dgm:chMax val="0"/>
          <dgm:chPref val="0"/>
        </dgm:presLayoutVars>
      </dgm:prSet>
      <dgm:spPr/>
    </dgm:pt>
    <dgm:pt modelId="{4AD081E9-3F45-4A06-A438-06AAB5D5DD83}" type="pres">
      <dgm:prSet presAssocID="{7F5F11FC-B21D-487B-8BDA-495D7482054A}" presName="sibTrans" presStyleCnt="0"/>
      <dgm:spPr/>
    </dgm:pt>
    <dgm:pt modelId="{3F7F1EC7-3F21-419B-BBAA-D05F45AE802E}" type="pres">
      <dgm:prSet presAssocID="{75E6F47F-D995-4B6B-9465-7EE0EF5A3DEA}" presName="compNode" presStyleCnt="0"/>
      <dgm:spPr/>
    </dgm:pt>
    <dgm:pt modelId="{5E661595-5E64-4209-BA0B-0ACB2C9366FE}" type="pres">
      <dgm:prSet presAssocID="{75E6F47F-D995-4B6B-9465-7EE0EF5A3DEA}" presName="bgRect" presStyleLbl="bgShp" presStyleIdx="3" presStyleCnt="4"/>
      <dgm:spPr/>
    </dgm:pt>
    <dgm:pt modelId="{F65669D4-C61A-43F9-BAEB-1E42596D9947}" type="pres">
      <dgm:prSet presAssocID="{75E6F47F-D995-4B6B-9465-7EE0EF5A3DEA}"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Lecturer"/>
        </a:ext>
      </dgm:extLst>
    </dgm:pt>
    <dgm:pt modelId="{473A2C82-A1B2-4F00-9E25-3885ED31DAFB}" type="pres">
      <dgm:prSet presAssocID="{75E6F47F-D995-4B6B-9465-7EE0EF5A3DEA}" presName="spaceRect" presStyleCnt="0"/>
      <dgm:spPr/>
    </dgm:pt>
    <dgm:pt modelId="{BBD3944B-998F-4289-B5FB-8F802D735EB1}" type="pres">
      <dgm:prSet presAssocID="{75E6F47F-D995-4B6B-9465-7EE0EF5A3DEA}" presName="parTx" presStyleLbl="revTx" presStyleIdx="3" presStyleCnt="4">
        <dgm:presLayoutVars>
          <dgm:chMax val="0"/>
          <dgm:chPref val="0"/>
        </dgm:presLayoutVars>
      </dgm:prSet>
      <dgm:spPr/>
    </dgm:pt>
  </dgm:ptLst>
  <dgm:cxnLst>
    <dgm:cxn modelId="{581CC201-E08B-4D13-AFB7-775DD2C049CD}" type="presOf" srcId="{F696E2F1-9F62-44C3-A6B7-56DBEA093AA5}" destId="{7C606F24-D3EF-4267-8A13-96008312E41E}" srcOrd="0" destOrd="0" presId="urn:microsoft.com/office/officeart/2018/2/layout/IconVerticalSolidList"/>
    <dgm:cxn modelId="{86D32309-6348-468F-9AC9-5EA7505DC460}" srcId="{CEFA3AF3-CB32-48CC-907B-684BA191CF5F}" destId="{F696E2F1-9F62-44C3-A6B7-56DBEA093AA5}" srcOrd="1" destOrd="0" parTransId="{4D243B54-2E5D-4C29-969F-A844E257A63E}" sibTransId="{9998A076-F9A3-439E-8D9E-F927E856BECD}"/>
    <dgm:cxn modelId="{8A694923-7C4A-4557-8378-6E77D5ADA00C}" type="presOf" srcId="{CEFA3AF3-CB32-48CC-907B-684BA191CF5F}" destId="{5FFF87D4-C987-45E0-ADB2-92A1143ADE07}" srcOrd="0" destOrd="0" presId="urn:microsoft.com/office/officeart/2018/2/layout/IconVerticalSolidList"/>
    <dgm:cxn modelId="{2C0DA738-2C57-4E26-A4FA-1D281E185AC7}" type="presOf" srcId="{85ECDCDF-23D1-4A9F-BEAB-D33F3A5DBB7E}" destId="{4FA1094F-EDB5-44E9-8973-0EF222E0E662}" srcOrd="0" destOrd="0" presId="urn:microsoft.com/office/officeart/2018/2/layout/IconVerticalSolidList"/>
    <dgm:cxn modelId="{20BE223B-CE18-4FC4-8C61-D9B513A1BCF1}" type="presOf" srcId="{DA25EB21-3184-4EEA-902C-E88962D04B89}" destId="{703BABF9-3674-4EF1-8AD6-4BB0BC630CF0}" srcOrd="0" destOrd="0" presId="urn:microsoft.com/office/officeart/2018/2/layout/IconVerticalSolidList"/>
    <dgm:cxn modelId="{070EE265-5027-4DE6-B8EE-BE1ACA3474B2}" srcId="{CEFA3AF3-CB32-48CC-907B-684BA191CF5F}" destId="{75E6F47F-D995-4B6B-9465-7EE0EF5A3DEA}" srcOrd="3" destOrd="0" parTransId="{6BFF43EA-98A7-417A-8AC4-AB6C14CE213E}" sibTransId="{E357D681-58C0-4988-817C-52DB48163EDF}"/>
    <dgm:cxn modelId="{BF8A2CAB-E857-40E7-ACB6-783A334C5ACA}" srcId="{CEFA3AF3-CB32-48CC-907B-684BA191CF5F}" destId="{DA25EB21-3184-4EEA-902C-E88962D04B89}" srcOrd="0" destOrd="0" parTransId="{38DA2AFC-EE5F-47F0-ADBE-471C193CC5AA}" sibTransId="{C7A8AB72-6F9E-41A8-A4BE-28D6EFE6FBA0}"/>
    <dgm:cxn modelId="{328388AC-FA2F-4FBC-9992-8BE1C03273E4}" type="presOf" srcId="{75E6F47F-D995-4B6B-9465-7EE0EF5A3DEA}" destId="{BBD3944B-998F-4289-B5FB-8F802D735EB1}" srcOrd="0" destOrd="0" presId="urn:microsoft.com/office/officeart/2018/2/layout/IconVerticalSolidList"/>
    <dgm:cxn modelId="{E5CC15AD-C391-4461-BE07-FBC83035283D}" srcId="{CEFA3AF3-CB32-48CC-907B-684BA191CF5F}" destId="{85ECDCDF-23D1-4A9F-BEAB-D33F3A5DBB7E}" srcOrd="2" destOrd="0" parTransId="{C3832BEC-548C-4D59-BB40-2B1570FAD68D}" sibTransId="{7F5F11FC-B21D-487B-8BDA-495D7482054A}"/>
    <dgm:cxn modelId="{FC1B3654-359A-4389-98D4-D8678A586497}" type="presParOf" srcId="{5FFF87D4-C987-45E0-ADB2-92A1143ADE07}" destId="{45811119-AC26-492A-8F19-ED1352565A27}" srcOrd="0" destOrd="0" presId="urn:microsoft.com/office/officeart/2018/2/layout/IconVerticalSolidList"/>
    <dgm:cxn modelId="{74F65936-6A41-4618-9C43-AE117CC2797E}" type="presParOf" srcId="{45811119-AC26-492A-8F19-ED1352565A27}" destId="{AD4CF9FA-E7A7-4CC1-A211-4ABF6E60CF3F}" srcOrd="0" destOrd="0" presId="urn:microsoft.com/office/officeart/2018/2/layout/IconVerticalSolidList"/>
    <dgm:cxn modelId="{5582B17E-6835-406C-B3D1-366EA718C436}" type="presParOf" srcId="{45811119-AC26-492A-8F19-ED1352565A27}" destId="{0BDB7C77-3F95-4897-9A22-9B10E5D19D9E}" srcOrd="1" destOrd="0" presId="urn:microsoft.com/office/officeart/2018/2/layout/IconVerticalSolidList"/>
    <dgm:cxn modelId="{BE39C97B-404E-4F55-87DD-BB56037881AB}" type="presParOf" srcId="{45811119-AC26-492A-8F19-ED1352565A27}" destId="{26F312DA-673A-4102-9D94-89F8B504B91C}" srcOrd="2" destOrd="0" presId="urn:microsoft.com/office/officeart/2018/2/layout/IconVerticalSolidList"/>
    <dgm:cxn modelId="{95620BC9-95CE-4BA3-8172-DAD281C2515A}" type="presParOf" srcId="{45811119-AC26-492A-8F19-ED1352565A27}" destId="{703BABF9-3674-4EF1-8AD6-4BB0BC630CF0}" srcOrd="3" destOrd="0" presId="urn:microsoft.com/office/officeart/2018/2/layout/IconVerticalSolidList"/>
    <dgm:cxn modelId="{0904EBB4-C44B-48DB-B7AB-0D9E43CCC01D}" type="presParOf" srcId="{5FFF87D4-C987-45E0-ADB2-92A1143ADE07}" destId="{1AF654B2-E3BC-4336-ACB6-F0CD66741FBC}" srcOrd="1" destOrd="0" presId="urn:microsoft.com/office/officeart/2018/2/layout/IconVerticalSolidList"/>
    <dgm:cxn modelId="{449A0968-7B6E-4D2C-97E1-5B6E4EE20414}" type="presParOf" srcId="{5FFF87D4-C987-45E0-ADB2-92A1143ADE07}" destId="{66B4345F-B680-488C-829E-FF7C66D2BEEB}" srcOrd="2" destOrd="0" presId="urn:microsoft.com/office/officeart/2018/2/layout/IconVerticalSolidList"/>
    <dgm:cxn modelId="{501ED449-0D35-4036-9B86-955268B09BB8}" type="presParOf" srcId="{66B4345F-B680-488C-829E-FF7C66D2BEEB}" destId="{A391FFF8-0577-4EEC-8C9D-8EC5BD47C12F}" srcOrd="0" destOrd="0" presId="urn:microsoft.com/office/officeart/2018/2/layout/IconVerticalSolidList"/>
    <dgm:cxn modelId="{02BCE24E-65C2-4076-A805-1A8E4B73B22E}" type="presParOf" srcId="{66B4345F-B680-488C-829E-FF7C66D2BEEB}" destId="{6C198934-1A2E-4457-BEA4-E2A4B537AAA8}" srcOrd="1" destOrd="0" presId="urn:microsoft.com/office/officeart/2018/2/layout/IconVerticalSolidList"/>
    <dgm:cxn modelId="{378D1F84-8690-4509-8B81-D98C4B4CAF0A}" type="presParOf" srcId="{66B4345F-B680-488C-829E-FF7C66D2BEEB}" destId="{891B4764-B261-4D2A-8FD2-0F20A65AA677}" srcOrd="2" destOrd="0" presId="urn:microsoft.com/office/officeart/2018/2/layout/IconVerticalSolidList"/>
    <dgm:cxn modelId="{BF5FFF2C-3486-4EF7-9AA4-381A5E5C5E2A}" type="presParOf" srcId="{66B4345F-B680-488C-829E-FF7C66D2BEEB}" destId="{7C606F24-D3EF-4267-8A13-96008312E41E}" srcOrd="3" destOrd="0" presId="urn:microsoft.com/office/officeart/2018/2/layout/IconVerticalSolidList"/>
    <dgm:cxn modelId="{21C746BB-6D90-4A76-9259-8B301E41ABE8}" type="presParOf" srcId="{5FFF87D4-C987-45E0-ADB2-92A1143ADE07}" destId="{8F3DEA96-ECB7-4E0C-8E72-91CE55CE9B54}" srcOrd="3" destOrd="0" presId="urn:microsoft.com/office/officeart/2018/2/layout/IconVerticalSolidList"/>
    <dgm:cxn modelId="{951558F5-F3EF-49AB-A00F-127FC494A77C}" type="presParOf" srcId="{5FFF87D4-C987-45E0-ADB2-92A1143ADE07}" destId="{7BBEAAEC-AB2F-4204-999C-2AE843113DE3}" srcOrd="4" destOrd="0" presId="urn:microsoft.com/office/officeart/2018/2/layout/IconVerticalSolidList"/>
    <dgm:cxn modelId="{80D1ADFE-29F4-4447-83F7-7B4AC6E56491}" type="presParOf" srcId="{7BBEAAEC-AB2F-4204-999C-2AE843113DE3}" destId="{1D68055E-08F7-4DF0-B3C4-B5E17E5EB87A}" srcOrd="0" destOrd="0" presId="urn:microsoft.com/office/officeart/2018/2/layout/IconVerticalSolidList"/>
    <dgm:cxn modelId="{698D931A-3571-4FA7-9E70-A82CDB71A071}" type="presParOf" srcId="{7BBEAAEC-AB2F-4204-999C-2AE843113DE3}" destId="{993D66AC-4E0F-4A24-877C-2E4F404D0F8F}" srcOrd="1" destOrd="0" presId="urn:microsoft.com/office/officeart/2018/2/layout/IconVerticalSolidList"/>
    <dgm:cxn modelId="{AF442F37-6370-40EA-B7AB-A5CE5C149538}" type="presParOf" srcId="{7BBEAAEC-AB2F-4204-999C-2AE843113DE3}" destId="{0ECC2840-03AD-4F11-A48C-E0EE211C3BC0}" srcOrd="2" destOrd="0" presId="urn:microsoft.com/office/officeart/2018/2/layout/IconVerticalSolidList"/>
    <dgm:cxn modelId="{8E2B9C55-46C0-4F4A-8793-D0436925C423}" type="presParOf" srcId="{7BBEAAEC-AB2F-4204-999C-2AE843113DE3}" destId="{4FA1094F-EDB5-44E9-8973-0EF222E0E662}" srcOrd="3" destOrd="0" presId="urn:microsoft.com/office/officeart/2018/2/layout/IconVerticalSolidList"/>
    <dgm:cxn modelId="{F132262B-9C68-45DD-A98E-5C8316FE28E9}" type="presParOf" srcId="{5FFF87D4-C987-45E0-ADB2-92A1143ADE07}" destId="{4AD081E9-3F45-4A06-A438-06AAB5D5DD83}" srcOrd="5" destOrd="0" presId="urn:microsoft.com/office/officeart/2018/2/layout/IconVerticalSolidList"/>
    <dgm:cxn modelId="{16D302F1-56D3-47BF-8B06-52B6C9467EEE}" type="presParOf" srcId="{5FFF87D4-C987-45E0-ADB2-92A1143ADE07}" destId="{3F7F1EC7-3F21-419B-BBAA-D05F45AE802E}" srcOrd="6" destOrd="0" presId="urn:microsoft.com/office/officeart/2018/2/layout/IconVerticalSolidList"/>
    <dgm:cxn modelId="{55533F16-763A-4C55-AD98-E7B533769786}" type="presParOf" srcId="{3F7F1EC7-3F21-419B-BBAA-D05F45AE802E}" destId="{5E661595-5E64-4209-BA0B-0ACB2C9366FE}" srcOrd="0" destOrd="0" presId="urn:microsoft.com/office/officeart/2018/2/layout/IconVerticalSolidList"/>
    <dgm:cxn modelId="{DA5241CC-86E4-4847-9DD1-9E4EB239A99E}" type="presParOf" srcId="{3F7F1EC7-3F21-419B-BBAA-D05F45AE802E}" destId="{F65669D4-C61A-43F9-BAEB-1E42596D9947}" srcOrd="1" destOrd="0" presId="urn:microsoft.com/office/officeart/2018/2/layout/IconVerticalSolidList"/>
    <dgm:cxn modelId="{13CB81BB-064C-4EBB-83E4-44DE22C5A6E5}" type="presParOf" srcId="{3F7F1EC7-3F21-419B-BBAA-D05F45AE802E}" destId="{473A2C82-A1B2-4F00-9E25-3885ED31DAFB}" srcOrd="2" destOrd="0" presId="urn:microsoft.com/office/officeart/2018/2/layout/IconVerticalSolidList"/>
    <dgm:cxn modelId="{6DBABD2A-0CD2-40E6-9BD7-88E0E2AC9F85}" type="presParOf" srcId="{3F7F1EC7-3F21-419B-BBAA-D05F45AE802E}" destId="{BBD3944B-998F-4289-B5FB-8F802D735EB1}" srcOrd="3" destOrd="0" presId="urn:microsoft.com/office/officeart/2018/2/layout/IconVerticalSolid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E7BC1C3-B395-484D-8180-430EA4C1175B}" type="doc">
      <dgm:prSet loTypeId="urn:microsoft.com/office/officeart/2005/8/layout/radial1" loCatId="cycle" qsTypeId="urn:microsoft.com/office/officeart/2005/8/quickstyle/3d1" qsCatId="3D" csTypeId="urn:microsoft.com/office/officeart/2005/8/colors/colorful5" csCatId="colorful" phldr="1"/>
      <dgm:spPr/>
      <dgm:t>
        <a:bodyPr/>
        <a:lstStyle/>
        <a:p>
          <a:endParaRPr lang="en-ZA"/>
        </a:p>
      </dgm:t>
    </dgm:pt>
    <dgm:pt modelId="{9456D4F3-8942-4CD5-98F3-82FA385C7533}">
      <dgm:prSet phldrT="[Text]" custT="1"/>
      <dgm:spPr/>
      <dgm:t>
        <a:bodyPr/>
        <a:lstStyle/>
        <a:p>
          <a:r>
            <a:rPr lang="en-ZA" sz="2800" b="1" dirty="0"/>
            <a:t>Leefstylsiektes</a:t>
          </a:r>
        </a:p>
      </dgm:t>
    </dgm:pt>
    <dgm:pt modelId="{6349E539-610F-467D-AAE8-A7A12F441C96}" type="parTrans" cxnId="{8B4D7A4F-64CD-497F-A671-B75EAE9C7130}">
      <dgm:prSet/>
      <dgm:spPr/>
      <dgm:t>
        <a:bodyPr/>
        <a:lstStyle/>
        <a:p>
          <a:endParaRPr lang="en-ZA"/>
        </a:p>
      </dgm:t>
    </dgm:pt>
    <dgm:pt modelId="{06E5ADCF-FE08-4B73-9511-CE2D170CE1CB}" type="sibTrans" cxnId="{8B4D7A4F-64CD-497F-A671-B75EAE9C7130}">
      <dgm:prSet/>
      <dgm:spPr/>
      <dgm:t>
        <a:bodyPr/>
        <a:lstStyle/>
        <a:p>
          <a:endParaRPr lang="en-ZA"/>
        </a:p>
      </dgm:t>
    </dgm:pt>
    <dgm:pt modelId="{6CCAF5FD-CC9E-4011-A588-723D5A178646}">
      <dgm:prSet phldrT="[Text]" custT="1"/>
      <dgm:spPr/>
      <dgm:t>
        <a:bodyPr/>
        <a:lstStyle/>
        <a:p>
          <a:r>
            <a:rPr lang="en-ZA" sz="2800" b="1" dirty="0" err="1"/>
            <a:t>Kanker</a:t>
          </a:r>
          <a:r>
            <a:rPr lang="en-ZA" sz="2800" b="1" dirty="0"/>
            <a:t> </a:t>
          </a:r>
          <a:endParaRPr lang="en-ZA" sz="2800" dirty="0"/>
        </a:p>
      </dgm:t>
    </dgm:pt>
    <dgm:pt modelId="{0BC94AF9-9916-4FA3-BA5A-B76BE04AA98D}" type="parTrans" cxnId="{219FF5E4-B385-45CF-AF80-C3D0DAF8326A}">
      <dgm:prSet/>
      <dgm:spPr/>
      <dgm:t>
        <a:bodyPr/>
        <a:lstStyle/>
        <a:p>
          <a:endParaRPr lang="en-ZA"/>
        </a:p>
      </dgm:t>
    </dgm:pt>
    <dgm:pt modelId="{220FE0FA-D46D-47D2-A7B8-155DEF2ECBC7}" type="sibTrans" cxnId="{219FF5E4-B385-45CF-AF80-C3D0DAF8326A}">
      <dgm:prSet/>
      <dgm:spPr/>
      <dgm:t>
        <a:bodyPr/>
        <a:lstStyle/>
        <a:p>
          <a:endParaRPr lang="en-ZA"/>
        </a:p>
      </dgm:t>
    </dgm:pt>
    <dgm:pt modelId="{D44F9D6B-74A6-4C36-8E1C-DAF54C0E144A}">
      <dgm:prSet custT="1"/>
      <dgm:spPr/>
      <dgm:t>
        <a:bodyPr/>
        <a:lstStyle/>
        <a:p>
          <a:r>
            <a:rPr lang="en-ZA" sz="2800" b="1" dirty="0"/>
            <a:t>Hepatitis B </a:t>
          </a:r>
          <a:endParaRPr lang="en-ZA" sz="2800" dirty="0"/>
        </a:p>
      </dgm:t>
    </dgm:pt>
    <dgm:pt modelId="{63CACD38-EF42-456B-8D16-F49B07CFA0CA}" type="parTrans" cxnId="{2C1488C2-FD77-46C3-ADD6-A076DA770B05}">
      <dgm:prSet/>
      <dgm:spPr/>
      <dgm:t>
        <a:bodyPr/>
        <a:lstStyle/>
        <a:p>
          <a:endParaRPr lang="en-ZA"/>
        </a:p>
      </dgm:t>
    </dgm:pt>
    <dgm:pt modelId="{C7DD0418-B162-469A-B9D4-1CBB185CA5D8}" type="sibTrans" cxnId="{2C1488C2-FD77-46C3-ADD6-A076DA770B05}">
      <dgm:prSet/>
      <dgm:spPr/>
      <dgm:t>
        <a:bodyPr/>
        <a:lstStyle/>
        <a:p>
          <a:endParaRPr lang="en-ZA"/>
        </a:p>
      </dgm:t>
    </dgm:pt>
    <dgm:pt modelId="{C7F4D326-9B9B-418E-AE12-74DBE5A7ECC4}">
      <dgm:prSet custT="1"/>
      <dgm:spPr/>
      <dgm:t>
        <a:bodyPr/>
        <a:lstStyle/>
        <a:p>
          <a:r>
            <a:rPr lang="en-ZA" sz="2800" b="1" dirty="0" err="1"/>
            <a:t>Hipertensie</a:t>
          </a:r>
          <a:endParaRPr lang="en-ZA" sz="2800" dirty="0"/>
        </a:p>
      </dgm:t>
    </dgm:pt>
    <dgm:pt modelId="{5FA1D820-8544-472F-B032-B90F6C5F99E7}" type="parTrans" cxnId="{22B3377C-C93D-4777-97CD-AE8119D67D21}">
      <dgm:prSet/>
      <dgm:spPr/>
      <dgm:t>
        <a:bodyPr/>
        <a:lstStyle/>
        <a:p>
          <a:endParaRPr lang="en-ZA"/>
        </a:p>
      </dgm:t>
    </dgm:pt>
    <dgm:pt modelId="{D20CAE84-646E-4346-9364-80AB39B62D72}" type="sibTrans" cxnId="{22B3377C-C93D-4777-97CD-AE8119D67D21}">
      <dgm:prSet/>
      <dgm:spPr/>
      <dgm:t>
        <a:bodyPr/>
        <a:lstStyle/>
        <a:p>
          <a:endParaRPr lang="en-ZA"/>
        </a:p>
      </dgm:t>
    </dgm:pt>
    <dgm:pt modelId="{46F66872-5A4D-4DB0-A13B-D3F710CA8A2B}">
      <dgm:prSet custT="1"/>
      <dgm:spPr/>
      <dgm:t>
        <a:bodyPr/>
        <a:lstStyle/>
        <a:p>
          <a:r>
            <a:rPr lang="en-ZA" sz="2800" b="1" dirty="0" err="1"/>
            <a:t>Tuberkulose</a:t>
          </a:r>
          <a:endParaRPr lang="en-ZA" sz="2800" dirty="0"/>
        </a:p>
      </dgm:t>
    </dgm:pt>
    <dgm:pt modelId="{D96644D0-9152-4505-9032-F2383B65D87C}" type="parTrans" cxnId="{7C849C77-E8E4-4C86-B1D4-C9062D606DFD}">
      <dgm:prSet/>
      <dgm:spPr/>
      <dgm:t>
        <a:bodyPr/>
        <a:lstStyle/>
        <a:p>
          <a:endParaRPr lang="en-ZA"/>
        </a:p>
      </dgm:t>
    </dgm:pt>
    <dgm:pt modelId="{CA0ECE8F-A2AE-4C28-AB65-7A94961AE1E4}" type="sibTrans" cxnId="{7C849C77-E8E4-4C86-B1D4-C9062D606DFD}">
      <dgm:prSet/>
      <dgm:spPr/>
      <dgm:t>
        <a:bodyPr/>
        <a:lstStyle/>
        <a:p>
          <a:endParaRPr lang="en-ZA"/>
        </a:p>
      </dgm:t>
    </dgm:pt>
    <dgm:pt modelId="{68E5CC5C-3DBC-494F-AB86-3F7862767E19}">
      <dgm:prSet custT="1"/>
      <dgm:spPr/>
      <dgm:t>
        <a:bodyPr/>
        <a:lstStyle/>
        <a:p>
          <a:r>
            <a:rPr lang="en-ZA" sz="2400" b="1" dirty="0" err="1"/>
            <a:t>Seksueel</a:t>
          </a:r>
          <a:r>
            <a:rPr lang="en-ZA" sz="2400" b="1" dirty="0"/>
            <a:t> </a:t>
          </a:r>
          <a:r>
            <a:rPr lang="en-ZA" sz="2400" b="1" dirty="0" err="1"/>
            <a:t>Oordraagbare</a:t>
          </a:r>
          <a:r>
            <a:rPr lang="en-ZA" sz="2400" b="1" dirty="0"/>
            <a:t> </a:t>
          </a:r>
          <a:r>
            <a:rPr lang="en-ZA" sz="2400" b="1" dirty="0" err="1"/>
            <a:t>Infeksies</a:t>
          </a:r>
          <a:endParaRPr lang="en-ZA" sz="2400" dirty="0"/>
        </a:p>
      </dgm:t>
    </dgm:pt>
    <dgm:pt modelId="{6B4327A2-9DB5-4A9F-8F08-B2BA5FD4FC41}" type="parTrans" cxnId="{4E5FBD05-5FC3-44E6-8395-323705C3F3E1}">
      <dgm:prSet/>
      <dgm:spPr/>
      <dgm:t>
        <a:bodyPr/>
        <a:lstStyle/>
        <a:p>
          <a:endParaRPr lang="en-ZA"/>
        </a:p>
      </dgm:t>
    </dgm:pt>
    <dgm:pt modelId="{F1F322D7-CC91-4C85-949F-25EEC6933236}" type="sibTrans" cxnId="{4E5FBD05-5FC3-44E6-8395-323705C3F3E1}">
      <dgm:prSet/>
      <dgm:spPr/>
      <dgm:t>
        <a:bodyPr/>
        <a:lstStyle/>
        <a:p>
          <a:endParaRPr lang="en-ZA"/>
        </a:p>
      </dgm:t>
    </dgm:pt>
    <dgm:pt modelId="{94BB370A-17DD-4D8B-88E1-3A9C168059C4}">
      <dgm:prSet custT="1"/>
      <dgm:spPr/>
      <dgm:t>
        <a:bodyPr/>
        <a:lstStyle/>
        <a:p>
          <a:r>
            <a:rPr lang="nl-NL" sz="2800" b="1" dirty="0"/>
            <a:t>Siektes van die hart en bloedsom-loopstelsel</a:t>
          </a:r>
          <a:endParaRPr lang="en-ZA" sz="2800" dirty="0"/>
        </a:p>
      </dgm:t>
    </dgm:pt>
    <dgm:pt modelId="{3B8D3A6B-3B13-497D-9445-EB358DC06F17}" type="parTrans" cxnId="{EB8D3924-A915-4A3F-A72E-3F3324AF5E88}">
      <dgm:prSet/>
      <dgm:spPr/>
      <dgm:t>
        <a:bodyPr/>
        <a:lstStyle/>
        <a:p>
          <a:endParaRPr lang="en-ZA"/>
        </a:p>
      </dgm:t>
    </dgm:pt>
    <dgm:pt modelId="{A50D3EC8-C2EC-4ECB-B8EA-258D4B054C8C}" type="sibTrans" cxnId="{EB8D3924-A915-4A3F-A72E-3F3324AF5E88}">
      <dgm:prSet/>
      <dgm:spPr/>
      <dgm:t>
        <a:bodyPr/>
        <a:lstStyle/>
        <a:p>
          <a:endParaRPr lang="en-ZA"/>
        </a:p>
      </dgm:t>
    </dgm:pt>
    <dgm:pt modelId="{6E36F154-ABE7-41CA-84A3-9305800DAFD9}" type="pres">
      <dgm:prSet presAssocID="{EE7BC1C3-B395-484D-8180-430EA4C1175B}" presName="cycle" presStyleCnt="0">
        <dgm:presLayoutVars>
          <dgm:chMax val="1"/>
          <dgm:dir/>
          <dgm:animLvl val="ctr"/>
          <dgm:resizeHandles val="exact"/>
        </dgm:presLayoutVars>
      </dgm:prSet>
      <dgm:spPr/>
    </dgm:pt>
    <dgm:pt modelId="{0EA0829D-1729-40DA-8823-BA3DC4C069D5}" type="pres">
      <dgm:prSet presAssocID="{9456D4F3-8942-4CD5-98F3-82FA385C7533}" presName="centerShape" presStyleLbl="node0" presStyleIdx="0" presStyleCnt="1" custScaleX="204651" custLinFactNeighborX="-220" custLinFactNeighborY="92"/>
      <dgm:spPr/>
    </dgm:pt>
    <dgm:pt modelId="{87E023A5-35ED-4E9A-AD91-23A086701929}" type="pres">
      <dgm:prSet presAssocID="{0BC94AF9-9916-4FA3-BA5A-B76BE04AA98D}" presName="Name9" presStyleLbl="parChTrans1D2" presStyleIdx="0" presStyleCnt="6"/>
      <dgm:spPr/>
    </dgm:pt>
    <dgm:pt modelId="{43AB3EDD-24FE-46D8-A62F-763B58237FB9}" type="pres">
      <dgm:prSet presAssocID="{0BC94AF9-9916-4FA3-BA5A-B76BE04AA98D}" presName="connTx" presStyleLbl="parChTrans1D2" presStyleIdx="0" presStyleCnt="6"/>
      <dgm:spPr/>
    </dgm:pt>
    <dgm:pt modelId="{D0A2E6EB-E678-468E-8B17-08E330B9BE86}" type="pres">
      <dgm:prSet presAssocID="{6CCAF5FD-CC9E-4011-A588-723D5A178646}" presName="node" presStyleLbl="node1" presStyleIdx="0" presStyleCnt="6" custScaleX="125109" custScaleY="68433" custRadScaleRad="84411" custRadScaleInc="-3251">
        <dgm:presLayoutVars>
          <dgm:bulletEnabled val="1"/>
        </dgm:presLayoutVars>
      </dgm:prSet>
      <dgm:spPr/>
    </dgm:pt>
    <dgm:pt modelId="{15D2C9A0-3682-4403-8106-5EB3EC13B8BE}" type="pres">
      <dgm:prSet presAssocID="{63CACD38-EF42-456B-8D16-F49B07CFA0CA}" presName="Name9" presStyleLbl="parChTrans1D2" presStyleIdx="1" presStyleCnt="6"/>
      <dgm:spPr/>
    </dgm:pt>
    <dgm:pt modelId="{A942273E-C9CE-4793-BFE1-4A58E7965AD4}" type="pres">
      <dgm:prSet presAssocID="{63CACD38-EF42-456B-8D16-F49B07CFA0CA}" presName="connTx" presStyleLbl="parChTrans1D2" presStyleIdx="1" presStyleCnt="6"/>
      <dgm:spPr/>
    </dgm:pt>
    <dgm:pt modelId="{CB797FF4-470D-412C-9553-B15B7D48A31E}" type="pres">
      <dgm:prSet presAssocID="{D44F9D6B-74A6-4C36-8E1C-DAF54C0E144A}" presName="node" presStyleLbl="node1" presStyleIdx="1" presStyleCnt="6" custScaleX="170994" custScaleY="68873" custRadScaleRad="177313" custRadScaleInc="35891">
        <dgm:presLayoutVars>
          <dgm:bulletEnabled val="1"/>
        </dgm:presLayoutVars>
      </dgm:prSet>
      <dgm:spPr/>
    </dgm:pt>
    <dgm:pt modelId="{217D9B12-DED4-4E36-83F4-5DAA95320D1D}" type="pres">
      <dgm:prSet presAssocID="{5FA1D820-8544-472F-B032-B90F6C5F99E7}" presName="Name9" presStyleLbl="parChTrans1D2" presStyleIdx="2" presStyleCnt="6"/>
      <dgm:spPr/>
    </dgm:pt>
    <dgm:pt modelId="{D3BB38D0-2F30-4712-B63F-4F713D02831F}" type="pres">
      <dgm:prSet presAssocID="{5FA1D820-8544-472F-B032-B90F6C5F99E7}" presName="connTx" presStyleLbl="parChTrans1D2" presStyleIdx="2" presStyleCnt="6"/>
      <dgm:spPr/>
    </dgm:pt>
    <dgm:pt modelId="{B1D138A8-AF0B-4E97-8900-67CBAD0C6504}" type="pres">
      <dgm:prSet presAssocID="{C7F4D326-9B9B-418E-AE12-74DBE5A7ECC4}" presName="node" presStyleLbl="node1" presStyleIdx="2" presStyleCnt="6" custScaleX="192677" custScaleY="80575" custRadScaleRad="171412" custRadScaleInc="-58689">
        <dgm:presLayoutVars>
          <dgm:bulletEnabled val="1"/>
        </dgm:presLayoutVars>
      </dgm:prSet>
      <dgm:spPr/>
    </dgm:pt>
    <dgm:pt modelId="{53ACAE19-1523-4E12-9AFD-1085CE25FC94}" type="pres">
      <dgm:prSet presAssocID="{D96644D0-9152-4505-9032-F2383B65D87C}" presName="Name9" presStyleLbl="parChTrans1D2" presStyleIdx="3" presStyleCnt="6"/>
      <dgm:spPr/>
    </dgm:pt>
    <dgm:pt modelId="{6643429B-AE45-418F-A24D-7E42A0D899EB}" type="pres">
      <dgm:prSet presAssocID="{D96644D0-9152-4505-9032-F2383B65D87C}" presName="connTx" presStyleLbl="parChTrans1D2" presStyleIdx="3" presStyleCnt="6"/>
      <dgm:spPr/>
    </dgm:pt>
    <dgm:pt modelId="{065FFB83-D901-4228-8BB7-A8454D99797C}" type="pres">
      <dgm:prSet presAssocID="{46F66872-5A4D-4DB0-A13B-D3F710CA8A2B}" presName="node" presStyleLbl="node1" presStyleIdx="3" presStyleCnt="6" custScaleX="186428" custScaleY="69394" custRadScaleRad="92201" custRadScaleInc="2566">
        <dgm:presLayoutVars>
          <dgm:bulletEnabled val="1"/>
        </dgm:presLayoutVars>
      </dgm:prSet>
      <dgm:spPr/>
    </dgm:pt>
    <dgm:pt modelId="{13DDC131-1FBF-49E4-A3FA-3442EA894A84}" type="pres">
      <dgm:prSet presAssocID="{6B4327A2-9DB5-4A9F-8F08-B2BA5FD4FC41}" presName="Name9" presStyleLbl="parChTrans1D2" presStyleIdx="4" presStyleCnt="6"/>
      <dgm:spPr/>
    </dgm:pt>
    <dgm:pt modelId="{CF616A75-49BE-4CB6-A49E-4535D2237466}" type="pres">
      <dgm:prSet presAssocID="{6B4327A2-9DB5-4A9F-8F08-B2BA5FD4FC41}" presName="connTx" presStyleLbl="parChTrans1D2" presStyleIdx="4" presStyleCnt="6"/>
      <dgm:spPr/>
    </dgm:pt>
    <dgm:pt modelId="{6D4FAF09-7358-4247-8F22-F05400C34607}" type="pres">
      <dgm:prSet presAssocID="{68E5CC5C-3DBC-494F-AB86-3F7862767E19}" presName="node" presStyleLbl="node1" presStyleIdx="4" presStyleCnt="6" custScaleX="177243" custRadScaleRad="168871" custRadScaleInc="63242">
        <dgm:presLayoutVars>
          <dgm:bulletEnabled val="1"/>
        </dgm:presLayoutVars>
      </dgm:prSet>
      <dgm:spPr/>
    </dgm:pt>
    <dgm:pt modelId="{0698B9F3-EBAD-43E2-B965-6B67E92611BC}" type="pres">
      <dgm:prSet presAssocID="{3B8D3A6B-3B13-497D-9445-EB358DC06F17}" presName="Name9" presStyleLbl="parChTrans1D2" presStyleIdx="5" presStyleCnt="6"/>
      <dgm:spPr/>
    </dgm:pt>
    <dgm:pt modelId="{DF70DE3E-363D-41D3-ABBF-24FB8228124A}" type="pres">
      <dgm:prSet presAssocID="{3B8D3A6B-3B13-497D-9445-EB358DC06F17}" presName="connTx" presStyleLbl="parChTrans1D2" presStyleIdx="5" presStyleCnt="6"/>
      <dgm:spPr/>
    </dgm:pt>
    <dgm:pt modelId="{F31CACC5-67F6-408E-8BE4-D0647C6F1C71}" type="pres">
      <dgm:prSet presAssocID="{94BB370A-17DD-4D8B-88E1-3A9C168059C4}" presName="node" presStyleLbl="node1" presStyleIdx="5" presStyleCnt="6" custScaleX="173195" custScaleY="124187" custRadScaleRad="182346" custRadScaleInc="-16527">
        <dgm:presLayoutVars>
          <dgm:bulletEnabled val="1"/>
        </dgm:presLayoutVars>
      </dgm:prSet>
      <dgm:spPr/>
    </dgm:pt>
  </dgm:ptLst>
  <dgm:cxnLst>
    <dgm:cxn modelId="{4E5FBD05-5FC3-44E6-8395-323705C3F3E1}" srcId="{9456D4F3-8942-4CD5-98F3-82FA385C7533}" destId="{68E5CC5C-3DBC-494F-AB86-3F7862767E19}" srcOrd="4" destOrd="0" parTransId="{6B4327A2-9DB5-4A9F-8F08-B2BA5FD4FC41}" sibTransId="{F1F322D7-CC91-4C85-949F-25EEC6933236}"/>
    <dgm:cxn modelId="{342FB407-3B83-4446-A689-226C86A15907}" type="presOf" srcId="{0BC94AF9-9916-4FA3-BA5A-B76BE04AA98D}" destId="{43AB3EDD-24FE-46D8-A62F-763B58237FB9}" srcOrd="1" destOrd="0" presId="urn:microsoft.com/office/officeart/2005/8/layout/radial1"/>
    <dgm:cxn modelId="{D1CCE709-2898-4251-ACB0-45CC03ECBE16}" type="presOf" srcId="{EE7BC1C3-B395-484D-8180-430EA4C1175B}" destId="{6E36F154-ABE7-41CA-84A3-9305800DAFD9}" srcOrd="0" destOrd="0" presId="urn:microsoft.com/office/officeart/2005/8/layout/radial1"/>
    <dgm:cxn modelId="{987E7820-E4C7-4A62-BA67-9893DDC42F2A}" type="presOf" srcId="{D96644D0-9152-4505-9032-F2383B65D87C}" destId="{53ACAE19-1523-4E12-9AFD-1085CE25FC94}" srcOrd="0" destOrd="0" presId="urn:microsoft.com/office/officeart/2005/8/layout/radial1"/>
    <dgm:cxn modelId="{EB8D3924-A915-4A3F-A72E-3F3324AF5E88}" srcId="{9456D4F3-8942-4CD5-98F3-82FA385C7533}" destId="{94BB370A-17DD-4D8B-88E1-3A9C168059C4}" srcOrd="5" destOrd="0" parTransId="{3B8D3A6B-3B13-497D-9445-EB358DC06F17}" sibTransId="{A50D3EC8-C2EC-4ECB-B8EA-258D4B054C8C}"/>
    <dgm:cxn modelId="{0AD16D25-9A71-4318-B5D9-ED09A1756668}" type="presOf" srcId="{0BC94AF9-9916-4FA3-BA5A-B76BE04AA98D}" destId="{87E023A5-35ED-4E9A-AD91-23A086701929}" srcOrd="0" destOrd="0" presId="urn:microsoft.com/office/officeart/2005/8/layout/radial1"/>
    <dgm:cxn modelId="{17A8BF2D-BCC0-4DD3-BA13-48C99FAFB0F3}" type="presOf" srcId="{5FA1D820-8544-472F-B032-B90F6C5F99E7}" destId="{D3BB38D0-2F30-4712-B63F-4F713D02831F}" srcOrd="1" destOrd="0" presId="urn:microsoft.com/office/officeart/2005/8/layout/radial1"/>
    <dgm:cxn modelId="{20EBC730-EAFB-4D80-94CD-EE1EBDB79F4C}" type="presOf" srcId="{D96644D0-9152-4505-9032-F2383B65D87C}" destId="{6643429B-AE45-418F-A24D-7E42A0D899EB}" srcOrd="1" destOrd="0" presId="urn:microsoft.com/office/officeart/2005/8/layout/radial1"/>
    <dgm:cxn modelId="{5DCA6336-0F7A-4DC6-A0EA-623275D70F45}" type="presOf" srcId="{68E5CC5C-3DBC-494F-AB86-3F7862767E19}" destId="{6D4FAF09-7358-4247-8F22-F05400C34607}" srcOrd="0" destOrd="0" presId="urn:microsoft.com/office/officeart/2005/8/layout/radial1"/>
    <dgm:cxn modelId="{2D239838-C1D1-4910-B64A-7E1C1E1B1FCF}" type="presOf" srcId="{63CACD38-EF42-456B-8D16-F49B07CFA0CA}" destId="{15D2C9A0-3682-4403-8106-5EB3EC13B8BE}" srcOrd="0" destOrd="0" presId="urn:microsoft.com/office/officeart/2005/8/layout/radial1"/>
    <dgm:cxn modelId="{F1B9BE39-0ED8-4ADD-9424-7EA9330E4509}" type="presOf" srcId="{3B8D3A6B-3B13-497D-9445-EB358DC06F17}" destId="{DF70DE3E-363D-41D3-ABBF-24FB8228124A}" srcOrd="1" destOrd="0" presId="urn:microsoft.com/office/officeart/2005/8/layout/radial1"/>
    <dgm:cxn modelId="{BBE8BB65-67E8-4882-8B53-83E78561741F}" type="presOf" srcId="{63CACD38-EF42-456B-8D16-F49B07CFA0CA}" destId="{A942273E-C9CE-4793-BFE1-4A58E7965AD4}" srcOrd="1" destOrd="0" presId="urn:microsoft.com/office/officeart/2005/8/layout/radial1"/>
    <dgm:cxn modelId="{C958336B-6179-47FE-83F8-B62EC118ED6D}" type="presOf" srcId="{D44F9D6B-74A6-4C36-8E1C-DAF54C0E144A}" destId="{CB797FF4-470D-412C-9553-B15B7D48A31E}" srcOrd="0" destOrd="0" presId="urn:microsoft.com/office/officeart/2005/8/layout/radial1"/>
    <dgm:cxn modelId="{8B4D7A4F-64CD-497F-A671-B75EAE9C7130}" srcId="{EE7BC1C3-B395-484D-8180-430EA4C1175B}" destId="{9456D4F3-8942-4CD5-98F3-82FA385C7533}" srcOrd="0" destOrd="0" parTransId="{6349E539-610F-467D-AAE8-A7A12F441C96}" sibTransId="{06E5ADCF-FE08-4B73-9511-CE2D170CE1CB}"/>
    <dgm:cxn modelId="{E0F5C152-A0C6-4F77-88E3-BF253732CB51}" type="presOf" srcId="{3B8D3A6B-3B13-497D-9445-EB358DC06F17}" destId="{0698B9F3-EBAD-43E2-B965-6B67E92611BC}" srcOrd="0" destOrd="0" presId="urn:microsoft.com/office/officeart/2005/8/layout/radial1"/>
    <dgm:cxn modelId="{7C849C77-E8E4-4C86-B1D4-C9062D606DFD}" srcId="{9456D4F3-8942-4CD5-98F3-82FA385C7533}" destId="{46F66872-5A4D-4DB0-A13B-D3F710CA8A2B}" srcOrd="3" destOrd="0" parTransId="{D96644D0-9152-4505-9032-F2383B65D87C}" sibTransId="{CA0ECE8F-A2AE-4C28-AB65-7A94961AE1E4}"/>
    <dgm:cxn modelId="{22B3377C-C93D-4777-97CD-AE8119D67D21}" srcId="{9456D4F3-8942-4CD5-98F3-82FA385C7533}" destId="{C7F4D326-9B9B-418E-AE12-74DBE5A7ECC4}" srcOrd="2" destOrd="0" parTransId="{5FA1D820-8544-472F-B032-B90F6C5F99E7}" sibTransId="{D20CAE84-646E-4346-9364-80AB39B62D72}"/>
    <dgm:cxn modelId="{2C1488C2-FD77-46C3-ADD6-A076DA770B05}" srcId="{9456D4F3-8942-4CD5-98F3-82FA385C7533}" destId="{D44F9D6B-74A6-4C36-8E1C-DAF54C0E144A}" srcOrd="1" destOrd="0" parTransId="{63CACD38-EF42-456B-8D16-F49B07CFA0CA}" sibTransId="{C7DD0418-B162-469A-B9D4-1CBB185CA5D8}"/>
    <dgm:cxn modelId="{5184A3C6-F324-4A9C-B740-04AA0DF130CA}" type="presOf" srcId="{C7F4D326-9B9B-418E-AE12-74DBE5A7ECC4}" destId="{B1D138A8-AF0B-4E97-8900-67CBAD0C6504}" srcOrd="0" destOrd="0" presId="urn:microsoft.com/office/officeart/2005/8/layout/radial1"/>
    <dgm:cxn modelId="{46C96ACB-1F10-493D-9BFD-218A7550B364}" type="presOf" srcId="{5FA1D820-8544-472F-B032-B90F6C5F99E7}" destId="{217D9B12-DED4-4E36-83F4-5DAA95320D1D}" srcOrd="0" destOrd="0" presId="urn:microsoft.com/office/officeart/2005/8/layout/radial1"/>
    <dgm:cxn modelId="{5F6E7BD8-B4A4-48C9-8CB3-7322A4F81916}" type="presOf" srcId="{9456D4F3-8942-4CD5-98F3-82FA385C7533}" destId="{0EA0829D-1729-40DA-8823-BA3DC4C069D5}" srcOrd="0" destOrd="0" presId="urn:microsoft.com/office/officeart/2005/8/layout/radial1"/>
    <dgm:cxn modelId="{219FF5E4-B385-45CF-AF80-C3D0DAF8326A}" srcId="{9456D4F3-8942-4CD5-98F3-82FA385C7533}" destId="{6CCAF5FD-CC9E-4011-A588-723D5A178646}" srcOrd="0" destOrd="0" parTransId="{0BC94AF9-9916-4FA3-BA5A-B76BE04AA98D}" sibTransId="{220FE0FA-D46D-47D2-A7B8-155DEF2ECBC7}"/>
    <dgm:cxn modelId="{61E8C5F2-C879-4FA6-BF79-346C03C5E659}" type="presOf" srcId="{6B4327A2-9DB5-4A9F-8F08-B2BA5FD4FC41}" destId="{CF616A75-49BE-4CB6-A49E-4535D2237466}" srcOrd="1" destOrd="0" presId="urn:microsoft.com/office/officeart/2005/8/layout/radial1"/>
    <dgm:cxn modelId="{70C71CF5-2228-42CD-8970-EDDF96726AED}" type="presOf" srcId="{94BB370A-17DD-4D8B-88E1-3A9C168059C4}" destId="{F31CACC5-67F6-408E-8BE4-D0647C6F1C71}" srcOrd="0" destOrd="0" presId="urn:microsoft.com/office/officeart/2005/8/layout/radial1"/>
    <dgm:cxn modelId="{86CAE1F5-EAAC-4A08-8653-0E2FB25258A4}" type="presOf" srcId="{6CCAF5FD-CC9E-4011-A588-723D5A178646}" destId="{D0A2E6EB-E678-468E-8B17-08E330B9BE86}" srcOrd="0" destOrd="0" presId="urn:microsoft.com/office/officeart/2005/8/layout/radial1"/>
    <dgm:cxn modelId="{4F52B0F7-9CA0-4D73-85D4-C29C878D3158}" type="presOf" srcId="{46F66872-5A4D-4DB0-A13B-D3F710CA8A2B}" destId="{065FFB83-D901-4228-8BB7-A8454D99797C}" srcOrd="0" destOrd="0" presId="urn:microsoft.com/office/officeart/2005/8/layout/radial1"/>
    <dgm:cxn modelId="{AA312EF9-ECD2-496C-BD1B-3B9C1B5C01D4}" type="presOf" srcId="{6B4327A2-9DB5-4A9F-8F08-B2BA5FD4FC41}" destId="{13DDC131-1FBF-49E4-A3FA-3442EA894A84}" srcOrd="0" destOrd="0" presId="urn:microsoft.com/office/officeart/2005/8/layout/radial1"/>
    <dgm:cxn modelId="{641EDD0D-6208-4409-9215-4AD76C974CD5}" type="presParOf" srcId="{6E36F154-ABE7-41CA-84A3-9305800DAFD9}" destId="{0EA0829D-1729-40DA-8823-BA3DC4C069D5}" srcOrd="0" destOrd="0" presId="urn:microsoft.com/office/officeart/2005/8/layout/radial1"/>
    <dgm:cxn modelId="{82BD47A5-1BFA-44FA-ADE2-E4A01A8B7969}" type="presParOf" srcId="{6E36F154-ABE7-41CA-84A3-9305800DAFD9}" destId="{87E023A5-35ED-4E9A-AD91-23A086701929}" srcOrd="1" destOrd="0" presId="urn:microsoft.com/office/officeart/2005/8/layout/radial1"/>
    <dgm:cxn modelId="{10C07163-4AE4-422E-9347-B94F58479A1F}" type="presParOf" srcId="{87E023A5-35ED-4E9A-AD91-23A086701929}" destId="{43AB3EDD-24FE-46D8-A62F-763B58237FB9}" srcOrd="0" destOrd="0" presId="urn:microsoft.com/office/officeart/2005/8/layout/radial1"/>
    <dgm:cxn modelId="{A05C04B0-8B00-4134-BCBE-FCD69CD12FFA}" type="presParOf" srcId="{6E36F154-ABE7-41CA-84A3-9305800DAFD9}" destId="{D0A2E6EB-E678-468E-8B17-08E330B9BE86}" srcOrd="2" destOrd="0" presId="urn:microsoft.com/office/officeart/2005/8/layout/radial1"/>
    <dgm:cxn modelId="{E926A2C6-8532-4BA4-AA3E-765DB2BB5FA4}" type="presParOf" srcId="{6E36F154-ABE7-41CA-84A3-9305800DAFD9}" destId="{15D2C9A0-3682-4403-8106-5EB3EC13B8BE}" srcOrd="3" destOrd="0" presId="urn:microsoft.com/office/officeart/2005/8/layout/radial1"/>
    <dgm:cxn modelId="{BE62CA40-86D8-472B-8DB4-33B5001CB4F2}" type="presParOf" srcId="{15D2C9A0-3682-4403-8106-5EB3EC13B8BE}" destId="{A942273E-C9CE-4793-BFE1-4A58E7965AD4}" srcOrd="0" destOrd="0" presId="urn:microsoft.com/office/officeart/2005/8/layout/radial1"/>
    <dgm:cxn modelId="{FF45EB1F-C5D6-4427-908E-6012DBD02EE2}" type="presParOf" srcId="{6E36F154-ABE7-41CA-84A3-9305800DAFD9}" destId="{CB797FF4-470D-412C-9553-B15B7D48A31E}" srcOrd="4" destOrd="0" presId="urn:microsoft.com/office/officeart/2005/8/layout/radial1"/>
    <dgm:cxn modelId="{DACB9FF5-3C53-4D66-8AFD-C6BFC92F2C64}" type="presParOf" srcId="{6E36F154-ABE7-41CA-84A3-9305800DAFD9}" destId="{217D9B12-DED4-4E36-83F4-5DAA95320D1D}" srcOrd="5" destOrd="0" presId="urn:microsoft.com/office/officeart/2005/8/layout/radial1"/>
    <dgm:cxn modelId="{8DE436BA-0C6D-4CF0-AB7E-AB5C9BCCFF17}" type="presParOf" srcId="{217D9B12-DED4-4E36-83F4-5DAA95320D1D}" destId="{D3BB38D0-2F30-4712-B63F-4F713D02831F}" srcOrd="0" destOrd="0" presId="urn:microsoft.com/office/officeart/2005/8/layout/radial1"/>
    <dgm:cxn modelId="{4CD781B6-4318-489B-BFAF-E743A9E842FC}" type="presParOf" srcId="{6E36F154-ABE7-41CA-84A3-9305800DAFD9}" destId="{B1D138A8-AF0B-4E97-8900-67CBAD0C6504}" srcOrd="6" destOrd="0" presId="urn:microsoft.com/office/officeart/2005/8/layout/radial1"/>
    <dgm:cxn modelId="{D0A82B97-882F-4F0C-A866-FC878715843C}" type="presParOf" srcId="{6E36F154-ABE7-41CA-84A3-9305800DAFD9}" destId="{53ACAE19-1523-4E12-9AFD-1085CE25FC94}" srcOrd="7" destOrd="0" presId="urn:microsoft.com/office/officeart/2005/8/layout/radial1"/>
    <dgm:cxn modelId="{BF37920A-DAFA-4794-B77E-9775F0806B42}" type="presParOf" srcId="{53ACAE19-1523-4E12-9AFD-1085CE25FC94}" destId="{6643429B-AE45-418F-A24D-7E42A0D899EB}" srcOrd="0" destOrd="0" presId="urn:microsoft.com/office/officeart/2005/8/layout/radial1"/>
    <dgm:cxn modelId="{D233EC1C-459A-4B4A-8166-D07A618FF703}" type="presParOf" srcId="{6E36F154-ABE7-41CA-84A3-9305800DAFD9}" destId="{065FFB83-D901-4228-8BB7-A8454D99797C}" srcOrd="8" destOrd="0" presId="urn:microsoft.com/office/officeart/2005/8/layout/radial1"/>
    <dgm:cxn modelId="{1CF1ED6A-F456-414E-AF24-2B84F0C83913}" type="presParOf" srcId="{6E36F154-ABE7-41CA-84A3-9305800DAFD9}" destId="{13DDC131-1FBF-49E4-A3FA-3442EA894A84}" srcOrd="9" destOrd="0" presId="urn:microsoft.com/office/officeart/2005/8/layout/radial1"/>
    <dgm:cxn modelId="{A147FEEB-3A13-46D7-AEDA-A32CEAA772D8}" type="presParOf" srcId="{13DDC131-1FBF-49E4-A3FA-3442EA894A84}" destId="{CF616A75-49BE-4CB6-A49E-4535D2237466}" srcOrd="0" destOrd="0" presId="urn:microsoft.com/office/officeart/2005/8/layout/radial1"/>
    <dgm:cxn modelId="{3231ED09-1B8E-43E2-B279-B712E8367D31}" type="presParOf" srcId="{6E36F154-ABE7-41CA-84A3-9305800DAFD9}" destId="{6D4FAF09-7358-4247-8F22-F05400C34607}" srcOrd="10" destOrd="0" presId="urn:microsoft.com/office/officeart/2005/8/layout/radial1"/>
    <dgm:cxn modelId="{A612EE31-7222-4ACE-A69B-9BDEF696A089}" type="presParOf" srcId="{6E36F154-ABE7-41CA-84A3-9305800DAFD9}" destId="{0698B9F3-EBAD-43E2-B965-6B67E92611BC}" srcOrd="11" destOrd="0" presId="urn:microsoft.com/office/officeart/2005/8/layout/radial1"/>
    <dgm:cxn modelId="{4F3CDCFD-10FB-4F8C-9390-3B3F0D077593}" type="presParOf" srcId="{0698B9F3-EBAD-43E2-B965-6B67E92611BC}" destId="{DF70DE3E-363D-41D3-ABBF-24FB8228124A}" srcOrd="0" destOrd="0" presId="urn:microsoft.com/office/officeart/2005/8/layout/radial1"/>
    <dgm:cxn modelId="{73C20D83-8D31-4EAD-86B2-AA50F04F7B3F}" type="presParOf" srcId="{6E36F154-ABE7-41CA-84A3-9305800DAFD9}" destId="{F31CACC5-67F6-408E-8BE4-D0647C6F1C71}" srcOrd="12" destOrd="0" presId="urn:microsoft.com/office/officeart/2005/8/layout/radial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BBAA90B-BDCC-4160-ABEB-C91A075DB502}">
      <dsp:nvSpPr>
        <dsp:cNvPr id="0" name=""/>
        <dsp:cNvSpPr/>
      </dsp:nvSpPr>
      <dsp:spPr>
        <a:xfrm>
          <a:off x="4100052" y="2398639"/>
          <a:ext cx="3518448" cy="1908679"/>
        </a:xfrm>
        <a:prstGeom prst="ellipse">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solidFill>
                <a:schemeClr val="bg1"/>
              </a:solidFill>
            </a:rPr>
            <a:t>Terme </a:t>
          </a:r>
          <a:r>
            <a:rPr lang="en-ZA" sz="3200" b="1" kern="1200" dirty="0" err="1">
              <a:solidFill>
                <a:schemeClr val="bg1"/>
              </a:solidFill>
            </a:rPr>
            <a:t>en</a:t>
          </a:r>
          <a:r>
            <a:rPr lang="en-ZA" sz="3200" b="1" kern="1200" dirty="0">
              <a:solidFill>
                <a:schemeClr val="bg1"/>
              </a:solidFill>
            </a:rPr>
            <a:t> </a:t>
          </a:r>
          <a:r>
            <a:rPr lang="en-ZA" sz="3200" b="1" kern="1200" dirty="0" err="1">
              <a:solidFill>
                <a:schemeClr val="bg1"/>
              </a:solidFill>
            </a:rPr>
            <a:t>Konsepte</a:t>
          </a:r>
          <a:endParaRPr lang="en-ZA" sz="3200" b="1" kern="1200" dirty="0">
            <a:solidFill>
              <a:schemeClr val="bg1"/>
            </a:solidFill>
          </a:endParaRPr>
        </a:p>
      </dsp:txBody>
      <dsp:txXfrm>
        <a:off x="4615317" y="2678159"/>
        <a:ext cx="2487918" cy="1349639"/>
      </dsp:txXfrm>
    </dsp:sp>
    <dsp:sp modelId="{1C6BF45B-EDD1-4DC9-AFED-37E36E487BBA}">
      <dsp:nvSpPr>
        <dsp:cNvPr id="0" name=""/>
        <dsp:cNvSpPr/>
      </dsp:nvSpPr>
      <dsp:spPr>
        <a:xfrm rot="16180212">
          <a:off x="5512606" y="2048960"/>
          <a:ext cx="678449" cy="20928"/>
        </a:xfrm>
        <a:custGeom>
          <a:avLst/>
          <a:gdLst/>
          <a:ahLst/>
          <a:cxnLst/>
          <a:rect l="0" t="0" r="0" b="0"/>
          <a:pathLst>
            <a:path>
              <a:moveTo>
                <a:pt x="0" y="10464"/>
              </a:moveTo>
              <a:lnTo>
                <a:pt x="678449"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5834869" y="2042464"/>
        <a:ext cx="33922" cy="33922"/>
      </dsp:txXfrm>
    </dsp:sp>
    <dsp:sp modelId="{935B2DDF-6B78-4019-BA4B-4681A430EAA7}">
      <dsp:nvSpPr>
        <dsp:cNvPr id="0" name=""/>
        <dsp:cNvSpPr/>
      </dsp:nvSpPr>
      <dsp:spPr>
        <a:xfrm>
          <a:off x="4566332" y="121225"/>
          <a:ext cx="2557887" cy="1598985"/>
        </a:xfrm>
        <a:prstGeom prst="ellipse">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err="1"/>
            <a:t>Menslike</a:t>
          </a:r>
          <a:r>
            <a:rPr lang="en-ZA" sz="2800" b="1" kern="1200" dirty="0"/>
            <a:t> </a:t>
          </a:r>
          <a:r>
            <a:rPr lang="en-ZA" sz="2800" b="1" kern="1200" dirty="0" err="1"/>
            <a:t>Faktore</a:t>
          </a:r>
          <a:endParaRPr lang="en-ZA" sz="2800" b="1" kern="1200" dirty="0"/>
        </a:p>
      </dsp:txBody>
      <dsp:txXfrm>
        <a:off x="4940926" y="355391"/>
        <a:ext cx="1808699" cy="1130653"/>
      </dsp:txXfrm>
    </dsp:sp>
    <dsp:sp modelId="{4198686B-EBE2-4076-A6DC-FEB78793006C}">
      <dsp:nvSpPr>
        <dsp:cNvPr id="0" name=""/>
        <dsp:cNvSpPr/>
      </dsp:nvSpPr>
      <dsp:spPr>
        <a:xfrm rot="19804519">
          <a:off x="6961442" y="2257304"/>
          <a:ext cx="1566385" cy="20928"/>
        </a:xfrm>
        <a:custGeom>
          <a:avLst/>
          <a:gdLst/>
          <a:ahLst/>
          <a:cxnLst/>
          <a:rect l="0" t="0" r="0" b="0"/>
          <a:pathLst>
            <a:path>
              <a:moveTo>
                <a:pt x="0" y="10464"/>
              </a:moveTo>
              <a:lnTo>
                <a:pt x="1566385"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705475" y="2228609"/>
        <a:ext cx="78319" cy="78319"/>
      </dsp:txXfrm>
    </dsp:sp>
    <dsp:sp modelId="{EF11D386-4365-4B1D-9D5E-002A1DFBE6FB}">
      <dsp:nvSpPr>
        <dsp:cNvPr id="0" name=""/>
        <dsp:cNvSpPr/>
      </dsp:nvSpPr>
      <dsp:spPr>
        <a:xfrm>
          <a:off x="7238720" y="596395"/>
          <a:ext cx="4456749" cy="1359855"/>
        </a:xfrm>
        <a:prstGeom prst="ellipse">
          <a:avLst/>
        </a:prstGeom>
        <a:gradFill rotWithShape="0">
          <a:gsLst>
            <a:gs pos="0">
              <a:schemeClr val="accent5">
                <a:hueOff val="-2303682"/>
                <a:satOff val="2578"/>
                <a:lumOff val="147"/>
                <a:alphaOff val="0"/>
                <a:tint val="94000"/>
                <a:satMod val="100000"/>
                <a:lumMod val="104000"/>
              </a:schemeClr>
            </a:gs>
            <a:gs pos="69000">
              <a:schemeClr val="accent5">
                <a:hueOff val="-2303682"/>
                <a:satOff val="2578"/>
                <a:lumOff val="147"/>
                <a:alphaOff val="0"/>
                <a:shade val="86000"/>
                <a:satMod val="130000"/>
                <a:lumMod val="102000"/>
              </a:schemeClr>
            </a:gs>
            <a:gs pos="100000">
              <a:schemeClr val="accent5">
                <a:hueOff val="-2303682"/>
                <a:satOff val="2578"/>
                <a:lumOff val="14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ZA" sz="2400" b="1" kern="1200" dirty="0" err="1"/>
            <a:t>Omgewingsfaktore</a:t>
          </a:r>
          <a:endParaRPr lang="en-ZA" sz="3200" b="1" kern="1200" dirty="0"/>
        </a:p>
      </dsp:txBody>
      <dsp:txXfrm>
        <a:off x="7891396" y="795541"/>
        <a:ext cx="3151397" cy="961563"/>
      </dsp:txXfrm>
    </dsp:sp>
    <dsp:sp modelId="{DC9DA251-C943-4A68-BCD3-408DF6853DEC}">
      <dsp:nvSpPr>
        <dsp:cNvPr id="0" name=""/>
        <dsp:cNvSpPr/>
      </dsp:nvSpPr>
      <dsp:spPr>
        <a:xfrm rot="21220692">
          <a:off x="7581508" y="3125922"/>
          <a:ext cx="465636" cy="20928"/>
        </a:xfrm>
        <a:custGeom>
          <a:avLst/>
          <a:gdLst/>
          <a:ahLst/>
          <a:cxnLst/>
          <a:rect l="0" t="0" r="0" b="0"/>
          <a:pathLst>
            <a:path>
              <a:moveTo>
                <a:pt x="0" y="10464"/>
              </a:moveTo>
              <a:lnTo>
                <a:pt x="465636"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802686" y="3124746"/>
        <a:ext cx="23281" cy="23281"/>
      </dsp:txXfrm>
    </dsp:sp>
    <dsp:sp modelId="{A3AE6F8D-D16D-4FDA-8EAA-3B864128CADA}">
      <dsp:nvSpPr>
        <dsp:cNvPr id="0" name=""/>
        <dsp:cNvSpPr/>
      </dsp:nvSpPr>
      <dsp:spPr>
        <a:xfrm>
          <a:off x="7984899" y="2250136"/>
          <a:ext cx="3383551" cy="1359855"/>
        </a:xfrm>
        <a:prstGeom prst="ellipse">
          <a:avLst/>
        </a:prstGeom>
        <a:gradFill rotWithShape="0">
          <a:gsLst>
            <a:gs pos="0">
              <a:schemeClr val="accent5">
                <a:hueOff val="-4607364"/>
                <a:satOff val="5156"/>
                <a:lumOff val="294"/>
                <a:alphaOff val="0"/>
                <a:tint val="94000"/>
                <a:satMod val="100000"/>
                <a:lumMod val="104000"/>
              </a:schemeClr>
            </a:gs>
            <a:gs pos="69000">
              <a:schemeClr val="accent5">
                <a:hueOff val="-4607364"/>
                <a:satOff val="5156"/>
                <a:lumOff val="294"/>
                <a:alphaOff val="0"/>
                <a:shade val="86000"/>
                <a:satMod val="130000"/>
                <a:lumMod val="102000"/>
              </a:schemeClr>
            </a:gs>
            <a:gs pos="100000">
              <a:schemeClr val="accent5">
                <a:hueOff val="-4607364"/>
                <a:satOff val="5156"/>
                <a:lumOff val="294"/>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ZA" sz="2400" b="1" kern="1200" dirty="0"/>
            <a:t>Leefstylsiektes</a:t>
          </a:r>
        </a:p>
      </dsp:txBody>
      <dsp:txXfrm>
        <a:off x="8480409" y="2449282"/>
        <a:ext cx="2392531" cy="961563"/>
      </dsp:txXfrm>
    </dsp:sp>
    <dsp:sp modelId="{F13290B9-3325-43F0-B5B8-5802B30C299D}">
      <dsp:nvSpPr>
        <dsp:cNvPr id="0" name=""/>
        <dsp:cNvSpPr/>
      </dsp:nvSpPr>
      <dsp:spPr>
        <a:xfrm rot="971100">
          <a:off x="7390662" y="3931810"/>
          <a:ext cx="997931" cy="20928"/>
        </a:xfrm>
        <a:custGeom>
          <a:avLst/>
          <a:gdLst/>
          <a:ahLst/>
          <a:cxnLst/>
          <a:rect l="0" t="0" r="0" b="0"/>
          <a:pathLst>
            <a:path>
              <a:moveTo>
                <a:pt x="0" y="10464"/>
              </a:moveTo>
              <a:lnTo>
                <a:pt x="997931"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7864679" y="3917326"/>
        <a:ext cx="49896" cy="49896"/>
      </dsp:txXfrm>
    </dsp:sp>
    <dsp:sp modelId="{7BFF87F3-4FA3-4A85-8C3C-F099ABAB949A}">
      <dsp:nvSpPr>
        <dsp:cNvPr id="0" name=""/>
        <dsp:cNvSpPr/>
      </dsp:nvSpPr>
      <dsp:spPr>
        <a:xfrm>
          <a:off x="8075470" y="3790244"/>
          <a:ext cx="3265937" cy="1359855"/>
        </a:xfrm>
        <a:prstGeom prst="ellipse">
          <a:avLst/>
        </a:prstGeom>
        <a:gradFill rotWithShape="0">
          <a:gsLst>
            <a:gs pos="0">
              <a:schemeClr val="accent5">
                <a:hueOff val="-6911047"/>
                <a:satOff val="7734"/>
                <a:lumOff val="441"/>
                <a:alphaOff val="0"/>
                <a:tint val="94000"/>
                <a:satMod val="100000"/>
                <a:lumMod val="104000"/>
              </a:schemeClr>
            </a:gs>
            <a:gs pos="69000">
              <a:schemeClr val="accent5">
                <a:hueOff val="-6911047"/>
                <a:satOff val="7734"/>
                <a:lumOff val="441"/>
                <a:alphaOff val="0"/>
                <a:shade val="86000"/>
                <a:satMod val="130000"/>
                <a:lumMod val="102000"/>
              </a:schemeClr>
            </a:gs>
            <a:gs pos="100000">
              <a:schemeClr val="accent5">
                <a:hueOff val="-6911047"/>
                <a:satOff val="7734"/>
                <a:lumOff val="44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ZA" sz="2400" b="1" kern="1200" dirty="0" err="1"/>
            <a:t>Natuurrampe</a:t>
          </a:r>
          <a:endParaRPr lang="en-ZA" sz="3200" b="1" kern="1200" dirty="0"/>
        </a:p>
      </dsp:txBody>
      <dsp:txXfrm>
        <a:off x="8553755" y="3989390"/>
        <a:ext cx="2309367" cy="961563"/>
      </dsp:txXfrm>
    </dsp:sp>
    <dsp:sp modelId="{1FAE1DF6-4250-454B-93CB-D412FBB6927B}">
      <dsp:nvSpPr>
        <dsp:cNvPr id="0" name=""/>
        <dsp:cNvSpPr/>
      </dsp:nvSpPr>
      <dsp:spPr>
        <a:xfrm rot="3320556">
          <a:off x="6291637" y="4589629"/>
          <a:ext cx="859621" cy="20928"/>
        </a:xfrm>
        <a:custGeom>
          <a:avLst/>
          <a:gdLst/>
          <a:ahLst/>
          <a:cxnLst/>
          <a:rect l="0" t="0" r="0" b="0"/>
          <a:pathLst>
            <a:path>
              <a:moveTo>
                <a:pt x="0" y="10464"/>
              </a:moveTo>
              <a:lnTo>
                <a:pt x="859621"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6699958" y="4578603"/>
        <a:ext cx="42981" cy="42981"/>
      </dsp:txXfrm>
    </dsp:sp>
    <dsp:sp modelId="{C8800F5C-B2ED-48E0-B1C4-87B3F77968B2}">
      <dsp:nvSpPr>
        <dsp:cNvPr id="0" name=""/>
        <dsp:cNvSpPr/>
      </dsp:nvSpPr>
      <dsp:spPr>
        <a:xfrm>
          <a:off x="6100158" y="4913582"/>
          <a:ext cx="2616144" cy="1359855"/>
        </a:xfrm>
        <a:prstGeom prst="ellipse">
          <a:avLst/>
        </a:prstGeom>
        <a:gradFill rotWithShape="0">
          <a:gsLst>
            <a:gs pos="0">
              <a:schemeClr val="accent5">
                <a:hueOff val="-9214729"/>
                <a:satOff val="10313"/>
                <a:lumOff val="589"/>
                <a:alphaOff val="0"/>
                <a:tint val="94000"/>
                <a:satMod val="100000"/>
                <a:lumMod val="104000"/>
              </a:schemeClr>
            </a:gs>
            <a:gs pos="69000">
              <a:schemeClr val="accent5">
                <a:hueOff val="-9214729"/>
                <a:satOff val="10313"/>
                <a:lumOff val="589"/>
                <a:alphaOff val="0"/>
                <a:shade val="86000"/>
                <a:satMod val="130000"/>
                <a:lumMod val="102000"/>
              </a:schemeClr>
            </a:gs>
            <a:gs pos="100000">
              <a:schemeClr val="accent5">
                <a:hueOff val="-9214729"/>
                <a:satOff val="10313"/>
                <a:lumOff val="589"/>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err="1"/>
            <a:t>Gevare</a:t>
          </a:r>
          <a:endParaRPr lang="en-ZA" sz="3200" b="1" kern="1200" dirty="0"/>
        </a:p>
      </dsp:txBody>
      <dsp:txXfrm>
        <a:off x="6483283" y="5112728"/>
        <a:ext cx="1849894" cy="961563"/>
      </dsp:txXfrm>
    </dsp:sp>
    <dsp:sp modelId="{14C15049-BDCA-4F35-A947-202CED60B711}">
      <dsp:nvSpPr>
        <dsp:cNvPr id="0" name=""/>
        <dsp:cNvSpPr/>
      </dsp:nvSpPr>
      <dsp:spPr>
        <a:xfrm rot="7583892">
          <a:off x="4466219" y="4602338"/>
          <a:ext cx="928592" cy="20928"/>
        </a:xfrm>
        <a:custGeom>
          <a:avLst/>
          <a:gdLst/>
          <a:ahLst/>
          <a:cxnLst/>
          <a:rect l="0" t="0" r="0" b="0"/>
          <a:pathLst>
            <a:path>
              <a:moveTo>
                <a:pt x="0" y="10464"/>
              </a:moveTo>
              <a:lnTo>
                <a:pt x="928592"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4907300" y="4589588"/>
        <a:ext cx="46429" cy="46429"/>
      </dsp:txXfrm>
    </dsp:sp>
    <dsp:sp modelId="{C94CEBCB-0843-449C-B616-CA70C0BC6DF4}">
      <dsp:nvSpPr>
        <dsp:cNvPr id="0" name=""/>
        <dsp:cNvSpPr/>
      </dsp:nvSpPr>
      <dsp:spPr>
        <a:xfrm>
          <a:off x="2504531" y="4957830"/>
          <a:ext cx="3340743" cy="1359855"/>
        </a:xfrm>
        <a:prstGeom prst="ellipse">
          <a:avLst/>
        </a:prstGeom>
        <a:gradFill rotWithShape="0">
          <a:gsLst>
            <a:gs pos="0">
              <a:schemeClr val="accent5">
                <a:hueOff val="-11518411"/>
                <a:satOff val="12891"/>
                <a:lumOff val="736"/>
                <a:alphaOff val="0"/>
                <a:tint val="94000"/>
                <a:satMod val="100000"/>
                <a:lumMod val="104000"/>
              </a:schemeClr>
            </a:gs>
            <a:gs pos="69000">
              <a:schemeClr val="accent5">
                <a:hueOff val="-11518411"/>
                <a:satOff val="12891"/>
                <a:lumOff val="736"/>
                <a:alphaOff val="0"/>
                <a:shade val="86000"/>
                <a:satMod val="130000"/>
                <a:lumMod val="102000"/>
              </a:schemeClr>
            </a:gs>
            <a:gs pos="100000">
              <a:schemeClr val="accent5">
                <a:hueOff val="-11518411"/>
                <a:satOff val="12891"/>
                <a:lumOff val="73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err="1"/>
            <a:t>Swak</a:t>
          </a:r>
          <a:r>
            <a:rPr lang="en-ZA" sz="2800" b="1" kern="1200" dirty="0"/>
            <a:t> </a:t>
          </a:r>
          <a:r>
            <a:rPr lang="en-ZA" sz="2800" b="1" kern="1200" dirty="0" err="1"/>
            <a:t>Gesondheid</a:t>
          </a:r>
          <a:endParaRPr lang="en-ZA" sz="2800" b="1" kern="1200" dirty="0"/>
        </a:p>
      </dsp:txBody>
      <dsp:txXfrm>
        <a:off x="2993771" y="5156976"/>
        <a:ext cx="2362263" cy="961563"/>
      </dsp:txXfrm>
    </dsp:sp>
    <dsp:sp modelId="{A7B52491-54E7-4FFE-AEFF-BE16643B656F}">
      <dsp:nvSpPr>
        <dsp:cNvPr id="0" name=""/>
        <dsp:cNvSpPr/>
      </dsp:nvSpPr>
      <dsp:spPr>
        <a:xfrm rot="9844500">
          <a:off x="3260028" y="3932554"/>
          <a:ext cx="1062650" cy="20928"/>
        </a:xfrm>
        <a:custGeom>
          <a:avLst/>
          <a:gdLst/>
          <a:ahLst/>
          <a:cxnLst/>
          <a:rect l="0" t="0" r="0" b="0"/>
          <a:pathLst>
            <a:path>
              <a:moveTo>
                <a:pt x="0" y="10464"/>
              </a:moveTo>
              <a:lnTo>
                <a:pt x="1062650"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764787" y="3916452"/>
        <a:ext cx="53132" cy="53132"/>
      </dsp:txXfrm>
    </dsp:sp>
    <dsp:sp modelId="{80874A1B-58AF-46A8-9300-377DFD948895}">
      <dsp:nvSpPr>
        <dsp:cNvPr id="0" name=""/>
        <dsp:cNvSpPr/>
      </dsp:nvSpPr>
      <dsp:spPr>
        <a:xfrm>
          <a:off x="184032" y="3804994"/>
          <a:ext cx="3416201" cy="1359855"/>
        </a:xfrm>
        <a:prstGeom prst="ellipse">
          <a:avLst/>
        </a:prstGeom>
        <a:gradFill rotWithShape="0">
          <a:gsLst>
            <a:gs pos="0">
              <a:schemeClr val="accent5">
                <a:hueOff val="-13822094"/>
                <a:satOff val="15469"/>
                <a:lumOff val="883"/>
                <a:alphaOff val="0"/>
                <a:tint val="94000"/>
                <a:satMod val="100000"/>
                <a:lumMod val="104000"/>
              </a:schemeClr>
            </a:gs>
            <a:gs pos="69000">
              <a:schemeClr val="accent5">
                <a:hueOff val="-13822094"/>
                <a:satOff val="15469"/>
                <a:lumOff val="883"/>
                <a:alphaOff val="0"/>
                <a:shade val="86000"/>
                <a:satMod val="130000"/>
                <a:lumMod val="102000"/>
              </a:schemeClr>
            </a:gs>
            <a:gs pos="100000">
              <a:schemeClr val="accent5">
                <a:hueOff val="-13822094"/>
                <a:satOff val="15469"/>
                <a:lumOff val="883"/>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err="1"/>
            <a:t>Ongelukke</a:t>
          </a:r>
          <a:r>
            <a:rPr lang="en-ZA" sz="3200" b="1" kern="1200" dirty="0"/>
            <a:t> </a:t>
          </a:r>
        </a:p>
      </dsp:txBody>
      <dsp:txXfrm>
        <a:off x="684323" y="4004140"/>
        <a:ext cx="2415619" cy="961563"/>
      </dsp:txXfrm>
    </dsp:sp>
    <dsp:sp modelId="{5AC4F776-302C-437C-83E9-EE971155EBA1}">
      <dsp:nvSpPr>
        <dsp:cNvPr id="0" name=""/>
        <dsp:cNvSpPr/>
      </dsp:nvSpPr>
      <dsp:spPr>
        <a:xfrm rot="11197740">
          <a:off x="3508429" y="3106076"/>
          <a:ext cx="632769" cy="20928"/>
        </a:xfrm>
        <a:custGeom>
          <a:avLst/>
          <a:gdLst/>
          <a:ahLst/>
          <a:cxnLst/>
          <a:rect l="0" t="0" r="0" b="0"/>
          <a:pathLst>
            <a:path>
              <a:moveTo>
                <a:pt x="0" y="10464"/>
              </a:moveTo>
              <a:lnTo>
                <a:pt x="632769"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808995" y="3100721"/>
        <a:ext cx="31638" cy="31638"/>
      </dsp:txXfrm>
    </dsp:sp>
    <dsp:sp modelId="{6E29D2A5-852B-4E72-AC4C-3AEBE839E9C5}">
      <dsp:nvSpPr>
        <dsp:cNvPr id="0" name=""/>
        <dsp:cNvSpPr/>
      </dsp:nvSpPr>
      <dsp:spPr>
        <a:xfrm>
          <a:off x="150062" y="2208840"/>
          <a:ext cx="3429718" cy="1359855"/>
        </a:xfrm>
        <a:prstGeom prst="ellipse">
          <a:avLst/>
        </a:prstGeom>
        <a:gradFill rotWithShape="0">
          <a:gsLst>
            <a:gs pos="0">
              <a:schemeClr val="accent5">
                <a:hueOff val="-16125775"/>
                <a:satOff val="18047"/>
                <a:lumOff val="1030"/>
                <a:alphaOff val="0"/>
                <a:tint val="94000"/>
                <a:satMod val="100000"/>
                <a:lumMod val="104000"/>
              </a:schemeClr>
            </a:gs>
            <a:gs pos="69000">
              <a:schemeClr val="accent5">
                <a:hueOff val="-16125775"/>
                <a:satOff val="18047"/>
                <a:lumOff val="1030"/>
                <a:alphaOff val="0"/>
                <a:shade val="86000"/>
                <a:satMod val="130000"/>
                <a:lumMod val="102000"/>
              </a:schemeClr>
            </a:gs>
            <a:gs pos="100000">
              <a:schemeClr val="accent5">
                <a:hueOff val="-16125775"/>
                <a:satOff val="18047"/>
                <a:lumOff val="103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err="1"/>
            <a:t>Krisisse</a:t>
          </a:r>
          <a:endParaRPr lang="en-ZA" sz="3200" b="1" kern="1200" dirty="0"/>
        </a:p>
      </dsp:txBody>
      <dsp:txXfrm>
        <a:off x="652333" y="2407986"/>
        <a:ext cx="2425176" cy="961563"/>
      </dsp:txXfrm>
    </dsp:sp>
    <dsp:sp modelId="{3055B3EC-66EE-41F7-952C-9294249B337F}">
      <dsp:nvSpPr>
        <dsp:cNvPr id="0" name=""/>
        <dsp:cNvSpPr/>
      </dsp:nvSpPr>
      <dsp:spPr>
        <a:xfrm rot="12482016">
          <a:off x="3018107" y="2278164"/>
          <a:ext cx="1684492" cy="20928"/>
        </a:xfrm>
        <a:custGeom>
          <a:avLst/>
          <a:gdLst/>
          <a:ahLst/>
          <a:cxnLst/>
          <a:rect l="0" t="0" r="0" b="0"/>
          <a:pathLst>
            <a:path>
              <a:moveTo>
                <a:pt x="0" y="10464"/>
              </a:moveTo>
              <a:lnTo>
                <a:pt x="1684492" y="10464"/>
              </a:lnTo>
            </a:path>
          </a:pathLst>
        </a:custGeom>
        <a:noFill/>
        <a:ln w="12700" cap="flat" cmpd="sng" algn="ctr">
          <a:solidFill>
            <a:schemeClr val="accent6">
              <a:hueOff val="0"/>
              <a:satOff val="0"/>
              <a:lumOff val="0"/>
              <a:alphaOff val="0"/>
            </a:schemeClr>
          </a:solidFill>
          <a:prstDash val="solid"/>
        </a:ln>
        <a:effectLst/>
      </dsp:spPr>
      <dsp:style>
        <a:lnRef idx="1">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66700">
            <a:lnSpc>
              <a:spcPct val="90000"/>
            </a:lnSpc>
            <a:spcBef>
              <a:spcPct val="0"/>
            </a:spcBef>
            <a:spcAft>
              <a:spcPct val="35000"/>
            </a:spcAft>
            <a:buNone/>
          </a:pPr>
          <a:endParaRPr lang="en-ZA" sz="600" kern="1200"/>
        </a:p>
      </dsp:txBody>
      <dsp:txXfrm rot="10800000">
        <a:off x="3818241" y="2246517"/>
        <a:ext cx="84224" cy="84224"/>
      </dsp:txXfrm>
    </dsp:sp>
    <dsp:sp modelId="{0369AA08-F527-4BE2-B2E8-C1B46FA3601F}">
      <dsp:nvSpPr>
        <dsp:cNvPr id="0" name=""/>
        <dsp:cNvSpPr/>
      </dsp:nvSpPr>
      <dsp:spPr>
        <a:xfrm>
          <a:off x="52581" y="640636"/>
          <a:ext cx="3979358" cy="1359855"/>
        </a:xfrm>
        <a:prstGeom prst="ellipse">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1422400">
            <a:lnSpc>
              <a:spcPct val="90000"/>
            </a:lnSpc>
            <a:spcBef>
              <a:spcPct val="0"/>
            </a:spcBef>
            <a:spcAft>
              <a:spcPct val="35000"/>
            </a:spcAft>
            <a:buNone/>
          </a:pPr>
          <a:r>
            <a:rPr lang="en-ZA" sz="3200" b="1" kern="1200" dirty="0"/>
            <a:t>Rampe</a:t>
          </a:r>
        </a:p>
      </dsp:txBody>
      <dsp:txXfrm>
        <a:off x="635344" y="839782"/>
        <a:ext cx="2813832" cy="96156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4CF9FA-E7A7-4CC1-A211-4ABF6E60CF3F}">
      <dsp:nvSpPr>
        <dsp:cNvPr id="0" name=""/>
        <dsp:cNvSpPr/>
      </dsp:nvSpPr>
      <dsp:spPr>
        <a:xfrm>
          <a:off x="0" y="1921"/>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BDB7C77-3F95-4897-9A22-9B10E5D19D9E}">
      <dsp:nvSpPr>
        <dsp:cNvPr id="0" name=""/>
        <dsp:cNvSpPr/>
      </dsp:nvSpPr>
      <dsp:spPr>
        <a:xfrm>
          <a:off x="294559" y="221014"/>
          <a:ext cx="535561" cy="53556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03BABF9-3674-4EF1-8AD6-4BB0BC630CF0}">
      <dsp:nvSpPr>
        <dsp:cNvPr id="0" name=""/>
        <dsp:cNvSpPr/>
      </dsp:nvSpPr>
      <dsp:spPr>
        <a:xfrm>
          <a:off x="1124680" y="1921"/>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dirty="0" err="1"/>
            <a:t>Sielkundig</a:t>
          </a:r>
          <a:endParaRPr lang="en-US" sz="2200" kern="1200" dirty="0"/>
        </a:p>
      </dsp:txBody>
      <dsp:txXfrm>
        <a:off x="1124680" y="1921"/>
        <a:ext cx="4799869" cy="973748"/>
      </dsp:txXfrm>
    </dsp:sp>
    <dsp:sp modelId="{A391FFF8-0577-4EEC-8C9D-8EC5BD47C12F}">
      <dsp:nvSpPr>
        <dsp:cNvPr id="0" name=""/>
        <dsp:cNvSpPr/>
      </dsp:nvSpPr>
      <dsp:spPr>
        <a:xfrm>
          <a:off x="0" y="1219107"/>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C198934-1A2E-4457-BEA4-E2A4B537AAA8}">
      <dsp:nvSpPr>
        <dsp:cNvPr id="0" name=""/>
        <dsp:cNvSpPr/>
      </dsp:nvSpPr>
      <dsp:spPr>
        <a:xfrm>
          <a:off x="294559" y="1438200"/>
          <a:ext cx="535561" cy="53556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C606F24-D3EF-4267-8A13-96008312E41E}">
      <dsp:nvSpPr>
        <dsp:cNvPr id="0" name=""/>
        <dsp:cNvSpPr/>
      </dsp:nvSpPr>
      <dsp:spPr>
        <a:xfrm>
          <a:off x="1124680" y="1219107"/>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dirty="0" err="1"/>
            <a:t>Sosiaal</a:t>
          </a:r>
          <a:endParaRPr lang="en-US" sz="2200" kern="1200" dirty="0"/>
        </a:p>
      </dsp:txBody>
      <dsp:txXfrm>
        <a:off x="1124680" y="1219107"/>
        <a:ext cx="4799869" cy="973748"/>
      </dsp:txXfrm>
    </dsp:sp>
    <dsp:sp modelId="{1D68055E-08F7-4DF0-B3C4-B5E17E5EB87A}">
      <dsp:nvSpPr>
        <dsp:cNvPr id="0" name=""/>
        <dsp:cNvSpPr/>
      </dsp:nvSpPr>
      <dsp:spPr>
        <a:xfrm>
          <a:off x="0" y="2436293"/>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93D66AC-4E0F-4A24-877C-2E4F404D0F8F}">
      <dsp:nvSpPr>
        <dsp:cNvPr id="0" name=""/>
        <dsp:cNvSpPr/>
      </dsp:nvSpPr>
      <dsp:spPr>
        <a:xfrm>
          <a:off x="294559" y="2655387"/>
          <a:ext cx="535561" cy="53556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a:blipFill>
        <a:ln w="19050" cap="flat" cmpd="sng" algn="ctr">
          <a:solidFill>
            <a:schemeClr val="lt1">
              <a:alpha val="0"/>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4FA1094F-EDB5-44E9-8973-0EF222E0E662}">
      <dsp:nvSpPr>
        <dsp:cNvPr id="0" name=""/>
        <dsp:cNvSpPr/>
      </dsp:nvSpPr>
      <dsp:spPr>
        <a:xfrm>
          <a:off x="1124680" y="2436293"/>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GB" sz="2200" kern="1200" dirty="0" err="1"/>
            <a:t>Sosio-ekonomies</a:t>
          </a:r>
          <a:endParaRPr lang="en-US" sz="2200" kern="1200" dirty="0"/>
        </a:p>
      </dsp:txBody>
      <dsp:txXfrm>
        <a:off x="1124680" y="2436293"/>
        <a:ext cx="4799869" cy="973748"/>
      </dsp:txXfrm>
    </dsp:sp>
    <dsp:sp modelId="{5E661595-5E64-4209-BA0B-0ACB2C9366FE}">
      <dsp:nvSpPr>
        <dsp:cNvPr id="0" name=""/>
        <dsp:cNvSpPr/>
      </dsp:nvSpPr>
      <dsp:spPr>
        <a:xfrm>
          <a:off x="0" y="3653479"/>
          <a:ext cx="5924550" cy="973748"/>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5669D4-C61A-43F9-BAEB-1E42596D9947}">
      <dsp:nvSpPr>
        <dsp:cNvPr id="0" name=""/>
        <dsp:cNvSpPr/>
      </dsp:nvSpPr>
      <dsp:spPr>
        <a:xfrm>
          <a:off x="294559" y="3872573"/>
          <a:ext cx="535561" cy="535561"/>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BD3944B-998F-4289-B5FB-8F802D735EB1}">
      <dsp:nvSpPr>
        <dsp:cNvPr id="0" name=""/>
        <dsp:cNvSpPr/>
      </dsp:nvSpPr>
      <dsp:spPr>
        <a:xfrm>
          <a:off x="1124680" y="3653479"/>
          <a:ext cx="4799869" cy="97374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3055" tIns="103055" rIns="103055" bIns="103055" numCol="1" spcCol="1270" anchor="ctr" anchorCtr="0">
          <a:noAutofit/>
        </a:bodyPr>
        <a:lstStyle/>
        <a:p>
          <a:pPr marL="0" lvl="0" indent="0" algn="l" defTabSz="977900">
            <a:lnSpc>
              <a:spcPct val="100000"/>
            </a:lnSpc>
            <a:spcBef>
              <a:spcPct val="0"/>
            </a:spcBef>
            <a:spcAft>
              <a:spcPct val="35000"/>
            </a:spcAft>
            <a:buNone/>
          </a:pPr>
          <a:r>
            <a:rPr lang="en-US" sz="2200" kern="1200" dirty="0" err="1"/>
            <a:t>Godsdienstig</a:t>
          </a:r>
          <a:r>
            <a:rPr lang="en-US" sz="2200" kern="1200" dirty="0"/>
            <a:t> &amp; </a:t>
          </a:r>
          <a:r>
            <a:rPr lang="en-US" sz="2200" kern="1200" dirty="0" err="1"/>
            <a:t>Kultureel</a:t>
          </a:r>
          <a:endParaRPr lang="en-US" sz="2200" kern="1200" dirty="0"/>
        </a:p>
      </dsp:txBody>
      <dsp:txXfrm>
        <a:off x="1124680" y="3653479"/>
        <a:ext cx="4799869" cy="9737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EA0829D-1729-40DA-8823-BA3DC4C069D5}">
      <dsp:nvSpPr>
        <dsp:cNvPr id="0" name=""/>
        <dsp:cNvSpPr/>
      </dsp:nvSpPr>
      <dsp:spPr>
        <a:xfrm>
          <a:off x="4081328" y="2485402"/>
          <a:ext cx="3862099" cy="1887163"/>
        </a:xfrm>
        <a:prstGeom prst="ellipse">
          <a:avLst/>
        </a:prstGeom>
        <a:gradFill rotWithShape="0">
          <a:gsLst>
            <a:gs pos="0">
              <a:schemeClr val="accent4">
                <a:hueOff val="0"/>
                <a:satOff val="0"/>
                <a:lumOff val="0"/>
                <a:alphaOff val="0"/>
                <a:tint val="94000"/>
                <a:satMod val="100000"/>
                <a:lumMod val="104000"/>
              </a:schemeClr>
            </a:gs>
            <a:gs pos="69000">
              <a:schemeClr val="accent4">
                <a:hueOff val="0"/>
                <a:satOff val="0"/>
                <a:lumOff val="0"/>
                <a:alphaOff val="0"/>
                <a:shade val="86000"/>
                <a:satMod val="130000"/>
                <a:lumMod val="102000"/>
              </a:schemeClr>
            </a:gs>
            <a:gs pos="100000">
              <a:schemeClr val="accent4">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Leefstylsiektes</a:t>
          </a:r>
        </a:p>
      </dsp:txBody>
      <dsp:txXfrm>
        <a:off x="4646919" y="2761771"/>
        <a:ext cx="2730917" cy="1334425"/>
      </dsp:txXfrm>
    </dsp:sp>
    <dsp:sp modelId="{87E023A5-35ED-4E9A-AD91-23A086701929}">
      <dsp:nvSpPr>
        <dsp:cNvPr id="0" name=""/>
        <dsp:cNvSpPr/>
      </dsp:nvSpPr>
      <dsp:spPr>
        <a:xfrm rot="16159489">
          <a:off x="5754416" y="2227537"/>
          <a:ext cx="487933" cy="27861"/>
        </a:xfrm>
        <a:custGeom>
          <a:avLst/>
          <a:gdLst/>
          <a:ahLst/>
          <a:cxnLst/>
          <a:rect l="0" t="0" r="0" b="0"/>
          <a:pathLst>
            <a:path>
              <a:moveTo>
                <a:pt x="0" y="13930"/>
              </a:moveTo>
              <a:lnTo>
                <a:pt x="487933"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5986185" y="2229270"/>
        <a:ext cx="24396" cy="24396"/>
      </dsp:txXfrm>
    </dsp:sp>
    <dsp:sp modelId="{D0A2E6EB-E678-468E-8B17-08E330B9BE86}">
      <dsp:nvSpPr>
        <dsp:cNvPr id="0" name=""/>
        <dsp:cNvSpPr/>
      </dsp:nvSpPr>
      <dsp:spPr>
        <a:xfrm>
          <a:off x="4807393" y="706089"/>
          <a:ext cx="2361011" cy="1291442"/>
        </a:xfrm>
        <a:prstGeom prst="ellipse">
          <a:avLst/>
        </a:prstGeom>
        <a:gradFill rotWithShape="0">
          <a:gsLst>
            <a:gs pos="0">
              <a:schemeClr val="accent5">
                <a:hueOff val="0"/>
                <a:satOff val="0"/>
                <a:lumOff val="0"/>
                <a:alphaOff val="0"/>
                <a:tint val="94000"/>
                <a:satMod val="100000"/>
                <a:lumMod val="104000"/>
              </a:schemeClr>
            </a:gs>
            <a:gs pos="69000">
              <a:schemeClr val="accent5">
                <a:hueOff val="0"/>
                <a:satOff val="0"/>
                <a:lumOff val="0"/>
                <a:alphaOff val="0"/>
                <a:shade val="86000"/>
                <a:satMod val="130000"/>
                <a:lumMod val="102000"/>
              </a:schemeClr>
            </a:gs>
            <a:gs pos="100000">
              <a:schemeClr val="accent5">
                <a:hueOff val="0"/>
                <a:satOff val="0"/>
                <a:lumOff val="0"/>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err="1"/>
            <a:t>Kanker</a:t>
          </a:r>
          <a:r>
            <a:rPr lang="en-ZA" sz="2800" b="1" kern="1200" dirty="0"/>
            <a:t> </a:t>
          </a:r>
          <a:endParaRPr lang="en-ZA" sz="2800" kern="1200" dirty="0"/>
        </a:p>
      </dsp:txBody>
      <dsp:txXfrm>
        <a:off x="5153155" y="895216"/>
        <a:ext cx="1669487" cy="913188"/>
      </dsp:txXfrm>
    </dsp:sp>
    <dsp:sp modelId="{15D2C9A0-3682-4403-8106-5EB3EC13B8BE}">
      <dsp:nvSpPr>
        <dsp:cNvPr id="0" name=""/>
        <dsp:cNvSpPr/>
      </dsp:nvSpPr>
      <dsp:spPr>
        <a:xfrm rot="20445481">
          <a:off x="7544293" y="2634172"/>
          <a:ext cx="1410384" cy="27861"/>
        </a:xfrm>
        <a:custGeom>
          <a:avLst/>
          <a:gdLst/>
          <a:ahLst/>
          <a:cxnLst/>
          <a:rect l="0" t="0" r="0" b="0"/>
          <a:pathLst>
            <a:path>
              <a:moveTo>
                <a:pt x="0" y="13930"/>
              </a:moveTo>
              <a:lnTo>
                <a:pt x="1410384"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8214226" y="2612843"/>
        <a:ext cx="70519" cy="70519"/>
      </dsp:txXfrm>
    </dsp:sp>
    <dsp:sp modelId="{CB797FF4-470D-412C-9553-B15B7D48A31E}">
      <dsp:nvSpPr>
        <dsp:cNvPr id="0" name=""/>
        <dsp:cNvSpPr/>
      </dsp:nvSpPr>
      <dsp:spPr>
        <a:xfrm>
          <a:off x="8521120" y="1340218"/>
          <a:ext cx="3226937" cy="1299746"/>
        </a:xfrm>
        <a:prstGeom prst="ellipse">
          <a:avLst/>
        </a:prstGeom>
        <a:gradFill rotWithShape="0">
          <a:gsLst>
            <a:gs pos="0">
              <a:schemeClr val="accent5">
                <a:hueOff val="-3685892"/>
                <a:satOff val="4125"/>
                <a:lumOff val="235"/>
                <a:alphaOff val="0"/>
                <a:tint val="94000"/>
                <a:satMod val="100000"/>
                <a:lumMod val="104000"/>
              </a:schemeClr>
            </a:gs>
            <a:gs pos="69000">
              <a:schemeClr val="accent5">
                <a:hueOff val="-3685892"/>
                <a:satOff val="4125"/>
                <a:lumOff val="235"/>
                <a:alphaOff val="0"/>
                <a:shade val="86000"/>
                <a:satMod val="130000"/>
                <a:lumMod val="102000"/>
              </a:schemeClr>
            </a:gs>
            <a:gs pos="100000">
              <a:schemeClr val="accent5">
                <a:hueOff val="-3685892"/>
                <a:satOff val="4125"/>
                <a:lumOff val="235"/>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a:t>Hepatitis B </a:t>
          </a:r>
          <a:endParaRPr lang="en-ZA" sz="2800" kern="1200" dirty="0"/>
        </a:p>
      </dsp:txBody>
      <dsp:txXfrm>
        <a:off x="8993694" y="1530561"/>
        <a:ext cx="2281789" cy="919060"/>
      </dsp:txXfrm>
    </dsp:sp>
    <dsp:sp modelId="{217D9B12-DED4-4E36-83F4-5DAA95320D1D}">
      <dsp:nvSpPr>
        <dsp:cNvPr id="0" name=""/>
        <dsp:cNvSpPr/>
      </dsp:nvSpPr>
      <dsp:spPr>
        <a:xfrm rot="738112">
          <a:off x="7767014" y="3881023"/>
          <a:ext cx="764316" cy="27861"/>
        </a:xfrm>
        <a:custGeom>
          <a:avLst/>
          <a:gdLst/>
          <a:ahLst/>
          <a:cxnLst/>
          <a:rect l="0" t="0" r="0" b="0"/>
          <a:pathLst>
            <a:path>
              <a:moveTo>
                <a:pt x="0" y="13930"/>
              </a:moveTo>
              <a:lnTo>
                <a:pt x="764316"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a:off x="8130065" y="3875846"/>
        <a:ext cx="38215" cy="38215"/>
      </dsp:txXfrm>
    </dsp:sp>
    <dsp:sp modelId="{B1D138A8-AF0B-4E97-8900-67CBAD0C6504}">
      <dsp:nvSpPr>
        <dsp:cNvPr id="0" name=""/>
        <dsp:cNvSpPr/>
      </dsp:nvSpPr>
      <dsp:spPr>
        <a:xfrm>
          <a:off x="8316542" y="3567626"/>
          <a:ext cx="3636130" cy="1520582"/>
        </a:xfrm>
        <a:prstGeom prst="ellipse">
          <a:avLst/>
        </a:prstGeom>
        <a:gradFill rotWithShape="0">
          <a:gsLst>
            <a:gs pos="0">
              <a:schemeClr val="accent5">
                <a:hueOff val="-7371783"/>
                <a:satOff val="8250"/>
                <a:lumOff val="471"/>
                <a:alphaOff val="0"/>
                <a:tint val="94000"/>
                <a:satMod val="100000"/>
                <a:lumMod val="104000"/>
              </a:schemeClr>
            </a:gs>
            <a:gs pos="69000">
              <a:schemeClr val="accent5">
                <a:hueOff val="-7371783"/>
                <a:satOff val="8250"/>
                <a:lumOff val="471"/>
                <a:alphaOff val="0"/>
                <a:shade val="86000"/>
                <a:satMod val="130000"/>
                <a:lumMod val="102000"/>
              </a:schemeClr>
            </a:gs>
            <a:gs pos="100000">
              <a:schemeClr val="accent5">
                <a:hueOff val="-7371783"/>
                <a:satOff val="8250"/>
                <a:lumOff val="471"/>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err="1"/>
            <a:t>Hipertensie</a:t>
          </a:r>
          <a:endParaRPr lang="en-ZA" sz="2800" kern="1200" dirty="0"/>
        </a:p>
      </dsp:txBody>
      <dsp:txXfrm>
        <a:off x="8849041" y="3790310"/>
        <a:ext cx="2571132" cy="1075214"/>
      </dsp:txXfrm>
    </dsp:sp>
    <dsp:sp modelId="{53ACAE19-1523-4E12-9AFD-1085CE25FC94}">
      <dsp:nvSpPr>
        <dsp:cNvPr id="0" name=""/>
        <dsp:cNvSpPr/>
      </dsp:nvSpPr>
      <dsp:spPr>
        <a:xfrm rot="5429843">
          <a:off x="5670714" y="4689217"/>
          <a:ext cx="661204" cy="27861"/>
        </a:xfrm>
        <a:custGeom>
          <a:avLst/>
          <a:gdLst/>
          <a:ahLst/>
          <a:cxnLst/>
          <a:rect l="0" t="0" r="0" b="0"/>
          <a:pathLst>
            <a:path>
              <a:moveTo>
                <a:pt x="0" y="13930"/>
              </a:moveTo>
              <a:lnTo>
                <a:pt x="661204"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5984787" y="4686617"/>
        <a:ext cx="33060" cy="33060"/>
      </dsp:txXfrm>
    </dsp:sp>
    <dsp:sp modelId="{065FFB83-D901-4228-8BB7-A8454D99797C}">
      <dsp:nvSpPr>
        <dsp:cNvPr id="0" name=""/>
        <dsp:cNvSpPr/>
      </dsp:nvSpPr>
      <dsp:spPr>
        <a:xfrm>
          <a:off x="4233662" y="5033734"/>
          <a:ext cx="3518201" cy="1309578"/>
        </a:xfrm>
        <a:prstGeom prst="ellipse">
          <a:avLst/>
        </a:prstGeom>
        <a:gradFill rotWithShape="0">
          <a:gsLst>
            <a:gs pos="0">
              <a:schemeClr val="accent5">
                <a:hueOff val="-11057675"/>
                <a:satOff val="12375"/>
                <a:lumOff val="706"/>
                <a:alphaOff val="0"/>
                <a:tint val="94000"/>
                <a:satMod val="100000"/>
                <a:lumMod val="104000"/>
              </a:schemeClr>
            </a:gs>
            <a:gs pos="69000">
              <a:schemeClr val="accent5">
                <a:hueOff val="-11057675"/>
                <a:satOff val="12375"/>
                <a:lumOff val="706"/>
                <a:alphaOff val="0"/>
                <a:shade val="86000"/>
                <a:satMod val="130000"/>
                <a:lumMod val="102000"/>
              </a:schemeClr>
            </a:gs>
            <a:gs pos="100000">
              <a:schemeClr val="accent5">
                <a:hueOff val="-11057675"/>
                <a:satOff val="12375"/>
                <a:lumOff val="706"/>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en-ZA" sz="2800" b="1" kern="1200" dirty="0" err="1"/>
            <a:t>Tuberkulose</a:t>
          </a:r>
          <a:endParaRPr lang="en-ZA" sz="2800" kern="1200" dirty="0"/>
        </a:p>
      </dsp:txBody>
      <dsp:txXfrm>
        <a:off x="4748891" y="5225517"/>
        <a:ext cx="2487743" cy="926012"/>
      </dsp:txXfrm>
    </dsp:sp>
    <dsp:sp modelId="{13DDC131-1FBF-49E4-A3FA-3442EA894A84}">
      <dsp:nvSpPr>
        <dsp:cNvPr id="0" name=""/>
        <dsp:cNvSpPr/>
      </dsp:nvSpPr>
      <dsp:spPr>
        <a:xfrm rot="10140325">
          <a:off x="3527551" y="3830123"/>
          <a:ext cx="696806" cy="27861"/>
        </a:xfrm>
        <a:custGeom>
          <a:avLst/>
          <a:gdLst/>
          <a:ahLst/>
          <a:cxnLst/>
          <a:rect l="0" t="0" r="0" b="0"/>
          <a:pathLst>
            <a:path>
              <a:moveTo>
                <a:pt x="0" y="13930"/>
              </a:moveTo>
              <a:lnTo>
                <a:pt x="696806"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858534" y="3826633"/>
        <a:ext cx="34840" cy="34840"/>
      </dsp:txXfrm>
    </dsp:sp>
    <dsp:sp modelId="{6D4FAF09-7358-4247-8F22-F05400C34607}">
      <dsp:nvSpPr>
        <dsp:cNvPr id="0" name=""/>
        <dsp:cNvSpPr/>
      </dsp:nvSpPr>
      <dsp:spPr>
        <a:xfrm>
          <a:off x="280208" y="3274137"/>
          <a:ext cx="3344865" cy="1887163"/>
        </a:xfrm>
        <a:prstGeom prst="ellipse">
          <a:avLst/>
        </a:prstGeom>
        <a:gradFill rotWithShape="0">
          <a:gsLst>
            <a:gs pos="0">
              <a:schemeClr val="accent5">
                <a:hueOff val="-14743566"/>
                <a:satOff val="16500"/>
                <a:lumOff val="942"/>
                <a:alphaOff val="0"/>
                <a:tint val="94000"/>
                <a:satMod val="100000"/>
                <a:lumMod val="104000"/>
              </a:schemeClr>
            </a:gs>
            <a:gs pos="69000">
              <a:schemeClr val="accent5">
                <a:hueOff val="-14743566"/>
                <a:satOff val="16500"/>
                <a:lumOff val="942"/>
                <a:alphaOff val="0"/>
                <a:shade val="86000"/>
                <a:satMod val="130000"/>
                <a:lumMod val="102000"/>
              </a:schemeClr>
            </a:gs>
            <a:gs pos="100000">
              <a:schemeClr val="accent5">
                <a:hueOff val="-14743566"/>
                <a:satOff val="16500"/>
                <a:lumOff val="942"/>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1066800">
            <a:lnSpc>
              <a:spcPct val="90000"/>
            </a:lnSpc>
            <a:spcBef>
              <a:spcPct val="0"/>
            </a:spcBef>
            <a:spcAft>
              <a:spcPct val="35000"/>
            </a:spcAft>
            <a:buNone/>
          </a:pPr>
          <a:r>
            <a:rPr lang="en-ZA" sz="2400" b="1" kern="1200" dirty="0" err="1"/>
            <a:t>Seksueel</a:t>
          </a:r>
          <a:r>
            <a:rPr lang="en-ZA" sz="2400" b="1" kern="1200" dirty="0"/>
            <a:t> </a:t>
          </a:r>
          <a:r>
            <a:rPr lang="en-ZA" sz="2400" b="1" kern="1200" dirty="0" err="1"/>
            <a:t>Oordraagbare</a:t>
          </a:r>
          <a:r>
            <a:rPr lang="en-ZA" sz="2400" b="1" kern="1200" dirty="0"/>
            <a:t> </a:t>
          </a:r>
          <a:r>
            <a:rPr lang="en-ZA" sz="2400" b="1" kern="1200" dirty="0" err="1"/>
            <a:t>Infeksies</a:t>
          </a:r>
          <a:endParaRPr lang="en-ZA" sz="2400" kern="1200" dirty="0"/>
        </a:p>
      </dsp:txBody>
      <dsp:txXfrm>
        <a:off x="770052" y="3550506"/>
        <a:ext cx="2365177" cy="1334425"/>
      </dsp:txXfrm>
    </dsp:sp>
    <dsp:sp modelId="{0698B9F3-EBAD-43E2-B965-6B67E92611BC}">
      <dsp:nvSpPr>
        <dsp:cNvPr id="0" name=""/>
        <dsp:cNvSpPr/>
      </dsp:nvSpPr>
      <dsp:spPr>
        <a:xfrm rot="12309180">
          <a:off x="3265861" y="2459146"/>
          <a:ext cx="1421551" cy="27861"/>
        </a:xfrm>
        <a:custGeom>
          <a:avLst/>
          <a:gdLst/>
          <a:ahLst/>
          <a:cxnLst/>
          <a:rect l="0" t="0" r="0" b="0"/>
          <a:pathLst>
            <a:path>
              <a:moveTo>
                <a:pt x="0" y="13930"/>
              </a:moveTo>
              <a:lnTo>
                <a:pt x="1421551" y="13930"/>
              </a:lnTo>
            </a:path>
          </a:pathLst>
        </a:custGeom>
        <a:noFill/>
        <a:ln w="19050" cap="flat" cmpd="sng" algn="ctr">
          <a:solidFill>
            <a:schemeClr val="accent6">
              <a:hueOff val="0"/>
              <a:satOff val="0"/>
              <a:lumOff val="0"/>
              <a:alphaOff val="0"/>
            </a:schemeClr>
          </a:solidFill>
          <a:prstDash val="solid"/>
        </a:ln>
        <a:effectLst/>
        <a:scene3d>
          <a:camera prst="orthographicFront"/>
          <a:lightRig rig="flat" dir="t"/>
        </a:scene3d>
        <a:sp3d prstMaterial="matte"/>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marL="0" lvl="0" indent="0" algn="ctr" defTabSz="222250">
            <a:lnSpc>
              <a:spcPct val="90000"/>
            </a:lnSpc>
            <a:spcBef>
              <a:spcPct val="0"/>
            </a:spcBef>
            <a:spcAft>
              <a:spcPct val="35000"/>
            </a:spcAft>
            <a:buNone/>
          </a:pPr>
          <a:endParaRPr lang="en-ZA" sz="500" kern="1200"/>
        </a:p>
      </dsp:txBody>
      <dsp:txXfrm rot="10800000">
        <a:off x="3941098" y="2437538"/>
        <a:ext cx="71077" cy="71077"/>
      </dsp:txXfrm>
    </dsp:sp>
    <dsp:sp modelId="{F31CACC5-67F6-408E-8BE4-D0647C6F1C71}">
      <dsp:nvSpPr>
        <dsp:cNvPr id="0" name=""/>
        <dsp:cNvSpPr/>
      </dsp:nvSpPr>
      <dsp:spPr>
        <a:xfrm>
          <a:off x="331856" y="357194"/>
          <a:ext cx="3268473" cy="2343612"/>
        </a:xfrm>
        <a:prstGeom prst="ellipse">
          <a:avLst/>
        </a:prstGeom>
        <a:gradFill rotWithShape="0">
          <a:gsLst>
            <a:gs pos="0">
              <a:schemeClr val="accent5">
                <a:hueOff val="-18429457"/>
                <a:satOff val="20625"/>
                <a:lumOff val="1177"/>
                <a:alphaOff val="0"/>
                <a:tint val="94000"/>
                <a:satMod val="100000"/>
                <a:lumMod val="104000"/>
              </a:schemeClr>
            </a:gs>
            <a:gs pos="69000">
              <a:schemeClr val="accent5">
                <a:hueOff val="-18429457"/>
                <a:satOff val="20625"/>
                <a:lumOff val="1177"/>
                <a:alphaOff val="0"/>
                <a:shade val="86000"/>
                <a:satMod val="130000"/>
                <a:lumMod val="102000"/>
              </a:schemeClr>
            </a:gs>
            <a:gs pos="100000">
              <a:schemeClr val="accent5">
                <a:hueOff val="-18429457"/>
                <a:satOff val="20625"/>
                <a:lumOff val="1177"/>
                <a:alphaOff val="0"/>
                <a:shade val="72000"/>
                <a:satMod val="130000"/>
                <a:lumMod val="100000"/>
              </a:schemeClr>
            </a:gs>
          </a:gsLst>
          <a:lin ang="5400000" scaled="0"/>
        </a:gradFill>
        <a:ln>
          <a:noFill/>
        </a:ln>
        <a:effectLst>
          <a:outerShdw blurRad="50800" dist="38100" dir="5400000" sy="96000" rotWithShape="0">
            <a:srgbClr val="000000">
              <a:alpha val="54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17780" tIns="17780" rIns="17780" bIns="17780" numCol="1" spcCol="1270" anchor="ctr" anchorCtr="0">
          <a:noAutofit/>
        </a:bodyPr>
        <a:lstStyle/>
        <a:p>
          <a:pPr marL="0" lvl="0" indent="0" algn="ctr" defTabSz="1244600">
            <a:lnSpc>
              <a:spcPct val="90000"/>
            </a:lnSpc>
            <a:spcBef>
              <a:spcPct val="0"/>
            </a:spcBef>
            <a:spcAft>
              <a:spcPct val="35000"/>
            </a:spcAft>
            <a:buNone/>
          </a:pPr>
          <a:r>
            <a:rPr lang="nl-NL" sz="2800" b="1" kern="1200" dirty="0"/>
            <a:t>Siektes van die hart en bloedsom-loopstelsel</a:t>
          </a:r>
          <a:endParaRPr lang="en-ZA" sz="2800" kern="1200" dirty="0"/>
        </a:p>
      </dsp:txBody>
      <dsp:txXfrm>
        <a:off x="810513" y="700408"/>
        <a:ext cx="2311159" cy="1657184"/>
      </dsp:txXfrm>
    </dsp:sp>
  </dsp:spTree>
</dsp:drawing>
</file>

<file path=ppt/diagrams/layout1.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BA6C86A-E696-4915-84A9-365D5136836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75EFA275-E5BD-42D5-86C3-D4A66EF382D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44D676F-4DB5-46B8-8F00-05DB67D5471C}" type="datetimeFigureOut">
              <a:rPr lang="en-US" smtClean="0"/>
              <a:t>5/22/2024</a:t>
            </a:fld>
            <a:endParaRPr lang="en-US" dirty="0"/>
          </a:p>
        </p:txBody>
      </p:sp>
      <p:sp>
        <p:nvSpPr>
          <p:cNvPr id="4" name="Footer Placeholder 3">
            <a:extLst>
              <a:ext uri="{FF2B5EF4-FFF2-40B4-BE49-F238E27FC236}">
                <a16:creationId xmlns:a16="http://schemas.microsoft.com/office/drawing/2014/main" id="{0D08037F-BC33-4B71-9390-1FCCB44C83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7F7A39EB-596B-48AB-BC3E-069215B7692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BEDFD5B-C328-43D8-A4C7-929BECA315CE}" type="slidenum">
              <a:rPr lang="en-US" smtClean="0"/>
              <a:t>‹#›</a:t>
            </a:fld>
            <a:endParaRPr lang="en-US" dirty="0"/>
          </a:p>
        </p:txBody>
      </p:sp>
    </p:spTree>
    <p:extLst>
      <p:ext uri="{BB962C8B-B14F-4D97-AF65-F5344CB8AC3E}">
        <p14:creationId xmlns:p14="http://schemas.microsoft.com/office/powerpoint/2010/main" val="280270135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7BE5AB-3192-4552-A220-BA06EA9D867F}" type="datetimeFigureOut">
              <a:rPr lang="en-US" smtClean="0"/>
              <a:t>5/22/2024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8D0E63-0F6A-47B0-8BD1-6E95B004C872}" type="slidenum">
              <a:rPr lang="en-US" smtClean="0"/>
              <a:t>‹#›</a:t>
            </a:fld>
            <a:endParaRPr lang="en-US" dirty="0"/>
          </a:p>
        </p:txBody>
      </p:sp>
    </p:spTree>
    <p:extLst>
      <p:ext uri="{BB962C8B-B14F-4D97-AF65-F5344CB8AC3E}">
        <p14:creationId xmlns:p14="http://schemas.microsoft.com/office/powerpoint/2010/main" val="5323284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s://www.youtube.com/watch?v=fK1_SH3X2ek"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af-ZA" sz="1800" dirty="0">
                <a:effectLst/>
                <a:latin typeface="Calibri" panose="020F0502020204030204" pitchFamily="34" charset="0"/>
                <a:ea typeface="Calibri" panose="020F0502020204030204" pitchFamily="34" charset="0"/>
              </a:rPr>
              <a:t>Verwelkom leerders en laat hulle toe om te gaan sit. Verduidelik dat ons in hierdie les menslike faktore gaan ondersoek wat swak gesondheid, ongelukke, krisisse en rampe veroorsaak. Ons sal kyk na sielkundige, sosiale, godsdienstige, kulturele praktyke en verskillende </a:t>
            </a:r>
            <a:r>
              <a:rPr lang="af-ZA" sz="1800" dirty="0" err="1">
                <a:effectLst/>
                <a:latin typeface="Calibri" panose="020F0502020204030204" pitchFamily="34" charset="0"/>
                <a:ea typeface="Calibri" panose="020F0502020204030204" pitchFamily="34" charset="0"/>
              </a:rPr>
              <a:t>kennisperspektiewe</a:t>
            </a:r>
            <a:r>
              <a:rPr lang="af-ZA" sz="1800" dirty="0">
                <a:effectLst/>
                <a:latin typeface="Calibri" panose="020F0502020204030204" pitchFamily="34" charset="0"/>
                <a:ea typeface="Calibri" panose="020F0502020204030204" pitchFamily="34" charset="0"/>
              </a:rPr>
              <a:t> wat swak gesondheid, ongelukke, krisisse en rampe kan veroorsaak.</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a:t>
            </a:fld>
            <a:endParaRPr lang="en-US" dirty="0"/>
          </a:p>
        </p:txBody>
      </p:sp>
    </p:spTree>
    <p:extLst>
      <p:ext uri="{BB962C8B-B14F-4D97-AF65-F5344CB8AC3E}">
        <p14:creationId xmlns:p14="http://schemas.microsoft.com/office/powerpoint/2010/main" val="27175662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Soos in sommige van ons vorige besprekings genoem, kan sekere leefstylsiektes ook verder beïnvloed word deur </a:t>
            </a:r>
            <a:r>
              <a:rPr lang="af-ZA" sz="1800" b="1" dirty="0" err="1">
                <a:effectLst/>
                <a:latin typeface="Calibri" panose="020F0502020204030204" pitchFamily="34" charset="0"/>
                <a:ea typeface="Calibri" panose="020F0502020204030204" pitchFamily="34" charset="0"/>
                <a:cs typeface="Calibri" panose="020F0502020204030204" pitchFamily="34" charset="0"/>
              </a:rPr>
              <a:t>geslagswanbalanse</a:t>
            </a:r>
            <a:r>
              <a:rPr lang="af-ZA" sz="1800" dirty="0">
                <a:effectLst/>
                <a:latin typeface="Calibri" panose="020F0502020204030204" pitchFamily="34" charset="0"/>
                <a:ea typeface="Calibri" panose="020F0502020204030204" pitchFamily="34" charset="0"/>
                <a:cs typeface="Calibri" panose="020F0502020204030204" pitchFamily="34" charset="0"/>
              </a:rPr>
              <a:t> en </a:t>
            </a:r>
            <a:r>
              <a:rPr lang="af-ZA" sz="1800" b="1" dirty="0">
                <a:effectLst/>
                <a:latin typeface="Calibri" panose="020F0502020204030204" pitchFamily="34" charset="0"/>
                <a:ea typeface="Calibri" panose="020F0502020204030204" pitchFamily="34" charset="0"/>
                <a:cs typeface="Calibri" panose="020F0502020204030204" pitchFamily="34" charset="0"/>
              </a:rPr>
              <a:t>armoede</a:t>
            </a:r>
            <a:r>
              <a:rPr lang="af-ZA"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Die lewens van individue wat armoede ervaar, word gekenmerk deur verhoogde ontneming, beperkte toegang tot mediese sorg en ondersteuningsdienste, verminderde hoop en verhoogde stres.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Die </a:t>
            </a:r>
            <a:r>
              <a:rPr lang="af-ZA" sz="1800" dirty="0" err="1">
                <a:effectLst/>
                <a:latin typeface="Calibri" panose="020F0502020204030204" pitchFamily="34" charset="0"/>
                <a:ea typeface="Calibri" panose="020F0502020204030204" pitchFamily="34" charset="0"/>
                <a:cs typeface="Calibri" panose="020F0502020204030204" pitchFamily="34" charset="0"/>
              </a:rPr>
              <a:t>hoofsiektes</a:t>
            </a:r>
            <a:r>
              <a:rPr lang="af-ZA" sz="1800" dirty="0">
                <a:effectLst/>
                <a:latin typeface="Calibri" panose="020F0502020204030204" pitchFamily="34" charset="0"/>
                <a:ea typeface="Calibri" panose="020F0502020204030204" pitchFamily="34" charset="0"/>
                <a:cs typeface="Calibri" panose="020F0502020204030204" pitchFamily="34" charset="0"/>
              </a:rPr>
              <a:t> wat met armoede verband hou is TB, MIV en vigs, en wanvoeding. Mense wat in armoede leef, loop ook 'n groter risiko vir leefstylsiektes, weens hul beperkte keuses en 'n gebrek aan geld om toegang tot gesondheidsorg te kry. Hulle kan, byvoorbeeld, nie genoeg geld h</a:t>
            </a:r>
            <a:r>
              <a:rPr lang="af-ZA" sz="1800" dirty="0">
                <a:effectLst/>
                <a:latin typeface="Segoe UI Symbol" panose="020B0502040204020203" pitchFamily="34" charset="0"/>
                <a:ea typeface="Calibri" panose="020F0502020204030204" pitchFamily="34" charset="0"/>
                <a:cs typeface="Calibri" panose="020F0502020204030204" pitchFamily="34" charset="0"/>
              </a:rPr>
              <a:t>ê</a:t>
            </a:r>
            <a:r>
              <a:rPr lang="af-ZA" sz="1800" dirty="0">
                <a:effectLst/>
                <a:latin typeface="Calibri" panose="020F0502020204030204" pitchFamily="34" charset="0"/>
                <a:ea typeface="Calibri" panose="020F0502020204030204" pitchFamily="34" charset="0"/>
                <a:cs typeface="Calibri" panose="020F0502020204030204" pitchFamily="34" charset="0"/>
              </a:rPr>
              <a:t> om vir vervoer te betaal om by 'n kliniek uit te kom of medisyne te koop nie, of hulle kan nie bekostig om tyd van die werk af te neem om mediese sorg en rus te kry nie.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af-ZA"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Armoede lei ook tot: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Swak sanitasie en gebrek aan water in die gemeenskap wat weer tot siektes kan lei.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err="1">
                <a:effectLst/>
                <a:latin typeface="Calibri" panose="020F0502020204030204" pitchFamily="34" charset="0"/>
                <a:ea typeface="Calibri" panose="020F0502020204030204" pitchFamily="34" charset="0"/>
                <a:cs typeface="Calibri" panose="020F0502020204030204" pitchFamily="34" charset="0"/>
              </a:rPr>
              <a:t>Voedselonsekerheid</a:t>
            </a:r>
            <a:r>
              <a:rPr lang="af-ZA" sz="1800" dirty="0">
                <a:effectLst/>
                <a:latin typeface="Calibri" panose="020F0502020204030204" pitchFamily="34" charset="0"/>
                <a:ea typeface="Calibri" panose="020F0502020204030204" pitchFamily="34" charset="0"/>
                <a:cs typeface="Calibri" panose="020F0502020204030204" pitchFamily="34" charset="0"/>
              </a:rPr>
              <a:t>: Mense het beperkte toegang tot genoegsame/gesonde kos. Minder gebalanseerde/voedsame maaltye verswak die immuunstelsel wat mense in gevaar stel om infeksies en siektes op te doen.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Oorbevolking weens 'n gebrek aan voldoende behuising lei tot swak ventilasie wat kan veroorsaak dat TB maklik versprei.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Vroue wat vir oorlewing gedwing word om seks in ruil vir geld te beoefen, loop ook 'n hoër risiko om seksueel oordraagbare infeksies op te doen en dit oor te dra.</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err="1">
                <a:effectLst/>
                <a:latin typeface="Calibri" panose="020F0502020204030204" pitchFamily="34" charset="0"/>
                <a:ea typeface="Calibri" panose="020F0502020204030204" pitchFamily="34" charset="0"/>
                <a:cs typeface="Calibri" panose="020F0502020204030204" pitchFamily="34" charset="0"/>
              </a:rPr>
              <a:t>Geslagswanbalans</a:t>
            </a:r>
            <a:r>
              <a:rPr lang="af-ZA" sz="1800" b="1" dirty="0">
                <a:effectLst/>
                <a:latin typeface="Calibri" panose="020F0502020204030204" pitchFamily="34" charset="0"/>
                <a:ea typeface="Calibri" panose="020F0502020204030204" pitchFamily="34" charset="0"/>
                <a:cs typeface="Calibri" panose="020F0502020204030204" pitchFamily="34" charset="0"/>
              </a:rPr>
              <a:t> </a:t>
            </a:r>
            <a:r>
              <a:rPr lang="af-ZA" sz="1800" dirty="0">
                <a:effectLst/>
                <a:latin typeface="Calibri" panose="020F0502020204030204" pitchFamily="34" charset="0"/>
                <a:ea typeface="Calibri" panose="020F0502020204030204" pitchFamily="34" charset="0"/>
                <a:cs typeface="Calibri" panose="020F0502020204030204" pitchFamily="34" charset="0"/>
              </a:rPr>
              <a:t>is die gevolg van die voortdurende diskriminasie van 'n groep mense op grond van geslag en manifesteer  op verskillende maniere afhangende van die politieke toestand, 'n spesifieke situasie in ‘n land, </a:t>
            </a:r>
            <a:r>
              <a:rPr lang="af-ZA" sz="1800" dirty="0" err="1">
                <a:effectLst/>
                <a:latin typeface="Calibri" panose="020F0502020204030204" pitchFamily="34" charset="0"/>
                <a:ea typeface="Calibri" panose="020F0502020204030204" pitchFamily="34" charset="0"/>
                <a:cs typeface="Calibri" panose="020F0502020204030204" pitchFamily="34" charset="0"/>
              </a:rPr>
              <a:t>rasseverskille</a:t>
            </a:r>
            <a:r>
              <a:rPr lang="af-ZA" sz="1800" dirty="0">
                <a:effectLst/>
                <a:latin typeface="Calibri" panose="020F0502020204030204" pitchFamily="34" charset="0"/>
                <a:ea typeface="Calibri" panose="020F0502020204030204" pitchFamily="34" charset="0"/>
                <a:cs typeface="Calibri" panose="020F0502020204030204" pitchFamily="34" charset="0"/>
              </a:rPr>
              <a:t>, kultuur en die ekonomiese situasie.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Dit is 'n oorsaaklike faktor van geweld teen vroue. Terwyl geslagsdiskriminasie teenoor beide mans en vroue plaasvind, is diskriminasie teen vroue algemeen (wydverspreid) in Suid-Afrika en die res van die wêreld.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err="1">
                <a:effectLst/>
                <a:latin typeface="Calibri" panose="020F0502020204030204" pitchFamily="34" charset="0"/>
                <a:ea typeface="Calibri" panose="020F0502020204030204" pitchFamily="34" charset="0"/>
                <a:cs typeface="Calibri" panose="020F0502020204030204" pitchFamily="34" charset="0"/>
              </a:rPr>
              <a:t>Geslagswanbalanse</a:t>
            </a:r>
            <a:r>
              <a:rPr lang="af-ZA" sz="1800" dirty="0">
                <a:effectLst/>
                <a:latin typeface="Calibri" panose="020F0502020204030204" pitchFamily="34" charset="0"/>
                <a:ea typeface="Calibri" panose="020F0502020204030204" pitchFamily="34" charset="0"/>
                <a:cs typeface="Calibri" panose="020F0502020204030204" pitchFamily="34" charset="0"/>
              </a:rPr>
              <a:t> of -ongelykhede beïnvloed die gesondheid van beide mans en vroue, maar diskriminasie teen vroue soos byvoorbeeld ongelyke magsverhoudinge, kan verhoed dat vroue die gesondheidsorg kry wat hulle benodig om 'n gesonde lewe te lei.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10</a:t>
            </a:fld>
            <a:endParaRPr lang="en-US" dirty="0"/>
          </a:p>
        </p:txBody>
      </p:sp>
    </p:spTree>
    <p:extLst>
      <p:ext uri="{BB962C8B-B14F-4D97-AF65-F5344CB8AC3E}">
        <p14:creationId xmlns:p14="http://schemas.microsoft.com/office/powerpoint/2010/main" val="269009418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Vra leerders of hulle enige vrae het, en of enigiets verder verduidelik moet word.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Laat leerders toe om </a:t>
            </a:r>
            <a:r>
              <a:rPr lang="af-ZA" sz="1800" b="1" i="1" u="sng"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Les 1 – Werkkaart </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in pare te voltooi. Indien hulle nie genoeg tyd het om die aktiwiteit in die klas te voltooi nie, moet dit as </a:t>
            </a: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huiswerk </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voltooi word. Antwoorde is op </a:t>
            </a:r>
            <a:r>
              <a:rPr lang="af-ZA" sz="1800" b="1" i="1" u="sng"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Les 1 – Werkkaart MEMO</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beskikbaar en kan aan die begin van die volgende les met leerders gedeel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800"/>
              </a:spcAft>
              <a:buSzPts val="1400"/>
              <a:buFont typeface="Symbol" panose="05050102010706020507" pitchFamily="18" charset="2"/>
              <a:buChar char=""/>
            </a:pP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11</a:t>
            </a:fld>
            <a:endParaRPr lang="en-US" dirty="0"/>
          </a:p>
        </p:txBody>
      </p:sp>
    </p:spTree>
    <p:extLst>
      <p:ext uri="{BB962C8B-B14F-4D97-AF65-F5344CB8AC3E}">
        <p14:creationId xmlns:p14="http://schemas.microsoft.com/office/powerpoint/2010/main" val="3558642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af-ZA" sz="1800" b="1"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Skyfie 12: </a:t>
            </a:r>
            <a:r>
              <a:rPr lang="af-ZA" sz="1800"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Sluit die les af en laat die leerders toe om die </a:t>
            </a:r>
            <a:r>
              <a:rPr lang="af-ZA" sz="1800" dirty="0" err="1">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refleksievraag</a:t>
            </a:r>
            <a:r>
              <a:rPr lang="af-ZA" sz="1800"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 te voltooi (</a:t>
            </a:r>
            <a:r>
              <a:rPr lang="af-ZA" sz="1800" b="1" i="1"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Aktiwiteit 2, </a:t>
            </a:r>
            <a:r>
              <a:rPr lang="af-ZA" sz="1800" b="1" i="1" u="sng"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Les 1 – Werkkaart</a:t>
            </a:r>
            <a:r>
              <a:rPr lang="af-ZA" sz="1800" dirty="0">
                <a:ln>
                  <a:noFill/>
                </a:ln>
                <a:solidFill>
                  <a:srgbClr val="000000"/>
                </a:solidFill>
                <a:effectLst/>
                <a:latin typeface="Calibri" panose="020F0502020204030204" pitchFamily="34" charset="0"/>
                <a:ea typeface="Arial" panose="020B0604020202020204" pitchFamily="34" charset="0"/>
                <a:cs typeface="Calibri" panose="020F0502020204030204" pitchFamily="34" charset="0"/>
              </a:rPr>
              <a:t>)  </a:t>
            </a:r>
            <a:endParaRPr lang="en-US" sz="1800">
              <a:effectLst/>
              <a:latin typeface="Calibri" panose="020F0502020204030204" pitchFamily="34" charset="0"/>
              <a:ea typeface="Calibri" panose="020F0502020204030204" pitchFamily="34" charset="0"/>
              <a:cs typeface="Times New Roman" panose="02020603050405020304" pitchFamily="18" charset="0"/>
            </a:endParaRPr>
          </a:p>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12</a:t>
            </a:fld>
            <a:endParaRPr lang="en-US" dirty="0"/>
          </a:p>
        </p:txBody>
      </p:sp>
    </p:spTree>
    <p:extLst>
      <p:ext uri="{BB962C8B-B14F-4D97-AF65-F5344CB8AC3E}">
        <p14:creationId xmlns:p14="http://schemas.microsoft.com/office/powerpoint/2010/main" val="23039946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Font typeface="Symbol" panose="05050102010706020507" pitchFamily="18" charset="2"/>
              <a:buChar char=""/>
              <a:tabLst>
                <a:tab pos="457200" algn="l"/>
              </a:tabLst>
            </a:pPr>
            <a:r>
              <a:rPr lang="af-ZA" sz="1800" b="1" dirty="0">
                <a:ln>
                  <a:noFill/>
                </a:ln>
                <a:solidFill>
                  <a:srgbClr val="FF0000"/>
                </a:solidFill>
                <a:effectLst/>
                <a:latin typeface="Calibri" panose="020F0502020204030204" pitchFamily="34" charset="0"/>
                <a:ea typeface="Calibri" panose="020F0502020204030204" pitchFamily="34" charset="0"/>
                <a:cs typeface="Calibri" panose="020F0502020204030204" pitchFamily="34" charset="0"/>
              </a:rPr>
              <a:t>Nota aan onderwyser:</a:t>
            </a:r>
            <a:r>
              <a:rPr lang="af-ZA" sz="1800" dirty="0">
                <a:ln>
                  <a:noFill/>
                </a:ln>
                <a:solidFill>
                  <a:srgbClr val="FF0000"/>
                </a:solidFill>
                <a:effectLst/>
                <a:latin typeface="Calibri" panose="020F0502020204030204" pitchFamily="34" charset="0"/>
                <a:ea typeface="Calibri" panose="020F0502020204030204" pitchFamily="34" charset="0"/>
                <a:cs typeface="Calibri" panose="020F0502020204030204" pitchFamily="34" charset="0"/>
              </a:rPr>
              <a:t> U sal baie inligting binne binne beperkte tyd moet deurwerk. Maak seker dat u verduidelikings en besprekings bondig hou.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Om mee te begin, gaan ons verskillende konsepte en terme bespreek wat ons gedurende die volgende twee lesse gaan gebruik. Verduidelik die volgende </a:t>
            </a:r>
            <a:r>
              <a:rPr lang="af-ZA" sz="1800" dirty="0" err="1">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sleutelkonsepte</a:t>
            </a: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Vir een of twee van die terme kan u die leerders vra om kortliks hul begrip van die konsep te gee en/of dit met voorbeelde te regverdig.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Menslike faktore: </a:t>
            </a:r>
            <a:r>
              <a:rPr lang="af-ZA" sz="1800" dirty="0">
                <a:effectLst/>
                <a:latin typeface="Calibri" panose="020F0502020204030204" pitchFamily="34" charset="0"/>
                <a:ea typeface="Calibri" panose="020F0502020204030204" pitchFamily="34" charset="0"/>
                <a:cs typeface="Calibri" panose="020F0502020204030204" pitchFamily="34" charset="0"/>
              </a:rPr>
              <a:t>Menslike en individuele eienskappe wat ons gedrag beïnvloed en 'n impak op ons gesondheid en veiligheid kan hê. Bv. Lae selfbeeld kan tot riskante gedrag lei.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Omgewingsfaktore: </a:t>
            </a:r>
            <a:r>
              <a:rPr lang="af-ZA" sz="1800" dirty="0">
                <a:effectLst/>
                <a:latin typeface="Calibri" panose="020F0502020204030204" pitchFamily="34" charset="0"/>
                <a:ea typeface="Calibri" panose="020F0502020204030204" pitchFamily="34" charset="0"/>
                <a:cs typeface="Calibri" panose="020F0502020204030204" pitchFamily="34" charset="0"/>
              </a:rPr>
              <a:t>Kwessies in ons omgewing (die natuurlike wêreld) wat tot swak gesondheid kan bydra, soos ongelukke, rampe en krisisse soos vloede en uiterste temperature.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Leefstylsiektes: </a:t>
            </a:r>
            <a:r>
              <a:rPr lang="af-ZA" sz="1800" dirty="0">
                <a:effectLst/>
                <a:latin typeface="Calibri" panose="020F0502020204030204" pitchFamily="34" charset="0"/>
                <a:ea typeface="Calibri" panose="020F0502020204030204" pitchFamily="34" charset="0"/>
                <a:cs typeface="Calibri" panose="020F0502020204030204" pitchFamily="34" charset="0"/>
              </a:rPr>
              <a:t>Siektes wat verband hou met die manier waarop ons leef. Hierdie siektes kan verhoed word deur veranderinge aan 'n mens se dieet, omgewing en algemene leefstyl aan te bring.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Natuurrampe: </a:t>
            </a:r>
            <a:r>
              <a:rPr lang="af-ZA" sz="1800" dirty="0">
                <a:effectLst/>
                <a:latin typeface="Calibri" panose="020F0502020204030204" pitchFamily="34" charset="0"/>
                <a:ea typeface="Calibri" panose="020F0502020204030204" pitchFamily="34" charset="0"/>
                <a:cs typeface="Calibri" panose="020F0502020204030204" pitchFamily="34" charset="0"/>
              </a:rPr>
              <a:t>'n Skielike ongeluk of katastrofe wat groot skade of lewensverlies veroorsaak, soos brande, vloede, tsoenami's en aardbewings.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Gevaar: </a:t>
            </a:r>
            <a:r>
              <a:rPr lang="af-ZA" sz="1800" dirty="0">
                <a:effectLst/>
                <a:latin typeface="Calibri" panose="020F0502020204030204" pitchFamily="34" charset="0"/>
                <a:ea typeface="Calibri" panose="020F0502020204030204" pitchFamily="34" charset="0"/>
                <a:cs typeface="Calibri" panose="020F0502020204030204" pitchFamily="34" charset="0"/>
              </a:rPr>
              <a:t>Risiko's of bedreigings wat gewoonlik deur mense veroorsaak word, soos besoedeling, giftige afval, ontbossing, ens.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Swak gesondheid: </a:t>
            </a:r>
            <a:r>
              <a:rPr lang="af-ZA" sz="1800" dirty="0">
                <a:effectLst/>
                <a:latin typeface="Calibri" panose="020F0502020204030204" pitchFamily="34" charset="0"/>
                <a:ea typeface="Calibri" panose="020F0502020204030204" pitchFamily="34" charset="0"/>
                <a:cs typeface="Calibri" panose="020F0502020204030204" pitchFamily="34" charset="0"/>
              </a:rPr>
              <a:t>Siektes of mediese toestande  wat jou olik maak wat soms voorkom of vermy kan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Ongelukke: </a:t>
            </a:r>
            <a:r>
              <a:rPr lang="af-ZA" sz="1800" dirty="0">
                <a:effectLst/>
                <a:latin typeface="Calibri" panose="020F0502020204030204" pitchFamily="34" charset="0"/>
                <a:ea typeface="Calibri" panose="020F0502020204030204" pitchFamily="34" charset="0"/>
                <a:cs typeface="Calibri" panose="020F0502020204030204" pitchFamily="34" charset="0"/>
              </a:rPr>
              <a:t>Onverwagse/onbeplande gebeurtenisse wat dikwels 'n negatiewe uitkoms het.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Krisisse: </a:t>
            </a:r>
            <a:r>
              <a:rPr lang="af-ZA" sz="1800" dirty="0">
                <a:effectLst/>
                <a:latin typeface="Calibri" panose="020F0502020204030204" pitchFamily="34" charset="0"/>
                <a:ea typeface="Calibri" panose="020F0502020204030204" pitchFamily="34" charset="0"/>
                <a:cs typeface="Calibri" panose="020F0502020204030204" pitchFamily="34" charset="0"/>
              </a:rPr>
              <a:t>Noodgevalle wat groot benoudheid, skielike verandering of ontwrigting veroorsaak.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Rampe: </a:t>
            </a:r>
            <a:r>
              <a:rPr lang="af-ZA" sz="1800" dirty="0">
                <a:effectLst/>
                <a:latin typeface="Calibri" panose="020F0502020204030204" pitchFamily="34" charset="0"/>
                <a:ea typeface="Calibri" panose="020F0502020204030204" pitchFamily="34" charset="0"/>
                <a:cs typeface="Calibri" panose="020F0502020204030204" pitchFamily="34" charset="0"/>
              </a:rPr>
              <a:t>Tragedies/gebeure wat teëspoed, verwoesting, skade of vernietiging veroorsaak.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2</a:t>
            </a:fld>
            <a:endParaRPr lang="en-US" dirty="0"/>
          </a:p>
        </p:txBody>
      </p:sp>
    </p:spTree>
    <p:extLst>
      <p:ext uri="{BB962C8B-B14F-4D97-AF65-F5344CB8AC3E}">
        <p14:creationId xmlns:p14="http://schemas.microsoft.com/office/powerpoint/2010/main" val="4395962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Verduidelik dat menslike faktore dikwels 'n rol speel in swak gesondheid, ongelukke, krisisse en rampe. Swak gesondheid verwys na fisiese, geestelike en sosiale ongesteldheid.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Faktore wat swak gesondheid kan veroorsaak, sluit sielkundige, sosiale, sosio-ekonomiese en godsdienstige en kulturele faktore in.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Nota aan onderwyser:</a:t>
            </a:r>
            <a:r>
              <a:rPr lang="af-ZA"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 </a:t>
            </a:r>
            <a:r>
              <a:rPr lang="af-ZA" sz="1800" dirty="0">
                <a:solidFill>
                  <a:srgbClr val="FF0000"/>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Hierdie onderwerp verg 'n delikate benadering, veral gegewe die sensitiwiteit daarvan en die kulturele en godsdienstige implikasies wat daarmee gepaard gaan. Daar bestaan die moontlikheid dat sekere van u leerders verbind is aan praktyke wat as onveilig, onaanvaarbaar of onregverdig beskou word. Dit is van uiterste belang om aan leerders te kommunikeer dat daar 'n verskeidenheid perspektiewe en waarhede bestaan, en wat vir sommiges dalk gevaarlik, onaanvaarbaar of onregverdig mag lyk, vir ander waarde mag hê. Ons suggereer nie dat die volg van hierdie praktyke per definisie verkeerd is nie, maar dit is belangrik om die potensiële risiko's daarvan te erken.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Vra leerders om hul begrip te verduidelik en/of voorbeelde van elk van hierdie faktore te gee.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Sielkundig</a:t>
            </a:r>
            <a:r>
              <a:rPr lang="af-ZA" sz="1800" dirty="0">
                <a:effectLst/>
                <a:latin typeface="Calibri" panose="020F0502020204030204" pitchFamily="34" charset="0"/>
                <a:ea typeface="Calibri" panose="020F0502020204030204" pitchFamily="34" charset="0"/>
                <a:cs typeface="Calibri" panose="020F0502020204030204" pitchFamily="34" charset="0"/>
              </a:rPr>
              <a:t>: Kwessies wat die geestelike en emosionele aspekte van menswees behels.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Mense met 'n lae selfbeeld en swak </a:t>
            </a:r>
            <a:r>
              <a:rPr lang="af-ZA" sz="1800" dirty="0" err="1">
                <a:effectLst/>
                <a:latin typeface="Calibri" panose="020F0502020204030204" pitchFamily="34" charset="0"/>
                <a:ea typeface="Calibri" panose="020F0502020204030204" pitchFamily="34" charset="0"/>
                <a:cs typeface="Calibri" panose="020F0502020204030204" pitchFamily="34" charset="0"/>
              </a:rPr>
              <a:t>hanteringsvaardighede</a:t>
            </a:r>
            <a:r>
              <a:rPr lang="af-ZA" sz="1800" dirty="0">
                <a:effectLst/>
                <a:latin typeface="Calibri" panose="020F0502020204030204" pitchFamily="34" charset="0"/>
                <a:ea typeface="Calibri" panose="020F0502020204030204" pitchFamily="34" charset="0"/>
                <a:cs typeface="Calibri" panose="020F0502020204030204" pitchFamily="34" charset="0"/>
              </a:rPr>
              <a:t>/-tegnieke kan hulle tot alkohol of ander middels wend om beter te voel, wat tot riskante gedrag en ongelukke kan lei.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Sommige sielkundige faktore kan fisiese siekte veroorsaak, aangesien die liggaam en gees nouliks verband hou. Dit staan bekend as 'n </a:t>
            </a:r>
            <a:r>
              <a:rPr lang="af-ZA" sz="1800" b="1" dirty="0">
                <a:effectLst/>
                <a:latin typeface="Calibri" panose="020F0502020204030204" pitchFamily="34" charset="0"/>
                <a:ea typeface="Calibri" panose="020F0502020204030204" pitchFamily="34" charset="0"/>
                <a:cs typeface="Calibri" panose="020F0502020204030204" pitchFamily="34" charset="0"/>
              </a:rPr>
              <a:t>psigosomatiese siekte</a:t>
            </a:r>
            <a:r>
              <a:rPr lang="af-ZA" sz="1800" dirty="0">
                <a:effectLst/>
                <a:latin typeface="Calibri" panose="020F0502020204030204" pitchFamily="34" charset="0"/>
                <a:ea typeface="Calibri" panose="020F0502020204030204" pitchFamily="34" charset="0"/>
                <a:cs typeface="Calibri" panose="020F0502020204030204" pitchFamily="34" charset="0"/>
              </a:rPr>
              <a:t>. Dit kan begin met emosionele stres, maar kan in 'n fisiese kwaal ontaard, byvoorbeeld, stres kan tot 'n beroerte lei. Hierdie siektes is ernstig en moet behandel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Enkele </a:t>
            </a:r>
            <a:r>
              <a:rPr lang="af-ZA" sz="1800" b="1" dirty="0">
                <a:effectLst/>
                <a:latin typeface="Calibri" panose="020F0502020204030204" pitchFamily="34" charset="0"/>
                <a:ea typeface="Calibri" panose="020F0502020204030204" pitchFamily="34" charset="0"/>
                <a:cs typeface="Calibri" panose="020F0502020204030204" pitchFamily="34" charset="0"/>
              </a:rPr>
              <a:t>voorbeelde</a:t>
            </a:r>
            <a:r>
              <a:rPr lang="af-ZA" sz="1800" dirty="0">
                <a:effectLst/>
                <a:latin typeface="Calibri" panose="020F0502020204030204" pitchFamily="34" charset="0"/>
                <a:ea typeface="Calibri" panose="020F0502020204030204" pitchFamily="34" charset="0"/>
                <a:cs typeface="Calibri" panose="020F0502020204030204" pitchFamily="34" charset="0"/>
              </a:rPr>
              <a:t> van sielkundige faktore wat swak gesondheid veroorsaak, is: negatiewe selfbeeld of lae selfbeeld wat tot riskante gedrag en onveilige seksuele gedrag kan aanleiding gee wat dan tot seksueel oordraagbare infeksies (</a:t>
            </a:r>
            <a:r>
              <a:rPr lang="af-ZA" sz="1800" dirty="0" err="1">
                <a:effectLst/>
                <a:latin typeface="Calibri" panose="020F0502020204030204" pitchFamily="34" charset="0"/>
                <a:ea typeface="Calibri" panose="020F0502020204030204" pitchFamily="34" charset="0"/>
                <a:cs typeface="Calibri" panose="020F0502020204030204" pitchFamily="34" charset="0"/>
              </a:rPr>
              <a:t>SOI's</a:t>
            </a:r>
            <a:r>
              <a:rPr lang="af-ZA" sz="1800" dirty="0">
                <a:effectLst/>
                <a:latin typeface="Calibri" panose="020F0502020204030204" pitchFamily="34" charset="0"/>
                <a:ea typeface="Calibri" panose="020F0502020204030204" pitchFamily="34" charset="0"/>
                <a:cs typeface="Calibri" panose="020F0502020204030204" pitchFamily="34" charset="0"/>
              </a:rPr>
              <a:t>) soos MIV en Vigs kan lei.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Sosiaal: </a:t>
            </a:r>
            <a:r>
              <a:rPr lang="af-ZA" sz="1800" dirty="0">
                <a:effectLst/>
                <a:latin typeface="Calibri" panose="020F0502020204030204" pitchFamily="34" charset="0"/>
                <a:ea typeface="Calibri" panose="020F0502020204030204" pitchFamily="34" charset="0"/>
                <a:cs typeface="Calibri" panose="020F0502020204030204" pitchFamily="34" charset="0"/>
              </a:rPr>
              <a:t>Kwessies waarby mense, die gemeenskap en die publiek betrokke is (hoe mense teenoor mekaar optree en die sosiale omstandighede waarin hulle leef) kan hul gesondheid beïnvloed en hulle siek maak.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Byvoorbeeld: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Groepsdruk kan tot swak besluitneming lei.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Huishoudelike geweld kan tot beserings lei en geestessiektes veroorsaak.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Diskriminasie kan tot swak selfbeeld en uiteindelik depressie lei.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Verskillende vorme van verslawing bv. Dwelmverslawing, alkoholisme en </a:t>
            </a:r>
            <a:r>
              <a:rPr lang="af-ZA" sz="1800" dirty="0" err="1">
                <a:effectLst/>
                <a:latin typeface="Calibri" panose="020F0502020204030204" pitchFamily="34" charset="0"/>
                <a:ea typeface="Calibri" panose="020F0502020204030204" pitchFamily="34" charset="0"/>
                <a:cs typeface="Calibri" panose="020F0502020204030204" pitchFamily="34" charset="0"/>
              </a:rPr>
              <a:t>sosialemediaverslawing</a:t>
            </a:r>
            <a:r>
              <a:rPr lang="af-ZA" sz="1800" dirty="0">
                <a:effectLst/>
                <a:latin typeface="Calibri" panose="020F0502020204030204" pitchFamily="34" charset="0"/>
                <a:ea typeface="Calibri" panose="020F0502020204030204" pitchFamily="34" charset="0"/>
                <a:cs typeface="Calibri" panose="020F0502020204030204" pitchFamily="34" charset="0"/>
              </a:rPr>
              <a:t> kan fisiese en geestelike skade aanrig.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Lae vlakke van geletterdheid kan tot onkunde lei en medikasie kan verkeerd gebruik word of onkunde oor gesonde lewenstyl kan bestaan.</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07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Sosio-ekonomiese faktore: </a:t>
            </a:r>
            <a:r>
              <a:rPr lang="af-ZA" sz="1800" dirty="0">
                <a:effectLst/>
                <a:latin typeface="Calibri" panose="020F0502020204030204" pitchFamily="34" charset="0"/>
                <a:ea typeface="Calibri" panose="020F0502020204030204" pitchFamily="34" charset="0"/>
                <a:cs typeface="Calibri" panose="020F0502020204030204" pitchFamily="34" charset="0"/>
              </a:rPr>
              <a:t>Kwessies wat beide mense en ekonomiese faktore behels. Hierdie faktore kan die mens se omstandighede en gesondheid beïnvloed.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Armoede en swak lewensomstandighede kan ook tot swak gesondheid bydra, aangesien mense dalk nie toegang tot behoorlike sanitasie, infrastruktuur of gesondheidsorg het nie.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Oorbevolking as gevolg van armoede verhoog die risiko van ongelukke en kan tot swak gesondheid bydra. (bv. Brandwonde as gevolg van lampe en kerse wat omval.)</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Armoede gee aanleiding tot beperkte toegang tot skoon water en behoorlike sanitasie wat kan lei tot die verspreiding van siektes.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10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Werkloosheid en ‘n gebrek aan inkomste veroorsaak die inneem van te min voedsel en lei tot ondervoeding. Swak gehalte kos kan weer tot wanvoeding lei.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nSpc>
                <a:spcPct val="115000"/>
              </a:lnSpc>
              <a:spcAft>
                <a:spcPts val="10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Godsdienstige Faktore:</a:t>
            </a: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Godsdienste en </a:t>
            </a:r>
            <a:r>
              <a:rPr lang="af-ZA" sz="1800" dirty="0" err="1">
                <a:effectLst/>
                <a:latin typeface="Calibri" panose="020F0502020204030204" pitchFamily="34" charset="0"/>
                <a:ea typeface="Calibri" panose="020F0502020204030204" pitchFamily="34" charset="0"/>
                <a:cs typeface="Calibri" panose="020F0502020204030204" pitchFamily="34" charset="0"/>
              </a:rPr>
              <a:t>geloofstelsels</a:t>
            </a:r>
            <a:r>
              <a:rPr lang="af-ZA" sz="1800" dirty="0">
                <a:effectLst/>
                <a:latin typeface="Calibri" panose="020F0502020204030204" pitchFamily="34" charset="0"/>
                <a:ea typeface="Calibri" panose="020F0502020204030204" pitchFamily="34" charset="0"/>
                <a:cs typeface="Calibri" panose="020F0502020204030204" pitchFamily="34" charset="0"/>
              </a:rPr>
              <a:t> pas soms gebruike toe wat geglo word tot genesing kan lei, maar dit kan moontlik ook swak gesondheid veroorsaak.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Sommige godsdienste verbied mense om medisyne te gebruik of bloedoortappings te ontvang wat tot ernstige siekte of die dood kan lei. Ander gelowiges glo dalk dat net God hulle kan genees, wat daartoe lei dat hulle enige vorm van mediese behandeling weier.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In ander godsdienste word verskillende drankies en medisyne gemeng en aan siek mense gegee. Baie van hierdie medisyne is nie wetenskaplik getoets nie en kan 'n negatiewe uitwerking hê wanneer dit saam met </a:t>
            </a:r>
            <a:r>
              <a:rPr lang="af-ZA" sz="1800" dirty="0" err="1">
                <a:effectLst/>
                <a:latin typeface="Calibri" panose="020F0502020204030204" pitchFamily="34" charset="0"/>
                <a:ea typeface="Calibri" panose="020F0502020204030204" pitchFamily="34" charset="0"/>
                <a:cs typeface="Calibri" panose="020F0502020204030204" pitchFamily="34" charset="0"/>
              </a:rPr>
              <a:t>voorskrifmedikasie</a:t>
            </a:r>
            <a:r>
              <a:rPr lang="af-ZA" sz="1800" dirty="0">
                <a:effectLst/>
                <a:latin typeface="Calibri" panose="020F0502020204030204" pitchFamily="34" charset="0"/>
                <a:ea typeface="Calibri" panose="020F0502020204030204" pitchFamily="34" charset="0"/>
                <a:cs typeface="Calibri" panose="020F0502020204030204" pitchFamily="34" charset="0"/>
              </a:rPr>
              <a:t> ingeneem word en kan dalk nie goed vir hul gesondheid wees nie. Byvoorbeeld om </a:t>
            </a:r>
            <a:r>
              <a:rPr lang="af-ZA" sz="1800" dirty="0" err="1">
                <a:effectLst/>
                <a:latin typeface="Calibri" panose="020F0502020204030204" pitchFamily="34" charset="0"/>
                <a:ea typeface="Calibri" panose="020F0502020204030204" pitchFamily="34" charset="0"/>
                <a:cs typeface="Calibri" panose="020F0502020204030204" pitchFamily="34" charset="0"/>
              </a:rPr>
              <a:t>kruiemedisyne</a:t>
            </a:r>
            <a:r>
              <a:rPr lang="af-ZA" sz="1800" dirty="0">
                <a:effectLst/>
                <a:latin typeface="Calibri" panose="020F0502020204030204" pitchFamily="34" charset="0"/>
                <a:ea typeface="Calibri" panose="020F0502020204030204" pitchFamily="34" charset="0"/>
                <a:cs typeface="Calibri" panose="020F0502020204030204" pitchFamily="34" charset="0"/>
              </a:rPr>
              <a:t> saam met voorskrif antibiotika te gebruik, kan die effek daarvan teenwerk en sodoende ernstiger siektes veroorsaak.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Godsdienste en oortuigings wat die gebruik 'n gemeenskaplike beker (verskillende mense drink uit een beker) bevorder, </a:t>
            </a:r>
            <a:r>
              <a:rPr lang="af-ZA" sz="1800" dirty="0">
                <a:solidFill>
                  <a:srgbClr val="0D0D0D"/>
                </a:solidFill>
                <a:effectLst/>
                <a:highlight>
                  <a:srgbClr val="FFFFFF"/>
                </a:highlight>
                <a:latin typeface="Calibri" panose="020F0502020204030204" pitchFamily="34" charset="0"/>
                <a:ea typeface="Calibri" panose="020F0502020204030204" pitchFamily="34" charset="0"/>
                <a:cs typeface="Calibri" panose="020F0502020204030204" pitchFamily="34" charset="0"/>
              </a:rPr>
              <a:t>kan ook die verspreiding van siektes soos griep of mondsere verhoog.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15000"/>
              </a:lnSpc>
              <a:spcAft>
                <a:spcPts val="800"/>
              </a:spcAft>
            </a:pP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ln>
                  <a:noFill/>
                </a:ln>
                <a:solidFill>
                  <a:srgbClr val="000000"/>
                </a:solidFill>
                <a:effectLst/>
                <a:latin typeface="Calibri" panose="020F0502020204030204" pitchFamily="34" charset="0"/>
                <a:ea typeface="Calibri" panose="020F0502020204030204" pitchFamily="34" charset="0"/>
                <a:cs typeface="Calibri" panose="020F0502020204030204" pitchFamily="34" charset="0"/>
              </a:rPr>
              <a:t>Kulturele Praktyke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Sekere praktyke, soos </a:t>
            </a:r>
            <a:r>
              <a:rPr lang="af-ZA" sz="1800" b="1" dirty="0">
                <a:effectLst/>
                <a:latin typeface="Calibri" panose="020F0502020204030204" pitchFamily="34" charset="0"/>
                <a:ea typeface="Calibri" panose="020F0502020204030204" pitchFamily="34" charset="0"/>
                <a:cs typeface="Calibri" panose="020F0502020204030204" pitchFamily="34" charset="0"/>
              </a:rPr>
              <a:t>weduwee-oorerwing</a:t>
            </a:r>
            <a:r>
              <a:rPr lang="af-ZA" sz="1800" dirty="0">
                <a:effectLst/>
                <a:latin typeface="Calibri" panose="020F0502020204030204" pitchFamily="34" charset="0"/>
                <a:ea typeface="Calibri" panose="020F0502020204030204" pitchFamily="34" charset="0"/>
                <a:cs typeface="Calibri" panose="020F0502020204030204" pitchFamily="34" charset="0"/>
              </a:rPr>
              <a:t> (wanneer 'n weduwee deur die broer of 'n ander manlike familielid van haar oorlede man geërf word), kan tot ontrou en die verspreiding van seksueel oordraagbare infeksies lei.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Alhoewel daar baie kulturele invloede/praktyke is wat voordelig, nuttig en genesend is, is daar ook praktyke wat skade of swak gesondheid kan veroorsaak.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Daar is kulturele praktyke wat dikwels mans bevoordeel en skade aan vroue </a:t>
            </a:r>
            <a:r>
              <a:rPr lang="af-ZA" sz="1800" dirty="0" err="1">
                <a:effectLst/>
                <a:latin typeface="Calibri" panose="020F0502020204030204" pitchFamily="34" charset="0"/>
                <a:ea typeface="Calibri" panose="020F0502020204030204" pitchFamily="34" charset="0"/>
                <a:cs typeface="Calibri" panose="020F0502020204030204" pitchFamily="34" charset="0"/>
              </a:rPr>
              <a:t>rig.</a:t>
            </a:r>
            <a:r>
              <a:rPr lang="af-ZA" sz="1800" dirty="0">
                <a:effectLst/>
                <a:latin typeface="Calibri" panose="020F0502020204030204" pitchFamily="34" charset="0"/>
                <a:ea typeface="Calibri" panose="020F0502020204030204" pitchFamily="34" charset="0"/>
                <a:cs typeface="Calibri" panose="020F0502020204030204" pitchFamily="34" charset="0"/>
              </a:rPr>
              <a:t> </a:t>
            </a:r>
            <a:r>
              <a:rPr lang="af-ZA" sz="1800" dirty="0" err="1">
                <a:effectLst/>
                <a:latin typeface="Calibri" panose="020F0502020204030204" pitchFamily="34" charset="0"/>
                <a:ea typeface="Calibri" panose="020F0502020204030204" pitchFamily="34" charset="0"/>
                <a:cs typeface="Calibri" panose="020F0502020204030204" pitchFamily="34" charset="0"/>
              </a:rPr>
              <a:t>Geslagsverminking</a:t>
            </a:r>
            <a:r>
              <a:rPr lang="af-ZA" sz="1800" dirty="0">
                <a:effectLst/>
                <a:latin typeface="Calibri" panose="020F0502020204030204" pitchFamily="34" charset="0"/>
                <a:ea typeface="Calibri" panose="020F0502020204030204" pitchFamily="34" charset="0"/>
                <a:cs typeface="Calibri" panose="020F0502020204030204" pitchFamily="34" charset="0"/>
              </a:rPr>
              <a:t>, kinderhuwelike, weduwee-</a:t>
            </a:r>
            <a:r>
              <a:rPr lang="af-ZA" sz="1800" dirty="0" err="1">
                <a:effectLst/>
                <a:latin typeface="Calibri" panose="020F0502020204030204" pitchFamily="34" charset="0"/>
                <a:ea typeface="Calibri" panose="020F0502020204030204" pitchFamily="34" charset="0"/>
                <a:cs typeface="Calibri" panose="020F0502020204030204" pitchFamily="34" charset="0"/>
              </a:rPr>
              <a:t>oorwerwing</a:t>
            </a:r>
            <a:r>
              <a:rPr lang="af-ZA" sz="1800" dirty="0">
                <a:effectLst/>
                <a:latin typeface="Calibri" panose="020F0502020204030204" pitchFamily="34" charset="0"/>
                <a:ea typeface="Calibri" panose="020F0502020204030204" pitchFamily="34" charset="0"/>
                <a:cs typeface="Calibri" panose="020F0502020204030204" pitchFamily="34" charset="0"/>
              </a:rPr>
              <a:t>/</a:t>
            </a:r>
            <a:r>
              <a:rPr lang="af-ZA" sz="1800" dirty="0" err="1">
                <a:effectLst/>
                <a:latin typeface="Calibri" panose="020F0502020204030204" pitchFamily="34" charset="0"/>
                <a:ea typeface="Calibri" panose="020F0502020204030204" pitchFamily="34" charset="0"/>
                <a:cs typeface="Calibri" panose="020F0502020204030204" pitchFamily="34" charset="0"/>
              </a:rPr>
              <a:t>unkungena</a:t>
            </a:r>
            <a:r>
              <a:rPr lang="af-ZA" sz="1800" dirty="0">
                <a:effectLst/>
                <a:latin typeface="Calibri" panose="020F0502020204030204" pitchFamily="34" charset="0"/>
                <a:ea typeface="Calibri" panose="020F0502020204030204" pitchFamily="34" charset="0"/>
                <a:cs typeface="Calibri" panose="020F0502020204030204" pitchFamily="34" charset="0"/>
              </a:rPr>
              <a:t>, gereëlde huwelike, en poligame huwelike verhoog vroue se risiko vir mishandeling, MIV, en </a:t>
            </a:r>
            <a:r>
              <a:rPr lang="af-ZA" sz="1800" dirty="0" err="1">
                <a:effectLst/>
                <a:latin typeface="Calibri" panose="020F0502020204030204" pitchFamily="34" charset="0"/>
                <a:ea typeface="Calibri" panose="020F0502020204030204" pitchFamily="34" charset="0"/>
                <a:cs typeface="Calibri" panose="020F0502020204030204" pitchFamily="34" charset="0"/>
              </a:rPr>
              <a:t>SOI's</a:t>
            </a:r>
            <a:r>
              <a:rPr lang="af-ZA"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Sommige kulture prioritiseer die lewe van seuns wat daartoe lei dat vroulike fetusse geaborteer word/dogtertjies by geboorte doodgemaak word/dogters verwaarloos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Ander kulture vereis die besnydenis van die manlike geslagsorgaan. Indien hierdie besnydenis deur onopgeleide of onverskillige persone uitgevoer word, kan infeksies ontstaan en ernstige skade aangerig word.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'n Kultuur van stilte waar dit taboe is om oor seks, verhoudings en aangeleenthede rakende reproduktiewe gesondheid te praat, lei tot verkeerde inligting, mites, en gebrek aan kennis, wat mense kan weerhou om klinieke te besoek vir behandeling wat hul lewens kan red.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In sommige kulture is daar </a:t>
            </a:r>
            <a:r>
              <a:rPr lang="af-ZA" sz="1800" dirty="0" err="1">
                <a:effectLst/>
                <a:latin typeface="Calibri" panose="020F0502020204030204" pitchFamily="34" charset="0"/>
                <a:ea typeface="Calibri" panose="020F0502020204030204" pitchFamily="34" charset="0"/>
                <a:cs typeface="Calibri" panose="020F0502020204030204" pitchFamily="34" charset="0"/>
              </a:rPr>
              <a:t>voedingstaboes</a:t>
            </a:r>
            <a:r>
              <a:rPr lang="af-ZA" sz="1800" dirty="0">
                <a:effectLst/>
                <a:latin typeface="Calibri" panose="020F0502020204030204" pitchFamily="34" charset="0"/>
                <a:ea typeface="Calibri" panose="020F0502020204030204" pitchFamily="34" charset="0"/>
                <a:cs typeface="Calibri" panose="020F0502020204030204" pitchFamily="34" charset="0"/>
              </a:rPr>
              <a:t>. Sekere kosse mag nie deur swanger moeders en hul babas geëet word nie, wat dan moontlik wanvoeding kan veroorsaak.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741680" algn="just">
              <a:lnSpc>
                <a:spcPct val="115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ZA" dirty="0"/>
          </a:p>
        </p:txBody>
      </p:sp>
      <p:sp>
        <p:nvSpPr>
          <p:cNvPr id="4" name="Slide Number Placeholder 3"/>
          <p:cNvSpPr>
            <a:spLocks noGrp="1"/>
          </p:cNvSpPr>
          <p:nvPr>
            <p:ph type="sldNum" sz="quarter" idx="5"/>
          </p:nvPr>
        </p:nvSpPr>
        <p:spPr/>
        <p:txBody>
          <a:bodyPr/>
          <a:lstStyle/>
          <a:p>
            <a:fld id="{FF8D0E63-0F6A-47B0-8BD1-6E95B004C872}" type="slidenum">
              <a:rPr lang="en-US" smtClean="0"/>
              <a:t>3</a:t>
            </a:fld>
            <a:endParaRPr lang="en-US" dirty="0"/>
          </a:p>
        </p:txBody>
      </p:sp>
    </p:spTree>
    <p:extLst>
      <p:ext uri="{BB962C8B-B14F-4D97-AF65-F5344CB8AC3E}">
        <p14:creationId xmlns:p14="http://schemas.microsoft.com/office/powerpoint/2010/main" val="13209139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Ongelukke</a:t>
            </a:r>
            <a:r>
              <a:rPr lang="af-ZA" sz="1800" dirty="0">
                <a:effectLst/>
                <a:latin typeface="Calibri" panose="020F0502020204030204" pitchFamily="34" charset="0"/>
                <a:ea typeface="Calibri" panose="020F0502020204030204" pitchFamily="34" charset="0"/>
                <a:cs typeface="Calibri" panose="020F0502020204030204" pitchFamily="34" charset="0"/>
              </a:rPr>
              <a:t> is onverwagse gebeure wat dikwels veroorsaak word deur 'n gebrek aan kennis, vaardighede en onveilige gedrag. Motorongelukke en </a:t>
            </a:r>
            <a:r>
              <a:rPr lang="af-ZA" sz="1800" dirty="0" err="1">
                <a:effectLst/>
                <a:latin typeface="Calibri" panose="020F0502020204030204" pitchFamily="34" charset="0"/>
                <a:ea typeface="Calibri" panose="020F0502020204030204" pitchFamily="34" charset="0"/>
                <a:cs typeface="Calibri" panose="020F0502020204030204" pitchFamily="34" charset="0"/>
              </a:rPr>
              <a:t>huisbrande</a:t>
            </a:r>
            <a:r>
              <a:rPr lang="af-ZA" sz="1800" dirty="0">
                <a:effectLst/>
                <a:latin typeface="Calibri" panose="020F0502020204030204" pitchFamily="34" charset="0"/>
                <a:ea typeface="Calibri" panose="020F0502020204030204" pitchFamily="34" charset="0"/>
                <a:cs typeface="Calibri" panose="020F0502020204030204" pitchFamily="34" charset="0"/>
              </a:rPr>
              <a:t> is voorbeelde van ongelukke wat beserings of dood kan veroorsaak. Faktore wat tot ongelukke bydra, sluit in menslike faktore soos </a:t>
            </a:r>
            <a:r>
              <a:rPr lang="af-ZA" sz="1800" dirty="0" err="1">
                <a:effectLst/>
                <a:latin typeface="Calibri" panose="020F0502020204030204" pitchFamily="34" charset="0"/>
                <a:ea typeface="Calibri" panose="020F0502020204030204" pitchFamily="34" charset="0"/>
                <a:cs typeface="Calibri" panose="020F0502020204030204" pitchFamily="34" charset="0"/>
              </a:rPr>
              <a:t>geheueverval</a:t>
            </a:r>
            <a:r>
              <a:rPr lang="af-ZA" sz="1800" dirty="0">
                <a:effectLst/>
                <a:latin typeface="Calibri" panose="020F0502020204030204" pitchFamily="34" charset="0"/>
                <a:ea typeface="Calibri" panose="020F0502020204030204" pitchFamily="34" charset="0"/>
                <a:cs typeface="Calibri" panose="020F0502020204030204" pitchFamily="34" charset="0"/>
              </a:rPr>
              <a:t>, verswakte oordeel, onoplettendheid en nalatigheid van veiligheidsreëls. Byvoorbeeld, om 'n stap in 'n </a:t>
            </a:r>
            <a:r>
              <a:rPr lang="af-ZA" sz="1800" dirty="0" err="1">
                <a:effectLst/>
                <a:latin typeface="Calibri" panose="020F0502020204030204" pitchFamily="34" charset="0"/>
                <a:ea typeface="Calibri" panose="020F0502020204030204" pitchFamily="34" charset="0"/>
                <a:cs typeface="Calibri" panose="020F0502020204030204" pitchFamily="34" charset="0"/>
              </a:rPr>
              <a:t>werkproses</a:t>
            </a:r>
            <a:r>
              <a:rPr lang="af-ZA" sz="1800" dirty="0">
                <a:effectLst/>
                <a:latin typeface="Calibri" panose="020F0502020204030204" pitchFamily="34" charset="0"/>
                <a:ea typeface="Calibri" panose="020F0502020204030204" pitchFamily="34" charset="0"/>
                <a:cs typeface="Calibri" panose="020F0502020204030204" pitchFamily="34" charset="0"/>
              </a:rPr>
              <a:t> te vergeet of veiligheidsmaatreëls te verontagsaam, kan tot ongelukke lei.</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Dit is belangrik om daarop te let dat ongelukke voorkom kan word deur die ontwerp van stelsels te verbeter en veiligheidsmaatreëls te implementeer.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4</a:t>
            </a:fld>
            <a:endParaRPr lang="en-US" dirty="0"/>
          </a:p>
        </p:txBody>
      </p:sp>
    </p:spTree>
    <p:extLst>
      <p:ext uri="{BB962C8B-B14F-4D97-AF65-F5344CB8AC3E}">
        <p14:creationId xmlns:p14="http://schemas.microsoft.com/office/powerpoint/2010/main" val="37713922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Definieer die volgende terme en vra leerders om voorbeelde vir elke term te verskaf.</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Krisisse</a:t>
            </a:r>
            <a:r>
              <a:rPr lang="af-ZA" sz="1800" dirty="0">
                <a:effectLst/>
                <a:latin typeface="Calibri" panose="020F0502020204030204" pitchFamily="34" charset="0"/>
                <a:ea typeface="Calibri" panose="020F0502020204030204" pitchFamily="34" charset="0"/>
                <a:cs typeface="Calibri" panose="020F0502020204030204" pitchFamily="34" charset="0"/>
              </a:rPr>
              <a:t> is noodgevalle wat veroorsaak kan word deur ongelukke, swak gesondheid, rampe en ander </a:t>
            </a:r>
            <a:r>
              <a:rPr lang="af-ZA" sz="1800" dirty="0" err="1">
                <a:effectLst/>
                <a:latin typeface="Calibri" panose="020F0502020204030204" pitchFamily="34" charset="0"/>
                <a:ea typeface="Calibri" panose="020F0502020204030204" pitchFamily="34" charset="0"/>
                <a:cs typeface="Calibri" panose="020F0502020204030204" pitchFamily="34" charset="0"/>
              </a:rPr>
              <a:t>lewensveranderende</a:t>
            </a:r>
            <a:r>
              <a:rPr lang="af-ZA" sz="1800" dirty="0">
                <a:effectLst/>
                <a:latin typeface="Calibri" panose="020F0502020204030204" pitchFamily="34" charset="0"/>
                <a:ea typeface="Calibri" panose="020F0502020204030204" pitchFamily="34" charset="0"/>
                <a:cs typeface="Calibri" panose="020F0502020204030204" pitchFamily="34" charset="0"/>
              </a:rPr>
              <a:t> gebeure. Byvoorbeeld, wanneer ouers skei, kan kinders nood en stres ervaar.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Rampe</a:t>
            </a:r>
            <a:r>
              <a:rPr lang="af-ZA" sz="1800" dirty="0">
                <a:effectLst/>
                <a:latin typeface="Calibri" panose="020F0502020204030204" pitchFamily="34" charset="0"/>
                <a:ea typeface="Calibri" panose="020F0502020204030204" pitchFamily="34" charset="0"/>
                <a:cs typeface="Calibri" panose="020F0502020204030204" pitchFamily="34" charset="0"/>
              </a:rPr>
              <a:t>, aan die ander kant, is gebeure wat groot skade aan mense se lewens kan berokken. Menslike aktiwiteite soos ontbossing lei tot rampe (soos vloede) lei.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Natuurrampe, soos erge storms en vloede, is van die algemeenste rampe wat regoor die wêreld ervaar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Rampe wat deur mense veroorsaak word, soos industriële ongelukke en terreurdade, kan ook verwoestende gevolge inhou.</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5</a:t>
            </a:fld>
            <a:endParaRPr lang="en-US" dirty="0"/>
          </a:p>
        </p:txBody>
      </p:sp>
    </p:spTree>
    <p:extLst>
      <p:ext uri="{BB962C8B-B14F-4D97-AF65-F5344CB8AC3E}">
        <p14:creationId xmlns:p14="http://schemas.microsoft.com/office/powerpoint/2010/main" val="6147484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Verskillende </a:t>
            </a:r>
            <a:r>
              <a:rPr lang="af-ZA" sz="1800" b="1" dirty="0" err="1">
                <a:effectLst/>
                <a:latin typeface="Calibri" panose="020F0502020204030204" pitchFamily="34" charset="0"/>
                <a:ea typeface="Calibri" panose="020F0502020204030204" pitchFamily="34" charset="0"/>
                <a:cs typeface="Calibri" panose="020F0502020204030204" pitchFamily="34" charset="0"/>
              </a:rPr>
              <a:t>Kennisperspektiewe</a:t>
            </a:r>
            <a:r>
              <a:rPr lang="af-ZA" sz="1800" b="1"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Dit is die standpunt of uitkyk wat 'n mens het. Feite en inligting kan vanuit 'n bepaalde oogpunt, uitkyk of perspektief gesien word. Verskillende mense het verskillende maniere waarop hulle dinge verstaan.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Almal beskou dinge op 'n ander manier as gevolg van hul eie ervarings.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Vra leerders om 'n paar voorbeelde te noem waaraan hulle kan dink.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b="1" dirty="0">
                <a:effectLst/>
                <a:latin typeface="Calibri" panose="020F0502020204030204" pitchFamily="34" charset="0"/>
                <a:ea typeface="Calibri" panose="020F0502020204030204" pitchFamily="34" charset="0"/>
                <a:cs typeface="Calibri" panose="020F0502020204030204" pitchFamily="34" charset="0"/>
              </a:rPr>
              <a:t>Voorbeelde kan die volgende insluit: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Sommige mense glo miskien dat dit gesond is om drie dae lank te vas of nie te eet nie, terwyl ander kan glo dat dit skadelik vir ons liggame 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Een persoon kan glo dat vleis gesond is, terwyl 'n ander glo dat dit ongesond is.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tabLst>
                <a:tab pos="457200" algn="l"/>
              </a:tabLst>
            </a:pPr>
            <a:r>
              <a:rPr lang="af-ZA" sz="1800" dirty="0">
                <a:effectLst/>
                <a:latin typeface="Calibri" panose="020F0502020204030204" pitchFamily="34" charset="0"/>
                <a:ea typeface="Calibri" panose="020F0502020204030204" pitchFamily="34" charset="0"/>
                <a:cs typeface="Calibri" panose="020F0502020204030204" pitchFamily="34" charset="0"/>
              </a:rPr>
              <a:t>Net so kan een persoon dink dat gebottelde water gesonder is as kraanwater, maar 'n ander kan sê dat kraanwater gesonder as gebottelde water is.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6</a:t>
            </a:fld>
            <a:endParaRPr lang="en-US" dirty="0"/>
          </a:p>
        </p:txBody>
      </p:sp>
    </p:spTree>
    <p:extLst>
      <p:ext uri="{BB962C8B-B14F-4D97-AF65-F5344CB8AC3E}">
        <p14:creationId xmlns:p14="http://schemas.microsoft.com/office/powerpoint/2010/main" val="25612121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Ons volgende konsep is </a:t>
            </a:r>
            <a:r>
              <a:rPr lang="af-ZA" sz="1800" b="1" dirty="0">
                <a:effectLst/>
                <a:latin typeface="Calibri" panose="020F0502020204030204" pitchFamily="34" charset="0"/>
                <a:ea typeface="Calibri" panose="020F0502020204030204" pitchFamily="34" charset="0"/>
                <a:cs typeface="Calibri" panose="020F0502020204030204" pitchFamily="34" charset="0"/>
              </a:rPr>
              <a:t>leefstylsiektes</a:t>
            </a:r>
            <a:r>
              <a:rPr lang="af-ZA" sz="1800" dirty="0">
                <a:effectLst/>
                <a:latin typeface="Calibri" panose="020F0502020204030204" pitchFamily="34" charset="0"/>
                <a:ea typeface="Calibri" panose="020F0502020204030204" pitchFamily="34" charset="0"/>
                <a:cs typeface="Calibri" panose="020F0502020204030204" pitchFamily="34" charset="0"/>
              </a:rPr>
              <a:t>, kom ons kyk na wat dit is en hoe dit ons beïnvloed.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Kyk: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Noncommunicable</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Lifestyle</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Diseases</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and</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their</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Risk</a:t>
            </a:r>
            <a:r>
              <a:rPr lang="af-ZA" sz="1800" b="1" i="1" dirty="0">
                <a:effectLst/>
                <a:latin typeface="Calibri" panose="020F0502020204030204" pitchFamily="34" charset="0"/>
                <a:ea typeface="Calibri" panose="020F0502020204030204" pitchFamily="34" charset="0"/>
                <a:cs typeface="Calibri" panose="020F0502020204030204" pitchFamily="34" charset="0"/>
              </a:rPr>
              <a:t> </a:t>
            </a:r>
            <a:r>
              <a:rPr lang="af-ZA" sz="1800" b="1" i="1" dirty="0" err="1">
                <a:effectLst/>
                <a:latin typeface="Calibri" panose="020F0502020204030204" pitchFamily="34" charset="0"/>
                <a:ea typeface="Calibri" panose="020F0502020204030204" pitchFamily="34" charset="0"/>
                <a:cs typeface="Calibri" panose="020F0502020204030204" pitchFamily="34" charset="0"/>
              </a:rPr>
              <a:t>Factors</a:t>
            </a:r>
            <a:r>
              <a:rPr lang="af-ZA" sz="1800" dirty="0">
                <a:effectLst/>
                <a:latin typeface="Calibri" panose="020F0502020204030204" pitchFamily="34" charset="0"/>
                <a:ea typeface="Calibri" panose="020F0502020204030204" pitchFamily="34" charset="0"/>
                <a:cs typeface="Calibri" panose="020F0502020204030204" pitchFamily="34" charset="0"/>
              </a:rPr>
              <a:t> </a:t>
            </a:r>
            <a:r>
              <a:rPr lang="af-ZA" sz="1800" u="sng" dirty="0">
                <a:solidFill>
                  <a:srgbClr val="2998E3"/>
                </a:solidFill>
                <a:effectLst/>
                <a:latin typeface="Calibri" panose="020F0502020204030204" pitchFamily="34" charset="0"/>
                <a:ea typeface="Calibri" panose="020F0502020204030204" pitchFamily="34" charset="0"/>
                <a:cs typeface="Calibri" panose="020F0502020204030204" pitchFamily="34" charset="0"/>
                <a:hlinkClick r:id="rId3"/>
              </a:rPr>
              <a:t>https://www.youtube.com/Kyk?v=fK1_SH3X2ek</a:t>
            </a:r>
            <a:r>
              <a:rPr lang="af-ZA" sz="1800" dirty="0">
                <a:effectLst/>
                <a:latin typeface="Calibri" panose="020F0502020204030204" pitchFamily="34" charset="0"/>
                <a:ea typeface="Calibri" panose="020F0502020204030204" pitchFamily="34" charset="0"/>
                <a:cs typeface="Calibri" panose="020F0502020204030204" pitchFamily="34" charset="0"/>
              </a:rPr>
              <a:t> (3 min 01 sek)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7</a:t>
            </a:fld>
            <a:endParaRPr lang="en-US" dirty="0"/>
          </a:p>
        </p:txBody>
      </p:sp>
    </p:spTree>
    <p:extLst>
      <p:ext uri="{BB962C8B-B14F-4D97-AF65-F5344CB8AC3E}">
        <p14:creationId xmlns:p14="http://schemas.microsoft.com/office/powerpoint/2010/main" val="2880037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Nadat leerders die video gekyk het, vra hulle om in hul eie woorde te beskryf wat leefstylsiektes is voordat u die definisie op die skyfie onthul.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Leefstylsiektes is siektes wat verband hou met die manier waarop mense hul lewens leef en is dikwels die gevolg van 'n ongesonde leefstyl: Gebrek aan fisieke aktiwiteit, ongesonde eetgewoontes, alkoholgebruik, dwelmmisbruik en rook.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Leefstylsiektes kan ook deur faktore buite 'n individu se beheer, soos armoede en </a:t>
            </a:r>
            <a:r>
              <a:rPr lang="af-ZA" sz="1800" dirty="0" err="1">
                <a:effectLst/>
                <a:latin typeface="Calibri" panose="020F0502020204030204" pitchFamily="34" charset="0"/>
                <a:ea typeface="Calibri" panose="020F0502020204030204" pitchFamily="34" charset="0"/>
                <a:cs typeface="Calibri" panose="020F0502020204030204" pitchFamily="34" charset="0"/>
              </a:rPr>
              <a:t>geslagswanbalanse</a:t>
            </a:r>
            <a:r>
              <a:rPr lang="af-ZA" sz="1800" dirty="0">
                <a:effectLst/>
                <a:latin typeface="Calibri" panose="020F0502020204030204" pitchFamily="34" charset="0"/>
                <a:ea typeface="Calibri" panose="020F0502020204030204" pitchFamily="34" charset="0"/>
                <a:cs typeface="Calibri" panose="020F0502020204030204" pitchFamily="34" charset="0"/>
              </a:rPr>
              <a:t>, veroorsaak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r>
              <a:rPr lang="af-ZA" sz="1800" dirty="0">
                <a:effectLst/>
                <a:latin typeface="Calibri" panose="020F0502020204030204" pitchFamily="34" charset="0"/>
                <a:ea typeface="Calibri" panose="020F0502020204030204" pitchFamily="34" charset="0"/>
              </a:rPr>
              <a:t>Een van die eienskappe van leefstylsiektes is dat dit voorkombaar is. </a:t>
            </a: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8</a:t>
            </a:fld>
            <a:endParaRPr lang="en-US" dirty="0"/>
          </a:p>
        </p:txBody>
      </p:sp>
    </p:spTree>
    <p:extLst>
      <p:ext uri="{BB962C8B-B14F-4D97-AF65-F5344CB8AC3E}">
        <p14:creationId xmlns:p14="http://schemas.microsoft.com/office/powerpoint/2010/main" val="3200081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Enkele voorbeelde van leefstylsiektes sluit in: kanker, hipertensie, hepatitis B, siektes van die hart en bloedsomloopstelsel, tuberkulose en </a:t>
            </a:r>
            <a:r>
              <a:rPr lang="af-ZA" sz="1800" dirty="0" err="1">
                <a:effectLst/>
                <a:latin typeface="Calibri" panose="020F0502020204030204" pitchFamily="34" charset="0"/>
                <a:ea typeface="Calibri" panose="020F0502020204030204" pitchFamily="34" charset="0"/>
                <a:cs typeface="Calibri" panose="020F0502020204030204" pitchFamily="34" charset="0"/>
              </a:rPr>
              <a:t>SOI's</a:t>
            </a:r>
            <a:r>
              <a:rPr lang="af-ZA" sz="1800" dirty="0">
                <a:effectLst/>
                <a:latin typeface="Calibri" panose="020F0502020204030204" pitchFamily="34" charset="0"/>
                <a:ea typeface="Calibri" panose="020F0502020204030204" pitchFamily="34" charset="0"/>
                <a:cs typeface="Calibri" panose="020F0502020204030204" pitchFamily="34" charset="0"/>
              </a:rPr>
              <a:t> (seksueel oordraagbare infeksies, insluitend MIV/vigs).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Bespreek kortliks wat elkeen van hierdie siektes behels. U kan leerders vra om te beskryf wat hulle van die siektes weet, en bloot by hul verduidelikings voeg as hulle enige belangrike inligting uitgelaat het.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Kanker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Servikskanker raak soveel as een uit 34 Suid-Afrikaanse vroue en ontstaan dikwels terwyl hulle nog jonk is en terwyl die immuunstelsel nog swak is. Servikskanker ontwikkel stadig en kan in die vroeë stadiums asimptomaties wees. Papsmere speel 'n belangrike rol in die opsporing en uitskakeling van servikskanker.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Longkanker is 'n gewas wat in die longe ontstaan wat hoofsaaklik deur tabakrook en blootstelling aan asbes en ander skadelike </a:t>
            </a:r>
            <a:r>
              <a:rPr lang="af-ZA" sz="1800" dirty="0" err="1">
                <a:effectLst/>
                <a:latin typeface="Calibri" panose="020F0502020204030204" pitchFamily="34" charset="0"/>
                <a:ea typeface="Calibri" panose="020F0502020204030204" pitchFamily="34" charset="0"/>
                <a:cs typeface="Calibri" panose="020F0502020204030204" pitchFamily="34" charset="0"/>
              </a:rPr>
              <a:t>karsinogene</a:t>
            </a:r>
            <a:r>
              <a:rPr lang="af-ZA" sz="1800" dirty="0">
                <a:effectLst/>
                <a:latin typeface="Calibri" panose="020F0502020204030204" pitchFamily="34" charset="0"/>
                <a:ea typeface="Calibri" panose="020F0502020204030204" pitchFamily="34" charset="0"/>
                <a:cs typeface="Calibri" panose="020F0502020204030204" pitchFamily="34" charset="0"/>
              </a:rPr>
              <a:t> veroorsaak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Prostaatkanker ontwikkel weens 'n kwaadaardige gewas in die prostaatklier. ('n klier in die manlike geslagsorgaan)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Skyfie 9:</a:t>
            </a:r>
            <a:r>
              <a:rPr lang="af-ZA" sz="1800" dirty="0">
                <a:effectLst/>
                <a:latin typeface="Calibri" panose="020F0502020204030204" pitchFamily="34" charset="0"/>
                <a:ea typeface="Calibri" panose="020F0502020204030204" pitchFamily="34" charset="0"/>
                <a:cs typeface="Calibri" panose="020F0502020204030204" pitchFamily="34" charset="0"/>
              </a:rPr>
              <a:t> Enkele voorbeelde van leefstylsiektes sluit in: kanker, hipertensie, hepatitis B, siektes van die hart en bloedsomloopstelsel, tuberkulose en </a:t>
            </a:r>
            <a:r>
              <a:rPr lang="af-ZA" sz="1800" dirty="0" err="1">
                <a:effectLst/>
                <a:latin typeface="Calibri" panose="020F0502020204030204" pitchFamily="34" charset="0"/>
                <a:ea typeface="Calibri" panose="020F0502020204030204" pitchFamily="34" charset="0"/>
                <a:cs typeface="Calibri" panose="020F0502020204030204" pitchFamily="34" charset="0"/>
              </a:rPr>
              <a:t>SOI's</a:t>
            </a:r>
            <a:r>
              <a:rPr lang="af-ZA" sz="1800" dirty="0">
                <a:effectLst/>
                <a:latin typeface="Calibri" panose="020F0502020204030204" pitchFamily="34" charset="0"/>
                <a:ea typeface="Calibri" panose="020F0502020204030204" pitchFamily="34" charset="0"/>
                <a:cs typeface="Calibri" panose="020F0502020204030204" pitchFamily="34" charset="0"/>
              </a:rPr>
              <a:t> (seksueel oordraagbare infeksies, insluitend MIV/vigs).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Bespreek kortliks wat elkeen van hierdie siektes behels. U kan leerders vra om te beskryf wat hulle van die siektes weet, en bloot by hul verduidelikings voeg as hulle enige belangrike inligting uitgelaat het.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Kanker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Servikskanker raak soveel as een uit 34 Suid-Afrikaanse vroue en ontstaan dikwels terwyl hulle nog jonk is en terwyl die immuunstelsel nog swak is. Servikskanker ontwikkel stadig en kan in die vroeë stadiums asimptomaties wees. Papsmere speel 'n belangrike rol in die opsporing en uitskakeling van servikskanker.</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Longkanker is 'n gewas wat in die longe ontstaan wat hoofsaaklik deur tabakrook en blootstelling aan asbes en ander skadelike </a:t>
            </a:r>
            <a:r>
              <a:rPr lang="af-ZA" sz="1800" dirty="0" err="1">
                <a:effectLst/>
                <a:latin typeface="Calibri" panose="020F0502020204030204" pitchFamily="34" charset="0"/>
                <a:ea typeface="Calibri" panose="020F0502020204030204" pitchFamily="34" charset="0"/>
                <a:cs typeface="Calibri" panose="020F0502020204030204" pitchFamily="34" charset="0"/>
              </a:rPr>
              <a:t>karsinogene</a:t>
            </a:r>
            <a:r>
              <a:rPr lang="af-ZA" sz="1800" dirty="0">
                <a:effectLst/>
                <a:latin typeface="Calibri" panose="020F0502020204030204" pitchFamily="34" charset="0"/>
                <a:ea typeface="Calibri" panose="020F0502020204030204" pitchFamily="34" charset="0"/>
                <a:cs typeface="Calibri" panose="020F0502020204030204" pitchFamily="34" charset="0"/>
              </a:rPr>
              <a:t> veroorsaak word.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Prostaatkanker ontwikkel weens 'n kwaadaardige gewas in die prostaatklier. ('n klier in die manlike geslagsorgaan)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Hepatitis B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Die mees algemene ernstige lewerinfeksie in die wêreld.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Chroniese Hepatitis B verhoog die risiko om lewerversaking, </a:t>
            </a:r>
            <a:r>
              <a:rPr lang="af-ZA" sz="1800" dirty="0" err="1">
                <a:effectLst/>
                <a:latin typeface="Calibri" panose="020F0502020204030204" pitchFamily="34" charset="0"/>
                <a:ea typeface="Calibri" panose="020F0502020204030204" pitchFamily="34" charset="0"/>
                <a:cs typeface="Calibri" panose="020F0502020204030204" pitchFamily="34" charset="0"/>
              </a:rPr>
              <a:t>lewerkanker</a:t>
            </a:r>
            <a:r>
              <a:rPr lang="af-ZA" sz="1800" dirty="0">
                <a:effectLst/>
                <a:latin typeface="Calibri" panose="020F0502020204030204" pitchFamily="34" charset="0"/>
                <a:ea typeface="Calibri" panose="020F0502020204030204" pitchFamily="34" charset="0"/>
                <a:cs typeface="Calibri" panose="020F0502020204030204" pitchFamily="34" charset="0"/>
              </a:rPr>
              <a:t> of lewersirrose (wanneer daar letsels op die lewer vorm) te ontwikkel.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Hepatitis B versprei deur kontak met 'n geïnfekteerde persoon se bloed of liggaamsvloeistowwe.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Hipertensie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Dit staan ook bekend as "hoë bloeddruk." Dit is 'n </a:t>
            </a:r>
            <a:r>
              <a:rPr lang="af-ZA" sz="1800" dirty="0" err="1">
                <a:effectLst/>
                <a:latin typeface="Calibri" panose="020F0502020204030204" pitchFamily="34" charset="0"/>
                <a:ea typeface="Calibri" panose="020F0502020204030204" pitchFamily="34" charset="0"/>
                <a:cs typeface="Calibri" panose="020F0502020204030204" pitchFamily="34" charset="0"/>
              </a:rPr>
              <a:t>langtermyntoestand</a:t>
            </a:r>
            <a:r>
              <a:rPr lang="af-ZA" sz="1800" dirty="0">
                <a:effectLst/>
                <a:latin typeface="Calibri" panose="020F0502020204030204" pitchFamily="34" charset="0"/>
                <a:ea typeface="Calibri" panose="020F0502020204030204" pitchFamily="34" charset="0"/>
                <a:cs typeface="Calibri" panose="020F0502020204030204" pitchFamily="34" charset="0"/>
              </a:rPr>
              <a:t> wat voorkom wanneer bloeddruk in die are chronies verhoog is.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Hierdie siekte word na verwys as die 'stille moordenaar' omdat dit min of geen simptome het nie, maar ernstige gevolge inhou as dit nie behandel word nie.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Sommige bydraende </a:t>
            </a:r>
            <a:r>
              <a:rPr lang="af-ZA" sz="1800" dirty="0" err="1">
                <a:effectLst/>
                <a:latin typeface="Calibri" panose="020F0502020204030204" pitchFamily="34" charset="0"/>
                <a:ea typeface="Calibri" panose="020F0502020204030204" pitchFamily="34" charset="0"/>
                <a:cs typeface="Calibri" panose="020F0502020204030204" pitchFamily="34" charset="0"/>
              </a:rPr>
              <a:t>leefstylfaktore</a:t>
            </a:r>
            <a:r>
              <a:rPr lang="af-ZA" sz="1800" dirty="0">
                <a:effectLst/>
                <a:latin typeface="Calibri" panose="020F0502020204030204" pitchFamily="34" charset="0"/>
                <a:ea typeface="Calibri" panose="020F0502020204030204" pitchFamily="34" charset="0"/>
                <a:cs typeface="Calibri" panose="020F0502020204030204" pitchFamily="34" charset="0"/>
              </a:rPr>
              <a:t> sluit in: swak dieet, armoede, stresvolle leefwyse, gebrek aan opvoeding en probleme met toegang tot mediese sorg.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Tuberkulose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Tuberkulose (TB) is 'n aansteeklike en potensieel dodelike bakteriële infeksie wat deur die lug versprei wanneer 'n besmette persoon hoes, nies of spoeg.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Dit is een van die grootste oorsake van sterftes in Suid-Afrika en affekteer hoofsaaklik mense wat in armoedige of oorbevolkte toestande woon.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Pulmonale of long-TB is die algemeenste en aansteeklikste vorm van aktiewe TB. TB kan ook in ander dele van die liggaam voorkom. MIV-positiewe mense loop 'n groter risiko om TB te ontwikkel omdat hul verswakte immuunstelsel nie die TB-bakterieë effektief kan beveg nie.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Seksueel Oordraagbare Infeksies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Meer as 1 miljoen seksueel oordraagbare infeksies (</a:t>
            </a:r>
            <a:r>
              <a:rPr lang="af-ZA" sz="1800" dirty="0" err="1">
                <a:effectLst/>
                <a:latin typeface="Calibri" panose="020F0502020204030204" pitchFamily="34" charset="0"/>
                <a:ea typeface="Calibri" panose="020F0502020204030204" pitchFamily="34" charset="0"/>
                <a:cs typeface="Calibri" panose="020F0502020204030204" pitchFamily="34" charset="0"/>
              </a:rPr>
              <a:t>SOI's</a:t>
            </a:r>
            <a:r>
              <a:rPr lang="af-ZA" sz="1800" dirty="0">
                <a:effectLst/>
                <a:latin typeface="Calibri" panose="020F0502020204030204" pitchFamily="34" charset="0"/>
                <a:ea typeface="Calibri" panose="020F0502020204030204" pitchFamily="34" charset="0"/>
                <a:cs typeface="Calibri" panose="020F0502020204030204" pitchFamily="34" charset="0"/>
              </a:rPr>
              <a:t>) word daagliks wêreldwyd opgedoen.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Sommige ernstige seksueel oordraagbare infeksies soos sifilis, gonorree en MIV in Suid-Afrika is deels 'n gevolg van </a:t>
            </a:r>
            <a:r>
              <a:rPr lang="af-ZA" sz="1800" dirty="0" err="1">
                <a:effectLst/>
                <a:latin typeface="Calibri" panose="020F0502020204030204" pitchFamily="34" charset="0"/>
                <a:ea typeface="Calibri" panose="020F0502020204030204" pitchFamily="34" charset="0"/>
                <a:cs typeface="Calibri" panose="020F0502020204030204" pitchFamily="34" charset="0"/>
              </a:rPr>
              <a:t>geslagswanbalans</a:t>
            </a:r>
            <a:r>
              <a:rPr lang="af-ZA" sz="1800" dirty="0">
                <a:effectLst/>
                <a:latin typeface="Calibri" panose="020F0502020204030204" pitchFamily="34" charset="0"/>
                <a:ea typeface="Calibri" panose="020F0502020204030204" pitchFamily="34" charset="0"/>
                <a:cs typeface="Calibri" panose="020F0502020204030204" pitchFamily="34"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Vroue het minder keuses ten opsigte van hul seksuele gesondheid.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Die lae ekonomiese status van vroue maak hulle kwesbaar vir seksuele misbruik.</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Vroue het dikwels min/geen seggenskap in verhoudings nie.</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Vroue wat in verhoudings is waar hulle mishandel word, kan nie  vir veiliger seks onderhandel nie.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228600" algn="just">
              <a:lnSpc>
                <a:spcPct val="115000"/>
              </a:lnSpc>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b="1" dirty="0">
                <a:effectLst/>
                <a:latin typeface="Calibri" panose="020F0502020204030204" pitchFamily="34" charset="0"/>
                <a:ea typeface="Calibri" panose="020F0502020204030204" pitchFamily="34" charset="0"/>
                <a:cs typeface="Calibri" panose="020F0502020204030204" pitchFamily="34" charset="0"/>
              </a:rPr>
              <a:t>Siektes van die Hart en Bloedsomloopstelsel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Hipertensie is die hoof bydraende toestand van </a:t>
            </a:r>
            <a:r>
              <a:rPr lang="af-ZA" sz="1800" dirty="0" err="1">
                <a:effectLst/>
                <a:latin typeface="Calibri" panose="020F0502020204030204" pitchFamily="34" charset="0"/>
                <a:ea typeface="Calibri" panose="020F0502020204030204" pitchFamily="34" charset="0"/>
                <a:cs typeface="Calibri" panose="020F0502020204030204" pitchFamily="34" charset="0"/>
              </a:rPr>
              <a:t>bloedsomloopsiektes</a:t>
            </a: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Enkele ander voorbeelde sluit in hartsiektes en beroerte.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Dit is wêreldwyd die grootste oorsaak van dood.</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15000"/>
              </a:lnSpc>
              <a:spcAft>
                <a:spcPts val="800"/>
              </a:spcAft>
              <a:buSzPts val="1400"/>
              <a:buFont typeface="Symbol" panose="05050102010706020507" pitchFamily="18" charset="2"/>
              <a:buChar char=""/>
            </a:pPr>
            <a:r>
              <a:rPr lang="af-ZA" sz="1800" dirty="0">
                <a:effectLst/>
                <a:latin typeface="Calibri" panose="020F0502020204030204" pitchFamily="34" charset="0"/>
                <a:ea typeface="Calibri" panose="020F0502020204030204" pitchFamily="34" charset="0"/>
                <a:cs typeface="Calibri" panose="020F0502020204030204" pitchFamily="34" charset="0"/>
              </a:rPr>
              <a:t>Hierdie siektes beïnvloed veral lae- en </a:t>
            </a:r>
            <a:r>
              <a:rPr lang="af-ZA" sz="1800" dirty="0" err="1">
                <a:effectLst/>
                <a:latin typeface="Calibri" panose="020F0502020204030204" pitchFamily="34" charset="0"/>
                <a:ea typeface="Calibri" panose="020F0502020204030204" pitchFamily="34" charset="0"/>
                <a:cs typeface="Calibri" panose="020F0502020204030204" pitchFamily="34" charset="0"/>
              </a:rPr>
              <a:t>middelinkomstegroepe</a:t>
            </a:r>
            <a:r>
              <a:rPr lang="af-ZA" sz="1800" dirty="0">
                <a:effectLst/>
                <a:latin typeface="Calibri" panose="020F0502020204030204" pitchFamily="34" charset="0"/>
                <a:ea typeface="Calibri" panose="020F0502020204030204" pitchFamily="34" charset="0"/>
                <a:cs typeface="Calibri" panose="020F0502020204030204" pitchFamily="34" charset="0"/>
              </a:rPr>
              <a:t> en kom ewe veel by mans en vroue voor.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algn="just">
              <a:lnSpc>
                <a:spcPct val="115000"/>
              </a:lnSpc>
              <a:spcAft>
                <a:spcPts val="800"/>
              </a:spcAft>
            </a:pPr>
            <a:r>
              <a:rPr lang="af-ZA" sz="1800" dirty="0">
                <a:effectLst/>
                <a:latin typeface="Calibri" panose="020F0502020204030204" pitchFamily="34" charset="0"/>
                <a:ea typeface="Calibri" panose="020F0502020204030204" pitchFamily="34" charset="0"/>
                <a:cs typeface="Calibri" panose="020F0502020204030204" pitchFamily="34" charset="0"/>
              </a:rPr>
              <a:t> </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buSzPts val="1400"/>
              <a:buFont typeface="Symbol" panose="05050102010706020507" pitchFamily="18" charset="2"/>
              <a:buChar char=""/>
            </a:pPr>
            <a:endParaRPr lang="en-US" dirty="0"/>
          </a:p>
        </p:txBody>
      </p:sp>
      <p:sp>
        <p:nvSpPr>
          <p:cNvPr id="4" name="Slide Number Placeholder 3"/>
          <p:cNvSpPr>
            <a:spLocks noGrp="1"/>
          </p:cNvSpPr>
          <p:nvPr>
            <p:ph type="sldNum" sz="quarter" idx="5"/>
          </p:nvPr>
        </p:nvSpPr>
        <p:spPr/>
        <p:txBody>
          <a:bodyPr/>
          <a:lstStyle/>
          <a:p>
            <a:fld id="{FF8D0E63-0F6A-47B0-8BD1-6E95B004C872}" type="slidenum">
              <a:rPr lang="en-US" smtClean="0"/>
              <a:t>9</a:t>
            </a:fld>
            <a:endParaRPr lang="en-US" dirty="0"/>
          </a:p>
        </p:txBody>
      </p:sp>
    </p:spTree>
    <p:extLst>
      <p:ext uri="{BB962C8B-B14F-4D97-AF65-F5344CB8AC3E}">
        <p14:creationId xmlns:p14="http://schemas.microsoft.com/office/powerpoint/2010/main" val="5701195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95269" y="1122363"/>
            <a:ext cx="9001462" cy="2387600"/>
          </a:xfrm>
        </p:spPr>
        <p:txBody>
          <a:bodyPr anchor="b">
            <a:normAutofit/>
          </a:bodyPr>
          <a:lstStyle>
            <a:lvl1pPr algn="ctr">
              <a:defRPr sz="4800"/>
            </a:lvl1pPr>
          </a:lstStyle>
          <a:p>
            <a:r>
              <a:rPr lang="en-US"/>
              <a:t>Click to edit Master title style</a:t>
            </a:r>
            <a:endParaRPr lang="en-US" dirty="0"/>
          </a:p>
        </p:txBody>
      </p:sp>
      <p:sp>
        <p:nvSpPr>
          <p:cNvPr id="3" name="Subtitle 2"/>
          <p:cNvSpPr>
            <a:spLocks noGrp="1"/>
          </p:cNvSpPr>
          <p:nvPr>
            <p:ph type="subTitle" idx="1"/>
          </p:nvPr>
        </p:nvSpPr>
        <p:spPr>
          <a:xfrm>
            <a:off x="1595269" y="3602038"/>
            <a:ext cx="9001462"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5/22/2024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
        <p:nvSpPr>
          <p:cNvPr id="7" name="Graphic 33" descr="Tag=AccentColor&#10;Flavor=Light&#10;Target=Fill">
            <a:extLst>
              <a:ext uri="{FF2B5EF4-FFF2-40B4-BE49-F238E27FC236}">
                <a16:creationId xmlns:a16="http://schemas.microsoft.com/office/drawing/2014/main" id="{90AAE9EA-E6B2-80A0-FABB-0ECF416F7F1A}"/>
              </a:ext>
            </a:extLst>
          </p:cNvPr>
          <p:cNvSpPr>
            <a:spLocks noChangeAspect="1"/>
          </p:cNvSpPr>
          <p:nvPr userDrawn="1"/>
        </p:nvSpPr>
        <p:spPr>
          <a:xfrm>
            <a:off x="1318417" y="0"/>
            <a:ext cx="9570431" cy="6858000"/>
          </a:xfrm>
          <a:custGeom>
            <a:avLst/>
            <a:gdLst>
              <a:gd name="connsiteX0" fmla="*/ 7178288 w 7187261"/>
              <a:gd name="connsiteY0" fmla="*/ 2604802 h 5150263"/>
              <a:gd name="connsiteX1" fmla="*/ 7169335 w 7187261"/>
              <a:gd name="connsiteY1" fmla="*/ 2328577 h 5150263"/>
              <a:gd name="connsiteX2" fmla="*/ 7060845 w 7187261"/>
              <a:gd name="connsiteY2" fmla="*/ 1661160 h 5150263"/>
              <a:gd name="connsiteX3" fmla="*/ 6212263 w 7187261"/>
              <a:gd name="connsiteY3" fmla="*/ 243840 h 5150263"/>
              <a:gd name="connsiteX4" fmla="*/ 5953564 w 7187261"/>
              <a:gd name="connsiteY4" fmla="*/ 0 h 5150263"/>
              <a:gd name="connsiteX5" fmla="*/ 1408615 w 7187261"/>
              <a:gd name="connsiteY5" fmla="*/ 0 h 5150263"/>
              <a:gd name="connsiteX6" fmla="*/ 805111 w 7187261"/>
              <a:gd name="connsiteY6" fmla="*/ 676275 h 5150263"/>
              <a:gd name="connsiteX7" fmla="*/ 104928 w 7187261"/>
              <a:gd name="connsiteY7" fmla="*/ 2183035 h 5150263"/>
              <a:gd name="connsiteX8" fmla="*/ 51588 w 7187261"/>
              <a:gd name="connsiteY8" fmla="*/ 2400014 h 5150263"/>
              <a:gd name="connsiteX9" fmla="*/ 41301 w 7187261"/>
              <a:gd name="connsiteY9" fmla="*/ 2424208 h 5150263"/>
              <a:gd name="connsiteX10" fmla="*/ 119692 w 7187261"/>
              <a:gd name="connsiteY10" fmla="*/ 1834801 h 5150263"/>
              <a:gd name="connsiteX11" fmla="*/ 870071 w 7187261"/>
              <a:gd name="connsiteY11" fmla="*/ 462248 h 5150263"/>
              <a:gd name="connsiteX12" fmla="*/ 1389279 w 7187261"/>
              <a:gd name="connsiteY12" fmla="*/ 476 h 5150263"/>
              <a:gd name="connsiteX13" fmla="*/ 1320223 w 7187261"/>
              <a:gd name="connsiteY13" fmla="*/ 476 h 5150263"/>
              <a:gd name="connsiteX14" fmla="*/ 423158 w 7187261"/>
              <a:gd name="connsiteY14" fmla="*/ 989743 h 5150263"/>
              <a:gd name="connsiteX15" fmla="*/ 25585 w 7187261"/>
              <a:gd name="connsiteY15" fmla="*/ 2113693 h 5150263"/>
              <a:gd name="connsiteX16" fmla="*/ 2344 w 7187261"/>
              <a:gd name="connsiteY16" fmla="*/ 2725865 h 5150263"/>
              <a:gd name="connsiteX17" fmla="*/ 447256 w 7187261"/>
              <a:gd name="connsiteY17" fmla="*/ 4210717 h 5150263"/>
              <a:gd name="connsiteX18" fmla="*/ 1138962 w 7187261"/>
              <a:gd name="connsiteY18" fmla="*/ 4988910 h 5150263"/>
              <a:gd name="connsiteX19" fmla="*/ 1348512 w 7187261"/>
              <a:gd name="connsiteY19" fmla="*/ 5146834 h 5150263"/>
              <a:gd name="connsiteX20" fmla="*/ 1422712 w 7187261"/>
              <a:gd name="connsiteY20" fmla="*/ 5146834 h 5150263"/>
              <a:gd name="connsiteX21" fmla="*/ 480594 w 7187261"/>
              <a:gd name="connsiteY21" fmla="*/ 4187952 h 5150263"/>
              <a:gd name="connsiteX22" fmla="*/ 398679 w 7187261"/>
              <a:gd name="connsiteY22" fmla="*/ 4046125 h 5150263"/>
              <a:gd name="connsiteX23" fmla="*/ 411823 w 7187261"/>
              <a:gd name="connsiteY23" fmla="*/ 4053078 h 5150263"/>
              <a:gd name="connsiteX24" fmla="*/ 1439380 w 7187261"/>
              <a:gd name="connsiteY24" fmla="*/ 5147405 h 5150263"/>
              <a:gd name="connsiteX25" fmla="*/ 5710010 w 7187261"/>
              <a:gd name="connsiteY25" fmla="*/ 5150263 h 5150263"/>
              <a:gd name="connsiteX26" fmla="*/ 5999665 w 7187261"/>
              <a:gd name="connsiteY26" fmla="*/ 4910900 h 5150263"/>
              <a:gd name="connsiteX27" fmla="*/ 6954165 w 7187261"/>
              <a:gd name="connsiteY27" fmla="*/ 3545777 h 5150263"/>
              <a:gd name="connsiteX28" fmla="*/ 7137712 w 7187261"/>
              <a:gd name="connsiteY28" fmla="*/ 2799207 h 5150263"/>
              <a:gd name="connsiteX29" fmla="*/ 7142951 w 7187261"/>
              <a:gd name="connsiteY29" fmla="*/ 2754535 h 5150263"/>
              <a:gd name="connsiteX30" fmla="*/ 7149428 w 7187261"/>
              <a:gd name="connsiteY30" fmla="*/ 2774823 h 5150263"/>
              <a:gd name="connsiteX31" fmla="*/ 7066465 w 7187261"/>
              <a:gd name="connsiteY31" fmla="*/ 3465672 h 5150263"/>
              <a:gd name="connsiteX32" fmla="*/ 6452578 w 7187261"/>
              <a:gd name="connsiteY32" fmla="*/ 4552760 h 5150263"/>
              <a:gd name="connsiteX33" fmla="*/ 5752110 w 7187261"/>
              <a:gd name="connsiteY33" fmla="*/ 5150263 h 5150263"/>
              <a:gd name="connsiteX34" fmla="*/ 5827643 w 7187261"/>
              <a:gd name="connsiteY34" fmla="*/ 5150263 h 5150263"/>
              <a:gd name="connsiteX35" fmla="*/ 6642793 w 7187261"/>
              <a:gd name="connsiteY35" fmla="*/ 4389406 h 5150263"/>
              <a:gd name="connsiteX36" fmla="*/ 7102469 w 7187261"/>
              <a:gd name="connsiteY36" fmla="*/ 3490817 h 5150263"/>
              <a:gd name="connsiteX37" fmla="*/ 7187242 w 7187261"/>
              <a:gd name="connsiteY37" fmla="*/ 2990183 h 5150263"/>
              <a:gd name="connsiteX38" fmla="*/ 7178288 w 7187261"/>
              <a:gd name="connsiteY38" fmla="*/ 2604802 h 5150263"/>
              <a:gd name="connsiteX39" fmla="*/ 6342565 w 7187261"/>
              <a:gd name="connsiteY39" fmla="*/ 441389 h 5150263"/>
              <a:gd name="connsiteX40" fmla="*/ 7126567 w 7187261"/>
              <a:gd name="connsiteY40" fmla="*/ 2355056 h 5150263"/>
              <a:gd name="connsiteX41" fmla="*/ 6342565 w 7187261"/>
              <a:gd name="connsiteY41" fmla="*/ 441389 h 51502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7187261" h="5150263">
                <a:moveTo>
                  <a:pt x="7178288" y="2604802"/>
                </a:moveTo>
                <a:cubicBezTo>
                  <a:pt x="7168763" y="2513076"/>
                  <a:pt x="7174478" y="2420684"/>
                  <a:pt x="7169335" y="2328577"/>
                </a:cubicBezTo>
                <a:cubicBezTo>
                  <a:pt x="7156952" y="2102882"/>
                  <a:pt x="7120586" y="1879149"/>
                  <a:pt x="7060845" y="1661160"/>
                </a:cubicBezTo>
                <a:cubicBezTo>
                  <a:pt x="6910588" y="1121007"/>
                  <a:pt x="6617428" y="631374"/>
                  <a:pt x="6212263" y="243840"/>
                </a:cubicBezTo>
                <a:cubicBezTo>
                  <a:pt x="6126538" y="162496"/>
                  <a:pt x="6040813" y="80201"/>
                  <a:pt x="5953564" y="0"/>
                </a:cubicBezTo>
                <a:lnTo>
                  <a:pt x="1408615" y="0"/>
                </a:lnTo>
                <a:cubicBezTo>
                  <a:pt x="1180967" y="200316"/>
                  <a:pt x="978332" y="427387"/>
                  <a:pt x="805111" y="676275"/>
                </a:cubicBezTo>
                <a:cubicBezTo>
                  <a:pt x="481261" y="1136523"/>
                  <a:pt x="252089" y="1640872"/>
                  <a:pt x="104928" y="2183035"/>
                </a:cubicBezTo>
                <a:cubicBezTo>
                  <a:pt x="85878" y="2254853"/>
                  <a:pt x="69495" y="2327720"/>
                  <a:pt x="51588" y="2400014"/>
                </a:cubicBezTo>
                <a:cubicBezTo>
                  <a:pt x="49683" y="2407634"/>
                  <a:pt x="51588" y="2416969"/>
                  <a:pt x="41301" y="2424208"/>
                </a:cubicBezTo>
                <a:cubicBezTo>
                  <a:pt x="45900" y="2225469"/>
                  <a:pt x="72186" y="2027834"/>
                  <a:pt x="119692" y="1834801"/>
                </a:cubicBezTo>
                <a:cubicBezTo>
                  <a:pt x="247993" y="1310926"/>
                  <a:pt x="506121" y="857726"/>
                  <a:pt x="870071" y="462248"/>
                </a:cubicBezTo>
                <a:cubicBezTo>
                  <a:pt x="1027729" y="291823"/>
                  <a:pt x="1201617" y="137169"/>
                  <a:pt x="1389279" y="476"/>
                </a:cubicBezTo>
                <a:lnTo>
                  <a:pt x="1320223" y="476"/>
                </a:lnTo>
                <a:cubicBezTo>
                  <a:pt x="960844" y="274320"/>
                  <a:pt x="656330" y="599123"/>
                  <a:pt x="423158" y="989743"/>
                </a:cubicBezTo>
                <a:cubicBezTo>
                  <a:pt x="215608" y="1337596"/>
                  <a:pt x="80258" y="1711357"/>
                  <a:pt x="25585" y="2113693"/>
                </a:cubicBezTo>
                <a:cubicBezTo>
                  <a:pt x="-2705" y="2316480"/>
                  <a:pt x="-2228" y="2521077"/>
                  <a:pt x="2344" y="2725865"/>
                </a:cubicBezTo>
                <a:cubicBezTo>
                  <a:pt x="14155" y="3261932"/>
                  <a:pt x="170650" y="3754565"/>
                  <a:pt x="447256" y="4210717"/>
                </a:cubicBezTo>
                <a:cubicBezTo>
                  <a:pt x="629851" y="4511612"/>
                  <a:pt x="866356" y="4767167"/>
                  <a:pt x="1138962" y="4988910"/>
                </a:cubicBezTo>
                <a:cubicBezTo>
                  <a:pt x="1207161" y="5044345"/>
                  <a:pt x="1277008" y="5096990"/>
                  <a:pt x="1348512" y="5146834"/>
                </a:cubicBezTo>
                <a:lnTo>
                  <a:pt x="1422712" y="5146834"/>
                </a:lnTo>
                <a:cubicBezTo>
                  <a:pt x="1043426" y="4892802"/>
                  <a:pt x="724720" y="4577334"/>
                  <a:pt x="480594" y="4187952"/>
                </a:cubicBezTo>
                <a:cubicBezTo>
                  <a:pt x="452019" y="4141851"/>
                  <a:pt x="423444" y="4095179"/>
                  <a:pt x="398679" y="4046125"/>
                </a:cubicBezTo>
                <a:cubicBezTo>
                  <a:pt x="407442" y="4043267"/>
                  <a:pt x="409156" y="4048982"/>
                  <a:pt x="411823" y="4053078"/>
                </a:cubicBezTo>
                <a:cubicBezTo>
                  <a:pt x="683572" y="4484656"/>
                  <a:pt x="1033139" y="4842701"/>
                  <a:pt x="1439380" y="5147405"/>
                </a:cubicBezTo>
                <a:lnTo>
                  <a:pt x="5710010" y="5150263"/>
                </a:lnTo>
                <a:cubicBezTo>
                  <a:pt x="5810594" y="5075482"/>
                  <a:pt x="5907272" y="4995587"/>
                  <a:pt x="5999665" y="4910900"/>
                </a:cubicBezTo>
                <a:cubicBezTo>
                  <a:pt x="6418765" y="4526661"/>
                  <a:pt x="6746901" y="4078129"/>
                  <a:pt x="6954165" y="3545777"/>
                </a:cubicBezTo>
                <a:cubicBezTo>
                  <a:pt x="7048234" y="3306175"/>
                  <a:pt x="7109956" y="3055115"/>
                  <a:pt x="7137712" y="2799207"/>
                </a:cubicBezTo>
                <a:cubicBezTo>
                  <a:pt x="7139236" y="2784920"/>
                  <a:pt x="7141046" y="2770632"/>
                  <a:pt x="7142951" y="2754535"/>
                </a:cubicBezTo>
                <a:cubicBezTo>
                  <a:pt x="7151714" y="2760440"/>
                  <a:pt x="7149237" y="2768441"/>
                  <a:pt x="7149428" y="2774823"/>
                </a:cubicBezTo>
                <a:cubicBezTo>
                  <a:pt x="7156743" y="3007967"/>
                  <a:pt x="7128777" y="3240881"/>
                  <a:pt x="7066465" y="3465672"/>
                </a:cubicBezTo>
                <a:cubicBezTo>
                  <a:pt x="6952165" y="3878580"/>
                  <a:pt x="6737948" y="4235863"/>
                  <a:pt x="6452578" y="4552760"/>
                </a:cubicBezTo>
                <a:cubicBezTo>
                  <a:pt x="6244553" y="4783836"/>
                  <a:pt x="6008809" y="4980242"/>
                  <a:pt x="5752110" y="5150263"/>
                </a:cubicBezTo>
                <a:lnTo>
                  <a:pt x="5827643" y="5150263"/>
                </a:lnTo>
                <a:cubicBezTo>
                  <a:pt x="6136539" y="4938904"/>
                  <a:pt x="6412192" y="4689348"/>
                  <a:pt x="6642793" y="4389406"/>
                </a:cubicBezTo>
                <a:cubicBezTo>
                  <a:pt x="6851295" y="4118324"/>
                  <a:pt x="7009125" y="3820859"/>
                  <a:pt x="7102469" y="3490817"/>
                </a:cubicBezTo>
                <a:cubicBezTo>
                  <a:pt x="7148646" y="3327473"/>
                  <a:pt x="7177069" y="3159624"/>
                  <a:pt x="7187242" y="2990183"/>
                </a:cubicBezTo>
                <a:cubicBezTo>
                  <a:pt x="7187623" y="2984087"/>
                  <a:pt x="7182384" y="2642330"/>
                  <a:pt x="7178288" y="2604802"/>
                </a:cubicBezTo>
                <a:close/>
                <a:moveTo>
                  <a:pt x="6342565" y="441389"/>
                </a:moveTo>
                <a:cubicBezTo>
                  <a:pt x="6829797" y="986533"/>
                  <a:pt x="7091135" y="1624422"/>
                  <a:pt x="7126567" y="2355056"/>
                </a:cubicBezTo>
                <a:cubicBezTo>
                  <a:pt x="7001123" y="1661827"/>
                  <a:pt x="6756426" y="1017365"/>
                  <a:pt x="6342565" y="441389"/>
                </a:cubicBezTo>
                <a:close/>
              </a:path>
            </a:pathLst>
          </a:custGeom>
          <a:solidFill>
            <a:schemeClr val="accent1"/>
          </a:solidFill>
          <a:ln w="9525" cap="flat">
            <a:noFill/>
            <a:prstDash val="solid"/>
            <a:miter/>
          </a:ln>
        </p:spPr>
        <p:txBody>
          <a:bodyPr rtlCol="0" anchor="ctr"/>
          <a:lstStyle/>
          <a:p>
            <a:endParaRPr lang="en-US" dirty="0"/>
          </a:p>
        </p:txBody>
      </p:sp>
      <p:sp>
        <p:nvSpPr>
          <p:cNvPr id="8" name="Rectangle 6">
            <a:extLst>
              <a:ext uri="{FF2B5EF4-FFF2-40B4-BE49-F238E27FC236}">
                <a16:creationId xmlns:a16="http://schemas.microsoft.com/office/drawing/2014/main" id="{7823861A-B651-DA69-7546-9CC0703A1ACB}"/>
              </a:ext>
            </a:extLst>
          </p:cNvPr>
          <p:cNvSpPr/>
          <p:nvPr userDrawn="1"/>
        </p:nvSpPr>
        <p:spPr>
          <a:xfrm>
            <a:off x="3974206" y="411333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1927042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3806" y="4289372"/>
            <a:ext cx="10367564" cy="819355"/>
          </a:xfrm>
        </p:spPr>
        <p:txBody>
          <a:bodyPr anchor="b">
            <a:normAutofit/>
          </a:bodyPr>
          <a:lstStyle>
            <a:lvl1pPr>
              <a:defRPr sz="2800"/>
            </a:lvl1pPr>
          </a:lstStyle>
          <a:p>
            <a:r>
              <a:rPr lang="en-US"/>
              <a:t>Click to edit Master title style</a:t>
            </a:r>
            <a:endParaRPr lang="en-US" dirty="0"/>
          </a:p>
        </p:txBody>
      </p:sp>
      <p:sp>
        <p:nvSpPr>
          <p:cNvPr id="3" name="Picture Placeholder 2"/>
          <p:cNvSpPr>
            <a:spLocks noGrp="1" noChangeAspect="1"/>
          </p:cNvSpPr>
          <p:nvPr>
            <p:ph type="pic" idx="1"/>
          </p:nvPr>
        </p:nvSpPr>
        <p:spPr>
          <a:xfrm>
            <a:off x="913806" y="621321"/>
            <a:ext cx="10367564" cy="3379735"/>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5" y="5108728"/>
            <a:ext cx="10365998" cy="682472"/>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576673236"/>
      </p:ext>
    </p:extLst>
  </p:cSld>
  <p:clrMapOvr>
    <a:masterClrMapping/>
  </p:clrMapOvr>
  <p:hf hdr="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2" cy="3424859"/>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5" y="4204820"/>
            <a:ext cx="10353761" cy="1592186"/>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016341367"/>
      </p:ext>
    </p:extLst>
  </p:cSld>
  <p:clrMapOvr>
    <a:masterClrMapping/>
  </p:clrMapOvr>
  <p:hf hdr="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600"/>
            <a:ext cx="9302752" cy="2992904"/>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610032"/>
            <a:ext cx="8752299" cy="426812"/>
          </a:xfrm>
        </p:spPr>
        <p:txBody>
          <a:bodyPr anchor="t">
            <a:normAutofit/>
          </a:bodyPr>
          <a:lstStyle>
            <a:lvl1pPr marL="0" indent="0" algn="r">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913794" y="4204821"/>
            <a:ext cx="10353762" cy="1586380"/>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
        <p:nvSpPr>
          <p:cNvPr id="11" name="TextBox 10"/>
          <p:cNvSpPr txBox="1"/>
          <p:nvPr/>
        </p:nvSpPr>
        <p:spPr>
          <a:xfrm>
            <a:off x="836612" y="735241"/>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3" name="TextBox 12"/>
          <p:cNvSpPr txBox="1"/>
          <p:nvPr/>
        </p:nvSpPr>
        <p:spPr>
          <a:xfrm>
            <a:off x="10657956" y="297209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415035857"/>
      </p:ext>
    </p:extLst>
  </p:cSld>
  <p:clrMapOvr>
    <a:masterClrMapping/>
  </p:clrMapOvr>
  <p:hf hdr="0"/>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913806" y="2126942"/>
            <a:ext cx="10355327" cy="25118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913794" y="4650556"/>
            <a:ext cx="10353763"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7" name="Slide Number Placeholder 6"/>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4344618"/>
      </p:ext>
    </p:extLst>
  </p:cSld>
  <p:clrMapOvr>
    <a:masterClrMapping/>
  </p:clrMapOvr>
  <p:hf hdr="0"/>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913794" y="609600"/>
            <a:ext cx="10353762" cy="1325563"/>
          </a:xfrm>
        </p:spPr>
        <p:txBody>
          <a:bodyPr/>
          <a:lstStyle/>
          <a:p>
            <a:r>
              <a:rPr lang="en-US"/>
              <a:t>Click to edit Master title style</a:t>
            </a:r>
            <a:endParaRPr lang="en-US" dirty="0"/>
          </a:p>
        </p:txBody>
      </p:sp>
      <p:sp>
        <p:nvSpPr>
          <p:cNvPr id="7" name="Text Placeholder 2"/>
          <p:cNvSpPr>
            <a:spLocks noGrp="1"/>
          </p:cNvSpPr>
          <p:nvPr>
            <p:ph type="body" idx="1"/>
          </p:nvPr>
        </p:nvSpPr>
        <p:spPr>
          <a:xfrm>
            <a:off x="913794" y="2088319"/>
            <a:ext cx="3298956" cy="823305"/>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913794" y="2911624"/>
            <a:ext cx="3298956"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444878" y="2088320"/>
            <a:ext cx="3298558"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444878" y="2911624"/>
            <a:ext cx="329982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973298" y="2088320"/>
            <a:ext cx="3291211" cy="823304"/>
          </a:xfrm>
        </p:spPr>
        <p:txBody>
          <a:bodyPr anchor="b">
            <a:noAutofit/>
          </a:bodyPr>
          <a:lstStyle>
            <a:lvl1pPr marL="0" indent="0" algn="ctr">
              <a:lnSpc>
                <a:spcPct val="100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976346" y="2911624"/>
            <a:ext cx="3291211" cy="2879576"/>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261427060"/>
      </p:ext>
    </p:extLst>
  </p:cSld>
  <p:clrMapOvr>
    <a:masterClrMapping/>
  </p:clrMapOvr>
  <p:hf hdr="0"/>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913795" y="609600"/>
            <a:ext cx="10353762" cy="1325563"/>
          </a:xfrm>
        </p:spPr>
        <p:txBody>
          <a:bodyPr/>
          <a:lstStyle/>
          <a:p>
            <a:r>
              <a:rPr lang="en-US"/>
              <a:t>Click to edit Master title style</a:t>
            </a:r>
            <a:endParaRPr lang="en-US" dirty="0"/>
          </a:p>
        </p:txBody>
      </p:sp>
      <p:sp>
        <p:nvSpPr>
          <p:cNvPr id="19" name="Text Placeholder 2"/>
          <p:cNvSpPr>
            <a:spLocks noGrp="1"/>
          </p:cNvSpPr>
          <p:nvPr>
            <p:ph type="body" idx="1"/>
          </p:nvPr>
        </p:nvSpPr>
        <p:spPr>
          <a:xfrm>
            <a:off x="913795" y="4195899"/>
            <a:ext cx="3298955"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092020" y="2298987"/>
            <a:ext cx="2940050"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913795" y="4772161"/>
            <a:ext cx="3298955"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42701" y="4195899"/>
            <a:ext cx="3298983"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568996" y="2298987"/>
            <a:ext cx="2930525"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4441348" y="4772160"/>
            <a:ext cx="3300336" cy="101903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973423" y="4195899"/>
            <a:ext cx="3289900" cy="576262"/>
          </a:xfrm>
        </p:spPr>
        <p:txBody>
          <a:bodyPr anchor="b">
            <a:noAutofit/>
          </a:bodyPr>
          <a:lstStyle>
            <a:lvl1pPr marL="0" indent="0" algn="ctr">
              <a:lnSpc>
                <a:spcPct val="100000"/>
              </a:lnSpc>
              <a:buNone/>
              <a:defRPr sz="20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8152803" y="2298987"/>
            <a:ext cx="2932113" cy="1524000"/>
          </a:xfrm>
          <a:prstGeom prst="roundRect">
            <a:avLst>
              <a:gd name="adj" fmla="val 0"/>
            </a:avLst>
          </a:prstGeom>
          <a:noFill/>
          <a:ln w="14605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973298" y="4772161"/>
            <a:ext cx="3294258" cy="1019037"/>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52821508"/>
      </p:ext>
    </p:extLst>
  </p:cSld>
  <p:clrMapOvr>
    <a:masterClrMapping/>
  </p:clrMapOvr>
  <p:hf hdr="0"/>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1609035740"/>
      </p:ext>
    </p:extLst>
  </p:cSld>
  <p:clrMapOvr>
    <a:masterClrMapping/>
  </p:clrMapOvr>
  <p:hf hdr="0"/>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609599"/>
            <a:ext cx="2542657" cy="5181601"/>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913794" y="609599"/>
            <a:ext cx="7658705"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4145176990"/>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Title and Content with 2 pictures">
    <p:spTree>
      <p:nvGrpSpPr>
        <p:cNvPr id="1" name=""/>
        <p:cNvGrpSpPr/>
        <p:nvPr/>
      </p:nvGrpSpPr>
      <p:grpSpPr>
        <a:xfrm>
          <a:off x="0" y="0"/>
          <a:ext cx="0" cy="0"/>
          <a:chOff x="0" y="0"/>
          <a:chExt cx="0" cy="0"/>
        </a:xfrm>
      </p:grpSpPr>
      <p:sp>
        <p:nvSpPr>
          <p:cNvPr id="20" name="Picture Placeholder 19">
            <a:extLst>
              <a:ext uri="{FF2B5EF4-FFF2-40B4-BE49-F238E27FC236}">
                <a16:creationId xmlns:a16="http://schemas.microsoft.com/office/drawing/2014/main" id="{17D0AB67-E176-475C-977C-73640253B922}"/>
              </a:ext>
            </a:extLst>
          </p:cNvPr>
          <p:cNvSpPr>
            <a:spLocks noGrp="1"/>
          </p:cNvSpPr>
          <p:nvPr>
            <p:ph type="pic" sz="quarter" idx="14"/>
          </p:nvPr>
        </p:nvSpPr>
        <p:spPr>
          <a:xfrm>
            <a:off x="2" y="4361970"/>
            <a:ext cx="4038599" cy="2496030"/>
          </a:xfrm>
          <a:custGeom>
            <a:avLst/>
            <a:gdLst>
              <a:gd name="connsiteX0" fmla="*/ 2464753 w 4038599"/>
              <a:gd name="connsiteY0" fmla="*/ 4 h 2496030"/>
              <a:gd name="connsiteX1" fmla="*/ 2599067 w 4038599"/>
              <a:gd name="connsiteY1" fmla="*/ 4428 h 2496030"/>
              <a:gd name="connsiteX2" fmla="*/ 3052443 w 4038599"/>
              <a:gd name="connsiteY2" fmla="*/ 14222 h 2496030"/>
              <a:gd name="connsiteX3" fmla="*/ 3417420 w 4038599"/>
              <a:gd name="connsiteY3" fmla="*/ 9782 h 2496030"/>
              <a:gd name="connsiteX4" fmla="*/ 3757835 w 4038599"/>
              <a:gd name="connsiteY4" fmla="*/ 19315 h 2496030"/>
              <a:gd name="connsiteX5" fmla="*/ 3892671 w 4038599"/>
              <a:gd name="connsiteY5" fmla="*/ 13177 h 2496030"/>
              <a:gd name="connsiteX6" fmla="*/ 4016790 w 4038599"/>
              <a:gd name="connsiteY6" fmla="*/ 8134 h 2496030"/>
              <a:gd name="connsiteX7" fmla="*/ 4034037 w 4038599"/>
              <a:gd name="connsiteY7" fmla="*/ 8999 h 2496030"/>
              <a:gd name="connsiteX8" fmla="*/ 4035370 w 4038599"/>
              <a:gd name="connsiteY8" fmla="*/ 62503 h 2496030"/>
              <a:gd name="connsiteX9" fmla="*/ 4020562 w 4038599"/>
              <a:gd name="connsiteY9" fmla="*/ 231143 h 2496030"/>
              <a:gd name="connsiteX10" fmla="*/ 4019168 w 4038599"/>
              <a:gd name="connsiteY10" fmla="*/ 393470 h 2496030"/>
              <a:gd name="connsiteX11" fmla="*/ 4014100 w 4038599"/>
              <a:gd name="connsiteY11" fmla="*/ 651618 h 2496030"/>
              <a:gd name="connsiteX12" fmla="*/ 4019295 w 4038599"/>
              <a:gd name="connsiteY12" fmla="*/ 902406 h 2496030"/>
              <a:gd name="connsiteX13" fmla="*/ 4033231 w 4038599"/>
              <a:gd name="connsiteY13" fmla="*/ 1078946 h 2496030"/>
              <a:gd name="connsiteX14" fmla="*/ 4011566 w 4038599"/>
              <a:gd name="connsiteY14" fmla="*/ 1189872 h 2496030"/>
              <a:gd name="connsiteX15" fmla="*/ 4011566 w 4038599"/>
              <a:gd name="connsiteY15" fmla="*/ 1387989 h 2496030"/>
              <a:gd name="connsiteX16" fmla="*/ 4038599 w 4038599"/>
              <a:gd name="connsiteY16" fmla="*/ 1495613 h 2496030"/>
              <a:gd name="connsiteX17" fmla="*/ 4038599 w 4038599"/>
              <a:gd name="connsiteY17" fmla="*/ 1746509 h 2496030"/>
              <a:gd name="connsiteX18" fmla="*/ 4038283 w 4038599"/>
              <a:gd name="connsiteY18" fmla="*/ 1749734 h 2496030"/>
              <a:gd name="connsiteX19" fmla="*/ 4026896 w 4038599"/>
              <a:gd name="connsiteY19" fmla="*/ 1837274 h 2496030"/>
              <a:gd name="connsiteX20" fmla="*/ 4029684 w 4038599"/>
              <a:gd name="connsiteY20" fmla="*/ 2121948 h 2496030"/>
              <a:gd name="connsiteX21" fmla="*/ 4032978 w 4038599"/>
              <a:gd name="connsiteY21" fmla="*/ 2359155 h 2496030"/>
              <a:gd name="connsiteX22" fmla="*/ 4023519 w 4038599"/>
              <a:gd name="connsiteY22" fmla="*/ 2496030 h 2496030"/>
              <a:gd name="connsiteX23" fmla="*/ 0 w 4038599"/>
              <a:gd name="connsiteY23" fmla="*/ 2496030 h 2496030"/>
              <a:gd name="connsiteX24" fmla="*/ 0 w 4038599"/>
              <a:gd name="connsiteY24" fmla="*/ 12459 h 2496030"/>
              <a:gd name="connsiteX25" fmla="*/ 17104 w 4038599"/>
              <a:gd name="connsiteY25" fmla="*/ 15006 h 2496030"/>
              <a:gd name="connsiteX26" fmla="*/ 216416 w 4038599"/>
              <a:gd name="connsiteY26" fmla="*/ 7824 h 2496030"/>
              <a:gd name="connsiteX27" fmla="*/ 651370 w 4038599"/>
              <a:gd name="connsiteY27" fmla="*/ 17748 h 2496030"/>
              <a:gd name="connsiteX28" fmla="*/ 958396 w 4038599"/>
              <a:gd name="connsiteY28" fmla="*/ 14092 h 2496030"/>
              <a:gd name="connsiteX29" fmla="*/ 1519486 w 4038599"/>
              <a:gd name="connsiteY29" fmla="*/ 21666 h 2496030"/>
              <a:gd name="connsiteX30" fmla="*/ 2062411 w 4038599"/>
              <a:gd name="connsiteY30" fmla="*/ 17487 h 2496030"/>
              <a:gd name="connsiteX31" fmla="*/ 2464753 w 4038599"/>
              <a:gd name="connsiteY31" fmla="*/ 4 h 24960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038599" h="2496030">
                <a:moveTo>
                  <a:pt x="2464753" y="4"/>
                </a:moveTo>
                <a:cubicBezTo>
                  <a:pt x="2509518" y="-78"/>
                  <a:pt x="2554292" y="1163"/>
                  <a:pt x="2599067" y="4428"/>
                </a:cubicBezTo>
                <a:cubicBezTo>
                  <a:pt x="2749817" y="17813"/>
                  <a:pt x="2901270" y="21079"/>
                  <a:pt x="3052443" y="14222"/>
                </a:cubicBezTo>
                <a:cubicBezTo>
                  <a:pt x="3173923" y="5694"/>
                  <a:pt x="3295774" y="4206"/>
                  <a:pt x="3417420" y="9782"/>
                </a:cubicBezTo>
                <a:cubicBezTo>
                  <a:pt x="3530764" y="16442"/>
                  <a:pt x="3644108" y="23233"/>
                  <a:pt x="3757835" y="19315"/>
                </a:cubicBezTo>
                <a:cubicBezTo>
                  <a:pt x="3803121" y="17748"/>
                  <a:pt x="3847768" y="15789"/>
                  <a:pt x="3892671" y="13177"/>
                </a:cubicBezTo>
                <a:cubicBezTo>
                  <a:pt x="3933972" y="9619"/>
                  <a:pt x="3975386" y="7938"/>
                  <a:pt x="4016790" y="8134"/>
                </a:cubicBezTo>
                <a:lnTo>
                  <a:pt x="4034037" y="8999"/>
                </a:lnTo>
                <a:lnTo>
                  <a:pt x="4035370" y="62503"/>
                </a:lnTo>
                <a:cubicBezTo>
                  <a:pt x="4033549" y="118790"/>
                  <a:pt x="4026390" y="174983"/>
                  <a:pt x="4020562" y="231143"/>
                </a:cubicBezTo>
                <a:cubicBezTo>
                  <a:pt x="4014860" y="285717"/>
                  <a:pt x="4006498" y="343464"/>
                  <a:pt x="4019168" y="393470"/>
                </a:cubicBezTo>
                <a:cubicBezTo>
                  <a:pt x="4042480" y="482184"/>
                  <a:pt x="4024236" y="566457"/>
                  <a:pt x="4014100" y="651618"/>
                </a:cubicBezTo>
                <a:cubicBezTo>
                  <a:pt x="4001874" y="734926"/>
                  <a:pt x="4003635" y="819681"/>
                  <a:pt x="4019295" y="902406"/>
                </a:cubicBezTo>
                <a:cubicBezTo>
                  <a:pt x="4031711" y="960787"/>
                  <a:pt x="4031711" y="1020184"/>
                  <a:pt x="4033231" y="1078946"/>
                </a:cubicBezTo>
                <a:cubicBezTo>
                  <a:pt x="4034118" y="1115753"/>
                  <a:pt x="4020562" y="1153193"/>
                  <a:pt x="4011566" y="1189872"/>
                </a:cubicBezTo>
                <a:cubicBezTo>
                  <a:pt x="3995476" y="1256123"/>
                  <a:pt x="3989648" y="1323388"/>
                  <a:pt x="4011566" y="1387989"/>
                </a:cubicBezTo>
                <a:lnTo>
                  <a:pt x="4038599" y="1495613"/>
                </a:lnTo>
                <a:lnTo>
                  <a:pt x="4038599" y="1746509"/>
                </a:lnTo>
                <a:lnTo>
                  <a:pt x="4038283" y="1749734"/>
                </a:lnTo>
                <a:cubicBezTo>
                  <a:pt x="4035575" y="1779147"/>
                  <a:pt x="4032408" y="1808464"/>
                  <a:pt x="4026896" y="1837274"/>
                </a:cubicBezTo>
                <a:cubicBezTo>
                  <a:pt x="4008779" y="1932843"/>
                  <a:pt x="4015240" y="2027776"/>
                  <a:pt x="4029684" y="2121948"/>
                </a:cubicBezTo>
                <a:cubicBezTo>
                  <a:pt x="4039832" y="2200637"/>
                  <a:pt x="4040934" y="2280226"/>
                  <a:pt x="4032978" y="2359155"/>
                </a:cubicBezTo>
                <a:lnTo>
                  <a:pt x="4023519" y="2496030"/>
                </a:lnTo>
                <a:lnTo>
                  <a:pt x="0" y="2496030"/>
                </a:lnTo>
                <a:lnTo>
                  <a:pt x="0" y="12459"/>
                </a:lnTo>
                <a:lnTo>
                  <a:pt x="17104" y="15006"/>
                </a:lnTo>
                <a:cubicBezTo>
                  <a:pt x="83627" y="15006"/>
                  <a:pt x="150022" y="12263"/>
                  <a:pt x="216416" y="7824"/>
                </a:cubicBezTo>
                <a:cubicBezTo>
                  <a:pt x="361434" y="-156"/>
                  <a:pt x="506837" y="3162"/>
                  <a:pt x="651370" y="17748"/>
                </a:cubicBezTo>
                <a:cubicBezTo>
                  <a:pt x="753623" y="25440"/>
                  <a:pt x="856335" y="24213"/>
                  <a:pt x="958396" y="14092"/>
                </a:cubicBezTo>
                <a:cubicBezTo>
                  <a:pt x="1145682" y="-1710"/>
                  <a:pt x="1332584" y="10958"/>
                  <a:pt x="1519486" y="21666"/>
                </a:cubicBezTo>
                <a:cubicBezTo>
                  <a:pt x="1700504" y="32113"/>
                  <a:pt x="1881394" y="24408"/>
                  <a:pt x="2062411" y="17487"/>
                </a:cubicBezTo>
                <a:cubicBezTo>
                  <a:pt x="2196255" y="12394"/>
                  <a:pt x="2330459" y="249"/>
                  <a:pt x="2464753" y="4"/>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16" name="Picture Placeholder 15">
            <a:extLst>
              <a:ext uri="{FF2B5EF4-FFF2-40B4-BE49-F238E27FC236}">
                <a16:creationId xmlns:a16="http://schemas.microsoft.com/office/drawing/2014/main" id="{2ABE113B-49CB-42B2-AC93-B3DF04407878}"/>
              </a:ext>
            </a:extLst>
          </p:cNvPr>
          <p:cNvSpPr>
            <a:spLocks noGrp="1"/>
          </p:cNvSpPr>
          <p:nvPr>
            <p:ph type="pic" sz="quarter" idx="13"/>
          </p:nvPr>
        </p:nvSpPr>
        <p:spPr>
          <a:xfrm>
            <a:off x="0" y="0"/>
            <a:ext cx="4041336" cy="4193763"/>
          </a:xfrm>
          <a:custGeom>
            <a:avLst/>
            <a:gdLst>
              <a:gd name="connsiteX0" fmla="*/ 0 w 4041336"/>
              <a:gd name="connsiteY0" fmla="*/ 0 h 4193763"/>
              <a:gd name="connsiteX1" fmla="*/ 4019848 w 4041336"/>
              <a:gd name="connsiteY1" fmla="*/ 0 h 4193763"/>
              <a:gd name="connsiteX2" fmla="*/ 4021195 w 4041336"/>
              <a:gd name="connsiteY2" fmla="*/ 11419 h 4193763"/>
              <a:gd name="connsiteX3" fmla="*/ 4037665 w 4041336"/>
              <a:gd name="connsiteY3" fmla="*/ 264364 h 4193763"/>
              <a:gd name="connsiteX4" fmla="*/ 4034118 w 4041336"/>
              <a:gd name="connsiteY4" fmla="*/ 574168 h 4193763"/>
              <a:gd name="connsiteX5" fmla="*/ 4026263 w 4041336"/>
              <a:gd name="connsiteY5" fmla="*/ 838028 h 4193763"/>
              <a:gd name="connsiteX6" fmla="*/ 4026263 w 4041336"/>
              <a:gd name="connsiteY6" fmla="*/ 847166 h 4193763"/>
              <a:gd name="connsiteX7" fmla="*/ 4026263 w 4041336"/>
              <a:gd name="connsiteY7" fmla="*/ 1138186 h 4193763"/>
              <a:gd name="connsiteX8" fmla="*/ 4024109 w 4041336"/>
              <a:gd name="connsiteY8" fmla="*/ 1259137 h 4193763"/>
              <a:gd name="connsiteX9" fmla="*/ 4016887 w 4041336"/>
              <a:gd name="connsiteY9" fmla="*/ 1412960 h 4193763"/>
              <a:gd name="connsiteX10" fmla="*/ 4026263 w 4041336"/>
              <a:gd name="connsiteY10" fmla="*/ 1539116 h 4193763"/>
              <a:gd name="connsiteX11" fmla="*/ 4024869 w 4041336"/>
              <a:gd name="connsiteY11" fmla="*/ 1823155 h 4193763"/>
              <a:gd name="connsiteX12" fmla="*/ 4017014 w 4041336"/>
              <a:gd name="connsiteY12" fmla="*/ 2154154 h 4193763"/>
              <a:gd name="connsiteX13" fmla="*/ 4017014 w 4041336"/>
              <a:gd name="connsiteY13" fmla="*/ 2421948 h 4193763"/>
              <a:gd name="connsiteX14" fmla="*/ 4029684 w 4041336"/>
              <a:gd name="connsiteY14" fmla="*/ 2667279 h 4193763"/>
              <a:gd name="connsiteX15" fmla="*/ 4019421 w 4041336"/>
              <a:gd name="connsiteY15" fmla="*/ 2956268 h 4193763"/>
              <a:gd name="connsiteX16" fmla="*/ 4022082 w 4041336"/>
              <a:gd name="connsiteY16" fmla="*/ 3094480 h 4193763"/>
              <a:gd name="connsiteX17" fmla="*/ 4027656 w 4041336"/>
              <a:gd name="connsiteY17" fmla="*/ 3260614 h 4193763"/>
              <a:gd name="connsiteX18" fmla="*/ 4009412 w 4041336"/>
              <a:gd name="connsiteY18" fmla="*/ 3538181 h 4193763"/>
              <a:gd name="connsiteX19" fmla="*/ 4031711 w 4041336"/>
              <a:gd name="connsiteY19" fmla="*/ 3694923 h 4193763"/>
              <a:gd name="connsiteX20" fmla="*/ 4038425 w 4041336"/>
              <a:gd name="connsiteY20" fmla="*/ 3836308 h 4193763"/>
              <a:gd name="connsiteX21" fmla="*/ 4029810 w 4041336"/>
              <a:gd name="connsiteY21" fmla="*/ 3956245 h 4193763"/>
              <a:gd name="connsiteX22" fmla="*/ 4013847 w 4041336"/>
              <a:gd name="connsiteY22" fmla="*/ 4114764 h 4193763"/>
              <a:gd name="connsiteX23" fmla="*/ 4010970 w 4041336"/>
              <a:gd name="connsiteY23" fmla="*/ 4161894 h 4193763"/>
              <a:gd name="connsiteX24" fmla="*/ 4002764 w 4041336"/>
              <a:gd name="connsiteY24" fmla="*/ 4161042 h 4193763"/>
              <a:gd name="connsiteX25" fmla="*/ 3868108 w 4041336"/>
              <a:gd name="connsiteY25" fmla="*/ 4163980 h 4193763"/>
              <a:gd name="connsiteX26" fmla="*/ 3174741 w 4041336"/>
              <a:gd name="connsiteY26" fmla="*/ 4175341 h 4193763"/>
              <a:gd name="connsiteX27" fmla="*/ 2247906 w 4041336"/>
              <a:gd name="connsiteY27" fmla="*/ 4167376 h 4193763"/>
              <a:gd name="connsiteX28" fmla="*/ 2057934 w 4041336"/>
              <a:gd name="connsiteY28" fmla="*/ 4175733 h 4193763"/>
              <a:gd name="connsiteX29" fmla="*/ 1797729 w 4041336"/>
              <a:gd name="connsiteY29" fmla="*/ 4165547 h 4193763"/>
              <a:gd name="connsiteX30" fmla="*/ 1485458 w 4041336"/>
              <a:gd name="connsiteY30" fmla="*/ 4175995 h 4193763"/>
              <a:gd name="connsiteX31" fmla="*/ 949185 w 4041336"/>
              <a:gd name="connsiteY31" fmla="*/ 4186181 h 4193763"/>
              <a:gd name="connsiteX32" fmla="*/ 357136 w 4041336"/>
              <a:gd name="connsiteY32" fmla="*/ 4175995 h 4193763"/>
              <a:gd name="connsiteX33" fmla="*/ 0 w 4041336"/>
              <a:gd name="connsiteY33" fmla="*/ 4175060 h 4193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4041336" h="4193763">
                <a:moveTo>
                  <a:pt x="0" y="0"/>
                </a:moveTo>
                <a:lnTo>
                  <a:pt x="4019848" y="0"/>
                </a:lnTo>
                <a:lnTo>
                  <a:pt x="4021195" y="11419"/>
                </a:lnTo>
                <a:cubicBezTo>
                  <a:pt x="4036145" y="95184"/>
                  <a:pt x="4033611" y="180091"/>
                  <a:pt x="4037665" y="264364"/>
                </a:cubicBezTo>
                <a:cubicBezTo>
                  <a:pt x="4042480" y="367421"/>
                  <a:pt x="4036399" y="470858"/>
                  <a:pt x="4034118" y="574168"/>
                </a:cubicBezTo>
                <a:cubicBezTo>
                  <a:pt x="4032344" y="662121"/>
                  <a:pt x="4023602" y="749948"/>
                  <a:pt x="4026263" y="838028"/>
                </a:cubicBezTo>
                <a:cubicBezTo>
                  <a:pt x="4026453" y="841074"/>
                  <a:pt x="4026453" y="844120"/>
                  <a:pt x="4026263" y="847166"/>
                </a:cubicBezTo>
                <a:cubicBezTo>
                  <a:pt x="4018154" y="944003"/>
                  <a:pt x="4018154" y="1041348"/>
                  <a:pt x="4026263" y="1138186"/>
                </a:cubicBezTo>
                <a:cubicBezTo>
                  <a:pt x="4028835" y="1178494"/>
                  <a:pt x="4028113" y="1218943"/>
                  <a:pt x="4024109" y="1259137"/>
                </a:cubicBezTo>
                <a:cubicBezTo>
                  <a:pt x="4020308" y="1310285"/>
                  <a:pt x="4008145" y="1362194"/>
                  <a:pt x="4016887" y="1412960"/>
                </a:cubicBezTo>
                <a:cubicBezTo>
                  <a:pt x="4022576" y="1454780"/>
                  <a:pt x="4025705" y="1496916"/>
                  <a:pt x="4026263" y="1539116"/>
                </a:cubicBezTo>
                <a:cubicBezTo>
                  <a:pt x="4030697" y="1633542"/>
                  <a:pt x="4026516" y="1728475"/>
                  <a:pt x="4024869" y="1823155"/>
                </a:cubicBezTo>
                <a:cubicBezTo>
                  <a:pt x="4023095" y="1933446"/>
                  <a:pt x="4025883" y="2043737"/>
                  <a:pt x="4017014" y="2154154"/>
                </a:cubicBezTo>
                <a:cubicBezTo>
                  <a:pt x="4012136" y="2243351"/>
                  <a:pt x="4012136" y="2332751"/>
                  <a:pt x="4017014" y="2421948"/>
                </a:cubicBezTo>
                <a:cubicBezTo>
                  <a:pt x="4019421" y="2503683"/>
                  <a:pt x="4031711" y="2584656"/>
                  <a:pt x="4029684" y="2667279"/>
                </a:cubicBezTo>
                <a:cubicBezTo>
                  <a:pt x="4027276" y="2763608"/>
                  <a:pt x="4015874" y="2859684"/>
                  <a:pt x="4019421" y="2956268"/>
                </a:cubicBezTo>
                <a:cubicBezTo>
                  <a:pt x="4021068" y="3002339"/>
                  <a:pt x="4021195" y="3048410"/>
                  <a:pt x="4022082" y="3094480"/>
                </a:cubicBezTo>
                <a:cubicBezTo>
                  <a:pt x="4023222" y="3149943"/>
                  <a:pt x="4033231" y="3205278"/>
                  <a:pt x="4027656" y="3260614"/>
                </a:cubicBezTo>
                <a:cubicBezTo>
                  <a:pt x="4018408" y="3352883"/>
                  <a:pt x="3994462" y="3443628"/>
                  <a:pt x="4009412" y="3538181"/>
                </a:cubicBezTo>
                <a:cubicBezTo>
                  <a:pt x="4017647" y="3590217"/>
                  <a:pt x="4026896" y="3642380"/>
                  <a:pt x="4031711" y="3694923"/>
                </a:cubicBezTo>
                <a:cubicBezTo>
                  <a:pt x="4035892" y="3741882"/>
                  <a:pt x="4046407" y="3789603"/>
                  <a:pt x="4038425" y="3836308"/>
                </a:cubicBezTo>
                <a:cubicBezTo>
                  <a:pt x="4031584" y="3876287"/>
                  <a:pt x="4035131" y="3916266"/>
                  <a:pt x="4029810" y="3956245"/>
                </a:cubicBezTo>
                <a:cubicBezTo>
                  <a:pt x="4022842" y="4008661"/>
                  <a:pt x="4019168" y="4061966"/>
                  <a:pt x="4013847" y="4114764"/>
                </a:cubicBezTo>
                <a:lnTo>
                  <a:pt x="4010970" y="4161894"/>
                </a:lnTo>
                <a:lnTo>
                  <a:pt x="4002764" y="4161042"/>
                </a:lnTo>
                <a:cubicBezTo>
                  <a:pt x="3957904" y="4159210"/>
                  <a:pt x="3912934" y="4160186"/>
                  <a:pt x="3868108" y="4163980"/>
                </a:cubicBezTo>
                <a:cubicBezTo>
                  <a:pt x="3637072" y="4178737"/>
                  <a:pt x="3405779" y="4172076"/>
                  <a:pt x="3174741" y="4175341"/>
                </a:cubicBezTo>
                <a:cubicBezTo>
                  <a:pt x="2865668" y="4179782"/>
                  <a:pt x="2556851" y="4168420"/>
                  <a:pt x="2247906" y="4167376"/>
                </a:cubicBezTo>
                <a:cubicBezTo>
                  <a:pt x="2184582" y="4167115"/>
                  <a:pt x="2121002" y="4170510"/>
                  <a:pt x="2057934" y="4175733"/>
                </a:cubicBezTo>
                <a:cubicBezTo>
                  <a:pt x="1970560" y="4182786"/>
                  <a:pt x="1884336" y="4173905"/>
                  <a:pt x="1797729" y="4165547"/>
                </a:cubicBezTo>
                <a:cubicBezTo>
                  <a:pt x="1693340" y="4155492"/>
                  <a:pt x="1589207" y="4164372"/>
                  <a:pt x="1485458" y="4175995"/>
                </a:cubicBezTo>
                <a:cubicBezTo>
                  <a:pt x="1307344" y="4195571"/>
                  <a:pt x="1127888" y="4198979"/>
                  <a:pt x="949185" y="4186181"/>
                </a:cubicBezTo>
                <a:cubicBezTo>
                  <a:pt x="751793" y="4172468"/>
                  <a:pt x="554529" y="4174950"/>
                  <a:pt x="357136" y="4175995"/>
                </a:cubicBezTo>
                <a:lnTo>
                  <a:pt x="0" y="4175060"/>
                </a:ln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4654296" y="329184"/>
            <a:ext cx="6894576" cy="1783080"/>
          </a:xfrm>
        </p:spPr>
        <p:txBody>
          <a:bodyPr anchor="b"/>
          <a:lstStyle>
            <a:lvl1pPr>
              <a:defRPr sz="72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4654296" y="2706624"/>
            <a:ext cx="6894576" cy="3483864"/>
          </a:xfrm>
        </p:spPr>
        <p:txBody>
          <a:bodyPr>
            <a:normAutofit/>
          </a:bodyPr>
          <a:lstStyle>
            <a:lvl1pPr marL="0" indent="0">
              <a:buNone/>
              <a:defRPr sz="2400"/>
            </a:lvl1pPr>
            <a:lvl2pPr marL="228600">
              <a:defRPr sz="2000"/>
            </a:lvl2pPr>
            <a:lvl3pPr marL="457200">
              <a:defRPr sz="1800"/>
            </a:lvl3pPr>
            <a:lvl4pPr marL="685800">
              <a:defRPr sz="1600"/>
            </a:lvl4pPr>
            <a:lvl5pPr marL="914400">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a:xfrm>
            <a:off x="8641080" y="6356350"/>
            <a:ext cx="2743200" cy="365125"/>
          </a:xfrm>
        </p:spPr>
        <p:txBody>
          <a:bodyPr/>
          <a:lstStyle>
            <a:lvl1pPr>
              <a:defRPr>
                <a:solidFill>
                  <a:schemeClr val="tx1"/>
                </a:solidFill>
              </a:defRPr>
            </a:lvl1pPr>
          </a:lstStyle>
          <a:p>
            <a:fld id="{2C18C1E5-FB55-42F5-BD6D-9CC153FCDBE6}" type="slidenum">
              <a:rPr lang="en-US" smtClean="0"/>
              <a:pPr/>
              <a:t>‹#›</a:t>
            </a:fld>
            <a:endParaRPr lang="en-US" dirty="0"/>
          </a:p>
        </p:txBody>
      </p:sp>
      <p:sp>
        <p:nvSpPr>
          <p:cNvPr id="7" name="Rectangle 6" descr="Tag=AccentColor&#10;Flavor=Light&#10;Target=FillAndLine">
            <a:extLst>
              <a:ext uri="{FF2B5EF4-FFF2-40B4-BE49-F238E27FC236}">
                <a16:creationId xmlns:a16="http://schemas.microsoft.com/office/drawing/2014/main" id="{9B1377BC-1A5F-4113-953E-30CA51FC6F91}"/>
              </a:ext>
            </a:extLst>
          </p:cNvPr>
          <p:cNvSpPr/>
          <p:nvPr userDrawn="1"/>
        </p:nvSpPr>
        <p:spPr>
          <a:xfrm>
            <a:off x="4654296" y="239572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7813363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CB56F624-1B75-47D6-8B9E-1F3E7840AE13}"/>
              </a:ext>
            </a:extLst>
          </p:cNvPr>
          <p:cNvSpPr>
            <a:spLocks noChangeAspect="1"/>
          </p:cNvSpPr>
          <p:nvPr userDrawn="1"/>
        </p:nvSpPr>
        <p:spPr>
          <a:xfrm>
            <a:off x="807242" y="612648"/>
            <a:ext cx="10577516" cy="5566372"/>
          </a:xfrm>
          <a:custGeom>
            <a:avLst/>
            <a:gdLst>
              <a:gd name="connsiteX0" fmla="*/ 2871593 w 10577516"/>
              <a:gd name="connsiteY0" fmla="*/ 5218333 h 5566372"/>
              <a:gd name="connsiteX1" fmla="*/ 3890441 w 10577516"/>
              <a:gd name="connsiteY1" fmla="*/ 5441298 h 5566372"/>
              <a:gd name="connsiteX2" fmla="*/ 4931282 w 10577516"/>
              <a:gd name="connsiteY2" fmla="*/ 5506891 h 5566372"/>
              <a:gd name="connsiteX3" fmla="*/ 2871593 w 10577516"/>
              <a:gd name="connsiteY3" fmla="*/ 5218333 h 5566372"/>
              <a:gd name="connsiteX4" fmla="*/ 4720395 w 10577516"/>
              <a:gd name="connsiteY4" fmla="*/ 128662 h 5566372"/>
              <a:gd name="connsiteX5" fmla="*/ 3554723 w 10577516"/>
              <a:gd name="connsiteY5" fmla="*/ 250059 h 5566372"/>
              <a:gd name="connsiteX6" fmla="*/ 2497230 w 10577516"/>
              <a:gd name="connsiteY6" fmla="*/ 530354 h 5566372"/>
              <a:gd name="connsiteX7" fmla="*/ 2960194 w 10577516"/>
              <a:gd name="connsiteY7" fmla="*/ 403237 h 5566372"/>
              <a:gd name="connsiteX8" fmla="*/ 3980314 w 10577516"/>
              <a:gd name="connsiteY8" fmla="*/ 212560 h 5566372"/>
              <a:gd name="connsiteX9" fmla="*/ 4677428 w 10577516"/>
              <a:gd name="connsiteY9" fmla="*/ 139593 h 5566372"/>
              <a:gd name="connsiteX10" fmla="*/ 4760675 w 10577516"/>
              <a:gd name="connsiteY10" fmla="*/ 134906 h 5566372"/>
              <a:gd name="connsiteX11" fmla="*/ 4792997 w 10577516"/>
              <a:gd name="connsiteY11" fmla="*/ 130123 h 5566372"/>
              <a:gd name="connsiteX12" fmla="*/ 4798006 w 10577516"/>
              <a:gd name="connsiteY12" fmla="*/ 130828 h 5566372"/>
              <a:gd name="connsiteX13" fmla="*/ 4798006 w 10577516"/>
              <a:gd name="connsiteY13" fmla="*/ 129381 h 5566372"/>
              <a:gd name="connsiteX14" fmla="*/ 4792997 w 10577516"/>
              <a:gd name="connsiteY14" fmla="*/ 130123 h 5566372"/>
              <a:gd name="connsiteX15" fmla="*/ 4788863 w 10577516"/>
              <a:gd name="connsiteY15" fmla="*/ 129541 h 5566372"/>
              <a:gd name="connsiteX16" fmla="*/ 4720395 w 10577516"/>
              <a:gd name="connsiteY16" fmla="*/ 128662 h 5566372"/>
              <a:gd name="connsiteX17" fmla="*/ 6438297 w 10577516"/>
              <a:gd name="connsiteY17" fmla="*/ 19 h 5566372"/>
              <a:gd name="connsiteX18" fmla="*/ 7523724 w 10577516"/>
              <a:gd name="connsiteY18" fmla="*/ 104129 h 5566372"/>
              <a:gd name="connsiteX19" fmla="*/ 8525668 w 10577516"/>
              <a:gd name="connsiteY19" fmla="*/ 421922 h 5566372"/>
              <a:gd name="connsiteX20" fmla="*/ 9518204 w 10577516"/>
              <a:gd name="connsiteY20" fmla="*/ 1055605 h 5566372"/>
              <a:gd name="connsiteX21" fmla="*/ 10008242 w 10577516"/>
              <a:gd name="connsiteY21" fmla="*/ 1589500 h 5566372"/>
              <a:gd name="connsiteX22" fmla="*/ 10325274 w 10577516"/>
              <a:gd name="connsiteY22" fmla="*/ 2051574 h 5566372"/>
              <a:gd name="connsiteX23" fmla="*/ 10565908 w 10577516"/>
              <a:gd name="connsiteY23" fmla="*/ 2649028 h 5566372"/>
              <a:gd name="connsiteX24" fmla="*/ 10542137 w 10577516"/>
              <a:gd name="connsiteY24" fmla="*/ 2966823 h 5566372"/>
              <a:gd name="connsiteX25" fmla="*/ 10513789 w 10577516"/>
              <a:gd name="connsiteY25" fmla="*/ 3066355 h 5566372"/>
              <a:gd name="connsiteX26" fmla="*/ 10417308 w 10577516"/>
              <a:gd name="connsiteY26" fmla="*/ 3369150 h 5566372"/>
              <a:gd name="connsiteX27" fmla="*/ 9794430 w 10577516"/>
              <a:gd name="connsiteY27" fmla="*/ 4220840 h 5566372"/>
              <a:gd name="connsiteX28" fmla="*/ 8719522 w 10577516"/>
              <a:gd name="connsiteY28" fmla="*/ 4888463 h 5566372"/>
              <a:gd name="connsiteX29" fmla="*/ 7693808 w 10577516"/>
              <a:gd name="connsiteY29" fmla="*/ 5234223 h 5566372"/>
              <a:gd name="connsiteX30" fmla="*/ 7092669 w 10577516"/>
              <a:gd name="connsiteY30" fmla="*/ 5363248 h 5566372"/>
              <a:gd name="connsiteX31" fmla="*/ 6240978 w 10577516"/>
              <a:gd name="connsiteY31" fmla="*/ 5507272 h 5566372"/>
              <a:gd name="connsiteX32" fmla="*/ 5462508 w 10577516"/>
              <a:gd name="connsiteY32" fmla="*/ 5559010 h 5566372"/>
              <a:gd name="connsiteX33" fmla="*/ 4386329 w 10577516"/>
              <a:gd name="connsiteY33" fmla="*/ 5548839 h 5566372"/>
              <a:gd name="connsiteX34" fmla="*/ 3501461 w 10577516"/>
              <a:gd name="connsiteY34" fmla="*/ 5432782 h 5566372"/>
              <a:gd name="connsiteX35" fmla="*/ 2624348 w 10577516"/>
              <a:gd name="connsiteY35" fmla="*/ 5200409 h 5566372"/>
              <a:gd name="connsiteX36" fmla="*/ 2221385 w 10577516"/>
              <a:gd name="connsiteY36" fmla="*/ 5053589 h 5566372"/>
              <a:gd name="connsiteX37" fmla="*/ 1173934 w 10577516"/>
              <a:gd name="connsiteY37" fmla="*/ 4636388 h 5566372"/>
              <a:gd name="connsiteX38" fmla="*/ 438176 w 10577516"/>
              <a:gd name="connsiteY38" fmla="*/ 4080883 h 5566372"/>
              <a:gd name="connsiteX39" fmla="*/ 18687 w 10577516"/>
              <a:gd name="connsiteY39" fmla="*/ 2942161 h 5566372"/>
              <a:gd name="connsiteX40" fmla="*/ 0 w 10577516"/>
              <a:gd name="connsiteY40" fmla="*/ 2832713 h 5566372"/>
              <a:gd name="connsiteX41" fmla="*/ 0 w 10577516"/>
              <a:gd name="connsiteY41" fmla="*/ 2747290 h 5566372"/>
              <a:gd name="connsiteX42" fmla="*/ 14746 w 10577516"/>
              <a:gd name="connsiteY42" fmla="*/ 2661993 h 5566372"/>
              <a:gd name="connsiteX43" fmla="*/ 292753 w 10577516"/>
              <a:gd name="connsiteY43" fmla="*/ 1968947 h 5566372"/>
              <a:gd name="connsiteX44" fmla="*/ 923893 w 10577516"/>
              <a:gd name="connsiteY44" fmla="*/ 1299417 h 5566372"/>
              <a:gd name="connsiteX45" fmla="*/ 2035538 w 10577516"/>
              <a:gd name="connsiteY45" fmla="*/ 648828 h 5566372"/>
              <a:gd name="connsiteX46" fmla="*/ 3545571 w 10577516"/>
              <a:gd name="connsiteY46" fmla="*/ 196289 h 5566372"/>
              <a:gd name="connsiteX47" fmla="*/ 5211705 w 10577516"/>
              <a:gd name="connsiteY47" fmla="*/ 78323 h 5566372"/>
              <a:gd name="connsiteX48" fmla="*/ 5467720 w 10577516"/>
              <a:gd name="connsiteY48" fmla="*/ 77052 h 5566372"/>
              <a:gd name="connsiteX49" fmla="*/ 6073564 w 10577516"/>
              <a:gd name="connsiteY49" fmla="*/ 11840 h 5566372"/>
              <a:gd name="connsiteX50" fmla="*/ 6438297 w 10577516"/>
              <a:gd name="connsiteY50" fmla="*/ 19 h 55663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77516" h="5566372">
                <a:moveTo>
                  <a:pt x="2871593" y="5218333"/>
                </a:moveTo>
                <a:cubicBezTo>
                  <a:pt x="2990956" y="5269180"/>
                  <a:pt x="3517223" y="5383586"/>
                  <a:pt x="3890441" y="5441298"/>
                </a:cubicBezTo>
                <a:cubicBezTo>
                  <a:pt x="4162855" y="5483248"/>
                  <a:pt x="4828063" y="5526341"/>
                  <a:pt x="4931282" y="5506891"/>
                </a:cubicBezTo>
                <a:cubicBezTo>
                  <a:pt x="4236330" y="5449560"/>
                  <a:pt x="3552816" y="5364900"/>
                  <a:pt x="2871593" y="5218333"/>
                </a:cubicBezTo>
                <a:close/>
                <a:moveTo>
                  <a:pt x="4720395" y="128662"/>
                </a:moveTo>
                <a:cubicBezTo>
                  <a:pt x="4329266" y="138551"/>
                  <a:pt x="3939509" y="179153"/>
                  <a:pt x="3554723" y="250059"/>
                </a:cubicBezTo>
                <a:cubicBezTo>
                  <a:pt x="3195336" y="315207"/>
                  <a:pt x="2841707" y="408943"/>
                  <a:pt x="2497230" y="530354"/>
                </a:cubicBezTo>
                <a:cubicBezTo>
                  <a:pt x="2650917" y="485354"/>
                  <a:pt x="2804728" y="441372"/>
                  <a:pt x="2960194" y="403237"/>
                </a:cubicBezTo>
                <a:cubicBezTo>
                  <a:pt x="3296586" y="321538"/>
                  <a:pt x="3637121" y="257890"/>
                  <a:pt x="3980314" y="212560"/>
                </a:cubicBezTo>
                <a:cubicBezTo>
                  <a:pt x="4212050" y="181797"/>
                  <a:pt x="4444422" y="158280"/>
                  <a:pt x="4677428" y="139593"/>
                </a:cubicBezTo>
                <a:cubicBezTo>
                  <a:pt x="4704949" y="137369"/>
                  <a:pt x="4732915" y="137369"/>
                  <a:pt x="4760675" y="134906"/>
                </a:cubicBezTo>
                <a:lnTo>
                  <a:pt x="4792997" y="130123"/>
                </a:lnTo>
                <a:lnTo>
                  <a:pt x="4798006" y="130828"/>
                </a:lnTo>
                <a:lnTo>
                  <a:pt x="4798006" y="129381"/>
                </a:lnTo>
                <a:lnTo>
                  <a:pt x="4792997" y="130123"/>
                </a:lnTo>
                <a:lnTo>
                  <a:pt x="4788863" y="129541"/>
                </a:lnTo>
                <a:cubicBezTo>
                  <a:pt x="4766106" y="127801"/>
                  <a:pt x="4743237" y="127505"/>
                  <a:pt x="4720395" y="128662"/>
                </a:cubicBezTo>
                <a:close/>
                <a:moveTo>
                  <a:pt x="6438297" y="19"/>
                </a:moveTo>
                <a:cubicBezTo>
                  <a:pt x="6802322" y="-887"/>
                  <a:pt x="7164203" y="31671"/>
                  <a:pt x="7523724" y="104129"/>
                </a:cubicBezTo>
                <a:cubicBezTo>
                  <a:pt x="7868594" y="172060"/>
                  <a:pt x="8204694" y="278661"/>
                  <a:pt x="8525668" y="421922"/>
                </a:cubicBezTo>
                <a:cubicBezTo>
                  <a:pt x="8886414" y="582180"/>
                  <a:pt x="9221001" y="795802"/>
                  <a:pt x="9518204" y="1055605"/>
                </a:cubicBezTo>
                <a:cubicBezTo>
                  <a:pt x="9701176" y="1214502"/>
                  <a:pt x="9865578" y="1393612"/>
                  <a:pt x="10008242" y="1589500"/>
                </a:cubicBezTo>
                <a:cubicBezTo>
                  <a:pt x="10117308" y="1741190"/>
                  <a:pt x="10222982" y="1895218"/>
                  <a:pt x="10325274" y="2051574"/>
                </a:cubicBezTo>
                <a:cubicBezTo>
                  <a:pt x="10446215" y="2231789"/>
                  <a:pt x="10528180" y="2435291"/>
                  <a:pt x="10565908" y="2649028"/>
                </a:cubicBezTo>
                <a:cubicBezTo>
                  <a:pt x="10584595" y="2757459"/>
                  <a:pt x="10583451" y="2862839"/>
                  <a:pt x="10542137" y="2966823"/>
                </a:cubicBezTo>
                <a:cubicBezTo>
                  <a:pt x="10530023" y="2999186"/>
                  <a:pt x="10520540" y="3032466"/>
                  <a:pt x="10513789" y="3066355"/>
                </a:cubicBezTo>
                <a:cubicBezTo>
                  <a:pt x="10490298" y="3169843"/>
                  <a:pt x="10458023" y="3271142"/>
                  <a:pt x="10417308" y="3369150"/>
                </a:cubicBezTo>
                <a:cubicBezTo>
                  <a:pt x="10279257" y="3703851"/>
                  <a:pt x="10062140" y="3980714"/>
                  <a:pt x="9794430" y="4220840"/>
                </a:cubicBezTo>
                <a:cubicBezTo>
                  <a:pt x="9475364" y="4506346"/>
                  <a:pt x="9109391" y="4716599"/>
                  <a:pt x="8719522" y="4888463"/>
                </a:cubicBezTo>
                <a:cubicBezTo>
                  <a:pt x="8388126" y="5034394"/>
                  <a:pt x="8044526" y="5145368"/>
                  <a:pt x="7693808" y="5234223"/>
                </a:cubicBezTo>
                <a:cubicBezTo>
                  <a:pt x="7495123" y="5285070"/>
                  <a:pt x="7294022" y="5324223"/>
                  <a:pt x="7092669" y="5363248"/>
                </a:cubicBezTo>
                <a:cubicBezTo>
                  <a:pt x="6809577" y="5418035"/>
                  <a:pt x="6527120" y="5474730"/>
                  <a:pt x="6240978" y="5507272"/>
                </a:cubicBezTo>
                <a:cubicBezTo>
                  <a:pt x="5982166" y="5536509"/>
                  <a:pt x="5722845" y="5554814"/>
                  <a:pt x="5462508" y="5559010"/>
                </a:cubicBezTo>
                <a:cubicBezTo>
                  <a:pt x="5103782" y="5564730"/>
                  <a:pt x="4744928" y="5576298"/>
                  <a:pt x="4386329" y="5548839"/>
                </a:cubicBezTo>
                <a:cubicBezTo>
                  <a:pt x="4089394" y="5527103"/>
                  <a:pt x="3793960" y="5488344"/>
                  <a:pt x="3501461" y="5432782"/>
                </a:cubicBezTo>
                <a:cubicBezTo>
                  <a:pt x="3204247" y="5374930"/>
                  <a:pt x="2911229" y="5297299"/>
                  <a:pt x="2624348" y="5200409"/>
                </a:cubicBezTo>
                <a:cubicBezTo>
                  <a:pt x="2488841" y="5154775"/>
                  <a:pt x="2358417" y="5094775"/>
                  <a:pt x="2221385" y="5053589"/>
                </a:cubicBezTo>
                <a:cubicBezTo>
                  <a:pt x="1859988" y="4945157"/>
                  <a:pt x="1506856" y="4815878"/>
                  <a:pt x="1173934" y="4636388"/>
                </a:cubicBezTo>
                <a:cubicBezTo>
                  <a:pt x="900250" y="4488931"/>
                  <a:pt x="647539" y="4313508"/>
                  <a:pt x="438176" y="4080883"/>
                </a:cubicBezTo>
                <a:cubicBezTo>
                  <a:pt x="146695" y="3757114"/>
                  <a:pt x="3178" y="3378811"/>
                  <a:pt x="18687" y="2942161"/>
                </a:cubicBezTo>
                <a:cubicBezTo>
                  <a:pt x="19582" y="2904814"/>
                  <a:pt x="13236" y="2867645"/>
                  <a:pt x="0" y="2832713"/>
                </a:cubicBezTo>
                <a:lnTo>
                  <a:pt x="0" y="2747290"/>
                </a:lnTo>
                <a:cubicBezTo>
                  <a:pt x="13474" y="2720341"/>
                  <a:pt x="10296" y="2690468"/>
                  <a:pt x="14746" y="2661993"/>
                </a:cubicBezTo>
                <a:cubicBezTo>
                  <a:pt x="54533" y="2409665"/>
                  <a:pt x="152923" y="2181106"/>
                  <a:pt x="292753" y="1968947"/>
                </a:cubicBezTo>
                <a:cubicBezTo>
                  <a:pt x="464108" y="1708991"/>
                  <a:pt x="680970" y="1491747"/>
                  <a:pt x="923893" y="1299417"/>
                </a:cubicBezTo>
                <a:cubicBezTo>
                  <a:pt x="1263678" y="1030182"/>
                  <a:pt x="1638930" y="820945"/>
                  <a:pt x="2035538" y="648828"/>
                </a:cubicBezTo>
                <a:cubicBezTo>
                  <a:pt x="2521001" y="438575"/>
                  <a:pt x="3025660" y="291755"/>
                  <a:pt x="3545571" y="196289"/>
                </a:cubicBezTo>
                <a:cubicBezTo>
                  <a:pt x="4094899" y="95674"/>
                  <a:pt x="4653670" y="56116"/>
                  <a:pt x="5211705" y="78323"/>
                </a:cubicBezTo>
                <a:cubicBezTo>
                  <a:pt x="5297128" y="81756"/>
                  <a:pt x="5383313" y="88620"/>
                  <a:pt x="5467720" y="77052"/>
                </a:cubicBezTo>
                <a:cubicBezTo>
                  <a:pt x="5669076" y="49467"/>
                  <a:pt x="5870557" y="24299"/>
                  <a:pt x="6073564" y="11840"/>
                </a:cubicBezTo>
                <a:cubicBezTo>
                  <a:pt x="6195374" y="4340"/>
                  <a:pt x="6316955" y="320"/>
                  <a:pt x="6438297" y="19"/>
                </a:cubicBezTo>
                <a:close/>
              </a:path>
            </a:pathLst>
          </a:custGeom>
          <a:solidFill>
            <a:schemeClr val="accent1"/>
          </a:solidFill>
          <a:ln w="9525" cap="flat">
            <a:noFill/>
            <a:prstDash val="solid"/>
            <a:miter/>
          </a:ln>
        </p:spPr>
        <p:txBody>
          <a:bodyPr rtlCol="0" anchor="ctr"/>
          <a:lstStyle/>
          <a:p>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2066544" y="1911096"/>
            <a:ext cx="8055864" cy="2075688"/>
          </a:xfrm>
        </p:spPr>
        <p:txBody>
          <a:bodyPr anchor="b"/>
          <a:lstStyle>
            <a:lvl1pPr algn="ctr">
              <a:defRPr sz="8000">
                <a:solidFill>
                  <a:schemeClr val="bg1"/>
                </a:solidFill>
              </a:defRPr>
            </a:lvl1pPr>
          </a:lstStyle>
          <a:p>
            <a:r>
              <a:rPr lang="en-US" dirty="0"/>
              <a:t>Title</a:t>
            </a:r>
          </a:p>
        </p:txBody>
      </p:sp>
      <p:sp>
        <p:nvSpPr>
          <p:cNvPr id="11" name="Rectangle 6">
            <a:extLst>
              <a:ext uri="{FF2B5EF4-FFF2-40B4-BE49-F238E27FC236}">
                <a16:creationId xmlns:a16="http://schemas.microsoft.com/office/drawing/2014/main" id="{EC686F5F-8990-4C72-9CE5-9517854EA994}"/>
              </a:ext>
            </a:extLst>
          </p:cNvPr>
          <p:cNvSpPr/>
          <p:nvPr userDrawn="1"/>
        </p:nvSpPr>
        <p:spPr>
          <a:xfrm>
            <a:off x="3974206" y="4173498"/>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1BBF36E3-BC05-42D6-BE88-CFA8276D6AAD}"/>
              </a:ext>
            </a:extLst>
          </p:cNvPr>
          <p:cNvSpPr>
            <a:spLocks noGrp="1"/>
          </p:cNvSpPr>
          <p:nvPr>
            <p:ph type="body" sz="quarter" idx="13" hasCustomPrompt="1"/>
          </p:nvPr>
        </p:nvSpPr>
        <p:spPr>
          <a:xfrm>
            <a:off x="3227832" y="4352544"/>
            <a:ext cx="5733288" cy="932688"/>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2587607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t>Presentation Title</a:t>
            </a:r>
            <a:endParaRPr lang="en-US" dirty="0"/>
          </a:p>
        </p:txBody>
      </p:sp>
      <p:sp>
        <p:nvSpPr>
          <p:cNvPr id="6" name="Slide Number Placeholder 5"/>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17472122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Quote">
    <p:spTree>
      <p:nvGrpSpPr>
        <p:cNvPr id="1" name=""/>
        <p:cNvGrpSpPr/>
        <p:nvPr/>
      </p:nvGrpSpPr>
      <p:grpSpPr>
        <a:xfrm>
          <a:off x="0" y="0"/>
          <a:ext cx="0" cy="0"/>
          <a:chOff x="0" y="0"/>
          <a:chExt cx="0" cy="0"/>
        </a:xfrm>
      </p:grpSpPr>
      <p:sp>
        <p:nvSpPr>
          <p:cNvPr id="7" name="Freeform: Shape 6" descr="Tag=AccentColor&#10;Flavor=Light&#10;Target=Fill">
            <a:extLst>
              <a:ext uri="{FF2B5EF4-FFF2-40B4-BE49-F238E27FC236}">
                <a16:creationId xmlns:a16="http://schemas.microsoft.com/office/drawing/2014/main" id="{76F9E1DA-21B7-46CB-A98B-FA0C2179E1DE}"/>
              </a:ext>
            </a:extLst>
          </p:cNvPr>
          <p:cNvSpPr/>
          <p:nvPr userDrawn="1"/>
        </p:nvSpPr>
        <p:spPr>
          <a:xfrm>
            <a:off x="0" y="1"/>
            <a:ext cx="12192000" cy="6054983"/>
          </a:xfrm>
          <a:custGeom>
            <a:avLst/>
            <a:gdLst>
              <a:gd name="connsiteX0" fmla="*/ 6788003 w 12188952"/>
              <a:gd name="connsiteY0" fmla="*/ 5986774 h 6054983"/>
              <a:gd name="connsiteX1" fmla="*/ 6787005 w 12188952"/>
              <a:gd name="connsiteY1" fmla="*/ 5986852 h 6054983"/>
              <a:gd name="connsiteX2" fmla="*/ 6786779 w 12188952"/>
              <a:gd name="connsiteY2" fmla="*/ 5987386 h 6054983"/>
              <a:gd name="connsiteX3" fmla="*/ 0 w 12188952"/>
              <a:gd name="connsiteY3" fmla="*/ 0 h 6054983"/>
              <a:gd name="connsiteX4" fmla="*/ 12188952 w 12188952"/>
              <a:gd name="connsiteY4" fmla="*/ 0 h 6054983"/>
              <a:gd name="connsiteX5" fmla="*/ 12188952 w 12188952"/>
              <a:gd name="connsiteY5" fmla="*/ 5092539 h 6054983"/>
              <a:gd name="connsiteX6" fmla="*/ 12058081 w 12188952"/>
              <a:gd name="connsiteY6" fmla="*/ 5131579 h 6054983"/>
              <a:gd name="connsiteX7" fmla="*/ 11673881 w 12188952"/>
              <a:gd name="connsiteY7" fmla="*/ 5235154 h 6054983"/>
              <a:gd name="connsiteX8" fmla="*/ 10422749 w 12188952"/>
              <a:gd name="connsiteY8" fmla="*/ 5518693 h 6054983"/>
              <a:gd name="connsiteX9" fmla="*/ 9421666 w 12188952"/>
              <a:gd name="connsiteY9" fmla="*/ 5693855 h 6054983"/>
              <a:gd name="connsiteX10" fmla="*/ 8456304 w 12188952"/>
              <a:gd name="connsiteY10" fmla="*/ 5827556 h 6054983"/>
              <a:gd name="connsiteX11" fmla="*/ 7714041 w 12188952"/>
              <a:gd name="connsiteY11" fmla="*/ 5907503 h 6054983"/>
              <a:gd name="connsiteX12" fmla="*/ 6949978 w 12188952"/>
              <a:gd name="connsiteY12" fmla="*/ 5973283 h 6054983"/>
              <a:gd name="connsiteX13" fmla="*/ 6934569 w 12188952"/>
              <a:gd name="connsiteY13" fmla="*/ 5975354 h 6054983"/>
              <a:gd name="connsiteX14" fmla="*/ 6788750 w 12188952"/>
              <a:gd name="connsiteY14" fmla="*/ 5986715 h 6054983"/>
              <a:gd name="connsiteX15" fmla="*/ 6798241 w 12188952"/>
              <a:gd name="connsiteY15" fmla="*/ 5988535 h 6054983"/>
              <a:gd name="connsiteX16" fmla="*/ 6833723 w 12188952"/>
              <a:gd name="connsiteY16" fmla="*/ 5986828 h 6054983"/>
              <a:gd name="connsiteX17" fmla="*/ 6882282 w 12188952"/>
              <a:gd name="connsiteY17" fmla="*/ 5983850 h 6054983"/>
              <a:gd name="connsiteX18" fmla="*/ 7576876 w 12188952"/>
              <a:gd name="connsiteY18" fmla="*/ 5951323 h 6054983"/>
              <a:gd name="connsiteX19" fmla="*/ 8621689 w 12188952"/>
              <a:gd name="connsiteY19" fmla="*/ 5864426 h 6054983"/>
              <a:gd name="connsiteX20" fmla="*/ 9477600 w 12188952"/>
              <a:gd name="connsiteY20" fmla="*/ 5760520 h 6054983"/>
              <a:gd name="connsiteX21" fmla="*/ 10626651 w 12188952"/>
              <a:gd name="connsiteY21" fmla="*/ 5566363 h 6054983"/>
              <a:gd name="connsiteX22" fmla="*/ 11995498 w 12188952"/>
              <a:gd name="connsiteY22" fmla="*/ 5240369 h 6054983"/>
              <a:gd name="connsiteX23" fmla="*/ 12188952 w 12188952"/>
              <a:gd name="connsiteY23" fmla="*/ 5183370 h 6054983"/>
              <a:gd name="connsiteX24" fmla="*/ 12188952 w 12188952"/>
              <a:gd name="connsiteY24" fmla="*/ 5238107 h 6054983"/>
              <a:gd name="connsiteX25" fmla="*/ 11826300 w 12188952"/>
              <a:gd name="connsiteY25" fmla="*/ 5343406 h 6054983"/>
              <a:gd name="connsiteX26" fmla="*/ 10936448 w 12188952"/>
              <a:gd name="connsiteY26" fmla="*/ 5557921 h 6054983"/>
              <a:gd name="connsiteX27" fmla="*/ 9983034 w 12188952"/>
              <a:gd name="connsiteY27" fmla="*/ 5737926 h 6054983"/>
              <a:gd name="connsiteX28" fmla="*/ 9184585 w 12188952"/>
              <a:gd name="connsiteY28" fmla="*/ 5853873 h 6054983"/>
              <a:gd name="connsiteX29" fmla="*/ 8576053 w 12188952"/>
              <a:gd name="connsiteY29" fmla="*/ 5923392 h 6054983"/>
              <a:gd name="connsiteX30" fmla="*/ 7862392 w 12188952"/>
              <a:gd name="connsiteY30" fmla="*/ 5984843 h 6054983"/>
              <a:gd name="connsiteX31" fmla="*/ 6933768 w 12188952"/>
              <a:gd name="connsiteY31" fmla="*/ 6036237 h 6054983"/>
              <a:gd name="connsiteX32" fmla="*/ 6476130 w 12188952"/>
              <a:gd name="connsiteY32" fmla="*/ 6050140 h 6054983"/>
              <a:gd name="connsiteX33" fmla="*/ 6360703 w 12188952"/>
              <a:gd name="connsiteY33" fmla="*/ 6054983 h 6054983"/>
              <a:gd name="connsiteX34" fmla="*/ 6055614 w 12188952"/>
              <a:gd name="connsiteY34" fmla="*/ 6054983 h 6054983"/>
              <a:gd name="connsiteX35" fmla="*/ 5976289 w 12188952"/>
              <a:gd name="connsiteY35" fmla="*/ 6050389 h 6054983"/>
              <a:gd name="connsiteX36" fmla="*/ 5263770 w 12188952"/>
              <a:gd name="connsiteY36" fmla="*/ 6014140 h 6054983"/>
              <a:gd name="connsiteX37" fmla="*/ 4345190 w 12188952"/>
              <a:gd name="connsiteY37" fmla="*/ 5952070 h 6054983"/>
              <a:gd name="connsiteX38" fmla="*/ 3372201 w 12188952"/>
              <a:gd name="connsiteY38" fmla="*/ 5853501 h 6054983"/>
              <a:gd name="connsiteX39" fmla="*/ 2361582 w 12188952"/>
              <a:gd name="connsiteY39" fmla="*/ 5734574 h 6054983"/>
              <a:gd name="connsiteX40" fmla="*/ 1232869 w 12188952"/>
              <a:gd name="connsiteY40" fmla="*/ 5561398 h 6054983"/>
              <a:gd name="connsiteX41" fmla="*/ 68483 w 12188952"/>
              <a:gd name="connsiteY41" fmla="*/ 5321691 h 6054983"/>
              <a:gd name="connsiteX42" fmla="*/ 0 w 12188952"/>
              <a:gd name="connsiteY42" fmla="*/ 5304336 h 6054983"/>
              <a:gd name="connsiteX43" fmla="*/ 0 w 12188952"/>
              <a:gd name="connsiteY43" fmla="*/ 5247847 h 6054983"/>
              <a:gd name="connsiteX44" fmla="*/ 72423 w 12188952"/>
              <a:gd name="connsiteY44" fmla="*/ 5266624 h 6054983"/>
              <a:gd name="connsiteX45" fmla="*/ 600566 w 12188952"/>
              <a:gd name="connsiteY45" fmla="*/ 5384994 h 6054983"/>
              <a:gd name="connsiteX46" fmla="*/ 1769069 w 12188952"/>
              <a:gd name="connsiteY46" fmla="*/ 5595162 h 6054983"/>
              <a:gd name="connsiteX47" fmla="*/ 2612900 w 12188952"/>
              <a:gd name="connsiteY47" fmla="*/ 5712104 h 6054983"/>
              <a:gd name="connsiteX48" fmla="*/ 2580488 w 12188952"/>
              <a:gd name="connsiteY48" fmla="*/ 5702173 h 6054983"/>
              <a:gd name="connsiteX49" fmla="*/ 1112357 w 12188952"/>
              <a:gd name="connsiteY49" fmla="*/ 5369476 h 6054983"/>
              <a:gd name="connsiteX50" fmla="*/ 420307 w 12188952"/>
              <a:gd name="connsiteY50" fmla="*/ 5170043 h 6054983"/>
              <a:gd name="connsiteX51" fmla="*/ 0 w 12188952"/>
              <a:gd name="connsiteY51" fmla="*/ 5031126 h 60549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12188952" h="6054983">
                <a:moveTo>
                  <a:pt x="6788003" y="5986774"/>
                </a:moveTo>
                <a:lnTo>
                  <a:pt x="6787005" y="5986852"/>
                </a:lnTo>
                <a:lnTo>
                  <a:pt x="6786779" y="5987386"/>
                </a:lnTo>
                <a:close/>
                <a:moveTo>
                  <a:pt x="0" y="0"/>
                </a:moveTo>
                <a:lnTo>
                  <a:pt x="12188952" y="0"/>
                </a:lnTo>
                <a:lnTo>
                  <a:pt x="12188952" y="5092539"/>
                </a:lnTo>
                <a:lnTo>
                  <a:pt x="12058081" y="5131579"/>
                </a:lnTo>
                <a:cubicBezTo>
                  <a:pt x="11930517" y="5167793"/>
                  <a:pt x="11802439" y="5202322"/>
                  <a:pt x="11673881" y="5235154"/>
                </a:cubicBezTo>
                <a:cubicBezTo>
                  <a:pt x="11259973" y="5342661"/>
                  <a:pt x="10842632" y="5436263"/>
                  <a:pt x="10422749" y="5518693"/>
                </a:cubicBezTo>
                <a:cubicBezTo>
                  <a:pt x="10090287" y="5583904"/>
                  <a:pt x="9756593" y="5642301"/>
                  <a:pt x="9421666" y="5693855"/>
                </a:cubicBezTo>
                <a:cubicBezTo>
                  <a:pt x="9100721" y="5743512"/>
                  <a:pt x="8778938" y="5788079"/>
                  <a:pt x="8456304" y="5827556"/>
                </a:cubicBezTo>
                <a:cubicBezTo>
                  <a:pt x="8209307" y="5857722"/>
                  <a:pt x="7961801" y="5883295"/>
                  <a:pt x="7714041" y="5907503"/>
                </a:cubicBezTo>
                <a:lnTo>
                  <a:pt x="6949978" y="5973283"/>
                </a:lnTo>
                <a:lnTo>
                  <a:pt x="6934569" y="5975354"/>
                </a:lnTo>
                <a:lnTo>
                  <a:pt x="6788750" y="5986715"/>
                </a:lnTo>
                <a:lnTo>
                  <a:pt x="6798241" y="5988535"/>
                </a:lnTo>
                <a:cubicBezTo>
                  <a:pt x="6809920" y="5989001"/>
                  <a:pt x="6822028" y="5986828"/>
                  <a:pt x="6833723" y="5986828"/>
                </a:cubicBezTo>
                <a:cubicBezTo>
                  <a:pt x="6849867" y="5986828"/>
                  <a:pt x="6866012" y="5984221"/>
                  <a:pt x="6882282" y="5983850"/>
                </a:cubicBezTo>
                <a:cubicBezTo>
                  <a:pt x="7114026" y="5978388"/>
                  <a:pt x="7345514" y="5966221"/>
                  <a:pt x="7576876" y="5951323"/>
                </a:cubicBezTo>
                <a:cubicBezTo>
                  <a:pt x="7925570" y="5928855"/>
                  <a:pt x="8274011" y="5900676"/>
                  <a:pt x="8621689" y="5864426"/>
                </a:cubicBezTo>
                <a:cubicBezTo>
                  <a:pt x="8907712" y="5835128"/>
                  <a:pt x="9193011" y="5800493"/>
                  <a:pt x="9477600" y="5760520"/>
                </a:cubicBezTo>
                <a:cubicBezTo>
                  <a:pt x="9862435" y="5706146"/>
                  <a:pt x="10245452" y="5641432"/>
                  <a:pt x="10626651" y="5566363"/>
                </a:cubicBezTo>
                <a:cubicBezTo>
                  <a:pt x="11087341" y="5475243"/>
                  <a:pt x="11544088" y="5367737"/>
                  <a:pt x="11995498" y="5240369"/>
                </a:cubicBezTo>
                <a:lnTo>
                  <a:pt x="12188952" y="5183370"/>
                </a:lnTo>
                <a:lnTo>
                  <a:pt x="12188952" y="5238107"/>
                </a:lnTo>
                <a:lnTo>
                  <a:pt x="11826300" y="5343406"/>
                </a:lnTo>
                <a:cubicBezTo>
                  <a:pt x="11531885" y="5423103"/>
                  <a:pt x="11235310" y="5493989"/>
                  <a:pt x="10936448" y="5557921"/>
                </a:cubicBezTo>
                <a:cubicBezTo>
                  <a:pt x="10620168" y="5625703"/>
                  <a:pt x="10302365" y="5685700"/>
                  <a:pt x="9983034" y="5737926"/>
                </a:cubicBezTo>
                <a:cubicBezTo>
                  <a:pt x="9717606" y="5781375"/>
                  <a:pt x="9451451" y="5820020"/>
                  <a:pt x="9184585" y="5853873"/>
                </a:cubicBezTo>
                <a:cubicBezTo>
                  <a:pt x="8981951" y="5879447"/>
                  <a:pt x="8779319" y="5903530"/>
                  <a:pt x="8576053" y="5923392"/>
                </a:cubicBezTo>
                <a:cubicBezTo>
                  <a:pt x="8338462" y="5946112"/>
                  <a:pt x="8100618" y="5967587"/>
                  <a:pt x="7862392" y="5984843"/>
                </a:cubicBezTo>
                <a:cubicBezTo>
                  <a:pt x="7553105" y="6007187"/>
                  <a:pt x="7243690" y="6025065"/>
                  <a:pt x="6933768" y="6036237"/>
                </a:cubicBezTo>
                <a:cubicBezTo>
                  <a:pt x="6781221" y="6041700"/>
                  <a:pt x="6628676" y="6045548"/>
                  <a:pt x="6476130" y="6050140"/>
                </a:cubicBezTo>
                <a:cubicBezTo>
                  <a:pt x="6437585" y="6048056"/>
                  <a:pt x="6398929" y="6049681"/>
                  <a:pt x="6360703" y="6054983"/>
                </a:cubicBezTo>
                <a:lnTo>
                  <a:pt x="6055614" y="6054983"/>
                </a:lnTo>
                <a:lnTo>
                  <a:pt x="5976289" y="6050389"/>
                </a:lnTo>
                <a:cubicBezTo>
                  <a:pt x="5738826" y="6037976"/>
                  <a:pt x="5501363" y="6024197"/>
                  <a:pt x="5263770" y="6014140"/>
                </a:cubicBezTo>
                <a:cubicBezTo>
                  <a:pt x="4957027" y="6001724"/>
                  <a:pt x="4650663" y="5981244"/>
                  <a:pt x="4345190" y="5952070"/>
                </a:cubicBezTo>
                <a:cubicBezTo>
                  <a:pt x="4020648" y="5921158"/>
                  <a:pt x="3696870" y="5886523"/>
                  <a:pt x="3372201" y="5853501"/>
                </a:cubicBezTo>
                <a:cubicBezTo>
                  <a:pt x="3034653" y="5819239"/>
                  <a:pt x="2697781" y="5779600"/>
                  <a:pt x="2361582" y="5734574"/>
                </a:cubicBezTo>
                <a:cubicBezTo>
                  <a:pt x="1984196" y="5684421"/>
                  <a:pt x="1607962" y="5626695"/>
                  <a:pt x="1232869" y="5561398"/>
                </a:cubicBezTo>
                <a:cubicBezTo>
                  <a:pt x="841970" y="5492685"/>
                  <a:pt x="453644" y="5414197"/>
                  <a:pt x="68483" y="5321691"/>
                </a:cubicBezTo>
                <a:lnTo>
                  <a:pt x="0" y="5304336"/>
                </a:lnTo>
                <a:lnTo>
                  <a:pt x="0" y="5247847"/>
                </a:lnTo>
                <a:lnTo>
                  <a:pt x="72423" y="5266624"/>
                </a:lnTo>
                <a:cubicBezTo>
                  <a:pt x="247899" y="5308802"/>
                  <a:pt x="424058" y="5348062"/>
                  <a:pt x="600566" y="5384994"/>
                </a:cubicBezTo>
                <a:cubicBezTo>
                  <a:pt x="988032" y="5465808"/>
                  <a:pt x="1377788" y="5534706"/>
                  <a:pt x="1769069" y="5595162"/>
                </a:cubicBezTo>
                <a:cubicBezTo>
                  <a:pt x="2051913" y="5638738"/>
                  <a:pt x="2335141" y="5678835"/>
                  <a:pt x="2612900" y="5712104"/>
                </a:cubicBezTo>
                <a:cubicBezTo>
                  <a:pt x="2604892" y="5714711"/>
                  <a:pt x="2593962" y="5704655"/>
                  <a:pt x="2580488" y="5702173"/>
                </a:cubicBezTo>
                <a:cubicBezTo>
                  <a:pt x="2086656" y="5610221"/>
                  <a:pt x="1597284" y="5499328"/>
                  <a:pt x="1112357" y="5369476"/>
                </a:cubicBezTo>
                <a:cubicBezTo>
                  <a:pt x="880233" y="5307405"/>
                  <a:pt x="649550" y="5240927"/>
                  <a:pt x="420307" y="5170043"/>
                </a:cubicBezTo>
                <a:lnTo>
                  <a:pt x="0" y="5031126"/>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1527048" y="932688"/>
            <a:ext cx="9144000" cy="2523744"/>
          </a:xfrm>
        </p:spPr>
        <p:txBody>
          <a:bodyPr anchor="b"/>
          <a:lstStyle>
            <a:lvl1pPr algn="ctr">
              <a:defRPr sz="60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lvl1pPr>
              <a:defRPr>
                <a:solidFill>
                  <a:schemeClr val="tx1"/>
                </a:solidFill>
              </a:defRPr>
            </a:lvl1p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lvl1pPr>
              <a:defRPr>
                <a:solidFill>
                  <a:schemeClr val="tx1"/>
                </a:solidFill>
              </a:defRPr>
            </a:lvl1p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lvl1pPr>
              <a:defRPr>
                <a:solidFill>
                  <a:schemeClr val="tx1"/>
                </a:solidFill>
              </a:defRPr>
            </a:lvl1pPr>
          </a:lstStyle>
          <a:p>
            <a:fld id="{2C18C1E5-FB55-42F5-BD6D-9CC153FCDBE6}" type="slidenum">
              <a:rPr lang="en-US" smtClean="0"/>
              <a:pPr/>
              <a:t>‹#›</a:t>
            </a:fld>
            <a:endParaRPr lang="en-US" dirty="0"/>
          </a:p>
        </p:txBody>
      </p:sp>
      <p:sp>
        <p:nvSpPr>
          <p:cNvPr id="12" name="Rectangle 11">
            <a:extLst>
              <a:ext uri="{FF2B5EF4-FFF2-40B4-BE49-F238E27FC236}">
                <a16:creationId xmlns:a16="http://schemas.microsoft.com/office/drawing/2014/main" id="{9474AF53-8E5D-4CC4-B341-32DDBD4237D3}"/>
              </a:ext>
            </a:extLst>
          </p:cNvPr>
          <p:cNvSpPr/>
          <p:nvPr userDrawn="1"/>
        </p:nvSpPr>
        <p:spPr>
          <a:xfrm>
            <a:off x="3974206" y="3542284"/>
            <a:ext cx="4243589" cy="27432"/>
          </a:xfrm>
          <a:custGeom>
            <a:avLst/>
            <a:gdLst>
              <a:gd name="connsiteX0" fmla="*/ 0 w 4243589"/>
              <a:gd name="connsiteY0" fmla="*/ 0 h 27432"/>
              <a:gd name="connsiteX1" fmla="*/ 563791 w 4243589"/>
              <a:gd name="connsiteY1" fmla="*/ 0 h 27432"/>
              <a:gd name="connsiteX2" fmla="*/ 1042710 w 4243589"/>
              <a:gd name="connsiteY2" fmla="*/ 0 h 27432"/>
              <a:gd name="connsiteX3" fmla="*/ 1564066 w 4243589"/>
              <a:gd name="connsiteY3" fmla="*/ 0 h 27432"/>
              <a:gd name="connsiteX4" fmla="*/ 2212729 w 4243589"/>
              <a:gd name="connsiteY4" fmla="*/ 0 h 27432"/>
              <a:gd name="connsiteX5" fmla="*/ 2776520 w 4243589"/>
              <a:gd name="connsiteY5" fmla="*/ 0 h 27432"/>
              <a:gd name="connsiteX6" fmla="*/ 3297875 w 4243589"/>
              <a:gd name="connsiteY6" fmla="*/ 0 h 27432"/>
              <a:gd name="connsiteX7" fmla="*/ 4243589 w 4243589"/>
              <a:gd name="connsiteY7" fmla="*/ 0 h 27432"/>
              <a:gd name="connsiteX8" fmla="*/ 4243589 w 4243589"/>
              <a:gd name="connsiteY8" fmla="*/ 27432 h 27432"/>
              <a:gd name="connsiteX9" fmla="*/ 3637362 w 4243589"/>
              <a:gd name="connsiteY9" fmla="*/ 27432 h 27432"/>
              <a:gd name="connsiteX10" fmla="*/ 3116007 w 4243589"/>
              <a:gd name="connsiteY10" fmla="*/ 27432 h 27432"/>
              <a:gd name="connsiteX11" fmla="*/ 2424908 w 4243589"/>
              <a:gd name="connsiteY11" fmla="*/ 27432 h 27432"/>
              <a:gd name="connsiteX12" fmla="*/ 1861117 w 4243589"/>
              <a:gd name="connsiteY12" fmla="*/ 27432 h 27432"/>
              <a:gd name="connsiteX13" fmla="*/ 1382198 w 4243589"/>
              <a:gd name="connsiteY13" fmla="*/ 27432 h 27432"/>
              <a:gd name="connsiteX14" fmla="*/ 733535 w 4243589"/>
              <a:gd name="connsiteY14" fmla="*/ 27432 h 27432"/>
              <a:gd name="connsiteX15" fmla="*/ 0 w 4243589"/>
              <a:gd name="connsiteY15" fmla="*/ 27432 h 27432"/>
              <a:gd name="connsiteX16" fmla="*/ 0 w 4243589"/>
              <a:gd name="connsiteY16"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243589" h="27432" fill="none" extrusionOk="0">
                <a:moveTo>
                  <a:pt x="0" y="0"/>
                </a:moveTo>
                <a:cubicBezTo>
                  <a:pt x="157351" y="-15653"/>
                  <a:pt x="378877" y="-5828"/>
                  <a:pt x="563791" y="0"/>
                </a:cubicBezTo>
                <a:cubicBezTo>
                  <a:pt x="748705" y="5828"/>
                  <a:pt x="905659" y="-5525"/>
                  <a:pt x="1042710" y="0"/>
                </a:cubicBezTo>
                <a:cubicBezTo>
                  <a:pt x="1179761" y="5525"/>
                  <a:pt x="1356845" y="-21288"/>
                  <a:pt x="1564066" y="0"/>
                </a:cubicBezTo>
                <a:cubicBezTo>
                  <a:pt x="1771287" y="21288"/>
                  <a:pt x="1912099" y="25135"/>
                  <a:pt x="2212729" y="0"/>
                </a:cubicBezTo>
                <a:cubicBezTo>
                  <a:pt x="2513359" y="-25135"/>
                  <a:pt x="2514918" y="-27119"/>
                  <a:pt x="2776520" y="0"/>
                </a:cubicBezTo>
                <a:cubicBezTo>
                  <a:pt x="3038122" y="27119"/>
                  <a:pt x="3178771" y="18116"/>
                  <a:pt x="3297875" y="0"/>
                </a:cubicBezTo>
                <a:cubicBezTo>
                  <a:pt x="3416980" y="-18116"/>
                  <a:pt x="4012240" y="-40869"/>
                  <a:pt x="4243589" y="0"/>
                </a:cubicBezTo>
                <a:cubicBezTo>
                  <a:pt x="4242616" y="8304"/>
                  <a:pt x="4243111" y="21512"/>
                  <a:pt x="4243589" y="27432"/>
                </a:cubicBezTo>
                <a:cubicBezTo>
                  <a:pt x="4112949" y="6289"/>
                  <a:pt x="3928037" y="10975"/>
                  <a:pt x="3637362" y="27432"/>
                </a:cubicBezTo>
                <a:cubicBezTo>
                  <a:pt x="3346687" y="43889"/>
                  <a:pt x="3254446" y="35813"/>
                  <a:pt x="3116007" y="27432"/>
                </a:cubicBezTo>
                <a:cubicBezTo>
                  <a:pt x="2977569" y="19051"/>
                  <a:pt x="2620228" y="38017"/>
                  <a:pt x="2424908" y="27432"/>
                </a:cubicBezTo>
                <a:cubicBezTo>
                  <a:pt x="2229588" y="16847"/>
                  <a:pt x="2088287" y="5290"/>
                  <a:pt x="1861117" y="27432"/>
                </a:cubicBezTo>
                <a:cubicBezTo>
                  <a:pt x="1633947" y="49574"/>
                  <a:pt x="1502447" y="8273"/>
                  <a:pt x="1382198" y="27432"/>
                </a:cubicBezTo>
                <a:cubicBezTo>
                  <a:pt x="1261949" y="46591"/>
                  <a:pt x="1045440" y="37497"/>
                  <a:pt x="733535" y="27432"/>
                </a:cubicBezTo>
                <a:cubicBezTo>
                  <a:pt x="421630" y="17367"/>
                  <a:pt x="341257" y="-9215"/>
                  <a:pt x="0" y="27432"/>
                </a:cubicBezTo>
                <a:cubicBezTo>
                  <a:pt x="-1048" y="14992"/>
                  <a:pt x="-1120" y="7447"/>
                  <a:pt x="0" y="0"/>
                </a:cubicBezTo>
                <a:close/>
              </a:path>
              <a:path w="4243589" h="27432" stroke="0" extrusionOk="0">
                <a:moveTo>
                  <a:pt x="0" y="0"/>
                </a:moveTo>
                <a:cubicBezTo>
                  <a:pt x="128164" y="17204"/>
                  <a:pt x="312653" y="1129"/>
                  <a:pt x="563791" y="0"/>
                </a:cubicBezTo>
                <a:cubicBezTo>
                  <a:pt x="814929" y="-1129"/>
                  <a:pt x="837271" y="8503"/>
                  <a:pt x="1042710" y="0"/>
                </a:cubicBezTo>
                <a:cubicBezTo>
                  <a:pt x="1248149" y="-8503"/>
                  <a:pt x="1588432" y="-28862"/>
                  <a:pt x="1733809" y="0"/>
                </a:cubicBezTo>
                <a:cubicBezTo>
                  <a:pt x="1879186" y="28862"/>
                  <a:pt x="2052815" y="5974"/>
                  <a:pt x="2297600" y="0"/>
                </a:cubicBezTo>
                <a:cubicBezTo>
                  <a:pt x="2542385" y="-5974"/>
                  <a:pt x="2699960" y="-23550"/>
                  <a:pt x="2861391" y="0"/>
                </a:cubicBezTo>
                <a:cubicBezTo>
                  <a:pt x="3022822" y="23550"/>
                  <a:pt x="3390411" y="25272"/>
                  <a:pt x="3552490" y="0"/>
                </a:cubicBezTo>
                <a:cubicBezTo>
                  <a:pt x="3714569" y="-25272"/>
                  <a:pt x="3950585" y="-31327"/>
                  <a:pt x="4243589" y="0"/>
                </a:cubicBezTo>
                <a:cubicBezTo>
                  <a:pt x="4244074" y="9333"/>
                  <a:pt x="4244867" y="19699"/>
                  <a:pt x="4243589" y="27432"/>
                </a:cubicBezTo>
                <a:cubicBezTo>
                  <a:pt x="4130424" y="7904"/>
                  <a:pt x="3932803" y="51393"/>
                  <a:pt x="3722234" y="27432"/>
                </a:cubicBezTo>
                <a:cubicBezTo>
                  <a:pt x="3511665" y="3471"/>
                  <a:pt x="3269903" y="55138"/>
                  <a:pt x="3116007" y="27432"/>
                </a:cubicBezTo>
                <a:cubicBezTo>
                  <a:pt x="2962111" y="-274"/>
                  <a:pt x="2744280" y="32368"/>
                  <a:pt x="2509780" y="27432"/>
                </a:cubicBezTo>
                <a:cubicBezTo>
                  <a:pt x="2275280" y="22496"/>
                  <a:pt x="2066059" y="52808"/>
                  <a:pt x="1945989" y="27432"/>
                </a:cubicBezTo>
                <a:cubicBezTo>
                  <a:pt x="1825919" y="2056"/>
                  <a:pt x="1407329" y="21760"/>
                  <a:pt x="1254890" y="27432"/>
                </a:cubicBezTo>
                <a:cubicBezTo>
                  <a:pt x="1102451" y="33104"/>
                  <a:pt x="837950" y="40817"/>
                  <a:pt x="563791" y="27432"/>
                </a:cubicBezTo>
                <a:cubicBezTo>
                  <a:pt x="289632" y="14047"/>
                  <a:pt x="132768" y="16249"/>
                  <a:pt x="0" y="27432"/>
                </a:cubicBezTo>
                <a:cubicBezTo>
                  <a:pt x="211" y="18145"/>
                  <a:pt x="120" y="6480"/>
                  <a:pt x="0" y="0"/>
                </a:cubicBezTo>
                <a:close/>
              </a:path>
            </a:pathLst>
          </a:custGeom>
          <a:solidFill>
            <a:schemeClr val="bg1"/>
          </a:solidFill>
          <a:ln w="38100" cap="rnd">
            <a:solidFill>
              <a:schemeClr val="bg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ext Placeholder 12">
            <a:extLst>
              <a:ext uri="{FF2B5EF4-FFF2-40B4-BE49-F238E27FC236}">
                <a16:creationId xmlns:a16="http://schemas.microsoft.com/office/drawing/2014/main" id="{D9470D2B-C603-4551-B51F-8216C72B2DD5}"/>
              </a:ext>
            </a:extLst>
          </p:cNvPr>
          <p:cNvSpPr>
            <a:spLocks noGrp="1"/>
          </p:cNvSpPr>
          <p:nvPr>
            <p:ph type="body" sz="quarter" idx="13" hasCustomPrompt="1"/>
          </p:nvPr>
        </p:nvSpPr>
        <p:spPr>
          <a:xfrm>
            <a:off x="1527048" y="3694176"/>
            <a:ext cx="9144000" cy="1627632"/>
          </a:xfrm>
        </p:spPr>
        <p:txBody>
          <a:bodyPr/>
          <a:lstStyle>
            <a:lvl1pPr algn="ctr">
              <a:buNone/>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Subtitle</a:t>
            </a:r>
          </a:p>
        </p:txBody>
      </p:sp>
    </p:spTree>
    <p:extLst>
      <p:ext uri="{BB962C8B-B14F-4D97-AF65-F5344CB8AC3E}">
        <p14:creationId xmlns:p14="http://schemas.microsoft.com/office/powerpoint/2010/main" val="18334737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cSld name="Comparison 3 colum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8AE282-8875-4F49-AB21-E1C2BCAEA1F6}"/>
              </a:ext>
            </a:extLst>
          </p:cNvPr>
          <p:cNvSpPr>
            <a:spLocks noGrp="1"/>
          </p:cNvSpPr>
          <p:nvPr>
            <p:ph type="title"/>
          </p:nvPr>
        </p:nvSpPr>
        <p:spPr>
          <a:xfrm>
            <a:off x="839788" y="365125"/>
            <a:ext cx="10515600" cy="1325563"/>
          </a:xfrm>
        </p:spPr>
        <p:txBody>
          <a:bodyPr/>
          <a:lstStyle>
            <a:lvl1pPr algn="ctr">
              <a:defRPr/>
            </a:lvl1pPr>
          </a:lstStyle>
          <a:p>
            <a:r>
              <a:rPr lang="en-US"/>
              <a:t>Click to edit Master title style</a:t>
            </a:r>
          </a:p>
        </p:txBody>
      </p:sp>
      <p:sp>
        <p:nvSpPr>
          <p:cNvPr id="3" name="Text Placeholder 2">
            <a:extLst>
              <a:ext uri="{FF2B5EF4-FFF2-40B4-BE49-F238E27FC236}">
                <a16:creationId xmlns:a16="http://schemas.microsoft.com/office/drawing/2014/main" id="{81712EA2-EF8C-4F18-BECF-AD121F72816A}"/>
              </a:ext>
            </a:extLst>
          </p:cNvPr>
          <p:cNvSpPr>
            <a:spLocks noGrp="1"/>
          </p:cNvSpPr>
          <p:nvPr>
            <p:ph type="body" idx="1" hasCustomPrompt="1"/>
          </p:nvPr>
        </p:nvSpPr>
        <p:spPr>
          <a:xfrm>
            <a:off x="649224" y="2578608"/>
            <a:ext cx="3200400" cy="711244"/>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4" name="Content Placeholder 3">
            <a:extLst>
              <a:ext uri="{FF2B5EF4-FFF2-40B4-BE49-F238E27FC236}">
                <a16:creationId xmlns:a16="http://schemas.microsoft.com/office/drawing/2014/main" id="{7D7B59D4-E93F-40C1-A1A2-F1867830C678}"/>
              </a:ext>
            </a:extLst>
          </p:cNvPr>
          <p:cNvSpPr>
            <a:spLocks noGrp="1"/>
          </p:cNvSpPr>
          <p:nvPr>
            <p:ph sz="half" idx="2"/>
          </p:nvPr>
        </p:nvSpPr>
        <p:spPr>
          <a:xfrm>
            <a:off x="649224" y="3339547"/>
            <a:ext cx="3200400" cy="2900635"/>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6E810616-1C77-42AE-8449-D0B64E2B8475}"/>
              </a:ext>
            </a:extLst>
          </p:cNvPr>
          <p:cNvSpPr>
            <a:spLocks noGrp="1"/>
          </p:cNvSpPr>
          <p:nvPr>
            <p:ph type="body" sz="quarter" idx="3" hasCustomPrompt="1"/>
          </p:nvPr>
        </p:nvSpPr>
        <p:spPr>
          <a:xfrm>
            <a:off x="449884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6" name="Content Placeholder 5">
            <a:extLst>
              <a:ext uri="{FF2B5EF4-FFF2-40B4-BE49-F238E27FC236}">
                <a16:creationId xmlns:a16="http://schemas.microsoft.com/office/drawing/2014/main" id="{BA74E172-AFE8-48E4-BBB0-CA6D4EC1127C}"/>
              </a:ext>
            </a:extLst>
          </p:cNvPr>
          <p:cNvSpPr>
            <a:spLocks noGrp="1"/>
          </p:cNvSpPr>
          <p:nvPr>
            <p:ph sz="quarter" idx="4"/>
          </p:nvPr>
        </p:nvSpPr>
        <p:spPr>
          <a:xfrm>
            <a:off x="449884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C9407CC-270D-4C98-B95C-7AE67D2E1913}"/>
              </a:ext>
            </a:extLst>
          </p:cNvPr>
          <p:cNvSpPr>
            <a:spLocks noGrp="1"/>
          </p:cNvSpPr>
          <p:nvPr>
            <p:ph type="dt" sz="half" idx="10"/>
          </p:nvPr>
        </p:nvSpPr>
        <p:spPr/>
        <p:txBody>
          <a:bodyPr/>
          <a:lstStyle/>
          <a:p>
            <a:r>
              <a:rPr lang="en-US" dirty="0"/>
              <a:t>9/3/20XX</a:t>
            </a:r>
          </a:p>
        </p:txBody>
      </p:sp>
      <p:sp>
        <p:nvSpPr>
          <p:cNvPr id="8" name="Footer Placeholder 7">
            <a:extLst>
              <a:ext uri="{FF2B5EF4-FFF2-40B4-BE49-F238E27FC236}">
                <a16:creationId xmlns:a16="http://schemas.microsoft.com/office/drawing/2014/main" id="{454070D5-9B7B-47FC-9F75-F6AD9607452E}"/>
              </a:ext>
            </a:extLst>
          </p:cNvPr>
          <p:cNvSpPr>
            <a:spLocks noGrp="1"/>
          </p:cNvSpPr>
          <p:nvPr>
            <p:ph type="ftr" sz="quarter" idx="11"/>
          </p:nvPr>
        </p:nvSpPr>
        <p:spPr/>
        <p:txBody>
          <a:bodyPr/>
          <a:lstStyle/>
          <a:p>
            <a:r>
              <a:rPr lang="en-US" dirty="0"/>
              <a:t>Presentation Title</a:t>
            </a:r>
          </a:p>
        </p:txBody>
      </p:sp>
      <p:sp>
        <p:nvSpPr>
          <p:cNvPr id="9" name="Slide Number Placeholder 8">
            <a:extLst>
              <a:ext uri="{FF2B5EF4-FFF2-40B4-BE49-F238E27FC236}">
                <a16:creationId xmlns:a16="http://schemas.microsoft.com/office/drawing/2014/main" id="{428EAC17-33BE-4265-8C06-644C2D34FD3C}"/>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5A11B4AA-D861-4DDC-9A8A-7036C40D909C}"/>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 Placeholder 4">
            <a:extLst>
              <a:ext uri="{FF2B5EF4-FFF2-40B4-BE49-F238E27FC236}">
                <a16:creationId xmlns:a16="http://schemas.microsoft.com/office/drawing/2014/main" id="{42AA5FD4-D71A-436D-B50A-847980623CF0}"/>
              </a:ext>
            </a:extLst>
          </p:cNvPr>
          <p:cNvSpPr>
            <a:spLocks noGrp="1"/>
          </p:cNvSpPr>
          <p:nvPr>
            <p:ph type="body" sz="quarter" idx="13" hasCustomPrompt="1"/>
          </p:nvPr>
        </p:nvSpPr>
        <p:spPr>
          <a:xfrm>
            <a:off x="8339328" y="2578608"/>
            <a:ext cx="3200400" cy="713232"/>
          </a:xfrm>
        </p:spPr>
        <p:txBody>
          <a:bodyPr anchor="b">
            <a:normAutofit/>
          </a:bodyPr>
          <a:lstStyle>
            <a:lvl1pPr marL="0" indent="0">
              <a:lnSpc>
                <a:spcPct val="100000"/>
              </a:lnSpc>
              <a:buNone/>
              <a:defRPr sz="41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Subtitle</a:t>
            </a:r>
          </a:p>
        </p:txBody>
      </p:sp>
      <p:sp>
        <p:nvSpPr>
          <p:cNvPr id="12" name="Content Placeholder 5">
            <a:extLst>
              <a:ext uri="{FF2B5EF4-FFF2-40B4-BE49-F238E27FC236}">
                <a16:creationId xmlns:a16="http://schemas.microsoft.com/office/drawing/2014/main" id="{498877DB-362B-4B53-84A8-D53090240FDB}"/>
              </a:ext>
            </a:extLst>
          </p:cNvPr>
          <p:cNvSpPr>
            <a:spLocks noGrp="1"/>
          </p:cNvSpPr>
          <p:nvPr>
            <p:ph sz="quarter" idx="14"/>
          </p:nvPr>
        </p:nvSpPr>
        <p:spPr>
          <a:xfrm>
            <a:off x="8339328" y="3339548"/>
            <a:ext cx="3200400" cy="2850940"/>
          </a:xfrm>
        </p:spPr>
        <p:txBody>
          <a:bodyPr>
            <a:normAutofit/>
          </a:bodyPr>
          <a:lstStyle>
            <a:lvl1pPr>
              <a:lnSpc>
                <a:spcPct val="90000"/>
              </a:lnSpc>
              <a:defRPr sz="2400"/>
            </a:lvl1pPr>
            <a:lvl2pPr>
              <a:lnSpc>
                <a:spcPct val="90000"/>
              </a:lnSpc>
              <a:defRPr sz="2000"/>
            </a:lvl2pPr>
            <a:lvl3pPr>
              <a:lnSpc>
                <a:spcPct val="90000"/>
              </a:lnSpc>
              <a:defRPr sz="1800"/>
            </a:lvl3pPr>
            <a:lvl4pPr>
              <a:lnSpc>
                <a:spcPct val="90000"/>
              </a:lnSpc>
              <a:defRPr sz="1600"/>
            </a:lvl4pPr>
            <a:lvl5pPr>
              <a:lnSpc>
                <a:spcPct val="90000"/>
              </a:lnSpc>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3518596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Title and Content with 4 pictures">
    <p:spTree>
      <p:nvGrpSpPr>
        <p:cNvPr id="1" name=""/>
        <p:cNvGrpSpPr/>
        <p:nvPr/>
      </p:nvGrpSpPr>
      <p:grpSpPr>
        <a:xfrm>
          <a:off x="0" y="0"/>
          <a:ext cx="0" cy="0"/>
          <a:chOff x="0" y="0"/>
          <a:chExt cx="0" cy="0"/>
        </a:xfrm>
      </p:grpSpPr>
      <p:sp>
        <p:nvSpPr>
          <p:cNvPr id="26" name="Picture Placeholder 25">
            <a:extLst>
              <a:ext uri="{FF2B5EF4-FFF2-40B4-BE49-F238E27FC236}">
                <a16:creationId xmlns:a16="http://schemas.microsoft.com/office/drawing/2014/main" id="{95429EAB-EC88-4283-9CAC-5C4336D68761}"/>
              </a:ext>
            </a:extLst>
          </p:cNvPr>
          <p:cNvSpPr>
            <a:spLocks noGrp="1"/>
          </p:cNvSpPr>
          <p:nvPr>
            <p:ph type="pic" sz="quarter" idx="14"/>
          </p:nvPr>
        </p:nvSpPr>
        <p:spPr>
          <a:xfrm>
            <a:off x="8263901" y="-1"/>
            <a:ext cx="3928091" cy="4143506"/>
          </a:xfrm>
          <a:custGeom>
            <a:avLst/>
            <a:gdLst>
              <a:gd name="connsiteX0" fmla="*/ 23605 w 3928091"/>
              <a:gd name="connsiteY0" fmla="*/ 0 h 4143506"/>
              <a:gd name="connsiteX1" fmla="*/ 3928091 w 3928091"/>
              <a:gd name="connsiteY1" fmla="*/ 0 h 4143506"/>
              <a:gd name="connsiteX2" fmla="*/ 3928091 w 3928091"/>
              <a:gd name="connsiteY2" fmla="*/ 4125656 h 4143506"/>
              <a:gd name="connsiteX3" fmla="*/ 3780617 w 3928091"/>
              <a:gd name="connsiteY3" fmla="*/ 4131078 h 4143506"/>
              <a:gd name="connsiteX4" fmla="*/ 3281801 w 3928091"/>
              <a:gd name="connsiteY4" fmla="*/ 4125634 h 4143506"/>
              <a:gd name="connsiteX5" fmla="*/ 2622887 w 3928091"/>
              <a:gd name="connsiteY5" fmla="*/ 4130456 h 4143506"/>
              <a:gd name="connsiteX6" fmla="*/ 2169916 w 3928091"/>
              <a:gd name="connsiteY6" fmla="*/ 4111570 h 4143506"/>
              <a:gd name="connsiteX7" fmla="*/ 1705097 w 3928091"/>
              <a:gd name="connsiteY7" fmla="*/ 4140234 h 4143506"/>
              <a:gd name="connsiteX8" fmla="*/ 1364801 w 3928091"/>
              <a:gd name="connsiteY8" fmla="*/ 4124429 h 4143506"/>
              <a:gd name="connsiteX9" fmla="*/ 1123316 w 3928091"/>
              <a:gd name="connsiteY9" fmla="*/ 4121750 h 4143506"/>
              <a:gd name="connsiteX10" fmla="*/ 688243 w 3928091"/>
              <a:gd name="connsiteY10" fmla="*/ 4130323 h 4143506"/>
              <a:gd name="connsiteX11" fmla="*/ 298918 w 3928091"/>
              <a:gd name="connsiteY11" fmla="*/ 4118266 h 4143506"/>
              <a:gd name="connsiteX12" fmla="*/ 105785 w 3928091"/>
              <a:gd name="connsiteY12" fmla="*/ 4130037 h 4143506"/>
              <a:gd name="connsiteX13" fmla="*/ 15503 w 3928091"/>
              <a:gd name="connsiteY13" fmla="*/ 4130462 h 4143506"/>
              <a:gd name="connsiteX14" fmla="*/ 14458 w 3928091"/>
              <a:gd name="connsiteY14" fmla="*/ 4122289 h 4143506"/>
              <a:gd name="connsiteX15" fmla="*/ 346 w 3928091"/>
              <a:gd name="connsiteY15" fmla="*/ 3882149 h 4143506"/>
              <a:gd name="connsiteX16" fmla="*/ 27583 w 3928091"/>
              <a:gd name="connsiteY16" fmla="*/ 3294816 h 4143506"/>
              <a:gd name="connsiteX17" fmla="*/ 21797 w 3928091"/>
              <a:gd name="connsiteY17" fmla="*/ 3078932 h 4143506"/>
              <a:gd name="connsiteX18" fmla="*/ 30264 w 3928091"/>
              <a:gd name="connsiteY18" fmla="*/ 2835999 h 4143506"/>
              <a:gd name="connsiteX19" fmla="*/ 33510 w 3928091"/>
              <a:gd name="connsiteY19" fmla="*/ 2550270 h 4143506"/>
              <a:gd name="connsiteX20" fmla="*/ 9096 w 3928091"/>
              <a:gd name="connsiteY20" fmla="*/ 1764959 h 4143506"/>
              <a:gd name="connsiteX21" fmla="*/ 30406 w 3928091"/>
              <a:gd name="connsiteY21" fmla="*/ 1598729 h 4143506"/>
              <a:gd name="connsiteX22" fmla="*/ 20244 w 3928091"/>
              <a:gd name="connsiteY22" fmla="*/ 1114767 h 4143506"/>
              <a:gd name="connsiteX23" fmla="*/ 26736 w 3928091"/>
              <a:gd name="connsiteY23" fmla="*/ 579120 h 4143506"/>
              <a:gd name="connsiteX24" fmla="*/ 38237 w 3928091"/>
              <a:gd name="connsiteY24" fmla="*/ 288533 h 41435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928091" h="4143506">
                <a:moveTo>
                  <a:pt x="23605" y="0"/>
                </a:moveTo>
                <a:lnTo>
                  <a:pt x="3928091" y="0"/>
                </a:lnTo>
                <a:lnTo>
                  <a:pt x="3928091" y="4125656"/>
                </a:lnTo>
                <a:lnTo>
                  <a:pt x="3780617" y="4131078"/>
                </a:lnTo>
                <a:cubicBezTo>
                  <a:pt x="3614346" y="4131561"/>
                  <a:pt x="3448073" y="4118803"/>
                  <a:pt x="3281801" y="4125634"/>
                </a:cubicBezTo>
                <a:cubicBezTo>
                  <a:pt x="3062120" y="4134609"/>
                  <a:pt x="2842441" y="4144923"/>
                  <a:pt x="2622887" y="4130456"/>
                </a:cubicBezTo>
                <a:cubicBezTo>
                  <a:pt x="2472401" y="4120545"/>
                  <a:pt x="2321159" y="4107551"/>
                  <a:pt x="2169916" y="4111570"/>
                </a:cubicBezTo>
                <a:cubicBezTo>
                  <a:pt x="2014640" y="4115856"/>
                  <a:pt x="1859994" y="4129920"/>
                  <a:pt x="1705097" y="4140234"/>
                </a:cubicBezTo>
                <a:cubicBezTo>
                  <a:pt x="1591463" y="4147694"/>
                  <a:pt x="1477389" y="4142391"/>
                  <a:pt x="1364801" y="4124429"/>
                </a:cubicBezTo>
                <a:cubicBezTo>
                  <a:pt x="1284516" y="4111703"/>
                  <a:pt x="1203727" y="4117195"/>
                  <a:pt x="1123316" y="4121750"/>
                </a:cubicBezTo>
                <a:cubicBezTo>
                  <a:pt x="978124" y="4130323"/>
                  <a:pt x="833434" y="4143717"/>
                  <a:pt x="688243" y="4130323"/>
                </a:cubicBezTo>
                <a:cubicBezTo>
                  <a:pt x="558551" y="4118266"/>
                  <a:pt x="427601" y="4108489"/>
                  <a:pt x="298918" y="4118266"/>
                </a:cubicBezTo>
                <a:cubicBezTo>
                  <a:pt x="234577" y="4123155"/>
                  <a:pt x="170204" y="4128045"/>
                  <a:pt x="105785" y="4130037"/>
                </a:cubicBezTo>
                <a:lnTo>
                  <a:pt x="15503" y="4130462"/>
                </a:lnTo>
                <a:lnTo>
                  <a:pt x="14458" y="4122289"/>
                </a:lnTo>
                <a:cubicBezTo>
                  <a:pt x="3338" y="4042653"/>
                  <a:pt x="-1375" y="3962394"/>
                  <a:pt x="346" y="3882149"/>
                </a:cubicBezTo>
                <a:cubicBezTo>
                  <a:pt x="205" y="3686075"/>
                  <a:pt x="9942" y="3490383"/>
                  <a:pt x="27583" y="3294816"/>
                </a:cubicBezTo>
                <a:cubicBezTo>
                  <a:pt x="31859" y="3222826"/>
                  <a:pt x="29926" y="3150656"/>
                  <a:pt x="21797" y="3078932"/>
                </a:cubicBezTo>
                <a:cubicBezTo>
                  <a:pt x="13668" y="2997950"/>
                  <a:pt x="16505" y="2916372"/>
                  <a:pt x="30264" y="2835999"/>
                </a:cubicBezTo>
                <a:cubicBezTo>
                  <a:pt x="47622" y="2740756"/>
                  <a:pt x="39860" y="2645513"/>
                  <a:pt x="33510" y="2550270"/>
                </a:cubicBezTo>
                <a:cubicBezTo>
                  <a:pt x="16152" y="2288796"/>
                  <a:pt x="-5017" y="2027322"/>
                  <a:pt x="9096" y="1764959"/>
                </a:cubicBezTo>
                <a:cubicBezTo>
                  <a:pt x="12060" y="1708956"/>
                  <a:pt x="25042" y="1654350"/>
                  <a:pt x="30406" y="1598729"/>
                </a:cubicBezTo>
                <a:cubicBezTo>
                  <a:pt x="46071" y="1437069"/>
                  <a:pt x="27723" y="1276045"/>
                  <a:pt x="20244" y="1114767"/>
                </a:cubicBezTo>
                <a:cubicBezTo>
                  <a:pt x="9491" y="936281"/>
                  <a:pt x="11664" y="757351"/>
                  <a:pt x="26736" y="579120"/>
                </a:cubicBezTo>
                <a:cubicBezTo>
                  <a:pt x="36191" y="482353"/>
                  <a:pt x="39402" y="385459"/>
                  <a:pt x="38237" y="288533"/>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5" name="Picture Placeholder 24">
            <a:extLst>
              <a:ext uri="{FF2B5EF4-FFF2-40B4-BE49-F238E27FC236}">
                <a16:creationId xmlns:a16="http://schemas.microsoft.com/office/drawing/2014/main" id="{95853130-EDA3-41D2-A3D5-E39613A79C81}"/>
              </a:ext>
            </a:extLst>
          </p:cNvPr>
          <p:cNvSpPr>
            <a:spLocks noGrp="1"/>
          </p:cNvSpPr>
          <p:nvPr>
            <p:ph type="pic" sz="quarter" idx="15"/>
          </p:nvPr>
        </p:nvSpPr>
        <p:spPr>
          <a:xfrm>
            <a:off x="8281029" y="4328340"/>
            <a:ext cx="3910962" cy="2529660"/>
          </a:xfrm>
          <a:custGeom>
            <a:avLst/>
            <a:gdLst>
              <a:gd name="connsiteX0" fmla="*/ 842684 w 3910962"/>
              <a:gd name="connsiteY0" fmla="*/ 662 h 2529660"/>
              <a:gd name="connsiteX1" fmla="*/ 1140350 w 3910962"/>
              <a:gd name="connsiteY1" fmla="*/ 3173 h 2529660"/>
              <a:gd name="connsiteX2" fmla="*/ 1350451 w 3910962"/>
              <a:gd name="connsiteY2" fmla="*/ 29025 h 2529660"/>
              <a:gd name="connsiteX3" fmla="*/ 1903495 w 3910962"/>
              <a:gd name="connsiteY3" fmla="*/ 18310 h 2529660"/>
              <a:gd name="connsiteX4" fmla="*/ 2649374 w 3910962"/>
              <a:gd name="connsiteY4" fmla="*/ 22730 h 2529660"/>
              <a:gd name="connsiteX5" fmla="*/ 3310304 w 3910962"/>
              <a:gd name="connsiteY5" fmla="*/ 10808 h 2529660"/>
              <a:gd name="connsiteX6" fmla="*/ 3684881 w 3910962"/>
              <a:gd name="connsiteY6" fmla="*/ 10808 h 2529660"/>
              <a:gd name="connsiteX7" fmla="*/ 3887420 w 3910962"/>
              <a:gd name="connsiteY7" fmla="*/ 15630 h 2529660"/>
              <a:gd name="connsiteX8" fmla="*/ 3910962 w 3910962"/>
              <a:gd name="connsiteY8" fmla="*/ 11105 h 2529660"/>
              <a:gd name="connsiteX9" fmla="*/ 3910962 w 3910962"/>
              <a:gd name="connsiteY9" fmla="*/ 2529660 h 2529660"/>
              <a:gd name="connsiteX10" fmla="*/ 6242 w 3910962"/>
              <a:gd name="connsiteY10" fmla="*/ 2529660 h 2529660"/>
              <a:gd name="connsiteX11" fmla="*/ 25280 w 3910962"/>
              <a:gd name="connsiteY11" fmla="*/ 2158134 h 2529660"/>
              <a:gd name="connsiteX12" fmla="*/ 11167 w 3910962"/>
              <a:gd name="connsiteY12" fmla="*/ 1427303 h 2529660"/>
              <a:gd name="connsiteX13" fmla="*/ 3970 w 3910962"/>
              <a:gd name="connsiteY13" fmla="*/ 934453 h 2529660"/>
              <a:gd name="connsiteX14" fmla="*/ 5805 w 3910962"/>
              <a:gd name="connsiteY14" fmla="*/ 380010 h 2529660"/>
              <a:gd name="connsiteX15" fmla="*/ 18506 w 3910962"/>
              <a:gd name="connsiteY15" fmla="*/ 139744 h 2529660"/>
              <a:gd name="connsiteX16" fmla="*/ 19072 w 3910962"/>
              <a:gd name="connsiteY16" fmla="*/ 23791 h 2529660"/>
              <a:gd name="connsiteX17" fmla="*/ 67093 w 3910962"/>
              <a:gd name="connsiteY17" fmla="*/ 27133 h 2529660"/>
              <a:gd name="connsiteX18" fmla="*/ 545085 w 3910962"/>
              <a:gd name="connsiteY18" fmla="*/ 11612 h 2529660"/>
              <a:gd name="connsiteX19" fmla="*/ 842684 w 3910962"/>
              <a:gd name="connsiteY19" fmla="*/ 662 h 25296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3910962" h="2529660">
                <a:moveTo>
                  <a:pt x="842684" y="662"/>
                </a:moveTo>
                <a:cubicBezTo>
                  <a:pt x="941895" y="-744"/>
                  <a:pt x="1041116" y="93"/>
                  <a:pt x="1140350" y="3173"/>
                </a:cubicBezTo>
                <a:cubicBezTo>
                  <a:pt x="1210804" y="5316"/>
                  <a:pt x="1279746" y="24605"/>
                  <a:pt x="1350451" y="29025"/>
                </a:cubicBezTo>
                <a:cubicBezTo>
                  <a:pt x="1535093" y="40276"/>
                  <a:pt x="1719483" y="30901"/>
                  <a:pt x="1903495" y="18310"/>
                </a:cubicBezTo>
                <a:cubicBezTo>
                  <a:pt x="2151898" y="628"/>
                  <a:pt x="2401172" y="2101"/>
                  <a:pt x="2649374" y="22730"/>
                </a:cubicBezTo>
                <a:cubicBezTo>
                  <a:pt x="2869445" y="43947"/>
                  <a:pt x="3091027" y="39942"/>
                  <a:pt x="3310304" y="10808"/>
                </a:cubicBezTo>
                <a:cubicBezTo>
                  <a:pt x="3434575" y="-7007"/>
                  <a:pt x="3559980" y="9067"/>
                  <a:pt x="3684881" y="10808"/>
                </a:cubicBezTo>
                <a:cubicBezTo>
                  <a:pt x="3752435" y="11746"/>
                  <a:pt x="3819992" y="12684"/>
                  <a:pt x="3887420" y="15630"/>
                </a:cubicBezTo>
                <a:lnTo>
                  <a:pt x="3910962" y="11105"/>
                </a:lnTo>
                <a:lnTo>
                  <a:pt x="3910962" y="2529660"/>
                </a:lnTo>
                <a:lnTo>
                  <a:pt x="6242" y="2529660"/>
                </a:lnTo>
                <a:lnTo>
                  <a:pt x="25280" y="2158134"/>
                </a:lnTo>
                <a:cubicBezTo>
                  <a:pt x="28243" y="1914439"/>
                  <a:pt x="36288" y="1670236"/>
                  <a:pt x="11167" y="1427303"/>
                </a:cubicBezTo>
                <a:cubicBezTo>
                  <a:pt x="-5908" y="1262723"/>
                  <a:pt x="865" y="1098905"/>
                  <a:pt x="3970" y="934453"/>
                </a:cubicBezTo>
                <a:cubicBezTo>
                  <a:pt x="7498" y="749680"/>
                  <a:pt x="5805" y="564783"/>
                  <a:pt x="5805" y="380010"/>
                </a:cubicBezTo>
                <a:cubicBezTo>
                  <a:pt x="5522" y="299625"/>
                  <a:pt x="10321" y="219748"/>
                  <a:pt x="18506" y="139744"/>
                </a:cubicBezTo>
                <a:lnTo>
                  <a:pt x="19072" y="23791"/>
                </a:lnTo>
                <a:lnTo>
                  <a:pt x="67093" y="27133"/>
                </a:lnTo>
                <a:cubicBezTo>
                  <a:pt x="226530" y="32207"/>
                  <a:pt x="385807" y="21156"/>
                  <a:pt x="545085" y="11612"/>
                </a:cubicBezTo>
                <a:cubicBezTo>
                  <a:pt x="644275" y="5719"/>
                  <a:pt x="743474" y="2069"/>
                  <a:pt x="842684" y="662"/>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4" name="Picture Placeholder 23">
            <a:extLst>
              <a:ext uri="{FF2B5EF4-FFF2-40B4-BE49-F238E27FC236}">
                <a16:creationId xmlns:a16="http://schemas.microsoft.com/office/drawing/2014/main" id="{3A9F270A-23C2-4A09-BC7C-5CB160B890C0}"/>
              </a:ext>
            </a:extLst>
          </p:cNvPr>
          <p:cNvSpPr>
            <a:spLocks noGrp="1"/>
          </p:cNvSpPr>
          <p:nvPr>
            <p:ph type="pic" sz="quarter" idx="16"/>
          </p:nvPr>
        </p:nvSpPr>
        <p:spPr>
          <a:xfrm>
            <a:off x="5021992" y="3792430"/>
            <a:ext cx="3041329" cy="3065569"/>
          </a:xfrm>
          <a:custGeom>
            <a:avLst/>
            <a:gdLst>
              <a:gd name="connsiteX0" fmla="*/ 2750933 w 3041329"/>
              <a:gd name="connsiteY0" fmla="*/ 0 h 3065569"/>
              <a:gd name="connsiteX1" fmla="*/ 3041329 w 3041329"/>
              <a:gd name="connsiteY1" fmla="*/ 10946 h 3065569"/>
              <a:gd name="connsiteX2" fmla="*/ 3041329 w 3041329"/>
              <a:gd name="connsiteY2" fmla="*/ 175882 h 3065569"/>
              <a:gd name="connsiteX3" fmla="*/ 3034394 w 3041329"/>
              <a:gd name="connsiteY3" fmla="*/ 266109 h 3065569"/>
              <a:gd name="connsiteX4" fmla="*/ 3037217 w 3041329"/>
              <a:gd name="connsiteY4" fmla="*/ 802010 h 3065569"/>
              <a:gd name="connsiteX5" fmla="*/ 3025363 w 3041329"/>
              <a:gd name="connsiteY5" fmla="*/ 1170283 h 3065569"/>
              <a:gd name="connsiteX6" fmla="*/ 3020000 w 3041329"/>
              <a:gd name="connsiteY6" fmla="*/ 1316450 h 3065569"/>
              <a:gd name="connsiteX7" fmla="*/ 3014637 w 3041329"/>
              <a:gd name="connsiteY7" fmla="*/ 1344641 h 3065569"/>
              <a:gd name="connsiteX8" fmla="*/ 3014637 w 3041329"/>
              <a:gd name="connsiteY8" fmla="*/ 1357340 h 3065569"/>
              <a:gd name="connsiteX9" fmla="*/ 3021693 w 3041329"/>
              <a:gd name="connsiteY9" fmla="*/ 1384898 h 3065569"/>
              <a:gd name="connsiteX10" fmla="*/ 3029173 w 3041329"/>
              <a:gd name="connsiteY10" fmla="*/ 1911401 h 3065569"/>
              <a:gd name="connsiteX11" fmla="*/ 3039899 w 3041329"/>
              <a:gd name="connsiteY11" fmla="*/ 2395617 h 3065569"/>
              <a:gd name="connsiteX12" fmla="*/ 3041329 w 3041329"/>
              <a:gd name="connsiteY12" fmla="*/ 2446475 h 3065569"/>
              <a:gd name="connsiteX13" fmla="*/ 3041329 w 3041329"/>
              <a:gd name="connsiteY13" fmla="*/ 2649259 h 3065569"/>
              <a:gd name="connsiteX14" fmla="*/ 3040516 w 3041329"/>
              <a:gd name="connsiteY14" fmla="*/ 2683378 h 3065569"/>
              <a:gd name="connsiteX15" fmla="*/ 3029596 w 3041329"/>
              <a:gd name="connsiteY15" fmla="*/ 2971138 h 3065569"/>
              <a:gd name="connsiteX16" fmla="*/ 3031678 w 3041329"/>
              <a:gd name="connsiteY16" fmla="*/ 3022824 h 3065569"/>
              <a:gd name="connsiteX17" fmla="*/ 3034625 w 3041329"/>
              <a:gd name="connsiteY17" fmla="*/ 3065569 h 3065569"/>
              <a:gd name="connsiteX18" fmla="*/ 24938 w 3041329"/>
              <a:gd name="connsiteY18" fmla="*/ 3065569 h 3065569"/>
              <a:gd name="connsiteX19" fmla="*/ 25911 w 3041329"/>
              <a:gd name="connsiteY19" fmla="*/ 3001918 h 3065569"/>
              <a:gd name="connsiteX20" fmla="*/ 38276 w 3041329"/>
              <a:gd name="connsiteY20" fmla="*/ 2918677 h 3065569"/>
              <a:gd name="connsiteX21" fmla="*/ 28835 w 3041329"/>
              <a:gd name="connsiteY21" fmla="*/ 2491295 h 3065569"/>
              <a:gd name="connsiteX22" fmla="*/ 21053 w 3041329"/>
              <a:gd name="connsiteY22" fmla="*/ 2094786 h 3065569"/>
              <a:gd name="connsiteX23" fmla="*/ 16716 w 3041329"/>
              <a:gd name="connsiteY23" fmla="*/ 1719456 h 3065569"/>
              <a:gd name="connsiteX24" fmla="*/ 3192 w 3041329"/>
              <a:gd name="connsiteY24" fmla="*/ 1622752 h 3065569"/>
              <a:gd name="connsiteX25" fmla="*/ 24242 w 3041329"/>
              <a:gd name="connsiteY25" fmla="*/ 1269110 h 3065569"/>
              <a:gd name="connsiteX26" fmla="*/ 24242 w 3041329"/>
              <a:gd name="connsiteY26" fmla="*/ 1044447 h 3065569"/>
              <a:gd name="connsiteX27" fmla="*/ 13654 w 3041329"/>
              <a:gd name="connsiteY27" fmla="*/ 884594 h 3065569"/>
              <a:gd name="connsiteX28" fmla="*/ 23477 w 3041329"/>
              <a:gd name="connsiteY28" fmla="*/ 597929 h 3065569"/>
              <a:gd name="connsiteX29" fmla="*/ 26284 w 3041329"/>
              <a:gd name="connsiteY29" fmla="*/ 408605 h 3065569"/>
              <a:gd name="connsiteX30" fmla="*/ 33300 w 3041329"/>
              <a:gd name="connsiteY30" fmla="*/ 153452 h 3065569"/>
              <a:gd name="connsiteX31" fmla="*/ 16058 w 3041329"/>
              <a:gd name="connsiteY31" fmla="*/ 52511 h 3065569"/>
              <a:gd name="connsiteX32" fmla="*/ 13611 w 3041329"/>
              <a:gd name="connsiteY32" fmla="*/ 10473 h 3065569"/>
              <a:gd name="connsiteX33" fmla="*/ 222689 w 3041329"/>
              <a:gd name="connsiteY33" fmla="*/ 5194 h 3065569"/>
              <a:gd name="connsiteX34" fmla="*/ 988364 w 3041329"/>
              <a:gd name="connsiteY34" fmla="*/ 17002 h 3065569"/>
              <a:gd name="connsiteX35" fmla="*/ 1316477 w 3041329"/>
              <a:gd name="connsiteY35" fmla="*/ 7977 h 3065569"/>
              <a:gd name="connsiteX36" fmla="*/ 1738973 w 3041329"/>
              <a:gd name="connsiteY36" fmla="*/ 11247 h 3065569"/>
              <a:gd name="connsiteX37" fmla="*/ 2438148 w 3041329"/>
              <a:gd name="connsiteY37" fmla="*/ 11247 h 3065569"/>
              <a:gd name="connsiteX38" fmla="*/ 2750933 w 3041329"/>
              <a:gd name="connsiteY38" fmla="*/ 0 h 30655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3041329" h="3065569">
                <a:moveTo>
                  <a:pt x="2750933" y="0"/>
                </a:moveTo>
                <a:lnTo>
                  <a:pt x="3041329" y="10946"/>
                </a:lnTo>
                <a:lnTo>
                  <a:pt x="3041329" y="175882"/>
                </a:lnTo>
                <a:lnTo>
                  <a:pt x="3034394" y="266109"/>
                </a:lnTo>
                <a:cubicBezTo>
                  <a:pt x="3019012" y="444912"/>
                  <a:pt x="3025927" y="623588"/>
                  <a:pt x="3037217" y="802010"/>
                </a:cubicBezTo>
                <a:cubicBezTo>
                  <a:pt x="3044443" y="924849"/>
                  <a:pt x="3040477" y="1048016"/>
                  <a:pt x="3025363" y="1170283"/>
                </a:cubicBezTo>
                <a:cubicBezTo>
                  <a:pt x="3020000" y="1218920"/>
                  <a:pt x="3020987" y="1267685"/>
                  <a:pt x="3020000" y="1316450"/>
                </a:cubicBezTo>
                <a:cubicBezTo>
                  <a:pt x="3019717" y="1325847"/>
                  <a:pt x="3026069" y="1336767"/>
                  <a:pt x="3014637" y="1344641"/>
                </a:cubicBezTo>
                <a:lnTo>
                  <a:pt x="3014637" y="1357340"/>
                </a:lnTo>
                <a:cubicBezTo>
                  <a:pt x="3027198" y="1364325"/>
                  <a:pt x="3020706" y="1375754"/>
                  <a:pt x="3021693" y="1384898"/>
                </a:cubicBezTo>
                <a:cubicBezTo>
                  <a:pt x="3038360" y="1560005"/>
                  <a:pt x="3040872" y="1735963"/>
                  <a:pt x="3029173" y="1911401"/>
                </a:cubicBezTo>
                <a:cubicBezTo>
                  <a:pt x="3020564" y="2072933"/>
                  <a:pt x="3029455" y="2234211"/>
                  <a:pt x="3039899" y="2395617"/>
                </a:cubicBezTo>
                <a:lnTo>
                  <a:pt x="3041329" y="2446475"/>
                </a:lnTo>
                <a:lnTo>
                  <a:pt x="3041329" y="2649259"/>
                </a:lnTo>
                <a:lnTo>
                  <a:pt x="3040516" y="2683378"/>
                </a:lnTo>
                <a:cubicBezTo>
                  <a:pt x="3036759" y="2779288"/>
                  <a:pt x="3031078" y="2875197"/>
                  <a:pt x="3029596" y="2971138"/>
                </a:cubicBezTo>
                <a:cubicBezTo>
                  <a:pt x="3029314" y="2988346"/>
                  <a:pt x="3030372" y="3005585"/>
                  <a:pt x="3031678" y="3022824"/>
                </a:cubicBezTo>
                <a:lnTo>
                  <a:pt x="3034625" y="3065569"/>
                </a:lnTo>
                <a:lnTo>
                  <a:pt x="24938" y="3065569"/>
                </a:lnTo>
                <a:lnTo>
                  <a:pt x="25911" y="3001918"/>
                </a:lnTo>
                <a:cubicBezTo>
                  <a:pt x="28191" y="2973959"/>
                  <a:pt x="32318" y="2946151"/>
                  <a:pt x="38276" y="2918677"/>
                </a:cubicBezTo>
                <a:cubicBezTo>
                  <a:pt x="68779" y="2777462"/>
                  <a:pt x="65552" y="2631030"/>
                  <a:pt x="28835" y="2491295"/>
                </a:cubicBezTo>
                <a:cubicBezTo>
                  <a:pt x="-4463" y="2359636"/>
                  <a:pt x="-11352" y="2227594"/>
                  <a:pt x="21053" y="2094786"/>
                </a:cubicBezTo>
                <a:cubicBezTo>
                  <a:pt x="51646" y="1971356"/>
                  <a:pt x="50153" y="1842146"/>
                  <a:pt x="16716" y="1719456"/>
                </a:cubicBezTo>
                <a:cubicBezTo>
                  <a:pt x="9316" y="1687689"/>
                  <a:pt x="4787" y="1655323"/>
                  <a:pt x="3192" y="1622752"/>
                </a:cubicBezTo>
                <a:cubicBezTo>
                  <a:pt x="-6887" y="1503851"/>
                  <a:pt x="10081" y="1386608"/>
                  <a:pt x="24242" y="1269110"/>
                </a:cubicBezTo>
                <a:cubicBezTo>
                  <a:pt x="33683" y="1194222"/>
                  <a:pt x="48099" y="1118569"/>
                  <a:pt x="24242" y="1044447"/>
                </a:cubicBezTo>
                <a:cubicBezTo>
                  <a:pt x="7899" y="992791"/>
                  <a:pt x="4264" y="937959"/>
                  <a:pt x="13654" y="884594"/>
                </a:cubicBezTo>
                <a:cubicBezTo>
                  <a:pt x="29486" y="789881"/>
                  <a:pt x="32790" y="693497"/>
                  <a:pt x="23477" y="597929"/>
                </a:cubicBezTo>
                <a:cubicBezTo>
                  <a:pt x="17328" y="534919"/>
                  <a:pt x="18272" y="471411"/>
                  <a:pt x="26284" y="408605"/>
                </a:cubicBezTo>
                <a:cubicBezTo>
                  <a:pt x="36872" y="324149"/>
                  <a:pt x="53330" y="238162"/>
                  <a:pt x="33300" y="153452"/>
                </a:cubicBezTo>
                <a:cubicBezTo>
                  <a:pt x="25327" y="119804"/>
                  <a:pt x="19745" y="86163"/>
                  <a:pt x="16058" y="52511"/>
                </a:cubicBezTo>
                <a:lnTo>
                  <a:pt x="13611" y="10473"/>
                </a:lnTo>
                <a:lnTo>
                  <a:pt x="222689" y="5194"/>
                </a:lnTo>
                <a:cubicBezTo>
                  <a:pt x="477949" y="4054"/>
                  <a:pt x="733156" y="16119"/>
                  <a:pt x="988364" y="17002"/>
                </a:cubicBezTo>
                <a:cubicBezTo>
                  <a:pt x="1097946" y="17394"/>
                  <a:pt x="1207148" y="12424"/>
                  <a:pt x="1316477" y="7977"/>
                </a:cubicBezTo>
                <a:cubicBezTo>
                  <a:pt x="1457478" y="2353"/>
                  <a:pt x="1598225" y="13470"/>
                  <a:pt x="1738973" y="11247"/>
                </a:cubicBezTo>
                <a:cubicBezTo>
                  <a:pt x="1972073" y="7585"/>
                  <a:pt x="2205047" y="18310"/>
                  <a:pt x="2438148" y="11247"/>
                </a:cubicBezTo>
                <a:cubicBezTo>
                  <a:pt x="2542410" y="7977"/>
                  <a:pt x="2646671" y="3007"/>
                  <a:pt x="2750933" y="0"/>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3" name="Picture Placeholder 22">
            <a:extLst>
              <a:ext uri="{FF2B5EF4-FFF2-40B4-BE49-F238E27FC236}">
                <a16:creationId xmlns:a16="http://schemas.microsoft.com/office/drawing/2014/main" id="{AE3DF8F2-18BB-45CB-8A9F-A6F8DED4CE61}"/>
              </a:ext>
            </a:extLst>
          </p:cNvPr>
          <p:cNvSpPr>
            <a:spLocks noGrp="1"/>
          </p:cNvSpPr>
          <p:nvPr>
            <p:ph type="pic" sz="quarter" idx="13"/>
          </p:nvPr>
        </p:nvSpPr>
        <p:spPr>
          <a:xfrm>
            <a:off x="5027598" y="0"/>
            <a:ext cx="3035794" cy="3597039"/>
          </a:xfrm>
          <a:custGeom>
            <a:avLst/>
            <a:gdLst>
              <a:gd name="connsiteX0" fmla="*/ 19840 w 3035794"/>
              <a:gd name="connsiteY0" fmla="*/ 0 h 3597039"/>
              <a:gd name="connsiteX1" fmla="*/ 3028263 w 3035794"/>
              <a:gd name="connsiteY1" fmla="*/ 0 h 3597039"/>
              <a:gd name="connsiteX2" fmla="*/ 3024697 w 3035794"/>
              <a:gd name="connsiteY2" fmla="*/ 140686 h 3597039"/>
              <a:gd name="connsiteX3" fmla="*/ 3035552 w 3035794"/>
              <a:gd name="connsiteY3" fmla="*/ 655695 h 3597039"/>
              <a:gd name="connsiteX4" fmla="*/ 3017206 w 3035794"/>
              <a:gd name="connsiteY4" fmla="*/ 941424 h 3597039"/>
              <a:gd name="connsiteX5" fmla="*/ 3027314 w 3035794"/>
              <a:gd name="connsiteY5" fmla="*/ 1375590 h 3597039"/>
              <a:gd name="connsiteX6" fmla="*/ 3035723 w 3035794"/>
              <a:gd name="connsiteY6" fmla="*/ 1661758 h 3597039"/>
              <a:gd name="connsiteX7" fmla="*/ 3035723 w 3035794"/>
              <a:gd name="connsiteY7" fmla="*/ 2108768 h 3597039"/>
              <a:gd name="connsiteX8" fmla="*/ 3024686 w 3035794"/>
              <a:gd name="connsiteY8" fmla="*/ 2232285 h 3597039"/>
              <a:gd name="connsiteX9" fmla="*/ 3025391 w 3035794"/>
              <a:gd name="connsiteY9" fmla="*/ 2548746 h 3597039"/>
              <a:gd name="connsiteX10" fmla="*/ 3024544 w 3035794"/>
              <a:gd name="connsiteY10" fmla="*/ 2932131 h 3597039"/>
              <a:gd name="connsiteX11" fmla="*/ 3029484 w 3035794"/>
              <a:gd name="connsiteY11" fmla="*/ 3206050 h 3597039"/>
              <a:gd name="connsiteX12" fmla="*/ 3029484 w 3035794"/>
              <a:gd name="connsiteY12" fmla="*/ 3492287 h 3597039"/>
              <a:gd name="connsiteX13" fmla="*/ 3026528 w 3035794"/>
              <a:gd name="connsiteY13" fmla="*/ 3584038 h 3597039"/>
              <a:gd name="connsiteX14" fmla="*/ 2536033 w 3035794"/>
              <a:gd name="connsiteY14" fmla="*/ 3578457 h 3597039"/>
              <a:gd name="connsiteX15" fmla="*/ 2062105 w 3035794"/>
              <a:gd name="connsiteY15" fmla="*/ 3578457 h 3597039"/>
              <a:gd name="connsiteX16" fmla="*/ 1545736 w 3035794"/>
              <a:gd name="connsiteY16" fmla="*/ 3591536 h 3597039"/>
              <a:gd name="connsiteX17" fmla="*/ 1047737 w 3035794"/>
              <a:gd name="connsiteY17" fmla="*/ 3582381 h 3597039"/>
              <a:gd name="connsiteX18" fmla="*/ 522627 w 3035794"/>
              <a:gd name="connsiteY18" fmla="*/ 3586174 h 3597039"/>
              <a:gd name="connsiteX19" fmla="*/ 179310 w 3035794"/>
              <a:gd name="connsiteY19" fmla="*/ 3582119 h 3597039"/>
              <a:gd name="connsiteX20" fmla="*/ 12768 w 3035794"/>
              <a:gd name="connsiteY20" fmla="*/ 3583434 h 3597039"/>
              <a:gd name="connsiteX21" fmla="*/ 14927 w 3035794"/>
              <a:gd name="connsiteY21" fmla="*/ 3541208 h 3597039"/>
              <a:gd name="connsiteX22" fmla="*/ 15947 w 3035794"/>
              <a:gd name="connsiteY22" fmla="*/ 3236172 h 3597039"/>
              <a:gd name="connsiteX23" fmla="*/ 15947 w 3035794"/>
              <a:gd name="connsiteY23" fmla="*/ 3093031 h 3597039"/>
              <a:gd name="connsiteX24" fmla="*/ 22581 w 3035794"/>
              <a:gd name="connsiteY24" fmla="*/ 2901666 h 3597039"/>
              <a:gd name="connsiteX25" fmla="*/ 9823 w 3035794"/>
              <a:gd name="connsiteY25" fmla="*/ 2816955 h 3597039"/>
              <a:gd name="connsiteX26" fmla="*/ 16074 w 3035794"/>
              <a:gd name="connsiteY26" fmla="*/ 2600075 h 3597039"/>
              <a:gd name="connsiteX27" fmla="*/ 22836 w 3035794"/>
              <a:gd name="connsiteY27" fmla="*/ 2349514 h 3597039"/>
              <a:gd name="connsiteX28" fmla="*/ 23857 w 3035794"/>
              <a:gd name="connsiteY28" fmla="*/ 2147560 h 3597039"/>
              <a:gd name="connsiteX29" fmla="*/ 26663 w 3035794"/>
              <a:gd name="connsiteY29" fmla="*/ 1765978 h 3597039"/>
              <a:gd name="connsiteX30" fmla="*/ 24367 w 3035794"/>
              <a:gd name="connsiteY30" fmla="*/ 1543612 h 3597039"/>
              <a:gd name="connsiteX31" fmla="*/ 24367 w 3035794"/>
              <a:gd name="connsiteY31" fmla="*/ 1033305 h 3597039"/>
              <a:gd name="connsiteX32" fmla="*/ 25133 w 3035794"/>
              <a:gd name="connsiteY32" fmla="*/ 759271 h 3597039"/>
              <a:gd name="connsiteX33" fmla="*/ 14289 w 3035794"/>
              <a:gd name="connsiteY33" fmla="*/ 353321 h 3597039"/>
              <a:gd name="connsiteX34" fmla="*/ 22581 w 3035794"/>
              <a:gd name="connsiteY34" fmla="*/ 20346 h 3597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035794" h="3597039">
                <a:moveTo>
                  <a:pt x="19840" y="0"/>
                </a:moveTo>
                <a:lnTo>
                  <a:pt x="3028263" y="0"/>
                </a:lnTo>
                <a:lnTo>
                  <a:pt x="3024697" y="140686"/>
                </a:lnTo>
                <a:cubicBezTo>
                  <a:pt x="3025259" y="312749"/>
                  <a:pt x="3037669" y="484544"/>
                  <a:pt x="3035552" y="655695"/>
                </a:cubicBezTo>
                <a:cubicBezTo>
                  <a:pt x="3034423" y="750938"/>
                  <a:pt x="3013255" y="845927"/>
                  <a:pt x="3017206" y="941424"/>
                </a:cubicBezTo>
                <a:cubicBezTo>
                  <a:pt x="3022992" y="1086130"/>
                  <a:pt x="3024933" y="1230868"/>
                  <a:pt x="3027314" y="1375590"/>
                </a:cubicBezTo>
                <a:lnTo>
                  <a:pt x="3035723" y="1661758"/>
                </a:lnTo>
                <a:lnTo>
                  <a:pt x="3035723" y="2108768"/>
                </a:lnTo>
                <a:lnTo>
                  <a:pt x="3024686" y="2232285"/>
                </a:lnTo>
                <a:cubicBezTo>
                  <a:pt x="3008033" y="2337306"/>
                  <a:pt x="3018335" y="2443217"/>
                  <a:pt x="3025391" y="2548746"/>
                </a:cubicBezTo>
                <a:cubicBezTo>
                  <a:pt x="3034000" y="2676499"/>
                  <a:pt x="3038657" y="2804125"/>
                  <a:pt x="3024544" y="2932131"/>
                </a:cubicBezTo>
                <a:cubicBezTo>
                  <a:pt x="3014384" y="3023183"/>
                  <a:pt x="3023839" y="3114743"/>
                  <a:pt x="3029484" y="3206050"/>
                </a:cubicBezTo>
                <a:cubicBezTo>
                  <a:pt x="3036822" y="3301343"/>
                  <a:pt x="3036822" y="3396994"/>
                  <a:pt x="3029484" y="3492287"/>
                </a:cubicBezTo>
                <a:lnTo>
                  <a:pt x="3026528" y="3584038"/>
                </a:lnTo>
                <a:lnTo>
                  <a:pt x="2536033" y="3578457"/>
                </a:lnTo>
                <a:cubicBezTo>
                  <a:pt x="2378057" y="3583558"/>
                  <a:pt x="2220080" y="3585390"/>
                  <a:pt x="2062105" y="3578457"/>
                </a:cubicBezTo>
                <a:cubicBezTo>
                  <a:pt x="1889685" y="3570479"/>
                  <a:pt x="1717648" y="3579504"/>
                  <a:pt x="1545736" y="3591536"/>
                </a:cubicBezTo>
                <a:cubicBezTo>
                  <a:pt x="1379525" y="3603177"/>
                  <a:pt x="1213695" y="3594544"/>
                  <a:pt x="1047737" y="3582381"/>
                </a:cubicBezTo>
                <a:cubicBezTo>
                  <a:pt x="872873" y="3569328"/>
                  <a:pt x="697288" y="3570585"/>
                  <a:pt x="522627" y="3586174"/>
                </a:cubicBezTo>
                <a:cubicBezTo>
                  <a:pt x="408103" y="3596376"/>
                  <a:pt x="293327" y="3581074"/>
                  <a:pt x="179310" y="3582119"/>
                </a:cubicBezTo>
                <a:lnTo>
                  <a:pt x="12768" y="3583434"/>
                </a:lnTo>
                <a:lnTo>
                  <a:pt x="14927" y="3541208"/>
                </a:lnTo>
                <a:cubicBezTo>
                  <a:pt x="24495" y="3440295"/>
                  <a:pt x="35084" y="3338234"/>
                  <a:pt x="15947" y="3236172"/>
                </a:cubicBezTo>
                <a:cubicBezTo>
                  <a:pt x="7719" y="3188816"/>
                  <a:pt x="7719" y="3140388"/>
                  <a:pt x="15947" y="3093031"/>
                </a:cubicBezTo>
                <a:cubicBezTo>
                  <a:pt x="25898" y="3029243"/>
                  <a:pt x="35339" y="2966092"/>
                  <a:pt x="22581" y="2901666"/>
                </a:cubicBezTo>
                <a:cubicBezTo>
                  <a:pt x="16968" y="2873599"/>
                  <a:pt x="12758" y="2845277"/>
                  <a:pt x="9823" y="2816955"/>
                </a:cubicBezTo>
                <a:cubicBezTo>
                  <a:pt x="3980" y="2744645"/>
                  <a:pt x="6072" y="2671926"/>
                  <a:pt x="16074" y="2600075"/>
                </a:cubicBezTo>
                <a:cubicBezTo>
                  <a:pt x="25643" y="2516640"/>
                  <a:pt x="10079" y="2432694"/>
                  <a:pt x="22836" y="2349514"/>
                </a:cubicBezTo>
                <a:cubicBezTo>
                  <a:pt x="31895" y="2282524"/>
                  <a:pt x="32239" y="2214640"/>
                  <a:pt x="23857" y="2147560"/>
                </a:cubicBezTo>
                <a:cubicBezTo>
                  <a:pt x="8778" y="2020749"/>
                  <a:pt x="9721" y="1892547"/>
                  <a:pt x="26663" y="1765978"/>
                </a:cubicBezTo>
                <a:cubicBezTo>
                  <a:pt x="37125" y="1692111"/>
                  <a:pt x="43121" y="1616076"/>
                  <a:pt x="24367" y="1543612"/>
                </a:cubicBezTo>
                <a:cubicBezTo>
                  <a:pt x="-19775" y="1373297"/>
                  <a:pt x="5996" y="1202727"/>
                  <a:pt x="24367" y="1033305"/>
                </a:cubicBezTo>
                <a:cubicBezTo>
                  <a:pt x="35530" y="942318"/>
                  <a:pt x="35786" y="850322"/>
                  <a:pt x="25133" y="759271"/>
                </a:cubicBezTo>
                <a:cubicBezTo>
                  <a:pt x="6226" y="624792"/>
                  <a:pt x="2577" y="488614"/>
                  <a:pt x="14289" y="353321"/>
                </a:cubicBezTo>
                <a:cubicBezTo>
                  <a:pt x="24877" y="242712"/>
                  <a:pt x="35339" y="131848"/>
                  <a:pt x="22581" y="20346"/>
                </a:cubicBezTo>
                <a:close/>
              </a:path>
            </a:pathLst>
          </a:custGeom>
        </p:spPr>
        <p:txBody>
          <a:bodyPr wrap="square" anchor="ctr">
            <a:noAutofit/>
          </a:bodyPr>
          <a:lstStyle>
            <a:lvl1pPr algn="ctr">
              <a:buNone/>
              <a:defRPr sz="24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hasCustomPrompt="1"/>
          </p:nvPr>
        </p:nvSpPr>
        <p:spPr>
          <a:xfrm>
            <a:off x="630936" y="429768"/>
            <a:ext cx="3922776" cy="1645920"/>
          </a:xfrm>
        </p:spPr>
        <p:txBody>
          <a:bodyPr anchor="b"/>
          <a:lstStyle>
            <a:lvl1pPr>
              <a:defRPr sz="5400"/>
            </a:lvl1pPr>
          </a:lstStyle>
          <a:p>
            <a:r>
              <a:rPr lang="en-US" dirty="0"/>
              <a:t>Title</a:t>
            </a:r>
          </a:p>
        </p:txBody>
      </p:sp>
      <p:sp>
        <p:nvSpPr>
          <p:cNvPr id="3" name="Content Placeholder 2">
            <a:extLst>
              <a:ext uri="{FF2B5EF4-FFF2-40B4-BE49-F238E27FC236}">
                <a16:creationId xmlns:a16="http://schemas.microsoft.com/office/drawing/2014/main" id="{48E9219E-EE74-4093-94D6-F663E059C504}"/>
              </a:ext>
            </a:extLst>
          </p:cNvPr>
          <p:cNvSpPr>
            <a:spLocks noGrp="1"/>
          </p:cNvSpPr>
          <p:nvPr>
            <p:ph idx="1"/>
          </p:nvPr>
        </p:nvSpPr>
        <p:spPr>
          <a:xfrm>
            <a:off x="630936" y="2706624"/>
            <a:ext cx="3931920" cy="3383280"/>
          </a:xfrm>
        </p:spPr>
        <p:txBody>
          <a:bodyPr>
            <a:normAutofit/>
          </a:bodyPr>
          <a:lstStyle>
            <a:lvl1pPr marL="0" indent="0">
              <a:buNone/>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Rectangle 6" descr="Tag=AccentColor&#10;Flavor=Light&#10;Target=FillAndLine">
            <a:extLst>
              <a:ext uri="{FF2B5EF4-FFF2-40B4-BE49-F238E27FC236}">
                <a16:creationId xmlns:a16="http://schemas.microsoft.com/office/drawing/2014/main" id="{3D56BB16-3103-4F61-889C-DDC4E4A678C2}"/>
              </a:ext>
            </a:extLst>
          </p:cNvPr>
          <p:cNvSpPr/>
          <p:nvPr userDrawn="1"/>
        </p:nvSpPr>
        <p:spPr>
          <a:xfrm>
            <a:off x="629328" y="2423160"/>
            <a:ext cx="3877056" cy="27432"/>
          </a:xfrm>
          <a:custGeom>
            <a:avLst/>
            <a:gdLst>
              <a:gd name="connsiteX0" fmla="*/ 0 w 3877056"/>
              <a:gd name="connsiteY0" fmla="*/ 0 h 27432"/>
              <a:gd name="connsiteX1" fmla="*/ 723717 w 3877056"/>
              <a:gd name="connsiteY1" fmla="*/ 0 h 27432"/>
              <a:gd name="connsiteX2" fmla="*/ 1408664 w 3877056"/>
              <a:gd name="connsiteY2" fmla="*/ 0 h 27432"/>
              <a:gd name="connsiteX3" fmla="*/ 2093610 w 3877056"/>
              <a:gd name="connsiteY3" fmla="*/ 0 h 27432"/>
              <a:gd name="connsiteX4" fmla="*/ 2623475 w 3877056"/>
              <a:gd name="connsiteY4" fmla="*/ 0 h 27432"/>
              <a:gd name="connsiteX5" fmla="*/ 3192109 w 3877056"/>
              <a:gd name="connsiteY5" fmla="*/ 0 h 27432"/>
              <a:gd name="connsiteX6" fmla="*/ 3877056 w 3877056"/>
              <a:gd name="connsiteY6" fmla="*/ 0 h 27432"/>
              <a:gd name="connsiteX7" fmla="*/ 3877056 w 3877056"/>
              <a:gd name="connsiteY7" fmla="*/ 27432 h 27432"/>
              <a:gd name="connsiteX8" fmla="*/ 3230880 w 3877056"/>
              <a:gd name="connsiteY8" fmla="*/ 27432 h 27432"/>
              <a:gd name="connsiteX9" fmla="*/ 2701016 w 3877056"/>
              <a:gd name="connsiteY9" fmla="*/ 27432 h 27432"/>
              <a:gd name="connsiteX10" fmla="*/ 2171151 w 3877056"/>
              <a:gd name="connsiteY10" fmla="*/ 27432 h 27432"/>
              <a:gd name="connsiteX11" fmla="*/ 1486205 w 3877056"/>
              <a:gd name="connsiteY11" fmla="*/ 27432 h 27432"/>
              <a:gd name="connsiteX12" fmla="*/ 917570 w 3877056"/>
              <a:gd name="connsiteY12" fmla="*/ 27432 h 27432"/>
              <a:gd name="connsiteX13" fmla="*/ 0 w 3877056"/>
              <a:gd name="connsiteY13" fmla="*/ 27432 h 27432"/>
              <a:gd name="connsiteX14" fmla="*/ 0 w 3877056"/>
              <a:gd name="connsiteY14" fmla="*/ 0 h 274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77056" h="27432" fill="none" extrusionOk="0">
                <a:moveTo>
                  <a:pt x="0" y="0"/>
                </a:moveTo>
                <a:cubicBezTo>
                  <a:pt x="212376" y="-32836"/>
                  <a:pt x="570944" y="24926"/>
                  <a:pt x="723717" y="0"/>
                </a:cubicBezTo>
                <a:cubicBezTo>
                  <a:pt x="876490" y="-24926"/>
                  <a:pt x="1149502" y="-13047"/>
                  <a:pt x="1408664" y="0"/>
                </a:cubicBezTo>
                <a:cubicBezTo>
                  <a:pt x="1667826" y="13047"/>
                  <a:pt x="1931449" y="-10086"/>
                  <a:pt x="2093610" y="0"/>
                </a:cubicBezTo>
                <a:cubicBezTo>
                  <a:pt x="2255771" y="10086"/>
                  <a:pt x="2364217" y="17704"/>
                  <a:pt x="2623475" y="0"/>
                </a:cubicBezTo>
                <a:cubicBezTo>
                  <a:pt x="2882734" y="-17704"/>
                  <a:pt x="3039913" y="-18191"/>
                  <a:pt x="3192109" y="0"/>
                </a:cubicBezTo>
                <a:cubicBezTo>
                  <a:pt x="3344305" y="18191"/>
                  <a:pt x="3704655" y="9863"/>
                  <a:pt x="3877056" y="0"/>
                </a:cubicBezTo>
                <a:cubicBezTo>
                  <a:pt x="3876099" y="8431"/>
                  <a:pt x="3876707" y="14612"/>
                  <a:pt x="3877056" y="27432"/>
                </a:cubicBezTo>
                <a:cubicBezTo>
                  <a:pt x="3653020" y="26009"/>
                  <a:pt x="3480940" y="44647"/>
                  <a:pt x="3230880" y="27432"/>
                </a:cubicBezTo>
                <a:cubicBezTo>
                  <a:pt x="2980820" y="10217"/>
                  <a:pt x="2872670" y="48866"/>
                  <a:pt x="2701016" y="27432"/>
                </a:cubicBezTo>
                <a:cubicBezTo>
                  <a:pt x="2529362" y="5998"/>
                  <a:pt x="2364157" y="35954"/>
                  <a:pt x="2171151" y="27432"/>
                </a:cubicBezTo>
                <a:cubicBezTo>
                  <a:pt x="1978146" y="18910"/>
                  <a:pt x="1773461" y="38798"/>
                  <a:pt x="1486205" y="27432"/>
                </a:cubicBezTo>
                <a:cubicBezTo>
                  <a:pt x="1198949" y="16066"/>
                  <a:pt x="1139376" y="-574"/>
                  <a:pt x="917570" y="27432"/>
                </a:cubicBezTo>
                <a:cubicBezTo>
                  <a:pt x="695765" y="55438"/>
                  <a:pt x="293344" y="-5450"/>
                  <a:pt x="0" y="27432"/>
                </a:cubicBezTo>
                <a:cubicBezTo>
                  <a:pt x="226" y="18208"/>
                  <a:pt x="-648" y="12891"/>
                  <a:pt x="0" y="0"/>
                </a:cubicBezTo>
                <a:close/>
              </a:path>
              <a:path w="3877056" h="27432" stroke="0" extrusionOk="0">
                <a:moveTo>
                  <a:pt x="0" y="0"/>
                </a:moveTo>
                <a:cubicBezTo>
                  <a:pt x="192669" y="-10137"/>
                  <a:pt x="331692" y="-29256"/>
                  <a:pt x="607405" y="0"/>
                </a:cubicBezTo>
                <a:cubicBezTo>
                  <a:pt x="883118" y="29256"/>
                  <a:pt x="907253" y="-6037"/>
                  <a:pt x="1137270" y="0"/>
                </a:cubicBezTo>
                <a:cubicBezTo>
                  <a:pt x="1367288" y="6037"/>
                  <a:pt x="1546023" y="-32212"/>
                  <a:pt x="1860987" y="0"/>
                </a:cubicBezTo>
                <a:cubicBezTo>
                  <a:pt x="2175951" y="32212"/>
                  <a:pt x="2298836" y="29855"/>
                  <a:pt x="2468392" y="0"/>
                </a:cubicBezTo>
                <a:cubicBezTo>
                  <a:pt x="2637949" y="-29855"/>
                  <a:pt x="2790821" y="13504"/>
                  <a:pt x="3075798" y="0"/>
                </a:cubicBezTo>
                <a:cubicBezTo>
                  <a:pt x="3360775" y="-13504"/>
                  <a:pt x="3584812" y="38899"/>
                  <a:pt x="3877056" y="0"/>
                </a:cubicBezTo>
                <a:cubicBezTo>
                  <a:pt x="3875701" y="9524"/>
                  <a:pt x="3875854" y="13975"/>
                  <a:pt x="3877056" y="27432"/>
                </a:cubicBezTo>
                <a:cubicBezTo>
                  <a:pt x="3651600" y="-703"/>
                  <a:pt x="3532844" y="44229"/>
                  <a:pt x="3230880" y="27432"/>
                </a:cubicBezTo>
                <a:cubicBezTo>
                  <a:pt x="2928916" y="10635"/>
                  <a:pt x="2860399" y="20237"/>
                  <a:pt x="2701016" y="27432"/>
                </a:cubicBezTo>
                <a:cubicBezTo>
                  <a:pt x="2541633" y="34627"/>
                  <a:pt x="2238516" y="40277"/>
                  <a:pt x="2054840" y="27432"/>
                </a:cubicBezTo>
                <a:cubicBezTo>
                  <a:pt x="1871164" y="14587"/>
                  <a:pt x="1583795" y="3252"/>
                  <a:pt x="1408664" y="27432"/>
                </a:cubicBezTo>
                <a:cubicBezTo>
                  <a:pt x="1233533" y="51612"/>
                  <a:pt x="956608" y="20984"/>
                  <a:pt x="801258" y="27432"/>
                </a:cubicBezTo>
                <a:cubicBezTo>
                  <a:pt x="645908" y="33880"/>
                  <a:pt x="165566" y="12646"/>
                  <a:pt x="0" y="27432"/>
                </a:cubicBezTo>
                <a:cubicBezTo>
                  <a:pt x="-800" y="16780"/>
                  <a:pt x="-583" y="12910"/>
                  <a:pt x="0" y="0"/>
                </a:cubicBezTo>
                <a:close/>
              </a:path>
            </a:pathLst>
          </a:custGeom>
          <a:solidFill>
            <a:schemeClr val="accent1"/>
          </a:solidFill>
          <a:ln w="38100" cap="rnd">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08798175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31" name="Picture Placeholder 30">
            <a:extLst>
              <a:ext uri="{FF2B5EF4-FFF2-40B4-BE49-F238E27FC236}">
                <a16:creationId xmlns:a16="http://schemas.microsoft.com/office/drawing/2014/main" id="{BCD35F50-8168-4166-90C4-6A55BA443EBF}"/>
              </a:ext>
            </a:extLst>
          </p:cNvPr>
          <p:cNvSpPr>
            <a:spLocks noGrp="1"/>
          </p:cNvSpPr>
          <p:nvPr>
            <p:ph type="pic" sz="quarter" idx="16"/>
          </p:nvPr>
        </p:nvSpPr>
        <p:spPr>
          <a:xfrm>
            <a:off x="7732109" y="3063095"/>
            <a:ext cx="1463039" cy="1479810"/>
          </a:xfrm>
          <a:custGeom>
            <a:avLst/>
            <a:gdLst>
              <a:gd name="connsiteX0" fmla="*/ 866622 w 1463039"/>
              <a:gd name="connsiteY0" fmla="*/ 571 h 1479810"/>
              <a:gd name="connsiteX1" fmla="*/ 964706 w 1463039"/>
              <a:gd name="connsiteY1" fmla="*/ 8669 h 1479810"/>
              <a:gd name="connsiteX2" fmla="*/ 1111825 w 1463039"/>
              <a:gd name="connsiteY2" fmla="*/ 8366 h 1479810"/>
              <a:gd name="connsiteX3" fmla="*/ 1290055 w 1463039"/>
              <a:gd name="connsiteY3" fmla="*/ 8730 h 1479810"/>
              <a:gd name="connsiteX4" fmla="*/ 1417397 w 1463039"/>
              <a:gd name="connsiteY4" fmla="*/ 6608 h 1479810"/>
              <a:gd name="connsiteX5" fmla="*/ 1454473 w 1463039"/>
              <a:gd name="connsiteY5" fmla="*/ 5290 h 1479810"/>
              <a:gd name="connsiteX6" fmla="*/ 1449518 w 1463039"/>
              <a:gd name="connsiteY6" fmla="*/ 94305 h 1479810"/>
              <a:gd name="connsiteX7" fmla="*/ 1454054 w 1463039"/>
              <a:gd name="connsiteY7" fmla="*/ 198723 h 1479810"/>
              <a:gd name="connsiteX8" fmla="*/ 1456615 w 1463039"/>
              <a:gd name="connsiteY8" fmla="*/ 391199 h 1479810"/>
              <a:gd name="connsiteX9" fmla="*/ 1452607 w 1463039"/>
              <a:gd name="connsiteY9" fmla="*/ 565102 h 1479810"/>
              <a:gd name="connsiteX10" fmla="*/ 1461012 w 1463039"/>
              <a:gd name="connsiteY10" fmla="*/ 624834 h 1479810"/>
              <a:gd name="connsiteX11" fmla="*/ 1451383 w 1463039"/>
              <a:gd name="connsiteY11" fmla="*/ 907022 h 1479810"/>
              <a:gd name="connsiteX12" fmla="*/ 1452663 w 1463039"/>
              <a:gd name="connsiteY12" fmla="*/ 1009694 h 1479810"/>
              <a:gd name="connsiteX13" fmla="*/ 1456002 w 1463039"/>
              <a:gd name="connsiteY13" fmla="*/ 1096988 h 1479810"/>
              <a:gd name="connsiteX14" fmla="*/ 1453720 w 1463039"/>
              <a:gd name="connsiteY14" fmla="*/ 1174562 h 1479810"/>
              <a:gd name="connsiteX15" fmla="*/ 1461722 w 1463039"/>
              <a:gd name="connsiteY15" fmla="*/ 1280018 h 1479810"/>
              <a:gd name="connsiteX16" fmla="*/ 1463039 w 1463039"/>
              <a:gd name="connsiteY16" fmla="*/ 1330769 h 1479810"/>
              <a:gd name="connsiteX17" fmla="*/ 1463039 w 1463039"/>
              <a:gd name="connsiteY17" fmla="*/ 1433804 h 1479810"/>
              <a:gd name="connsiteX18" fmla="*/ 1458897 w 1463039"/>
              <a:gd name="connsiteY18" fmla="*/ 1471900 h 1479810"/>
              <a:gd name="connsiteX19" fmla="*/ 1458306 w 1463039"/>
              <a:gd name="connsiteY19" fmla="*/ 1476109 h 1479810"/>
              <a:gd name="connsiteX20" fmla="*/ 1456251 w 1463039"/>
              <a:gd name="connsiteY20" fmla="*/ 1476006 h 1479810"/>
              <a:gd name="connsiteX21" fmla="*/ 1358699 w 1463039"/>
              <a:gd name="connsiteY21" fmla="*/ 1478795 h 1479810"/>
              <a:gd name="connsiteX22" fmla="*/ 1337088 w 1463039"/>
              <a:gd name="connsiteY22" fmla="*/ 1479810 h 1479810"/>
              <a:gd name="connsiteX23" fmla="*/ 1199842 w 1463039"/>
              <a:gd name="connsiteY23" fmla="*/ 1479810 h 1479810"/>
              <a:gd name="connsiteX24" fmla="*/ 1178285 w 1463039"/>
              <a:gd name="connsiteY24" fmla="*/ 1478795 h 1479810"/>
              <a:gd name="connsiteX25" fmla="*/ 859950 w 1463039"/>
              <a:gd name="connsiteY25" fmla="*/ 1471898 h 1479810"/>
              <a:gd name="connsiteX26" fmla="*/ 711774 w 1463039"/>
              <a:gd name="connsiteY26" fmla="*/ 1479810 h 1479810"/>
              <a:gd name="connsiteX27" fmla="*/ 637511 w 1463039"/>
              <a:gd name="connsiteY27" fmla="*/ 1479810 h 1479810"/>
              <a:gd name="connsiteX28" fmla="*/ 500700 w 1463039"/>
              <a:gd name="connsiteY28" fmla="*/ 1474455 h 1479810"/>
              <a:gd name="connsiteX29" fmla="*/ 234328 w 1463039"/>
              <a:gd name="connsiteY29" fmla="*/ 1468257 h 1479810"/>
              <a:gd name="connsiteX30" fmla="*/ 183686 w 1463039"/>
              <a:gd name="connsiteY30" fmla="*/ 1476228 h 1479810"/>
              <a:gd name="connsiteX31" fmla="*/ 157756 w 1463039"/>
              <a:gd name="connsiteY31" fmla="*/ 1479810 h 1479810"/>
              <a:gd name="connsiteX32" fmla="*/ 13214 w 1463039"/>
              <a:gd name="connsiteY32" fmla="*/ 1479810 h 1479810"/>
              <a:gd name="connsiteX33" fmla="*/ 15315 w 1463039"/>
              <a:gd name="connsiteY33" fmla="*/ 1462749 h 1479810"/>
              <a:gd name="connsiteX34" fmla="*/ 11891 w 1463039"/>
              <a:gd name="connsiteY34" fmla="*/ 1410409 h 1479810"/>
              <a:gd name="connsiteX35" fmla="*/ 6411 w 1463039"/>
              <a:gd name="connsiteY35" fmla="*/ 1244508 h 1479810"/>
              <a:gd name="connsiteX36" fmla="*/ 6849 w 1463039"/>
              <a:gd name="connsiteY36" fmla="*/ 1119455 h 1479810"/>
              <a:gd name="connsiteX37" fmla="*/ 6849 w 1463039"/>
              <a:gd name="connsiteY37" fmla="*/ 1060773 h 1479810"/>
              <a:gd name="connsiteX38" fmla="*/ 9698 w 1463039"/>
              <a:gd name="connsiteY38" fmla="*/ 982321 h 1479810"/>
              <a:gd name="connsiteX39" fmla="*/ 4219 w 1463039"/>
              <a:gd name="connsiteY39" fmla="*/ 947592 h 1479810"/>
              <a:gd name="connsiteX40" fmla="*/ 6903 w 1463039"/>
              <a:gd name="connsiteY40" fmla="*/ 858680 h 1479810"/>
              <a:gd name="connsiteX41" fmla="*/ 9808 w 1463039"/>
              <a:gd name="connsiteY41" fmla="*/ 755960 h 1479810"/>
              <a:gd name="connsiteX42" fmla="*/ 10247 w 1463039"/>
              <a:gd name="connsiteY42" fmla="*/ 673166 h 1479810"/>
              <a:gd name="connsiteX43" fmla="*/ 11452 w 1463039"/>
              <a:gd name="connsiteY43" fmla="*/ 516733 h 1479810"/>
              <a:gd name="connsiteX44" fmla="*/ 10465 w 1463039"/>
              <a:gd name="connsiteY44" fmla="*/ 425571 h 1479810"/>
              <a:gd name="connsiteX45" fmla="*/ 10465 w 1463039"/>
              <a:gd name="connsiteY45" fmla="*/ 216366 h 1479810"/>
              <a:gd name="connsiteX46" fmla="*/ 10795 w 1463039"/>
              <a:gd name="connsiteY46" fmla="*/ 104023 h 1479810"/>
              <a:gd name="connsiteX47" fmla="*/ 3534 w 1463039"/>
              <a:gd name="connsiteY47" fmla="*/ 20936 h 1479810"/>
              <a:gd name="connsiteX48" fmla="*/ 3924 w 1463039"/>
              <a:gd name="connsiteY48" fmla="*/ 8444 h 1479810"/>
              <a:gd name="connsiteX49" fmla="*/ 72291 w 1463039"/>
              <a:gd name="connsiteY49" fmla="*/ 7146 h 1479810"/>
              <a:gd name="connsiteX50" fmla="*/ 231770 w 1463039"/>
              <a:gd name="connsiteY50" fmla="*/ 4001 h 1479810"/>
              <a:gd name="connsiteX51" fmla="*/ 364602 w 1463039"/>
              <a:gd name="connsiteY51" fmla="*/ 11882 h 1479810"/>
              <a:gd name="connsiteX52" fmla="*/ 768233 w 1463039"/>
              <a:gd name="connsiteY52" fmla="*/ 2061 h 1479810"/>
              <a:gd name="connsiteX53" fmla="*/ 866622 w 1463039"/>
              <a:gd name="connsiteY53" fmla="*/ 571 h 147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1463039" h="1479810">
                <a:moveTo>
                  <a:pt x="866622" y="571"/>
                </a:moveTo>
                <a:cubicBezTo>
                  <a:pt x="899405" y="1673"/>
                  <a:pt x="932136" y="4374"/>
                  <a:pt x="964706" y="8669"/>
                </a:cubicBezTo>
                <a:cubicBezTo>
                  <a:pt x="1013529" y="15823"/>
                  <a:pt x="1062766" y="11397"/>
                  <a:pt x="1111825" y="8366"/>
                </a:cubicBezTo>
                <a:cubicBezTo>
                  <a:pt x="1171216" y="4668"/>
                  <a:pt x="1230547" y="2667"/>
                  <a:pt x="1290055" y="8730"/>
                </a:cubicBezTo>
                <a:cubicBezTo>
                  <a:pt x="1332384" y="13094"/>
                  <a:pt x="1374949" y="9033"/>
                  <a:pt x="1417397" y="6608"/>
                </a:cubicBezTo>
                <a:lnTo>
                  <a:pt x="1454473" y="5290"/>
                </a:lnTo>
                <a:lnTo>
                  <a:pt x="1449518" y="94305"/>
                </a:lnTo>
                <a:cubicBezTo>
                  <a:pt x="1449059" y="129134"/>
                  <a:pt x="1450325" y="163951"/>
                  <a:pt x="1454054" y="198723"/>
                </a:cubicBezTo>
                <a:cubicBezTo>
                  <a:pt x="1459999" y="262767"/>
                  <a:pt x="1460856" y="327062"/>
                  <a:pt x="1456615" y="391199"/>
                </a:cubicBezTo>
                <a:cubicBezTo>
                  <a:pt x="1453665" y="449151"/>
                  <a:pt x="1446428" y="507012"/>
                  <a:pt x="1452607" y="565102"/>
                </a:cubicBezTo>
                <a:cubicBezTo>
                  <a:pt x="1454722" y="585089"/>
                  <a:pt x="1459843" y="604710"/>
                  <a:pt x="1461012" y="624834"/>
                </a:cubicBezTo>
                <a:cubicBezTo>
                  <a:pt x="1466578" y="719110"/>
                  <a:pt x="1458229" y="813066"/>
                  <a:pt x="1451383" y="907022"/>
                </a:cubicBezTo>
                <a:cubicBezTo>
                  <a:pt x="1448878" y="941246"/>
                  <a:pt x="1445816" y="975470"/>
                  <a:pt x="1452663" y="1009694"/>
                </a:cubicBezTo>
                <a:cubicBezTo>
                  <a:pt x="1458090" y="1038574"/>
                  <a:pt x="1459209" y="1067889"/>
                  <a:pt x="1456002" y="1096988"/>
                </a:cubicBezTo>
                <a:cubicBezTo>
                  <a:pt x="1452796" y="1122760"/>
                  <a:pt x="1452034" y="1148693"/>
                  <a:pt x="1453720" y="1174562"/>
                </a:cubicBezTo>
                <a:cubicBezTo>
                  <a:pt x="1457199" y="1209699"/>
                  <a:pt x="1459899" y="1244847"/>
                  <a:pt x="1461722" y="1280018"/>
                </a:cubicBezTo>
                <a:lnTo>
                  <a:pt x="1463039" y="1330769"/>
                </a:lnTo>
                <a:lnTo>
                  <a:pt x="1463039" y="1433804"/>
                </a:lnTo>
                <a:lnTo>
                  <a:pt x="1458897" y="1471900"/>
                </a:lnTo>
                <a:lnTo>
                  <a:pt x="1458306" y="1476109"/>
                </a:lnTo>
                <a:lnTo>
                  <a:pt x="1456251" y="1476006"/>
                </a:lnTo>
                <a:cubicBezTo>
                  <a:pt x="1423775" y="1477710"/>
                  <a:pt x="1391236" y="1478252"/>
                  <a:pt x="1358699" y="1478795"/>
                </a:cubicBezTo>
                <a:lnTo>
                  <a:pt x="1337088" y="1479810"/>
                </a:lnTo>
                <a:lnTo>
                  <a:pt x="1199842" y="1479810"/>
                </a:lnTo>
                <a:lnTo>
                  <a:pt x="1178285" y="1478795"/>
                </a:lnTo>
                <a:cubicBezTo>
                  <a:pt x="1072671" y="1461942"/>
                  <a:pt x="965946" y="1459625"/>
                  <a:pt x="859950" y="1471898"/>
                </a:cubicBezTo>
                <a:lnTo>
                  <a:pt x="711774" y="1479810"/>
                </a:lnTo>
                <a:lnTo>
                  <a:pt x="637511" y="1479810"/>
                </a:lnTo>
                <a:lnTo>
                  <a:pt x="500700" y="1474455"/>
                </a:lnTo>
                <a:cubicBezTo>
                  <a:pt x="412071" y="1467172"/>
                  <a:pt x="323261" y="1461748"/>
                  <a:pt x="234328" y="1468257"/>
                </a:cubicBezTo>
                <a:cubicBezTo>
                  <a:pt x="217301" y="1469536"/>
                  <a:pt x="200486" y="1472964"/>
                  <a:pt x="183686" y="1476228"/>
                </a:cubicBezTo>
                <a:lnTo>
                  <a:pt x="157756" y="1479810"/>
                </a:lnTo>
                <a:lnTo>
                  <a:pt x="13214" y="1479810"/>
                </a:lnTo>
                <a:lnTo>
                  <a:pt x="15315" y="1462749"/>
                </a:lnTo>
                <a:cubicBezTo>
                  <a:pt x="16576" y="1445267"/>
                  <a:pt x="16192" y="1427772"/>
                  <a:pt x="11891" y="1410409"/>
                </a:cubicBezTo>
                <a:cubicBezTo>
                  <a:pt x="-1809" y="1355230"/>
                  <a:pt x="931" y="1300104"/>
                  <a:pt x="6411" y="1244508"/>
                </a:cubicBezTo>
                <a:cubicBezTo>
                  <a:pt x="10521" y="1203137"/>
                  <a:pt x="15069" y="1161296"/>
                  <a:pt x="6849" y="1119455"/>
                </a:cubicBezTo>
                <a:cubicBezTo>
                  <a:pt x="3315" y="1100041"/>
                  <a:pt x="3315" y="1080187"/>
                  <a:pt x="6849" y="1060773"/>
                </a:cubicBezTo>
                <a:cubicBezTo>
                  <a:pt x="11123" y="1034622"/>
                  <a:pt x="15178" y="1008733"/>
                  <a:pt x="9698" y="982321"/>
                </a:cubicBezTo>
                <a:cubicBezTo>
                  <a:pt x="7288" y="970815"/>
                  <a:pt x="5480" y="959204"/>
                  <a:pt x="4219" y="947592"/>
                </a:cubicBezTo>
                <a:cubicBezTo>
                  <a:pt x="1709" y="917948"/>
                  <a:pt x="2608" y="888136"/>
                  <a:pt x="6903" y="858680"/>
                </a:cubicBezTo>
                <a:cubicBezTo>
                  <a:pt x="11014" y="824475"/>
                  <a:pt x="4328" y="790061"/>
                  <a:pt x="9808" y="755960"/>
                </a:cubicBezTo>
                <a:cubicBezTo>
                  <a:pt x="13699" y="728497"/>
                  <a:pt x="13847" y="700667"/>
                  <a:pt x="10247" y="673166"/>
                </a:cubicBezTo>
                <a:cubicBezTo>
                  <a:pt x="3769" y="621179"/>
                  <a:pt x="4174" y="568621"/>
                  <a:pt x="11452" y="516733"/>
                </a:cubicBezTo>
                <a:cubicBezTo>
                  <a:pt x="15946" y="486450"/>
                  <a:pt x="18521" y="455279"/>
                  <a:pt x="10465" y="425571"/>
                </a:cubicBezTo>
                <a:cubicBezTo>
                  <a:pt x="-8495" y="355749"/>
                  <a:pt x="2575" y="285822"/>
                  <a:pt x="10465" y="216366"/>
                </a:cubicBezTo>
                <a:cubicBezTo>
                  <a:pt x="15261" y="179065"/>
                  <a:pt x="15370" y="141350"/>
                  <a:pt x="10795" y="104023"/>
                </a:cubicBezTo>
                <a:cubicBezTo>
                  <a:pt x="6734" y="76457"/>
                  <a:pt x="4312" y="48717"/>
                  <a:pt x="3534" y="20936"/>
                </a:cubicBezTo>
                <a:lnTo>
                  <a:pt x="3924" y="8444"/>
                </a:lnTo>
                <a:lnTo>
                  <a:pt x="72291" y="7146"/>
                </a:lnTo>
                <a:cubicBezTo>
                  <a:pt x="125549" y="5562"/>
                  <a:pt x="178727" y="3395"/>
                  <a:pt x="231770" y="4001"/>
                </a:cubicBezTo>
                <a:cubicBezTo>
                  <a:pt x="276048" y="4486"/>
                  <a:pt x="320207" y="13579"/>
                  <a:pt x="364602" y="11882"/>
                </a:cubicBezTo>
                <a:cubicBezTo>
                  <a:pt x="499146" y="6911"/>
                  <a:pt x="633749" y="8548"/>
                  <a:pt x="768233" y="2061"/>
                </a:cubicBezTo>
                <a:cubicBezTo>
                  <a:pt x="801007" y="-37"/>
                  <a:pt x="833840" y="-532"/>
                  <a:pt x="866622"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30" name="Picture Placeholder 29">
            <a:extLst>
              <a:ext uri="{FF2B5EF4-FFF2-40B4-BE49-F238E27FC236}">
                <a16:creationId xmlns:a16="http://schemas.microsoft.com/office/drawing/2014/main" id="{163C3609-48D8-42DB-AD9E-61699A6F1318}"/>
              </a:ext>
            </a:extLst>
          </p:cNvPr>
          <p:cNvSpPr>
            <a:spLocks noGrp="1"/>
          </p:cNvSpPr>
          <p:nvPr>
            <p:ph type="pic" sz="quarter" idx="17"/>
          </p:nvPr>
        </p:nvSpPr>
        <p:spPr>
          <a:xfrm>
            <a:off x="10101259" y="3064916"/>
            <a:ext cx="1442437" cy="1477990"/>
          </a:xfrm>
          <a:custGeom>
            <a:avLst/>
            <a:gdLst>
              <a:gd name="connsiteX0" fmla="*/ 866623 w 1442437"/>
              <a:gd name="connsiteY0" fmla="*/ 571 h 1477990"/>
              <a:gd name="connsiteX1" fmla="*/ 964707 w 1442437"/>
              <a:gd name="connsiteY1" fmla="*/ 8669 h 1477990"/>
              <a:gd name="connsiteX2" fmla="*/ 1111826 w 1442437"/>
              <a:gd name="connsiteY2" fmla="*/ 8366 h 1477990"/>
              <a:gd name="connsiteX3" fmla="*/ 1290056 w 1442437"/>
              <a:gd name="connsiteY3" fmla="*/ 8730 h 1477990"/>
              <a:gd name="connsiteX4" fmla="*/ 1417398 w 1442437"/>
              <a:gd name="connsiteY4" fmla="*/ 6608 h 1477990"/>
              <a:gd name="connsiteX5" fmla="*/ 1442437 w 1442437"/>
              <a:gd name="connsiteY5" fmla="*/ 5718 h 1477990"/>
              <a:gd name="connsiteX6" fmla="*/ 1442437 w 1442437"/>
              <a:gd name="connsiteY6" fmla="*/ 1476401 h 1477990"/>
              <a:gd name="connsiteX7" fmla="*/ 1386857 w 1442437"/>
              <a:gd name="connsiteY7" fmla="*/ 1477990 h 1477990"/>
              <a:gd name="connsiteX8" fmla="*/ 1169378 w 1442437"/>
              <a:gd name="connsiteY8" fmla="*/ 1477990 h 1477990"/>
              <a:gd name="connsiteX9" fmla="*/ 1019262 w 1442437"/>
              <a:gd name="connsiteY9" fmla="*/ 1464424 h 1477990"/>
              <a:gd name="connsiteX10" fmla="*/ 859951 w 1442437"/>
              <a:gd name="connsiteY10" fmla="*/ 1471898 h 1477990"/>
              <a:gd name="connsiteX11" fmla="*/ 745859 w 1442437"/>
              <a:gd name="connsiteY11" fmla="*/ 1477990 h 1477990"/>
              <a:gd name="connsiteX12" fmla="*/ 591014 w 1442437"/>
              <a:gd name="connsiteY12" fmla="*/ 1477990 h 1477990"/>
              <a:gd name="connsiteX13" fmla="*/ 500701 w 1442437"/>
              <a:gd name="connsiteY13" fmla="*/ 1474455 h 1477990"/>
              <a:gd name="connsiteX14" fmla="*/ 234329 w 1442437"/>
              <a:gd name="connsiteY14" fmla="*/ 1468257 h 1477990"/>
              <a:gd name="connsiteX15" fmla="*/ 183687 w 1442437"/>
              <a:gd name="connsiteY15" fmla="*/ 1476228 h 1477990"/>
              <a:gd name="connsiteX16" fmla="*/ 170933 w 1442437"/>
              <a:gd name="connsiteY16" fmla="*/ 1477990 h 1477990"/>
              <a:gd name="connsiteX17" fmla="*/ 13439 w 1442437"/>
              <a:gd name="connsiteY17" fmla="*/ 1477990 h 1477990"/>
              <a:gd name="connsiteX18" fmla="*/ 15316 w 1442437"/>
              <a:gd name="connsiteY18" fmla="*/ 1462749 h 1477990"/>
              <a:gd name="connsiteX19" fmla="*/ 11892 w 1442437"/>
              <a:gd name="connsiteY19" fmla="*/ 1410409 h 1477990"/>
              <a:gd name="connsiteX20" fmla="*/ 6412 w 1442437"/>
              <a:gd name="connsiteY20" fmla="*/ 1244508 h 1477990"/>
              <a:gd name="connsiteX21" fmla="*/ 6850 w 1442437"/>
              <a:gd name="connsiteY21" fmla="*/ 1119455 h 1477990"/>
              <a:gd name="connsiteX22" fmla="*/ 6850 w 1442437"/>
              <a:gd name="connsiteY22" fmla="*/ 1060773 h 1477990"/>
              <a:gd name="connsiteX23" fmla="*/ 9699 w 1442437"/>
              <a:gd name="connsiteY23" fmla="*/ 982321 h 1477990"/>
              <a:gd name="connsiteX24" fmla="*/ 4220 w 1442437"/>
              <a:gd name="connsiteY24" fmla="*/ 947592 h 1477990"/>
              <a:gd name="connsiteX25" fmla="*/ 6904 w 1442437"/>
              <a:gd name="connsiteY25" fmla="*/ 858680 h 1477990"/>
              <a:gd name="connsiteX26" fmla="*/ 9809 w 1442437"/>
              <a:gd name="connsiteY26" fmla="*/ 755960 h 1477990"/>
              <a:gd name="connsiteX27" fmla="*/ 10248 w 1442437"/>
              <a:gd name="connsiteY27" fmla="*/ 673166 h 1477990"/>
              <a:gd name="connsiteX28" fmla="*/ 11453 w 1442437"/>
              <a:gd name="connsiteY28" fmla="*/ 516733 h 1477990"/>
              <a:gd name="connsiteX29" fmla="*/ 10466 w 1442437"/>
              <a:gd name="connsiteY29" fmla="*/ 425571 h 1477990"/>
              <a:gd name="connsiteX30" fmla="*/ 10466 w 1442437"/>
              <a:gd name="connsiteY30" fmla="*/ 216366 h 1477990"/>
              <a:gd name="connsiteX31" fmla="*/ 10796 w 1442437"/>
              <a:gd name="connsiteY31" fmla="*/ 104023 h 1477990"/>
              <a:gd name="connsiteX32" fmla="*/ 3535 w 1442437"/>
              <a:gd name="connsiteY32" fmla="*/ 20936 h 1477990"/>
              <a:gd name="connsiteX33" fmla="*/ 3925 w 1442437"/>
              <a:gd name="connsiteY33" fmla="*/ 8444 h 1477990"/>
              <a:gd name="connsiteX34" fmla="*/ 72292 w 1442437"/>
              <a:gd name="connsiteY34" fmla="*/ 7146 h 1477990"/>
              <a:gd name="connsiteX35" fmla="*/ 231771 w 1442437"/>
              <a:gd name="connsiteY35" fmla="*/ 4001 h 1477990"/>
              <a:gd name="connsiteX36" fmla="*/ 364603 w 1442437"/>
              <a:gd name="connsiteY36" fmla="*/ 11882 h 1477990"/>
              <a:gd name="connsiteX37" fmla="*/ 768234 w 1442437"/>
              <a:gd name="connsiteY37" fmla="*/ 2061 h 1477990"/>
              <a:gd name="connsiteX38" fmla="*/ 866623 w 1442437"/>
              <a:gd name="connsiteY38" fmla="*/ 571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Lst>
            <a:rect l="l" t="t" r="r" b="b"/>
            <a:pathLst>
              <a:path w="1442437" h="1477990">
                <a:moveTo>
                  <a:pt x="866623" y="571"/>
                </a:moveTo>
                <a:cubicBezTo>
                  <a:pt x="899406" y="1673"/>
                  <a:pt x="932137" y="4374"/>
                  <a:pt x="964707" y="8669"/>
                </a:cubicBezTo>
                <a:cubicBezTo>
                  <a:pt x="1013530" y="15823"/>
                  <a:pt x="1062767" y="11397"/>
                  <a:pt x="1111826" y="8366"/>
                </a:cubicBezTo>
                <a:cubicBezTo>
                  <a:pt x="1171217" y="4668"/>
                  <a:pt x="1230548" y="2667"/>
                  <a:pt x="1290056" y="8730"/>
                </a:cubicBezTo>
                <a:cubicBezTo>
                  <a:pt x="1332385" y="13094"/>
                  <a:pt x="1374950" y="9033"/>
                  <a:pt x="1417398" y="6608"/>
                </a:cubicBezTo>
                <a:lnTo>
                  <a:pt x="1442437" y="5718"/>
                </a:lnTo>
                <a:lnTo>
                  <a:pt x="1442437" y="1476401"/>
                </a:lnTo>
                <a:lnTo>
                  <a:pt x="1386857" y="1477990"/>
                </a:lnTo>
                <a:lnTo>
                  <a:pt x="1169378" y="1477990"/>
                </a:lnTo>
                <a:lnTo>
                  <a:pt x="1019262" y="1464424"/>
                </a:lnTo>
                <a:cubicBezTo>
                  <a:pt x="966129" y="1463273"/>
                  <a:pt x="912949" y="1465762"/>
                  <a:pt x="859951" y="1471898"/>
                </a:cubicBezTo>
                <a:lnTo>
                  <a:pt x="745859" y="1477990"/>
                </a:lnTo>
                <a:lnTo>
                  <a:pt x="591014" y="1477990"/>
                </a:lnTo>
                <a:lnTo>
                  <a:pt x="500701" y="1474455"/>
                </a:lnTo>
                <a:cubicBezTo>
                  <a:pt x="412072" y="1467172"/>
                  <a:pt x="323262" y="1461748"/>
                  <a:pt x="234329" y="1468257"/>
                </a:cubicBezTo>
                <a:cubicBezTo>
                  <a:pt x="217302" y="1469536"/>
                  <a:pt x="200487" y="1472964"/>
                  <a:pt x="183687" y="1476228"/>
                </a:cubicBezTo>
                <a:lnTo>
                  <a:pt x="170933" y="1477990"/>
                </a:lnTo>
                <a:lnTo>
                  <a:pt x="13439" y="1477990"/>
                </a:lnTo>
                <a:lnTo>
                  <a:pt x="15316" y="1462749"/>
                </a:lnTo>
                <a:cubicBezTo>
                  <a:pt x="16577" y="1445267"/>
                  <a:pt x="16193" y="1427772"/>
                  <a:pt x="11892" y="1410409"/>
                </a:cubicBezTo>
                <a:cubicBezTo>
                  <a:pt x="-1808" y="1355230"/>
                  <a:pt x="932" y="1300104"/>
                  <a:pt x="6412" y="1244508"/>
                </a:cubicBezTo>
                <a:cubicBezTo>
                  <a:pt x="10522" y="1203137"/>
                  <a:pt x="15070" y="1161296"/>
                  <a:pt x="6850" y="1119455"/>
                </a:cubicBezTo>
                <a:cubicBezTo>
                  <a:pt x="3316" y="1100041"/>
                  <a:pt x="3316" y="1080187"/>
                  <a:pt x="6850" y="1060773"/>
                </a:cubicBezTo>
                <a:cubicBezTo>
                  <a:pt x="11124" y="1034622"/>
                  <a:pt x="15179" y="1008733"/>
                  <a:pt x="9699" y="982321"/>
                </a:cubicBezTo>
                <a:cubicBezTo>
                  <a:pt x="7289" y="970815"/>
                  <a:pt x="5481" y="959204"/>
                  <a:pt x="4220" y="947592"/>
                </a:cubicBezTo>
                <a:cubicBezTo>
                  <a:pt x="1710" y="917948"/>
                  <a:pt x="2609" y="888136"/>
                  <a:pt x="6904" y="858680"/>
                </a:cubicBezTo>
                <a:cubicBezTo>
                  <a:pt x="11015" y="824475"/>
                  <a:pt x="4329" y="790061"/>
                  <a:pt x="9809" y="755960"/>
                </a:cubicBezTo>
                <a:cubicBezTo>
                  <a:pt x="13700" y="728497"/>
                  <a:pt x="13848" y="700667"/>
                  <a:pt x="10248" y="673166"/>
                </a:cubicBezTo>
                <a:cubicBezTo>
                  <a:pt x="3770" y="621179"/>
                  <a:pt x="4175" y="568621"/>
                  <a:pt x="11453" y="516733"/>
                </a:cubicBezTo>
                <a:cubicBezTo>
                  <a:pt x="15947" y="486450"/>
                  <a:pt x="18522" y="455279"/>
                  <a:pt x="10466" y="425571"/>
                </a:cubicBezTo>
                <a:cubicBezTo>
                  <a:pt x="-8494" y="355749"/>
                  <a:pt x="2576" y="285822"/>
                  <a:pt x="10466" y="216366"/>
                </a:cubicBezTo>
                <a:cubicBezTo>
                  <a:pt x="15262" y="179065"/>
                  <a:pt x="15371" y="141350"/>
                  <a:pt x="10796" y="104023"/>
                </a:cubicBezTo>
                <a:cubicBezTo>
                  <a:pt x="6735" y="76457"/>
                  <a:pt x="4313" y="48717"/>
                  <a:pt x="3535" y="20936"/>
                </a:cubicBezTo>
                <a:lnTo>
                  <a:pt x="3925" y="8444"/>
                </a:lnTo>
                <a:lnTo>
                  <a:pt x="72292" y="7146"/>
                </a:lnTo>
                <a:cubicBezTo>
                  <a:pt x="125550" y="5562"/>
                  <a:pt x="178728" y="3395"/>
                  <a:pt x="231771" y="4001"/>
                </a:cubicBezTo>
                <a:cubicBezTo>
                  <a:pt x="276049" y="4486"/>
                  <a:pt x="320208" y="13579"/>
                  <a:pt x="364603" y="11882"/>
                </a:cubicBezTo>
                <a:cubicBezTo>
                  <a:pt x="499147" y="6911"/>
                  <a:pt x="633750" y="8548"/>
                  <a:pt x="768234" y="2061"/>
                </a:cubicBezTo>
                <a:cubicBezTo>
                  <a:pt x="801008" y="-37"/>
                  <a:pt x="833841" y="-532"/>
                  <a:pt x="866623" y="571"/>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8" name="Picture Placeholder 27">
            <a:extLst>
              <a:ext uri="{FF2B5EF4-FFF2-40B4-BE49-F238E27FC236}">
                <a16:creationId xmlns:a16="http://schemas.microsoft.com/office/drawing/2014/main" id="{2B03F1E7-A2BE-4059-85FC-6546945FA3FB}"/>
              </a:ext>
            </a:extLst>
          </p:cNvPr>
          <p:cNvSpPr>
            <a:spLocks noGrp="1"/>
          </p:cNvSpPr>
          <p:nvPr>
            <p:ph type="pic" sz="quarter" idx="15"/>
          </p:nvPr>
        </p:nvSpPr>
        <p:spPr>
          <a:xfrm>
            <a:off x="5370488" y="3064916"/>
            <a:ext cx="1455507" cy="1477990"/>
          </a:xfrm>
          <a:custGeom>
            <a:avLst/>
            <a:gdLst>
              <a:gd name="connsiteX0" fmla="*/ 100458 w 1455507"/>
              <a:gd name="connsiteY0" fmla="*/ 0 h 1477990"/>
              <a:gd name="connsiteX1" fmla="*/ 258284 w 1455507"/>
              <a:gd name="connsiteY1" fmla="*/ 0 h 1477990"/>
              <a:gd name="connsiteX2" fmla="*/ 290610 w 1455507"/>
              <a:gd name="connsiteY2" fmla="*/ 2318 h 1477990"/>
              <a:gd name="connsiteX3" fmla="*/ 357070 w 1455507"/>
              <a:gd name="connsiteY3" fmla="*/ 5440 h 1477990"/>
              <a:gd name="connsiteX4" fmla="*/ 558908 w 1455507"/>
              <a:gd name="connsiteY4" fmla="*/ 1098 h 1477990"/>
              <a:gd name="connsiteX5" fmla="*/ 599348 w 1455507"/>
              <a:gd name="connsiteY5" fmla="*/ 0 h 1477990"/>
              <a:gd name="connsiteX6" fmla="*/ 930201 w 1455507"/>
              <a:gd name="connsiteY6" fmla="*/ 0 h 1477990"/>
              <a:gd name="connsiteX7" fmla="*/ 957174 w 1455507"/>
              <a:gd name="connsiteY7" fmla="*/ 2227 h 1477990"/>
              <a:gd name="connsiteX8" fmla="*/ 1104293 w 1455507"/>
              <a:gd name="connsiteY8" fmla="*/ 1924 h 1477990"/>
              <a:gd name="connsiteX9" fmla="*/ 1153561 w 1455507"/>
              <a:gd name="connsiteY9" fmla="*/ 0 h 1477990"/>
              <a:gd name="connsiteX10" fmla="*/ 1229432 w 1455507"/>
              <a:gd name="connsiteY10" fmla="*/ 0 h 1477990"/>
              <a:gd name="connsiteX11" fmla="*/ 1282523 w 1455507"/>
              <a:gd name="connsiteY11" fmla="*/ 2288 h 1477990"/>
              <a:gd name="connsiteX12" fmla="*/ 1409865 w 1455507"/>
              <a:gd name="connsiteY12" fmla="*/ 166 h 1477990"/>
              <a:gd name="connsiteX13" fmla="*/ 1414535 w 1455507"/>
              <a:gd name="connsiteY13" fmla="*/ 0 h 1477990"/>
              <a:gd name="connsiteX14" fmla="*/ 1446877 w 1455507"/>
              <a:gd name="connsiteY14" fmla="*/ 0 h 1477990"/>
              <a:gd name="connsiteX15" fmla="*/ 1441986 w 1455507"/>
              <a:gd name="connsiteY15" fmla="*/ 87863 h 1477990"/>
              <a:gd name="connsiteX16" fmla="*/ 1446522 w 1455507"/>
              <a:gd name="connsiteY16" fmla="*/ 192281 h 1477990"/>
              <a:gd name="connsiteX17" fmla="*/ 1449083 w 1455507"/>
              <a:gd name="connsiteY17" fmla="*/ 384757 h 1477990"/>
              <a:gd name="connsiteX18" fmla="*/ 1445075 w 1455507"/>
              <a:gd name="connsiteY18" fmla="*/ 558660 h 1477990"/>
              <a:gd name="connsiteX19" fmla="*/ 1453480 w 1455507"/>
              <a:gd name="connsiteY19" fmla="*/ 618392 h 1477990"/>
              <a:gd name="connsiteX20" fmla="*/ 1443851 w 1455507"/>
              <a:gd name="connsiteY20" fmla="*/ 900580 h 1477990"/>
              <a:gd name="connsiteX21" fmla="*/ 1445131 w 1455507"/>
              <a:gd name="connsiteY21" fmla="*/ 1003252 h 1477990"/>
              <a:gd name="connsiteX22" fmla="*/ 1448470 w 1455507"/>
              <a:gd name="connsiteY22" fmla="*/ 1090546 h 1477990"/>
              <a:gd name="connsiteX23" fmla="*/ 1446188 w 1455507"/>
              <a:gd name="connsiteY23" fmla="*/ 1168120 h 1477990"/>
              <a:gd name="connsiteX24" fmla="*/ 1454190 w 1455507"/>
              <a:gd name="connsiteY24" fmla="*/ 1273576 h 1477990"/>
              <a:gd name="connsiteX25" fmla="*/ 1455507 w 1455507"/>
              <a:gd name="connsiteY25" fmla="*/ 1324327 h 1477990"/>
              <a:gd name="connsiteX26" fmla="*/ 1455507 w 1455507"/>
              <a:gd name="connsiteY26" fmla="*/ 1427362 h 1477990"/>
              <a:gd name="connsiteX27" fmla="*/ 1451365 w 1455507"/>
              <a:gd name="connsiteY27" fmla="*/ 1465458 h 1477990"/>
              <a:gd name="connsiteX28" fmla="*/ 1450774 w 1455507"/>
              <a:gd name="connsiteY28" fmla="*/ 1469667 h 1477990"/>
              <a:gd name="connsiteX29" fmla="*/ 1448719 w 1455507"/>
              <a:gd name="connsiteY29" fmla="*/ 1469564 h 1477990"/>
              <a:gd name="connsiteX30" fmla="*/ 1351167 w 1455507"/>
              <a:gd name="connsiteY30" fmla="*/ 1472353 h 1477990"/>
              <a:gd name="connsiteX31" fmla="*/ 1170753 w 1455507"/>
              <a:gd name="connsiteY31" fmla="*/ 1472353 h 1477990"/>
              <a:gd name="connsiteX32" fmla="*/ 852418 w 1455507"/>
              <a:gd name="connsiteY32" fmla="*/ 1465456 h 1477990"/>
              <a:gd name="connsiteX33" fmla="*/ 493168 w 1455507"/>
              <a:gd name="connsiteY33" fmla="*/ 1468013 h 1477990"/>
              <a:gd name="connsiteX34" fmla="*/ 226796 w 1455507"/>
              <a:gd name="connsiteY34" fmla="*/ 1461815 h 1477990"/>
              <a:gd name="connsiteX35" fmla="*/ 125602 w 1455507"/>
              <a:gd name="connsiteY35" fmla="*/ 1476769 h 1477990"/>
              <a:gd name="connsiteX36" fmla="*/ 5112 w 1455507"/>
              <a:gd name="connsiteY36" fmla="*/ 1477990 h 1477990"/>
              <a:gd name="connsiteX37" fmla="*/ 7783 w 1455507"/>
              <a:gd name="connsiteY37" fmla="*/ 1456307 h 1477990"/>
              <a:gd name="connsiteX38" fmla="*/ 4359 w 1455507"/>
              <a:gd name="connsiteY38" fmla="*/ 1403967 h 1477990"/>
              <a:gd name="connsiteX39" fmla="*/ 295 w 1455507"/>
              <a:gd name="connsiteY39" fmla="*/ 1370091 h 1477990"/>
              <a:gd name="connsiteX40" fmla="*/ 295 w 1455507"/>
              <a:gd name="connsiteY40" fmla="*/ 1219835 h 1477990"/>
              <a:gd name="connsiteX41" fmla="*/ 3722 w 1455507"/>
              <a:gd name="connsiteY41" fmla="*/ 1175716 h 1477990"/>
              <a:gd name="connsiteX42" fmla="*/ 295 w 1455507"/>
              <a:gd name="connsiteY42" fmla="*/ 1126935 h 1477990"/>
              <a:gd name="connsiteX43" fmla="*/ 295 w 1455507"/>
              <a:gd name="connsiteY43" fmla="*/ 1046801 h 1477990"/>
              <a:gd name="connsiteX44" fmla="*/ 4400 w 1455507"/>
              <a:gd name="connsiteY44" fmla="*/ 1015203 h 1477990"/>
              <a:gd name="connsiteX45" fmla="*/ 2166 w 1455507"/>
              <a:gd name="connsiteY45" fmla="*/ 975879 h 1477990"/>
              <a:gd name="connsiteX46" fmla="*/ 295 w 1455507"/>
              <a:gd name="connsiteY46" fmla="*/ 964020 h 1477990"/>
              <a:gd name="connsiteX47" fmla="*/ 295 w 1455507"/>
              <a:gd name="connsiteY47" fmla="*/ 801667 h 1477990"/>
              <a:gd name="connsiteX48" fmla="*/ 310 w 1455507"/>
              <a:gd name="connsiteY48" fmla="*/ 800839 h 1477990"/>
              <a:gd name="connsiteX49" fmla="*/ 2276 w 1455507"/>
              <a:gd name="connsiteY49" fmla="*/ 749518 h 1477990"/>
              <a:gd name="connsiteX50" fmla="*/ 2715 w 1455507"/>
              <a:gd name="connsiteY50" fmla="*/ 666724 h 1477990"/>
              <a:gd name="connsiteX51" fmla="*/ 295 w 1455507"/>
              <a:gd name="connsiteY51" fmla="*/ 625158 h 1477990"/>
              <a:gd name="connsiteX52" fmla="*/ 295 w 1455507"/>
              <a:gd name="connsiteY52" fmla="*/ 559484 h 1477990"/>
              <a:gd name="connsiteX53" fmla="*/ 3920 w 1455507"/>
              <a:gd name="connsiteY53" fmla="*/ 510291 h 1477990"/>
              <a:gd name="connsiteX54" fmla="*/ 2933 w 1455507"/>
              <a:gd name="connsiteY54" fmla="*/ 419129 h 1477990"/>
              <a:gd name="connsiteX55" fmla="*/ 295 w 1455507"/>
              <a:gd name="connsiteY55" fmla="*/ 403959 h 1477990"/>
              <a:gd name="connsiteX56" fmla="*/ 295 w 1455507"/>
              <a:gd name="connsiteY56" fmla="*/ 237294 h 1477990"/>
              <a:gd name="connsiteX57" fmla="*/ 2933 w 1455507"/>
              <a:gd name="connsiteY57" fmla="*/ 209924 h 1477990"/>
              <a:gd name="connsiteX58" fmla="*/ 3263 w 1455507"/>
              <a:gd name="connsiteY58" fmla="*/ 97581 h 1477990"/>
              <a:gd name="connsiteX59" fmla="*/ 295 w 1455507"/>
              <a:gd name="connsiteY59" fmla="*/ 63619 h 1477990"/>
              <a:gd name="connsiteX60" fmla="*/ 295 w 1455507"/>
              <a:gd name="connsiteY60" fmla="*/ 1928 h 1477990"/>
              <a:gd name="connsiteX61" fmla="*/ 64759 w 1455507"/>
              <a:gd name="connsiteY61"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Lst>
            <a:rect l="l" t="t" r="r" b="b"/>
            <a:pathLst>
              <a:path w="1455507" h="1477990">
                <a:moveTo>
                  <a:pt x="100458" y="0"/>
                </a:moveTo>
                <a:lnTo>
                  <a:pt x="258284" y="0"/>
                </a:lnTo>
                <a:lnTo>
                  <a:pt x="290610" y="2318"/>
                </a:lnTo>
                <a:cubicBezTo>
                  <a:pt x="312734" y="4440"/>
                  <a:pt x="334873" y="6289"/>
                  <a:pt x="357070" y="5440"/>
                </a:cubicBezTo>
                <a:cubicBezTo>
                  <a:pt x="424342" y="2955"/>
                  <a:pt x="491629" y="2121"/>
                  <a:pt x="558908" y="1098"/>
                </a:cubicBezTo>
                <a:lnTo>
                  <a:pt x="599348" y="0"/>
                </a:lnTo>
                <a:lnTo>
                  <a:pt x="930201" y="0"/>
                </a:lnTo>
                <a:lnTo>
                  <a:pt x="957174" y="2227"/>
                </a:lnTo>
                <a:cubicBezTo>
                  <a:pt x="1005997" y="9381"/>
                  <a:pt x="1055234" y="4955"/>
                  <a:pt x="1104293" y="1924"/>
                </a:cubicBezTo>
                <a:lnTo>
                  <a:pt x="1153561" y="0"/>
                </a:lnTo>
                <a:lnTo>
                  <a:pt x="1229432" y="0"/>
                </a:lnTo>
                <a:lnTo>
                  <a:pt x="1282523" y="2288"/>
                </a:lnTo>
                <a:cubicBezTo>
                  <a:pt x="1324852" y="6652"/>
                  <a:pt x="1367417" y="2591"/>
                  <a:pt x="1409865" y="166"/>
                </a:cubicBezTo>
                <a:lnTo>
                  <a:pt x="1414535" y="0"/>
                </a:lnTo>
                <a:lnTo>
                  <a:pt x="1446877" y="0"/>
                </a:lnTo>
                <a:lnTo>
                  <a:pt x="1441986" y="87863"/>
                </a:lnTo>
                <a:cubicBezTo>
                  <a:pt x="1441527" y="122692"/>
                  <a:pt x="1442793" y="157509"/>
                  <a:pt x="1446522" y="192281"/>
                </a:cubicBezTo>
                <a:cubicBezTo>
                  <a:pt x="1452467" y="256325"/>
                  <a:pt x="1453324" y="320620"/>
                  <a:pt x="1449083" y="384757"/>
                </a:cubicBezTo>
                <a:cubicBezTo>
                  <a:pt x="1446133" y="442709"/>
                  <a:pt x="1438896" y="500570"/>
                  <a:pt x="1445075" y="558660"/>
                </a:cubicBezTo>
                <a:cubicBezTo>
                  <a:pt x="1447190" y="578647"/>
                  <a:pt x="1452311" y="598268"/>
                  <a:pt x="1453480" y="618392"/>
                </a:cubicBezTo>
                <a:cubicBezTo>
                  <a:pt x="1459046" y="712668"/>
                  <a:pt x="1450697" y="806624"/>
                  <a:pt x="1443851" y="900580"/>
                </a:cubicBezTo>
                <a:cubicBezTo>
                  <a:pt x="1441346" y="934804"/>
                  <a:pt x="1438284" y="969028"/>
                  <a:pt x="1445131" y="1003252"/>
                </a:cubicBezTo>
                <a:cubicBezTo>
                  <a:pt x="1450558" y="1032132"/>
                  <a:pt x="1451677" y="1061447"/>
                  <a:pt x="1448470" y="1090546"/>
                </a:cubicBezTo>
                <a:cubicBezTo>
                  <a:pt x="1445264" y="1116318"/>
                  <a:pt x="1444502" y="1142251"/>
                  <a:pt x="1446188" y="1168120"/>
                </a:cubicBezTo>
                <a:cubicBezTo>
                  <a:pt x="1449667" y="1203257"/>
                  <a:pt x="1452367" y="1238405"/>
                  <a:pt x="1454190" y="1273576"/>
                </a:cubicBezTo>
                <a:lnTo>
                  <a:pt x="1455507" y="1324327"/>
                </a:lnTo>
                <a:lnTo>
                  <a:pt x="1455507" y="1427362"/>
                </a:lnTo>
                <a:lnTo>
                  <a:pt x="1451365" y="1465458"/>
                </a:lnTo>
                <a:lnTo>
                  <a:pt x="1450774" y="1469667"/>
                </a:lnTo>
                <a:lnTo>
                  <a:pt x="1448719" y="1469564"/>
                </a:lnTo>
                <a:cubicBezTo>
                  <a:pt x="1416243" y="1471268"/>
                  <a:pt x="1383704" y="1471810"/>
                  <a:pt x="1351167" y="1472353"/>
                </a:cubicBezTo>
                <a:cubicBezTo>
                  <a:pt x="1291009" y="1473360"/>
                  <a:pt x="1230608" y="1482658"/>
                  <a:pt x="1170753" y="1472353"/>
                </a:cubicBezTo>
                <a:cubicBezTo>
                  <a:pt x="1065139" y="1455500"/>
                  <a:pt x="958414" y="1453183"/>
                  <a:pt x="852418" y="1465456"/>
                </a:cubicBezTo>
                <a:cubicBezTo>
                  <a:pt x="732873" y="1477389"/>
                  <a:pt x="612811" y="1478242"/>
                  <a:pt x="493168" y="1468013"/>
                </a:cubicBezTo>
                <a:cubicBezTo>
                  <a:pt x="404539" y="1460730"/>
                  <a:pt x="315729" y="1455306"/>
                  <a:pt x="226796" y="1461815"/>
                </a:cubicBezTo>
                <a:cubicBezTo>
                  <a:pt x="192742" y="1464372"/>
                  <a:pt x="159536" y="1475530"/>
                  <a:pt x="125602" y="1476769"/>
                </a:cubicBezTo>
                <a:lnTo>
                  <a:pt x="5112" y="1477990"/>
                </a:lnTo>
                <a:lnTo>
                  <a:pt x="7783" y="1456307"/>
                </a:lnTo>
                <a:cubicBezTo>
                  <a:pt x="9044" y="1438825"/>
                  <a:pt x="8660" y="1421330"/>
                  <a:pt x="4359" y="1403967"/>
                </a:cubicBezTo>
                <a:lnTo>
                  <a:pt x="295" y="1370091"/>
                </a:lnTo>
                <a:lnTo>
                  <a:pt x="295" y="1219835"/>
                </a:lnTo>
                <a:lnTo>
                  <a:pt x="3722" y="1175716"/>
                </a:lnTo>
                <a:lnTo>
                  <a:pt x="295" y="1126935"/>
                </a:lnTo>
                <a:lnTo>
                  <a:pt x="295" y="1046801"/>
                </a:lnTo>
                <a:lnTo>
                  <a:pt x="4400" y="1015203"/>
                </a:lnTo>
                <a:cubicBezTo>
                  <a:pt x="5263" y="1002160"/>
                  <a:pt x="4906" y="989085"/>
                  <a:pt x="2166" y="975879"/>
                </a:cubicBezTo>
                <a:lnTo>
                  <a:pt x="295" y="964020"/>
                </a:lnTo>
                <a:lnTo>
                  <a:pt x="295" y="801667"/>
                </a:lnTo>
                <a:lnTo>
                  <a:pt x="310" y="800839"/>
                </a:lnTo>
                <a:cubicBezTo>
                  <a:pt x="-163" y="783697"/>
                  <a:pt x="-464" y="766569"/>
                  <a:pt x="2276" y="749518"/>
                </a:cubicBezTo>
                <a:cubicBezTo>
                  <a:pt x="6167" y="722055"/>
                  <a:pt x="6315" y="694225"/>
                  <a:pt x="2715" y="666724"/>
                </a:cubicBezTo>
                <a:lnTo>
                  <a:pt x="295" y="625158"/>
                </a:lnTo>
                <a:lnTo>
                  <a:pt x="295" y="559484"/>
                </a:lnTo>
                <a:lnTo>
                  <a:pt x="3920" y="510291"/>
                </a:lnTo>
                <a:cubicBezTo>
                  <a:pt x="8414" y="480008"/>
                  <a:pt x="10989" y="448837"/>
                  <a:pt x="2933" y="419129"/>
                </a:cubicBezTo>
                <a:lnTo>
                  <a:pt x="295" y="403959"/>
                </a:lnTo>
                <a:lnTo>
                  <a:pt x="295" y="237294"/>
                </a:lnTo>
                <a:lnTo>
                  <a:pt x="2933" y="209924"/>
                </a:lnTo>
                <a:cubicBezTo>
                  <a:pt x="7729" y="172623"/>
                  <a:pt x="7838" y="134908"/>
                  <a:pt x="3263" y="97581"/>
                </a:cubicBezTo>
                <a:lnTo>
                  <a:pt x="295" y="63619"/>
                </a:lnTo>
                <a:lnTo>
                  <a:pt x="295" y="1928"/>
                </a:lnTo>
                <a:lnTo>
                  <a:pt x="64759"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7" name="Picture Placeholder 26">
            <a:extLst>
              <a:ext uri="{FF2B5EF4-FFF2-40B4-BE49-F238E27FC236}">
                <a16:creationId xmlns:a16="http://schemas.microsoft.com/office/drawing/2014/main" id="{C62C212D-2434-4610-A983-7FC587B517B4}"/>
              </a:ext>
            </a:extLst>
          </p:cNvPr>
          <p:cNvSpPr>
            <a:spLocks noGrp="1"/>
          </p:cNvSpPr>
          <p:nvPr>
            <p:ph type="pic" sz="quarter" idx="14"/>
          </p:nvPr>
        </p:nvSpPr>
        <p:spPr>
          <a:xfrm>
            <a:off x="3009627" y="3064916"/>
            <a:ext cx="1447216" cy="1477990"/>
          </a:xfrm>
          <a:custGeom>
            <a:avLst/>
            <a:gdLst>
              <a:gd name="connsiteX0" fmla="*/ 107991 w 1447216"/>
              <a:gd name="connsiteY0" fmla="*/ 0 h 1477990"/>
              <a:gd name="connsiteX1" fmla="*/ 265817 w 1447216"/>
              <a:gd name="connsiteY1" fmla="*/ 0 h 1477990"/>
              <a:gd name="connsiteX2" fmla="*/ 298143 w 1447216"/>
              <a:gd name="connsiteY2" fmla="*/ 2318 h 1477990"/>
              <a:gd name="connsiteX3" fmla="*/ 364603 w 1447216"/>
              <a:gd name="connsiteY3" fmla="*/ 5440 h 1477990"/>
              <a:gd name="connsiteX4" fmla="*/ 566441 w 1447216"/>
              <a:gd name="connsiteY4" fmla="*/ 1098 h 1477990"/>
              <a:gd name="connsiteX5" fmla="*/ 606880 w 1447216"/>
              <a:gd name="connsiteY5" fmla="*/ 0 h 1477990"/>
              <a:gd name="connsiteX6" fmla="*/ 937733 w 1447216"/>
              <a:gd name="connsiteY6" fmla="*/ 0 h 1477990"/>
              <a:gd name="connsiteX7" fmla="*/ 964707 w 1447216"/>
              <a:gd name="connsiteY7" fmla="*/ 2227 h 1477990"/>
              <a:gd name="connsiteX8" fmla="*/ 1111826 w 1447216"/>
              <a:gd name="connsiteY8" fmla="*/ 1924 h 1477990"/>
              <a:gd name="connsiteX9" fmla="*/ 1161094 w 1447216"/>
              <a:gd name="connsiteY9" fmla="*/ 0 h 1477990"/>
              <a:gd name="connsiteX10" fmla="*/ 1236965 w 1447216"/>
              <a:gd name="connsiteY10" fmla="*/ 0 h 1477990"/>
              <a:gd name="connsiteX11" fmla="*/ 1290056 w 1447216"/>
              <a:gd name="connsiteY11" fmla="*/ 2288 h 1477990"/>
              <a:gd name="connsiteX12" fmla="*/ 1417398 w 1447216"/>
              <a:gd name="connsiteY12" fmla="*/ 166 h 1477990"/>
              <a:gd name="connsiteX13" fmla="*/ 1422068 w 1447216"/>
              <a:gd name="connsiteY13" fmla="*/ 0 h 1477990"/>
              <a:gd name="connsiteX14" fmla="*/ 1447216 w 1447216"/>
              <a:gd name="connsiteY14" fmla="*/ 0 h 1477990"/>
              <a:gd name="connsiteX15" fmla="*/ 1447216 w 1447216"/>
              <a:gd name="connsiteY15" fmla="*/ 1469823 h 1477990"/>
              <a:gd name="connsiteX16" fmla="*/ 1358700 w 1447216"/>
              <a:gd name="connsiteY16" fmla="*/ 1472353 h 1477990"/>
              <a:gd name="connsiteX17" fmla="*/ 1178286 w 1447216"/>
              <a:gd name="connsiteY17" fmla="*/ 1472353 h 1477990"/>
              <a:gd name="connsiteX18" fmla="*/ 859951 w 1447216"/>
              <a:gd name="connsiteY18" fmla="*/ 1465456 h 1477990"/>
              <a:gd name="connsiteX19" fmla="*/ 500701 w 1447216"/>
              <a:gd name="connsiteY19" fmla="*/ 1468013 h 1477990"/>
              <a:gd name="connsiteX20" fmla="*/ 234329 w 1447216"/>
              <a:gd name="connsiteY20" fmla="*/ 1461815 h 1477990"/>
              <a:gd name="connsiteX21" fmla="*/ 133135 w 1447216"/>
              <a:gd name="connsiteY21" fmla="*/ 1476769 h 1477990"/>
              <a:gd name="connsiteX22" fmla="*/ 12645 w 1447216"/>
              <a:gd name="connsiteY22" fmla="*/ 1477990 h 1477990"/>
              <a:gd name="connsiteX23" fmla="*/ 15316 w 1447216"/>
              <a:gd name="connsiteY23" fmla="*/ 1456307 h 1477990"/>
              <a:gd name="connsiteX24" fmla="*/ 11892 w 1447216"/>
              <a:gd name="connsiteY24" fmla="*/ 1403967 h 1477990"/>
              <a:gd name="connsiteX25" fmla="*/ 6412 w 1447216"/>
              <a:gd name="connsiteY25" fmla="*/ 1238066 h 1477990"/>
              <a:gd name="connsiteX26" fmla="*/ 6850 w 1447216"/>
              <a:gd name="connsiteY26" fmla="*/ 1113013 h 1477990"/>
              <a:gd name="connsiteX27" fmla="*/ 6850 w 1447216"/>
              <a:gd name="connsiteY27" fmla="*/ 1054331 h 1477990"/>
              <a:gd name="connsiteX28" fmla="*/ 9699 w 1447216"/>
              <a:gd name="connsiteY28" fmla="*/ 975879 h 1477990"/>
              <a:gd name="connsiteX29" fmla="*/ 4220 w 1447216"/>
              <a:gd name="connsiteY29" fmla="*/ 941150 h 1477990"/>
              <a:gd name="connsiteX30" fmla="*/ 6904 w 1447216"/>
              <a:gd name="connsiteY30" fmla="*/ 852238 h 1477990"/>
              <a:gd name="connsiteX31" fmla="*/ 9809 w 1447216"/>
              <a:gd name="connsiteY31" fmla="*/ 749518 h 1477990"/>
              <a:gd name="connsiteX32" fmla="*/ 10248 w 1447216"/>
              <a:gd name="connsiteY32" fmla="*/ 666724 h 1477990"/>
              <a:gd name="connsiteX33" fmla="*/ 11453 w 1447216"/>
              <a:gd name="connsiteY33" fmla="*/ 510291 h 1477990"/>
              <a:gd name="connsiteX34" fmla="*/ 10466 w 1447216"/>
              <a:gd name="connsiteY34" fmla="*/ 419129 h 1477990"/>
              <a:gd name="connsiteX35" fmla="*/ 10466 w 1447216"/>
              <a:gd name="connsiteY35" fmla="*/ 209924 h 1477990"/>
              <a:gd name="connsiteX36" fmla="*/ 10796 w 1447216"/>
              <a:gd name="connsiteY36" fmla="*/ 97581 h 1477990"/>
              <a:gd name="connsiteX37" fmla="*/ 3535 w 1447216"/>
              <a:gd name="connsiteY37" fmla="*/ 14494 h 1477990"/>
              <a:gd name="connsiteX38" fmla="*/ 3925 w 1447216"/>
              <a:gd name="connsiteY38" fmla="*/ 2002 h 1477990"/>
              <a:gd name="connsiteX39" fmla="*/ 72292 w 1447216"/>
              <a:gd name="connsiteY39" fmla="*/ 704 h 14779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Lst>
            <a:rect l="l" t="t" r="r" b="b"/>
            <a:pathLst>
              <a:path w="1447216" h="1477990">
                <a:moveTo>
                  <a:pt x="107991" y="0"/>
                </a:moveTo>
                <a:lnTo>
                  <a:pt x="265817" y="0"/>
                </a:lnTo>
                <a:lnTo>
                  <a:pt x="298143" y="2318"/>
                </a:lnTo>
                <a:cubicBezTo>
                  <a:pt x="320267" y="4440"/>
                  <a:pt x="342406" y="6289"/>
                  <a:pt x="364603" y="5440"/>
                </a:cubicBezTo>
                <a:cubicBezTo>
                  <a:pt x="431875" y="2955"/>
                  <a:pt x="499162" y="2121"/>
                  <a:pt x="566441" y="1098"/>
                </a:cubicBezTo>
                <a:lnTo>
                  <a:pt x="606880" y="0"/>
                </a:lnTo>
                <a:lnTo>
                  <a:pt x="937733" y="0"/>
                </a:lnTo>
                <a:lnTo>
                  <a:pt x="964707" y="2227"/>
                </a:lnTo>
                <a:cubicBezTo>
                  <a:pt x="1013530" y="9381"/>
                  <a:pt x="1062767" y="4955"/>
                  <a:pt x="1111826" y="1924"/>
                </a:cubicBezTo>
                <a:lnTo>
                  <a:pt x="1161094" y="0"/>
                </a:lnTo>
                <a:lnTo>
                  <a:pt x="1236965" y="0"/>
                </a:lnTo>
                <a:lnTo>
                  <a:pt x="1290056" y="2288"/>
                </a:lnTo>
                <a:cubicBezTo>
                  <a:pt x="1332385" y="6652"/>
                  <a:pt x="1374950" y="2591"/>
                  <a:pt x="1417398" y="166"/>
                </a:cubicBezTo>
                <a:lnTo>
                  <a:pt x="1422068" y="0"/>
                </a:lnTo>
                <a:lnTo>
                  <a:pt x="1447216" y="0"/>
                </a:lnTo>
                <a:lnTo>
                  <a:pt x="1447216" y="1469823"/>
                </a:lnTo>
                <a:lnTo>
                  <a:pt x="1358700" y="1472353"/>
                </a:lnTo>
                <a:cubicBezTo>
                  <a:pt x="1298542" y="1473360"/>
                  <a:pt x="1238141" y="1482658"/>
                  <a:pt x="1178286" y="1472353"/>
                </a:cubicBezTo>
                <a:cubicBezTo>
                  <a:pt x="1072672" y="1455500"/>
                  <a:pt x="965947" y="1453183"/>
                  <a:pt x="859951" y="1465456"/>
                </a:cubicBezTo>
                <a:cubicBezTo>
                  <a:pt x="740406" y="1477389"/>
                  <a:pt x="620344" y="1478242"/>
                  <a:pt x="500701" y="1468013"/>
                </a:cubicBezTo>
                <a:cubicBezTo>
                  <a:pt x="412072" y="1460730"/>
                  <a:pt x="323262" y="1455306"/>
                  <a:pt x="234329" y="1461815"/>
                </a:cubicBezTo>
                <a:cubicBezTo>
                  <a:pt x="200275" y="1464372"/>
                  <a:pt x="167069" y="1475530"/>
                  <a:pt x="133135" y="1476769"/>
                </a:cubicBezTo>
                <a:lnTo>
                  <a:pt x="12645" y="1477990"/>
                </a:lnTo>
                <a:lnTo>
                  <a:pt x="15316" y="1456307"/>
                </a:lnTo>
                <a:cubicBezTo>
                  <a:pt x="16577" y="1438825"/>
                  <a:pt x="16193" y="1421330"/>
                  <a:pt x="11892" y="1403967"/>
                </a:cubicBezTo>
                <a:cubicBezTo>
                  <a:pt x="-1808" y="1348788"/>
                  <a:pt x="932" y="1293662"/>
                  <a:pt x="6412" y="1238066"/>
                </a:cubicBezTo>
                <a:cubicBezTo>
                  <a:pt x="10522" y="1196695"/>
                  <a:pt x="15070" y="1154854"/>
                  <a:pt x="6850" y="1113013"/>
                </a:cubicBezTo>
                <a:cubicBezTo>
                  <a:pt x="3316" y="1093599"/>
                  <a:pt x="3316" y="1073745"/>
                  <a:pt x="6850" y="1054331"/>
                </a:cubicBezTo>
                <a:cubicBezTo>
                  <a:pt x="11124" y="1028180"/>
                  <a:pt x="15179" y="1002291"/>
                  <a:pt x="9699" y="975879"/>
                </a:cubicBezTo>
                <a:cubicBezTo>
                  <a:pt x="7289" y="964373"/>
                  <a:pt x="5481" y="952762"/>
                  <a:pt x="4220" y="941150"/>
                </a:cubicBezTo>
                <a:cubicBezTo>
                  <a:pt x="1710" y="911506"/>
                  <a:pt x="2609" y="881694"/>
                  <a:pt x="6904" y="852238"/>
                </a:cubicBezTo>
                <a:cubicBezTo>
                  <a:pt x="11015" y="818033"/>
                  <a:pt x="4329" y="783619"/>
                  <a:pt x="9809" y="749518"/>
                </a:cubicBezTo>
                <a:cubicBezTo>
                  <a:pt x="13700" y="722055"/>
                  <a:pt x="13848" y="694225"/>
                  <a:pt x="10248" y="666724"/>
                </a:cubicBezTo>
                <a:cubicBezTo>
                  <a:pt x="3770" y="614737"/>
                  <a:pt x="4175" y="562179"/>
                  <a:pt x="11453" y="510291"/>
                </a:cubicBezTo>
                <a:cubicBezTo>
                  <a:pt x="15947" y="480008"/>
                  <a:pt x="18522" y="448837"/>
                  <a:pt x="10466" y="419129"/>
                </a:cubicBezTo>
                <a:cubicBezTo>
                  <a:pt x="-8494" y="349307"/>
                  <a:pt x="2576" y="279380"/>
                  <a:pt x="10466" y="209924"/>
                </a:cubicBezTo>
                <a:cubicBezTo>
                  <a:pt x="15262" y="172623"/>
                  <a:pt x="15371" y="134908"/>
                  <a:pt x="10796" y="97581"/>
                </a:cubicBezTo>
                <a:cubicBezTo>
                  <a:pt x="6735" y="70015"/>
                  <a:pt x="4313" y="42275"/>
                  <a:pt x="3535" y="14494"/>
                </a:cubicBezTo>
                <a:lnTo>
                  <a:pt x="3925" y="2002"/>
                </a:lnTo>
                <a:lnTo>
                  <a:pt x="72292" y="704"/>
                </a:ln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6" name="Picture Placeholder 25">
            <a:extLst>
              <a:ext uri="{FF2B5EF4-FFF2-40B4-BE49-F238E27FC236}">
                <a16:creationId xmlns:a16="http://schemas.microsoft.com/office/drawing/2014/main" id="{32959C17-53EC-4A48-8276-E73A5CF1258A}"/>
              </a:ext>
            </a:extLst>
          </p:cNvPr>
          <p:cNvSpPr>
            <a:spLocks noGrp="1"/>
          </p:cNvSpPr>
          <p:nvPr>
            <p:ph type="pic" sz="quarter" idx="13"/>
          </p:nvPr>
        </p:nvSpPr>
        <p:spPr>
          <a:xfrm>
            <a:off x="648304" y="3058476"/>
            <a:ext cx="1463039" cy="1484431"/>
          </a:xfrm>
          <a:custGeom>
            <a:avLst/>
            <a:gdLst>
              <a:gd name="connsiteX0" fmla="*/ 866623 w 1463039"/>
              <a:gd name="connsiteY0" fmla="*/ 570 h 1484431"/>
              <a:gd name="connsiteX1" fmla="*/ 964707 w 1463039"/>
              <a:gd name="connsiteY1" fmla="*/ 8668 h 1484431"/>
              <a:gd name="connsiteX2" fmla="*/ 1111826 w 1463039"/>
              <a:gd name="connsiteY2" fmla="*/ 8365 h 1484431"/>
              <a:gd name="connsiteX3" fmla="*/ 1290056 w 1463039"/>
              <a:gd name="connsiteY3" fmla="*/ 8729 h 1484431"/>
              <a:gd name="connsiteX4" fmla="*/ 1417398 w 1463039"/>
              <a:gd name="connsiteY4" fmla="*/ 6607 h 1484431"/>
              <a:gd name="connsiteX5" fmla="*/ 1454474 w 1463039"/>
              <a:gd name="connsiteY5" fmla="*/ 5289 h 1484431"/>
              <a:gd name="connsiteX6" fmla="*/ 1449519 w 1463039"/>
              <a:gd name="connsiteY6" fmla="*/ 94304 h 1484431"/>
              <a:gd name="connsiteX7" fmla="*/ 1454055 w 1463039"/>
              <a:gd name="connsiteY7" fmla="*/ 198722 h 1484431"/>
              <a:gd name="connsiteX8" fmla="*/ 1456616 w 1463039"/>
              <a:gd name="connsiteY8" fmla="*/ 391198 h 1484431"/>
              <a:gd name="connsiteX9" fmla="*/ 1452608 w 1463039"/>
              <a:gd name="connsiteY9" fmla="*/ 565101 h 1484431"/>
              <a:gd name="connsiteX10" fmla="*/ 1461013 w 1463039"/>
              <a:gd name="connsiteY10" fmla="*/ 624833 h 1484431"/>
              <a:gd name="connsiteX11" fmla="*/ 1451384 w 1463039"/>
              <a:gd name="connsiteY11" fmla="*/ 907021 h 1484431"/>
              <a:gd name="connsiteX12" fmla="*/ 1452664 w 1463039"/>
              <a:gd name="connsiteY12" fmla="*/ 1009693 h 1484431"/>
              <a:gd name="connsiteX13" fmla="*/ 1456003 w 1463039"/>
              <a:gd name="connsiteY13" fmla="*/ 1096987 h 1484431"/>
              <a:gd name="connsiteX14" fmla="*/ 1453721 w 1463039"/>
              <a:gd name="connsiteY14" fmla="*/ 1174561 h 1484431"/>
              <a:gd name="connsiteX15" fmla="*/ 1461723 w 1463039"/>
              <a:gd name="connsiteY15" fmla="*/ 1280017 h 1484431"/>
              <a:gd name="connsiteX16" fmla="*/ 1463039 w 1463039"/>
              <a:gd name="connsiteY16" fmla="*/ 1330730 h 1484431"/>
              <a:gd name="connsiteX17" fmla="*/ 1463039 w 1463039"/>
              <a:gd name="connsiteY17" fmla="*/ 1433812 h 1484431"/>
              <a:gd name="connsiteX18" fmla="*/ 1458898 w 1463039"/>
              <a:gd name="connsiteY18" fmla="*/ 1471899 h 1484431"/>
              <a:gd name="connsiteX19" fmla="*/ 1458307 w 1463039"/>
              <a:gd name="connsiteY19" fmla="*/ 1476108 h 1484431"/>
              <a:gd name="connsiteX20" fmla="*/ 1456252 w 1463039"/>
              <a:gd name="connsiteY20" fmla="*/ 1476005 h 1484431"/>
              <a:gd name="connsiteX21" fmla="*/ 1358700 w 1463039"/>
              <a:gd name="connsiteY21" fmla="*/ 1478794 h 1484431"/>
              <a:gd name="connsiteX22" fmla="*/ 1178286 w 1463039"/>
              <a:gd name="connsiteY22" fmla="*/ 1478794 h 1484431"/>
              <a:gd name="connsiteX23" fmla="*/ 859951 w 1463039"/>
              <a:gd name="connsiteY23" fmla="*/ 1471897 h 1484431"/>
              <a:gd name="connsiteX24" fmla="*/ 500701 w 1463039"/>
              <a:gd name="connsiteY24" fmla="*/ 1474454 h 1484431"/>
              <a:gd name="connsiteX25" fmla="*/ 234329 w 1463039"/>
              <a:gd name="connsiteY25" fmla="*/ 1468256 h 1484431"/>
              <a:gd name="connsiteX26" fmla="*/ 133135 w 1463039"/>
              <a:gd name="connsiteY26" fmla="*/ 1483210 h 1484431"/>
              <a:gd name="connsiteX27" fmla="*/ 12645 w 1463039"/>
              <a:gd name="connsiteY27" fmla="*/ 1484431 h 1484431"/>
              <a:gd name="connsiteX28" fmla="*/ 15316 w 1463039"/>
              <a:gd name="connsiteY28" fmla="*/ 1462748 h 1484431"/>
              <a:gd name="connsiteX29" fmla="*/ 11892 w 1463039"/>
              <a:gd name="connsiteY29" fmla="*/ 1410408 h 1484431"/>
              <a:gd name="connsiteX30" fmla="*/ 6412 w 1463039"/>
              <a:gd name="connsiteY30" fmla="*/ 1244507 h 1484431"/>
              <a:gd name="connsiteX31" fmla="*/ 6850 w 1463039"/>
              <a:gd name="connsiteY31" fmla="*/ 1119454 h 1484431"/>
              <a:gd name="connsiteX32" fmla="*/ 6850 w 1463039"/>
              <a:gd name="connsiteY32" fmla="*/ 1060772 h 1484431"/>
              <a:gd name="connsiteX33" fmla="*/ 9699 w 1463039"/>
              <a:gd name="connsiteY33" fmla="*/ 982320 h 1484431"/>
              <a:gd name="connsiteX34" fmla="*/ 4220 w 1463039"/>
              <a:gd name="connsiteY34" fmla="*/ 947591 h 1484431"/>
              <a:gd name="connsiteX35" fmla="*/ 6904 w 1463039"/>
              <a:gd name="connsiteY35" fmla="*/ 858679 h 1484431"/>
              <a:gd name="connsiteX36" fmla="*/ 9809 w 1463039"/>
              <a:gd name="connsiteY36" fmla="*/ 755959 h 1484431"/>
              <a:gd name="connsiteX37" fmla="*/ 10248 w 1463039"/>
              <a:gd name="connsiteY37" fmla="*/ 673165 h 1484431"/>
              <a:gd name="connsiteX38" fmla="*/ 11453 w 1463039"/>
              <a:gd name="connsiteY38" fmla="*/ 516732 h 1484431"/>
              <a:gd name="connsiteX39" fmla="*/ 10466 w 1463039"/>
              <a:gd name="connsiteY39" fmla="*/ 425570 h 1484431"/>
              <a:gd name="connsiteX40" fmla="*/ 10466 w 1463039"/>
              <a:gd name="connsiteY40" fmla="*/ 216365 h 1484431"/>
              <a:gd name="connsiteX41" fmla="*/ 10796 w 1463039"/>
              <a:gd name="connsiteY41" fmla="*/ 104022 h 1484431"/>
              <a:gd name="connsiteX42" fmla="*/ 3535 w 1463039"/>
              <a:gd name="connsiteY42" fmla="*/ 20935 h 1484431"/>
              <a:gd name="connsiteX43" fmla="*/ 3925 w 1463039"/>
              <a:gd name="connsiteY43" fmla="*/ 8443 h 1484431"/>
              <a:gd name="connsiteX44" fmla="*/ 72292 w 1463039"/>
              <a:gd name="connsiteY44" fmla="*/ 7145 h 1484431"/>
              <a:gd name="connsiteX45" fmla="*/ 231771 w 1463039"/>
              <a:gd name="connsiteY45" fmla="*/ 4000 h 1484431"/>
              <a:gd name="connsiteX46" fmla="*/ 364603 w 1463039"/>
              <a:gd name="connsiteY46" fmla="*/ 11881 h 1484431"/>
              <a:gd name="connsiteX47" fmla="*/ 768234 w 1463039"/>
              <a:gd name="connsiteY47" fmla="*/ 2060 h 1484431"/>
              <a:gd name="connsiteX48" fmla="*/ 866623 w 1463039"/>
              <a:gd name="connsiteY48" fmla="*/ 570 h 14844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463039" h="1484431">
                <a:moveTo>
                  <a:pt x="866623" y="570"/>
                </a:moveTo>
                <a:cubicBezTo>
                  <a:pt x="899406" y="1672"/>
                  <a:pt x="932137" y="4373"/>
                  <a:pt x="964707" y="8668"/>
                </a:cubicBezTo>
                <a:cubicBezTo>
                  <a:pt x="1013530" y="15822"/>
                  <a:pt x="1062767" y="11396"/>
                  <a:pt x="1111826" y="8365"/>
                </a:cubicBezTo>
                <a:cubicBezTo>
                  <a:pt x="1171217" y="4667"/>
                  <a:pt x="1230548" y="2666"/>
                  <a:pt x="1290056" y="8729"/>
                </a:cubicBezTo>
                <a:cubicBezTo>
                  <a:pt x="1332385" y="13093"/>
                  <a:pt x="1374950" y="9032"/>
                  <a:pt x="1417398" y="6607"/>
                </a:cubicBezTo>
                <a:lnTo>
                  <a:pt x="1454474" y="5289"/>
                </a:lnTo>
                <a:lnTo>
                  <a:pt x="1449519" y="94304"/>
                </a:lnTo>
                <a:cubicBezTo>
                  <a:pt x="1449060" y="129133"/>
                  <a:pt x="1450326" y="163950"/>
                  <a:pt x="1454055" y="198722"/>
                </a:cubicBezTo>
                <a:cubicBezTo>
                  <a:pt x="1460000" y="262766"/>
                  <a:pt x="1460857" y="327061"/>
                  <a:pt x="1456616" y="391198"/>
                </a:cubicBezTo>
                <a:cubicBezTo>
                  <a:pt x="1453666" y="449150"/>
                  <a:pt x="1446429" y="507011"/>
                  <a:pt x="1452608" y="565101"/>
                </a:cubicBezTo>
                <a:cubicBezTo>
                  <a:pt x="1454723" y="585088"/>
                  <a:pt x="1459844" y="604709"/>
                  <a:pt x="1461013" y="624833"/>
                </a:cubicBezTo>
                <a:cubicBezTo>
                  <a:pt x="1466579" y="719109"/>
                  <a:pt x="1458230" y="813065"/>
                  <a:pt x="1451384" y="907021"/>
                </a:cubicBezTo>
                <a:cubicBezTo>
                  <a:pt x="1448879" y="941245"/>
                  <a:pt x="1445817" y="975469"/>
                  <a:pt x="1452664" y="1009693"/>
                </a:cubicBezTo>
                <a:cubicBezTo>
                  <a:pt x="1458091" y="1038573"/>
                  <a:pt x="1459210" y="1067888"/>
                  <a:pt x="1456003" y="1096987"/>
                </a:cubicBezTo>
                <a:cubicBezTo>
                  <a:pt x="1452797" y="1122759"/>
                  <a:pt x="1452035" y="1148692"/>
                  <a:pt x="1453721" y="1174561"/>
                </a:cubicBezTo>
                <a:cubicBezTo>
                  <a:pt x="1457200" y="1209698"/>
                  <a:pt x="1459900" y="1244846"/>
                  <a:pt x="1461723" y="1280017"/>
                </a:cubicBezTo>
                <a:lnTo>
                  <a:pt x="1463039" y="1330730"/>
                </a:lnTo>
                <a:lnTo>
                  <a:pt x="1463039" y="1433812"/>
                </a:lnTo>
                <a:lnTo>
                  <a:pt x="1458898" y="1471899"/>
                </a:lnTo>
                <a:lnTo>
                  <a:pt x="1458307" y="1476108"/>
                </a:lnTo>
                <a:lnTo>
                  <a:pt x="1456252" y="1476005"/>
                </a:lnTo>
                <a:cubicBezTo>
                  <a:pt x="1423776" y="1477709"/>
                  <a:pt x="1391237" y="1478251"/>
                  <a:pt x="1358700" y="1478794"/>
                </a:cubicBezTo>
                <a:cubicBezTo>
                  <a:pt x="1298542" y="1479801"/>
                  <a:pt x="1238141" y="1489099"/>
                  <a:pt x="1178286" y="1478794"/>
                </a:cubicBezTo>
                <a:cubicBezTo>
                  <a:pt x="1072672" y="1461941"/>
                  <a:pt x="965947" y="1459624"/>
                  <a:pt x="859951" y="1471897"/>
                </a:cubicBezTo>
                <a:cubicBezTo>
                  <a:pt x="740406" y="1483830"/>
                  <a:pt x="620344" y="1484683"/>
                  <a:pt x="500701" y="1474454"/>
                </a:cubicBezTo>
                <a:cubicBezTo>
                  <a:pt x="412072" y="1467171"/>
                  <a:pt x="323262" y="1461747"/>
                  <a:pt x="234329" y="1468256"/>
                </a:cubicBezTo>
                <a:cubicBezTo>
                  <a:pt x="200275" y="1470813"/>
                  <a:pt x="167069" y="1481971"/>
                  <a:pt x="133135" y="1483210"/>
                </a:cubicBezTo>
                <a:lnTo>
                  <a:pt x="12645" y="1484431"/>
                </a:lnTo>
                <a:lnTo>
                  <a:pt x="15316" y="1462748"/>
                </a:lnTo>
                <a:cubicBezTo>
                  <a:pt x="16577" y="1445266"/>
                  <a:pt x="16193" y="1427771"/>
                  <a:pt x="11892" y="1410408"/>
                </a:cubicBezTo>
                <a:cubicBezTo>
                  <a:pt x="-1808" y="1355229"/>
                  <a:pt x="932" y="1300103"/>
                  <a:pt x="6412" y="1244507"/>
                </a:cubicBezTo>
                <a:cubicBezTo>
                  <a:pt x="10522" y="1203136"/>
                  <a:pt x="15070" y="1161295"/>
                  <a:pt x="6850" y="1119454"/>
                </a:cubicBezTo>
                <a:cubicBezTo>
                  <a:pt x="3316" y="1100040"/>
                  <a:pt x="3316" y="1080186"/>
                  <a:pt x="6850" y="1060772"/>
                </a:cubicBezTo>
                <a:cubicBezTo>
                  <a:pt x="11124" y="1034621"/>
                  <a:pt x="15179" y="1008732"/>
                  <a:pt x="9699" y="982320"/>
                </a:cubicBezTo>
                <a:cubicBezTo>
                  <a:pt x="7289" y="970814"/>
                  <a:pt x="5481" y="959203"/>
                  <a:pt x="4220" y="947591"/>
                </a:cubicBezTo>
                <a:cubicBezTo>
                  <a:pt x="1710" y="917947"/>
                  <a:pt x="2609" y="888135"/>
                  <a:pt x="6904" y="858679"/>
                </a:cubicBezTo>
                <a:cubicBezTo>
                  <a:pt x="11015" y="824474"/>
                  <a:pt x="4329" y="790060"/>
                  <a:pt x="9809" y="755959"/>
                </a:cubicBezTo>
                <a:cubicBezTo>
                  <a:pt x="13700" y="728496"/>
                  <a:pt x="13848" y="700666"/>
                  <a:pt x="10248" y="673165"/>
                </a:cubicBezTo>
                <a:cubicBezTo>
                  <a:pt x="3770" y="621178"/>
                  <a:pt x="4175" y="568620"/>
                  <a:pt x="11453" y="516732"/>
                </a:cubicBezTo>
                <a:cubicBezTo>
                  <a:pt x="15947" y="486449"/>
                  <a:pt x="18522" y="455278"/>
                  <a:pt x="10466" y="425570"/>
                </a:cubicBezTo>
                <a:cubicBezTo>
                  <a:pt x="-8494" y="355748"/>
                  <a:pt x="2576" y="285821"/>
                  <a:pt x="10466" y="216365"/>
                </a:cubicBezTo>
                <a:cubicBezTo>
                  <a:pt x="15262" y="179064"/>
                  <a:pt x="15371" y="141349"/>
                  <a:pt x="10796" y="104022"/>
                </a:cubicBezTo>
                <a:cubicBezTo>
                  <a:pt x="6735" y="76456"/>
                  <a:pt x="4313" y="48716"/>
                  <a:pt x="3535" y="20935"/>
                </a:cubicBezTo>
                <a:lnTo>
                  <a:pt x="3925" y="8443"/>
                </a:lnTo>
                <a:lnTo>
                  <a:pt x="72292" y="7145"/>
                </a:lnTo>
                <a:cubicBezTo>
                  <a:pt x="125550" y="5561"/>
                  <a:pt x="178728" y="3394"/>
                  <a:pt x="231771" y="4000"/>
                </a:cubicBezTo>
                <a:cubicBezTo>
                  <a:pt x="276049" y="4485"/>
                  <a:pt x="320208" y="13578"/>
                  <a:pt x="364603" y="11881"/>
                </a:cubicBezTo>
                <a:cubicBezTo>
                  <a:pt x="499147" y="6910"/>
                  <a:pt x="633750" y="8547"/>
                  <a:pt x="768234" y="2060"/>
                </a:cubicBezTo>
                <a:cubicBezTo>
                  <a:pt x="801008" y="-38"/>
                  <a:pt x="833841" y="-533"/>
                  <a:pt x="866623" y="570"/>
                </a:cubicBezTo>
                <a:close/>
              </a:path>
            </a:pathLst>
          </a:custGeom>
        </p:spPr>
        <p:txBody>
          <a:bodyPr wrap="square" anchor="ctr">
            <a:noAutofit/>
          </a:bodyPr>
          <a:lstStyle>
            <a:lvl1pPr algn="ctr">
              <a:buNone/>
              <a:defRPr sz="2000"/>
            </a:lvl1pPr>
          </a:lstStyle>
          <a:p>
            <a:r>
              <a:rPr lang="en-US"/>
              <a:t>Click icon to add picture</a:t>
            </a:r>
            <a:endParaRPr lang="en-US" dirty="0"/>
          </a:p>
        </p:txBody>
      </p:sp>
      <p:sp>
        <p:nvSpPr>
          <p:cNvPr id="2" name="Title 1">
            <a:extLst>
              <a:ext uri="{FF2B5EF4-FFF2-40B4-BE49-F238E27FC236}">
                <a16:creationId xmlns:a16="http://schemas.microsoft.com/office/drawing/2014/main" id="{465D02BC-5A24-47F7-A4DF-B93FBC0C51B0}"/>
              </a:ext>
            </a:extLst>
          </p:cNvPr>
          <p:cNvSpPr>
            <a:spLocks noGrp="1"/>
          </p:cNvSpPr>
          <p:nvPr>
            <p:ph type="title"/>
          </p:nvPr>
        </p:nvSpPr>
        <p:spPr>
          <a:xfrm>
            <a:off x="0" y="365125"/>
            <a:ext cx="12188952" cy="1325563"/>
          </a:xfrm>
        </p:spPr>
        <p:txBody>
          <a:bodyPr/>
          <a:lstStyle>
            <a:lvl1pPr algn="ctr">
              <a:defRPr sz="7200"/>
            </a:lvl1pPr>
          </a:lstStyle>
          <a:p>
            <a:r>
              <a:rPr lang="en-US"/>
              <a:t>Click to edit Master title style</a:t>
            </a:r>
          </a:p>
        </p:txBody>
      </p:sp>
      <p:sp>
        <p:nvSpPr>
          <p:cNvPr id="4" name="Date Placeholder 3">
            <a:extLst>
              <a:ext uri="{FF2B5EF4-FFF2-40B4-BE49-F238E27FC236}">
                <a16:creationId xmlns:a16="http://schemas.microsoft.com/office/drawing/2014/main" id="{82A61642-BFBA-48AE-A29C-C2AA7386AE95}"/>
              </a:ext>
            </a:extLst>
          </p:cNvPr>
          <p:cNvSpPr>
            <a:spLocks noGrp="1"/>
          </p:cNvSpPr>
          <p:nvPr>
            <p:ph type="dt" sz="half" idx="10"/>
          </p:nvPr>
        </p:nvSpPr>
        <p:spPr/>
        <p:txBody>
          <a:bodyPr/>
          <a:lstStyle/>
          <a:p>
            <a:r>
              <a:rPr lang="en-US" dirty="0"/>
              <a:t>9/3/20XX</a:t>
            </a:r>
          </a:p>
        </p:txBody>
      </p:sp>
      <p:sp>
        <p:nvSpPr>
          <p:cNvPr id="5" name="Footer Placeholder 4">
            <a:extLst>
              <a:ext uri="{FF2B5EF4-FFF2-40B4-BE49-F238E27FC236}">
                <a16:creationId xmlns:a16="http://schemas.microsoft.com/office/drawing/2014/main" id="{2AD2029B-6646-4DBF-A302-76A513FC64DB}"/>
              </a:ext>
            </a:extLst>
          </p:cNvPr>
          <p:cNvSpPr>
            <a:spLocks noGrp="1"/>
          </p:cNvSpPr>
          <p:nvPr>
            <p:ph type="ftr" sz="quarter" idx="11"/>
          </p:nvPr>
        </p:nvSpPr>
        <p:spPr/>
        <p:txBody>
          <a:bodyPr/>
          <a:lstStyle/>
          <a:p>
            <a:r>
              <a:rPr lang="en-US" dirty="0"/>
              <a:t>Presentation Title</a:t>
            </a:r>
          </a:p>
        </p:txBody>
      </p:sp>
      <p:sp>
        <p:nvSpPr>
          <p:cNvPr id="6" name="Slide Number Placeholder 5">
            <a:extLst>
              <a:ext uri="{FF2B5EF4-FFF2-40B4-BE49-F238E27FC236}">
                <a16:creationId xmlns:a16="http://schemas.microsoft.com/office/drawing/2014/main" id="{9E6D4DFD-766F-4E45-A00C-2B5E8CE9A908}"/>
              </a:ext>
            </a:extLst>
          </p:cNvPr>
          <p:cNvSpPr>
            <a:spLocks noGrp="1"/>
          </p:cNvSpPr>
          <p:nvPr>
            <p:ph type="sldNum" sz="quarter" idx="12"/>
          </p:nvPr>
        </p:nvSpPr>
        <p:spPr/>
        <p:txBody>
          <a:bodyPr/>
          <a:lstStyle/>
          <a:p>
            <a:fld id="{2C18C1E5-FB55-42F5-BD6D-9CC153FCDBE6}" type="slidenum">
              <a:rPr lang="en-US" smtClean="0"/>
              <a:t>‹#›</a:t>
            </a:fld>
            <a:endParaRPr lang="en-US" dirty="0"/>
          </a:p>
        </p:txBody>
      </p:sp>
      <p:sp>
        <p:nvSpPr>
          <p:cNvPr id="19" name="Rectangle 18" descr="Tag=AccentColor&#10;Flavor=Light&#10;Target=FillAndLine">
            <a:extLst>
              <a:ext uri="{FF2B5EF4-FFF2-40B4-BE49-F238E27FC236}">
                <a16:creationId xmlns:a16="http://schemas.microsoft.com/office/drawing/2014/main" id="{2D7984C8-AF4A-4D59-BB2D-72D92F873C07}"/>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3" name="Text Placeholder 32">
            <a:extLst>
              <a:ext uri="{FF2B5EF4-FFF2-40B4-BE49-F238E27FC236}">
                <a16:creationId xmlns:a16="http://schemas.microsoft.com/office/drawing/2014/main" id="{EC125114-9BE9-4C21-BEC1-81B685162210}"/>
              </a:ext>
            </a:extLst>
          </p:cNvPr>
          <p:cNvSpPr>
            <a:spLocks noGrp="1"/>
          </p:cNvSpPr>
          <p:nvPr>
            <p:ph type="body" sz="quarter" idx="18" hasCustomPrompt="1"/>
          </p:nvPr>
        </p:nvSpPr>
        <p:spPr>
          <a:xfrm>
            <a:off x="6309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4" name="Text Placeholder 32">
            <a:extLst>
              <a:ext uri="{FF2B5EF4-FFF2-40B4-BE49-F238E27FC236}">
                <a16:creationId xmlns:a16="http://schemas.microsoft.com/office/drawing/2014/main" id="{2AB98BFD-4068-4EDA-8DE5-E5D978EDDF2E}"/>
              </a:ext>
            </a:extLst>
          </p:cNvPr>
          <p:cNvSpPr>
            <a:spLocks noGrp="1"/>
          </p:cNvSpPr>
          <p:nvPr>
            <p:ph type="body" sz="quarter" idx="19" hasCustomPrompt="1"/>
          </p:nvPr>
        </p:nvSpPr>
        <p:spPr>
          <a:xfrm>
            <a:off x="29931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5" name="Text Placeholder 32">
            <a:extLst>
              <a:ext uri="{FF2B5EF4-FFF2-40B4-BE49-F238E27FC236}">
                <a16:creationId xmlns:a16="http://schemas.microsoft.com/office/drawing/2014/main" id="{937737FC-57C8-4243-BE91-4E9684B83613}"/>
              </a:ext>
            </a:extLst>
          </p:cNvPr>
          <p:cNvSpPr>
            <a:spLocks noGrp="1"/>
          </p:cNvSpPr>
          <p:nvPr>
            <p:ph type="body" sz="quarter" idx="20" hasCustomPrompt="1"/>
          </p:nvPr>
        </p:nvSpPr>
        <p:spPr>
          <a:xfrm>
            <a:off x="53553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6" name="Text Placeholder 32">
            <a:extLst>
              <a:ext uri="{FF2B5EF4-FFF2-40B4-BE49-F238E27FC236}">
                <a16:creationId xmlns:a16="http://schemas.microsoft.com/office/drawing/2014/main" id="{CA78FA67-D083-4763-B647-4554C3C50977}"/>
              </a:ext>
            </a:extLst>
          </p:cNvPr>
          <p:cNvSpPr>
            <a:spLocks noGrp="1"/>
          </p:cNvSpPr>
          <p:nvPr>
            <p:ph type="body" sz="quarter" idx="21" hasCustomPrompt="1"/>
          </p:nvPr>
        </p:nvSpPr>
        <p:spPr>
          <a:xfrm>
            <a:off x="77175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
        <p:nvSpPr>
          <p:cNvPr id="37" name="Text Placeholder 32">
            <a:extLst>
              <a:ext uri="{FF2B5EF4-FFF2-40B4-BE49-F238E27FC236}">
                <a16:creationId xmlns:a16="http://schemas.microsoft.com/office/drawing/2014/main" id="{F1892FE5-DAA3-4902-93EF-46D6565FFB48}"/>
              </a:ext>
            </a:extLst>
          </p:cNvPr>
          <p:cNvSpPr>
            <a:spLocks noGrp="1"/>
          </p:cNvSpPr>
          <p:nvPr>
            <p:ph type="body" sz="quarter" idx="22" hasCustomPrompt="1"/>
          </p:nvPr>
        </p:nvSpPr>
        <p:spPr>
          <a:xfrm>
            <a:off x="10079736" y="4754880"/>
            <a:ext cx="1481328" cy="740664"/>
          </a:xfrm>
        </p:spPr>
        <p:txBody>
          <a:bodyPr>
            <a:noAutofit/>
          </a:bodyPr>
          <a:lstStyle>
            <a:lvl1pPr marL="0" indent="0" algn="ctr">
              <a:lnSpc>
                <a:spcPct val="100000"/>
              </a:lnSpc>
              <a:spcBef>
                <a:spcPts val="0"/>
              </a:spcBef>
              <a:buNone/>
              <a:defRPr sz="2400"/>
            </a:lvl1pPr>
            <a:lvl2pPr marL="0" indent="0" algn="ctr">
              <a:lnSpc>
                <a:spcPct val="100000"/>
              </a:lnSpc>
              <a:spcBef>
                <a:spcPts val="0"/>
              </a:spcBef>
              <a:buNone/>
              <a:defRPr sz="1800"/>
            </a:lvl2pPr>
          </a:lstStyle>
          <a:p>
            <a:pPr lvl="0"/>
            <a:r>
              <a:rPr lang="en-US" dirty="0"/>
              <a:t>Name</a:t>
            </a:r>
          </a:p>
          <a:p>
            <a:pPr lvl="1"/>
            <a:r>
              <a:rPr lang="en-US" dirty="0"/>
              <a:t>Title</a:t>
            </a:r>
          </a:p>
        </p:txBody>
      </p:sp>
    </p:spTree>
    <p:extLst>
      <p:ext uri="{BB962C8B-B14F-4D97-AF65-F5344CB8AC3E}">
        <p14:creationId xmlns:p14="http://schemas.microsoft.com/office/powerpoint/2010/main" val="21834275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29244" y="657226"/>
            <a:ext cx="9733512" cy="2852737"/>
          </a:xfrm>
        </p:spPr>
        <p:txBody>
          <a:bodyPr anchor="b">
            <a:normAutofit/>
          </a:bodyPr>
          <a:lstStyle>
            <a:lvl1pPr>
              <a:defRPr sz="3400"/>
            </a:lvl1pPr>
          </a:lstStyle>
          <a:p>
            <a:r>
              <a:rPr lang="en-US"/>
              <a:t>Click to edit Master title style</a:t>
            </a:r>
            <a:endParaRPr lang="en-US" dirty="0"/>
          </a:p>
        </p:txBody>
      </p:sp>
      <p:sp>
        <p:nvSpPr>
          <p:cNvPr id="3" name="Text Placeholder 2"/>
          <p:cNvSpPr>
            <a:spLocks noGrp="1"/>
          </p:cNvSpPr>
          <p:nvPr>
            <p:ph type="body" idx="1"/>
          </p:nvPr>
        </p:nvSpPr>
        <p:spPr>
          <a:xfrm>
            <a:off x="1229244" y="3602038"/>
            <a:ext cx="9733512" cy="1500187"/>
          </a:xfrm>
        </p:spPr>
        <p:txBody>
          <a:bodyPr/>
          <a:lstStyle>
            <a:lvl1pPr marL="0" indent="0" algn="ctr">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r>
              <a:rPr lang="en-US"/>
              <a:t>9/3/20XX</a:t>
            </a:r>
            <a:endParaRPr lang="en-US" dirty="0"/>
          </a:p>
        </p:txBody>
      </p:sp>
      <p:sp>
        <p:nvSpPr>
          <p:cNvPr id="5" name="Footer Placeholder 4"/>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3023073600"/>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6321"/>
          </a:xfrm>
        </p:spPr>
        <p:txBody>
          <a:bodyPr/>
          <a:lstStyle/>
          <a:p>
            <a:r>
              <a:rPr lang="en-US"/>
              <a:t>Click to edit Master title style</a:t>
            </a:r>
            <a:endParaRPr lang="en-US" dirty="0"/>
          </a:p>
        </p:txBody>
      </p:sp>
      <p:sp>
        <p:nvSpPr>
          <p:cNvPr id="3" name="Content Placeholder 2"/>
          <p:cNvSpPr>
            <a:spLocks noGrp="1"/>
          </p:cNvSpPr>
          <p:nvPr>
            <p:ph sz="half" idx="1"/>
          </p:nvPr>
        </p:nvSpPr>
        <p:spPr>
          <a:xfrm>
            <a:off x="913795" y="2088319"/>
            <a:ext cx="510600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3403" y="2088319"/>
            <a:ext cx="5094154" cy="370288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
        <p:nvSpPr>
          <p:cNvPr id="8" name="Rectangle 7" descr="Tag=AccentColor&#10;Flavor=Light&#10;Target=FillAndLine">
            <a:extLst>
              <a:ext uri="{FF2B5EF4-FFF2-40B4-BE49-F238E27FC236}">
                <a16:creationId xmlns:a16="http://schemas.microsoft.com/office/drawing/2014/main" id="{286BCABB-8233-F3DA-C158-1068C1F16020}"/>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332865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913795" y="609600"/>
            <a:ext cx="10353761"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1141804" y="2088320"/>
            <a:ext cx="4879199"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3795" y="2912232"/>
            <a:ext cx="5107208"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2003" y="2088320"/>
            <a:ext cx="4865554" cy="823912"/>
          </a:xfrm>
        </p:spPr>
        <p:txBody>
          <a:bodyPr anchor="b"/>
          <a:lstStyle>
            <a:lvl1pPr marL="0" indent="0">
              <a:lnSpc>
                <a:spcPct val="100000"/>
              </a:lnSpc>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912232"/>
            <a:ext cx="5095357" cy="287896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r>
              <a:rPr lang="en-US"/>
              <a:t>9/3/20XX</a:t>
            </a:r>
            <a:endParaRPr lang="en-US" dirty="0"/>
          </a:p>
        </p:txBody>
      </p:sp>
      <p:sp>
        <p:nvSpPr>
          <p:cNvPr id="8" name="Footer Placeholder 7"/>
          <p:cNvSpPr>
            <a:spLocks noGrp="1"/>
          </p:cNvSpPr>
          <p:nvPr>
            <p:ph type="ftr" sz="quarter" idx="11"/>
          </p:nvPr>
        </p:nvSpPr>
        <p:spPr/>
        <p:txBody>
          <a:bodyPr/>
          <a:lstStyle/>
          <a:p>
            <a:r>
              <a:rPr lang="en-US"/>
              <a:t>Presentation Title</a:t>
            </a:r>
            <a:endParaRPr lang="en-US" dirty="0"/>
          </a:p>
        </p:txBody>
      </p:sp>
      <p:sp>
        <p:nvSpPr>
          <p:cNvPr id="9" name="Slide Number Placeholder 8"/>
          <p:cNvSpPr>
            <a:spLocks noGrp="1"/>
          </p:cNvSpPr>
          <p:nvPr>
            <p:ph type="sldNum" sz="quarter" idx="12"/>
          </p:nvPr>
        </p:nvSpPr>
        <p:spPr/>
        <p:txBody>
          <a:bodyPr/>
          <a:lstStyle/>
          <a:p>
            <a:fld id="{2C18C1E5-FB55-42F5-BD6D-9CC153FCDBE6}" type="slidenum">
              <a:rPr lang="en-US" smtClean="0"/>
              <a:t>‹#›</a:t>
            </a:fld>
            <a:endParaRPr lang="en-US" dirty="0"/>
          </a:p>
        </p:txBody>
      </p:sp>
      <p:sp>
        <p:nvSpPr>
          <p:cNvPr id="10" name="Rectangle 9" descr="Tag=AccentColor&#10;Flavor=Light&#10;Target=FillAndLine">
            <a:extLst>
              <a:ext uri="{FF2B5EF4-FFF2-40B4-BE49-F238E27FC236}">
                <a16:creationId xmlns:a16="http://schemas.microsoft.com/office/drawing/2014/main" id="{6197759D-44F6-6728-BC5E-065AFF93EEAB}"/>
              </a:ext>
            </a:extLst>
          </p:cNvPr>
          <p:cNvSpPr/>
          <p:nvPr userDrawn="1"/>
        </p:nvSpPr>
        <p:spPr>
          <a:xfrm flipV="1">
            <a:off x="648305" y="2067561"/>
            <a:ext cx="10900219" cy="18288"/>
          </a:xfrm>
          <a:custGeom>
            <a:avLst/>
            <a:gdLst>
              <a:gd name="connsiteX0" fmla="*/ 0 w 10900219"/>
              <a:gd name="connsiteY0" fmla="*/ 0 h 18288"/>
              <a:gd name="connsiteX1" fmla="*/ 463259 w 10900219"/>
              <a:gd name="connsiteY1" fmla="*/ 0 h 18288"/>
              <a:gd name="connsiteX2" fmla="*/ 1144523 w 10900219"/>
              <a:gd name="connsiteY2" fmla="*/ 0 h 18288"/>
              <a:gd name="connsiteX3" fmla="*/ 1934789 w 10900219"/>
              <a:gd name="connsiteY3" fmla="*/ 0 h 18288"/>
              <a:gd name="connsiteX4" fmla="*/ 2289046 w 10900219"/>
              <a:gd name="connsiteY4" fmla="*/ 0 h 18288"/>
              <a:gd name="connsiteX5" fmla="*/ 2643303 w 10900219"/>
              <a:gd name="connsiteY5" fmla="*/ 0 h 18288"/>
              <a:gd name="connsiteX6" fmla="*/ 3542571 w 10900219"/>
              <a:gd name="connsiteY6" fmla="*/ 0 h 18288"/>
              <a:gd name="connsiteX7" fmla="*/ 4223835 w 10900219"/>
              <a:gd name="connsiteY7" fmla="*/ 0 h 18288"/>
              <a:gd name="connsiteX8" fmla="*/ 4578092 w 10900219"/>
              <a:gd name="connsiteY8" fmla="*/ 0 h 18288"/>
              <a:gd name="connsiteX9" fmla="*/ 5259356 w 10900219"/>
              <a:gd name="connsiteY9" fmla="*/ 0 h 18288"/>
              <a:gd name="connsiteX10" fmla="*/ 6158624 w 10900219"/>
              <a:gd name="connsiteY10" fmla="*/ 0 h 18288"/>
              <a:gd name="connsiteX11" fmla="*/ 6730885 w 10900219"/>
              <a:gd name="connsiteY11" fmla="*/ 0 h 18288"/>
              <a:gd name="connsiteX12" fmla="*/ 7303147 w 10900219"/>
              <a:gd name="connsiteY12" fmla="*/ 0 h 18288"/>
              <a:gd name="connsiteX13" fmla="*/ 7984410 w 10900219"/>
              <a:gd name="connsiteY13" fmla="*/ 0 h 18288"/>
              <a:gd name="connsiteX14" fmla="*/ 8774676 w 10900219"/>
              <a:gd name="connsiteY14" fmla="*/ 0 h 18288"/>
              <a:gd name="connsiteX15" fmla="*/ 9564942 w 10900219"/>
              <a:gd name="connsiteY15" fmla="*/ 0 h 18288"/>
              <a:gd name="connsiteX16" fmla="*/ 10900219 w 10900219"/>
              <a:gd name="connsiteY16" fmla="*/ 0 h 18288"/>
              <a:gd name="connsiteX17" fmla="*/ 10900219 w 10900219"/>
              <a:gd name="connsiteY17" fmla="*/ 18288 h 18288"/>
              <a:gd name="connsiteX18" fmla="*/ 10436960 w 10900219"/>
              <a:gd name="connsiteY18" fmla="*/ 18288 h 18288"/>
              <a:gd name="connsiteX19" fmla="*/ 9537692 w 10900219"/>
              <a:gd name="connsiteY19" fmla="*/ 18288 h 18288"/>
              <a:gd name="connsiteX20" fmla="*/ 8856428 w 10900219"/>
              <a:gd name="connsiteY20" fmla="*/ 18288 h 18288"/>
              <a:gd name="connsiteX21" fmla="*/ 8502171 w 10900219"/>
              <a:gd name="connsiteY21" fmla="*/ 18288 h 18288"/>
              <a:gd name="connsiteX22" fmla="*/ 7820907 w 10900219"/>
              <a:gd name="connsiteY22" fmla="*/ 18288 h 18288"/>
              <a:gd name="connsiteX23" fmla="*/ 7248646 w 10900219"/>
              <a:gd name="connsiteY23" fmla="*/ 18288 h 18288"/>
              <a:gd name="connsiteX24" fmla="*/ 6676384 w 10900219"/>
              <a:gd name="connsiteY24" fmla="*/ 18288 h 18288"/>
              <a:gd name="connsiteX25" fmla="*/ 6104123 w 10900219"/>
              <a:gd name="connsiteY25" fmla="*/ 18288 h 18288"/>
              <a:gd name="connsiteX26" fmla="*/ 5531861 w 10900219"/>
              <a:gd name="connsiteY26" fmla="*/ 18288 h 18288"/>
              <a:gd name="connsiteX27" fmla="*/ 4741595 w 10900219"/>
              <a:gd name="connsiteY27" fmla="*/ 18288 h 18288"/>
              <a:gd name="connsiteX28" fmla="*/ 4060332 w 10900219"/>
              <a:gd name="connsiteY28" fmla="*/ 18288 h 18288"/>
              <a:gd name="connsiteX29" fmla="*/ 3706074 w 10900219"/>
              <a:gd name="connsiteY29" fmla="*/ 18288 h 18288"/>
              <a:gd name="connsiteX30" fmla="*/ 3133813 w 10900219"/>
              <a:gd name="connsiteY30" fmla="*/ 18288 h 18288"/>
              <a:gd name="connsiteX31" fmla="*/ 2343547 w 10900219"/>
              <a:gd name="connsiteY31" fmla="*/ 18288 h 18288"/>
              <a:gd name="connsiteX32" fmla="*/ 1880288 w 10900219"/>
              <a:gd name="connsiteY32" fmla="*/ 18288 h 18288"/>
              <a:gd name="connsiteX33" fmla="*/ 981020 w 10900219"/>
              <a:gd name="connsiteY33" fmla="*/ 18288 h 18288"/>
              <a:gd name="connsiteX34" fmla="*/ 0 w 10900219"/>
              <a:gd name="connsiteY34" fmla="*/ 18288 h 18288"/>
              <a:gd name="connsiteX35" fmla="*/ 0 w 10900219"/>
              <a:gd name="connsiteY35" fmla="*/ 0 h 18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Lst>
            <a:rect l="l" t="t" r="r" b="b"/>
            <a:pathLst>
              <a:path w="10900219" h="18288" fill="none" extrusionOk="0">
                <a:moveTo>
                  <a:pt x="0" y="0"/>
                </a:moveTo>
                <a:cubicBezTo>
                  <a:pt x="118469" y="-6619"/>
                  <a:pt x="329397" y="-5525"/>
                  <a:pt x="463259" y="0"/>
                </a:cubicBezTo>
                <a:cubicBezTo>
                  <a:pt x="597121" y="5525"/>
                  <a:pt x="866598" y="4881"/>
                  <a:pt x="1144523" y="0"/>
                </a:cubicBezTo>
                <a:cubicBezTo>
                  <a:pt x="1422448" y="-4881"/>
                  <a:pt x="1761178" y="17159"/>
                  <a:pt x="1934789" y="0"/>
                </a:cubicBezTo>
                <a:cubicBezTo>
                  <a:pt x="2108400" y="-17159"/>
                  <a:pt x="2119134" y="-4032"/>
                  <a:pt x="2289046" y="0"/>
                </a:cubicBezTo>
                <a:cubicBezTo>
                  <a:pt x="2458958" y="4032"/>
                  <a:pt x="2472610" y="15385"/>
                  <a:pt x="2643303" y="0"/>
                </a:cubicBezTo>
                <a:cubicBezTo>
                  <a:pt x="2813996" y="-15385"/>
                  <a:pt x="3334189" y="-21234"/>
                  <a:pt x="3542571" y="0"/>
                </a:cubicBezTo>
                <a:cubicBezTo>
                  <a:pt x="3750953" y="21234"/>
                  <a:pt x="3991639" y="13212"/>
                  <a:pt x="4223835" y="0"/>
                </a:cubicBezTo>
                <a:cubicBezTo>
                  <a:pt x="4456031" y="-13212"/>
                  <a:pt x="4466914" y="13318"/>
                  <a:pt x="4578092" y="0"/>
                </a:cubicBezTo>
                <a:cubicBezTo>
                  <a:pt x="4689270" y="-13318"/>
                  <a:pt x="5120635" y="31363"/>
                  <a:pt x="5259356" y="0"/>
                </a:cubicBezTo>
                <a:cubicBezTo>
                  <a:pt x="5398077" y="-31363"/>
                  <a:pt x="5954119" y="-7091"/>
                  <a:pt x="6158624" y="0"/>
                </a:cubicBezTo>
                <a:cubicBezTo>
                  <a:pt x="6363129" y="7091"/>
                  <a:pt x="6535071" y="-8480"/>
                  <a:pt x="6730885" y="0"/>
                </a:cubicBezTo>
                <a:cubicBezTo>
                  <a:pt x="6926699" y="8480"/>
                  <a:pt x="7091018" y="19194"/>
                  <a:pt x="7303147" y="0"/>
                </a:cubicBezTo>
                <a:cubicBezTo>
                  <a:pt x="7515276" y="-19194"/>
                  <a:pt x="7840361" y="30755"/>
                  <a:pt x="7984410" y="0"/>
                </a:cubicBezTo>
                <a:cubicBezTo>
                  <a:pt x="8128459" y="-30755"/>
                  <a:pt x="8498590" y="39460"/>
                  <a:pt x="8774676" y="0"/>
                </a:cubicBezTo>
                <a:cubicBezTo>
                  <a:pt x="9050762" y="-39460"/>
                  <a:pt x="9204381" y="36508"/>
                  <a:pt x="9564942" y="0"/>
                </a:cubicBezTo>
                <a:cubicBezTo>
                  <a:pt x="9925503" y="-36508"/>
                  <a:pt x="10235542" y="59225"/>
                  <a:pt x="10900219" y="0"/>
                </a:cubicBezTo>
                <a:cubicBezTo>
                  <a:pt x="10900865" y="4451"/>
                  <a:pt x="10900709" y="9226"/>
                  <a:pt x="10900219" y="18288"/>
                </a:cubicBezTo>
                <a:cubicBezTo>
                  <a:pt x="10675942" y="21751"/>
                  <a:pt x="10609372" y="26977"/>
                  <a:pt x="10436960" y="18288"/>
                </a:cubicBezTo>
                <a:cubicBezTo>
                  <a:pt x="10264548" y="9599"/>
                  <a:pt x="9961150" y="-11074"/>
                  <a:pt x="9537692" y="18288"/>
                </a:cubicBezTo>
                <a:cubicBezTo>
                  <a:pt x="9114234" y="47650"/>
                  <a:pt x="9087386" y="35169"/>
                  <a:pt x="8856428" y="18288"/>
                </a:cubicBezTo>
                <a:cubicBezTo>
                  <a:pt x="8625470" y="1407"/>
                  <a:pt x="8634361" y="13786"/>
                  <a:pt x="8502171" y="18288"/>
                </a:cubicBezTo>
                <a:cubicBezTo>
                  <a:pt x="8369981" y="22790"/>
                  <a:pt x="8132296" y="22561"/>
                  <a:pt x="7820907" y="18288"/>
                </a:cubicBezTo>
                <a:cubicBezTo>
                  <a:pt x="7509518" y="14015"/>
                  <a:pt x="7432447" y="29431"/>
                  <a:pt x="7248646" y="18288"/>
                </a:cubicBezTo>
                <a:cubicBezTo>
                  <a:pt x="7064845" y="7145"/>
                  <a:pt x="6954380" y="2746"/>
                  <a:pt x="6676384" y="18288"/>
                </a:cubicBezTo>
                <a:cubicBezTo>
                  <a:pt x="6398388" y="33830"/>
                  <a:pt x="6292480" y="-4579"/>
                  <a:pt x="6104123" y="18288"/>
                </a:cubicBezTo>
                <a:cubicBezTo>
                  <a:pt x="5915766" y="41155"/>
                  <a:pt x="5703359" y="-8437"/>
                  <a:pt x="5531861" y="18288"/>
                </a:cubicBezTo>
                <a:cubicBezTo>
                  <a:pt x="5360363" y="45013"/>
                  <a:pt x="5056784" y="-12121"/>
                  <a:pt x="4741595" y="18288"/>
                </a:cubicBezTo>
                <a:cubicBezTo>
                  <a:pt x="4426406" y="48697"/>
                  <a:pt x="4364529" y="-10910"/>
                  <a:pt x="4060332" y="18288"/>
                </a:cubicBezTo>
                <a:cubicBezTo>
                  <a:pt x="3756135" y="47486"/>
                  <a:pt x="3816049" y="13364"/>
                  <a:pt x="3706074" y="18288"/>
                </a:cubicBezTo>
                <a:cubicBezTo>
                  <a:pt x="3596099" y="23212"/>
                  <a:pt x="3382238" y="37686"/>
                  <a:pt x="3133813" y="18288"/>
                </a:cubicBezTo>
                <a:cubicBezTo>
                  <a:pt x="2885388" y="-1110"/>
                  <a:pt x="2523125" y="15465"/>
                  <a:pt x="2343547" y="18288"/>
                </a:cubicBezTo>
                <a:cubicBezTo>
                  <a:pt x="2163969" y="21111"/>
                  <a:pt x="1985160" y="33196"/>
                  <a:pt x="1880288" y="18288"/>
                </a:cubicBezTo>
                <a:cubicBezTo>
                  <a:pt x="1775416" y="3380"/>
                  <a:pt x="1261751" y="-9914"/>
                  <a:pt x="981020" y="18288"/>
                </a:cubicBezTo>
                <a:cubicBezTo>
                  <a:pt x="700289" y="46490"/>
                  <a:pt x="314212" y="-15659"/>
                  <a:pt x="0" y="18288"/>
                </a:cubicBezTo>
                <a:cubicBezTo>
                  <a:pt x="-213" y="9468"/>
                  <a:pt x="187" y="4459"/>
                  <a:pt x="0" y="0"/>
                </a:cubicBezTo>
                <a:close/>
              </a:path>
              <a:path w="10900219" h="18288" stroke="0" extrusionOk="0">
                <a:moveTo>
                  <a:pt x="0" y="0"/>
                </a:moveTo>
                <a:cubicBezTo>
                  <a:pt x="269624" y="3698"/>
                  <a:pt x="383061" y="-5818"/>
                  <a:pt x="572261" y="0"/>
                </a:cubicBezTo>
                <a:cubicBezTo>
                  <a:pt x="761461" y="5818"/>
                  <a:pt x="826360" y="-1890"/>
                  <a:pt x="926519" y="0"/>
                </a:cubicBezTo>
                <a:cubicBezTo>
                  <a:pt x="1026678" y="1890"/>
                  <a:pt x="1621671" y="-1096"/>
                  <a:pt x="1825787" y="0"/>
                </a:cubicBezTo>
                <a:cubicBezTo>
                  <a:pt x="2029903" y="1096"/>
                  <a:pt x="2212612" y="17145"/>
                  <a:pt x="2398048" y="0"/>
                </a:cubicBezTo>
                <a:cubicBezTo>
                  <a:pt x="2583484" y="-17145"/>
                  <a:pt x="2739759" y="-14168"/>
                  <a:pt x="2970310" y="0"/>
                </a:cubicBezTo>
                <a:cubicBezTo>
                  <a:pt x="3200861" y="14168"/>
                  <a:pt x="3502691" y="33180"/>
                  <a:pt x="3869578" y="0"/>
                </a:cubicBezTo>
                <a:cubicBezTo>
                  <a:pt x="4236465" y="-33180"/>
                  <a:pt x="4122134" y="-10470"/>
                  <a:pt x="4332837" y="0"/>
                </a:cubicBezTo>
                <a:cubicBezTo>
                  <a:pt x="4543540" y="10470"/>
                  <a:pt x="4834652" y="3572"/>
                  <a:pt x="5232105" y="0"/>
                </a:cubicBezTo>
                <a:cubicBezTo>
                  <a:pt x="5629558" y="-3572"/>
                  <a:pt x="5773178" y="-6604"/>
                  <a:pt x="6131373" y="0"/>
                </a:cubicBezTo>
                <a:cubicBezTo>
                  <a:pt x="6489568" y="6604"/>
                  <a:pt x="6621532" y="18870"/>
                  <a:pt x="6812637" y="0"/>
                </a:cubicBezTo>
                <a:cubicBezTo>
                  <a:pt x="7003742" y="-18870"/>
                  <a:pt x="7311146" y="18959"/>
                  <a:pt x="7711905" y="0"/>
                </a:cubicBezTo>
                <a:cubicBezTo>
                  <a:pt x="8112664" y="-18959"/>
                  <a:pt x="8080793" y="-24744"/>
                  <a:pt x="8284166" y="0"/>
                </a:cubicBezTo>
                <a:cubicBezTo>
                  <a:pt x="8487539" y="24744"/>
                  <a:pt x="8615041" y="-1627"/>
                  <a:pt x="8856428" y="0"/>
                </a:cubicBezTo>
                <a:cubicBezTo>
                  <a:pt x="9097815" y="1627"/>
                  <a:pt x="9475052" y="26322"/>
                  <a:pt x="9646694" y="0"/>
                </a:cubicBezTo>
                <a:cubicBezTo>
                  <a:pt x="9818336" y="-26322"/>
                  <a:pt x="9938906" y="-121"/>
                  <a:pt x="10218955" y="0"/>
                </a:cubicBezTo>
                <a:cubicBezTo>
                  <a:pt x="10499004" y="121"/>
                  <a:pt x="10697467" y="15326"/>
                  <a:pt x="10900219" y="0"/>
                </a:cubicBezTo>
                <a:cubicBezTo>
                  <a:pt x="10899812" y="8690"/>
                  <a:pt x="10900065" y="14141"/>
                  <a:pt x="10900219" y="18288"/>
                </a:cubicBezTo>
                <a:cubicBezTo>
                  <a:pt x="10543007" y="31201"/>
                  <a:pt x="10472057" y="15684"/>
                  <a:pt x="10109953" y="18288"/>
                </a:cubicBezTo>
                <a:cubicBezTo>
                  <a:pt x="9747849" y="20892"/>
                  <a:pt x="9872856" y="33007"/>
                  <a:pt x="9755696" y="18288"/>
                </a:cubicBezTo>
                <a:cubicBezTo>
                  <a:pt x="9638536" y="3569"/>
                  <a:pt x="9442681" y="6596"/>
                  <a:pt x="9292437" y="18288"/>
                </a:cubicBezTo>
                <a:cubicBezTo>
                  <a:pt x="9142193" y="29980"/>
                  <a:pt x="8817861" y="-11343"/>
                  <a:pt x="8393169" y="18288"/>
                </a:cubicBezTo>
                <a:cubicBezTo>
                  <a:pt x="7968477" y="47919"/>
                  <a:pt x="7919655" y="23228"/>
                  <a:pt x="7711905" y="18288"/>
                </a:cubicBezTo>
                <a:cubicBezTo>
                  <a:pt x="7504155" y="13348"/>
                  <a:pt x="7365667" y="6452"/>
                  <a:pt x="7248646" y="18288"/>
                </a:cubicBezTo>
                <a:cubicBezTo>
                  <a:pt x="7131625" y="30124"/>
                  <a:pt x="6776155" y="2871"/>
                  <a:pt x="6567382" y="18288"/>
                </a:cubicBezTo>
                <a:cubicBezTo>
                  <a:pt x="6358609" y="33705"/>
                  <a:pt x="6372933" y="1091"/>
                  <a:pt x="6213125" y="18288"/>
                </a:cubicBezTo>
                <a:cubicBezTo>
                  <a:pt x="6053317" y="35485"/>
                  <a:pt x="5980913" y="1290"/>
                  <a:pt x="5858868" y="18288"/>
                </a:cubicBezTo>
                <a:cubicBezTo>
                  <a:pt x="5736823" y="35286"/>
                  <a:pt x="5481395" y="5492"/>
                  <a:pt x="5177604" y="18288"/>
                </a:cubicBezTo>
                <a:cubicBezTo>
                  <a:pt x="4873813" y="31084"/>
                  <a:pt x="4854222" y="37160"/>
                  <a:pt x="4714345" y="18288"/>
                </a:cubicBezTo>
                <a:cubicBezTo>
                  <a:pt x="4574468" y="-584"/>
                  <a:pt x="4298550" y="22981"/>
                  <a:pt x="3924079" y="18288"/>
                </a:cubicBezTo>
                <a:cubicBezTo>
                  <a:pt x="3549608" y="13595"/>
                  <a:pt x="3645461" y="-921"/>
                  <a:pt x="3460820" y="18288"/>
                </a:cubicBezTo>
                <a:cubicBezTo>
                  <a:pt x="3276179" y="37497"/>
                  <a:pt x="3004470" y="-15027"/>
                  <a:pt x="2670554" y="18288"/>
                </a:cubicBezTo>
                <a:cubicBezTo>
                  <a:pt x="2336638" y="51603"/>
                  <a:pt x="2425773" y="17517"/>
                  <a:pt x="2316297" y="18288"/>
                </a:cubicBezTo>
                <a:cubicBezTo>
                  <a:pt x="2206821" y="19059"/>
                  <a:pt x="1757890" y="42158"/>
                  <a:pt x="1526031" y="18288"/>
                </a:cubicBezTo>
                <a:cubicBezTo>
                  <a:pt x="1294172" y="-5582"/>
                  <a:pt x="1213137" y="12281"/>
                  <a:pt x="1062771" y="18288"/>
                </a:cubicBezTo>
                <a:cubicBezTo>
                  <a:pt x="912405" y="24295"/>
                  <a:pt x="829444" y="7304"/>
                  <a:pt x="708514" y="18288"/>
                </a:cubicBezTo>
                <a:cubicBezTo>
                  <a:pt x="587584" y="29272"/>
                  <a:pt x="227877" y="37311"/>
                  <a:pt x="0" y="18288"/>
                </a:cubicBezTo>
                <a:cubicBezTo>
                  <a:pt x="-53" y="11301"/>
                  <a:pt x="-649" y="7756"/>
                  <a:pt x="0" y="0"/>
                </a:cubicBezTo>
                <a:close/>
              </a:path>
            </a:pathLst>
          </a:custGeom>
          <a:solidFill>
            <a:schemeClr val="accent1"/>
          </a:solidFill>
          <a:ln w="34925">
            <a:solidFill>
              <a:schemeClr val="accent1"/>
            </a:solidFill>
            <a:round/>
            <a:extLst>
              <a:ext uri="{C807C97D-BFC1-408E-A445-0C87EB9F89A2}">
                <ask:lineSketchStyleProps xmlns:ask="http://schemas.microsoft.com/office/drawing/2018/sketchyshapes" sd="1219033472">
                  <a:prstGeom prst="rect">
                    <a:avLst/>
                  </a:prstGeom>
                  <ask:type>
                    <ask:lineSketchFreehan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6148079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r>
              <a:rPr lang="en-US"/>
              <a:t>9/3/20XX</a:t>
            </a:r>
            <a:endParaRPr lang="en-US" dirty="0"/>
          </a:p>
        </p:txBody>
      </p:sp>
      <p:sp>
        <p:nvSpPr>
          <p:cNvPr id="4" name="Footer Placeholder 3"/>
          <p:cNvSpPr>
            <a:spLocks noGrp="1"/>
          </p:cNvSpPr>
          <p:nvPr>
            <p:ph type="ftr" sz="quarter" idx="11"/>
          </p:nvPr>
        </p:nvSpPr>
        <p:spPr/>
        <p:txBody>
          <a:bodyPr/>
          <a:lstStyle/>
          <a:p>
            <a:r>
              <a:rPr lang="en-US">
                <a:solidFill>
                  <a:schemeClr val="tx1"/>
                </a:solidFill>
              </a:rPr>
              <a:t>Presentation Title</a:t>
            </a:r>
            <a:endParaRPr lang="en-US" dirty="0">
              <a:solidFill>
                <a:schemeClr val="tx1"/>
              </a:solidFill>
            </a:endParaRPr>
          </a:p>
        </p:txBody>
      </p:sp>
      <p:sp>
        <p:nvSpPr>
          <p:cNvPr id="5" name="Slide Number Placeholder 4"/>
          <p:cNvSpPr>
            <a:spLocks noGrp="1"/>
          </p:cNvSpPr>
          <p:nvPr>
            <p:ph type="sldNum" sz="quarter" idx="12"/>
          </p:nvPr>
        </p:nvSpPr>
        <p:spPr/>
        <p:txBody>
          <a:body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017713238"/>
      </p:ext>
    </p:extLst>
  </p:cSld>
  <p:clrMapOvr>
    <a:masterClrMapping/>
  </p:clrMapOvr>
  <p:hf hdr="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a:t>9/3/20XX</a:t>
            </a:r>
            <a:endParaRPr lang="en-US" dirty="0"/>
          </a:p>
        </p:txBody>
      </p:sp>
      <p:sp>
        <p:nvSpPr>
          <p:cNvPr id="3" name="Footer Placeholder 2"/>
          <p:cNvSpPr>
            <a:spLocks noGrp="1"/>
          </p:cNvSpPr>
          <p:nvPr>
            <p:ph type="ftr" sz="quarter" idx="11"/>
          </p:nvPr>
        </p:nvSpPr>
        <p:spPr/>
        <p:txBody>
          <a:bodyPr/>
          <a:lstStyle/>
          <a:p>
            <a:r>
              <a:rPr lang="en-US"/>
              <a:t>Presentation Title</a:t>
            </a:r>
            <a:endParaRPr lang="en-US" dirty="0"/>
          </a:p>
        </p:txBody>
      </p:sp>
      <p:sp>
        <p:nvSpPr>
          <p:cNvPr id="4" name="Slide Number Placeholder 3"/>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11171884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8" y="609600"/>
            <a:ext cx="3932237" cy="2362200"/>
          </a:xfrm>
        </p:spPr>
        <p:txBody>
          <a:bodyPr anchor="b">
            <a:normAutofit/>
          </a:bodyPr>
          <a:lstStyle>
            <a:lvl1pPr>
              <a:defRPr sz="2800"/>
            </a:lvl1pPr>
          </a:lstStyle>
          <a:p>
            <a:r>
              <a:rPr lang="en-US"/>
              <a:t>Click to edit Master title style</a:t>
            </a:r>
            <a:endParaRPr lang="en-US" dirty="0"/>
          </a:p>
        </p:txBody>
      </p:sp>
      <p:sp>
        <p:nvSpPr>
          <p:cNvPr id="3" name="Content Placeholder 2"/>
          <p:cNvSpPr>
            <a:spLocks noGrp="1"/>
          </p:cNvSpPr>
          <p:nvPr>
            <p:ph idx="1"/>
          </p:nvPr>
        </p:nvSpPr>
        <p:spPr>
          <a:xfrm>
            <a:off x="5078064" y="609600"/>
            <a:ext cx="6189492" cy="5181600"/>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917228" y="2971800"/>
            <a:ext cx="3932237" cy="2819399"/>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35868090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7227" y="609600"/>
            <a:ext cx="5929773" cy="2362200"/>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424804" y="758881"/>
            <a:ext cx="3255356" cy="4883038"/>
          </a:xfrm>
          <a:no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913794" y="2971800"/>
            <a:ext cx="5934950" cy="2819400"/>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r>
              <a:rPr lang="en-US"/>
              <a:t>9/3/20XX</a:t>
            </a:r>
            <a:endParaRPr lang="en-US" dirty="0"/>
          </a:p>
        </p:txBody>
      </p:sp>
      <p:sp>
        <p:nvSpPr>
          <p:cNvPr id="6" name="Footer Placeholder 5"/>
          <p:cNvSpPr>
            <a:spLocks noGrp="1"/>
          </p:cNvSpPr>
          <p:nvPr>
            <p:ph type="ftr" sz="quarter" idx="11"/>
          </p:nvPr>
        </p:nvSpPr>
        <p:spPr/>
        <p:txBody>
          <a:bodyPr/>
          <a:lstStyle/>
          <a:p>
            <a:r>
              <a:rPr lang="en-US"/>
              <a:t>Presentation Title</a:t>
            </a:r>
            <a:endParaRPr lang="en-US" dirty="0"/>
          </a:p>
        </p:txBody>
      </p:sp>
      <p:sp>
        <p:nvSpPr>
          <p:cNvPr id="7" name="Slide Number Placeholder 6"/>
          <p:cNvSpPr>
            <a:spLocks noGrp="1"/>
          </p:cNvSpPr>
          <p:nvPr>
            <p:ph type="sldNum" sz="quarter" idx="12"/>
          </p:nvPr>
        </p:nvSpPr>
        <p:spPr/>
        <p:txBody>
          <a:bodyPr/>
          <a:lstStyle/>
          <a:p>
            <a:fld id="{2C18C1E5-FB55-42F5-BD6D-9CC153FCDBE6}" type="slidenum">
              <a:rPr lang="en-US" smtClean="0"/>
              <a:t>‹#›</a:t>
            </a:fld>
            <a:endParaRPr lang="en-US" dirty="0"/>
          </a:p>
        </p:txBody>
      </p:sp>
    </p:spTree>
    <p:extLst>
      <p:ext uri="{BB962C8B-B14F-4D97-AF65-F5344CB8AC3E}">
        <p14:creationId xmlns:p14="http://schemas.microsoft.com/office/powerpoint/2010/main" val="70826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913795" y="609600"/>
            <a:ext cx="10353761" cy="1326321"/>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913795" y="2096064"/>
            <a:ext cx="10353762" cy="36951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78736" y="5883275"/>
            <a:ext cx="2743200" cy="365125"/>
          </a:xfrm>
          <a:prstGeom prst="rect">
            <a:avLst/>
          </a:prstGeom>
        </p:spPr>
        <p:txBody>
          <a:bodyPr vert="horz" lIns="91440" tIns="45720" rIns="91440" bIns="45720" rtlCol="0" anchor="ctr"/>
          <a:lstStyle>
            <a:lvl1pPr algn="r">
              <a:defRPr sz="1000">
                <a:solidFill>
                  <a:schemeClr val="tx1">
                    <a:tint val="75000"/>
                  </a:schemeClr>
                </a:solidFill>
              </a:defRPr>
            </a:lvl1pPr>
          </a:lstStyle>
          <a:p>
            <a:r>
              <a:rPr lang="en-US"/>
              <a:t>9/3/20XX</a:t>
            </a:r>
            <a:endParaRPr lang="en-US" dirty="0"/>
          </a:p>
        </p:txBody>
      </p:sp>
      <p:sp>
        <p:nvSpPr>
          <p:cNvPr id="5" name="Footer Placeholder 4"/>
          <p:cNvSpPr>
            <a:spLocks noGrp="1"/>
          </p:cNvSpPr>
          <p:nvPr>
            <p:ph type="ftr" sz="quarter" idx="3"/>
          </p:nvPr>
        </p:nvSpPr>
        <p:spPr>
          <a:xfrm>
            <a:off x="913794" y="5883275"/>
            <a:ext cx="6672865" cy="365125"/>
          </a:xfrm>
          <a:prstGeom prst="rect">
            <a:avLst/>
          </a:prstGeom>
        </p:spPr>
        <p:txBody>
          <a:bodyPr vert="horz" lIns="91440" tIns="45720" rIns="91440" bIns="45720" rtlCol="0" anchor="ctr"/>
          <a:lstStyle>
            <a:lvl1pPr algn="l">
              <a:defRPr sz="1000">
                <a:solidFill>
                  <a:schemeClr val="tx1">
                    <a:tint val="75000"/>
                  </a:schemeClr>
                </a:solidFill>
              </a:defRPr>
            </a:lvl1pPr>
          </a:lstStyle>
          <a:p>
            <a:r>
              <a:rPr lang="en-US">
                <a:solidFill>
                  <a:schemeClr val="tx1"/>
                </a:solidFill>
              </a:rPr>
              <a:t>Presentation Title</a:t>
            </a:r>
            <a:endParaRPr lang="en-US" dirty="0">
              <a:solidFill>
                <a:schemeClr val="tx1"/>
              </a:solidFill>
            </a:endParaRPr>
          </a:p>
        </p:txBody>
      </p:sp>
      <p:sp>
        <p:nvSpPr>
          <p:cNvPr id="6" name="Slide Number Placeholder 5"/>
          <p:cNvSpPr>
            <a:spLocks noGrp="1"/>
          </p:cNvSpPr>
          <p:nvPr>
            <p:ph type="sldNum" sz="quarter" idx="4"/>
          </p:nvPr>
        </p:nvSpPr>
        <p:spPr>
          <a:xfrm>
            <a:off x="10514011" y="5883275"/>
            <a:ext cx="753545" cy="365125"/>
          </a:xfrm>
          <a:prstGeom prst="rect">
            <a:avLst/>
          </a:prstGeom>
        </p:spPr>
        <p:txBody>
          <a:bodyPr vert="horz" lIns="91440" tIns="45720" rIns="91440" bIns="45720" rtlCol="0" anchor="ctr"/>
          <a:lstStyle>
            <a:lvl1pPr algn="r">
              <a:defRPr sz="1000">
                <a:solidFill>
                  <a:schemeClr val="tx1">
                    <a:tint val="75000"/>
                  </a:schemeClr>
                </a:solidFill>
              </a:defRPr>
            </a:lvl1pPr>
          </a:lstStyle>
          <a:p>
            <a:fld id="{2C18C1E5-FB55-42F5-BD6D-9CC153FCDBE6}" type="slidenum">
              <a:rPr lang="en-US" smtClean="0"/>
              <a:pPr/>
              <a:t>‹#›</a:t>
            </a:fld>
            <a:endParaRPr lang="en-US" dirty="0"/>
          </a:p>
        </p:txBody>
      </p:sp>
    </p:spTree>
    <p:extLst>
      <p:ext uri="{BB962C8B-B14F-4D97-AF65-F5344CB8AC3E}">
        <p14:creationId xmlns:p14="http://schemas.microsoft.com/office/powerpoint/2010/main" val="2856448020"/>
      </p:ext>
    </p:extLst>
  </p:cSld>
  <p:clrMap bg1="dk1" tx1="lt1" bg2="dk2" tx2="lt2" accent1="accent1" accent2="accent2" accent3="accent3" accent4="accent4" accent5="accent5" accent6="accent6" hlink="hlink" folHlink="folHlink"/>
  <p:sldLayoutIdLst>
    <p:sldLayoutId id="2147483758" r:id="rId1"/>
    <p:sldLayoutId id="2147483759" r:id="rId2"/>
    <p:sldLayoutId id="2147483760" r:id="rId3"/>
    <p:sldLayoutId id="2147483761" r:id="rId4"/>
    <p:sldLayoutId id="2147483762" r:id="rId5"/>
    <p:sldLayoutId id="2147483763" r:id="rId6"/>
    <p:sldLayoutId id="2147483764" r:id="rId7"/>
    <p:sldLayoutId id="2147483765" r:id="rId8"/>
    <p:sldLayoutId id="2147483766" r:id="rId9"/>
    <p:sldLayoutId id="2147483767" r:id="rId10"/>
    <p:sldLayoutId id="2147483768" r:id="rId11"/>
    <p:sldLayoutId id="2147483769" r:id="rId12"/>
    <p:sldLayoutId id="2147483770" r:id="rId13"/>
    <p:sldLayoutId id="2147483771" r:id="rId14"/>
    <p:sldLayoutId id="2147483772" r:id="rId15"/>
    <p:sldLayoutId id="2147483773" r:id="rId16"/>
    <p:sldLayoutId id="2147483774" r:id="rId17"/>
    <p:sldLayoutId id="2147483775" r:id="rId18"/>
    <p:sldLayoutId id="2147483776" r:id="rId19"/>
    <p:sldLayoutId id="2147483777" r:id="rId20"/>
    <p:sldLayoutId id="2147483778" r:id="rId21"/>
    <p:sldLayoutId id="2147483779" r:id="rId22"/>
    <p:sldLayoutId id="2147483752" r:id="rId23"/>
  </p:sldLayoutIdLst>
  <p:hf hdr="0"/>
  <p:txStyles>
    <p:titleStyle>
      <a:lvl1pPr algn="ctr" defTabSz="914400" rtl="0" eaLnBrk="1" latinLnBrk="0" hangingPunct="1">
        <a:lnSpc>
          <a:spcPct val="90000"/>
        </a:lnSpc>
        <a:spcBef>
          <a:spcPct val="0"/>
        </a:spcBef>
        <a:buNone/>
        <a:defRPr sz="3400" b="1" i="0" kern="1200" cap="all">
          <a:solidFill>
            <a:schemeClr val="tx1"/>
          </a:solidFill>
          <a:effectLst>
            <a:outerShdw blurRad="50800" dist="63500" dir="2700000" algn="tl" rotWithShape="0">
              <a:srgbClr val="000000">
                <a:alpha val="48000"/>
              </a:srgbClr>
            </a:outerShdw>
          </a:effectLst>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1.xml"/><Relationship Id="rId6" Type="http://schemas.openxmlformats.org/officeDocument/2006/relationships/image" Target="../media/image2.jpeg"/><Relationship Id="rId5" Type="http://schemas.openxmlformats.org/officeDocument/2006/relationships/image" Target="../media/image18.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1.xml"/><Relationship Id="rId1" Type="http://schemas.openxmlformats.org/officeDocument/2006/relationships/slideLayout" Target="../slideLayouts/slideLayout22.xml"/><Relationship Id="rId5" Type="http://schemas.openxmlformats.org/officeDocument/2006/relationships/image" Target="../media/image2.jpe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2.jpeg"/><Relationship Id="rId4" Type="http://schemas.openxmlformats.org/officeDocument/2006/relationships/image" Target="../media/image20.jpeg"/></Relationships>
</file>

<file path=ppt/slides/_rels/slide2.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jpe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 Id="rId9" Type="http://schemas.openxmlformats.org/officeDocument/2006/relationships/image" Target="../media/image2.jpeg"/></Relationships>
</file>

<file path=ppt/slides/_rels/slide3.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1.jpeg"/><Relationship Id="rId7" Type="http://schemas.openxmlformats.org/officeDocument/2006/relationships/diagramColors" Target="../diagrams/colors2.xml"/><Relationship Id="rId2" Type="http://schemas.openxmlformats.org/officeDocument/2006/relationships/notesSlide" Target="../notesSlides/notesSlide3.xml"/><Relationship Id="rId1" Type="http://schemas.openxmlformats.org/officeDocument/2006/relationships/slideLayout" Target="../slideLayouts/slideLayout19.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 Id="rId9"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4" Type="http://schemas.openxmlformats.org/officeDocument/2006/relationships/image" Target="../media/image2.jpe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19.xml"/><Relationship Id="rId4" Type="http://schemas.openxmlformats.org/officeDocument/2006/relationships/image" Target="../media/image2.jpe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0.xml"/><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image" Target="../media/image2.jpeg"/><Relationship Id="rId5" Type="http://schemas.openxmlformats.org/officeDocument/2006/relationships/image" Target="../media/image16.png"/><Relationship Id="rId4" Type="http://schemas.openxmlformats.org/officeDocument/2006/relationships/hyperlink" Target="https://www.youtube.com/watch?v=fK1_SH3X2ek"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1.jpeg"/><Relationship Id="rId7" Type="http://schemas.openxmlformats.org/officeDocument/2006/relationships/diagramColors" Target="../diagrams/colors3.xml"/><Relationship Id="rId2" Type="http://schemas.openxmlformats.org/officeDocument/2006/relationships/notesSlide" Target="../notesSlides/notesSlide9.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 Id="rId9"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8676C87D-0454-4C6E-117C-8648B06D9D3E}"/>
              </a:ext>
            </a:extLst>
          </p:cNvPr>
          <p:cNvSpPr txBox="1"/>
          <p:nvPr/>
        </p:nvSpPr>
        <p:spPr>
          <a:xfrm>
            <a:off x="3175818" y="4852220"/>
            <a:ext cx="5840361" cy="1200329"/>
          </a:xfrm>
          <a:prstGeom prst="rect">
            <a:avLst/>
          </a:prstGeom>
          <a:noFill/>
        </p:spPr>
        <p:txBody>
          <a:bodyPr wrap="square" rtlCol="0">
            <a:spAutoFit/>
          </a:bodyPr>
          <a:lstStyle/>
          <a:p>
            <a:pPr algn="ctr"/>
            <a:r>
              <a:rPr lang="en-ZA" sz="3600" b="1" dirty="0">
                <a:solidFill>
                  <a:schemeClr val="bg1"/>
                </a:solidFill>
              </a:rPr>
              <a:t>Week 1 </a:t>
            </a:r>
          </a:p>
          <a:p>
            <a:pPr algn="ctr"/>
            <a:r>
              <a:rPr lang="en-ZA" sz="3600" b="1" dirty="0">
                <a:solidFill>
                  <a:schemeClr val="bg1"/>
                </a:solidFill>
              </a:rPr>
              <a:t>Les 1 – PowerPoint </a:t>
            </a:r>
          </a:p>
        </p:txBody>
      </p:sp>
      <p:pic>
        <p:nvPicPr>
          <p:cNvPr id="4" name="Picture 3" descr="A logo with a person in the middle&#10;&#10;Description automatically generated">
            <a:extLst>
              <a:ext uri="{FF2B5EF4-FFF2-40B4-BE49-F238E27FC236}">
                <a16:creationId xmlns:a16="http://schemas.microsoft.com/office/drawing/2014/main" id="{A205B128-7CB3-2348-E127-7395465E092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A group of people in a space&#10;&#10;Description automatically generated">
            <a:extLst>
              <a:ext uri="{FF2B5EF4-FFF2-40B4-BE49-F238E27FC236}">
                <a16:creationId xmlns:a16="http://schemas.microsoft.com/office/drawing/2014/main" id="{2C836A32-8D75-EE06-14F2-41C42A267DF7}"/>
              </a:ext>
            </a:extLst>
          </p:cNvPr>
          <p:cNvPicPr>
            <a:picLocks noChangeAspect="1"/>
          </p:cNvPicPr>
          <p:nvPr/>
        </p:nvPicPr>
        <p:blipFill rotWithShape="1">
          <a:blip r:embed="rId4"/>
          <a:srcRect l="1042" t="62868" r="1251" b="-1"/>
          <a:stretch/>
        </p:blipFill>
        <p:spPr>
          <a:xfrm>
            <a:off x="38717" y="2113721"/>
            <a:ext cx="12153283" cy="2597979"/>
          </a:xfrm>
          <a:prstGeom prst="rect">
            <a:avLst/>
          </a:prstGeom>
        </p:spPr>
      </p:pic>
    </p:spTree>
    <p:extLst>
      <p:ext uri="{BB962C8B-B14F-4D97-AF65-F5344CB8AC3E}">
        <p14:creationId xmlns:p14="http://schemas.microsoft.com/office/powerpoint/2010/main" val="38657736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43" name="Title 42">
            <a:extLst>
              <a:ext uri="{FF2B5EF4-FFF2-40B4-BE49-F238E27FC236}">
                <a16:creationId xmlns:a16="http://schemas.microsoft.com/office/drawing/2014/main" id="{AC70A0AD-4A0C-40FD-A774-6B09C1736F33}"/>
              </a:ext>
            </a:extLst>
          </p:cNvPr>
          <p:cNvSpPr>
            <a:spLocks noGrp="1"/>
          </p:cNvSpPr>
          <p:nvPr>
            <p:ph type="title"/>
          </p:nvPr>
        </p:nvSpPr>
        <p:spPr>
          <a:xfrm>
            <a:off x="103239" y="1216076"/>
            <a:ext cx="12088761" cy="940354"/>
          </a:xfrm>
        </p:spPr>
        <p:txBody>
          <a:bodyPr vert="horz" lIns="91440" tIns="45720" rIns="91440" bIns="45720" rtlCol="0" anchor="b">
            <a:normAutofit fontScale="90000"/>
          </a:bodyPr>
          <a:lstStyle/>
          <a:p>
            <a:pPr>
              <a:spcAft>
                <a:spcPts val="1000"/>
              </a:spcAft>
            </a:pPr>
            <a:r>
              <a:rPr lang="nl-NL" sz="4900" dirty="0"/>
              <a:t>LEWENSTYL SIEKTES as gevolg van</a:t>
            </a:r>
            <a:r>
              <a:rPr lang="en-US" sz="6000" dirty="0"/>
              <a:t>:</a:t>
            </a:r>
            <a:br>
              <a:rPr lang="en-US" sz="2000" dirty="0"/>
            </a:br>
            <a:endParaRPr lang="en-US" sz="2000" dirty="0"/>
          </a:p>
        </p:txBody>
      </p:sp>
      <p:pic>
        <p:nvPicPr>
          <p:cNvPr id="5122" name="Picture 2" descr="Free equal equality equilibrium vector">
            <a:extLst>
              <a:ext uri="{FF2B5EF4-FFF2-40B4-BE49-F238E27FC236}">
                <a16:creationId xmlns:a16="http://schemas.microsoft.com/office/drawing/2014/main" id="{B36E41C1-EA05-BD4C-0872-D907037448DE}"/>
              </a:ext>
            </a:extLst>
          </p:cNvPr>
          <p:cNvPicPr>
            <a:picLocks noChangeAspect="1" noChangeArrowheads="1"/>
          </p:cNvPicPr>
          <p:nvPr/>
        </p:nvPicPr>
        <p:blipFill>
          <a:blip r:embed="rId4">
            <a:duotone>
              <a:schemeClr val="accent1">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655862" y="4013287"/>
            <a:ext cx="3901897" cy="2645974"/>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Free man homeless poverty vector">
            <a:extLst>
              <a:ext uri="{FF2B5EF4-FFF2-40B4-BE49-F238E27FC236}">
                <a16:creationId xmlns:a16="http://schemas.microsoft.com/office/drawing/2014/main" id="{8DC50195-0F7A-2222-1817-74DB537B9AC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9742282" y="2931653"/>
            <a:ext cx="2263773" cy="3277862"/>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A logo with a person in the middle&#10;&#10;Description automatically generated">
            <a:extLst>
              <a:ext uri="{FF2B5EF4-FFF2-40B4-BE49-F238E27FC236}">
                <a16:creationId xmlns:a16="http://schemas.microsoft.com/office/drawing/2014/main" id="{0D6010FB-2860-408E-E4F2-9285539A8E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89ABBF11-1F39-B7BB-50EE-A6DC4369F164}"/>
              </a:ext>
            </a:extLst>
          </p:cNvPr>
          <p:cNvSpPr txBox="1"/>
          <p:nvPr/>
        </p:nvSpPr>
        <p:spPr>
          <a:xfrm>
            <a:off x="457200" y="2654300"/>
            <a:ext cx="8432800" cy="1107996"/>
          </a:xfrm>
          <a:prstGeom prst="rect">
            <a:avLst/>
          </a:prstGeom>
          <a:solidFill>
            <a:schemeClr val="accent2">
              <a:lumMod val="20000"/>
              <a:lumOff val="80000"/>
            </a:schemeClr>
          </a:solidFill>
        </p:spPr>
        <p:txBody>
          <a:bodyPr wrap="square" rtlCol="0">
            <a:spAutoFit/>
          </a:bodyPr>
          <a:lstStyle/>
          <a:p>
            <a:r>
              <a:rPr lang="en-GB" sz="6600" dirty="0" err="1">
                <a:solidFill>
                  <a:schemeClr val="accent2"/>
                </a:solidFill>
              </a:rPr>
              <a:t>Geslagsongelykheid</a:t>
            </a:r>
            <a:endParaRPr lang="en-US" sz="6600" dirty="0">
              <a:solidFill>
                <a:schemeClr val="accent2"/>
              </a:solidFill>
            </a:endParaRPr>
          </a:p>
        </p:txBody>
      </p:sp>
      <p:sp>
        <p:nvSpPr>
          <p:cNvPr id="4" name="TextBox 3">
            <a:extLst>
              <a:ext uri="{FF2B5EF4-FFF2-40B4-BE49-F238E27FC236}">
                <a16:creationId xmlns:a16="http://schemas.microsoft.com/office/drawing/2014/main" id="{6908044C-2B7F-5485-DCA5-19A510BD73F8}"/>
              </a:ext>
            </a:extLst>
          </p:cNvPr>
          <p:cNvSpPr txBox="1"/>
          <p:nvPr/>
        </p:nvSpPr>
        <p:spPr>
          <a:xfrm>
            <a:off x="5724543" y="4782276"/>
            <a:ext cx="3901898" cy="1107996"/>
          </a:xfrm>
          <a:prstGeom prst="rect">
            <a:avLst/>
          </a:prstGeom>
          <a:solidFill>
            <a:schemeClr val="accent2">
              <a:lumMod val="20000"/>
              <a:lumOff val="80000"/>
            </a:schemeClr>
          </a:solidFill>
        </p:spPr>
        <p:txBody>
          <a:bodyPr wrap="square" rtlCol="0">
            <a:spAutoFit/>
          </a:bodyPr>
          <a:lstStyle/>
          <a:p>
            <a:r>
              <a:rPr lang="en-GB" sz="6600" dirty="0" err="1">
                <a:solidFill>
                  <a:schemeClr val="accent2"/>
                </a:solidFill>
              </a:rPr>
              <a:t>Armoede</a:t>
            </a:r>
            <a:endParaRPr lang="en-US" sz="6600" dirty="0">
              <a:solidFill>
                <a:schemeClr val="accent2"/>
              </a:solidFill>
            </a:endParaRPr>
          </a:p>
        </p:txBody>
      </p:sp>
    </p:spTree>
    <p:extLst>
      <p:ext uri="{BB962C8B-B14F-4D97-AF65-F5344CB8AC3E}">
        <p14:creationId xmlns:p14="http://schemas.microsoft.com/office/powerpoint/2010/main" val="270835648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CBCDF373-B5D6-4F86-8E13-9DB2240140AA}"/>
              </a:ext>
            </a:extLst>
          </p:cNvPr>
          <p:cNvSpPr>
            <a:spLocks noGrp="1"/>
          </p:cNvSpPr>
          <p:nvPr>
            <p:ph type="title"/>
          </p:nvPr>
        </p:nvSpPr>
        <p:spPr>
          <a:xfrm>
            <a:off x="7872574" y="628651"/>
            <a:ext cx="4060345" cy="5680709"/>
          </a:xfrm>
        </p:spPr>
        <p:txBody>
          <a:bodyPr vert="horz" lIns="91440" tIns="45720" rIns="91440" bIns="45720" rtlCol="0" anchor="b">
            <a:normAutofit/>
          </a:bodyPr>
          <a:lstStyle/>
          <a:p>
            <a:r>
              <a:rPr lang="en-US" sz="4000" dirty="0"/>
              <a:t>VRAE?</a:t>
            </a:r>
            <a:br>
              <a:rPr lang="en-US" sz="4000" dirty="0"/>
            </a:br>
            <a:br>
              <a:rPr lang="en-US" sz="4000" dirty="0"/>
            </a:br>
            <a:br>
              <a:rPr lang="en-US" sz="4000" dirty="0"/>
            </a:br>
            <a:br>
              <a:rPr lang="en-US" sz="4000" dirty="0"/>
            </a:br>
            <a:r>
              <a:rPr lang="en-US" sz="4000" dirty="0" err="1"/>
              <a:t>AKTIWITEIT</a:t>
            </a:r>
            <a:r>
              <a:rPr lang="en-US" sz="4000" dirty="0"/>
              <a:t>:</a:t>
            </a:r>
            <a:br>
              <a:rPr lang="en-US" sz="4000" dirty="0"/>
            </a:br>
            <a:r>
              <a:rPr lang="en-US" sz="4000" dirty="0" err="1"/>
              <a:t>LeS</a:t>
            </a:r>
            <a:r>
              <a:rPr lang="en-US" sz="4000" dirty="0"/>
              <a:t> 1 </a:t>
            </a:r>
            <a:r>
              <a:rPr lang="en-US" sz="4000" dirty="0" err="1"/>
              <a:t>WERKKAART</a:t>
            </a:r>
            <a:endParaRPr lang="en-US" sz="4000" dirty="0"/>
          </a:p>
        </p:txBody>
      </p:sp>
      <p:sp>
        <p:nvSpPr>
          <p:cNvPr id="6151" name="Rectangle 6150">
            <a:extLst>
              <a:ext uri="{FF2B5EF4-FFF2-40B4-BE49-F238E27FC236}">
                <a16:creationId xmlns:a16="http://schemas.microsoft.com/office/drawing/2014/main" id="{5BC51F77-AE74-4F38-B1DC-29475E38CA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2475" y="733425"/>
            <a:ext cx="6696075" cy="5391150"/>
          </a:xfrm>
          <a:prstGeom prst="rect">
            <a:avLst/>
          </a:prstGeom>
          <a:solidFill>
            <a:schemeClr val="tx1"/>
          </a:solidFill>
          <a:ln w="190500" cap="sq">
            <a:solidFill>
              <a:srgbClr val="FFFFFF"/>
            </a:solidFill>
            <a:miter lim="800000"/>
          </a:ln>
          <a:effectLst>
            <a:outerShdw blurRad="54991" dist="17780" dir="5400000" algn="ctr" rotWithShape="0">
              <a:schemeClr val="bg1">
                <a:alpha val="40000"/>
              </a:schemeClr>
            </a:outerShdw>
          </a:effectLst>
          <a:scene3d>
            <a:camera prst="orthographicFront"/>
            <a:lightRig rig="twoPt" dir="t">
              <a:rot lat="0" lon="0" rev="7200000"/>
            </a:lightRig>
          </a:scene3d>
          <a:sp3d>
            <a:bevelT w="25400" h="190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146" name="Picture 2" descr="Free idea visualization line art vector">
            <a:extLst>
              <a:ext uri="{FF2B5EF4-FFF2-40B4-BE49-F238E27FC236}">
                <a16:creationId xmlns:a16="http://schemas.microsoft.com/office/drawing/2014/main" id="{F6D81FCB-766A-CA1F-8E3F-00D99E3B7EE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409" r="1" b="1"/>
          <a:stretch/>
        </p:blipFill>
        <p:spPr bwMode="auto">
          <a:xfrm>
            <a:off x="1137490" y="1114868"/>
            <a:ext cx="5926045" cy="4628265"/>
          </a:xfrm>
          <a:prstGeom prst="rect">
            <a:avLst/>
          </a:prstGeom>
          <a:noFill/>
          <a:extLst>
            <a:ext uri="{909E8E84-426E-40DD-AFC4-6F175D3DCCD1}">
              <a14:hiddenFill xmlns:a14="http://schemas.microsoft.com/office/drawing/2010/main">
                <a:solidFill>
                  <a:srgbClr val="FFFFFF"/>
                </a:solidFill>
              </a14:hiddenFill>
            </a:ext>
          </a:extLst>
        </p:spPr>
      </p:pic>
      <p:sp>
        <p:nvSpPr>
          <p:cNvPr id="6153" name="Rectangle 6152">
            <a:extLst>
              <a:ext uri="{FF2B5EF4-FFF2-40B4-BE49-F238E27FC236}">
                <a16:creationId xmlns:a16="http://schemas.microsoft.com/office/drawing/2014/main" id="{FCE87B8C-E5AA-4044-AB91-DDA3084B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17654" y="799817"/>
            <a:ext cx="6565717" cy="5258367"/>
          </a:xfrm>
          <a:prstGeom prst="rect">
            <a:avLst/>
          </a:prstGeom>
          <a:noFill/>
          <a:ln w="1270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Arrow: Down 15">
            <a:extLst>
              <a:ext uri="{FF2B5EF4-FFF2-40B4-BE49-F238E27FC236}">
                <a16:creationId xmlns:a16="http://schemas.microsoft.com/office/drawing/2014/main" id="{D138A4E8-E544-21FC-2B84-14F96FF6D3A0}"/>
              </a:ext>
            </a:extLst>
          </p:cNvPr>
          <p:cNvSpPr/>
          <p:nvPr/>
        </p:nvSpPr>
        <p:spPr>
          <a:xfrm>
            <a:off x="9475042" y="3097161"/>
            <a:ext cx="855407" cy="1371600"/>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ZA"/>
          </a:p>
        </p:txBody>
      </p:sp>
      <p:pic>
        <p:nvPicPr>
          <p:cNvPr id="3" name="Picture 2" descr="A logo with a person in the middle&#10;&#10;Description automatically generated">
            <a:extLst>
              <a:ext uri="{FF2B5EF4-FFF2-40B4-BE49-F238E27FC236}">
                <a16:creationId xmlns:a16="http://schemas.microsoft.com/office/drawing/2014/main" id="{FC8FC870-8AAC-11E1-06DA-48E1ED3D2F8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651659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pic>
        <p:nvPicPr>
          <p:cNvPr id="16" name="Picture 15" descr="Golden ripples in the water">
            <a:extLst>
              <a:ext uri="{FF2B5EF4-FFF2-40B4-BE49-F238E27FC236}">
                <a16:creationId xmlns:a16="http://schemas.microsoft.com/office/drawing/2014/main" id="{E487D074-F081-1D91-7CE8-B5C40D48E0C9}"/>
              </a:ext>
            </a:extLst>
          </p:cNvPr>
          <p:cNvPicPr>
            <a:picLocks noChangeAspect="1"/>
          </p:cNvPicPr>
          <p:nvPr/>
        </p:nvPicPr>
        <p:blipFill rotWithShape="1">
          <a:blip r:embed="rId4">
            <a:duotone>
              <a:schemeClr val="bg2">
                <a:shade val="45000"/>
                <a:satMod val="135000"/>
              </a:schemeClr>
              <a:prstClr val="white"/>
            </a:duotone>
          </a:blip>
          <a:srcRect t="2556" b="13199"/>
          <a:stretch/>
        </p:blipFill>
        <p:spPr>
          <a:xfrm>
            <a:off x="20" y="10"/>
            <a:ext cx="12191980" cy="6857990"/>
          </a:xfrm>
          <a:prstGeom prst="rect">
            <a:avLst/>
          </a:prstGeom>
        </p:spPr>
      </p:pic>
      <p:sp>
        <p:nvSpPr>
          <p:cNvPr id="22" name="Rectangle 21">
            <a:extLst>
              <a:ext uri="{FF2B5EF4-FFF2-40B4-BE49-F238E27FC236}">
                <a16:creationId xmlns:a16="http://schemas.microsoft.com/office/drawing/2014/main" id="{256A7F27-5B86-4914-90A3-E04479F8E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4000"/>
                </a:schemeClr>
              </a:gs>
              <a:gs pos="100000">
                <a:schemeClr val="bg2">
                  <a:lumMod val="40000"/>
                  <a:alpha val="66000"/>
                </a:scheme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sp useBgFill="1">
        <p:nvSpPr>
          <p:cNvPr id="24" name="Rectangle 23">
            <a:extLst>
              <a:ext uri="{FF2B5EF4-FFF2-40B4-BE49-F238E27FC236}">
                <a16:creationId xmlns:a16="http://schemas.microsoft.com/office/drawing/2014/main" id="{832A30EC-2C72-4D1B-9B53-76A0601A1F4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79272" y="1828800"/>
            <a:ext cx="8833456" cy="3200400"/>
          </a:xfrm>
          <a:prstGeom prst="rect">
            <a:avLst/>
          </a:prstGeom>
          <a:ln w="190500" cap="sq">
            <a:solidFill>
              <a:srgbClr val="FFFFFF"/>
            </a:solidFill>
            <a:miter lim="800000"/>
          </a:ln>
          <a:effectLst>
            <a:outerShdw blurRad="54991" dist="17780" dir="5400000" algn="t" rotWithShape="0">
              <a:prstClr val="black">
                <a:alpha val="40000"/>
              </a:prstClr>
            </a:outerShdw>
          </a:effectLst>
          <a:scene3d>
            <a:camera prst="orthographicFront"/>
            <a:lightRig rig="twoPt" dir="t">
              <a:rot lat="0" lon="0" rev="7200000"/>
            </a:lightRig>
          </a:scene3d>
          <a:sp3d>
            <a:bevelT w="25400" h="19050"/>
          </a:sp3d>
        </p:spPr>
        <p:style>
          <a:lnRef idx="2">
            <a:schemeClr val="accent1">
              <a:shade val="50000"/>
            </a:schemeClr>
          </a:lnRef>
          <a:fillRef idx="1003">
            <a:schemeClr val="dk2"/>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C0A2E81-6A66-07EC-6C7D-2B69193C46C7}"/>
              </a:ext>
            </a:extLst>
          </p:cNvPr>
          <p:cNvSpPr>
            <a:spLocks noGrp="1"/>
          </p:cNvSpPr>
          <p:nvPr>
            <p:ph type="title"/>
          </p:nvPr>
        </p:nvSpPr>
        <p:spPr>
          <a:xfrm>
            <a:off x="1941534" y="2054268"/>
            <a:ext cx="8354862" cy="1728592"/>
          </a:xfrm>
        </p:spPr>
        <p:txBody>
          <a:bodyPr vert="horz" lIns="91440" tIns="45720" rIns="91440" bIns="45720" rtlCol="0" anchor="b">
            <a:normAutofit/>
          </a:bodyPr>
          <a:lstStyle/>
          <a:p>
            <a:r>
              <a:rPr lang="en-US" sz="4800" dirty="0" err="1"/>
              <a:t>REFLEKSIE</a:t>
            </a:r>
            <a:endParaRPr lang="en-US" sz="4800" dirty="0"/>
          </a:p>
        </p:txBody>
      </p:sp>
      <p:pic>
        <p:nvPicPr>
          <p:cNvPr id="3" name="Picture 2" descr="A logo with a person in the middle&#10;&#10;Description automatically generated">
            <a:extLst>
              <a:ext uri="{FF2B5EF4-FFF2-40B4-BE49-F238E27FC236}">
                <a16:creationId xmlns:a16="http://schemas.microsoft.com/office/drawing/2014/main" id="{ADC769E9-62D8-727B-DD8E-9DAFC9D78B7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1967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DE0D6BE-330A-422D-9BD9-1E18F73C6E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gradFill flip="none" rotWithShape="1">
            <a:gsLst>
              <a:gs pos="32000">
                <a:schemeClr val="bg2">
                  <a:lumMod val="75000"/>
                  <a:alpha val="3000"/>
                </a:schemeClr>
              </a:gs>
              <a:gs pos="100000">
                <a:sysClr val="windowText" lastClr="000000">
                  <a:alpha val="70000"/>
                </a:sysClr>
              </a:gs>
            </a:gsLst>
            <a:path path="circle">
              <a:fillToRect l="50000" t="5000" r="50000" b="95000"/>
            </a:path>
            <a:tileRect/>
          </a:gradFill>
          <a:ln w="9525" cap="flat" cmpd="sng" algn="ctr">
            <a:noFill/>
            <a:prstDash val="solid"/>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a:ea typeface="+mn-ea"/>
              <a:cs typeface="+mn-cs"/>
            </a:endParaRPr>
          </a:p>
        </p:txBody>
      </p:sp>
      <p:graphicFrame>
        <p:nvGraphicFramePr>
          <p:cNvPr id="6" name="Diagram 5">
            <a:extLst>
              <a:ext uri="{FF2B5EF4-FFF2-40B4-BE49-F238E27FC236}">
                <a16:creationId xmlns:a16="http://schemas.microsoft.com/office/drawing/2014/main" id="{1CFD40AE-FAE7-977D-D7D0-A8A8F1D7B393}"/>
              </a:ext>
            </a:extLst>
          </p:cNvPr>
          <p:cNvGraphicFramePr/>
          <p:nvPr>
            <p:extLst>
              <p:ext uri="{D42A27DB-BD31-4B8C-83A1-F6EECF244321}">
                <p14:modId xmlns:p14="http://schemas.microsoft.com/office/powerpoint/2010/main" val="3940752167"/>
              </p:ext>
            </p:extLst>
          </p:nvPr>
        </p:nvGraphicFramePr>
        <p:xfrm>
          <a:off x="250724" y="235973"/>
          <a:ext cx="11695470" cy="643029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5922E8CE-C1F8-3C17-E3D1-DF18ABFAC394}"/>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42842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graphicEl>
                                              <a:dgm id="{4BBAA90B-BDCC-4160-ABEB-C91A075DB502}"/>
                                            </p:graphicEl>
                                          </p:spTgt>
                                        </p:tgtEl>
                                        <p:attrNameLst>
                                          <p:attrName>style.visibility</p:attrName>
                                        </p:attrNameLst>
                                      </p:cBhvr>
                                      <p:to>
                                        <p:strVal val="visible"/>
                                      </p:to>
                                    </p:set>
                                    <p:animEffect transition="in" filter="fade">
                                      <p:cBhvr>
                                        <p:cTn id="7" dur="500"/>
                                        <p:tgtEl>
                                          <p:spTgt spid="6">
                                            <p:graphicEl>
                                              <a:dgm id="{4BBAA90B-BDCC-4160-ABEB-C91A075DB502}"/>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graphicEl>
                                              <a:dgm id="{1C6BF45B-EDD1-4DC9-AFED-37E36E487BBA}"/>
                                            </p:graphicEl>
                                          </p:spTgt>
                                        </p:tgtEl>
                                        <p:attrNameLst>
                                          <p:attrName>style.visibility</p:attrName>
                                        </p:attrNameLst>
                                      </p:cBhvr>
                                      <p:to>
                                        <p:strVal val="visible"/>
                                      </p:to>
                                    </p:set>
                                    <p:animEffect transition="in" filter="fade">
                                      <p:cBhvr>
                                        <p:cTn id="12" dur="500"/>
                                        <p:tgtEl>
                                          <p:spTgt spid="6">
                                            <p:graphicEl>
                                              <a:dgm id="{1C6BF45B-EDD1-4DC9-AFED-37E36E487BBA}"/>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6">
                                            <p:graphicEl>
                                              <a:dgm id="{935B2DDF-6B78-4019-BA4B-4681A430EAA7}"/>
                                            </p:graphicEl>
                                          </p:spTgt>
                                        </p:tgtEl>
                                        <p:attrNameLst>
                                          <p:attrName>style.visibility</p:attrName>
                                        </p:attrNameLst>
                                      </p:cBhvr>
                                      <p:to>
                                        <p:strVal val="visible"/>
                                      </p:to>
                                    </p:set>
                                    <p:animEffect transition="in" filter="fade">
                                      <p:cBhvr>
                                        <p:cTn id="15" dur="500"/>
                                        <p:tgtEl>
                                          <p:spTgt spid="6">
                                            <p:graphicEl>
                                              <a:dgm id="{935B2DDF-6B78-4019-BA4B-4681A430EAA7}"/>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6">
                                            <p:graphicEl>
                                              <a:dgm id="{4198686B-EBE2-4076-A6DC-FEB78793006C}"/>
                                            </p:graphicEl>
                                          </p:spTgt>
                                        </p:tgtEl>
                                        <p:attrNameLst>
                                          <p:attrName>style.visibility</p:attrName>
                                        </p:attrNameLst>
                                      </p:cBhvr>
                                      <p:to>
                                        <p:strVal val="visible"/>
                                      </p:to>
                                    </p:set>
                                    <p:animEffect transition="in" filter="fade">
                                      <p:cBhvr>
                                        <p:cTn id="20" dur="500"/>
                                        <p:tgtEl>
                                          <p:spTgt spid="6">
                                            <p:graphicEl>
                                              <a:dgm id="{4198686B-EBE2-4076-A6DC-FEB78793006C}"/>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6">
                                            <p:graphicEl>
                                              <a:dgm id="{EF11D386-4365-4B1D-9D5E-002A1DFBE6FB}"/>
                                            </p:graphicEl>
                                          </p:spTgt>
                                        </p:tgtEl>
                                        <p:attrNameLst>
                                          <p:attrName>style.visibility</p:attrName>
                                        </p:attrNameLst>
                                      </p:cBhvr>
                                      <p:to>
                                        <p:strVal val="visible"/>
                                      </p:to>
                                    </p:set>
                                    <p:animEffect transition="in" filter="fade">
                                      <p:cBhvr>
                                        <p:cTn id="23" dur="500"/>
                                        <p:tgtEl>
                                          <p:spTgt spid="6">
                                            <p:graphicEl>
                                              <a:dgm id="{EF11D386-4365-4B1D-9D5E-002A1DFBE6FB}"/>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6">
                                            <p:graphicEl>
                                              <a:dgm id="{DC9DA251-C943-4A68-BCD3-408DF6853DEC}"/>
                                            </p:graphicEl>
                                          </p:spTgt>
                                        </p:tgtEl>
                                        <p:attrNameLst>
                                          <p:attrName>style.visibility</p:attrName>
                                        </p:attrNameLst>
                                      </p:cBhvr>
                                      <p:to>
                                        <p:strVal val="visible"/>
                                      </p:to>
                                    </p:set>
                                    <p:animEffect transition="in" filter="fade">
                                      <p:cBhvr>
                                        <p:cTn id="28" dur="500"/>
                                        <p:tgtEl>
                                          <p:spTgt spid="6">
                                            <p:graphicEl>
                                              <a:dgm id="{DC9DA251-C943-4A68-BCD3-408DF6853DEC}"/>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6">
                                            <p:graphicEl>
                                              <a:dgm id="{A3AE6F8D-D16D-4FDA-8EAA-3B864128CADA}"/>
                                            </p:graphicEl>
                                          </p:spTgt>
                                        </p:tgtEl>
                                        <p:attrNameLst>
                                          <p:attrName>style.visibility</p:attrName>
                                        </p:attrNameLst>
                                      </p:cBhvr>
                                      <p:to>
                                        <p:strVal val="visible"/>
                                      </p:to>
                                    </p:set>
                                    <p:animEffect transition="in" filter="fade">
                                      <p:cBhvr>
                                        <p:cTn id="31" dur="500"/>
                                        <p:tgtEl>
                                          <p:spTgt spid="6">
                                            <p:graphicEl>
                                              <a:dgm id="{A3AE6F8D-D16D-4FDA-8EAA-3B864128CADA}"/>
                                            </p:graphic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6">
                                            <p:graphicEl>
                                              <a:dgm id="{F13290B9-3325-43F0-B5B8-5802B30C299D}"/>
                                            </p:graphicEl>
                                          </p:spTgt>
                                        </p:tgtEl>
                                        <p:attrNameLst>
                                          <p:attrName>style.visibility</p:attrName>
                                        </p:attrNameLst>
                                      </p:cBhvr>
                                      <p:to>
                                        <p:strVal val="visible"/>
                                      </p:to>
                                    </p:set>
                                    <p:animEffect transition="in" filter="fade">
                                      <p:cBhvr>
                                        <p:cTn id="36" dur="500"/>
                                        <p:tgtEl>
                                          <p:spTgt spid="6">
                                            <p:graphicEl>
                                              <a:dgm id="{F13290B9-3325-43F0-B5B8-5802B30C299D}"/>
                                            </p:graphic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6">
                                            <p:graphicEl>
                                              <a:dgm id="{7BFF87F3-4FA3-4A85-8C3C-F099ABAB949A}"/>
                                            </p:graphicEl>
                                          </p:spTgt>
                                        </p:tgtEl>
                                        <p:attrNameLst>
                                          <p:attrName>style.visibility</p:attrName>
                                        </p:attrNameLst>
                                      </p:cBhvr>
                                      <p:to>
                                        <p:strVal val="visible"/>
                                      </p:to>
                                    </p:set>
                                    <p:animEffect transition="in" filter="fade">
                                      <p:cBhvr>
                                        <p:cTn id="39" dur="500"/>
                                        <p:tgtEl>
                                          <p:spTgt spid="6">
                                            <p:graphicEl>
                                              <a:dgm id="{7BFF87F3-4FA3-4A85-8C3C-F099ABAB949A}"/>
                                            </p:graphicEl>
                                          </p:spTgt>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6">
                                            <p:graphicEl>
                                              <a:dgm id="{1FAE1DF6-4250-454B-93CB-D412FBB6927B}"/>
                                            </p:graphicEl>
                                          </p:spTgt>
                                        </p:tgtEl>
                                        <p:attrNameLst>
                                          <p:attrName>style.visibility</p:attrName>
                                        </p:attrNameLst>
                                      </p:cBhvr>
                                      <p:to>
                                        <p:strVal val="visible"/>
                                      </p:to>
                                    </p:set>
                                    <p:animEffect transition="in" filter="fade">
                                      <p:cBhvr>
                                        <p:cTn id="44" dur="500"/>
                                        <p:tgtEl>
                                          <p:spTgt spid="6">
                                            <p:graphicEl>
                                              <a:dgm id="{1FAE1DF6-4250-454B-93CB-D412FBB6927B}"/>
                                            </p:graphicEl>
                                          </p:spTgt>
                                        </p:tgtEl>
                                      </p:cBhvr>
                                    </p:animEffect>
                                  </p:childTnLst>
                                </p:cTn>
                              </p:par>
                              <p:par>
                                <p:cTn id="45" presetID="10" presetClass="entr" presetSubtype="0" fill="hold" grpId="0" nodeType="withEffect">
                                  <p:stCondLst>
                                    <p:cond delay="0"/>
                                  </p:stCondLst>
                                  <p:childTnLst>
                                    <p:set>
                                      <p:cBhvr>
                                        <p:cTn id="46" dur="1" fill="hold">
                                          <p:stCondLst>
                                            <p:cond delay="0"/>
                                          </p:stCondLst>
                                        </p:cTn>
                                        <p:tgtEl>
                                          <p:spTgt spid="6">
                                            <p:graphicEl>
                                              <a:dgm id="{C8800F5C-B2ED-48E0-B1C4-87B3F77968B2}"/>
                                            </p:graphicEl>
                                          </p:spTgt>
                                        </p:tgtEl>
                                        <p:attrNameLst>
                                          <p:attrName>style.visibility</p:attrName>
                                        </p:attrNameLst>
                                      </p:cBhvr>
                                      <p:to>
                                        <p:strVal val="visible"/>
                                      </p:to>
                                    </p:set>
                                    <p:animEffect transition="in" filter="fade">
                                      <p:cBhvr>
                                        <p:cTn id="47" dur="500"/>
                                        <p:tgtEl>
                                          <p:spTgt spid="6">
                                            <p:graphicEl>
                                              <a:dgm id="{C8800F5C-B2ED-48E0-B1C4-87B3F77968B2}"/>
                                            </p:graphic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6">
                                            <p:graphicEl>
                                              <a:dgm id="{14C15049-BDCA-4F35-A947-202CED60B711}"/>
                                            </p:graphicEl>
                                          </p:spTgt>
                                        </p:tgtEl>
                                        <p:attrNameLst>
                                          <p:attrName>style.visibility</p:attrName>
                                        </p:attrNameLst>
                                      </p:cBhvr>
                                      <p:to>
                                        <p:strVal val="visible"/>
                                      </p:to>
                                    </p:set>
                                    <p:animEffect transition="in" filter="fade">
                                      <p:cBhvr>
                                        <p:cTn id="52" dur="500"/>
                                        <p:tgtEl>
                                          <p:spTgt spid="6">
                                            <p:graphicEl>
                                              <a:dgm id="{14C15049-BDCA-4F35-A947-202CED60B711}"/>
                                            </p:graphicEl>
                                          </p:spTgt>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6">
                                            <p:graphicEl>
                                              <a:dgm id="{C94CEBCB-0843-449C-B616-CA70C0BC6DF4}"/>
                                            </p:graphicEl>
                                          </p:spTgt>
                                        </p:tgtEl>
                                        <p:attrNameLst>
                                          <p:attrName>style.visibility</p:attrName>
                                        </p:attrNameLst>
                                      </p:cBhvr>
                                      <p:to>
                                        <p:strVal val="visible"/>
                                      </p:to>
                                    </p:set>
                                    <p:animEffect transition="in" filter="fade">
                                      <p:cBhvr>
                                        <p:cTn id="55" dur="500"/>
                                        <p:tgtEl>
                                          <p:spTgt spid="6">
                                            <p:graphicEl>
                                              <a:dgm id="{C94CEBCB-0843-449C-B616-CA70C0BC6DF4}"/>
                                            </p:graphic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6">
                                            <p:graphicEl>
                                              <a:dgm id="{A7B52491-54E7-4FFE-AEFF-BE16643B656F}"/>
                                            </p:graphicEl>
                                          </p:spTgt>
                                        </p:tgtEl>
                                        <p:attrNameLst>
                                          <p:attrName>style.visibility</p:attrName>
                                        </p:attrNameLst>
                                      </p:cBhvr>
                                      <p:to>
                                        <p:strVal val="visible"/>
                                      </p:to>
                                    </p:set>
                                    <p:animEffect transition="in" filter="fade">
                                      <p:cBhvr>
                                        <p:cTn id="60" dur="500"/>
                                        <p:tgtEl>
                                          <p:spTgt spid="6">
                                            <p:graphicEl>
                                              <a:dgm id="{A7B52491-54E7-4FFE-AEFF-BE16643B656F}"/>
                                            </p:graphicEl>
                                          </p:spTgt>
                                        </p:tgtEl>
                                      </p:cBhvr>
                                    </p:animEffect>
                                  </p:childTnLst>
                                </p:cTn>
                              </p:par>
                              <p:par>
                                <p:cTn id="61" presetID="10" presetClass="entr" presetSubtype="0" fill="hold" grpId="0" nodeType="withEffect">
                                  <p:stCondLst>
                                    <p:cond delay="0"/>
                                  </p:stCondLst>
                                  <p:childTnLst>
                                    <p:set>
                                      <p:cBhvr>
                                        <p:cTn id="62" dur="1" fill="hold">
                                          <p:stCondLst>
                                            <p:cond delay="0"/>
                                          </p:stCondLst>
                                        </p:cTn>
                                        <p:tgtEl>
                                          <p:spTgt spid="6">
                                            <p:graphicEl>
                                              <a:dgm id="{80874A1B-58AF-46A8-9300-377DFD948895}"/>
                                            </p:graphicEl>
                                          </p:spTgt>
                                        </p:tgtEl>
                                        <p:attrNameLst>
                                          <p:attrName>style.visibility</p:attrName>
                                        </p:attrNameLst>
                                      </p:cBhvr>
                                      <p:to>
                                        <p:strVal val="visible"/>
                                      </p:to>
                                    </p:set>
                                    <p:animEffect transition="in" filter="fade">
                                      <p:cBhvr>
                                        <p:cTn id="63" dur="500"/>
                                        <p:tgtEl>
                                          <p:spTgt spid="6">
                                            <p:graphicEl>
                                              <a:dgm id="{80874A1B-58AF-46A8-9300-377DFD948895}"/>
                                            </p:graphicEl>
                                          </p:spTgt>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6">
                                            <p:graphicEl>
                                              <a:dgm id="{5AC4F776-302C-437C-83E9-EE971155EBA1}"/>
                                            </p:graphicEl>
                                          </p:spTgt>
                                        </p:tgtEl>
                                        <p:attrNameLst>
                                          <p:attrName>style.visibility</p:attrName>
                                        </p:attrNameLst>
                                      </p:cBhvr>
                                      <p:to>
                                        <p:strVal val="visible"/>
                                      </p:to>
                                    </p:set>
                                    <p:animEffect transition="in" filter="fade">
                                      <p:cBhvr>
                                        <p:cTn id="68" dur="500"/>
                                        <p:tgtEl>
                                          <p:spTgt spid="6">
                                            <p:graphicEl>
                                              <a:dgm id="{5AC4F776-302C-437C-83E9-EE971155EBA1}"/>
                                            </p:graphicEl>
                                          </p:spTgt>
                                        </p:tgtEl>
                                      </p:cBhvr>
                                    </p:animEffect>
                                  </p:childTnLst>
                                </p:cTn>
                              </p:par>
                              <p:par>
                                <p:cTn id="69" presetID="10" presetClass="entr" presetSubtype="0" fill="hold" grpId="0" nodeType="withEffect">
                                  <p:stCondLst>
                                    <p:cond delay="0"/>
                                  </p:stCondLst>
                                  <p:childTnLst>
                                    <p:set>
                                      <p:cBhvr>
                                        <p:cTn id="70" dur="1" fill="hold">
                                          <p:stCondLst>
                                            <p:cond delay="0"/>
                                          </p:stCondLst>
                                        </p:cTn>
                                        <p:tgtEl>
                                          <p:spTgt spid="6">
                                            <p:graphicEl>
                                              <a:dgm id="{6E29D2A5-852B-4E72-AC4C-3AEBE839E9C5}"/>
                                            </p:graphicEl>
                                          </p:spTgt>
                                        </p:tgtEl>
                                        <p:attrNameLst>
                                          <p:attrName>style.visibility</p:attrName>
                                        </p:attrNameLst>
                                      </p:cBhvr>
                                      <p:to>
                                        <p:strVal val="visible"/>
                                      </p:to>
                                    </p:set>
                                    <p:animEffect transition="in" filter="fade">
                                      <p:cBhvr>
                                        <p:cTn id="71" dur="500"/>
                                        <p:tgtEl>
                                          <p:spTgt spid="6">
                                            <p:graphicEl>
                                              <a:dgm id="{6E29D2A5-852B-4E72-AC4C-3AEBE839E9C5}"/>
                                            </p:graphicEl>
                                          </p:spTgt>
                                        </p:tgtEl>
                                      </p:cBhvr>
                                    </p:animEffec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grpId="0" nodeType="clickEffect">
                                  <p:stCondLst>
                                    <p:cond delay="0"/>
                                  </p:stCondLst>
                                  <p:childTnLst>
                                    <p:set>
                                      <p:cBhvr>
                                        <p:cTn id="75" dur="1" fill="hold">
                                          <p:stCondLst>
                                            <p:cond delay="0"/>
                                          </p:stCondLst>
                                        </p:cTn>
                                        <p:tgtEl>
                                          <p:spTgt spid="6">
                                            <p:graphicEl>
                                              <a:dgm id="{3055B3EC-66EE-41F7-952C-9294249B337F}"/>
                                            </p:graphicEl>
                                          </p:spTgt>
                                        </p:tgtEl>
                                        <p:attrNameLst>
                                          <p:attrName>style.visibility</p:attrName>
                                        </p:attrNameLst>
                                      </p:cBhvr>
                                      <p:to>
                                        <p:strVal val="visible"/>
                                      </p:to>
                                    </p:set>
                                    <p:animEffect transition="in" filter="fade">
                                      <p:cBhvr>
                                        <p:cTn id="76" dur="500"/>
                                        <p:tgtEl>
                                          <p:spTgt spid="6">
                                            <p:graphicEl>
                                              <a:dgm id="{3055B3EC-66EE-41F7-952C-9294249B337F}"/>
                                            </p:graphicEl>
                                          </p:spTgt>
                                        </p:tgtEl>
                                      </p:cBhvr>
                                    </p:animEffect>
                                  </p:childTnLst>
                                </p:cTn>
                              </p:par>
                              <p:par>
                                <p:cTn id="77" presetID="10" presetClass="entr" presetSubtype="0" fill="hold" grpId="0" nodeType="withEffect">
                                  <p:stCondLst>
                                    <p:cond delay="0"/>
                                  </p:stCondLst>
                                  <p:childTnLst>
                                    <p:set>
                                      <p:cBhvr>
                                        <p:cTn id="78" dur="1" fill="hold">
                                          <p:stCondLst>
                                            <p:cond delay="0"/>
                                          </p:stCondLst>
                                        </p:cTn>
                                        <p:tgtEl>
                                          <p:spTgt spid="6">
                                            <p:graphicEl>
                                              <a:dgm id="{0369AA08-F527-4BE2-B2E8-C1B46FA3601F}"/>
                                            </p:graphicEl>
                                          </p:spTgt>
                                        </p:tgtEl>
                                        <p:attrNameLst>
                                          <p:attrName>style.visibility</p:attrName>
                                        </p:attrNameLst>
                                      </p:cBhvr>
                                      <p:to>
                                        <p:strVal val="visible"/>
                                      </p:to>
                                    </p:set>
                                    <p:animEffect transition="in" filter="fade">
                                      <p:cBhvr>
                                        <p:cTn id="79" dur="500"/>
                                        <p:tgtEl>
                                          <p:spTgt spid="6">
                                            <p:graphicEl>
                                              <a:dgm id="{0369AA08-F527-4BE2-B2E8-C1B46FA3601F}"/>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p:bldSub>
          <a:bldDgm bld="one"/>
        </p:bldSub>
      </p:bldGraphic>
    </p:bld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3F4F-A16A-4B8B-9227-2EB4EFA020AA}"/>
              </a:ext>
            </a:extLst>
          </p:cNvPr>
          <p:cNvSpPr>
            <a:spLocks noGrp="1"/>
          </p:cNvSpPr>
          <p:nvPr>
            <p:ph type="title"/>
          </p:nvPr>
        </p:nvSpPr>
        <p:spPr>
          <a:xfrm>
            <a:off x="619432" y="627345"/>
            <a:ext cx="4262890" cy="5603310"/>
          </a:xfrm>
        </p:spPr>
        <p:txBody>
          <a:bodyPr vert="horz" lIns="91440" tIns="45720" rIns="91440" bIns="45720" rtlCol="0" anchor="ctr">
            <a:normAutofit/>
          </a:bodyPr>
          <a:lstStyle/>
          <a:p>
            <a:r>
              <a:rPr lang="nl-NL" sz="4000" dirty="0">
                <a:solidFill>
                  <a:schemeClr val="tx1"/>
                </a:solidFill>
              </a:rPr>
              <a:t>Faktore wat swak gesondheid kan veroorsaak:</a:t>
            </a:r>
            <a:endParaRPr lang="en-US" sz="3400" dirty="0">
              <a:solidFill>
                <a:schemeClr val="tx1"/>
              </a:solidFill>
            </a:endParaRPr>
          </a:p>
        </p:txBody>
      </p:sp>
      <p:graphicFrame>
        <p:nvGraphicFramePr>
          <p:cNvPr id="13" name="Text Placeholder 2">
            <a:extLst>
              <a:ext uri="{FF2B5EF4-FFF2-40B4-BE49-F238E27FC236}">
                <a16:creationId xmlns:a16="http://schemas.microsoft.com/office/drawing/2014/main" id="{4A90A39D-72F3-EFFD-D656-B683FFE114EE}"/>
              </a:ext>
            </a:extLst>
          </p:cNvPr>
          <p:cNvGraphicFramePr/>
          <p:nvPr>
            <p:extLst>
              <p:ext uri="{D42A27DB-BD31-4B8C-83A1-F6EECF244321}">
                <p14:modId xmlns:p14="http://schemas.microsoft.com/office/powerpoint/2010/main" val="4205468460"/>
              </p:ext>
            </p:extLst>
          </p:nvPr>
        </p:nvGraphicFramePr>
        <p:xfrm>
          <a:off x="5514975" y="1114425"/>
          <a:ext cx="5924550" cy="462915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3" name="Picture 2" descr="A logo with a person in the middle&#10;&#10;Description automatically generated">
            <a:extLst>
              <a:ext uri="{FF2B5EF4-FFF2-40B4-BE49-F238E27FC236}">
                <a16:creationId xmlns:a16="http://schemas.microsoft.com/office/drawing/2014/main" id="{5914B168-06CF-157F-6C36-74EA1FF86B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398049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graphicEl>
                                              <a:dgm id="{0BDB7C77-3F95-4897-9A22-9B10E5D19D9E}"/>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graphicEl>
                                              <a:dgm id="{AD4CF9FA-E7A7-4CC1-A211-4ABF6E60CF3F}"/>
                                            </p:graphic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3">
                                            <p:graphicEl>
                                              <a:dgm id="{703BABF9-3674-4EF1-8AD6-4BB0BC630CF0}"/>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graphicEl>
                                              <a:dgm id="{A391FFF8-0577-4EEC-8C9D-8EC5BD47C12F}"/>
                                            </p:graphic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13">
                                            <p:graphicEl>
                                              <a:dgm id="{6C198934-1A2E-4457-BEA4-E2A4B537AAA8}"/>
                                            </p:graphic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3">
                                            <p:graphicEl>
                                              <a:dgm id="{7C606F24-D3EF-4267-8A13-96008312E41E}"/>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graphicEl>
                                              <a:dgm id="{1D68055E-08F7-4DF0-B3C4-B5E17E5EB87A}"/>
                                            </p:graphic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13">
                                            <p:graphicEl>
                                              <a:dgm id="{993D66AC-4E0F-4A24-877C-2E4F404D0F8F}"/>
                                            </p:graphic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3">
                                            <p:graphicEl>
                                              <a:dgm id="{4FA1094F-EDB5-44E9-8973-0EF222E0E662}"/>
                                            </p:graphic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3">
                                            <p:graphicEl>
                                              <a:dgm id="{F65669D4-C61A-43F9-BAEB-1E42596D9947}"/>
                                            </p:graphic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3">
                                            <p:graphicEl>
                                              <a:dgm id="{5E661595-5E64-4209-BA0B-0ACB2C9366FE}"/>
                                            </p:graphicEl>
                                          </p:spTgt>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13">
                                            <p:graphicEl>
                                              <a:dgm id="{BBD3944B-998F-4289-B5FB-8F802D735EB1}"/>
                                            </p:graphic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3" grpId="0">
        <p:bldSub>
          <a:bldDgm bld="one"/>
        </p:bldSub>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8C0DDC-D116-43DA-B0B5-A6A82668AD5D}"/>
              </a:ext>
            </a:extLst>
          </p:cNvPr>
          <p:cNvSpPr>
            <a:spLocks noGrp="1"/>
          </p:cNvSpPr>
          <p:nvPr>
            <p:ph type="title"/>
          </p:nvPr>
        </p:nvSpPr>
        <p:spPr>
          <a:xfrm>
            <a:off x="575187" y="329184"/>
            <a:ext cx="10973685" cy="1783080"/>
          </a:xfrm>
        </p:spPr>
        <p:txBody>
          <a:bodyPr>
            <a:normAutofit/>
          </a:bodyPr>
          <a:lstStyle/>
          <a:p>
            <a:r>
              <a:rPr lang="en-US" dirty="0" err="1"/>
              <a:t>Ongelukke</a:t>
            </a:r>
            <a:r>
              <a:rPr lang="en-US" dirty="0"/>
              <a:t>:</a:t>
            </a:r>
          </a:p>
        </p:txBody>
      </p:sp>
      <p:sp>
        <p:nvSpPr>
          <p:cNvPr id="5" name="Content Placeholder 4">
            <a:extLst>
              <a:ext uri="{FF2B5EF4-FFF2-40B4-BE49-F238E27FC236}">
                <a16:creationId xmlns:a16="http://schemas.microsoft.com/office/drawing/2014/main" id="{5B430F02-9645-4F56-99F7-1DC2F76FFFE5}"/>
              </a:ext>
            </a:extLst>
          </p:cNvPr>
          <p:cNvSpPr>
            <a:spLocks noGrp="1"/>
          </p:cNvSpPr>
          <p:nvPr>
            <p:ph idx="1"/>
          </p:nvPr>
        </p:nvSpPr>
        <p:spPr>
          <a:xfrm>
            <a:off x="5373330" y="2662378"/>
            <a:ext cx="6648770" cy="3866438"/>
          </a:xfrm>
        </p:spPr>
        <p:txBody>
          <a:bodyPr>
            <a:normAutofit fontScale="92500" lnSpcReduction="10000"/>
          </a:bodyPr>
          <a:lstStyle/>
          <a:p>
            <a:r>
              <a:rPr lang="nl-NL" sz="4000" dirty="0"/>
              <a:t>Ongelukke is onverwagse gebeure wat dikwels veroorsaak word deur 'n gebrek aan kennis, vaardighede en onveilige gedrag.</a:t>
            </a:r>
            <a:endParaRPr lang="en-US" sz="4000" dirty="0"/>
          </a:p>
        </p:txBody>
      </p:sp>
      <p:pic>
        <p:nvPicPr>
          <p:cNvPr id="1028" name="Picture 4" descr="Free motorcycle car crash vector">
            <a:extLst>
              <a:ext uri="{FF2B5EF4-FFF2-40B4-BE49-F238E27FC236}">
                <a16:creationId xmlns:a16="http://schemas.microsoft.com/office/drawing/2014/main" id="{C9422CBD-4A34-E2B9-E596-C1C9D1163204}"/>
              </a:ext>
            </a:extLst>
          </p:cNvPr>
          <p:cNvPicPr>
            <a:picLocks noChangeAspect="1" noChangeArrowheads="1"/>
          </p:cNvPicPr>
          <p:nvPr/>
        </p:nvPicPr>
        <p:blipFill>
          <a:blip r:embed="rId3">
            <a:lum bright="70000" contrast="-70000"/>
            <a:extLst>
              <a:ext uri="{28A0092B-C50C-407E-A947-70E740481C1C}">
                <a14:useLocalDpi xmlns:a14="http://schemas.microsoft.com/office/drawing/2010/main" val="0"/>
              </a:ext>
            </a:extLst>
          </a:blip>
          <a:srcRect/>
          <a:stretch>
            <a:fillRect/>
          </a:stretch>
        </p:blipFill>
        <p:spPr bwMode="auto">
          <a:xfrm>
            <a:off x="169900" y="2898058"/>
            <a:ext cx="5019858" cy="2509929"/>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A logo with a person in the middle&#10;&#10;Description automatically generated">
            <a:extLst>
              <a:ext uri="{FF2B5EF4-FFF2-40B4-BE49-F238E27FC236}">
                <a16:creationId xmlns:a16="http://schemas.microsoft.com/office/drawing/2014/main" id="{7E2FFD71-E6B1-BB27-FDEB-21E7EAF5093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95373339"/>
      </p:ext>
    </p:extLst>
  </p:cSld>
  <p:clrMapOvr>
    <a:masterClrMapping/>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153F4F-A16A-4B8B-9227-2EB4EFA020AA}"/>
              </a:ext>
            </a:extLst>
          </p:cNvPr>
          <p:cNvSpPr>
            <a:spLocks noGrp="1"/>
          </p:cNvSpPr>
          <p:nvPr>
            <p:ph type="title"/>
          </p:nvPr>
        </p:nvSpPr>
        <p:spPr>
          <a:xfrm>
            <a:off x="3261540" y="1532274"/>
            <a:ext cx="5337146" cy="1304052"/>
          </a:xfrm>
        </p:spPr>
        <p:txBody>
          <a:bodyPr>
            <a:normAutofit fontScale="90000"/>
          </a:bodyPr>
          <a:lstStyle/>
          <a:p>
            <a:r>
              <a:rPr lang="en-US" dirty="0" err="1">
                <a:solidFill>
                  <a:schemeClr val="accent6"/>
                </a:solidFill>
              </a:rPr>
              <a:t>Krisisse</a:t>
            </a:r>
            <a:r>
              <a:rPr lang="en-US" dirty="0">
                <a:solidFill>
                  <a:schemeClr val="accent6"/>
                </a:solidFill>
              </a:rPr>
              <a:t>:</a:t>
            </a:r>
          </a:p>
        </p:txBody>
      </p:sp>
      <p:sp>
        <p:nvSpPr>
          <p:cNvPr id="6" name="Rectangle 5">
            <a:extLst>
              <a:ext uri="{FF2B5EF4-FFF2-40B4-BE49-F238E27FC236}">
                <a16:creationId xmlns:a16="http://schemas.microsoft.com/office/drawing/2014/main" id="{C96D7F12-0D83-8F69-9B68-2BFCCAD0703B}"/>
              </a:ext>
            </a:extLst>
          </p:cNvPr>
          <p:cNvSpPr/>
          <p:nvPr/>
        </p:nvSpPr>
        <p:spPr>
          <a:xfrm>
            <a:off x="3593313" y="3889376"/>
            <a:ext cx="5005373" cy="939800"/>
          </a:xfrm>
          <a:prstGeom prst="rect">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050" name="Picture 2" descr="Free catastrophe comic characters crisis response vector">
            <a:extLst>
              <a:ext uri="{FF2B5EF4-FFF2-40B4-BE49-F238E27FC236}">
                <a16:creationId xmlns:a16="http://schemas.microsoft.com/office/drawing/2014/main" id="{5CA66D1B-B681-8BE2-52F1-1BA16B0C43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067471" y="1532274"/>
            <a:ext cx="2781761" cy="329690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a person in the middle&#10;&#10;Description automatically generated">
            <a:extLst>
              <a:ext uri="{FF2B5EF4-FFF2-40B4-BE49-F238E27FC236}">
                <a16:creationId xmlns:a16="http://schemas.microsoft.com/office/drawing/2014/main" id="{03437061-A2EE-5498-57D9-95DA81F8D6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 Placeholder 2">
            <a:extLst>
              <a:ext uri="{FF2B5EF4-FFF2-40B4-BE49-F238E27FC236}">
                <a16:creationId xmlns:a16="http://schemas.microsoft.com/office/drawing/2014/main" id="{4BF9879B-7534-4AE1-813D-DDCAD3281B73}"/>
              </a:ext>
            </a:extLst>
          </p:cNvPr>
          <p:cNvSpPr>
            <a:spLocks noGrp="1"/>
          </p:cNvSpPr>
          <p:nvPr>
            <p:ph type="body" sz="quarter" idx="13"/>
          </p:nvPr>
        </p:nvSpPr>
        <p:spPr>
          <a:xfrm>
            <a:off x="1875094" y="3003308"/>
            <a:ext cx="7714168" cy="2711935"/>
          </a:xfrm>
        </p:spPr>
        <p:txBody>
          <a:bodyPr>
            <a:noAutofit/>
          </a:bodyPr>
          <a:lstStyle/>
          <a:p>
            <a:r>
              <a:rPr lang="nl-NL" sz="3200" dirty="0">
                <a:solidFill>
                  <a:schemeClr val="tx1"/>
                </a:solidFill>
              </a:rPr>
              <a:t>Krisisse is noodgevalle wat veroorsaak kan word deur ongelukke, swak gesondheid, rampe en ander lewensveranderende gebeure</a:t>
            </a:r>
            <a:r>
              <a:rPr lang="en-ZA" sz="3200" dirty="0">
                <a:solidFill>
                  <a:schemeClr val="tx1"/>
                </a:solidFill>
              </a:rPr>
              <a:t>.</a:t>
            </a:r>
            <a:endParaRPr lang="en-US" sz="3200" dirty="0">
              <a:solidFill>
                <a:schemeClr val="tx1"/>
              </a:solidFill>
            </a:endParaRPr>
          </a:p>
        </p:txBody>
      </p:sp>
    </p:spTree>
    <p:extLst>
      <p:ext uri="{BB962C8B-B14F-4D97-AF65-F5344CB8AC3E}">
        <p14:creationId xmlns:p14="http://schemas.microsoft.com/office/powerpoint/2010/main" val="2201432123"/>
      </p:ext>
    </p:ext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4683CD-059C-4A3C-8337-1053A06658D2}"/>
              </a:ext>
            </a:extLst>
          </p:cNvPr>
          <p:cNvSpPr>
            <a:spLocks noGrp="1"/>
          </p:cNvSpPr>
          <p:nvPr>
            <p:ph type="title"/>
          </p:nvPr>
        </p:nvSpPr>
        <p:spPr>
          <a:xfrm>
            <a:off x="199693" y="335463"/>
            <a:ext cx="8324875" cy="2803086"/>
          </a:xfrm>
        </p:spPr>
        <p:txBody>
          <a:bodyPr>
            <a:normAutofit fontScale="90000"/>
          </a:bodyPr>
          <a:lstStyle/>
          <a:p>
            <a:r>
              <a:rPr lang="en-US" sz="8000" dirty="0" err="1">
                <a:solidFill>
                  <a:schemeClr val="accent4"/>
                </a:solidFill>
              </a:rPr>
              <a:t>Verskillende</a:t>
            </a:r>
            <a:r>
              <a:rPr lang="en-US" sz="8000" dirty="0">
                <a:solidFill>
                  <a:schemeClr val="accent4"/>
                </a:solidFill>
              </a:rPr>
              <a:t> </a:t>
            </a:r>
            <a:r>
              <a:rPr lang="en-US" sz="8000" dirty="0" err="1">
                <a:solidFill>
                  <a:schemeClr val="accent4"/>
                </a:solidFill>
              </a:rPr>
              <a:t>perspektiewe</a:t>
            </a:r>
            <a:endParaRPr lang="en-US" sz="8000" dirty="0">
              <a:solidFill>
                <a:schemeClr val="accent4"/>
              </a:solidFill>
            </a:endParaRPr>
          </a:p>
        </p:txBody>
      </p:sp>
      <p:sp>
        <p:nvSpPr>
          <p:cNvPr id="6" name="Text Placeholder 5">
            <a:extLst>
              <a:ext uri="{FF2B5EF4-FFF2-40B4-BE49-F238E27FC236}">
                <a16:creationId xmlns:a16="http://schemas.microsoft.com/office/drawing/2014/main" id="{C60A5F81-EE45-46FC-B164-639C4AA8693B}"/>
              </a:ext>
            </a:extLst>
          </p:cNvPr>
          <p:cNvSpPr>
            <a:spLocks noGrp="1"/>
          </p:cNvSpPr>
          <p:nvPr>
            <p:ph type="body" sz="quarter" idx="13"/>
          </p:nvPr>
        </p:nvSpPr>
        <p:spPr>
          <a:xfrm>
            <a:off x="3524864" y="3719450"/>
            <a:ext cx="4999704" cy="2179903"/>
          </a:xfrm>
        </p:spPr>
        <p:txBody>
          <a:bodyPr>
            <a:normAutofit/>
          </a:bodyPr>
          <a:lstStyle/>
          <a:p>
            <a:r>
              <a:rPr lang="nl-NL" sz="3500" dirty="0"/>
              <a:t>Mense het verskillende maniere waarop hulle dinge verstaan.</a:t>
            </a:r>
            <a:endParaRPr lang="en-US" sz="3200" dirty="0">
              <a:solidFill>
                <a:schemeClr val="bg1"/>
              </a:solidFill>
            </a:endParaRPr>
          </a:p>
        </p:txBody>
      </p:sp>
      <p:pic>
        <p:nvPicPr>
          <p:cNvPr id="3074" name="Picture 2" descr="Free questions man head vector">
            <a:extLst>
              <a:ext uri="{FF2B5EF4-FFF2-40B4-BE49-F238E27FC236}">
                <a16:creationId xmlns:a16="http://schemas.microsoft.com/office/drawing/2014/main" id="{EFD9C8A7-34C7-A3CB-A88C-42EFC047FB1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657304" y="958646"/>
            <a:ext cx="3335003" cy="333500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Free questions man head vector">
            <a:extLst>
              <a:ext uri="{FF2B5EF4-FFF2-40B4-BE49-F238E27FC236}">
                <a16:creationId xmlns:a16="http://schemas.microsoft.com/office/drawing/2014/main" id="{5AD312C7-FF49-F86A-3088-B0CCF5116E9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264193" y="3287126"/>
            <a:ext cx="3044552" cy="3044552"/>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A logo with a person in the middle&#10;&#10;Description automatically generated">
            <a:extLst>
              <a:ext uri="{FF2B5EF4-FFF2-40B4-BE49-F238E27FC236}">
                <a16:creationId xmlns:a16="http://schemas.microsoft.com/office/drawing/2014/main" id="{E1345342-EC00-49A4-D2D2-D5A73C90613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33790597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ractur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9E2D9CA0-1791-40C7-A419-1A0FC27F1453}"/>
              </a:ext>
            </a:extLst>
          </p:cNvPr>
          <p:cNvSpPr>
            <a:spLocks noGrp="1"/>
          </p:cNvSpPr>
          <p:nvPr>
            <p:ph type="title"/>
          </p:nvPr>
        </p:nvSpPr>
        <p:spPr>
          <a:xfrm>
            <a:off x="5068764" y="1023513"/>
            <a:ext cx="6828679" cy="3491190"/>
          </a:xfrm>
        </p:spPr>
        <p:txBody>
          <a:bodyPr>
            <a:normAutofit/>
          </a:bodyPr>
          <a:lstStyle/>
          <a:p>
            <a:r>
              <a:rPr lang="en-US" sz="8000" dirty="0" err="1">
                <a:solidFill>
                  <a:schemeClr val="accent2"/>
                </a:solidFill>
              </a:rPr>
              <a:t>LEEFSTYL</a:t>
            </a:r>
            <a:r>
              <a:rPr lang="en-US" sz="8000" dirty="0">
                <a:solidFill>
                  <a:schemeClr val="accent2"/>
                </a:solidFill>
              </a:rPr>
              <a:t>- </a:t>
            </a:r>
            <a:r>
              <a:rPr lang="en-US" sz="8000" dirty="0" err="1">
                <a:solidFill>
                  <a:schemeClr val="accent2"/>
                </a:solidFill>
              </a:rPr>
              <a:t>SIEKTES</a:t>
            </a:r>
            <a:endParaRPr lang="en-US" sz="4000" dirty="0">
              <a:solidFill>
                <a:schemeClr val="accent2"/>
              </a:solidFill>
            </a:endParaRPr>
          </a:p>
        </p:txBody>
      </p:sp>
      <p:pic>
        <p:nvPicPr>
          <p:cNvPr id="4098" name="Picture 2" descr="Free medical health medicine vector">
            <a:extLst>
              <a:ext uri="{FF2B5EF4-FFF2-40B4-BE49-F238E27FC236}">
                <a16:creationId xmlns:a16="http://schemas.microsoft.com/office/drawing/2014/main" id="{185232DA-A9B2-D2C0-683F-FF88FA0032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0" y="762000"/>
            <a:ext cx="5934075" cy="6096000"/>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DDD43DDF-B3DE-5BD5-AC9C-0321CD6D3A44}"/>
              </a:ext>
            </a:extLst>
          </p:cNvPr>
          <p:cNvSpPr txBox="1"/>
          <p:nvPr/>
        </p:nvSpPr>
        <p:spPr>
          <a:xfrm>
            <a:off x="5689601" y="4861560"/>
            <a:ext cx="6045200" cy="1655581"/>
          </a:xfrm>
          <a:prstGeom prst="rect">
            <a:avLst/>
          </a:prstGeom>
          <a:noFill/>
        </p:spPr>
        <p:txBody>
          <a:bodyPr wrap="square">
            <a:spAutoFit/>
          </a:bodyPr>
          <a:lstStyle/>
          <a:p>
            <a:pPr algn="ctr">
              <a:lnSpc>
                <a:spcPct val="115000"/>
              </a:lnSpc>
              <a:spcAft>
                <a:spcPts val="800"/>
              </a:spcAft>
            </a:pPr>
            <a:r>
              <a:rPr lang="en-ZA" b="1" i="1" dirty="0">
                <a:effectLst/>
                <a:latin typeface="Calibri" panose="020F0502020204030204" pitchFamily="34" charset="0"/>
                <a:ea typeface="Calibri" panose="020F0502020204030204" pitchFamily="34" charset="0"/>
                <a:cs typeface="Times New Roman" panose="02020603050405020304" pitchFamily="18" charset="0"/>
              </a:rPr>
              <a:t>Noncommunicable (Lifestyle) Diseases and their Risk Factors </a:t>
            </a:r>
          </a:p>
          <a:p>
            <a:pPr algn="ctr">
              <a:lnSpc>
                <a:spcPct val="115000"/>
              </a:lnSpc>
              <a:spcAft>
                <a:spcPts val="800"/>
              </a:spcAft>
            </a:pPr>
            <a:r>
              <a:rPr lang="en-ZA" b="1" dirty="0" err="1">
                <a:latin typeface="Calibri" panose="020F0502020204030204" pitchFamily="34" charset="0"/>
                <a:ea typeface="Calibri" panose="020F0502020204030204" pitchFamily="34" charset="0"/>
                <a:cs typeface="Times New Roman" panose="02020603050405020304" pitchFamily="18" charset="0"/>
              </a:rPr>
              <a:t>Kyk</a:t>
            </a:r>
            <a:r>
              <a:rPr lang="en-ZA" b="1" dirty="0">
                <a:effectLst/>
                <a:latin typeface="Calibri" panose="020F0502020204030204" pitchFamily="34" charset="0"/>
                <a:ea typeface="Calibri" panose="020F0502020204030204" pitchFamily="34" charset="0"/>
                <a:cs typeface="Times New Roman" panose="02020603050405020304" pitchFamily="18" charset="0"/>
              </a:rPr>
              <a:t>: </a:t>
            </a:r>
            <a:r>
              <a:rPr lang="en-ZA" b="1" u="sng" dirty="0">
                <a:solidFill>
                  <a:srgbClr val="2998E3"/>
                </a:solidFill>
                <a:effectLst/>
                <a:latin typeface="Calibri" panose="020F0502020204030204" pitchFamily="34" charset="0"/>
                <a:ea typeface="Calibri" panose="020F0502020204030204" pitchFamily="34" charset="0"/>
                <a:cs typeface="Times New Roman" panose="02020603050405020304" pitchFamily="18" charset="0"/>
                <a:hlinkClick r:id="rId4"/>
              </a:rPr>
              <a:t>https://www.youtube.com/watch?v=fK1_SH3X2ek</a:t>
            </a:r>
            <a:r>
              <a:rPr lang="en-ZA" b="1" u="sng" dirty="0">
                <a:solidFill>
                  <a:srgbClr val="2998E3"/>
                </a:solidFill>
                <a:effectLst/>
                <a:latin typeface="Calibri" panose="020F0502020204030204" pitchFamily="34" charset="0"/>
                <a:ea typeface="Calibri" panose="020F0502020204030204" pitchFamily="34" charset="0"/>
                <a:cs typeface="Times New Roman" panose="02020603050405020304" pitchFamily="18" charset="0"/>
              </a:rPr>
              <a:t> </a:t>
            </a:r>
          </a:p>
          <a:p>
            <a:pPr algn="ctr">
              <a:lnSpc>
                <a:spcPct val="115000"/>
              </a:lnSpc>
              <a:spcAft>
                <a:spcPts val="800"/>
              </a:spcAft>
            </a:pPr>
            <a:r>
              <a:rPr lang="en-ZA" b="1" dirty="0">
                <a:effectLst/>
                <a:latin typeface="Calibri" panose="020F0502020204030204" pitchFamily="34" charset="0"/>
                <a:ea typeface="Calibri" panose="020F0502020204030204" pitchFamily="34" charset="0"/>
                <a:cs typeface="Times New Roman" panose="02020603050405020304" pitchFamily="18" charset="0"/>
              </a:rPr>
              <a:t>(3 min 1 </a:t>
            </a:r>
            <a:r>
              <a:rPr lang="en-ZA" b="1" dirty="0" err="1">
                <a:effectLst/>
                <a:latin typeface="Calibri" panose="020F0502020204030204" pitchFamily="34" charset="0"/>
                <a:ea typeface="Calibri" panose="020F0502020204030204" pitchFamily="34" charset="0"/>
                <a:cs typeface="Times New Roman" panose="02020603050405020304" pitchFamily="18" charset="0"/>
              </a:rPr>
              <a:t>sek</a:t>
            </a:r>
            <a:r>
              <a:rPr lang="en-ZA" b="1" dirty="0">
                <a:latin typeface="Calibri" panose="020F0502020204030204" pitchFamily="34" charset="0"/>
                <a:ea typeface="Calibri" panose="020F0502020204030204" pitchFamily="34" charset="0"/>
                <a:cs typeface="Times New Roman" panose="02020603050405020304" pitchFamily="18" charset="0"/>
              </a:rPr>
              <a:t>)</a:t>
            </a:r>
            <a:endParaRPr lang="en-ZA" dirty="0">
              <a:effectLst/>
              <a:latin typeface="Calibri" panose="020F0502020204030204" pitchFamily="34" charset="0"/>
              <a:ea typeface="Calibri" panose="020F0502020204030204" pitchFamily="34" charset="0"/>
              <a:cs typeface="Times New Roman" panose="02020603050405020304" pitchFamily="18" charset="0"/>
            </a:endParaRPr>
          </a:p>
          <a:p>
            <a:pPr algn="ctr">
              <a:lnSpc>
                <a:spcPct val="115000"/>
              </a:lnSpc>
              <a:spcAft>
                <a:spcPts val="800"/>
              </a:spcAft>
            </a:pPr>
            <a:endParaRPr lang="en-ZA" sz="18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3" name="Picture 2" descr="A picture containing text&#10;&#10;Description automatically generated">
            <a:extLst>
              <a:ext uri="{FF2B5EF4-FFF2-40B4-BE49-F238E27FC236}">
                <a16:creationId xmlns:a16="http://schemas.microsoft.com/office/drawing/2014/main" id="{503D37BD-DC43-C48A-025C-2AECB6A58EEB}"/>
              </a:ext>
            </a:extLst>
          </p:cNvPr>
          <p:cNvPicPr>
            <a:picLocks noChangeAspect="1"/>
          </p:cNvPicPr>
          <p:nvPr/>
        </p:nvPicPr>
        <p:blipFill rotWithShape="1">
          <a:blip r:embed="rId5">
            <a:extLst>
              <a:ext uri="{28A0092B-C50C-407E-A947-70E740481C1C}">
                <a14:useLocalDpi xmlns:a14="http://schemas.microsoft.com/office/drawing/2010/main" val="0"/>
              </a:ext>
            </a:extLst>
          </a:blip>
          <a:srcRect l="19566" t="26447" r="17448" b="27240"/>
          <a:stretch/>
        </p:blipFill>
        <p:spPr>
          <a:xfrm>
            <a:off x="3194244" y="1516401"/>
            <a:ext cx="1874520" cy="1378585"/>
          </a:xfrm>
          <a:prstGeom prst="rect">
            <a:avLst/>
          </a:prstGeom>
        </p:spPr>
      </p:pic>
      <p:pic>
        <p:nvPicPr>
          <p:cNvPr id="4" name="Picture 3" descr="A logo with a person in the middle&#10;&#10;Description automatically generated">
            <a:extLst>
              <a:ext uri="{FF2B5EF4-FFF2-40B4-BE49-F238E27FC236}">
                <a16:creationId xmlns:a16="http://schemas.microsoft.com/office/drawing/2014/main" id="{CB3990D0-BCB1-D2CB-F7DD-F45ED7CF8F15}"/>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7603525"/>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238A9D3-4D99-A69F-44E6-B5970F28A744}"/>
              </a:ext>
            </a:extLst>
          </p:cNvPr>
          <p:cNvSpPr txBox="1"/>
          <p:nvPr/>
        </p:nvSpPr>
        <p:spPr>
          <a:xfrm>
            <a:off x="373626" y="1065440"/>
            <a:ext cx="11444748" cy="5265865"/>
          </a:xfrm>
          <a:prstGeom prst="rect">
            <a:avLst/>
          </a:prstGeom>
          <a:noFill/>
        </p:spPr>
        <p:txBody>
          <a:bodyPr wrap="square">
            <a:spAutoFit/>
          </a:bodyPr>
          <a:lstStyle/>
          <a:p>
            <a:pPr marL="1270" indent="-1270" algn="ctr">
              <a:lnSpc>
                <a:spcPct val="115000"/>
              </a:lnSpc>
              <a:spcAft>
                <a:spcPts val="1000"/>
              </a:spcAft>
              <a:tabLst>
                <a:tab pos="991870" algn="l"/>
              </a:tabLst>
            </a:pPr>
            <a:r>
              <a:rPr lang="nl-NL" sz="3600" dirty="0"/>
              <a:t>'n Leefstylsiekte is 'n siekte wat </a:t>
            </a:r>
            <a:r>
              <a:rPr lang="nl-NL" sz="3600" dirty="0">
                <a:solidFill>
                  <a:schemeClr val="accent2"/>
                </a:solidFill>
              </a:rPr>
              <a:t>verband hou met die manier waarop mense leef</a:t>
            </a:r>
            <a:r>
              <a:rPr lang="nl-NL" sz="3600" dirty="0"/>
              <a:t>. 
Dit is </a:t>
            </a:r>
            <a:r>
              <a:rPr lang="nl-NL" sz="3600" dirty="0">
                <a:solidFill>
                  <a:schemeClr val="accent2"/>
                </a:solidFill>
              </a:rPr>
              <a:t>'n siekte wat verhoed kan word </a:t>
            </a:r>
            <a:r>
              <a:rPr lang="nl-NL" sz="3600" dirty="0"/>
              <a:t>deur veranderinge in voeding, omgewing en jou algemene lewenstyl aan te bring. Deur die vermyding van dwelmmisbruik, die bevordering van geslagsgelykheid en die vermindering van armoede, kan leefstylsiektes verhoed word.</a:t>
            </a:r>
            <a:endParaRPr lang="en-ZA" sz="3600" dirty="0"/>
          </a:p>
        </p:txBody>
      </p:sp>
      <p:pic>
        <p:nvPicPr>
          <p:cNvPr id="2" name="Picture 1" descr="A logo with a person in the middle&#10;&#10;Description automatically generated">
            <a:extLst>
              <a:ext uri="{FF2B5EF4-FFF2-40B4-BE49-F238E27FC236}">
                <a16:creationId xmlns:a16="http://schemas.microsoft.com/office/drawing/2014/main" id="{50967479-17F9-E604-B134-F00A34E1D6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45573128"/>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3">
            <a:duotone>
              <a:schemeClr val="bg2">
                <a:shade val="18000"/>
                <a:satMod val="160000"/>
                <a:lumMod val="28000"/>
              </a:schemeClr>
              <a:schemeClr val="bg2">
                <a:tint val="95000"/>
                <a:satMod val="160000"/>
                <a:lumMod val="116000"/>
              </a:schemeClr>
            </a:duotone>
          </a:blip>
          <a:stretch/>
        </a:blipFill>
        <a:effectLst/>
      </p:bgPr>
    </p:bg>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B62D94AE-DCF8-8576-3503-FAEECDC854EF}"/>
              </a:ext>
            </a:extLst>
          </p:cNvPr>
          <p:cNvGraphicFramePr/>
          <p:nvPr>
            <p:extLst>
              <p:ext uri="{D42A27DB-BD31-4B8C-83A1-F6EECF244321}">
                <p14:modId xmlns:p14="http://schemas.microsoft.com/office/powerpoint/2010/main" val="3276098775"/>
              </p:ext>
            </p:extLst>
          </p:nvPr>
        </p:nvGraphicFramePr>
        <p:xfrm>
          <a:off x="0" y="0"/>
          <a:ext cx="12192000" cy="6858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pic>
        <p:nvPicPr>
          <p:cNvPr id="5" name="Picture 4" descr="A logo with a person in the middle&#10;&#10;Description automatically generated">
            <a:extLst>
              <a:ext uri="{FF2B5EF4-FFF2-40B4-BE49-F238E27FC236}">
                <a16:creationId xmlns:a16="http://schemas.microsoft.com/office/drawing/2014/main" id="{588EBD77-9244-4A71-2A7B-77026DDE3957}"/>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0240714" y="0"/>
            <a:ext cx="1951286" cy="6766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83615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amask">
  <a:themeElements>
    <a:clrScheme name="Damask">
      <a:dk1>
        <a:sysClr val="windowText" lastClr="000000"/>
      </a:dk1>
      <a:lt1>
        <a:sysClr val="window" lastClr="FFFFFF"/>
      </a:lt1>
      <a:dk2>
        <a:srgbClr val="2A5B7F"/>
      </a:dk2>
      <a:lt2>
        <a:srgbClr val="ABDAFC"/>
      </a:lt2>
      <a:accent1>
        <a:srgbClr val="9EC544"/>
      </a:accent1>
      <a:accent2>
        <a:srgbClr val="50BEA3"/>
      </a:accent2>
      <a:accent3>
        <a:srgbClr val="4A9CCC"/>
      </a:accent3>
      <a:accent4>
        <a:srgbClr val="9A66CA"/>
      </a:accent4>
      <a:accent5>
        <a:srgbClr val="C54F71"/>
      </a:accent5>
      <a:accent6>
        <a:srgbClr val="DE9C3C"/>
      </a:accent6>
      <a:hlink>
        <a:srgbClr val="6BA9DA"/>
      </a:hlink>
      <a:folHlink>
        <a:srgbClr val="A0BCD3"/>
      </a:folHlink>
    </a:clrScheme>
    <a:fontScheme name="Damask">
      <a:majorFont>
        <a:latin typeface="Bookman Old Style" panose="02050604050505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amask">
      <a:fillStyleLst>
        <a:solidFill>
          <a:schemeClr val="phClr"/>
        </a:solidFill>
        <a:gradFill rotWithShape="1">
          <a:gsLst>
            <a:gs pos="0">
              <a:schemeClr val="phClr">
                <a:tint val="48000"/>
                <a:satMod val="105000"/>
                <a:lumMod val="110000"/>
              </a:schemeClr>
            </a:gs>
            <a:gs pos="100000">
              <a:schemeClr val="phClr">
                <a:tint val="78000"/>
                <a:satMod val="109000"/>
                <a:lumMod val="100000"/>
              </a:schemeClr>
            </a:gs>
          </a:gsLst>
          <a:lin ang="5400000" scaled="0"/>
        </a:gradFill>
        <a:gradFill rotWithShape="1">
          <a:gsLst>
            <a:gs pos="0">
              <a:schemeClr val="phClr">
                <a:tint val="94000"/>
                <a:satMod val="100000"/>
                <a:lumMod val="104000"/>
              </a:schemeClr>
            </a:gs>
            <a:gs pos="69000">
              <a:schemeClr val="phClr">
                <a:shade val="86000"/>
                <a:satMod val="130000"/>
                <a:lumMod val="102000"/>
              </a:schemeClr>
            </a:gs>
            <a:gs pos="100000">
              <a:schemeClr val="phClr">
                <a:shade val="72000"/>
                <a:satMod val="130000"/>
                <a:lumMod val="100000"/>
              </a:schemeClr>
            </a:gs>
          </a:gsLst>
          <a:lin ang="5400000" scaled="0"/>
        </a:gradFill>
      </a:fillStyleLst>
      <a:lnStyleLst>
        <a:ln w="12700"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38100" dir="5400000" sy="96000" rotWithShape="0">
              <a:srgbClr val="000000">
                <a:alpha val="54000"/>
              </a:srgbClr>
            </a:outerShdw>
          </a:effectLst>
        </a:effectStyle>
        <a:effectStyle>
          <a:effectLst>
            <a:outerShdw blurRad="76200" dist="38100" dir="5400000" algn="ctr" rotWithShape="0">
              <a:srgbClr val="000000">
                <a:alpha val="76000"/>
              </a:srgbClr>
            </a:outerShdw>
          </a:effectLst>
          <a:scene3d>
            <a:camera prst="orthographicFront">
              <a:rot lat="0" lon="0" rev="0"/>
            </a:camera>
            <a:lightRig rig="balanced" dir="t"/>
          </a:scene3d>
          <a:sp3d prstMaterial="matte">
            <a:bevelT w="25400" h="25400" prst="relaxedInset"/>
          </a:sp3d>
        </a:effectStyle>
      </a:effectStyleLst>
      <a:bgFillStyleLst>
        <a:solidFill>
          <a:schemeClr val="phClr"/>
        </a:solidFill>
        <a:solidFill>
          <a:schemeClr val="phClr">
            <a:tint val="95000"/>
            <a:satMod val="170000"/>
          </a:schemeClr>
        </a:solidFill>
        <a:blipFill rotWithShape="1">
          <a:blip xmlns:r="http://schemas.openxmlformats.org/officeDocument/2006/relationships" r:embed="rId1">
            <a:duotone>
              <a:schemeClr val="phClr">
                <a:shade val="18000"/>
                <a:satMod val="160000"/>
                <a:lumMod val="28000"/>
              </a:schemeClr>
              <a:schemeClr val="phClr">
                <a:tint val="95000"/>
                <a:satMod val="160000"/>
                <a:lumMod val="116000"/>
              </a:schemeClr>
            </a:duotone>
          </a:blip>
          <a:stretch/>
        </a:blipFill>
      </a:bgFillStyleLst>
    </a:fmtScheme>
  </a:themeElements>
  <a:objectDefaults/>
  <a:extraClrSchemeLst/>
  <a:extLst>
    <a:ext uri="{05A4C25C-085E-4340-85A3-A5531E510DB2}">
      <thm15:themeFamily xmlns:thm15="http://schemas.microsoft.com/office/thememl/2012/main" name="Damask" id="{F9A299A0-33D0-4E0F-9F3F-7163E3744208}" vid="{746EEEEA-FB6A-406B-B510-531588D5481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2" ma:contentTypeDescription="Create a new document." ma:contentTypeScope="" ma:versionID="426e97fa315356fffbdcd9876fe988c2">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14b8f0def80e6d70ce3def20c90759a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tatus xmlns="71af3243-3dd4-4a8d-8c0d-dd76da1f02a5">Not started</Status>
    <MediaServiceKeyPoints xmlns="71af3243-3dd4-4a8d-8c0d-dd76da1f02a5" xsi:nil="true"/>
  </documentManagement>
</p:properties>
</file>

<file path=customXml/itemProps1.xml><?xml version="1.0" encoding="utf-8"?>
<ds:datastoreItem xmlns:ds="http://schemas.openxmlformats.org/officeDocument/2006/customXml" ds:itemID="{9CFB608F-E2ED-4AA5-B472-3C2C89444FD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D2896BB-5566-4403-84AA-2FD10D9622B9}">
  <ds:schemaRefs>
    <ds:schemaRef ds:uri="http://schemas.microsoft.com/sharepoint/v3/contenttype/forms"/>
  </ds:schemaRefs>
</ds:datastoreItem>
</file>

<file path=customXml/itemProps3.xml><?xml version="1.0" encoding="utf-8"?>
<ds:datastoreItem xmlns:ds="http://schemas.openxmlformats.org/officeDocument/2006/customXml" ds:itemID="{DFA8DA88-2D67-4B30-8205-C52078711284}">
  <ds:schemaRefs>
    <ds:schemaRef ds:uri="http://schemas.microsoft.com/office/2006/metadata/properties"/>
    <ds:schemaRef ds:uri="http://schemas.microsoft.com/office/infopath/2007/PartnerControls"/>
    <ds:schemaRef ds:uri="71af3243-3dd4-4a8d-8c0d-dd76da1f02a5"/>
  </ds:schemaRefs>
</ds:datastoreItem>
</file>

<file path=docProps/app.xml><?xml version="1.0" encoding="utf-8"?>
<Properties xmlns="http://schemas.openxmlformats.org/officeDocument/2006/extended-properties" xmlns:vt="http://schemas.openxmlformats.org/officeDocument/2006/docPropsVTypes">
  <Template>TM04033921[[fn=Damask]]</Template>
  <TotalTime>6222</TotalTime>
  <Words>3242</Words>
  <Application>Microsoft Office PowerPoint</Application>
  <PresentationFormat>Widescreen</PresentationFormat>
  <Paragraphs>186</Paragraphs>
  <Slides>12</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12</vt:i4>
      </vt:variant>
    </vt:vector>
  </HeadingPairs>
  <TitlesOfParts>
    <vt:vector size="19" baseType="lpstr">
      <vt:lpstr>Arial</vt:lpstr>
      <vt:lpstr>Bookman Old Style</vt:lpstr>
      <vt:lpstr>Calibri</vt:lpstr>
      <vt:lpstr>Rockwell</vt:lpstr>
      <vt:lpstr>Segoe UI Symbol</vt:lpstr>
      <vt:lpstr>Symbol</vt:lpstr>
      <vt:lpstr>Damask</vt:lpstr>
      <vt:lpstr>PowerPoint Presentation</vt:lpstr>
      <vt:lpstr>PowerPoint Presentation</vt:lpstr>
      <vt:lpstr>Faktore wat swak gesondheid kan veroorsaak:</vt:lpstr>
      <vt:lpstr>Ongelukke:</vt:lpstr>
      <vt:lpstr>Krisisse:</vt:lpstr>
      <vt:lpstr>Verskillende perspektiewe</vt:lpstr>
      <vt:lpstr>LEEFSTYL- SIEKTES</vt:lpstr>
      <vt:lpstr>PowerPoint Presentation</vt:lpstr>
      <vt:lpstr>PowerPoint Presentation</vt:lpstr>
      <vt:lpstr>LEWENSTYL SIEKTES as gevolg van: </vt:lpstr>
      <vt:lpstr>VRAE?    AKTIWITEIT: LeS 1 WERKKAART</vt:lpstr>
      <vt:lpstr>REFLEKSIE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Kerri Cunningham</dc:creator>
  <cp:lastModifiedBy>Hp Unit</cp:lastModifiedBy>
  <cp:revision>2</cp:revision>
  <dcterms:created xsi:type="dcterms:W3CDTF">2024-04-19T01:21:25Z</dcterms:created>
  <dcterms:modified xsi:type="dcterms:W3CDTF">2024-05-22T08:07:54Z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