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3c7cc9XbEfUD7qO0nnII5E8Ko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Beangstrom" initials="NB" lastIdx="1" clrIdx="0">
    <p:extLst>
      <p:ext uri="{19B8F6BF-5375-455C-9EA6-DF929625EA0E}">
        <p15:presenceInfo xmlns:p15="http://schemas.microsoft.com/office/powerpoint/2012/main" userId="73ba7bf199afe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890" autoAdjust="0"/>
  </p:normalViewPr>
  <p:slideViewPr>
    <p:cSldViewPr snapToGrid="0">
      <p:cViewPr varScale="1">
        <p:scale>
          <a:sx n="81" d="100"/>
          <a:sy n="81" d="100"/>
        </p:scale>
        <p:origin x="17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488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508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74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47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213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08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ZA" sz="18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ZA" sz="18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ZA" sz="18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rPr lang="en-ZA" sz="18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869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66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7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314FE1-963B-2838-922B-6B6EE1A39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47" y="6411686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7" name="Google Shape;97;p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303281" y="320565"/>
            <a:ext cx="9144000" cy="98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ZA" dirty="0"/>
              <a:t>Corruption impacts:</a:t>
            </a:r>
            <a:endParaRPr dirty="0"/>
          </a:p>
        </p:txBody>
      </p:sp>
      <p:sp>
        <p:nvSpPr>
          <p:cNvPr id="104" name="Google Shape;104;p3"/>
          <p:cNvSpPr/>
          <p:nvPr/>
        </p:nvSpPr>
        <p:spPr>
          <a:xfrm>
            <a:off x="472965" y="1481959"/>
            <a:ext cx="3216165" cy="236482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Individuals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4267199" y="1539766"/>
            <a:ext cx="3216165" cy="236482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ZA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ompanies</a:t>
            </a:r>
            <a:endParaRPr dirty="0"/>
          </a:p>
        </p:txBody>
      </p:sp>
      <p:sp>
        <p:nvSpPr>
          <p:cNvPr id="106" name="Google Shape;106;p3"/>
          <p:cNvSpPr/>
          <p:nvPr/>
        </p:nvSpPr>
        <p:spPr>
          <a:xfrm>
            <a:off x="8061434" y="1539766"/>
            <a:ext cx="3216165" cy="236482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ZA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ommunities</a:t>
            </a:r>
            <a:endParaRPr dirty="0"/>
          </a:p>
        </p:txBody>
      </p:sp>
      <p:sp>
        <p:nvSpPr>
          <p:cNvPr id="107" name="Google Shape;107;p3"/>
          <p:cNvSpPr/>
          <p:nvPr/>
        </p:nvSpPr>
        <p:spPr>
          <a:xfrm>
            <a:off x="4267199" y="4204631"/>
            <a:ext cx="3216165" cy="1345324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</a:t>
            </a:r>
            <a:r>
              <a:rPr lang="en-ZA" sz="3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ountry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8" y="0"/>
            <a:ext cx="96742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250" y="0"/>
            <a:ext cx="9715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0" name="Google Shape;130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179" y="0"/>
            <a:ext cx="969764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910078" y="282381"/>
            <a:ext cx="3791416" cy="2266563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ZA"/>
              <a:t>Corruption in South Africa</a:t>
            </a:r>
            <a:endParaRPr/>
          </a:p>
        </p:txBody>
      </p:sp>
      <p:pic>
        <p:nvPicPr>
          <p:cNvPr id="138" name="Google Shape;138;p7" descr="Corruption infographics set Free Vect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419" y="282381"/>
            <a:ext cx="4195490" cy="629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 descr="15 steps to prevent corruption in your municipality - Guide To Corruption-Free  Local Government UND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80890" y="284623"/>
            <a:ext cx="2832691" cy="65756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 rot="-2674725">
            <a:off x="4403282" y="3345364"/>
            <a:ext cx="2230244" cy="14050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Problem…</a:t>
            </a:r>
            <a:endParaRPr/>
          </a:p>
        </p:txBody>
      </p:sp>
      <p:sp>
        <p:nvSpPr>
          <p:cNvPr id="141" name="Google Shape;141;p7"/>
          <p:cNvSpPr/>
          <p:nvPr/>
        </p:nvSpPr>
        <p:spPr>
          <a:xfrm rot="-7260410">
            <a:off x="6649485" y="3454149"/>
            <a:ext cx="2230244" cy="14050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Solution…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6378" y="-53787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7492878" y="1170079"/>
            <a:ext cx="4331208" cy="467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Why do you think </a:t>
            </a:r>
            <a:r>
              <a:rPr lang="en-Z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teenagers</a:t>
            </a:r>
            <a:r>
              <a:rPr lang="en-ZA" dirty="0"/>
              <a:t> avoid reporting </a:t>
            </a:r>
            <a:r>
              <a:rPr lang="en-ZA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corruption which they see amongst their peers like cheating in an exam?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ZA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ZA" dirty="0"/>
              <a:t>How could you become a leader / activist that says NO to corruption amongst your peers and people in your local community?</a:t>
            </a:r>
            <a:endParaRPr dirty="0"/>
          </a:p>
        </p:txBody>
      </p:sp>
      <p:pic>
        <p:nvPicPr>
          <p:cNvPr id="148" name="Google Shape;148;p8" descr="End of year reflections — Catalyst 14 - Coaching and Mindfulness in Lond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499916"/>
            <a:ext cx="7327075" cy="535808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2533518" y="219372"/>
            <a:ext cx="7124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REFLECTION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4854" y="0"/>
            <a:ext cx="1365622" cy="475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AB23201A38C4A8F7AAD9F2A325F0A" ma:contentTypeVersion="13" ma:contentTypeDescription="Create a new document." ma:contentTypeScope="" ma:versionID="077e3762473cea745cadc0c19403a5c5">
  <xsd:schema xmlns:xsd="http://www.w3.org/2001/XMLSchema" xmlns:xs="http://www.w3.org/2001/XMLSchema" xmlns:p="http://schemas.microsoft.com/office/2006/metadata/properties" xmlns:ns2="3caab635-9527-4657-a12f-8c668acf6cb5" xmlns:ns3="b9f929ee-2ccc-426b-9fd2-932361bc865d" targetNamespace="http://schemas.microsoft.com/office/2006/metadata/properties" ma:root="true" ma:fieldsID="073529ee14c99b5c51d3e9b20bdcae55" ns2:_="" ns3:_="">
    <xsd:import namespace="3caab635-9527-4657-a12f-8c668acf6cb5"/>
    <xsd:import namespace="b9f929ee-2ccc-426b-9fd2-932361bc8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ab635-9527-4657-a12f-8c668acf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f9b47f4-9a27-4745-b6d6-fd1148aa3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929ee-2ccc-426b-9fd2-932361bc865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b1a63e0-24cb-4c15-a6aa-5e8a397866bf}" ma:internalName="TaxCatchAll" ma:showField="CatchAllData" ma:web="b9f929ee-2ccc-426b-9fd2-932361bc8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280AB-F360-4DAA-A083-2D23749FA834}"/>
</file>

<file path=customXml/itemProps2.xml><?xml version="1.0" encoding="utf-8"?>
<ds:datastoreItem xmlns:ds="http://schemas.openxmlformats.org/officeDocument/2006/customXml" ds:itemID="{CB52B18F-3CEA-49C9-AD6E-DF36BB78E24E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75</Words>
  <Application>Microsoft Office PowerPoint</Application>
  <PresentationFormat>Widescreen</PresentationFormat>
  <Paragraphs>24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Corruption impacts:</vt:lpstr>
      <vt:lpstr>PowerPoint Presentation</vt:lpstr>
      <vt:lpstr>PowerPoint Presentation</vt:lpstr>
      <vt:lpstr>PowerPoint Presentation</vt:lpstr>
      <vt:lpstr>Corruption in South Africa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LEIGH-ANN PRINGLE</dc:creator>
  <cp:lastModifiedBy>Carsten Gertz</cp:lastModifiedBy>
  <cp:revision>8</cp:revision>
  <dcterms:created xsi:type="dcterms:W3CDTF">2021-02-27T11:19:06Z</dcterms:created>
  <dcterms:modified xsi:type="dcterms:W3CDTF">2023-12-20T08:23:42Z</dcterms:modified>
</cp:coreProperties>
</file>