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0" r:id="rId2"/>
  </p:sldMasterIdLst>
  <p:notesMasterIdLst>
    <p:notesMasterId r:id="rId12"/>
  </p:notesMasterIdLst>
  <p:sldIdLst>
    <p:sldId id="256" r:id="rId3"/>
    <p:sldId id="258" r:id="rId4"/>
    <p:sldId id="509" r:id="rId5"/>
    <p:sldId id="259" r:id="rId6"/>
    <p:sldId id="510" r:id="rId7"/>
    <p:sldId id="264" r:id="rId8"/>
    <p:sldId id="511" r:id="rId9"/>
    <p:sldId id="262" r:id="rId10"/>
    <p:sldId id="50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B341A-276B-4127-8CE7-A2871334307A}" v="25" dt="2024-05-20T11:23:27.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0714" autoAdjust="0"/>
  </p:normalViewPr>
  <p:slideViewPr>
    <p:cSldViewPr snapToGrid="0">
      <p:cViewPr varScale="1">
        <p:scale>
          <a:sx n="46" d="100"/>
          <a:sy n="46" d="100"/>
        </p:scale>
        <p:origin x="202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B7BB341A-276B-4127-8CE7-A2871334307A}"/>
    <pc:docChg chg="undo custSel addSld delSld modSld">
      <pc:chgData name="Hp Unit" userId="86ec350514542ee1" providerId="LiveId" clId="{B7BB341A-276B-4127-8CE7-A2871334307A}" dt="2024-05-30T10:33:15.983" v="248"/>
      <pc:docMkLst>
        <pc:docMk/>
      </pc:docMkLst>
      <pc:sldChg chg="modSp add del mod modNotesTx">
        <pc:chgData name="Hp Unit" userId="86ec350514542ee1" providerId="LiveId" clId="{B7BB341A-276B-4127-8CE7-A2871334307A}" dt="2024-05-30T10:31:48.153" v="224"/>
        <pc:sldMkLst>
          <pc:docMk/>
          <pc:sldMk cId="0" sldId="256"/>
        </pc:sldMkLst>
        <pc:spChg chg="mod">
          <ac:chgData name="Hp Unit" userId="86ec350514542ee1" providerId="LiveId" clId="{B7BB341A-276B-4127-8CE7-A2871334307A}" dt="2024-05-20T11:06:20.364" v="7" actId="20577"/>
          <ac:spMkLst>
            <pc:docMk/>
            <pc:sldMk cId="0" sldId="256"/>
            <ac:spMk id="14" creationId="{B88F44B1-3389-21A2-BDC4-0EFBAFB8C5DD}"/>
          </ac:spMkLst>
        </pc:spChg>
      </pc:sldChg>
      <pc:sldChg chg="addSp delSp modSp mod setBg modNotesTx">
        <pc:chgData name="Hp Unit" userId="86ec350514542ee1" providerId="LiveId" clId="{B7BB341A-276B-4127-8CE7-A2871334307A}" dt="2024-05-30T10:31:58.463" v="227"/>
        <pc:sldMkLst>
          <pc:docMk/>
          <pc:sldMk cId="1496003517" sldId="258"/>
        </pc:sldMkLst>
        <pc:spChg chg="add del">
          <ac:chgData name="Hp Unit" userId="86ec350514542ee1" providerId="LiveId" clId="{B7BB341A-276B-4127-8CE7-A2871334307A}" dt="2024-05-20T11:23:05.679" v="182" actId="26606"/>
          <ac:spMkLst>
            <pc:docMk/>
            <pc:sldMk cId="1496003517" sldId="258"/>
            <ac:spMk id="9" creationId="{789FE3FA-A44C-4C6B-9291-3D7327AF848C}"/>
          </ac:spMkLst>
        </pc:spChg>
        <pc:spChg chg="add del">
          <ac:chgData name="Hp Unit" userId="86ec350514542ee1" providerId="LiveId" clId="{B7BB341A-276B-4127-8CE7-A2871334307A}" dt="2024-05-20T11:23:05.679" v="182" actId="26606"/>
          <ac:spMkLst>
            <pc:docMk/>
            <pc:sldMk cId="1496003517" sldId="258"/>
            <ac:spMk id="11" creationId="{630B870F-AD2B-4960-A146-712A43F0FE2A}"/>
          </ac:spMkLst>
        </pc:spChg>
        <pc:spChg chg="add del">
          <ac:chgData name="Hp Unit" userId="86ec350514542ee1" providerId="LiveId" clId="{B7BB341A-276B-4127-8CE7-A2871334307A}" dt="2024-05-20T11:23:05.679" v="182" actId="26606"/>
          <ac:spMkLst>
            <pc:docMk/>
            <pc:sldMk cId="1496003517" sldId="258"/>
            <ac:spMk id="13" creationId="{7A724E19-CD8F-426C-BE70-7049BA896187}"/>
          </ac:spMkLst>
        </pc:spChg>
        <pc:spChg chg="add del">
          <ac:chgData name="Hp Unit" userId="86ec350514542ee1" providerId="LiveId" clId="{B7BB341A-276B-4127-8CE7-A2871334307A}" dt="2024-05-20T11:23:05.679" v="182" actId="26606"/>
          <ac:spMkLst>
            <pc:docMk/>
            <pc:sldMk cId="1496003517" sldId="258"/>
            <ac:spMk id="15" creationId="{D661C5D2-8711-46AB-9AFC-243849E6E05C}"/>
          </ac:spMkLst>
        </pc:spChg>
        <pc:spChg chg="add del">
          <ac:chgData name="Hp Unit" userId="86ec350514542ee1" providerId="LiveId" clId="{B7BB341A-276B-4127-8CE7-A2871334307A}" dt="2024-05-20T11:23:05.679" v="182" actId="26606"/>
          <ac:spMkLst>
            <pc:docMk/>
            <pc:sldMk cId="1496003517" sldId="258"/>
            <ac:spMk id="17" creationId="{05C87F97-50F5-4D43-9B71-C1D6EBA8B50E}"/>
          </ac:spMkLst>
        </pc:spChg>
        <pc:spChg chg="add del">
          <ac:chgData name="Hp Unit" userId="86ec350514542ee1" providerId="LiveId" clId="{B7BB341A-276B-4127-8CE7-A2871334307A}" dt="2024-05-20T11:23:05.679" v="182" actId="26606"/>
          <ac:spMkLst>
            <pc:docMk/>
            <pc:sldMk cId="1496003517" sldId="258"/>
            <ac:spMk id="19" creationId="{4E7B0291-482C-4D02-AEC6-85BE052BE9E4}"/>
          </ac:spMkLst>
        </pc:spChg>
        <pc:spChg chg="add">
          <ac:chgData name="Hp Unit" userId="86ec350514542ee1" providerId="LiveId" clId="{B7BB341A-276B-4127-8CE7-A2871334307A}" dt="2024-05-20T11:23:05.679" v="182" actId="26606"/>
          <ac:spMkLst>
            <pc:docMk/>
            <pc:sldMk cId="1496003517" sldId="258"/>
            <ac:spMk id="21" creationId="{789FE3FA-A44C-4C6B-9291-3D7327AF848C}"/>
          </ac:spMkLst>
        </pc:spChg>
        <pc:spChg chg="add">
          <ac:chgData name="Hp Unit" userId="86ec350514542ee1" providerId="LiveId" clId="{B7BB341A-276B-4127-8CE7-A2871334307A}" dt="2024-05-20T11:23:05.679" v="182" actId="26606"/>
          <ac:spMkLst>
            <pc:docMk/>
            <pc:sldMk cId="1496003517" sldId="258"/>
            <ac:spMk id="23" creationId="{46D75838-7FA2-4AAF-9C77-E34C3B4AD969}"/>
          </ac:spMkLst>
        </pc:spChg>
        <pc:spChg chg="add">
          <ac:chgData name="Hp Unit" userId="86ec350514542ee1" providerId="LiveId" clId="{B7BB341A-276B-4127-8CE7-A2871334307A}" dt="2024-05-20T11:23:05.679" v="182" actId="26606"/>
          <ac:spMkLst>
            <pc:docMk/>
            <pc:sldMk cId="1496003517" sldId="258"/>
            <ac:spMk id="25" creationId="{206B0C47-1CFB-42F6-B66C-063C5B601FE4}"/>
          </ac:spMkLst>
        </pc:spChg>
        <pc:spChg chg="add">
          <ac:chgData name="Hp Unit" userId="86ec350514542ee1" providerId="LiveId" clId="{B7BB341A-276B-4127-8CE7-A2871334307A}" dt="2024-05-20T11:23:05.679" v="182" actId="26606"/>
          <ac:spMkLst>
            <pc:docMk/>
            <pc:sldMk cId="1496003517" sldId="258"/>
            <ac:spMk id="30" creationId="{7F85B938-6BC7-4B98-9953-B70B364657BA}"/>
          </ac:spMkLst>
        </pc:spChg>
        <pc:picChg chg="add mod">
          <ac:chgData name="Hp Unit" userId="86ec350514542ee1" providerId="LiveId" clId="{B7BB341A-276B-4127-8CE7-A2871334307A}" dt="2024-05-20T11:23:14.041" v="183"/>
          <ac:picMkLst>
            <pc:docMk/>
            <pc:sldMk cId="1496003517" sldId="258"/>
            <ac:picMk id="2" creationId="{1F7FA3D8-763B-B1EC-E3AE-F88292DE9537}"/>
          </ac:picMkLst>
        </pc:picChg>
        <pc:picChg chg="del">
          <ac:chgData name="Hp Unit" userId="86ec350514542ee1" providerId="LiveId" clId="{B7BB341A-276B-4127-8CE7-A2871334307A}" dt="2024-05-20T11:06:41.221" v="9" actId="478"/>
          <ac:picMkLst>
            <pc:docMk/>
            <pc:sldMk cId="1496003517" sldId="258"/>
            <ac:picMk id="3" creationId="{76FD63EF-DD20-B9FA-D079-E10B59E35ACC}"/>
          </ac:picMkLst>
        </pc:picChg>
        <pc:picChg chg="mod">
          <ac:chgData name="Hp Unit" userId="86ec350514542ee1" providerId="LiveId" clId="{B7BB341A-276B-4127-8CE7-A2871334307A}" dt="2024-05-20T11:23:05.679" v="182" actId="26606"/>
          <ac:picMkLst>
            <pc:docMk/>
            <pc:sldMk cId="1496003517" sldId="258"/>
            <ac:picMk id="5" creationId="{80640190-34F6-B32C-9EC0-5E561AA0BDF3}"/>
          </ac:picMkLst>
        </pc:picChg>
        <pc:picChg chg="mod">
          <ac:chgData name="Hp Unit" userId="86ec350514542ee1" providerId="LiveId" clId="{B7BB341A-276B-4127-8CE7-A2871334307A}" dt="2024-05-20T11:23:05.679" v="182" actId="26606"/>
          <ac:picMkLst>
            <pc:docMk/>
            <pc:sldMk cId="1496003517" sldId="258"/>
            <ac:picMk id="7" creationId="{8AE2DF6F-9539-2004-C409-5E5384B5849A}"/>
          </ac:picMkLst>
        </pc:picChg>
      </pc:sldChg>
      <pc:sldChg chg="addSp delSp modSp mod setBg modNotesTx">
        <pc:chgData name="Hp Unit" userId="86ec350514542ee1" providerId="LiveId" clId="{B7BB341A-276B-4127-8CE7-A2871334307A}" dt="2024-05-30T10:32:23.184" v="233"/>
        <pc:sldMkLst>
          <pc:docMk/>
          <pc:sldMk cId="205734443" sldId="259"/>
        </pc:sldMkLst>
        <pc:spChg chg="add">
          <ac:chgData name="Hp Unit" userId="86ec350514542ee1" providerId="LiveId" clId="{B7BB341A-276B-4127-8CE7-A2871334307A}" dt="2024-05-20T11:13:04.688" v="65" actId="26606"/>
          <ac:spMkLst>
            <pc:docMk/>
            <pc:sldMk cId="205734443" sldId="259"/>
            <ac:spMk id="5" creationId="{6A733EBD-820A-4FA2-9A24-E3259DA7EA15}"/>
          </ac:spMkLst>
        </pc:spChg>
        <pc:spChg chg="add">
          <ac:chgData name="Hp Unit" userId="86ec350514542ee1" providerId="LiveId" clId="{B7BB341A-276B-4127-8CE7-A2871334307A}" dt="2024-05-20T11:13:04.688" v="65" actId="26606"/>
          <ac:spMkLst>
            <pc:docMk/>
            <pc:sldMk cId="205734443" sldId="259"/>
            <ac:spMk id="7" creationId="{6D4A187A-A5A0-48DF-94DB-432F7582DC83}"/>
          </ac:spMkLst>
        </pc:spChg>
        <pc:picChg chg="add mod">
          <ac:chgData name="Hp Unit" userId="86ec350514542ee1" providerId="LiveId" clId="{B7BB341A-276B-4127-8CE7-A2871334307A}" dt="2024-05-20T11:13:04.688" v="65" actId="26606"/>
          <ac:picMkLst>
            <pc:docMk/>
            <pc:sldMk cId="205734443" sldId="259"/>
            <ac:picMk id="3" creationId="{507FCC6F-2764-ECE2-15F3-ADFA8A63A9A8}"/>
          </ac:picMkLst>
        </pc:picChg>
        <pc:picChg chg="del">
          <ac:chgData name="Hp Unit" userId="86ec350514542ee1" providerId="LiveId" clId="{B7BB341A-276B-4127-8CE7-A2871334307A}" dt="2024-05-20T11:06:49.393" v="11" actId="478"/>
          <ac:picMkLst>
            <pc:docMk/>
            <pc:sldMk cId="205734443" sldId="259"/>
            <ac:picMk id="4" creationId="{5642277C-C6FF-C33E-4916-3FAB45977C3A}"/>
          </ac:picMkLst>
        </pc:picChg>
        <pc:picChg chg="add mod">
          <ac:chgData name="Hp Unit" userId="86ec350514542ee1" providerId="LiveId" clId="{B7BB341A-276B-4127-8CE7-A2871334307A}" dt="2024-05-20T11:13:23.300" v="70" actId="1076"/>
          <ac:picMkLst>
            <pc:docMk/>
            <pc:sldMk cId="205734443" sldId="259"/>
            <ac:picMk id="6" creationId="{8907C22B-DFE4-FD77-FC7F-AB8E510E0A18}"/>
          </ac:picMkLst>
        </pc:picChg>
        <pc:picChg chg="add mod">
          <ac:chgData name="Hp Unit" userId="86ec350514542ee1" providerId="LiveId" clId="{B7BB341A-276B-4127-8CE7-A2871334307A}" dt="2024-05-20T11:23:17.248" v="185"/>
          <ac:picMkLst>
            <pc:docMk/>
            <pc:sldMk cId="205734443" sldId="259"/>
            <ac:picMk id="8" creationId="{04686F55-D8A7-7CD2-1071-DC41AA6F5143}"/>
          </ac:picMkLst>
        </pc:picChg>
        <pc:picChg chg="del">
          <ac:chgData name="Hp Unit" userId="86ec350514542ee1" providerId="LiveId" clId="{B7BB341A-276B-4127-8CE7-A2871334307A}" dt="2024-05-20T11:12:54.085" v="62" actId="21"/>
          <ac:picMkLst>
            <pc:docMk/>
            <pc:sldMk cId="205734443" sldId="259"/>
            <ac:picMk id="12" creationId="{8907C22B-DFE4-FD77-FC7F-AB8E510E0A18}"/>
          </ac:picMkLst>
        </pc:picChg>
        <pc:picChg chg="del">
          <ac:chgData name="Hp Unit" userId="86ec350514542ee1" providerId="LiveId" clId="{B7BB341A-276B-4127-8CE7-A2871334307A}" dt="2024-05-20T11:12:32.221" v="57" actId="478"/>
          <ac:picMkLst>
            <pc:docMk/>
            <pc:sldMk cId="205734443" sldId="259"/>
            <ac:picMk id="21" creationId="{AF0894C0-2FF3-EF50-578E-D96612FE7F4A}"/>
          </ac:picMkLst>
        </pc:picChg>
      </pc:sldChg>
      <pc:sldChg chg="addSp modSp del">
        <pc:chgData name="Hp Unit" userId="86ec350514542ee1" providerId="LiveId" clId="{B7BB341A-276B-4127-8CE7-A2871334307A}" dt="2024-05-20T11:06:30.382" v="8" actId="47"/>
        <pc:sldMkLst>
          <pc:docMk/>
          <pc:sldMk cId="3181517895" sldId="260"/>
        </pc:sldMkLst>
        <pc:spChg chg="add mod">
          <ac:chgData name="Hp Unit" userId="86ec350514542ee1" providerId="LiveId" clId="{B7BB341A-276B-4127-8CE7-A2871334307A}" dt="2024-05-20T11:05:56.695" v="2"/>
          <ac:spMkLst>
            <pc:docMk/>
            <pc:sldMk cId="3181517895" sldId="260"/>
            <ac:spMk id="5" creationId="{45BC0FCB-90C8-AE6C-D497-A50619083708}"/>
          </ac:spMkLst>
        </pc:spChg>
        <pc:graphicFrameChg chg="add mod">
          <ac:chgData name="Hp Unit" userId="86ec350514542ee1" providerId="LiveId" clId="{B7BB341A-276B-4127-8CE7-A2871334307A}" dt="2024-05-20T11:05:49.018" v="1"/>
          <ac:graphicFrameMkLst>
            <pc:docMk/>
            <pc:sldMk cId="3181517895" sldId="260"/>
            <ac:graphicFrameMk id="4" creationId="{9DE7A197-0491-656F-4332-D4FB627945B3}"/>
          </ac:graphicFrameMkLst>
        </pc:graphicFrameChg>
      </pc:sldChg>
      <pc:sldChg chg="delSp modSp del mod">
        <pc:chgData name="Hp Unit" userId="86ec350514542ee1" providerId="LiveId" clId="{B7BB341A-276B-4127-8CE7-A2871334307A}" dt="2024-05-20T11:22:08.694" v="179" actId="47"/>
        <pc:sldMkLst>
          <pc:docMk/>
          <pc:sldMk cId="2333898326" sldId="261"/>
        </pc:sldMkLst>
        <pc:spChg chg="mod">
          <ac:chgData name="Hp Unit" userId="86ec350514542ee1" providerId="LiveId" clId="{B7BB341A-276B-4127-8CE7-A2871334307A}" dt="2024-05-20T11:07:45.457" v="20"/>
          <ac:spMkLst>
            <pc:docMk/>
            <pc:sldMk cId="2333898326" sldId="261"/>
            <ac:spMk id="16" creationId="{DCE91651-A85B-0F5E-AE8F-CF24BF151FA2}"/>
          </ac:spMkLst>
        </pc:spChg>
        <pc:picChg chg="del">
          <ac:chgData name="Hp Unit" userId="86ec350514542ee1" providerId="LiveId" clId="{B7BB341A-276B-4127-8CE7-A2871334307A}" dt="2024-05-20T11:07:08.984" v="15" actId="478"/>
          <ac:picMkLst>
            <pc:docMk/>
            <pc:sldMk cId="2333898326" sldId="261"/>
            <ac:picMk id="5" creationId="{B2B5C750-5FCF-D578-2BCA-BAC9FD8AE75F}"/>
          </ac:picMkLst>
        </pc:picChg>
      </pc:sldChg>
      <pc:sldChg chg="addSp delSp modSp mod setBg modNotesTx">
        <pc:chgData name="Hp Unit" userId="86ec350514542ee1" providerId="LiveId" clId="{B7BB341A-276B-4127-8CE7-A2871334307A}" dt="2024-05-30T10:33:08.545" v="245"/>
        <pc:sldMkLst>
          <pc:docMk/>
          <pc:sldMk cId="2932132275" sldId="262"/>
        </pc:sldMkLst>
        <pc:spChg chg="add">
          <ac:chgData name="Hp Unit" userId="86ec350514542ee1" providerId="LiveId" clId="{B7BB341A-276B-4127-8CE7-A2871334307A}" dt="2024-05-20T11:22:40.518" v="180" actId="26606"/>
          <ac:spMkLst>
            <pc:docMk/>
            <pc:sldMk cId="2932132275" sldId="262"/>
            <ac:spMk id="11" creationId="{4F78DAAE-B0C3-49A3-8AB1-AD2FF0E3686F}"/>
          </ac:spMkLst>
        </pc:spChg>
        <pc:spChg chg="add">
          <ac:chgData name="Hp Unit" userId="86ec350514542ee1" providerId="LiveId" clId="{B7BB341A-276B-4127-8CE7-A2871334307A}" dt="2024-05-20T11:22:40.518" v="180" actId="26606"/>
          <ac:spMkLst>
            <pc:docMk/>
            <pc:sldMk cId="2932132275" sldId="262"/>
            <ac:spMk id="13" creationId="{F6A8A81D-3338-4B0F-A26F-A3D259D27681}"/>
          </ac:spMkLst>
        </pc:spChg>
        <pc:spChg chg="add">
          <ac:chgData name="Hp Unit" userId="86ec350514542ee1" providerId="LiveId" clId="{B7BB341A-276B-4127-8CE7-A2871334307A}" dt="2024-05-20T11:22:40.518" v="180" actId="26606"/>
          <ac:spMkLst>
            <pc:docMk/>
            <pc:sldMk cId="2932132275" sldId="262"/>
            <ac:spMk id="15" creationId="{40155665-7CE2-4939-AE5E-020DC1D20753}"/>
          </ac:spMkLst>
        </pc:spChg>
        <pc:picChg chg="add mod">
          <ac:chgData name="Hp Unit" userId="86ec350514542ee1" providerId="LiveId" clId="{B7BB341A-276B-4127-8CE7-A2871334307A}" dt="2024-05-20T11:23:25.854" v="189"/>
          <ac:picMkLst>
            <pc:docMk/>
            <pc:sldMk cId="2932132275" sldId="262"/>
            <ac:picMk id="2" creationId="{E689A44A-2B9A-4C48-6688-E8E4CF07BDBC}"/>
          </ac:picMkLst>
        </pc:picChg>
        <pc:picChg chg="del">
          <ac:chgData name="Hp Unit" userId="86ec350514542ee1" providerId="LiveId" clId="{B7BB341A-276B-4127-8CE7-A2871334307A}" dt="2024-05-20T11:07:11.330" v="16" actId="478"/>
          <ac:picMkLst>
            <pc:docMk/>
            <pc:sldMk cId="2932132275" sldId="262"/>
            <ac:picMk id="4" creationId="{9B30BF2B-D052-791F-6107-30B6503DE803}"/>
          </ac:picMkLst>
        </pc:picChg>
        <pc:picChg chg="mod">
          <ac:chgData name="Hp Unit" userId="86ec350514542ee1" providerId="LiveId" clId="{B7BB341A-276B-4127-8CE7-A2871334307A}" dt="2024-05-20T11:22:40.518" v="180" actId="26606"/>
          <ac:picMkLst>
            <pc:docMk/>
            <pc:sldMk cId="2932132275" sldId="262"/>
            <ac:picMk id="6" creationId="{A9EA9CA4-3B17-F875-914B-6DCADC0200E0}"/>
          </ac:picMkLst>
        </pc:picChg>
      </pc:sldChg>
      <pc:sldChg chg="addSp delSp modSp mod setBg addAnim delAnim modNotesTx">
        <pc:chgData name="Hp Unit" userId="86ec350514542ee1" providerId="LiveId" clId="{B7BB341A-276B-4127-8CE7-A2871334307A}" dt="2024-05-30T10:32:47.428" v="239"/>
        <pc:sldMkLst>
          <pc:docMk/>
          <pc:sldMk cId="4241807392" sldId="264"/>
        </pc:sldMkLst>
        <pc:spChg chg="mod ord">
          <ac:chgData name="Hp Unit" userId="86ec350514542ee1" providerId="LiveId" clId="{B7BB341A-276B-4127-8CE7-A2871334307A}" dt="2024-05-20T11:19:10.152" v="144" actId="1076"/>
          <ac:spMkLst>
            <pc:docMk/>
            <pc:sldMk cId="4241807392" sldId="264"/>
            <ac:spMk id="4" creationId="{E4F5279C-AB25-A3D6-0D34-13F0943592F0}"/>
          </ac:spMkLst>
        </pc:spChg>
        <pc:spChg chg="add del">
          <ac:chgData name="Hp Unit" userId="86ec350514542ee1" providerId="LiveId" clId="{B7BB341A-276B-4127-8CE7-A2871334307A}" dt="2024-05-20T11:18:55.501" v="143" actId="26606"/>
          <ac:spMkLst>
            <pc:docMk/>
            <pc:sldMk cId="4241807392" sldId="264"/>
            <ac:spMk id="26" creationId="{19EF6B20-23CA-444F-8D20-3A38184B63CA}"/>
          </ac:spMkLst>
        </pc:spChg>
        <pc:spChg chg="add del">
          <ac:chgData name="Hp Unit" userId="86ec350514542ee1" providerId="LiveId" clId="{B7BB341A-276B-4127-8CE7-A2871334307A}" dt="2024-05-20T11:18:51.647" v="140" actId="26606"/>
          <ac:spMkLst>
            <pc:docMk/>
            <pc:sldMk cId="4241807392" sldId="264"/>
            <ac:spMk id="40" creationId="{23D9DFF9-99E4-4FE6-9EAC-F1D7A7DFA579}"/>
          </ac:spMkLst>
        </pc:spChg>
        <pc:spChg chg="add del">
          <ac:chgData name="Hp Unit" userId="86ec350514542ee1" providerId="LiveId" clId="{B7BB341A-276B-4127-8CE7-A2871334307A}" dt="2024-05-20T11:18:55.470" v="142" actId="26606"/>
          <ac:spMkLst>
            <pc:docMk/>
            <pc:sldMk cId="4241807392" sldId="264"/>
            <ac:spMk id="41" creationId="{3F4860A4-6A75-4E92-905D-FA03EEDB86A2}"/>
          </ac:spMkLst>
        </pc:spChg>
        <pc:spChg chg="add del">
          <ac:chgData name="Hp Unit" userId="86ec350514542ee1" providerId="LiveId" clId="{B7BB341A-276B-4127-8CE7-A2871334307A}" dt="2024-05-20T11:18:51.647" v="140" actId="26606"/>
          <ac:spMkLst>
            <pc:docMk/>
            <pc:sldMk cId="4241807392" sldId="264"/>
            <ac:spMk id="42" creationId="{2668F1A4-6DBB-4F0B-A679-6EE5483638F8}"/>
          </ac:spMkLst>
        </pc:spChg>
        <pc:spChg chg="add del">
          <ac:chgData name="Hp Unit" userId="86ec350514542ee1" providerId="LiveId" clId="{B7BB341A-276B-4127-8CE7-A2871334307A}" dt="2024-05-20T11:18:51.647" v="140" actId="26606"/>
          <ac:spMkLst>
            <pc:docMk/>
            <pc:sldMk cId="4241807392" sldId="264"/>
            <ac:spMk id="44" creationId="{B8DBF1C0-B8F1-4AAC-8704-256BA0E9D63B}"/>
          </ac:spMkLst>
        </pc:spChg>
        <pc:spChg chg="add del">
          <ac:chgData name="Hp Unit" userId="86ec350514542ee1" providerId="LiveId" clId="{B7BB341A-276B-4127-8CE7-A2871334307A}" dt="2024-05-20T11:18:51.647" v="140" actId="26606"/>
          <ac:spMkLst>
            <pc:docMk/>
            <pc:sldMk cId="4241807392" sldId="264"/>
            <ac:spMk id="46" creationId="{B70F7E59-C971-4F55-8E3A-1E583B65FCB9}"/>
          </ac:spMkLst>
        </pc:spChg>
        <pc:spChg chg="add">
          <ac:chgData name="Hp Unit" userId="86ec350514542ee1" providerId="LiveId" clId="{B7BB341A-276B-4127-8CE7-A2871334307A}" dt="2024-05-20T11:18:55.501" v="143" actId="26606"/>
          <ac:spMkLst>
            <pc:docMk/>
            <pc:sldMk cId="4241807392" sldId="264"/>
            <ac:spMk id="60" creationId="{23D9DFF9-99E4-4FE6-9EAC-F1D7A7DFA579}"/>
          </ac:spMkLst>
        </pc:spChg>
        <pc:spChg chg="add">
          <ac:chgData name="Hp Unit" userId="86ec350514542ee1" providerId="LiveId" clId="{B7BB341A-276B-4127-8CE7-A2871334307A}" dt="2024-05-20T11:18:55.501" v="143" actId="26606"/>
          <ac:spMkLst>
            <pc:docMk/>
            <pc:sldMk cId="4241807392" sldId="264"/>
            <ac:spMk id="61" creationId="{2668F1A4-6DBB-4F0B-A679-6EE5483638F8}"/>
          </ac:spMkLst>
        </pc:spChg>
        <pc:spChg chg="add">
          <ac:chgData name="Hp Unit" userId="86ec350514542ee1" providerId="LiveId" clId="{B7BB341A-276B-4127-8CE7-A2871334307A}" dt="2024-05-20T11:18:55.501" v="143" actId="26606"/>
          <ac:spMkLst>
            <pc:docMk/>
            <pc:sldMk cId="4241807392" sldId="264"/>
            <ac:spMk id="62" creationId="{B8DBF1C0-B8F1-4AAC-8704-256BA0E9D63B}"/>
          </ac:spMkLst>
        </pc:spChg>
        <pc:spChg chg="add">
          <ac:chgData name="Hp Unit" userId="86ec350514542ee1" providerId="LiveId" clId="{B7BB341A-276B-4127-8CE7-A2871334307A}" dt="2024-05-20T11:18:55.501" v="143" actId="26606"/>
          <ac:spMkLst>
            <pc:docMk/>
            <pc:sldMk cId="4241807392" sldId="264"/>
            <ac:spMk id="63" creationId="{B70F7E59-C971-4F55-8E3A-1E583B65FCB9}"/>
          </ac:spMkLst>
        </pc:spChg>
        <pc:grpChg chg="add del">
          <ac:chgData name="Hp Unit" userId="86ec350514542ee1" providerId="LiveId" clId="{B7BB341A-276B-4127-8CE7-A2871334307A}" dt="2024-05-20T11:18:55.501" v="143" actId="26606"/>
          <ac:grpSpMkLst>
            <pc:docMk/>
            <pc:sldMk cId="4241807392" sldId="264"/>
            <ac:grpSpMk id="17" creationId="{B6583EC0-B95E-4CD4-9A9A-0C3F6FA8253F}"/>
          </ac:grpSpMkLst>
        </pc:grpChg>
        <pc:grpChg chg="add del">
          <ac:chgData name="Hp Unit" userId="86ec350514542ee1" providerId="LiveId" clId="{B7BB341A-276B-4127-8CE7-A2871334307A}" dt="2024-05-20T11:18:51.647" v="140" actId="26606"/>
          <ac:grpSpMkLst>
            <pc:docMk/>
            <pc:sldMk cId="4241807392" sldId="264"/>
            <ac:grpSpMk id="31" creationId="{FEEA6B06-37BF-43FC-9986-67E896676419}"/>
          </ac:grpSpMkLst>
        </pc:grpChg>
        <pc:grpChg chg="add del">
          <ac:chgData name="Hp Unit" userId="86ec350514542ee1" providerId="LiveId" clId="{B7BB341A-276B-4127-8CE7-A2871334307A}" dt="2024-05-20T11:18:55.470" v="142" actId="26606"/>
          <ac:grpSpMkLst>
            <pc:docMk/>
            <pc:sldMk cId="4241807392" sldId="264"/>
            <ac:grpSpMk id="43" creationId="{1BCDA284-4169-467B-80C1-BBDF26B202FA}"/>
          </ac:grpSpMkLst>
        </pc:grpChg>
        <pc:grpChg chg="add del">
          <ac:chgData name="Hp Unit" userId="86ec350514542ee1" providerId="LiveId" clId="{B7BB341A-276B-4127-8CE7-A2871334307A}" dt="2024-05-20T11:18:55.470" v="142" actId="26606"/>
          <ac:grpSpMkLst>
            <pc:docMk/>
            <pc:sldMk cId="4241807392" sldId="264"/>
            <ac:grpSpMk id="48" creationId="{8DCF6162-C90D-43BF-B7E4-A7B29A16196B}"/>
          </ac:grpSpMkLst>
        </pc:grpChg>
        <pc:grpChg chg="add">
          <ac:chgData name="Hp Unit" userId="86ec350514542ee1" providerId="LiveId" clId="{B7BB341A-276B-4127-8CE7-A2871334307A}" dt="2024-05-20T11:18:55.501" v="143" actId="26606"/>
          <ac:grpSpMkLst>
            <pc:docMk/>
            <pc:sldMk cId="4241807392" sldId="264"/>
            <ac:grpSpMk id="59" creationId="{FEEA6B06-37BF-43FC-9986-67E896676419}"/>
          </ac:grpSpMkLst>
        </pc:grpChg>
        <pc:picChg chg="del">
          <ac:chgData name="Hp Unit" userId="86ec350514542ee1" providerId="LiveId" clId="{B7BB341A-276B-4127-8CE7-A2871334307A}" dt="2024-05-20T11:07:03.603" v="13" actId="478"/>
          <ac:picMkLst>
            <pc:docMk/>
            <pc:sldMk cId="4241807392" sldId="264"/>
            <ac:picMk id="2" creationId="{865457E4-8B9C-26CB-C201-CBC4DE50E115}"/>
          </ac:picMkLst>
        </pc:picChg>
        <pc:picChg chg="add mod">
          <ac:chgData name="Hp Unit" userId="86ec350514542ee1" providerId="LiveId" clId="{B7BB341A-276B-4127-8CE7-A2871334307A}" dt="2024-05-20T11:18:55.501" v="143" actId="26606"/>
          <ac:picMkLst>
            <pc:docMk/>
            <pc:sldMk cId="4241807392" sldId="264"/>
            <ac:picMk id="5" creationId="{E99750F6-522D-2E51-43CF-615F19B733E6}"/>
          </ac:picMkLst>
        </pc:picChg>
        <pc:picChg chg="add mod">
          <ac:chgData name="Hp Unit" userId="86ec350514542ee1" providerId="LiveId" clId="{B7BB341A-276B-4127-8CE7-A2871334307A}" dt="2024-05-20T11:23:21.503" v="187"/>
          <ac:picMkLst>
            <pc:docMk/>
            <pc:sldMk cId="4241807392" sldId="264"/>
            <ac:picMk id="6" creationId="{6B255ED9-CBAB-F48B-701C-6FFB1639746D}"/>
          </ac:picMkLst>
        </pc:picChg>
        <pc:picChg chg="add del mod">
          <ac:chgData name="Hp Unit" userId="86ec350514542ee1" providerId="LiveId" clId="{B7BB341A-276B-4127-8CE7-A2871334307A}" dt="2024-05-20T11:18:38.055" v="135" actId="478"/>
          <ac:picMkLst>
            <pc:docMk/>
            <pc:sldMk cId="4241807392" sldId="264"/>
            <ac:picMk id="12" creationId="{421083DE-5D5F-B1BA-0320-87577AC1D333}"/>
          </ac:picMkLst>
        </pc:picChg>
      </pc:sldChg>
      <pc:sldChg chg="addSp delSp modSp mod setBg modNotesTx">
        <pc:chgData name="Hp Unit" userId="86ec350514542ee1" providerId="LiveId" clId="{B7BB341A-276B-4127-8CE7-A2871334307A}" dt="2024-05-30T10:33:15.983" v="248"/>
        <pc:sldMkLst>
          <pc:docMk/>
          <pc:sldMk cId="4133068511" sldId="508"/>
        </pc:sldMkLst>
        <pc:spChg chg="add">
          <ac:chgData name="Hp Unit" userId="86ec350514542ee1" providerId="LiveId" clId="{B7BB341A-276B-4127-8CE7-A2871334307A}" dt="2024-05-20T11:22:48.534" v="181" actId="26606"/>
          <ac:spMkLst>
            <pc:docMk/>
            <pc:sldMk cId="4133068511" sldId="508"/>
            <ac:spMk id="6151" creationId="{789FE3FA-A44C-4C6B-9291-3D7327AF848C}"/>
          </ac:spMkLst>
        </pc:spChg>
        <pc:spChg chg="add">
          <ac:chgData name="Hp Unit" userId="86ec350514542ee1" providerId="LiveId" clId="{B7BB341A-276B-4127-8CE7-A2871334307A}" dt="2024-05-20T11:22:48.534" v="181" actId="26606"/>
          <ac:spMkLst>
            <pc:docMk/>
            <pc:sldMk cId="4133068511" sldId="508"/>
            <ac:spMk id="6153" creationId="{46D75838-7FA2-4AAF-9C77-E34C3B4AD969}"/>
          </ac:spMkLst>
        </pc:spChg>
        <pc:spChg chg="add">
          <ac:chgData name="Hp Unit" userId="86ec350514542ee1" providerId="LiveId" clId="{B7BB341A-276B-4127-8CE7-A2871334307A}" dt="2024-05-20T11:22:48.534" v="181" actId="26606"/>
          <ac:spMkLst>
            <pc:docMk/>
            <pc:sldMk cId="4133068511" sldId="508"/>
            <ac:spMk id="6155" creationId="{206B0C47-1CFB-42F6-B66C-063C5B601FE4}"/>
          </ac:spMkLst>
        </pc:spChg>
        <pc:spChg chg="add">
          <ac:chgData name="Hp Unit" userId="86ec350514542ee1" providerId="LiveId" clId="{B7BB341A-276B-4127-8CE7-A2871334307A}" dt="2024-05-20T11:22:48.534" v="181" actId="26606"/>
          <ac:spMkLst>
            <pc:docMk/>
            <pc:sldMk cId="4133068511" sldId="508"/>
            <ac:spMk id="6157" creationId="{7F85B938-6BC7-4B98-9953-B70B364657BA}"/>
          </ac:spMkLst>
        </pc:spChg>
        <pc:picChg chg="del">
          <ac:chgData name="Hp Unit" userId="86ec350514542ee1" providerId="LiveId" clId="{B7BB341A-276B-4127-8CE7-A2871334307A}" dt="2024-05-20T11:07:14.016" v="17" actId="478"/>
          <ac:picMkLst>
            <pc:docMk/>
            <pc:sldMk cId="4133068511" sldId="508"/>
            <ac:picMk id="2" creationId="{132311CE-418B-AE52-6730-F2C9E4B35ACF}"/>
          </ac:picMkLst>
        </pc:picChg>
        <pc:picChg chg="add mod">
          <ac:chgData name="Hp Unit" userId="86ec350514542ee1" providerId="LiveId" clId="{B7BB341A-276B-4127-8CE7-A2871334307A}" dt="2024-05-20T11:23:27.584" v="190"/>
          <ac:picMkLst>
            <pc:docMk/>
            <pc:sldMk cId="4133068511" sldId="508"/>
            <ac:picMk id="3" creationId="{753B964B-7D0C-6C6C-C2D1-E214AD24204B}"/>
          </ac:picMkLst>
        </pc:picChg>
        <pc:picChg chg="mod">
          <ac:chgData name="Hp Unit" userId="86ec350514542ee1" providerId="LiveId" clId="{B7BB341A-276B-4127-8CE7-A2871334307A}" dt="2024-05-20T11:22:48.534" v="181" actId="26606"/>
          <ac:picMkLst>
            <pc:docMk/>
            <pc:sldMk cId="4133068511" sldId="508"/>
            <ac:picMk id="7" creationId="{68FE9E32-2ABB-3015-0B26-90A9C37974F6}"/>
          </ac:picMkLst>
        </pc:picChg>
        <pc:picChg chg="mod">
          <ac:chgData name="Hp Unit" userId="86ec350514542ee1" providerId="LiveId" clId="{B7BB341A-276B-4127-8CE7-A2871334307A}" dt="2024-05-20T11:22:48.534" v="181" actId="26606"/>
          <ac:picMkLst>
            <pc:docMk/>
            <pc:sldMk cId="4133068511" sldId="508"/>
            <ac:picMk id="6146" creationId="{F6D81FCB-766A-CA1F-8E3F-00D99E3B7EE0}"/>
          </ac:picMkLst>
        </pc:picChg>
      </pc:sldChg>
      <pc:sldChg chg="addSp delSp modSp mod setBg addAnim delAnim modNotesTx">
        <pc:chgData name="Hp Unit" userId="86ec350514542ee1" providerId="LiveId" clId="{B7BB341A-276B-4127-8CE7-A2871334307A}" dt="2024-05-30T10:32:11.357" v="230"/>
        <pc:sldMkLst>
          <pc:docMk/>
          <pc:sldMk cId="456964270" sldId="509"/>
        </pc:sldMkLst>
        <pc:spChg chg="mod">
          <ac:chgData name="Hp Unit" userId="86ec350514542ee1" providerId="LiveId" clId="{B7BB341A-276B-4127-8CE7-A2871334307A}" dt="2024-05-20T11:20:49.185" v="175" actId="26606"/>
          <ac:spMkLst>
            <pc:docMk/>
            <pc:sldMk cId="456964270" sldId="509"/>
            <ac:spMk id="3" creationId="{52165981-2707-B11F-D5D3-6414D316FD49}"/>
          </ac:spMkLst>
        </pc:spChg>
        <pc:spChg chg="mod">
          <ac:chgData name="Hp Unit" userId="86ec350514542ee1" providerId="LiveId" clId="{B7BB341A-276B-4127-8CE7-A2871334307A}" dt="2024-05-20T11:20:49.185" v="175" actId="26606"/>
          <ac:spMkLst>
            <pc:docMk/>
            <pc:sldMk cId="456964270" sldId="509"/>
            <ac:spMk id="7" creationId="{66117DC6-AD28-477B-C7B6-091B18E25DE7}"/>
          </ac:spMkLst>
        </pc:spChg>
        <pc:spChg chg="add del">
          <ac:chgData name="Hp Unit" userId="86ec350514542ee1" providerId="LiveId" clId="{B7BB341A-276B-4127-8CE7-A2871334307A}" dt="2024-05-20T11:20:49.185" v="175" actId="26606"/>
          <ac:spMkLst>
            <pc:docMk/>
            <pc:sldMk cId="456964270" sldId="509"/>
            <ac:spMk id="22" creationId="{3F4860A4-6A75-4E92-905D-FA03EEDB86A2}"/>
          </ac:spMkLst>
        </pc:spChg>
        <pc:spChg chg="add del">
          <ac:chgData name="Hp Unit" userId="86ec350514542ee1" providerId="LiveId" clId="{B7BB341A-276B-4127-8CE7-A2871334307A}" dt="2024-05-20T11:20:49.185" v="175" actId="26606"/>
          <ac:spMkLst>
            <pc:docMk/>
            <pc:sldMk cId="456964270" sldId="509"/>
            <ac:spMk id="36" creationId="{23D9DFF9-99E4-4FE6-9EAC-F1D7A7DFA579}"/>
          </ac:spMkLst>
        </pc:spChg>
        <pc:spChg chg="add del">
          <ac:chgData name="Hp Unit" userId="86ec350514542ee1" providerId="LiveId" clId="{B7BB341A-276B-4127-8CE7-A2871334307A}" dt="2024-05-20T11:20:49.185" v="175" actId="26606"/>
          <ac:spMkLst>
            <pc:docMk/>
            <pc:sldMk cId="456964270" sldId="509"/>
            <ac:spMk id="38" creationId="{2668F1A4-6DBB-4F0B-A679-6EE5483638F8}"/>
          </ac:spMkLst>
        </pc:spChg>
        <pc:spChg chg="add del">
          <ac:chgData name="Hp Unit" userId="86ec350514542ee1" providerId="LiveId" clId="{B7BB341A-276B-4127-8CE7-A2871334307A}" dt="2024-05-20T11:20:49.185" v="175" actId="26606"/>
          <ac:spMkLst>
            <pc:docMk/>
            <pc:sldMk cId="456964270" sldId="509"/>
            <ac:spMk id="40" creationId="{B8DBF1C0-B8F1-4AAC-8704-256BA0E9D63B}"/>
          </ac:spMkLst>
        </pc:spChg>
        <pc:spChg chg="add del">
          <ac:chgData name="Hp Unit" userId="86ec350514542ee1" providerId="LiveId" clId="{B7BB341A-276B-4127-8CE7-A2871334307A}" dt="2024-05-20T11:20:49.185" v="175" actId="26606"/>
          <ac:spMkLst>
            <pc:docMk/>
            <pc:sldMk cId="456964270" sldId="509"/>
            <ac:spMk id="42" creationId="{B70F7E59-C971-4F55-8E3A-1E583B65FCB9}"/>
          </ac:spMkLst>
        </pc:spChg>
        <pc:grpChg chg="add del">
          <ac:chgData name="Hp Unit" userId="86ec350514542ee1" providerId="LiveId" clId="{B7BB341A-276B-4127-8CE7-A2871334307A}" dt="2024-05-20T11:20:49.185" v="175" actId="26606"/>
          <ac:grpSpMkLst>
            <pc:docMk/>
            <pc:sldMk cId="456964270" sldId="509"/>
            <ac:grpSpMk id="12" creationId="{8DCF6162-C90D-43BF-B7E4-A7B29A16196B}"/>
          </ac:grpSpMkLst>
        </pc:grpChg>
        <pc:grpChg chg="add del">
          <ac:chgData name="Hp Unit" userId="86ec350514542ee1" providerId="LiveId" clId="{B7BB341A-276B-4127-8CE7-A2871334307A}" dt="2024-05-20T11:20:49.185" v="175" actId="26606"/>
          <ac:grpSpMkLst>
            <pc:docMk/>
            <pc:sldMk cId="456964270" sldId="509"/>
            <ac:grpSpMk id="27" creationId="{FEEA6B06-37BF-43FC-9986-67E896676419}"/>
          </ac:grpSpMkLst>
        </pc:grpChg>
        <pc:picChg chg="del">
          <ac:chgData name="Hp Unit" userId="86ec350514542ee1" providerId="LiveId" clId="{B7BB341A-276B-4127-8CE7-A2871334307A}" dt="2024-05-20T11:06:45.535" v="10" actId="478"/>
          <ac:picMkLst>
            <pc:docMk/>
            <pc:sldMk cId="456964270" sldId="509"/>
            <ac:picMk id="4" creationId="{5D521F93-CA75-0272-3335-F3A3A33A2A21}"/>
          </ac:picMkLst>
        </pc:picChg>
        <pc:picChg chg="del">
          <ac:chgData name="Hp Unit" userId="86ec350514542ee1" providerId="LiveId" clId="{B7BB341A-276B-4127-8CE7-A2871334307A}" dt="2024-05-20T11:08:53.165" v="48" actId="478"/>
          <ac:picMkLst>
            <pc:docMk/>
            <pc:sldMk cId="456964270" sldId="509"/>
            <ac:picMk id="5" creationId="{85384C9C-6F4F-67A6-AF51-F621DA43C5EC}"/>
          </ac:picMkLst>
        </pc:picChg>
        <pc:picChg chg="add mod ord">
          <ac:chgData name="Hp Unit" userId="86ec350514542ee1" providerId="LiveId" clId="{B7BB341A-276B-4127-8CE7-A2871334307A}" dt="2024-05-20T11:20:49.185" v="175" actId="26606"/>
          <ac:picMkLst>
            <pc:docMk/>
            <pc:sldMk cId="456964270" sldId="509"/>
            <ac:picMk id="6" creationId="{97C050FB-08DF-0BB4-74F1-87F9790342AB}"/>
          </ac:picMkLst>
        </pc:picChg>
        <pc:picChg chg="add mod">
          <ac:chgData name="Hp Unit" userId="86ec350514542ee1" providerId="LiveId" clId="{B7BB341A-276B-4127-8CE7-A2871334307A}" dt="2024-05-20T11:23:15.684" v="184"/>
          <ac:picMkLst>
            <pc:docMk/>
            <pc:sldMk cId="456964270" sldId="509"/>
            <ac:picMk id="8" creationId="{1E06D84B-F736-A727-B442-A70D5E087B38}"/>
          </ac:picMkLst>
        </pc:picChg>
      </pc:sldChg>
      <pc:sldChg chg="addSp delSp modSp mod setBg delAnim modNotesTx">
        <pc:chgData name="Hp Unit" userId="86ec350514542ee1" providerId="LiveId" clId="{B7BB341A-276B-4127-8CE7-A2871334307A}" dt="2024-05-30T10:32:32.322" v="236"/>
        <pc:sldMkLst>
          <pc:docMk/>
          <pc:sldMk cId="1593850354" sldId="510"/>
        </pc:sldMkLst>
        <pc:spChg chg="add">
          <ac:chgData name="Hp Unit" userId="86ec350514542ee1" providerId="LiveId" clId="{B7BB341A-276B-4127-8CE7-A2871334307A}" dt="2024-05-20T11:15:09.552" v="82" actId="26606"/>
          <ac:spMkLst>
            <pc:docMk/>
            <pc:sldMk cId="1593850354" sldId="510"/>
            <ac:spMk id="11" creationId="{6A733EBD-820A-4FA2-9A24-E3259DA7EA15}"/>
          </ac:spMkLst>
        </pc:spChg>
        <pc:spChg chg="add">
          <ac:chgData name="Hp Unit" userId="86ec350514542ee1" providerId="LiveId" clId="{B7BB341A-276B-4127-8CE7-A2871334307A}" dt="2024-05-20T11:15:09.552" v="82" actId="26606"/>
          <ac:spMkLst>
            <pc:docMk/>
            <pc:sldMk cId="1593850354" sldId="510"/>
            <ac:spMk id="13" creationId="{6D4A187A-A5A0-48DF-94DB-432F7582DC83}"/>
          </ac:spMkLst>
        </pc:spChg>
        <pc:picChg chg="del">
          <ac:chgData name="Hp Unit" userId="86ec350514542ee1" providerId="LiveId" clId="{B7BB341A-276B-4127-8CE7-A2871334307A}" dt="2024-05-20T11:14:57.910" v="78" actId="21"/>
          <ac:picMkLst>
            <pc:docMk/>
            <pc:sldMk cId="1593850354" sldId="510"/>
            <ac:picMk id="2" creationId="{DC96EA62-B539-013B-D52C-90988D1ECFA6}"/>
          </ac:picMkLst>
        </pc:picChg>
        <pc:picChg chg="add del mod">
          <ac:chgData name="Hp Unit" userId="86ec350514542ee1" providerId="LiveId" clId="{B7BB341A-276B-4127-8CE7-A2871334307A}" dt="2024-05-20T11:14:50.951" v="77" actId="478"/>
          <ac:picMkLst>
            <pc:docMk/>
            <pc:sldMk cId="1593850354" sldId="510"/>
            <ac:picMk id="3" creationId="{EC54520B-C706-CF90-CF84-9DF14B209608}"/>
          </ac:picMkLst>
        </pc:picChg>
        <pc:picChg chg="del">
          <ac:chgData name="Hp Unit" userId="86ec350514542ee1" providerId="LiveId" clId="{B7BB341A-276B-4127-8CE7-A2871334307A}" dt="2024-05-20T11:06:55.263" v="12" actId="478"/>
          <ac:picMkLst>
            <pc:docMk/>
            <pc:sldMk cId="1593850354" sldId="510"/>
            <ac:picMk id="4" creationId="{5642277C-C6FF-C33E-4916-3FAB45977C3A}"/>
          </ac:picMkLst>
        </pc:picChg>
        <pc:picChg chg="add mod">
          <ac:chgData name="Hp Unit" userId="86ec350514542ee1" providerId="LiveId" clId="{B7BB341A-276B-4127-8CE7-A2871334307A}" dt="2024-05-20T11:15:09.552" v="82" actId="26606"/>
          <ac:picMkLst>
            <pc:docMk/>
            <pc:sldMk cId="1593850354" sldId="510"/>
            <ac:picMk id="6" creationId="{5F81CF06-BAA5-56CA-95F0-A52E7A21D21F}"/>
          </ac:picMkLst>
        </pc:picChg>
        <pc:picChg chg="del">
          <ac:chgData name="Hp Unit" userId="86ec350514542ee1" providerId="LiveId" clId="{B7BB341A-276B-4127-8CE7-A2871334307A}" dt="2024-05-20T11:14:40.873" v="73" actId="478"/>
          <ac:picMkLst>
            <pc:docMk/>
            <pc:sldMk cId="1593850354" sldId="510"/>
            <ac:picMk id="7" creationId="{E7B06677-0302-75B5-BDBF-EC3C8FBC807F}"/>
          </ac:picMkLst>
        </pc:picChg>
        <pc:picChg chg="add mod">
          <ac:chgData name="Hp Unit" userId="86ec350514542ee1" providerId="LiveId" clId="{B7BB341A-276B-4127-8CE7-A2871334307A}" dt="2024-05-20T11:16:52.862" v="119" actId="1076"/>
          <ac:picMkLst>
            <pc:docMk/>
            <pc:sldMk cId="1593850354" sldId="510"/>
            <ac:picMk id="8" creationId="{DC96EA62-B539-013B-D52C-90988D1ECFA6}"/>
          </ac:picMkLst>
        </pc:picChg>
        <pc:picChg chg="add del">
          <ac:chgData name="Hp Unit" userId="86ec350514542ee1" providerId="LiveId" clId="{B7BB341A-276B-4127-8CE7-A2871334307A}" dt="2024-05-20T11:14:47.817" v="75" actId="478"/>
          <ac:picMkLst>
            <pc:docMk/>
            <pc:sldMk cId="1593850354" sldId="510"/>
            <ac:picMk id="9" creationId="{EA51CE90-7299-F111-478A-DC5201B83123}"/>
          </ac:picMkLst>
        </pc:picChg>
        <pc:picChg chg="add mod">
          <ac:chgData name="Hp Unit" userId="86ec350514542ee1" providerId="LiveId" clId="{B7BB341A-276B-4127-8CE7-A2871334307A}" dt="2024-05-20T11:23:19.646" v="186"/>
          <ac:picMkLst>
            <pc:docMk/>
            <pc:sldMk cId="1593850354" sldId="510"/>
            <ac:picMk id="10" creationId="{59C81183-7756-D3A3-8FD8-22F21C81318F}"/>
          </ac:picMkLst>
        </pc:picChg>
        <pc:picChg chg="del">
          <ac:chgData name="Hp Unit" userId="86ec350514542ee1" providerId="LiveId" clId="{B7BB341A-276B-4127-8CE7-A2871334307A}" dt="2024-05-20T11:14:46.902" v="74" actId="478"/>
          <ac:picMkLst>
            <pc:docMk/>
            <pc:sldMk cId="1593850354" sldId="510"/>
            <ac:picMk id="12" creationId="{8907C22B-DFE4-FD77-FC7F-AB8E510E0A18}"/>
          </ac:picMkLst>
        </pc:picChg>
      </pc:sldChg>
      <pc:sldChg chg="addSp delSp modSp mod setBg addAnim modNotesTx">
        <pc:chgData name="Hp Unit" userId="86ec350514542ee1" providerId="LiveId" clId="{B7BB341A-276B-4127-8CE7-A2871334307A}" dt="2024-05-30T10:32:57.520" v="242"/>
        <pc:sldMkLst>
          <pc:docMk/>
          <pc:sldMk cId="2915354375" sldId="511"/>
        </pc:sldMkLst>
        <pc:spChg chg="mod">
          <ac:chgData name="Hp Unit" userId="86ec350514542ee1" providerId="LiveId" clId="{B7BB341A-276B-4127-8CE7-A2871334307A}" dt="2024-05-20T11:21:06.366" v="178" actId="14100"/>
          <ac:spMkLst>
            <pc:docMk/>
            <pc:sldMk cId="2915354375" sldId="511"/>
            <ac:spMk id="3" creationId="{52165981-2707-B11F-D5D3-6414D316FD49}"/>
          </ac:spMkLst>
        </pc:spChg>
        <pc:spChg chg="mod">
          <ac:chgData name="Hp Unit" userId="86ec350514542ee1" providerId="LiveId" clId="{B7BB341A-276B-4127-8CE7-A2871334307A}" dt="2024-05-20T11:21:01.152" v="177" actId="114"/>
          <ac:spMkLst>
            <pc:docMk/>
            <pc:sldMk cId="2915354375" sldId="511"/>
            <ac:spMk id="7" creationId="{66117DC6-AD28-477B-C7B6-091B18E25DE7}"/>
          </ac:spMkLst>
        </pc:spChg>
        <pc:spChg chg="add">
          <ac:chgData name="Hp Unit" userId="86ec350514542ee1" providerId="LiveId" clId="{B7BB341A-276B-4127-8CE7-A2871334307A}" dt="2024-05-20T11:20:30.106" v="171" actId="26606"/>
          <ac:spMkLst>
            <pc:docMk/>
            <pc:sldMk cId="2915354375" sldId="511"/>
            <ac:spMk id="21" creationId="{23D9DFF9-99E4-4FE6-9EAC-F1D7A7DFA579}"/>
          </ac:spMkLst>
        </pc:spChg>
        <pc:spChg chg="add">
          <ac:chgData name="Hp Unit" userId="86ec350514542ee1" providerId="LiveId" clId="{B7BB341A-276B-4127-8CE7-A2871334307A}" dt="2024-05-20T11:20:30.106" v="171" actId="26606"/>
          <ac:spMkLst>
            <pc:docMk/>
            <pc:sldMk cId="2915354375" sldId="511"/>
            <ac:spMk id="23" creationId="{2668F1A4-6DBB-4F0B-A679-6EE5483638F8}"/>
          </ac:spMkLst>
        </pc:spChg>
        <pc:spChg chg="add">
          <ac:chgData name="Hp Unit" userId="86ec350514542ee1" providerId="LiveId" clId="{B7BB341A-276B-4127-8CE7-A2871334307A}" dt="2024-05-20T11:20:30.106" v="171" actId="26606"/>
          <ac:spMkLst>
            <pc:docMk/>
            <pc:sldMk cId="2915354375" sldId="511"/>
            <ac:spMk id="25" creationId="{B8DBF1C0-B8F1-4AAC-8704-256BA0E9D63B}"/>
          </ac:spMkLst>
        </pc:spChg>
        <pc:spChg chg="add">
          <ac:chgData name="Hp Unit" userId="86ec350514542ee1" providerId="LiveId" clId="{B7BB341A-276B-4127-8CE7-A2871334307A}" dt="2024-05-20T11:20:30.106" v="171" actId="26606"/>
          <ac:spMkLst>
            <pc:docMk/>
            <pc:sldMk cId="2915354375" sldId="511"/>
            <ac:spMk id="27" creationId="{B70F7E59-C971-4F55-8E3A-1E583B65FCB9}"/>
          </ac:spMkLst>
        </pc:spChg>
        <pc:grpChg chg="add">
          <ac:chgData name="Hp Unit" userId="86ec350514542ee1" providerId="LiveId" clId="{B7BB341A-276B-4127-8CE7-A2871334307A}" dt="2024-05-20T11:20:30.106" v="171" actId="26606"/>
          <ac:grpSpMkLst>
            <pc:docMk/>
            <pc:sldMk cId="2915354375" sldId="511"/>
            <ac:grpSpMk id="12" creationId="{FEEA6B06-37BF-43FC-9986-67E896676419}"/>
          </ac:grpSpMkLst>
        </pc:grpChg>
        <pc:picChg chg="del">
          <ac:chgData name="Hp Unit" userId="86ec350514542ee1" providerId="LiveId" clId="{B7BB341A-276B-4127-8CE7-A2871334307A}" dt="2024-05-20T11:07:06.889" v="14" actId="478"/>
          <ac:picMkLst>
            <pc:docMk/>
            <pc:sldMk cId="2915354375" sldId="511"/>
            <ac:picMk id="4" creationId="{5D521F93-CA75-0272-3335-F3A3A33A2A21}"/>
          </ac:picMkLst>
        </pc:picChg>
        <pc:picChg chg="del">
          <ac:chgData name="Hp Unit" userId="86ec350514542ee1" providerId="LiveId" clId="{B7BB341A-276B-4127-8CE7-A2871334307A}" dt="2024-05-20T11:20:20.143" v="169" actId="478"/>
          <ac:picMkLst>
            <pc:docMk/>
            <pc:sldMk cId="2915354375" sldId="511"/>
            <ac:picMk id="5" creationId="{85384C9C-6F4F-67A6-AF51-F621DA43C5EC}"/>
          </ac:picMkLst>
        </pc:picChg>
        <pc:picChg chg="add mod ord">
          <ac:chgData name="Hp Unit" userId="86ec350514542ee1" providerId="LiveId" clId="{B7BB341A-276B-4127-8CE7-A2871334307A}" dt="2024-05-20T11:20:30.106" v="171" actId="26606"/>
          <ac:picMkLst>
            <pc:docMk/>
            <pc:sldMk cId="2915354375" sldId="511"/>
            <ac:picMk id="6" creationId="{625453B6-008D-056D-3795-B78ECA0CE304}"/>
          </ac:picMkLst>
        </pc:picChg>
        <pc:picChg chg="add mod">
          <ac:chgData name="Hp Unit" userId="86ec350514542ee1" providerId="LiveId" clId="{B7BB341A-276B-4127-8CE7-A2871334307A}" dt="2024-05-20T11:23:24.088" v="188"/>
          <ac:picMkLst>
            <pc:docMk/>
            <pc:sldMk cId="2915354375" sldId="511"/>
            <ac:picMk id="8" creationId="{05E3CD15-6C18-C6D6-A6F5-1C4E9421CBD8}"/>
          </ac:picMkLst>
        </pc:picChg>
      </pc:sldChg>
    </pc:docChg>
  </pc:docChgLst>
  <pc:docChgLst>
    <pc:chgData name="Kerri Cunningham" userId="d655ace8-ee12-4979-8db1-e11294b53c94" providerId="ADAL" clId="{53AC81C1-4394-4AB5-BCE9-41E01F786F82}"/>
    <pc:docChg chg="undo redo custSel addSld delSld modSld sldOrd modMainMaster">
      <pc:chgData name="Kerri Cunningham" userId="d655ace8-ee12-4979-8db1-e11294b53c94" providerId="ADAL" clId="{53AC81C1-4394-4AB5-BCE9-41E01F786F82}" dt="2024-05-18T00:50:49.051" v="736" actId="1076"/>
      <pc:docMkLst>
        <pc:docMk/>
      </pc:docMkLst>
      <pc:sldChg chg="addSp delSp modSp mod modTransition setBg">
        <pc:chgData name="Kerri Cunningham" userId="d655ace8-ee12-4979-8db1-e11294b53c94" providerId="ADAL" clId="{53AC81C1-4394-4AB5-BCE9-41E01F786F82}" dt="2024-05-08T00:04:06.419" v="734"/>
        <pc:sldMkLst>
          <pc:docMk/>
          <pc:sldMk cId="1496003517" sldId="258"/>
        </pc:sldMkLst>
        <pc:spChg chg="del mod">
          <ac:chgData name="Kerri Cunningham" userId="d655ace8-ee12-4979-8db1-e11294b53c94" providerId="ADAL" clId="{53AC81C1-4394-4AB5-BCE9-41E01F786F82}" dt="2024-05-07T23:22:31.470" v="17" actId="478"/>
          <ac:spMkLst>
            <pc:docMk/>
            <pc:sldMk cId="1496003517" sldId="258"/>
            <ac:spMk id="2" creationId="{15D47BD2-BC37-BE45-5C2F-1FB7DC6F498A}"/>
          </ac:spMkLst>
        </pc:spChg>
        <pc:spChg chg="add del">
          <ac:chgData name="Kerri Cunningham" userId="d655ace8-ee12-4979-8db1-e11294b53c94" providerId="ADAL" clId="{53AC81C1-4394-4AB5-BCE9-41E01F786F82}" dt="2024-05-07T23:22:20.382" v="13" actId="26606"/>
          <ac:spMkLst>
            <pc:docMk/>
            <pc:sldMk cId="1496003517" sldId="258"/>
            <ac:spMk id="16" creationId="{78C9D07A-5A22-4E55-B18A-47CF07E5080D}"/>
          </ac:spMkLst>
        </pc:spChg>
        <pc:spChg chg="add del">
          <ac:chgData name="Kerri Cunningham" userId="d655ace8-ee12-4979-8db1-e11294b53c94" providerId="ADAL" clId="{53AC81C1-4394-4AB5-BCE9-41E01F786F82}" dt="2024-05-07T23:22:20.382" v="13" actId="26606"/>
          <ac:spMkLst>
            <pc:docMk/>
            <pc:sldMk cId="1496003517" sldId="258"/>
            <ac:spMk id="18" creationId="{3D71E629-0739-4A59-972B-A9E9A4500E31}"/>
          </ac:spMkLst>
        </pc:spChg>
        <pc:spChg chg="add del">
          <ac:chgData name="Kerri Cunningham" userId="d655ace8-ee12-4979-8db1-e11294b53c94" providerId="ADAL" clId="{53AC81C1-4394-4AB5-BCE9-41E01F786F82}" dt="2024-05-07T23:22:20.382" v="13" actId="26606"/>
          <ac:spMkLst>
            <pc:docMk/>
            <pc:sldMk cId="1496003517" sldId="258"/>
            <ac:spMk id="20" creationId="{2F84762E-7FCC-4EAF-B9E7-CE7214491E0D}"/>
          </ac:spMkLst>
        </pc:spChg>
        <pc:spChg chg="add del">
          <ac:chgData name="Kerri Cunningham" userId="d655ace8-ee12-4979-8db1-e11294b53c94" providerId="ADAL" clId="{53AC81C1-4394-4AB5-BCE9-41E01F786F82}" dt="2024-05-07T23:22:20.382" v="13" actId="26606"/>
          <ac:spMkLst>
            <pc:docMk/>
            <pc:sldMk cId="1496003517" sldId="258"/>
            <ac:spMk id="24" creationId="{A1038667-0C3F-4764-A24D-DA9D9B474851}"/>
          </ac:spMkLst>
        </pc:spChg>
        <pc:spChg chg="add del">
          <ac:chgData name="Kerri Cunningham" userId="d655ace8-ee12-4979-8db1-e11294b53c94" providerId="ADAL" clId="{53AC81C1-4394-4AB5-BCE9-41E01F786F82}" dt="2024-05-07T23:22:20.382" v="13" actId="26606"/>
          <ac:spMkLst>
            <pc:docMk/>
            <pc:sldMk cId="1496003517" sldId="258"/>
            <ac:spMk id="28" creationId="{571EEFCA-9235-4BC2-85C3-A4EC6EE57AC4}"/>
          </ac:spMkLst>
        </pc:spChg>
        <pc:picChg chg="add mod ord">
          <ac:chgData name="Kerri Cunningham" userId="d655ace8-ee12-4979-8db1-e11294b53c94" providerId="ADAL" clId="{53AC81C1-4394-4AB5-BCE9-41E01F786F82}" dt="2024-05-07T23:22:20.382" v="13" actId="26606"/>
          <ac:picMkLst>
            <pc:docMk/>
            <pc:sldMk cId="1496003517" sldId="258"/>
            <ac:picMk id="3" creationId="{76FD63EF-DD20-B9FA-D079-E10B59E35ACC}"/>
          </ac:picMkLst>
        </pc:picChg>
        <pc:picChg chg="add mod ord modCrop">
          <ac:chgData name="Kerri Cunningham" userId="d655ace8-ee12-4979-8db1-e11294b53c94" providerId="ADAL" clId="{53AC81C1-4394-4AB5-BCE9-41E01F786F82}" dt="2024-05-07T23:23:51.814" v="37" actId="166"/>
          <ac:picMkLst>
            <pc:docMk/>
            <pc:sldMk cId="1496003517" sldId="258"/>
            <ac:picMk id="5" creationId="{80640190-34F6-B32C-9EC0-5E561AA0BDF3}"/>
          </ac:picMkLst>
        </pc:picChg>
        <pc:picChg chg="add mod modCrop">
          <ac:chgData name="Kerri Cunningham" userId="d655ace8-ee12-4979-8db1-e11294b53c94" providerId="ADAL" clId="{53AC81C1-4394-4AB5-BCE9-41E01F786F82}" dt="2024-05-07T23:23:42.114" v="34" actId="14100"/>
          <ac:picMkLst>
            <pc:docMk/>
            <pc:sldMk cId="1496003517" sldId="258"/>
            <ac:picMk id="7" creationId="{8AE2DF6F-9539-2004-C409-5E5384B5849A}"/>
          </ac:picMkLst>
        </pc:picChg>
        <pc:picChg chg="add del">
          <ac:chgData name="Kerri Cunningham" userId="d655ace8-ee12-4979-8db1-e11294b53c94" providerId="ADAL" clId="{53AC81C1-4394-4AB5-BCE9-41E01F786F82}" dt="2024-05-07T23:22:20.382" v="13" actId="26606"/>
          <ac:picMkLst>
            <pc:docMk/>
            <pc:sldMk cId="1496003517" sldId="258"/>
            <ac:picMk id="10" creationId="{5321D838-2C7E-4177-9DD3-DAC78324A2B2}"/>
          </ac:picMkLst>
        </pc:picChg>
        <pc:picChg chg="add del">
          <ac:chgData name="Kerri Cunningham" userId="d655ace8-ee12-4979-8db1-e11294b53c94" providerId="ADAL" clId="{53AC81C1-4394-4AB5-BCE9-41E01F786F82}" dt="2024-05-07T23:22:20.382" v="13" actId="26606"/>
          <ac:picMkLst>
            <pc:docMk/>
            <pc:sldMk cId="1496003517" sldId="258"/>
            <ac:picMk id="12" creationId="{0146E45C-1450-4186-B501-74F221F897A8}"/>
          </ac:picMkLst>
        </pc:picChg>
        <pc:picChg chg="add del">
          <ac:chgData name="Kerri Cunningham" userId="d655ace8-ee12-4979-8db1-e11294b53c94" providerId="ADAL" clId="{53AC81C1-4394-4AB5-BCE9-41E01F786F82}" dt="2024-05-07T23:22:20.382" v="13" actId="26606"/>
          <ac:picMkLst>
            <pc:docMk/>
            <pc:sldMk cId="1496003517" sldId="258"/>
            <ac:picMk id="14" creationId="{EEDDA48B-BC04-4915-ADA3-A1A9522EB0D1}"/>
          </ac:picMkLst>
        </pc:picChg>
        <pc:picChg chg="add del">
          <ac:chgData name="Kerri Cunningham" userId="d655ace8-ee12-4979-8db1-e11294b53c94" providerId="ADAL" clId="{53AC81C1-4394-4AB5-BCE9-41E01F786F82}" dt="2024-05-07T23:22:20.382" v="13" actId="26606"/>
          <ac:picMkLst>
            <pc:docMk/>
            <pc:sldMk cId="1496003517" sldId="258"/>
            <ac:picMk id="22" creationId="{927A1389-2A5D-4886-AD82-F213767E673F}"/>
          </ac:picMkLst>
        </pc:picChg>
        <pc:picChg chg="add del">
          <ac:chgData name="Kerri Cunningham" userId="d655ace8-ee12-4979-8db1-e11294b53c94" providerId="ADAL" clId="{53AC81C1-4394-4AB5-BCE9-41E01F786F82}" dt="2024-05-07T23:22:20.382" v="13" actId="26606"/>
          <ac:picMkLst>
            <pc:docMk/>
            <pc:sldMk cId="1496003517" sldId="258"/>
            <ac:picMk id="26" creationId="{6AC2195B-895A-4535-8ECD-9F5B669C5CA5}"/>
          </ac:picMkLst>
        </pc:picChg>
      </pc:sldChg>
      <pc:sldChg chg="addSp delSp modSp mod modTransition setBg modClrScheme chgLayout">
        <pc:chgData name="Kerri Cunningham" userId="d655ace8-ee12-4979-8db1-e11294b53c94" providerId="ADAL" clId="{53AC81C1-4394-4AB5-BCE9-41E01F786F82}" dt="2024-05-08T00:03:03.354" v="729"/>
        <pc:sldMkLst>
          <pc:docMk/>
          <pc:sldMk cId="205734443" sldId="259"/>
        </pc:sldMkLst>
        <pc:spChg chg="del">
          <ac:chgData name="Kerri Cunningham" userId="d655ace8-ee12-4979-8db1-e11294b53c94" providerId="ADAL" clId="{53AC81C1-4394-4AB5-BCE9-41E01F786F82}" dt="2024-05-07T23:28:16.295" v="107" actId="700"/>
          <ac:spMkLst>
            <pc:docMk/>
            <pc:sldMk cId="205734443" sldId="259"/>
            <ac:spMk id="2" creationId="{9CD3EA9B-89F0-ED2A-FB44-74FAF9532B26}"/>
          </ac:spMkLst>
        </pc:spChg>
        <pc:spChg chg="del">
          <ac:chgData name="Kerri Cunningham" userId="d655ace8-ee12-4979-8db1-e11294b53c94" providerId="ADAL" clId="{53AC81C1-4394-4AB5-BCE9-41E01F786F82}" dt="2024-05-07T23:28:16.295" v="107" actId="700"/>
          <ac:spMkLst>
            <pc:docMk/>
            <pc:sldMk cId="205734443" sldId="259"/>
            <ac:spMk id="3" creationId="{7A966C14-3627-D3C7-35F6-55A5E34D7752}"/>
          </ac:spMkLst>
        </pc:spChg>
        <pc:spChg chg="add del">
          <ac:chgData name="Kerri Cunningham" userId="d655ace8-ee12-4979-8db1-e11294b53c94" providerId="ADAL" clId="{53AC81C1-4394-4AB5-BCE9-41E01F786F82}" dt="2024-05-07T23:32:35.812" v="123" actId="26606"/>
          <ac:spMkLst>
            <pc:docMk/>
            <pc:sldMk cId="205734443" sldId="259"/>
            <ac:spMk id="13" creationId="{C1F07745-D943-46DF-AB69-FA455CE428EA}"/>
          </ac:spMkLst>
        </pc:spChg>
        <pc:spChg chg="add del">
          <ac:chgData name="Kerri Cunningham" userId="d655ace8-ee12-4979-8db1-e11294b53c94" providerId="ADAL" clId="{53AC81C1-4394-4AB5-BCE9-41E01F786F82}" dt="2024-05-07T23:32:35.812" v="123" actId="26606"/>
          <ac:spMkLst>
            <pc:docMk/>
            <pc:sldMk cId="205734443" sldId="259"/>
            <ac:spMk id="15" creationId="{B72A2E17-3305-4404-A0DA-5CC3BDAFE08C}"/>
          </ac:spMkLst>
        </pc:spChg>
        <pc:spChg chg="add del">
          <ac:chgData name="Kerri Cunningham" userId="d655ace8-ee12-4979-8db1-e11294b53c94" providerId="ADAL" clId="{53AC81C1-4394-4AB5-BCE9-41E01F786F82}" dt="2024-05-07T23:32:39.905" v="125" actId="26606"/>
          <ac:spMkLst>
            <pc:docMk/>
            <pc:sldMk cId="205734443" sldId="259"/>
            <ac:spMk id="17" creationId="{8B596859-88E8-4EB6-B800-82A454647840}"/>
          </ac:spMkLst>
        </pc:spChg>
        <pc:spChg chg="add del">
          <ac:chgData name="Kerri Cunningham" userId="d655ace8-ee12-4979-8db1-e11294b53c94" providerId="ADAL" clId="{53AC81C1-4394-4AB5-BCE9-41E01F786F82}" dt="2024-05-07T23:32:39.905" v="125" actId="26606"/>
          <ac:spMkLst>
            <pc:docMk/>
            <pc:sldMk cId="205734443" sldId="259"/>
            <ac:spMk id="18" creationId="{CAF43216-230D-4305-A1C8-B62D812B5A3E}"/>
          </ac:spMkLst>
        </pc:spChg>
        <pc:picChg chg="add mod ord">
          <ac:chgData name="Kerri Cunningham" userId="d655ace8-ee12-4979-8db1-e11294b53c94" providerId="ADAL" clId="{53AC81C1-4394-4AB5-BCE9-41E01F786F82}" dt="2024-05-07T23:32:39.905" v="125" actId="26606"/>
          <ac:picMkLst>
            <pc:docMk/>
            <pc:sldMk cId="205734443" sldId="259"/>
            <ac:picMk id="4" creationId="{5642277C-C6FF-C33E-4916-3FAB45977C3A}"/>
          </ac:picMkLst>
        </pc:picChg>
        <pc:picChg chg="add del mod modCrop">
          <ac:chgData name="Kerri Cunningham" userId="d655ace8-ee12-4979-8db1-e11294b53c94" providerId="ADAL" clId="{53AC81C1-4394-4AB5-BCE9-41E01F786F82}" dt="2024-05-07T23:32:20.051" v="121" actId="478"/>
          <ac:picMkLst>
            <pc:docMk/>
            <pc:sldMk cId="205734443" sldId="259"/>
            <ac:picMk id="6" creationId="{981686B0-3108-EE97-6022-F5B794DBE11A}"/>
          </ac:picMkLst>
        </pc:picChg>
        <pc:picChg chg="add del mod">
          <ac:chgData name="Kerri Cunningham" userId="d655ace8-ee12-4979-8db1-e11294b53c94" providerId="ADAL" clId="{53AC81C1-4394-4AB5-BCE9-41E01F786F82}" dt="2024-05-07T23:32:49.762" v="126" actId="478"/>
          <ac:picMkLst>
            <pc:docMk/>
            <pc:sldMk cId="205734443" sldId="259"/>
            <ac:picMk id="8" creationId="{B82F0D79-0079-3996-40A4-B7520AE6BE50}"/>
          </ac:picMkLst>
        </pc:picChg>
        <pc:picChg chg="add del mod">
          <ac:chgData name="Kerri Cunningham" userId="d655ace8-ee12-4979-8db1-e11294b53c94" providerId="ADAL" clId="{53AC81C1-4394-4AB5-BCE9-41E01F786F82}" dt="2024-05-07T23:32:11.256" v="119" actId="478"/>
          <ac:picMkLst>
            <pc:docMk/>
            <pc:sldMk cId="205734443" sldId="259"/>
            <ac:picMk id="10" creationId="{E9CBC122-1768-9B6C-CBF3-92AE6E442BC4}"/>
          </ac:picMkLst>
        </pc:picChg>
        <pc:picChg chg="add mod modCrop">
          <ac:chgData name="Kerri Cunningham" userId="d655ace8-ee12-4979-8db1-e11294b53c94" providerId="ADAL" clId="{53AC81C1-4394-4AB5-BCE9-41E01F786F82}" dt="2024-05-07T23:39:46.027" v="181" actId="1076"/>
          <ac:picMkLst>
            <pc:docMk/>
            <pc:sldMk cId="205734443" sldId="259"/>
            <ac:picMk id="12" creationId="{8907C22B-DFE4-FD77-FC7F-AB8E510E0A18}"/>
          </ac:picMkLst>
        </pc:picChg>
        <pc:picChg chg="add del mod">
          <ac:chgData name="Kerri Cunningham" userId="d655ace8-ee12-4979-8db1-e11294b53c94" providerId="ADAL" clId="{53AC81C1-4394-4AB5-BCE9-41E01F786F82}" dt="2024-05-07T23:37:51.102" v="160" actId="478"/>
          <ac:picMkLst>
            <pc:docMk/>
            <pc:sldMk cId="205734443" sldId="259"/>
            <ac:picMk id="14" creationId="{31F8E36D-15D6-B830-F3ED-13DCC1DBBC40}"/>
          </ac:picMkLst>
        </pc:picChg>
        <pc:picChg chg="add del mod">
          <ac:chgData name="Kerri Cunningham" userId="d655ace8-ee12-4979-8db1-e11294b53c94" providerId="ADAL" clId="{53AC81C1-4394-4AB5-BCE9-41E01F786F82}" dt="2024-05-07T23:37:53.242" v="161" actId="478"/>
          <ac:picMkLst>
            <pc:docMk/>
            <pc:sldMk cId="205734443" sldId="259"/>
            <ac:picMk id="16" creationId="{282B3218-8B62-8D88-5AB9-2F7D9D73DB32}"/>
          </ac:picMkLst>
        </pc:picChg>
        <pc:picChg chg="add del">
          <ac:chgData name="Kerri Cunningham" userId="d655ace8-ee12-4979-8db1-e11294b53c94" providerId="ADAL" clId="{53AC81C1-4394-4AB5-BCE9-41E01F786F82}" dt="2024-05-07T23:32:39.905" v="125" actId="26606"/>
          <ac:picMkLst>
            <pc:docMk/>
            <pc:sldMk cId="205734443" sldId="259"/>
            <ac:picMk id="19" creationId="{ABFE1D33-74D4-49A6-BE38-4E9E88ED963B}"/>
          </ac:picMkLst>
        </pc:picChg>
        <pc:picChg chg="add mod">
          <ac:chgData name="Kerri Cunningham" userId="d655ace8-ee12-4979-8db1-e11294b53c94" providerId="ADAL" clId="{53AC81C1-4394-4AB5-BCE9-41E01F786F82}" dt="2024-05-07T23:39:36.545" v="179" actId="207"/>
          <ac:picMkLst>
            <pc:docMk/>
            <pc:sldMk cId="205734443" sldId="259"/>
            <ac:picMk id="21" creationId="{AF0894C0-2FF3-EF50-578E-D96612FE7F4A}"/>
          </ac:picMkLst>
        </pc:picChg>
      </pc:sldChg>
      <pc:sldChg chg="addSp modSp modTransition">
        <pc:chgData name="Kerri Cunningham" userId="d655ace8-ee12-4979-8db1-e11294b53c94" providerId="ADAL" clId="{53AC81C1-4394-4AB5-BCE9-41E01F786F82}" dt="2024-05-08T00:03:22.162" v="732"/>
        <pc:sldMkLst>
          <pc:docMk/>
          <pc:sldMk cId="3181517895" sldId="260"/>
        </pc:sldMkLst>
        <pc:picChg chg="add mod">
          <ac:chgData name="Kerri Cunningham" userId="d655ace8-ee12-4979-8db1-e11294b53c94" providerId="ADAL" clId="{53AC81C1-4394-4AB5-BCE9-41E01F786F82}" dt="2024-05-06T05:17:02.140" v="1"/>
          <ac:picMkLst>
            <pc:docMk/>
            <pc:sldMk cId="3181517895" sldId="260"/>
            <ac:picMk id="2" creationId="{47894374-B86F-0142-086F-D11C52EF5FBC}"/>
          </ac:picMkLst>
        </pc:picChg>
      </pc:sldChg>
      <pc:sldChg chg="addSp delSp modSp mod modTransition delAnim modAnim">
        <pc:chgData name="Kerri Cunningham" userId="d655ace8-ee12-4979-8db1-e11294b53c94" providerId="ADAL" clId="{53AC81C1-4394-4AB5-BCE9-41E01F786F82}" dt="2024-05-08T00:02:41.528" v="719"/>
        <pc:sldMkLst>
          <pc:docMk/>
          <pc:sldMk cId="2333898326" sldId="261"/>
        </pc:sldMkLst>
        <pc:spChg chg="del mod">
          <ac:chgData name="Kerri Cunningham" userId="d655ace8-ee12-4979-8db1-e11294b53c94" providerId="ADAL" clId="{53AC81C1-4394-4AB5-BCE9-41E01F786F82}" dt="2024-05-07T23:52:53.838" v="459" actId="21"/>
          <ac:spMkLst>
            <pc:docMk/>
            <pc:sldMk cId="2333898326" sldId="261"/>
            <ac:spMk id="2" creationId="{D61A879E-B4EC-ECA5-3948-678738ECCDD1}"/>
          </ac:spMkLst>
        </pc:spChg>
        <pc:spChg chg="del">
          <ac:chgData name="Kerri Cunningham" userId="d655ace8-ee12-4979-8db1-e11294b53c94" providerId="ADAL" clId="{53AC81C1-4394-4AB5-BCE9-41E01F786F82}" dt="2024-05-07T23:46:44.550" v="267" actId="478"/>
          <ac:spMkLst>
            <pc:docMk/>
            <pc:sldMk cId="2333898326" sldId="261"/>
            <ac:spMk id="3" creationId="{BCCEC7D7-7A7E-A155-F802-1B8CE20A07B4}"/>
          </ac:spMkLst>
        </pc:spChg>
        <pc:spChg chg="del">
          <ac:chgData name="Kerri Cunningham" userId="d655ace8-ee12-4979-8db1-e11294b53c94" providerId="ADAL" clId="{53AC81C1-4394-4AB5-BCE9-41E01F786F82}" dt="2024-05-07T23:46:42.080" v="266" actId="478"/>
          <ac:spMkLst>
            <pc:docMk/>
            <pc:sldMk cId="2333898326" sldId="261"/>
            <ac:spMk id="4" creationId="{8BC502AE-A606-66C1-3F8A-6FAA2F990913}"/>
          </ac:spMkLst>
        </pc:spChg>
        <pc:spChg chg="add mod">
          <ac:chgData name="Kerri Cunningham" userId="d655ace8-ee12-4979-8db1-e11294b53c94" providerId="ADAL" clId="{53AC81C1-4394-4AB5-BCE9-41E01F786F82}" dt="2024-05-07T23:54:17.959" v="538" actId="1076"/>
          <ac:spMkLst>
            <pc:docMk/>
            <pc:sldMk cId="2333898326" sldId="261"/>
            <ac:spMk id="13" creationId="{F8EF4E13-34E5-001B-4E70-E362679839E9}"/>
          </ac:spMkLst>
        </pc:spChg>
        <pc:spChg chg="add mod">
          <ac:chgData name="Kerri Cunningham" userId="d655ace8-ee12-4979-8db1-e11294b53c94" providerId="ADAL" clId="{53AC81C1-4394-4AB5-BCE9-41E01F786F82}" dt="2024-05-07T23:54:19.193" v="539" actId="1076"/>
          <ac:spMkLst>
            <pc:docMk/>
            <pc:sldMk cId="2333898326" sldId="261"/>
            <ac:spMk id="14" creationId="{BE08E94A-B152-9ABD-B01C-794A7E04BEEF}"/>
          </ac:spMkLst>
        </pc:spChg>
        <pc:spChg chg="add del mod">
          <ac:chgData name="Kerri Cunningham" userId="d655ace8-ee12-4979-8db1-e11294b53c94" providerId="ADAL" clId="{53AC81C1-4394-4AB5-BCE9-41E01F786F82}" dt="2024-05-07T23:54:36.421" v="554" actId="20577"/>
          <ac:spMkLst>
            <pc:docMk/>
            <pc:sldMk cId="2333898326" sldId="261"/>
            <ac:spMk id="16" creationId="{DCE91651-A85B-0F5E-AE8F-CF24BF151FA2}"/>
          </ac:spMkLst>
        </pc:spChg>
        <pc:picChg chg="add mod">
          <ac:chgData name="Kerri Cunningham" userId="d655ace8-ee12-4979-8db1-e11294b53c94" providerId="ADAL" clId="{53AC81C1-4394-4AB5-BCE9-41E01F786F82}" dt="2024-05-06T05:17:08.423" v="5"/>
          <ac:picMkLst>
            <pc:docMk/>
            <pc:sldMk cId="2333898326" sldId="261"/>
            <ac:picMk id="5" creationId="{B2B5C750-5FCF-D578-2BCA-BAC9FD8AE75F}"/>
          </ac:picMkLst>
        </pc:picChg>
        <pc:picChg chg="add del mod modCrop">
          <ac:chgData name="Kerri Cunningham" userId="d655ace8-ee12-4979-8db1-e11294b53c94" providerId="ADAL" clId="{53AC81C1-4394-4AB5-BCE9-41E01F786F82}" dt="2024-05-07T23:46:33.262" v="264" actId="478"/>
          <ac:picMkLst>
            <pc:docMk/>
            <pc:sldMk cId="2333898326" sldId="261"/>
            <ac:picMk id="7" creationId="{1091913E-0D76-422A-6A50-EC0E4F46F880}"/>
          </ac:picMkLst>
        </pc:picChg>
        <pc:picChg chg="add del mod">
          <ac:chgData name="Kerri Cunningham" userId="d655ace8-ee12-4979-8db1-e11294b53c94" providerId="ADAL" clId="{53AC81C1-4394-4AB5-BCE9-41E01F786F82}" dt="2024-05-07T23:46:24.422" v="261" actId="478"/>
          <ac:picMkLst>
            <pc:docMk/>
            <pc:sldMk cId="2333898326" sldId="261"/>
            <ac:picMk id="9" creationId="{B41394AA-B916-46B7-04D4-D1C1834659DD}"/>
          </ac:picMkLst>
        </pc:picChg>
        <pc:picChg chg="add del mod">
          <ac:chgData name="Kerri Cunningham" userId="d655ace8-ee12-4979-8db1-e11294b53c94" providerId="ADAL" clId="{53AC81C1-4394-4AB5-BCE9-41E01F786F82}" dt="2024-05-07T23:46:36.863" v="265" actId="21"/>
          <ac:picMkLst>
            <pc:docMk/>
            <pc:sldMk cId="2333898326" sldId="261"/>
            <ac:picMk id="11" creationId="{421083DE-5D5F-B1BA-0320-87577AC1D333}"/>
          </ac:picMkLst>
        </pc:picChg>
        <pc:picChg chg="add del mod">
          <ac:chgData name="Kerri Cunningham" userId="d655ace8-ee12-4979-8db1-e11294b53c94" providerId="ADAL" clId="{53AC81C1-4394-4AB5-BCE9-41E01F786F82}" dt="2024-05-07T23:48:31.458" v="333" actId="21"/>
          <ac:picMkLst>
            <pc:docMk/>
            <pc:sldMk cId="2333898326" sldId="261"/>
            <ac:picMk id="12" creationId="{421083DE-5D5F-B1BA-0320-87577AC1D333}"/>
          </ac:picMkLst>
        </pc:picChg>
        <pc:picChg chg="add mod modCrop">
          <ac:chgData name="Kerri Cunningham" userId="d655ace8-ee12-4979-8db1-e11294b53c94" providerId="ADAL" clId="{53AC81C1-4394-4AB5-BCE9-41E01F786F82}" dt="2024-05-07T23:54:20.537" v="540" actId="1076"/>
          <ac:picMkLst>
            <pc:docMk/>
            <pc:sldMk cId="2333898326" sldId="261"/>
            <ac:picMk id="18" creationId="{9D1F7003-888A-4CF0-37FB-2C8451F3EAFE}"/>
          </ac:picMkLst>
        </pc:picChg>
      </pc:sldChg>
      <pc:sldChg chg="addSp delSp modSp mod modTransition modClrScheme chgLayout">
        <pc:chgData name="Kerri Cunningham" userId="d655ace8-ee12-4979-8db1-e11294b53c94" providerId="ADAL" clId="{53AC81C1-4394-4AB5-BCE9-41E01F786F82}" dt="2024-05-08T00:02:38.841" v="718"/>
        <pc:sldMkLst>
          <pc:docMk/>
          <pc:sldMk cId="2932132275" sldId="262"/>
        </pc:sldMkLst>
        <pc:spChg chg="del">
          <ac:chgData name="Kerri Cunningham" userId="d655ace8-ee12-4979-8db1-e11294b53c94" providerId="ADAL" clId="{53AC81C1-4394-4AB5-BCE9-41E01F786F82}" dt="2024-05-07T23:55:04.114" v="559" actId="700"/>
          <ac:spMkLst>
            <pc:docMk/>
            <pc:sldMk cId="2932132275" sldId="262"/>
            <ac:spMk id="2" creationId="{0265F32C-4E6C-00FE-B51A-E4F5F93C30D5}"/>
          </ac:spMkLst>
        </pc:spChg>
        <pc:spChg chg="del">
          <ac:chgData name="Kerri Cunningham" userId="d655ace8-ee12-4979-8db1-e11294b53c94" providerId="ADAL" clId="{53AC81C1-4394-4AB5-BCE9-41E01F786F82}" dt="2024-05-07T23:55:04.114" v="559" actId="700"/>
          <ac:spMkLst>
            <pc:docMk/>
            <pc:sldMk cId="2932132275" sldId="262"/>
            <ac:spMk id="3" creationId="{54E086E8-6539-DAF0-1918-4E51CA68E367}"/>
          </ac:spMkLst>
        </pc:spChg>
        <pc:picChg chg="add mod">
          <ac:chgData name="Kerri Cunningham" userId="d655ace8-ee12-4979-8db1-e11294b53c94" providerId="ADAL" clId="{53AC81C1-4394-4AB5-BCE9-41E01F786F82}" dt="2024-05-06T05:17:06.503" v="4"/>
          <ac:picMkLst>
            <pc:docMk/>
            <pc:sldMk cId="2932132275" sldId="262"/>
            <ac:picMk id="4" creationId="{9B30BF2B-D052-791F-6107-30B6503DE803}"/>
          </ac:picMkLst>
        </pc:picChg>
        <pc:picChg chg="add mod modCrop">
          <ac:chgData name="Kerri Cunningham" userId="d655ace8-ee12-4979-8db1-e11294b53c94" providerId="ADAL" clId="{53AC81C1-4394-4AB5-BCE9-41E01F786F82}" dt="2024-05-07T23:56:54.124" v="629" actId="1076"/>
          <ac:picMkLst>
            <pc:docMk/>
            <pc:sldMk cId="2932132275" sldId="262"/>
            <ac:picMk id="6" creationId="{A9EA9CA4-3B17-F875-914B-6DCADC0200E0}"/>
          </ac:picMkLst>
        </pc:picChg>
        <pc:picChg chg="add del mod">
          <ac:chgData name="Kerri Cunningham" userId="d655ace8-ee12-4979-8db1-e11294b53c94" providerId="ADAL" clId="{53AC81C1-4394-4AB5-BCE9-41E01F786F82}" dt="2024-05-07T23:56:43.626" v="626" actId="478"/>
          <ac:picMkLst>
            <pc:docMk/>
            <pc:sldMk cId="2932132275" sldId="262"/>
            <ac:picMk id="8" creationId="{E4AF4112-B75E-0B6C-9FD8-78146580F4E1}"/>
          </ac:picMkLst>
        </pc:picChg>
      </pc:sldChg>
      <pc:sldChg chg="addSp delSp modSp del mod setBg modClrScheme chgLayout">
        <pc:chgData name="Kerri Cunningham" userId="d655ace8-ee12-4979-8db1-e11294b53c94" providerId="ADAL" clId="{53AC81C1-4394-4AB5-BCE9-41E01F786F82}" dt="2024-05-07T23:57:03.122" v="630" actId="47"/>
        <pc:sldMkLst>
          <pc:docMk/>
          <pc:sldMk cId="2490426395" sldId="263"/>
        </pc:sldMkLst>
        <pc:spChg chg="del">
          <ac:chgData name="Kerri Cunningham" userId="d655ace8-ee12-4979-8db1-e11294b53c94" providerId="ADAL" clId="{53AC81C1-4394-4AB5-BCE9-41E01F786F82}" dt="2024-05-07T23:44:03.928" v="240" actId="478"/>
          <ac:spMkLst>
            <pc:docMk/>
            <pc:sldMk cId="2490426395" sldId="263"/>
            <ac:spMk id="2" creationId="{00E3F0BC-66E8-3B50-B79F-1FDB3AFAF0EE}"/>
          </ac:spMkLst>
        </pc:spChg>
        <pc:spChg chg="del mod ord">
          <ac:chgData name="Kerri Cunningham" userId="d655ace8-ee12-4979-8db1-e11294b53c94" providerId="ADAL" clId="{53AC81C1-4394-4AB5-BCE9-41E01F786F82}" dt="2024-05-07T23:52:02.025" v="449" actId="26606"/>
          <ac:spMkLst>
            <pc:docMk/>
            <pc:sldMk cId="2490426395" sldId="263"/>
            <ac:spMk id="3" creationId="{DAA55322-8652-5F7A-B6C5-406CDAD3E351}"/>
          </ac:spMkLst>
        </pc:spChg>
        <pc:spChg chg="add mod">
          <ac:chgData name="Kerri Cunningham" userId="d655ace8-ee12-4979-8db1-e11294b53c94" providerId="ADAL" clId="{53AC81C1-4394-4AB5-BCE9-41E01F786F82}" dt="2024-05-07T23:55:41.496" v="614" actId="14100"/>
          <ac:spMkLst>
            <pc:docMk/>
            <pc:sldMk cId="2490426395" sldId="263"/>
            <ac:spMk id="5" creationId="{D61A879E-B4EC-ECA5-3948-678738ECCDD1}"/>
          </ac:spMkLst>
        </pc:spChg>
        <pc:spChg chg="add">
          <ac:chgData name="Kerri Cunningham" userId="d655ace8-ee12-4979-8db1-e11294b53c94" providerId="ADAL" clId="{53AC81C1-4394-4AB5-BCE9-41E01F786F82}" dt="2024-05-07T23:52:02.025" v="449" actId="26606"/>
          <ac:spMkLst>
            <pc:docMk/>
            <pc:sldMk cId="2490426395" sldId="263"/>
            <ac:spMk id="16" creationId="{AD50BBC6-5944-49AE-A819-558AB05AB178}"/>
          </ac:spMkLst>
        </pc:spChg>
        <pc:spChg chg="add">
          <ac:chgData name="Kerri Cunningham" userId="d655ace8-ee12-4979-8db1-e11294b53c94" providerId="ADAL" clId="{53AC81C1-4394-4AB5-BCE9-41E01F786F82}" dt="2024-05-07T23:52:02.025" v="449" actId="26606"/>
          <ac:spMkLst>
            <pc:docMk/>
            <pc:sldMk cId="2490426395" sldId="263"/>
            <ac:spMk id="18" creationId="{4F2E428D-A109-43BE-8AC2-C83EF031EF73}"/>
          </ac:spMkLst>
        </pc:spChg>
        <pc:graphicFrameChg chg="add del mod">
          <ac:chgData name="Kerri Cunningham" userId="d655ace8-ee12-4979-8db1-e11294b53c94" providerId="ADAL" clId="{53AC81C1-4394-4AB5-BCE9-41E01F786F82}" dt="2024-05-07T23:52:39.058" v="458" actId="478"/>
          <ac:graphicFrameMkLst>
            <pc:docMk/>
            <pc:sldMk cId="2490426395" sldId="263"/>
            <ac:graphicFrameMk id="6" creationId="{958695C7-40DD-BE85-68A3-E9E8BEED8690}"/>
          </ac:graphicFrameMkLst>
        </pc:graphicFrameChg>
        <pc:picChg chg="add mod">
          <ac:chgData name="Kerri Cunningham" userId="d655ace8-ee12-4979-8db1-e11294b53c94" providerId="ADAL" clId="{53AC81C1-4394-4AB5-BCE9-41E01F786F82}" dt="2024-05-06T05:17:09.795" v="6"/>
          <ac:picMkLst>
            <pc:docMk/>
            <pc:sldMk cId="2490426395" sldId="263"/>
            <ac:picMk id="4" creationId="{BE149493-C748-92E5-5928-A4559DA4DCC8}"/>
          </ac:picMkLst>
        </pc:picChg>
        <pc:picChg chg="add">
          <ac:chgData name="Kerri Cunningham" userId="d655ace8-ee12-4979-8db1-e11294b53c94" providerId="ADAL" clId="{53AC81C1-4394-4AB5-BCE9-41E01F786F82}" dt="2024-05-07T23:52:02.025" v="449" actId="26606"/>
          <ac:picMkLst>
            <pc:docMk/>
            <pc:sldMk cId="2490426395" sldId="263"/>
            <ac:picMk id="10" creationId="{8100D021-ED8E-4951-8376-73996A82CD4A}"/>
          </ac:picMkLst>
        </pc:picChg>
        <pc:picChg chg="add">
          <ac:chgData name="Kerri Cunningham" userId="d655ace8-ee12-4979-8db1-e11294b53c94" providerId="ADAL" clId="{53AC81C1-4394-4AB5-BCE9-41E01F786F82}" dt="2024-05-07T23:52:02.025" v="449" actId="26606"/>
          <ac:picMkLst>
            <pc:docMk/>
            <pc:sldMk cId="2490426395" sldId="263"/>
            <ac:picMk id="12" creationId="{46FE219C-22F7-4734-B3C1-28E70390CE17}"/>
          </ac:picMkLst>
        </pc:picChg>
        <pc:picChg chg="add">
          <ac:chgData name="Kerri Cunningham" userId="d655ace8-ee12-4979-8db1-e11294b53c94" providerId="ADAL" clId="{53AC81C1-4394-4AB5-BCE9-41E01F786F82}" dt="2024-05-07T23:52:02.025" v="449" actId="26606"/>
          <ac:picMkLst>
            <pc:docMk/>
            <pc:sldMk cId="2490426395" sldId="263"/>
            <ac:picMk id="14" creationId="{EF2EC4B6-5524-4806-8575-59DB6B8F81C0}"/>
          </ac:picMkLst>
        </pc:picChg>
      </pc:sldChg>
      <pc:sldChg chg="addSp modSp mod ord modTransition modAnim">
        <pc:chgData name="Kerri Cunningham" userId="d655ace8-ee12-4979-8db1-e11294b53c94" providerId="ADAL" clId="{53AC81C1-4394-4AB5-BCE9-41E01F786F82}" dt="2024-05-08T00:02:55.856" v="727"/>
        <pc:sldMkLst>
          <pc:docMk/>
          <pc:sldMk cId="4241807392" sldId="264"/>
        </pc:sldMkLst>
        <pc:spChg chg="add mod">
          <ac:chgData name="Kerri Cunningham" userId="d655ace8-ee12-4979-8db1-e11294b53c94" providerId="ADAL" clId="{53AC81C1-4394-4AB5-BCE9-41E01F786F82}" dt="2024-05-07T23:48:59.828" v="342" actId="207"/>
          <ac:spMkLst>
            <pc:docMk/>
            <pc:sldMk cId="4241807392" sldId="264"/>
            <ac:spMk id="4" creationId="{E4F5279C-AB25-A3D6-0D34-13F0943592F0}"/>
          </ac:spMkLst>
        </pc:spChg>
        <pc:picChg chg="add mod">
          <ac:chgData name="Kerri Cunningham" userId="d655ace8-ee12-4979-8db1-e11294b53c94" providerId="ADAL" clId="{53AC81C1-4394-4AB5-BCE9-41E01F786F82}" dt="2024-05-06T05:17:11.747" v="7"/>
          <ac:picMkLst>
            <pc:docMk/>
            <pc:sldMk cId="4241807392" sldId="264"/>
            <ac:picMk id="2" creationId="{865457E4-8B9C-26CB-C201-CBC4DE50E115}"/>
          </ac:picMkLst>
        </pc:picChg>
        <pc:picChg chg="add mod">
          <ac:chgData name="Kerri Cunningham" userId="d655ace8-ee12-4979-8db1-e11294b53c94" providerId="ADAL" clId="{53AC81C1-4394-4AB5-BCE9-41E01F786F82}" dt="2024-05-07T23:49:04.104" v="343" actId="1076"/>
          <ac:picMkLst>
            <pc:docMk/>
            <pc:sldMk cId="4241807392" sldId="264"/>
            <ac:picMk id="12" creationId="{421083DE-5D5F-B1BA-0320-87577AC1D333}"/>
          </ac:picMkLst>
        </pc:picChg>
      </pc:sldChg>
      <pc:sldChg chg="addSp modSp del">
        <pc:chgData name="Kerri Cunningham" userId="d655ace8-ee12-4979-8db1-e11294b53c94" providerId="ADAL" clId="{53AC81C1-4394-4AB5-BCE9-41E01F786F82}" dt="2024-05-07T23:57:04.543" v="631" actId="47"/>
        <pc:sldMkLst>
          <pc:docMk/>
          <pc:sldMk cId="4137802408" sldId="265"/>
        </pc:sldMkLst>
        <pc:picChg chg="add mod">
          <ac:chgData name="Kerri Cunningham" userId="d655ace8-ee12-4979-8db1-e11294b53c94" providerId="ADAL" clId="{53AC81C1-4394-4AB5-BCE9-41E01F786F82}" dt="2024-05-06T05:17:14.285" v="8"/>
          <ac:picMkLst>
            <pc:docMk/>
            <pc:sldMk cId="4137802408" sldId="265"/>
            <ac:picMk id="4" creationId="{BA140443-A375-C950-66BA-8C52BB9170C9}"/>
          </ac:picMkLst>
        </pc:picChg>
      </pc:sldChg>
      <pc:sldChg chg="addSp delSp modSp add mod ord modTransition delAnim">
        <pc:chgData name="Kerri Cunningham" userId="d655ace8-ee12-4979-8db1-e11294b53c94" providerId="ADAL" clId="{53AC81C1-4394-4AB5-BCE9-41E01F786F82}" dt="2024-05-08T00:02:35.717" v="716"/>
        <pc:sldMkLst>
          <pc:docMk/>
          <pc:sldMk cId="4133068511" sldId="508"/>
        </pc:sldMkLst>
        <pc:spChg chg="add del mod">
          <ac:chgData name="Kerri Cunningham" userId="d655ace8-ee12-4979-8db1-e11294b53c94" providerId="ADAL" clId="{53AC81C1-4394-4AB5-BCE9-41E01F786F82}" dt="2024-05-07T23:58:43.170" v="668" actId="478"/>
          <ac:spMkLst>
            <pc:docMk/>
            <pc:sldMk cId="4133068511" sldId="508"/>
            <ac:spMk id="4" creationId="{7D6E125E-166A-862B-B4ED-ACD18808AC08}"/>
          </ac:spMkLst>
        </pc:spChg>
        <pc:spChg chg="del mod">
          <ac:chgData name="Kerri Cunningham" userId="d655ace8-ee12-4979-8db1-e11294b53c94" providerId="ADAL" clId="{53AC81C1-4394-4AB5-BCE9-41E01F786F82}" dt="2024-05-07T23:58:38.499" v="666" actId="478"/>
          <ac:spMkLst>
            <pc:docMk/>
            <pc:sldMk cId="4133068511" sldId="508"/>
            <ac:spMk id="6" creationId="{CBCDF373-B5D6-4F86-8E13-9DB2240140AA}"/>
          </ac:spMkLst>
        </pc:spChg>
        <pc:spChg chg="del">
          <ac:chgData name="Kerri Cunningham" userId="d655ace8-ee12-4979-8db1-e11294b53c94" providerId="ADAL" clId="{53AC81C1-4394-4AB5-BCE9-41E01F786F82}" dt="2024-05-07T23:58:41.421" v="667" actId="478"/>
          <ac:spMkLst>
            <pc:docMk/>
            <pc:sldMk cId="4133068511" sldId="508"/>
            <ac:spMk id="16" creationId="{D138A4E8-E544-21FC-2B84-14F96FF6D3A0}"/>
          </ac:spMkLst>
        </pc:spChg>
        <pc:picChg chg="add mod modCrop">
          <ac:chgData name="Kerri Cunningham" userId="d655ace8-ee12-4979-8db1-e11294b53c94" providerId="ADAL" clId="{53AC81C1-4394-4AB5-BCE9-41E01F786F82}" dt="2024-05-07T23:59:07.040" v="675" actId="1076"/>
          <ac:picMkLst>
            <pc:docMk/>
            <pc:sldMk cId="4133068511" sldId="508"/>
            <ac:picMk id="7" creationId="{68FE9E32-2ABB-3015-0B26-90A9C37974F6}"/>
          </ac:picMkLst>
        </pc:picChg>
      </pc:sldChg>
      <pc:sldChg chg="addSp delSp modSp add mod modTransition">
        <pc:chgData name="Kerri Cunningham" userId="d655ace8-ee12-4979-8db1-e11294b53c94" providerId="ADAL" clId="{53AC81C1-4394-4AB5-BCE9-41E01F786F82}" dt="2024-05-08T00:03:07.243" v="730"/>
        <pc:sldMkLst>
          <pc:docMk/>
          <pc:sldMk cId="456964270" sldId="509"/>
        </pc:sldMkLst>
        <pc:spChg chg="del">
          <ac:chgData name="Kerri Cunningham" userId="d655ace8-ee12-4979-8db1-e11294b53c94" providerId="ADAL" clId="{53AC81C1-4394-4AB5-BCE9-41E01F786F82}" dt="2024-05-07T23:25:07.315" v="39" actId="478"/>
          <ac:spMkLst>
            <pc:docMk/>
            <pc:sldMk cId="456964270" sldId="509"/>
            <ac:spMk id="2" creationId="{FADC5332-116C-A864-2FFE-3A70BB5A6F67}"/>
          </ac:spMkLst>
        </pc:spChg>
        <pc:spChg chg="mod">
          <ac:chgData name="Kerri Cunningham" userId="d655ace8-ee12-4979-8db1-e11294b53c94" providerId="ADAL" clId="{53AC81C1-4394-4AB5-BCE9-41E01F786F82}" dt="2024-05-07T23:25:21.424" v="45" actId="20577"/>
          <ac:spMkLst>
            <pc:docMk/>
            <pc:sldMk cId="456964270" sldId="509"/>
            <ac:spMk id="3" creationId="{52165981-2707-B11F-D5D3-6414D316FD49}"/>
          </ac:spMkLst>
        </pc:spChg>
        <pc:spChg chg="add mod">
          <ac:chgData name="Kerri Cunningham" userId="d655ace8-ee12-4979-8db1-e11294b53c94" providerId="ADAL" clId="{53AC81C1-4394-4AB5-BCE9-41E01F786F82}" dt="2024-05-07T23:25:31.268" v="57" actId="5793"/>
          <ac:spMkLst>
            <pc:docMk/>
            <pc:sldMk cId="456964270" sldId="509"/>
            <ac:spMk id="7" creationId="{66117DC6-AD28-477B-C7B6-091B18E25DE7}"/>
          </ac:spMkLst>
        </pc:spChg>
      </pc:sldChg>
      <pc:sldChg chg="addSp delSp modSp add mod modTransition addAnim delAnim modAnim">
        <pc:chgData name="Kerri Cunningham" userId="d655ace8-ee12-4979-8db1-e11294b53c94" providerId="ADAL" clId="{53AC81C1-4394-4AB5-BCE9-41E01F786F82}" dt="2024-05-18T00:50:49.051" v="736" actId="1076"/>
        <pc:sldMkLst>
          <pc:docMk/>
          <pc:sldMk cId="1593850354" sldId="510"/>
        </pc:sldMkLst>
        <pc:graphicFrameChg chg="add del mod modGraphic">
          <ac:chgData name="Kerri Cunningham" userId="d655ace8-ee12-4979-8db1-e11294b53c94" providerId="ADAL" clId="{53AC81C1-4394-4AB5-BCE9-41E01F786F82}" dt="2024-05-07T23:41:23.873" v="194" actId="478"/>
          <ac:graphicFrameMkLst>
            <pc:docMk/>
            <pc:sldMk cId="1593850354" sldId="510"/>
            <ac:graphicFrameMk id="3" creationId="{D1ECA74F-BF82-DB27-676B-F05D21F7765A}"/>
          </ac:graphicFrameMkLst>
        </pc:graphicFrameChg>
        <pc:graphicFrameChg chg="add del mod modGraphic">
          <ac:chgData name="Kerri Cunningham" userId="d655ace8-ee12-4979-8db1-e11294b53c94" providerId="ADAL" clId="{53AC81C1-4394-4AB5-BCE9-41E01F786F82}" dt="2024-05-07T23:42:28.262" v="199" actId="478"/>
          <ac:graphicFrameMkLst>
            <pc:docMk/>
            <pc:sldMk cId="1593850354" sldId="510"/>
            <ac:graphicFrameMk id="5" creationId="{7D83F1E1-9294-0C5E-81CB-74D51FA28423}"/>
          </ac:graphicFrameMkLst>
        </pc:graphicFrameChg>
        <pc:picChg chg="add mod modCrop">
          <ac:chgData name="Kerri Cunningham" userId="d655ace8-ee12-4979-8db1-e11294b53c94" providerId="ADAL" clId="{53AC81C1-4394-4AB5-BCE9-41E01F786F82}" dt="2024-05-07T23:44:12.176" v="241" actId="1076"/>
          <ac:picMkLst>
            <pc:docMk/>
            <pc:sldMk cId="1593850354" sldId="510"/>
            <ac:picMk id="2" creationId="{DC96EA62-B539-013B-D52C-90988D1ECFA6}"/>
          </ac:picMkLst>
        </pc:picChg>
        <pc:picChg chg="add mod">
          <ac:chgData name="Kerri Cunningham" userId="d655ace8-ee12-4979-8db1-e11294b53c94" providerId="ADAL" clId="{53AC81C1-4394-4AB5-BCE9-41E01F786F82}" dt="2024-05-18T00:50:49.051" v="736" actId="1076"/>
          <ac:picMkLst>
            <pc:docMk/>
            <pc:sldMk cId="1593850354" sldId="510"/>
            <ac:picMk id="7" creationId="{E7B06677-0302-75B5-BDBF-EC3C8FBC807F}"/>
          </ac:picMkLst>
        </pc:picChg>
        <pc:picChg chg="add mod modCrop">
          <ac:chgData name="Kerri Cunningham" userId="d655ace8-ee12-4979-8db1-e11294b53c94" providerId="ADAL" clId="{53AC81C1-4394-4AB5-BCE9-41E01F786F82}" dt="2024-05-07T23:45:03.946" v="255" actId="1076"/>
          <ac:picMkLst>
            <pc:docMk/>
            <pc:sldMk cId="1593850354" sldId="510"/>
            <ac:picMk id="9" creationId="{EA51CE90-7299-F111-478A-DC5201B83123}"/>
          </ac:picMkLst>
        </pc:picChg>
        <pc:picChg chg="mod modCrop">
          <ac:chgData name="Kerri Cunningham" userId="d655ace8-ee12-4979-8db1-e11294b53c94" providerId="ADAL" clId="{53AC81C1-4394-4AB5-BCE9-41E01F786F82}" dt="2024-05-07T23:40:24.696" v="188" actId="1076"/>
          <ac:picMkLst>
            <pc:docMk/>
            <pc:sldMk cId="1593850354" sldId="510"/>
            <ac:picMk id="12" creationId="{8907C22B-DFE4-FD77-FC7F-AB8E510E0A18}"/>
          </ac:picMkLst>
        </pc:picChg>
      </pc:sldChg>
      <pc:sldChg chg="modSp add mod ord modTransition">
        <pc:chgData name="Kerri Cunningham" userId="d655ace8-ee12-4979-8db1-e11294b53c94" providerId="ADAL" clId="{53AC81C1-4394-4AB5-BCE9-41E01F786F82}" dt="2024-05-08T00:02:44.405" v="720"/>
        <pc:sldMkLst>
          <pc:docMk/>
          <pc:sldMk cId="2915354375" sldId="511"/>
        </pc:sldMkLst>
        <pc:spChg chg="mod">
          <ac:chgData name="Kerri Cunningham" userId="d655ace8-ee12-4979-8db1-e11294b53c94" providerId="ADAL" clId="{53AC81C1-4394-4AB5-BCE9-41E01F786F82}" dt="2024-05-07T23:49:51.378" v="352" actId="20577"/>
          <ac:spMkLst>
            <pc:docMk/>
            <pc:sldMk cId="2915354375" sldId="511"/>
            <ac:spMk id="3" creationId="{52165981-2707-B11F-D5D3-6414D316FD49}"/>
          </ac:spMkLst>
        </pc:spChg>
        <pc:spChg chg="mod">
          <ac:chgData name="Kerri Cunningham" userId="d655ace8-ee12-4979-8db1-e11294b53c94" providerId="ADAL" clId="{53AC81C1-4394-4AB5-BCE9-41E01F786F82}" dt="2024-05-07T23:50:18.281" v="368" actId="1076"/>
          <ac:spMkLst>
            <pc:docMk/>
            <pc:sldMk cId="2915354375" sldId="511"/>
            <ac:spMk id="7" creationId="{66117DC6-AD28-477B-C7B6-091B18E25DE7}"/>
          </ac:spMkLst>
        </pc:spChg>
        <pc:picChg chg="mod">
          <ac:chgData name="Kerri Cunningham" userId="d655ace8-ee12-4979-8db1-e11294b53c94" providerId="ADAL" clId="{53AC81C1-4394-4AB5-BCE9-41E01F786F82}" dt="2024-05-07T23:50:23.108" v="369" actId="1076"/>
          <ac:picMkLst>
            <pc:docMk/>
            <pc:sldMk cId="2915354375" sldId="511"/>
            <ac:picMk id="5" creationId="{85384C9C-6F4F-67A6-AF51-F621DA43C5EC}"/>
          </ac:picMkLst>
        </pc:picChg>
      </pc:sldChg>
      <pc:sldMasterChg chg="modTransition modSldLayout">
        <pc:chgData name="Kerri Cunningham" userId="d655ace8-ee12-4979-8db1-e11294b53c94" providerId="ADAL" clId="{53AC81C1-4394-4AB5-BCE9-41E01F786F82}" dt="2024-05-08T00:02:07.317" v="713"/>
        <pc:sldMasterMkLst>
          <pc:docMk/>
          <pc:sldMasterMk cId="1270036086" sldId="2147483660"/>
        </pc:sldMasterMkLst>
        <pc:sldLayoutChg chg="modTransition">
          <pc:chgData name="Kerri Cunningham" userId="d655ace8-ee12-4979-8db1-e11294b53c94" providerId="ADAL" clId="{53AC81C1-4394-4AB5-BCE9-41E01F786F82}" dt="2024-05-08T00:02:07.317" v="713"/>
          <pc:sldLayoutMkLst>
            <pc:docMk/>
            <pc:sldMasterMk cId="1270036086" sldId="2147483660"/>
            <pc:sldLayoutMk cId="175119791" sldId="2147483661"/>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517154957" sldId="2147483662"/>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1223122190" sldId="2147483663"/>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1200558813" sldId="2147483664"/>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274669815" sldId="2147483665"/>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2504506321" sldId="2147483666"/>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847671594" sldId="2147483667"/>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3975335795" sldId="2147483668"/>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372196066" sldId="2147483669"/>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1052685860" sldId="2147483670"/>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1169829914" sldId="2147483671"/>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242369554" sldId="2147483672"/>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1119020115" sldId="2147483673"/>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545630039" sldId="2147483674"/>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1095188026" sldId="2147483675"/>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2975130386" sldId="2147483676"/>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521490344" sldId="2147483677"/>
          </pc:sldLayoutMkLst>
        </pc:sldLayoutChg>
        <pc:sldLayoutChg chg="modTransition">
          <pc:chgData name="Kerri Cunningham" userId="d655ace8-ee12-4979-8db1-e11294b53c94" providerId="ADAL" clId="{53AC81C1-4394-4AB5-BCE9-41E01F786F82}" dt="2024-05-08T00:02:07.317" v="713"/>
          <pc:sldLayoutMkLst>
            <pc:docMk/>
            <pc:sldMasterMk cId="1270036086" sldId="2147483660"/>
            <pc:sldLayoutMk cId="1875115911"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316AE-2ABE-463E-B0FB-EC633F593929}"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A5D5E-1B7D-47E6-8BCB-1F9EC29D6569}" type="slidenum">
              <a:rPr lang="en-US" smtClean="0"/>
              <a:t>‹#›</a:t>
            </a:fld>
            <a:endParaRPr lang="en-US"/>
          </a:p>
        </p:txBody>
      </p:sp>
    </p:spTree>
    <p:extLst>
      <p:ext uri="{BB962C8B-B14F-4D97-AF65-F5344CB8AC3E}">
        <p14:creationId xmlns:p14="http://schemas.microsoft.com/office/powerpoint/2010/main" val="63672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b_n6i1ug0t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iyY28Mywuo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iyY28Mywuo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kern="0" dirty="0">
                <a:effectLst/>
                <a:latin typeface="Calibri" panose="020F0502020204030204" pitchFamily="34" charset="0"/>
                <a:ea typeface="Calibri" panose="020F0502020204030204" pitchFamily="34" charset="0"/>
              </a:rPr>
              <a:t>Introduction (1 min)	</a:t>
            </a:r>
          </a:p>
          <a:p>
            <a:endParaRPr lang="en-ZA" sz="1800" b="0" kern="0" dirty="0">
              <a:effectLst/>
              <a:latin typeface="Calibri" panose="020F0502020204030204" pitchFamily="34" charset="0"/>
              <a:ea typeface="Calibri" panose="020F0502020204030204" pitchFamily="34" charset="0"/>
            </a:endParaRPr>
          </a:p>
          <a:p>
            <a:r>
              <a:rPr lang="en-ZA" sz="1800" kern="0" dirty="0">
                <a:effectLst/>
                <a:latin typeface="Calibri" panose="020F0502020204030204" pitchFamily="34" charset="0"/>
                <a:ea typeface="Aptos" panose="020B0004020202020204" pitchFamily="34" charset="0"/>
              </a:rPr>
              <a:t>Welcome back Gr12s! This is our last lesson for Careers and Career Choices. This lesson will focus on work ethics and societal expectations as well as the value of work in our everyday lives. </a:t>
            </a:r>
            <a:endParaRPr lang="en-US" b="0" dirty="0"/>
          </a:p>
        </p:txBody>
      </p:sp>
      <p:sp>
        <p:nvSpPr>
          <p:cNvPr id="4" name="Slide Number Placeholder 3"/>
          <p:cNvSpPr>
            <a:spLocks noGrp="1"/>
          </p:cNvSpPr>
          <p:nvPr>
            <p:ph type="sldNum" sz="quarter" idx="5"/>
          </p:nvPr>
        </p:nvSpPr>
        <p:spPr/>
        <p:txBody>
          <a:bodyPr/>
          <a:lstStyle/>
          <a:p>
            <a:fld id="{9F4A5D5E-1B7D-47E6-8BCB-1F9EC29D6569}" type="slidenum">
              <a:rPr lang="en-US" smtClean="0"/>
              <a:t>1</a:t>
            </a:fld>
            <a:endParaRPr lang="en-US"/>
          </a:p>
        </p:txBody>
      </p:sp>
    </p:spTree>
    <p:extLst>
      <p:ext uri="{BB962C8B-B14F-4D97-AF65-F5344CB8AC3E}">
        <p14:creationId xmlns:p14="http://schemas.microsoft.com/office/powerpoint/2010/main" val="4136700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kern="0" dirty="0">
                <a:effectLst/>
                <a:latin typeface="Calibri" panose="020F0502020204030204" pitchFamily="34" charset="0"/>
                <a:ea typeface="Calibri" panose="020F0502020204030204" pitchFamily="34" charset="0"/>
              </a:rPr>
              <a:t>Introduction (3 min)	</a:t>
            </a:r>
          </a:p>
          <a:p>
            <a:endParaRPr lang="en-ZA" sz="1800" b="0" kern="0" dirty="0">
              <a:effectLst/>
              <a:latin typeface="Calibri" panose="020F0502020204030204" pitchFamily="34" charset="0"/>
              <a:ea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Ask learners to explain what they understand under the terms "societal expectations" and "ethics".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ZA" sz="1800" b="1" dirty="0">
                <a:effectLst/>
                <a:latin typeface="Calibri" panose="020F0502020204030204" pitchFamily="34" charset="0"/>
                <a:ea typeface="Aptos" panose="020B0004020202020204" pitchFamily="34" charset="0"/>
                <a:cs typeface="Calibri" panose="020F0502020204030204" pitchFamily="34" charset="0"/>
              </a:rPr>
              <a:t>Ethics</a:t>
            </a:r>
            <a:r>
              <a:rPr lang="en-ZA" sz="1800" dirty="0">
                <a:effectLst/>
                <a:latin typeface="Calibri" panose="020F0502020204030204" pitchFamily="34" charset="0"/>
                <a:ea typeface="Aptos" panose="020B0004020202020204" pitchFamily="34" charset="0"/>
                <a:cs typeface="Calibri" panose="020F0502020204030204" pitchFamily="34" charset="0"/>
              </a:rPr>
              <a:t> </a:t>
            </a:r>
            <a:r>
              <a:rPr lang="en-US" sz="1800" dirty="0">
                <a:effectLst/>
                <a:latin typeface="Calibri" panose="020F0502020204030204" pitchFamily="34" charset="0"/>
                <a:ea typeface="Aptos" panose="020B0004020202020204" pitchFamily="34" charset="0"/>
                <a:cs typeface="Calibri" panose="020F0502020204030204" pitchFamily="34" charset="0"/>
              </a:rPr>
              <a:t>guide us to tell the truth, keep our promises, or help someone in need. There is a framework of ethics underlying our lives daily, helping us make decisions that create positive impacts and steering us away from unjust outcomes. In other words, it </a:t>
            </a:r>
            <a:r>
              <a:rPr lang="en-ZA" sz="1800" dirty="0">
                <a:effectLst/>
                <a:latin typeface="Calibri" panose="020F0502020204030204" pitchFamily="34" charset="0"/>
                <a:ea typeface="Aptos" panose="020B0004020202020204" pitchFamily="34" charset="0"/>
                <a:cs typeface="Calibri" panose="020F0502020204030204" pitchFamily="34" charset="0"/>
              </a:rPr>
              <a:t>refers to the principles and values that guide an individual's behaviour, such as honesty and integrity.</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28600">
              <a:lnSpc>
                <a:spcPct val="107000"/>
              </a:lnSpc>
            </a:pP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ZA" sz="1800" b="1" dirty="0">
                <a:effectLst/>
                <a:latin typeface="Calibri" panose="020F0502020204030204" pitchFamily="34" charset="0"/>
                <a:ea typeface="Aptos" panose="020B0004020202020204" pitchFamily="34" charset="0"/>
                <a:cs typeface="Calibri" panose="020F0502020204030204" pitchFamily="34" charset="0"/>
              </a:rPr>
              <a:t>Societal expectations</a:t>
            </a:r>
            <a:r>
              <a:rPr lang="en-ZA" sz="1800" dirty="0">
                <a:effectLst/>
                <a:latin typeface="Calibri" panose="020F0502020204030204" pitchFamily="34" charset="0"/>
                <a:ea typeface="Aptos" panose="020B0004020202020204" pitchFamily="34" charset="0"/>
                <a:cs typeface="Calibri" panose="020F0502020204030204" pitchFamily="34" charset="0"/>
              </a:rPr>
              <a:t> are the norms, beliefs, and standards that society collectively holds regarding how individuals should behave, including their conduct at work. These expectations may vary across cultures and communities but generally influence how people interact, communicate, and fulfil their responsibilities in the workplace.</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9F4A5D5E-1B7D-47E6-8BCB-1F9EC29D6569}" type="slidenum">
              <a:rPr lang="en-US" smtClean="0"/>
              <a:t>2</a:t>
            </a:fld>
            <a:endParaRPr lang="en-US"/>
          </a:p>
        </p:txBody>
      </p:sp>
    </p:spTree>
    <p:extLst>
      <p:ext uri="{BB962C8B-B14F-4D97-AF65-F5344CB8AC3E}">
        <p14:creationId xmlns:p14="http://schemas.microsoft.com/office/powerpoint/2010/main" val="396259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kern="0" dirty="0">
                <a:effectLst/>
                <a:latin typeface="Calibri" panose="020F0502020204030204" pitchFamily="34" charset="0"/>
                <a:ea typeface="Calibri" panose="020F0502020204030204" pitchFamily="34" charset="0"/>
              </a:rPr>
              <a:t>Watch Video &amp; Discussion (7 min)	</a:t>
            </a:r>
          </a:p>
          <a:p>
            <a:endParaRPr lang="en-ZA" sz="1800" b="0" kern="0" dirty="0">
              <a:effectLst/>
              <a:latin typeface="Calibri" panose="020F0502020204030204" pitchFamily="34" charset="0"/>
              <a:ea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Lst>
            </a:pPr>
            <a:r>
              <a:rPr lang="en-ZA" sz="1800" b="1" i="1" dirty="0">
                <a:effectLst/>
                <a:latin typeface="Calibri" panose="020F0502020204030204" pitchFamily="34" charset="0"/>
                <a:ea typeface="Aptos" panose="020B0004020202020204" pitchFamily="34" charset="0"/>
                <a:cs typeface="Calibri" panose="020F0502020204030204" pitchFamily="34" charset="0"/>
              </a:rPr>
              <a:t>Watch: Ethics in the Workplace - A Good Work Ethic</a:t>
            </a:r>
            <a:r>
              <a:rPr lang="en-ZA" sz="1800" dirty="0">
                <a:effectLst/>
                <a:latin typeface="Calibri" panose="020F0502020204030204" pitchFamily="34" charset="0"/>
                <a:ea typeface="Aptos" panose="020B0004020202020204" pitchFamily="34" charset="0"/>
                <a:cs typeface="Calibri" panose="020F0502020204030204" pitchFamily="34" charset="0"/>
              </a:rPr>
              <a:t> </a:t>
            </a:r>
            <a:r>
              <a:rPr lang="en-ZA" sz="1800" u="sng" dirty="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3"/>
              </a:rPr>
              <a:t>https://www.youtube.com/watch?v=b_n6i1ug0tQ</a:t>
            </a:r>
            <a:r>
              <a:rPr lang="en-ZA" sz="1800" dirty="0">
                <a:effectLst/>
                <a:latin typeface="Calibri" panose="020F0502020204030204" pitchFamily="34" charset="0"/>
                <a:ea typeface="Aptos" panose="020B0004020202020204" pitchFamily="34" charset="0"/>
                <a:cs typeface="Calibri" panose="020F0502020204030204" pitchFamily="34" charset="0"/>
              </a:rPr>
              <a:t> (2 min 11 sec)</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Ask learners to discuss the following question with the person sitting next to them: </a:t>
            </a:r>
            <a:r>
              <a:rPr lang="en-ZA" sz="1800" i="1" dirty="0">
                <a:effectLst/>
                <a:latin typeface="Calibri" panose="020F0502020204030204" pitchFamily="34" charset="0"/>
                <a:ea typeface="Aptos" panose="020B0004020202020204" pitchFamily="34" charset="0"/>
                <a:cs typeface="Calibri" panose="020F0502020204030204" pitchFamily="34" charset="0"/>
              </a:rPr>
              <a:t>What role does personal character play in shaping one's work ethic?</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Allow a few minutes for feedback. Answers may include:</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800" dirty="0">
                <a:effectLst/>
                <a:latin typeface="Calibri" panose="020F0502020204030204" pitchFamily="34" charset="0"/>
                <a:ea typeface="Aptos" panose="020B0004020202020204" pitchFamily="34" charset="0"/>
                <a:cs typeface="Calibri" panose="020F0502020204030204" pitchFamily="34" charset="0"/>
              </a:rPr>
              <a:t>-Individuals with strong character values, such as honesty and trustworthiness, are more likely to exhibit a robust work ethic.</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800" dirty="0">
                <a:effectLst/>
                <a:latin typeface="Calibri" panose="020F0502020204030204" pitchFamily="34" charset="0"/>
                <a:ea typeface="Aptos" panose="020B0004020202020204" pitchFamily="34" charset="0"/>
                <a:cs typeface="Calibri" panose="020F0502020204030204" pitchFamily="34" charset="0"/>
              </a:rPr>
              <a:t>- Those with a strong character take ownership of their actions and responsibilities at work, consistently striving to meet their obligations and contribute positively to their team.</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800" dirty="0">
                <a:effectLst/>
                <a:latin typeface="Calibri" panose="020F0502020204030204" pitchFamily="34" charset="0"/>
                <a:ea typeface="Aptos" panose="020B0004020202020204" pitchFamily="34" charset="0"/>
                <a:cs typeface="Calibri" panose="020F0502020204030204" pitchFamily="34" charset="0"/>
              </a:rPr>
              <a:t>- Employees who are punctual, diligent, and consistent in their performance help create a stable and productive work environment.</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en-ZA" sz="1800" dirty="0">
                <a:effectLst/>
                <a:latin typeface="Calibri" panose="020F0502020204030204" pitchFamily="34" charset="0"/>
                <a:ea typeface="Aptos" panose="020B0004020202020204" pitchFamily="34" charset="0"/>
                <a:cs typeface="Calibri" panose="020F0502020204030204" pitchFamily="34" charset="0"/>
              </a:rPr>
              <a:t>- Individuals with a strong character often display a positive attitude and perseverance, even in the face of challenges.</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9F4A5D5E-1B7D-47E6-8BCB-1F9EC29D6569}" type="slidenum">
              <a:rPr lang="en-US" smtClean="0"/>
              <a:t>3</a:t>
            </a:fld>
            <a:endParaRPr lang="en-US"/>
          </a:p>
        </p:txBody>
      </p:sp>
    </p:spTree>
    <p:extLst>
      <p:ext uri="{BB962C8B-B14F-4D97-AF65-F5344CB8AC3E}">
        <p14:creationId xmlns:p14="http://schemas.microsoft.com/office/powerpoint/2010/main" val="141150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kern="0" dirty="0">
                <a:effectLst/>
                <a:latin typeface="Calibri" panose="020F0502020204030204" pitchFamily="34" charset="0"/>
                <a:ea typeface="Calibri" panose="020F0502020204030204" pitchFamily="34" charset="0"/>
              </a:rPr>
              <a:t>Teaching &amp; Discussion (4 min)</a:t>
            </a:r>
          </a:p>
          <a:p>
            <a:endParaRPr lang="en-ZA" sz="1800" b="0" kern="0" dirty="0">
              <a:effectLst/>
              <a:latin typeface="Calibri" panose="020F0502020204030204" pitchFamily="34" charset="0"/>
              <a:ea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Lst>
            </a:pPr>
            <a:r>
              <a:rPr lang="en-ZA" sz="1800" b="1" dirty="0">
                <a:effectLst/>
                <a:latin typeface="Calibri" panose="020F0502020204030204" pitchFamily="34" charset="0"/>
                <a:ea typeface="Aptos" panose="020B0004020202020204" pitchFamily="34" charset="0"/>
                <a:cs typeface="Calibri" panose="020F0502020204030204" pitchFamily="34" charset="0"/>
              </a:rPr>
              <a:t>Work ethics </a:t>
            </a:r>
            <a:r>
              <a:rPr lang="en-ZA" sz="1800" dirty="0">
                <a:effectLst/>
                <a:latin typeface="Calibri" panose="020F0502020204030204" pitchFamily="34" charset="0"/>
                <a:ea typeface="Aptos" panose="020B0004020202020204" pitchFamily="34" charset="0"/>
                <a:cs typeface="Calibri" panose="020F0502020204030204" pitchFamily="34" charset="0"/>
              </a:rPr>
              <a:t>deals with a worker’s attitude towards his or her job and employer. You can compare it with your attitude towards your school and your responsibility towards your schoolwork.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It involves attitudes, behaviour, respect, honesty, accountability, communication, and interaction with other people.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It can be compared with how you approach your studies, respect your teachers and fellow learners and make your school a better place.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Good work ethics refers to a positive attitude and commitment to your work, or in your case your school.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Work ethics demonstrate the decisions you make about what is right and acceptable against what is wrong and unacceptable. Work ethics come from within a person and give others a picture of your values, culture, and upbringing.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People with good work ethic are likely to keep their jobs and be successful at work.  They will also benefit from their good ethics by coming in line for promotion.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The skills of having good work ethics are referred to as </a:t>
            </a:r>
            <a:r>
              <a:rPr lang="en-ZA" sz="1800" i="1" dirty="0">
                <a:effectLst/>
                <a:latin typeface="Calibri" panose="020F0502020204030204" pitchFamily="34" charset="0"/>
                <a:ea typeface="Aptos" panose="020B0004020202020204" pitchFamily="34" charset="0"/>
                <a:cs typeface="Calibri" panose="020F0502020204030204" pitchFamily="34" charset="0"/>
              </a:rPr>
              <a:t>soft skills</a:t>
            </a:r>
            <a:r>
              <a:rPr lang="en-ZA" sz="1800" dirty="0">
                <a:effectLst/>
                <a:latin typeface="Calibri" panose="020F0502020204030204" pitchFamily="34" charset="0"/>
                <a:ea typeface="Aptos" panose="020B0004020202020204" pitchFamily="34" charset="0"/>
                <a:cs typeface="Calibri" panose="020F0502020204030204" pitchFamily="34" charset="0"/>
              </a:rPr>
              <a:t> e.g. the willingness to learn and to be taught by a senior or supervisor, the ability to get along with other workers, the behaviour and attitude of the worker towards the company, being on time and being at work without taking leave or sick leave unnecessarily or without proper reason.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Good work ethics start the moment you apply for a job. You will show this by submitting a neat, complete, and well-organised application without any mistakes.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9F4A5D5E-1B7D-47E6-8BCB-1F9EC29D6569}" type="slidenum">
              <a:rPr lang="en-US" smtClean="0"/>
              <a:t>4</a:t>
            </a:fld>
            <a:endParaRPr lang="en-US"/>
          </a:p>
        </p:txBody>
      </p:sp>
    </p:spTree>
    <p:extLst>
      <p:ext uri="{BB962C8B-B14F-4D97-AF65-F5344CB8AC3E}">
        <p14:creationId xmlns:p14="http://schemas.microsoft.com/office/powerpoint/2010/main" val="353451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kern="0" dirty="0">
                <a:effectLst/>
                <a:latin typeface="Calibri" panose="020F0502020204030204" pitchFamily="34" charset="0"/>
                <a:ea typeface="Calibri" panose="020F0502020204030204" pitchFamily="34" charset="0"/>
              </a:rPr>
              <a:t>Teaching &amp; Discussion (4 min)</a:t>
            </a:r>
          </a:p>
          <a:p>
            <a:endParaRPr lang="en-ZA" sz="1800" b="0" kern="0" dirty="0">
              <a:effectLst/>
              <a:latin typeface="Calibri" panose="020F0502020204030204" pitchFamily="34" charset="0"/>
              <a:ea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Lst>
            </a:pPr>
            <a:r>
              <a:rPr lang="en-ZA" sz="1800" b="1" dirty="0">
                <a:effectLst/>
                <a:latin typeface="Calibri" panose="020F0502020204030204" pitchFamily="34" charset="0"/>
                <a:ea typeface="Aptos" panose="020B0004020202020204" pitchFamily="34" charset="0"/>
                <a:cs typeface="Calibri" panose="020F0502020204030204" pitchFamily="34" charset="0"/>
              </a:rPr>
              <a:t>Work Ethics and Societal expectation:</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Societal expectation refers to what the society and people in your community expect of others sharing the community with them. It is about how people expect other people to behave and how to treat each other.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It can almost be compared with our basic human rights in our constitution, like the right to be treated with respect, to be safe, to be treated with dignity and not judged unfairly.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It also refers to our </a:t>
            </a:r>
            <a:r>
              <a:rPr lang="en-ZA" sz="1800" b="1" dirty="0">
                <a:effectLst/>
                <a:latin typeface="Calibri" panose="020F0502020204030204" pitchFamily="34" charset="0"/>
                <a:ea typeface="Aptos" panose="020B0004020202020204" pitchFamily="34" charset="0"/>
                <a:cs typeface="Calibri" panose="020F0502020204030204" pitchFamily="34" charset="0"/>
              </a:rPr>
              <a:t>environment</a:t>
            </a:r>
            <a:r>
              <a:rPr lang="en-ZA" sz="1800" dirty="0">
                <a:effectLst/>
                <a:latin typeface="Calibri" panose="020F0502020204030204" pitchFamily="34" charset="0"/>
                <a:ea typeface="Aptos" panose="020B0004020202020204" pitchFamily="34" charset="0"/>
                <a:cs typeface="Calibri" panose="020F0502020204030204" pitchFamily="34" charset="0"/>
              </a:rPr>
              <a:t> and how we expect others to treat and protect it. When you enter the world of work, people in the workplace will have certain expectations of you and the way you behave.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Each society and community will have its own expectations based on the culture, values, and religion of the society.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When you apply for a job, you should make sure your personal values and beliefs fit in with the expectations of society.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9F4A5D5E-1B7D-47E6-8BCB-1F9EC29D6569}" type="slidenum">
              <a:rPr lang="en-US" smtClean="0"/>
              <a:t>5</a:t>
            </a:fld>
            <a:endParaRPr lang="en-US"/>
          </a:p>
        </p:txBody>
      </p:sp>
    </p:spTree>
    <p:extLst>
      <p:ext uri="{BB962C8B-B14F-4D97-AF65-F5344CB8AC3E}">
        <p14:creationId xmlns:p14="http://schemas.microsoft.com/office/powerpoint/2010/main" val="98720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kern="0" dirty="0">
                <a:effectLst/>
                <a:latin typeface="Calibri" panose="020F0502020204030204" pitchFamily="34" charset="0"/>
                <a:ea typeface="Calibri" panose="020F0502020204030204" pitchFamily="34" charset="0"/>
              </a:rPr>
              <a:t>Teaching &amp; Discussion (2 min)</a:t>
            </a:r>
          </a:p>
          <a:p>
            <a:endParaRPr lang="en-ZA" sz="1800" b="0" kern="0" dirty="0">
              <a:effectLst/>
              <a:latin typeface="Calibri" panose="020F0502020204030204" pitchFamily="34" charset="0"/>
              <a:ea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Ask learners to give their opinion on the following questions: Does our work bring value to our lives? Should it bring value to our lives or is it just a job so we can pay the bills?  (Allow 3 minutes for discussion).</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 pos="3611245" algn="l"/>
                <a:tab pos="7030720" algn="l"/>
              </a:tabLst>
            </a:pPr>
            <a:r>
              <a:rPr lang="en-ZA" sz="1800" b="1" dirty="0">
                <a:effectLst/>
                <a:latin typeface="Calibri" panose="020F0502020204030204" pitchFamily="34" charset="0"/>
                <a:ea typeface="Aptos" panose="020B0004020202020204" pitchFamily="34" charset="0"/>
                <a:cs typeface="Calibri" panose="020F0502020204030204" pitchFamily="34" charset="0"/>
              </a:rPr>
              <a:t>Slide 7:</a:t>
            </a:r>
            <a:r>
              <a:rPr lang="en-ZA" sz="1800" dirty="0">
                <a:effectLst/>
                <a:latin typeface="Calibri" panose="020F0502020204030204" pitchFamily="34" charset="0"/>
                <a:ea typeface="Aptos" panose="020B0004020202020204" pitchFamily="34" charset="0"/>
                <a:cs typeface="Calibri" panose="020F0502020204030204" pitchFamily="34" charset="0"/>
              </a:rPr>
              <a:t> Let's watch a video by Stan Lee (Marvel comic book writer).</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 pos="3611245" algn="l"/>
                <a:tab pos="703072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Watch: </a:t>
            </a:r>
            <a:r>
              <a:rPr lang="en-ZA" sz="1800" b="1" i="1" dirty="0">
                <a:effectLst/>
                <a:latin typeface="Calibri" panose="020F0502020204030204" pitchFamily="34" charset="0"/>
                <a:ea typeface="Aptos" panose="020B0004020202020204" pitchFamily="34" charset="0"/>
                <a:cs typeface="Calibri" panose="020F0502020204030204" pitchFamily="34" charset="0"/>
              </a:rPr>
              <a:t>Stan Lee - Do Meaningful Work </a:t>
            </a:r>
            <a:r>
              <a:rPr lang="en-ZA" sz="1800" dirty="0">
                <a:effectLst/>
                <a:latin typeface="Calibri" panose="020F0502020204030204" pitchFamily="34" charset="0"/>
                <a:ea typeface="Aptos" panose="020B0004020202020204" pitchFamily="34" charset="0"/>
                <a:cs typeface="Calibri" panose="020F0502020204030204" pitchFamily="34" charset="0"/>
              </a:rPr>
              <a:t> </a:t>
            </a:r>
            <a:r>
              <a:rPr lang="en-ZA" sz="1800" u="sng" dirty="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3"/>
              </a:rPr>
              <a:t>https://www.youtube.com/watch?v=iyY28MywuoE</a:t>
            </a:r>
            <a:r>
              <a:rPr lang="en-ZA" sz="1800" dirty="0">
                <a:effectLst/>
                <a:latin typeface="Calibri" panose="020F0502020204030204" pitchFamily="34" charset="0"/>
                <a:ea typeface="Aptos" panose="020B0004020202020204" pitchFamily="34" charset="0"/>
                <a:cs typeface="Calibri" panose="020F0502020204030204" pitchFamily="34" charset="0"/>
              </a:rPr>
              <a:t> (0 min 38)</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 pos="3611245" algn="l"/>
                <a:tab pos="703072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What is your takeaway from this short video? Do you think what Stan Lee had to say is meaningful? (Allow 3 minutes for discussion).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9F4A5D5E-1B7D-47E6-8BCB-1F9EC29D6569}" type="slidenum">
              <a:rPr lang="en-US" smtClean="0"/>
              <a:t>6</a:t>
            </a:fld>
            <a:endParaRPr lang="en-US"/>
          </a:p>
        </p:txBody>
      </p:sp>
    </p:spTree>
    <p:extLst>
      <p:ext uri="{BB962C8B-B14F-4D97-AF65-F5344CB8AC3E}">
        <p14:creationId xmlns:p14="http://schemas.microsoft.com/office/powerpoint/2010/main" val="1064224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kern="0" dirty="0">
                <a:effectLst/>
                <a:latin typeface="Calibri" panose="020F0502020204030204" pitchFamily="34" charset="0"/>
                <a:ea typeface="Calibri" panose="020F0502020204030204" pitchFamily="34" charset="0"/>
              </a:rPr>
              <a:t>Teaching &amp; Discussion (3 min)</a:t>
            </a:r>
          </a:p>
          <a:p>
            <a:endParaRPr lang="en-ZA" sz="1800" b="0" kern="0" dirty="0">
              <a:effectLst/>
              <a:latin typeface="Calibri" panose="020F0502020204030204" pitchFamily="34" charset="0"/>
              <a:ea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 pos="3611245" algn="l"/>
                <a:tab pos="703072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Let's watch a video by Stan Lee (Marvel comic book writer).</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 pos="3611245" algn="l"/>
                <a:tab pos="703072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Watch: </a:t>
            </a:r>
            <a:r>
              <a:rPr lang="en-ZA" sz="1800" b="1" i="1" dirty="0">
                <a:effectLst/>
                <a:latin typeface="Calibri" panose="020F0502020204030204" pitchFamily="34" charset="0"/>
                <a:ea typeface="Aptos" panose="020B0004020202020204" pitchFamily="34" charset="0"/>
                <a:cs typeface="Calibri" panose="020F0502020204030204" pitchFamily="34" charset="0"/>
              </a:rPr>
              <a:t>Stan Lee - Do Meaningful Work </a:t>
            </a:r>
            <a:r>
              <a:rPr lang="en-ZA" sz="1800" dirty="0">
                <a:effectLst/>
                <a:latin typeface="Calibri" panose="020F0502020204030204" pitchFamily="34" charset="0"/>
                <a:ea typeface="Aptos" panose="020B0004020202020204" pitchFamily="34" charset="0"/>
                <a:cs typeface="Calibri" panose="020F0502020204030204" pitchFamily="34" charset="0"/>
              </a:rPr>
              <a:t> </a:t>
            </a:r>
            <a:r>
              <a:rPr lang="en-ZA" sz="1800" u="sng" dirty="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3"/>
              </a:rPr>
              <a:t>https://www.youtube.com/watch?v=iyY28MywuoE</a:t>
            </a:r>
            <a:r>
              <a:rPr lang="en-ZA" sz="1800" dirty="0">
                <a:effectLst/>
                <a:latin typeface="Calibri" panose="020F0502020204030204" pitchFamily="34" charset="0"/>
                <a:ea typeface="Aptos" panose="020B0004020202020204" pitchFamily="34" charset="0"/>
                <a:cs typeface="Calibri" panose="020F0502020204030204" pitchFamily="34" charset="0"/>
              </a:rPr>
              <a:t> (0 min 38)</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 pos="3611245" algn="l"/>
                <a:tab pos="703072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What is your takeaway from this short video? Do you think what Stan Lee had to say is meaningful? (Allow 3 minutes for discussion).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9F4A5D5E-1B7D-47E6-8BCB-1F9EC29D6569}" type="slidenum">
              <a:rPr lang="en-US" smtClean="0"/>
              <a:t>7</a:t>
            </a:fld>
            <a:endParaRPr lang="en-US"/>
          </a:p>
        </p:txBody>
      </p:sp>
    </p:spTree>
    <p:extLst>
      <p:ext uri="{BB962C8B-B14F-4D97-AF65-F5344CB8AC3E}">
        <p14:creationId xmlns:p14="http://schemas.microsoft.com/office/powerpoint/2010/main" val="388642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kern="0" dirty="0">
                <a:effectLst/>
                <a:latin typeface="Calibri" panose="020F0502020204030204" pitchFamily="34" charset="0"/>
                <a:ea typeface="Calibri" panose="020F0502020204030204" pitchFamily="34" charset="0"/>
              </a:rPr>
              <a:t>Teaching &amp; Discussion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b="0" kern="0" dirty="0">
              <a:effectLst/>
              <a:latin typeface="Calibri" panose="020F0502020204030204" pitchFamily="34" charset="0"/>
              <a:ea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Work is not only about earning money. It gives us purpose and meaning and helps us to live a fulfilled life. It gives meaning to life because it allows you to: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800" dirty="0">
                <a:effectLst/>
                <a:latin typeface="Calibri" panose="020F0502020204030204" pitchFamily="34" charset="0"/>
                <a:ea typeface="Aptos" panose="020B0004020202020204" pitchFamily="34" charset="0"/>
                <a:cs typeface="Calibri" panose="020F0502020204030204" pitchFamily="34" charset="0"/>
              </a:rPr>
              <a:t>- grow and develop in yourself (self-esteem, skills, confidence, etc.).</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800" dirty="0">
                <a:effectLst/>
                <a:latin typeface="Calibri" panose="020F0502020204030204" pitchFamily="34" charset="0"/>
                <a:ea typeface="Aptos" panose="020B0004020202020204" pitchFamily="34" charset="0"/>
                <a:cs typeface="Calibri" panose="020F0502020204030204" pitchFamily="34" charset="0"/>
              </a:rPr>
              <a:t>- get a sense of purpose and an opportunity to contribute to society.</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800" dirty="0">
                <a:effectLst/>
                <a:latin typeface="Calibri" panose="020F0502020204030204" pitchFamily="34" charset="0"/>
                <a:ea typeface="Aptos" panose="020B0004020202020204" pitchFamily="34" charset="0"/>
                <a:cs typeface="Calibri" panose="020F0502020204030204" pitchFamily="34" charset="0"/>
              </a:rPr>
              <a:t>- set and achieve goals that add meaning to your life.</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800" dirty="0">
                <a:effectLst/>
                <a:latin typeface="Calibri" panose="020F0502020204030204" pitchFamily="34" charset="0"/>
                <a:ea typeface="Aptos" panose="020B0004020202020204" pitchFamily="34" charset="0"/>
                <a:cs typeface="Calibri" panose="020F0502020204030204" pitchFamily="34" charset="0"/>
              </a:rPr>
              <a:t>- use your talents and abilities to make a difference in the world.</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pPr>
            <a:r>
              <a:rPr lang="en-ZA" sz="1800" dirty="0">
                <a:effectLst/>
                <a:latin typeface="Calibri" panose="020F0502020204030204" pitchFamily="34" charset="0"/>
                <a:ea typeface="Aptos" panose="020B0004020202020204" pitchFamily="34" charset="0"/>
                <a:cs typeface="Calibri" panose="020F0502020204030204" pitchFamily="34" charset="0"/>
              </a:rPr>
              <a:t>- grow and develop to reach self-actualisation (achieve your potential).</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457200">
              <a:lnSpc>
                <a:spcPct val="107000"/>
              </a:lnSpc>
              <a:spcAft>
                <a:spcPts val="800"/>
              </a:spcAft>
            </a:pPr>
            <a:r>
              <a:rPr lang="en-ZA" sz="1800" dirty="0">
                <a:effectLst/>
                <a:latin typeface="Calibri" panose="020F0502020204030204" pitchFamily="34" charset="0"/>
                <a:ea typeface="Aptos" panose="020B0004020202020204" pitchFamily="34" charset="0"/>
                <a:cs typeface="Calibri" panose="020F0502020204030204" pitchFamily="34" charset="0"/>
              </a:rPr>
              <a:t>- build social connections with colleagues and clients, which can lead to lasting friendships and professional networks.</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Practically, work provides individuals with a means to earn a living, support themselves and their families, and contribute to the economy. It fosters productivity, innovation, and the creation of goods and services essential for society's functioning.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Work can offer a sense of purpose, fulfilment, and personal growth. It allows individuals to utilise their skills, talents, and creativity, leading to a sense of accomplishment and self-worth. Work also plays a crucial role in shaping one's identity and social connections, providing opportunities for collaboration, learning, and building relationships.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Ultimately, the value of work extends beyond mere economic transactions; it is intertwined with human dignity, well-being, and the overall fabric of society.</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9F4A5D5E-1B7D-47E6-8BCB-1F9EC29D6569}" type="slidenum">
              <a:rPr lang="en-US" smtClean="0"/>
              <a:t>8</a:t>
            </a:fld>
            <a:endParaRPr lang="en-US"/>
          </a:p>
        </p:txBody>
      </p:sp>
    </p:spTree>
    <p:extLst>
      <p:ext uri="{BB962C8B-B14F-4D97-AF65-F5344CB8AC3E}">
        <p14:creationId xmlns:p14="http://schemas.microsoft.com/office/powerpoint/2010/main" val="4145593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kern="0" dirty="0">
                <a:effectLst/>
                <a:latin typeface="Calibri" panose="020F0502020204030204" pitchFamily="34" charset="0"/>
                <a:ea typeface="Calibri" panose="020F0502020204030204" pitchFamily="34" charset="0"/>
              </a:rPr>
              <a:t>Individual Activity (12 min)</a:t>
            </a:r>
          </a:p>
          <a:p>
            <a:endParaRPr lang="en-ZA" sz="1800" b="0" kern="0" dirty="0">
              <a:effectLst/>
              <a:latin typeface="Calibri" panose="020F0502020204030204" pitchFamily="34" charset="0"/>
              <a:ea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That brings us to the end of this lesson series. Before you start your exam practise – are there any questions regarding the content we covered in the past four weeks?</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Hand out </a:t>
            </a:r>
            <a:r>
              <a:rPr lang="en-ZA" sz="1800" b="1" i="1" u="sng" dirty="0">
                <a:effectLst/>
                <a:latin typeface="Calibri" panose="020F0502020204030204" pitchFamily="34" charset="0"/>
                <a:ea typeface="Aptos" panose="020B0004020202020204" pitchFamily="34" charset="0"/>
                <a:cs typeface="Calibri" panose="020F0502020204030204" pitchFamily="34" charset="0"/>
              </a:rPr>
              <a:t>Lesson 4 – Worksheet</a:t>
            </a:r>
            <a:r>
              <a:rPr lang="en-ZA" sz="1800" dirty="0">
                <a:effectLst/>
                <a:latin typeface="Calibri" panose="020F0502020204030204" pitchFamily="34" charset="0"/>
                <a:ea typeface="Aptos" panose="020B0004020202020204" pitchFamily="34" charset="0"/>
                <a:cs typeface="Calibri" panose="020F0502020204030204" pitchFamily="34" charset="0"/>
              </a:rPr>
              <a:t> and </a:t>
            </a:r>
            <a:r>
              <a:rPr lang="en-ZA" sz="1800" b="1" i="1" u="sng" dirty="0">
                <a:effectLst/>
                <a:latin typeface="Calibri" panose="020F0502020204030204" pitchFamily="34" charset="0"/>
                <a:ea typeface="Aptos" panose="020B0004020202020204" pitchFamily="34" charset="0"/>
                <a:cs typeface="Calibri" panose="020F0502020204030204" pitchFamily="34" charset="0"/>
              </a:rPr>
              <a:t>Content Summary</a:t>
            </a: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ZA" sz="1800" dirty="0">
                <a:effectLst/>
                <a:latin typeface="Calibri" panose="020F0502020204030204" pitchFamily="34" charset="0"/>
                <a:ea typeface="Aptos" panose="020B0004020202020204" pitchFamily="34" charset="0"/>
                <a:cs typeface="Calibri" panose="020F0502020204030204" pitchFamily="34" charset="0"/>
              </a:rPr>
              <a:t>In preparation for the upcoming LO CAT, please complete </a:t>
            </a:r>
            <a:r>
              <a:rPr lang="en-ZA" sz="1800" b="1" i="1" dirty="0">
                <a:effectLst/>
                <a:latin typeface="Calibri" panose="020F0502020204030204" pitchFamily="34" charset="0"/>
                <a:ea typeface="Aptos" panose="020B0004020202020204" pitchFamily="34" charset="0"/>
                <a:cs typeface="Calibri" panose="020F0502020204030204" pitchFamily="34" charset="0"/>
              </a:rPr>
              <a:t>Activity 1</a:t>
            </a:r>
            <a:r>
              <a:rPr lang="en-ZA" sz="1800" dirty="0">
                <a:effectLst/>
                <a:latin typeface="Calibri" panose="020F0502020204030204" pitchFamily="34" charset="0"/>
                <a:ea typeface="Aptos" panose="020B0004020202020204" pitchFamily="34" charset="0"/>
                <a:cs typeface="Calibri" panose="020F0502020204030204" pitchFamily="34" charset="0"/>
              </a:rPr>
              <a:t> in </a:t>
            </a:r>
            <a:r>
              <a:rPr lang="en-ZA" sz="1800" b="1" i="1" u="sng" dirty="0">
                <a:effectLst/>
                <a:latin typeface="Calibri" panose="020F0502020204030204" pitchFamily="34" charset="0"/>
                <a:ea typeface="Aptos" panose="020B0004020202020204" pitchFamily="34" charset="0"/>
                <a:cs typeface="Calibri" panose="020F0502020204030204" pitchFamily="34" charset="0"/>
              </a:rPr>
              <a:t>Lesson 4 – Worksheet</a:t>
            </a:r>
            <a:r>
              <a:rPr lang="en-ZA" sz="1800" dirty="0">
                <a:effectLst/>
                <a:latin typeface="Calibri" panose="020F0502020204030204" pitchFamily="34" charset="0"/>
                <a:ea typeface="Aptos" panose="020B0004020202020204" pitchFamily="34" charset="0"/>
                <a:cs typeface="Calibri" panose="020F0502020204030204" pitchFamily="34" charset="0"/>
              </a:rPr>
              <a:t>. Whatever you cannot complete during this lesson, must be completed for </a:t>
            </a:r>
            <a:r>
              <a:rPr lang="en-ZA" sz="1800" b="1" dirty="0">
                <a:effectLst/>
                <a:highlight>
                  <a:srgbClr val="FFFF00"/>
                </a:highlight>
                <a:latin typeface="Calibri" panose="020F0502020204030204" pitchFamily="34" charset="0"/>
                <a:ea typeface="Aptos" panose="020B0004020202020204" pitchFamily="34" charset="0"/>
                <a:cs typeface="Calibri" panose="020F0502020204030204" pitchFamily="34" charset="0"/>
              </a:rPr>
              <a:t>homework</a:t>
            </a: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ZA" sz="1800" i="1" dirty="0">
                <a:effectLst/>
                <a:latin typeface="Calibri" panose="020F0502020204030204" pitchFamily="34" charset="0"/>
                <a:ea typeface="Calibri" panose="020F0502020204030204" pitchFamily="34" charset="0"/>
                <a:cs typeface="Calibri" panose="020F0502020204030204" pitchFamily="34" charset="0"/>
              </a:rPr>
              <a:t>Answers are available on </a:t>
            </a:r>
            <a:r>
              <a:rPr lang="en-ZA" sz="1800" b="1" i="1" u="sng" dirty="0">
                <a:effectLst/>
                <a:latin typeface="Calibri" panose="020F0502020204030204" pitchFamily="34" charset="0"/>
                <a:ea typeface="Calibri" panose="020F0502020204030204" pitchFamily="34" charset="0"/>
                <a:cs typeface="Calibri" panose="020F0502020204030204" pitchFamily="34" charset="0"/>
              </a:rPr>
              <a:t>Lesson 4 – Worksheet MEMO</a:t>
            </a:r>
            <a:r>
              <a:rPr lang="en-ZA" sz="1800" i="1" dirty="0">
                <a:effectLst/>
                <a:latin typeface="Calibri" panose="020F0502020204030204" pitchFamily="34" charset="0"/>
                <a:ea typeface="Calibri" panose="020F0502020204030204" pitchFamily="34" charset="0"/>
                <a:cs typeface="Calibri" panose="020F0502020204030204" pitchFamily="34" charset="0"/>
              </a:rPr>
              <a:t> which can be shared with learners at the start of the next lesson. </a:t>
            </a:r>
            <a:endParaRPr lang="en-US" sz="1800">
              <a:effectLst/>
              <a:latin typeface="Calibri" panose="020F0502020204030204" pitchFamily="34" charset="0"/>
              <a:ea typeface="Aptos" panose="020B00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9F4A5D5E-1B7D-47E6-8BCB-1F9EC29D6569}" type="slidenum">
              <a:rPr lang="en-US" smtClean="0"/>
              <a:t>9</a:t>
            </a:fld>
            <a:endParaRPr lang="en-US"/>
          </a:p>
        </p:txBody>
      </p:sp>
    </p:spTree>
    <p:extLst>
      <p:ext uri="{BB962C8B-B14F-4D97-AF65-F5344CB8AC3E}">
        <p14:creationId xmlns:p14="http://schemas.microsoft.com/office/powerpoint/2010/main" val="295788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028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845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1388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36D4F245-B2BB-4E5D-85ED-4A929436AFA4}" type="datetimeFigureOut">
              <a:rPr lang="en-ZA" smtClean="0"/>
              <a:t>2024/05/30</a:t>
            </a:fld>
            <a:endParaRPr lang="en-ZA"/>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ZA"/>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1C2488C4-6164-4696-B072-C2A3F576224A}" type="slidenum">
              <a:rPr lang="en-ZA" smtClean="0"/>
              <a:t>‹#›</a:t>
            </a:fld>
            <a:endParaRPr lang="en-ZA"/>
          </a:p>
        </p:txBody>
      </p:sp>
    </p:spTree>
    <p:extLst>
      <p:ext uri="{BB962C8B-B14F-4D97-AF65-F5344CB8AC3E}">
        <p14:creationId xmlns:p14="http://schemas.microsoft.com/office/powerpoint/2010/main" val="1569219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4F245-B2BB-4E5D-85ED-4A929436AFA4}" type="datetimeFigureOut">
              <a:rPr lang="en-ZA" smtClean="0"/>
              <a:t>2024/05/30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54159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4F245-B2BB-4E5D-85ED-4A929436AFA4}" type="datetimeFigureOut">
              <a:rPr lang="en-ZA" smtClean="0"/>
              <a:t>2024/05/30</a:t>
            </a:fld>
            <a:endParaRPr lang="en-ZA"/>
          </a:p>
        </p:txBody>
      </p:sp>
      <p:sp>
        <p:nvSpPr>
          <p:cNvPr id="5" name="Footer Placeholder 4"/>
          <p:cNvSpPr>
            <a:spLocks noGrp="1"/>
          </p:cNvSpPr>
          <p:nvPr>
            <p:ph type="ftr" sz="quarter" idx="11"/>
          </p:nvPr>
        </p:nvSpPr>
        <p:spPr/>
        <p:txBody>
          <a:bodyPr/>
          <a:lstStyle/>
          <a:p>
            <a:endParaRPr lang="en-ZA"/>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3732049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D4F245-B2BB-4E5D-85ED-4A929436AFA4}" type="datetimeFigureOut">
              <a:rPr lang="en-ZA" smtClean="0"/>
              <a:t>2024/05/30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158131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4F245-B2BB-4E5D-85ED-4A929436AFA4}" type="datetimeFigureOut">
              <a:rPr lang="en-ZA" smtClean="0"/>
              <a:t>2024/05/30</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1580456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D4F245-B2BB-4E5D-85ED-4A929436AFA4}" type="datetimeFigureOut">
              <a:rPr lang="en-ZA" smtClean="0"/>
              <a:t>2024/05/30</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1864480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4F245-B2BB-4E5D-85ED-4A929436AFA4}" type="datetimeFigureOut">
              <a:rPr lang="en-ZA" smtClean="0"/>
              <a:t>2024/05/30</a:t>
            </a:fld>
            <a:endParaRPr lang="en-ZA"/>
          </a:p>
        </p:txBody>
      </p:sp>
      <p:sp>
        <p:nvSpPr>
          <p:cNvPr id="3" name="Footer Placeholder 2"/>
          <p:cNvSpPr>
            <a:spLocks noGrp="1"/>
          </p:cNvSpPr>
          <p:nvPr>
            <p:ph type="ftr" sz="quarter" idx="11"/>
          </p:nvPr>
        </p:nvSpPr>
        <p:spPr/>
        <p:txBody>
          <a:bodyPr/>
          <a:lstStyle/>
          <a:p>
            <a:endParaRPr lang="en-ZA"/>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2789957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4F245-B2BB-4E5D-85ED-4A929436AFA4}" type="datetimeFigureOut">
              <a:rPr lang="en-ZA" smtClean="0"/>
              <a:t>2024/05/30</a:t>
            </a:fld>
            <a:endParaRPr lang="en-ZA"/>
          </a:p>
        </p:txBody>
      </p:sp>
      <p:sp>
        <p:nvSpPr>
          <p:cNvPr id="6" name="Footer Placeholder 5"/>
          <p:cNvSpPr>
            <a:spLocks noGrp="1"/>
          </p:cNvSpPr>
          <p:nvPr>
            <p:ph type="ftr" sz="quarter" idx="11"/>
          </p:nvPr>
        </p:nvSpPr>
        <p:spPr/>
        <p:txBody>
          <a:bodyPr/>
          <a:lstStyle/>
          <a:p>
            <a:endParaRPr lang="en-ZA"/>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283920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245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4F245-B2BB-4E5D-85ED-4A929436AFA4}" type="datetimeFigureOut">
              <a:rPr lang="en-ZA" smtClean="0"/>
              <a:t>2024/05/30</a:t>
            </a:fld>
            <a:endParaRPr lang="en-ZA"/>
          </a:p>
        </p:txBody>
      </p:sp>
      <p:sp>
        <p:nvSpPr>
          <p:cNvPr id="6" name="Footer Placeholder 5"/>
          <p:cNvSpPr>
            <a:spLocks noGrp="1"/>
          </p:cNvSpPr>
          <p:nvPr>
            <p:ph type="ftr" sz="quarter" idx="11"/>
          </p:nvPr>
        </p:nvSpPr>
        <p:spPr/>
        <p:txBody>
          <a:bodyPr/>
          <a:lstStyle/>
          <a:p>
            <a:endParaRPr lang="en-ZA"/>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3708609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4F245-B2BB-4E5D-85ED-4A929436AFA4}" type="datetimeFigureOut">
              <a:rPr lang="en-ZA" smtClean="0"/>
              <a:t>2024/05/30</a:t>
            </a:fld>
            <a:endParaRPr lang="en-ZA"/>
          </a:p>
        </p:txBody>
      </p:sp>
      <p:sp>
        <p:nvSpPr>
          <p:cNvPr id="6" name="Footer Placeholder 5"/>
          <p:cNvSpPr>
            <a:spLocks noGrp="1"/>
          </p:cNvSpPr>
          <p:nvPr>
            <p:ph type="ftr" sz="quarter" idx="11"/>
          </p:nvPr>
        </p:nvSpPr>
        <p:spPr/>
        <p:txBody>
          <a:bodyPr/>
          <a:lstStyle/>
          <a:p>
            <a:endParaRPr lang="en-ZA"/>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733882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6D4F245-B2BB-4E5D-85ED-4A929436AFA4}" type="datetimeFigureOut">
              <a:rPr lang="en-ZA" smtClean="0"/>
              <a:t>2024/05/30</a:t>
            </a:fld>
            <a:endParaRPr lang="en-ZA"/>
          </a:p>
        </p:txBody>
      </p:sp>
      <p:sp>
        <p:nvSpPr>
          <p:cNvPr id="5" name="Footer Placeholder 4"/>
          <p:cNvSpPr>
            <a:spLocks noGrp="1"/>
          </p:cNvSpPr>
          <p:nvPr>
            <p:ph type="ftr" sz="quarter" idx="11"/>
          </p:nvPr>
        </p:nvSpPr>
        <p:spPr/>
        <p:txBody>
          <a:bodyPr/>
          <a:lstStyle/>
          <a:p>
            <a:endParaRPr lang="en-ZA"/>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541825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6D4F245-B2BB-4E5D-85ED-4A929436AFA4}" type="datetimeFigureOut">
              <a:rPr lang="en-ZA" smtClean="0"/>
              <a:t>2024/05/30</a:t>
            </a:fld>
            <a:endParaRPr lang="en-ZA"/>
          </a:p>
        </p:txBody>
      </p:sp>
      <p:sp>
        <p:nvSpPr>
          <p:cNvPr id="5" name="Footer Placeholder 4"/>
          <p:cNvSpPr>
            <a:spLocks noGrp="1"/>
          </p:cNvSpPr>
          <p:nvPr>
            <p:ph type="ftr" sz="quarter" idx="11"/>
          </p:nvPr>
        </p:nvSpPr>
        <p:spPr/>
        <p:txBody>
          <a:bodyPr/>
          <a:lstStyle/>
          <a:p>
            <a:endParaRPr lang="en-ZA"/>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2267438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4F245-B2BB-4E5D-85ED-4A929436AFA4}" type="datetimeFigureOut">
              <a:rPr lang="en-ZA" smtClean="0"/>
              <a:t>2024/05/30</a:t>
            </a:fld>
            <a:endParaRPr lang="en-ZA"/>
          </a:p>
        </p:txBody>
      </p:sp>
      <p:sp>
        <p:nvSpPr>
          <p:cNvPr id="5" name="Footer Placeholder 4"/>
          <p:cNvSpPr>
            <a:spLocks noGrp="1"/>
          </p:cNvSpPr>
          <p:nvPr>
            <p:ph type="ftr" sz="quarter" idx="11"/>
          </p:nvPr>
        </p:nvSpPr>
        <p:spPr/>
        <p:txBody>
          <a:bodyPr/>
          <a:lstStyle/>
          <a:p>
            <a:endParaRPr lang="en-ZA"/>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3677270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6D4F245-B2BB-4E5D-85ED-4A929436AFA4}" type="datetimeFigureOut">
              <a:rPr lang="en-ZA" smtClean="0"/>
              <a:t>2024/05/30</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3518884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6D4F245-B2BB-4E5D-85ED-4A929436AFA4}" type="datetimeFigureOut">
              <a:rPr lang="en-ZA" smtClean="0"/>
              <a:t>2024/05/30</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2194144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4F245-B2BB-4E5D-85ED-4A929436AFA4}" type="datetimeFigureOut">
              <a:rPr lang="en-ZA" smtClean="0"/>
              <a:t>2024/05/30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887382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4F245-B2BB-4E5D-85ED-4A929436AFA4}" type="datetimeFigureOut">
              <a:rPr lang="en-ZA" smtClean="0"/>
              <a:t>2024/05/30</a:t>
            </a:fld>
            <a:endParaRPr lang="en-ZA"/>
          </a:p>
        </p:txBody>
      </p:sp>
      <p:sp>
        <p:nvSpPr>
          <p:cNvPr id="5" name="Footer Placeholder 4"/>
          <p:cNvSpPr>
            <a:spLocks noGrp="1"/>
          </p:cNvSpPr>
          <p:nvPr>
            <p:ph type="ftr" sz="quarter" idx="11"/>
          </p:nvPr>
        </p:nvSpPr>
        <p:spPr/>
        <p:txBody>
          <a:bodyPr/>
          <a:lstStyle/>
          <a:p>
            <a:endParaRPr lang="en-ZA"/>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2488C4-6164-4696-B072-C2A3F576224A}" type="slidenum">
              <a:rPr lang="en-ZA" smtClean="0"/>
              <a:t>‹#›</a:t>
            </a:fld>
            <a:endParaRPr lang="en-ZA"/>
          </a:p>
        </p:txBody>
      </p:sp>
    </p:spTree>
    <p:extLst>
      <p:ext uri="{BB962C8B-B14F-4D97-AF65-F5344CB8AC3E}">
        <p14:creationId xmlns:p14="http://schemas.microsoft.com/office/powerpoint/2010/main" val="1259866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anchor="b"/>
          <a:lstStyle>
            <a:lvl1pPr>
              <a:defRPr sz="54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a:normAutofit/>
          </a:bodyP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475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424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166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82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3361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9394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321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694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5/30/2024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629891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20">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1D8BD707-D9CF-40AE-B4C6-C98DA3205C09}" type="datetimeFigureOut">
              <a:rPr lang="en-US" smtClean="0"/>
              <a:pPr/>
              <a:t>5/30/2024</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74204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hyperlink" Target="https://www.youtube.com/watch?v=b_n6i1ug0tQ"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jpeg"/><Relationship Id="rId5" Type="http://schemas.openxmlformats.org/officeDocument/2006/relationships/hyperlink" Target="https://www.youtube.com/watch?v=iyY28MywuoE"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3.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35000"/>
            <a:ext cx="12192000" cy="7493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3">
              <a:alphaModFix amt="71000"/>
            </a:blip>
            <a:stretch>
              <a:fillRect t="8476" b="-847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rot="-10800000">
            <a:off x="1062019" y="0"/>
            <a:ext cx="11129981" cy="3429000"/>
            <a:chOff x="0" y="0"/>
            <a:chExt cx="1290711" cy="397651"/>
          </a:xfrm>
        </p:grpSpPr>
        <p:sp>
          <p:nvSpPr>
            <p:cNvPr id="4" name="Freeform 4"/>
            <p:cNvSpPr/>
            <p:nvPr/>
          </p:nvSpPr>
          <p:spPr>
            <a:xfrm>
              <a:off x="0" y="0"/>
              <a:ext cx="1290711" cy="397651"/>
            </a:xfrm>
            <a:custGeom>
              <a:avLst/>
              <a:gdLst/>
              <a:ahLst/>
              <a:cxnLst/>
              <a:rect l="l" t="t" r="r" b="b"/>
              <a:pathLst>
                <a:path w="1290711" h="397651">
                  <a:moveTo>
                    <a:pt x="1087511" y="0"/>
                  </a:moveTo>
                  <a:lnTo>
                    <a:pt x="0" y="0"/>
                  </a:lnTo>
                  <a:lnTo>
                    <a:pt x="0" y="397651"/>
                  </a:lnTo>
                  <a:lnTo>
                    <a:pt x="1087511" y="397651"/>
                  </a:lnTo>
                  <a:lnTo>
                    <a:pt x="1290711" y="198825"/>
                  </a:lnTo>
                  <a:lnTo>
                    <a:pt x="1087511" y="0"/>
                  </a:lnTo>
                  <a:close/>
                </a:path>
              </a:pathLst>
            </a:custGeom>
            <a:solidFill>
              <a:srgbClr val="1C151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1176411" cy="43575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descr="A logo with a person in the middle&#10;&#10;Description automatically generated">
            <a:extLst>
              <a:ext uri="{FF2B5EF4-FFF2-40B4-BE49-F238E27FC236}">
                <a16:creationId xmlns:a16="http://schemas.microsoft.com/office/drawing/2014/main" id="{BFBEC5F9-4A08-2584-68CE-72629CF9BE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71200" y="-19756"/>
            <a:ext cx="1320800" cy="4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FA31ED2-AB52-B165-5558-69B423BBC275}"/>
              </a:ext>
            </a:extLst>
          </p:cNvPr>
          <p:cNvPicPr>
            <a:picLocks noChangeAspect="1"/>
          </p:cNvPicPr>
          <p:nvPr/>
        </p:nvPicPr>
        <p:blipFill>
          <a:blip r:embed="rId5"/>
          <a:stretch>
            <a:fillRect/>
          </a:stretch>
        </p:blipFill>
        <p:spPr>
          <a:xfrm>
            <a:off x="5963920" y="301999"/>
            <a:ext cx="5832236" cy="1850763"/>
          </a:xfrm>
          <a:prstGeom prst="rect">
            <a:avLst/>
          </a:prstGeom>
        </p:spPr>
      </p:pic>
      <p:pic>
        <p:nvPicPr>
          <p:cNvPr id="13" name="Picture 12">
            <a:extLst>
              <a:ext uri="{FF2B5EF4-FFF2-40B4-BE49-F238E27FC236}">
                <a16:creationId xmlns:a16="http://schemas.microsoft.com/office/drawing/2014/main" id="{8945CAD2-BDD9-BA92-591D-0D1676860B85}"/>
              </a:ext>
            </a:extLst>
          </p:cNvPr>
          <p:cNvPicPr>
            <a:picLocks noChangeAspect="1"/>
          </p:cNvPicPr>
          <p:nvPr/>
        </p:nvPicPr>
        <p:blipFill>
          <a:blip r:embed="rId6"/>
          <a:stretch>
            <a:fillRect/>
          </a:stretch>
        </p:blipFill>
        <p:spPr>
          <a:xfrm>
            <a:off x="4135120" y="1409216"/>
            <a:ext cx="7345680" cy="1244090"/>
          </a:xfrm>
          <a:prstGeom prst="rect">
            <a:avLst/>
          </a:prstGeom>
        </p:spPr>
      </p:pic>
      <p:sp>
        <p:nvSpPr>
          <p:cNvPr id="14" name="TextBox 8">
            <a:extLst>
              <a:ext uri="{FF2B5EF4-FFF2-40B4-BE49-F238E27FC236}">
                <a16:creationId xmlns:a16="http://schemas.microsoft.com/office/drawing/2014/main" id="{B88F44B1-3389-21A2-BDC4-0EFBAFB8C5DD}"/>
              </a:ext>
            </a:extLst>
          </p:cNvPr>
          <p:cNvSpPr txBox="1"/>
          <p:nvPr/>
        </p:nvSpPr>
        <p:spPr>
          <a:xfrm>
            <a:off x="6502400" y="2304957"/>
            <a:ext cx="4627581" cy="783741"/>
          </a:xfrm>
          <a:prstGeom prst="rect">
            <a:avLst/>
          </a:prstGeom>
        </p:spPr>
        <p:txBody>
          <a:bodyPr wrap="square" lIns="0" tIns="0" rIns="0" bIns="0" rtlCol="0" anchor="t">
            <a:spAutoFit/>
          </a:bodyPr>
          <a:lstStyle/>
          <a:p>
            <a:pPr marL="0" marR="0" lvl="0" indent="0" algn="r" defTabSz="457200" rtl="0" eaLnBrk="1" fontAlgn="auto" latinLnBrk="0" hangingPunct="1">
              <a:lnSpc>
                <a:spcPts val="6578"/>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DA572"/>
                </a:solidFill>
                <a:effectLst/>
                <a:uLnTx/>
                <a:uFillTx/>
                <a:latin typeface="Calibri (MS)"/>
                <a:ea typeface="+mn-ea"/>
                <a:cs typeface="+mn-cs"/>
              </a:rPr>
              <a:t>Term 3: Lesson 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25" name="Rectangle 24">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8AE2DF6F-9539-2004-C409-5E5384B5849A}"/>
              </a:ext>
            </a:extLst>
          </p:cNvPr>
          <p:cNvPicPr>
            <a:picLocks noChangeAspect="1"/>
          </p:cNvPicPr>
          <p:nvPr/>
        </p:nvPicPr>
        <p:blipFill rotWithShape="1">
          <a:blip r:embed="rId3"/>
          <a:srcRect l="34597" t="59575" r="34314" b="14606"/>
          <a:stretch/>
        </p:blipFill>
        <p:spPr>
          <a:xfrm>
            <a:off x="1126067" y="2321439"/>
            <a:ext cx="4728634" cy="2208975"/>
          </a:xfrm>
          <a:prstGeom prst="rect">
            <a:avLst/>
          </a:prstGeom>
        </p:spPr>
      </p:pic>
      <p:pic>
        <p:nvPicPr>
          <p:cNvPr id="5" name="Picture 4">
            <a:extLst>
              <a:ext uri="{FF2B5EF4-FFF2-40B4-BE49-F238E27FC236}">
                <a16:creationId xmlns:a16="http://schemas.microsoft.com/office/drawing/2014/main" id="{80640190-34F6-B32C-9EC0-5E561AA0BDF3}"/>
              </a:ext>
            </a:extLst>
          </p:cNvPr>
          <p:cNvPicPr>
            <a:picLocks noChangeAspect="1"/>
          </p:cNvPicPr>
          <p:nvPr/>
        </p:nvPicPr>
        <p:blipFill rotWithShape="1">
          <a:blip r:embed="rId3"/>
          <a:srcRect l="42013" t="33737" r="40858" b="56781"/>
          <a:stretch/>
        </p:blipFill>
        <p:spPr>
          <a:xfrm rot="21600000">
            <a:off x="6337301" y="2689725"/>
            <a:ext cx="4728634" cy="1472404"/>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1F7FA3D8-763B-B1EC-E3AE-F88292DE95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71200" y="-19756"/>
            <a:ext cx="1320800" cy="4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003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CF6162-C90D-43BF-B7E4-A7B29A161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A6895F9A-4951-41A7-988E-E4426D51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973CCBF7-E635-45F0-9262-B1378FECE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A95F2453-17DE-4864-ADA2-6D234F95C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044DD539-16E2-48D1-9557-24281434B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025EA950-BF18-4722-B2FD-04D357983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7E71AB5E-77FB-4315-8B22-845D24C70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27ED4165-1756-4A80-90B1-FFF8AD7F2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5">
              <a:extLst>
                <a:ext uri="{FF2B5EF4-FFF2-40B4-BE49-F238E27FC236}">
                  <a16:creationId xmlns:a16="http://schemas.microsoft.com/office/drawing/2014/main" id="{0C1FF9ED-0EB6-4CEF-83F7-B579129778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2" name="Rectangle 21">
            <a:extLst>
              <a:ext uri="{FF2B5EF4-FFF2-40B4-BE49-F238E27FC236}">
                <a16:creationId xmlns:a16="http://schemas.microsoft.com/office/drawing/2014/main" id="{3F4860A4-6A75-4E92-905D-FA03EEDB8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6">
            <a:extLst>
              <a:ext uri="{FF2B5EF4-FFF2-40B4-BE49-F238E27FC236}">
                <a16:creationId xmlns:a16="http://schemas.microsoft.com/office/drawing/2014/main" id="{66117DC6-AD28-477B-C7B6-091B18E25DE7}"/>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3800" b="1" i="1" kern="1200" dirty="0">
                <a:solidFill>
                  <a:schemeClr val="bg2"/>
                </a:solidFill>
                <a:latin typeface="+mj-lt"/>
                <a:ea typeface="+mj-ea"/>
                <a:cs typeface="+mj-cs"/>
              </a:rPr>
              <a:t>Ethics in the Workplace – </a:t>
            </a:r>
            <a:br>
              <a:rPr lang="en-US" sz="3800" b="1" i="1" kern="1200" dirty="0">
                <a:solidFill>
                  <a:schemeClr val="bg2"/>
                </a:solidFill>
                <a:latin typeface="+mj-lt"/>
                <a:ea typeface="+mj-ea"/>
                <a:cs typeface="+mj-cs"/>
              </a:rPr>
            </a:br>
            <a:r>
              <a:rPr lang="en-US" sz="3800" b="1" i="1" kern="1200" dirty="0">
                <a:solidFill>
                  <a:schemeClr val="bg2"/>
                </a:solidFill>
                <a:latin typeface="+mj-lt"/>
                <a:ea typeface="+mj-ea"/>
                <a:cs typeface="+mj-cs"/>
              </a:rPr>
              <a:t>A Good Work Ethic</a:t>
            </a:r>
            <a:br>
              <a:rPr lang="en-US" sz="3800" b="0" i="0" kern="1200" dirty="0">
                <a:solidFill>
                  <a:schemeClr val="bg2"/>
                </a:solidFill>
                <a:effectLst/>
                <a:latin typeface="+mj-lt"/>
                <a:ea typeface="+mj-ea"/>
                <a:cs typeface="+mj-cs"/>
              </a:rPr>
            </a:br>
            <a:endParaRPr lang="en-US" sz="3800" b="0" i="0" kern="1200" dirty="0">
              <a:solidFill>
                <a:schemeClr val="bg2"/>
              </a:solidFill>
              <a:latin typeface="+mj-lt"/>
              <a:ea typeface="+mj-ea"/>
              <a:cs typeface="+mj-cs"/>
            </a:endParaRPr>
          </a:p>
        </p:txBody>
      </p:sp>
      <p:sp>
        <p:nvSpPr>
          <p:cNvPr id="3" name="Text Placeholder 2">
            <a:extLst>
              <a:ext uri="{FF2B5EF4-FFF2-40B4-BE49-F238E27FC236}">
                <a16:creationId xmlns:a16="http://schemas.microsoft.com/office/drawing/2014/main" id="{52165981-2707-B11F-D5D3-6414D316FD49}"/>
              </a:ext>
            </a:extLst>
          </p:cNvPr>
          <p:cNvSpPr>
            <a:spLocks noGrp="1"/>
          </p:cNvSpPr>
          <p:nvPr>
            <p:ph type="body" sz="half" idx="2"/>
          </p:nvPr>
        </p:nvSpPr>
        <p:spPr>
          <a:xfrm>
            <a:off x="8160773" y="4141621"/>
            <a:ext cx="3382298" cy="1600200"/>
          </a:xfrm>
        </p:spPr>
        <p:txBody>
          <a:bodyPr vert="horz" lIns="91440" tIns="45720" rIns="91440" bIns="45720" rtlCol="0" anchor="t">
            <a:normAutofit/>
          </a:bodyPr>
          <a:lstStyle/>
          <a:p>
            <a:pPr>
              <a:lnSpc>
                <a:spcPct val="90000"/>
              </a:lnSpc>
            </a:pPr>
            <a:r>
              <a:rPr lang="en-US" sz="2000" b="0" i="0" kern="1200" cap="all" dirty="0">
                <a:solidFill>
                  <a:schemeClr val="accent1"/>
                </a:solidFill>
                <a:effectLst/>
                <a:latin typeface="+mn-lt"/>
                <a:ea typeface="+mn-ea"/>
                <a:cs typeface="+mn-cs"/>
              </a:rPr>
              <a:t>Watch: </a:t>
            </a:r>
            <a:r>
              <a:rPr lang="en-US" sz="2000" b="0" i="0" u="sng" kern="1200" cap="all" dirty="0">
                <a:solidFill>
                  <a:schemeClr val="accent1"/>
                </a:solidFill>
                <a:effectLst/>
                <a:latin typeface="+mn-lt"/>
                <a:ea typeface="+mn-ea"/>
                <a:cs typeface="+mn-cs"/>
                <a:hlinkClick r:id="rId4"/>
              </a:rPr>
              <a:t>https://www.youtube.com/watch?v=b_n6i1ug0tQ</a:t>
            </a:r>
            <a:r>
              <a:rPr lang="en-US" sz="2000" b="0" i="0" kern="1200" cap="all" dirty="0">
                <a:solidFill>
                  <a:schemeClr val="accent1"/>
                </a:solidFill>
                <a:effectLst/>
                <a:latin typeface="+mn-lt"/>
                <a:ea typeface="+mn-ea"/>
                <a:cs typeface="+mn-cs"/>
              </a:rPr>
              <a:t> (2 min 11 sec)</a:t>
            </a:r>
            <a:endParaRPr lang="en-US" sz="2000" b="0" i="0" kern="1200" cap="all" dirty="0">
              <a:solidFill>
                <a:schemeClr val="accent1"/>
              </a:solidFill>
              <a:latin typeface="+mn-lt"/>
              <a:ea typeface="+mn-ea"/>
              <a:cs typeface="+mn-cs"/>
            </a:endParaRPr>
          </a:p>
        </p:txBody>
      </p:sp>
      <p:pic>
        <p:nvPicPr>
          <p:cNvPr id="6" name="Picture 5">
            <a:extLst>
              <a:ext uri="{FF2B5EF4-FFF2-40B4-BE49-F238E27FC236}">
                <a16:creationId xmlns:a16="http://schemas.microsoft.com/office/drawing/2014/main" id="{97C050FB-08DF-0BB4-74F1-87F9790342AB}"/>
              </a:ext>
            </a:extLst>
          </p:cNvPr>
          <p:cNvPicPr>
            <a:picLocks noChangeAspect="1"/>
          </p:cNvPicPr>
          <p:nvPr/>
        </p:nvPicPr>
        <p:blipFill>
          <a:blip r:embed="rId5"/>
          <a:stretch>
            <a:fillRect/>
          </a:stretch>
        </p:blipFill>
        <p:spPr>
          <a:xfrm>
            <a:off x="1109763" y="1615588"/>
            <a:ext cx="6470907" cy="3623708"/>
          </a:xfrm>
          <a:prstGeom prst="roundRect">
            <a:avLst>
              <a:gd name="adj" fmla="val 1858"/>
            </a:avLst>
          </a:prstGeom>
          <a:effectLst>
            <a:outerShdw blurRad="50800" dist="50800" dir="5400000" algn="tl" rotWithShape="0">
              <a:srgbClr val="000000">
                <a:alpha val="43000"/>
              </a:srgbClr>
            </a:outerShdw>
          </a:effectLst>
        </p:spPr>
      </p:pic>
      <p:pic>
        <p:nvPicPr>
          <p:cNvPr id="8" name="Picture 7" descr="A logo with a person in the middle&#10;&#10;Description automatically generated">
            <a:extLst>
              <a:ext uri="{FF2B5EF4-FFF2-40B4-BE49-F238E27FC236}">
                <a16:creationId xmlns:a16="http://schemas.microsoft.com/office/drawing/2014/main" id="{1E06D84B-F736-A727-B442-A70D5E087B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71200" y="-19756"/>
            <a:ext cx="1320800" cy="4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964270"/>
      </p:ext>
    </p:extLst>
  </p:cSld>
  <p:clrMapOvr>
    <a:masterClrMapping/>
  </p:clrMapOvr>
  <mc:AlternateContent xmlns:mc="http://schemas.openxmlformats.org/markup-compatibility/2006" xmlns:p14="http://schemas.microsoft.com/office/powerpoint/2010/main">
    <mc:Choice Requires="p14">
      <p:transition spd="slow" p14:dur="2250">
        <p:comb/>
      </p:transition>
    </mc:Choice>
    <mc:Fallback xmlns="">
      <p:transition spd="slow">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733EBD-820A-4FA2-9A24-E3259DA7E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5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round a table&#10;&#10;Description automatically generated">
            <a:extLst>
              <a:ext uri="{FF2B5EF4-FFF2-40B4-BE49-F238E27FC236}">
                <a16:creationId xmlns:a16="http://schemas.microsoft.com/office/drawing/2014/main" id="{507FCC6F-2764-ECE2-15F3-ADFA8A63A9A8}"/>
              </a:ext>
            </a:extLst>
          </p:cNvPr>
          <p:cNvPicPr>
            <a:picLocks noChangeAspect="1"/>
          </p:cNvPicPr>
          <p:nvPr/>
        </p:nvPicPr>
        <p:blipFill rotWithShape="1">
          <a:blip r:embed="rId3">
            <a:extLst>
              <a:ext uri="{28A0092B-C50C-407E-A947-70E740481C1C}">
                <a14:useLocalDpi xmlns:a14="http://schemas.microsoft.com/office/drawing/2010/main" val="0"/>
              </a:ext>
            </a:extLst>
          </a:blip>
          <a:srcRect r="1" b="9180"/>
          <a:stretch/>
        </p:blipFill>
        <p:spPr>
          <a:xfrm>
            <a:off x="643467" y="643467"/>
            <a:ext cx="10905066" cy="5571066"/>
          </a:xfrm>
          <a:prstGeom prst="rect">
            <a:avLst/>
          </a:prstGeom>
        </p:spPr>
      </p:pic>
      <p:sp>
        <p:nvSpPr>
          <p:cNvPr id="7" name="Rectangle 6">
            <a:extLst>
              <a:ext uri="{FF2B5EF4-FFF2-40B4-BE49-F238E27FC236}">
                <a16:creationId xmlns:a16="http://schemas.microsoft.com/office/drawing/2014/main" id="{6D4A187A-A5A0-48DF-94DB-432F7582D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8907C22B-DFE4-FD77-FC7F-AB8E510E0A18}"/>
              </a:ext>
            </a:extLst>
          </p:cNvPr>
          <p:cNvPicPr>
            <a:picLocks noChangeAspect="1"/>
          </p:cNvPicPr>
          <p:nvPr/>
        </p:nvPicPr>
        <p:blipFill rotWithShape="1">
          <a:blip r:embed="rId4"/>
          <a:srcRect l="34718" t="32464" r="34073" b="56187"/>
          <a:stretch/>
        </p:blipFill>
        <p:spPr>
          <a:xfrm>
            <a:off x="3445469" y="306117"/>
            <a:ext cx="5439451" cy="1112060"/>
          </a:xfrm>
          <a:prstGeom prst="rect">
            <a:avLst/>
          </a:prstGeom>
        </p:spPr>
      </p:pic>
      <p:pic>
        <p:nvPicPr>
          <p:cNvPr id="8" name="Picture 7" descr="A logo with a person in the middle&#10;&#10;Description automatically generated">
            <a:extLst>
              <a:ext uri="{FF2B5EF4-FFF2-40B4-BE49-F238E27FC236}">
                <a16:creationId xmlns:a16="http://schemas.microsoft.com/office/drawing/2014/main" id="{04686F55-D8A7-7CD2-1071-DC41AA6F51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1200" y="-19756"/>
            <a:ext cx="1320800" cy="4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34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733EBD-820A-4FA2-9A24-E3259DA7E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8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cut out paper figures&#10;&#10;Description automatically generated">
            <a:extLst>
              <a:ext uri="{FF2B5EF4-FFF2-40B4-BE49-F238E27FC236}">
                <a16:creationId xmlns:a16="http://schemas.microsoft.com/office/drawing/2014/main" id="{5F81CF06-BAA5-56CA-95F0-A52E7A21D21F}"/>
              </a:ext>
            </a:extLst>
          </p:cNvPr>
          <p:cNvPicPr>
            <a:picLocks noChangeAspect="1"/>
          </p:cNvPicPr>
          <p:nvPr/>
        </p:nvPicPr>
        <p:blipFill rotWithShape="1">
          <a:blip r:embed="rId3">
            <a:extLst>
              <a:ext uri="{28A0092B-C50C-407E-A947-70E740481C1C}">
                <a14:useLocalDpi xmlns:a14="http://schemas.microsoft.com/office/drawing/2010/main" val="0"/>
              </a:ext>
            </a:extLst>
          </a:blip>
          <a:srcRect r="1" b="9180"/>
          <a:stretch/>
        </p:blipFill>
        <p:spPr>
          <a:xfrm>
            <a:off x="643467" y="643467"/>
            <a:ext cx="10905066" cy="5571066"/>
          </a:xfrm>
          <a:prstGeom prst="rect">
            <a:avLst/>
          </a:prstGeom>
        </p:spPr>
      </p:pic>
      <p:sp>
        <p:nvSpPr>
          <p:cNvPr id="13" name="Rectangle 12">
            <a:extLst>
              <a:ext uri="{FF2B5EF4-FFF2-40B4-BE49-F238E27FC236}">
                <a16:creationId xmlns:a16="http://schemas.microsoft.com/office/drawing/2014/main" id="{6D4A187A-A5A0-48DF-94DB-432F7582D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Picture 7">
            <a:extLst>
              <a:ext uri="{FF2B5EF4-FFF2-40B4-BE49-F238E27FC236}">
                <a16:creationId xmlns:a16="http://schemas.microsoft.com/office/drawing/2014/main" id="{DC96EA62-B539-013B-D52C-90988D1ECFA6}"/>
              </a:ext>
            </a:extLst>
          </p:cNvPr>
          <p:cNvPicPr>
            <a:picLocks noChangeAspect="1"/>
          </p:cNvPicPr>
          <p:nvPr/>
        </p:nvPicPr>
        <p:blipFill rotWithShape="1">
          <a:blip r:embed="rId4"/>
          <a:srcRect l="34783" t="42921" r="34008" b="37016"/>
          <a:stretch/>
        </p:blipFill>
        <p:spPr>
          <a:xfrm>
            <a:off x="386513" y="540857"/>
            <a:ext cx="4210066" cy="1521623"/>
          </a:xfrm>
          <a:prstGeom prst="rect">
            <a:avLst/>
          </a:prstGeom>
        </p:spPr>
      </p:pic>
      <p:pic>
        <p:nvPicPr>
          <p:cNvPr id="10" name="Picture 9" descr="A logo with a person in the middle&#10;&#10;Description automatically generated">
            <a:extLst>
              <a:ext uri="{FF2B5EF4-FFF2-40B4-BE49-F238E27FC236}">
                <a16:creationId xmlns:a16="http://schemas.microsoft.com/office/drawing/2014/main" id="{59C81183-7756-D3A3-8FD8-22F21C8131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1200" y="-19756"/>
            <a:ext cx="1320800" cy="4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850354"/>
      </p:ext>
    </p:extLst>
  </p:cSld>
  <p:clrMapOvr>
    <a:masterClrMapping/>
  </p:clrMapOvr>
  <mc:AlternateContent xmlns:mc="http://schemas.openxmlformats.org/markup-compatibility/2006" xmlns:p14="http://schemas.microsoft.com/office/powerpoint/2010/main">
    <mc:Choice Requires="p14">
      <p:transition spd="slow" p14:dur="225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FEEA6B06-37BF-43FC-9986-67E8966764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32" name="Rectangle 31">
              <a:extLst>
                <a:ext uri="{FF2B5EF4-FFF2-40B4-BE49-F238E27FC236}">
                  <a16:creationId xmlns:a16="http://schemas.microsoft.com/office/drawing/2014/main" id="{D932D0FE-76FF-4860-ACE3-458B2BB90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Oval 32">
              <a:extLst>
                <a:ext uri="{FF2B5EF4-FFF2-40B4-BE49-F238E27FC236}">
                  <a16:creationId xmlns:a16="http://schemas.microsoft.com/office/drawing/2014/main" id="{E5D4D113-E6B9-4BCC-8EE7-ABFD7E942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Oval 33">
              <a:extLst>
                <a:ext uri="{FF2B5EF4-FFF2-40B4-BE49-F238E27FC236}">
                  <a16:creationId xmlns:a16="http://schemas.microsoft.com/office/drawing/2014/main" id="{909219B5-F7D1-4ED7-8DC1-CE442F43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Oval 34">
              <a:extLst>
                <a:ext uri="{FF2B5EF4-FFF2-40B4-BE49-F238E27FC236}">
                  <a16:creationId xmlns:a16="http://schemas.microsoft.com/office/drawing/2014/main" id="{A0E47095-D247-457B-8082-990F3184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Oval 35">
              <a:extLst>
                <a:ext uri="{FF2B5EF4-FFF2-40B4-BE49-F238E27FC236}">
                  <a16:creationId xmlns:a16="http://schemas.microsoft.com/office/drawing/2014/main" id="{E2DAA052-A50D-47AE-87C9-AAAB2A38F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Oval 36">
              <a:extLst>
                <a:ext uri="{FF2B5EF4-FFF2-40B4-BE49-F238E27FC236}">
                  <a16:creationId xmlns:a16="http://schemas.microsoft.com/office/drawing/2014/main" id="{3053F849-6CC2-45B1-B2CA-CCD77F862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5">
              <a:extLst>
                <a:ext uri="{FF2B5EF4-FFF2-40B4-BE49-F238E27FC236}">
                  <a16:creationId xmlns:a16="http://schemas.microsoft.com/office/drawing/2014/main" id="{86B102DE-9EA5-422F-910A-E4E2F0A594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60" name="Rectangle 59">
            <a:extLst>
              <a:ext uri="{FF2B5EF4-FFF2-40B4-BE49-F238E27FC236}">
                <a16:creationId xmlns:a16="http://schemas.microsoft.com/office/drawing/2014/main" id="{23D9DFF9-99E4-4FE6-9EAC-F1D7A7DFA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60">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pic>
        <p:nvPicPr>
          <p:cNvPr id="5" name="Picture 4" descr="A person standing in front of a circle with a heart and a briefcase&#10;&#10;Description automatically generated">
            <a:extLst>
              <a:ext uri="{FF2B5EF4-FFF2-40B4-BE49-F238E27FC236}">
                <a16:creationId xmlns:a16="http://schemas.microsoft.com/office/drawing/2014/main" id="{E99750F6-522D-2E51-43CF-615F19B733E6}"/>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r="-1" b="6558"/>
          <a:stretch/>
        </p:blipFill>
        <p:spPr>
          <a:xfrm>
            <a:off x="474133" y="474133"/>
            <a:ext cx="11243734" cy="5909733"/>
          </a:xfrm>
          <a:prstGeom prst="rect">
            <a:avLst/>
          </a:prstGeom>
        </p:spPr>
      </p:pic>
      <p:sp>
        <p:nvSpPr>
          <p:cNvPr id="4" name="TextBox 3">
            <a:extLst>
              <a:ext uri="{FF2B5EF4-FFF2-40B4-BE49-F238E27FC236}">
                <a16:creationId xmlns:a16="http://schemas.microsoft.com/office/drawing/2014/main" id="{E4F5279C-AB25-A3D6-0D34-13F0943592F0}"/>
              </a:ext>
            </a:extLst>
          </p:cNvPr>
          <p:cNvSpPr txBox="1"/>
          <p:nvPr/>
        </p:nvSpPr>
        <p:spPr>
          <a:xfrm>
            <a:off x="687594" y="3428999"/>
            <a:ext cx="8827245" cy="2677648"/>
          </a:xfrm>
          <a:prstGeom prst="rect">
            <a:avLst/>
          </a:prstGeom>
        </p:spPr>
        <p:txBody>
          <a:bodyPr vert="horz" lIns="91440" tIns="45720" rIns="91440" bIns="45720" rtlCol="0" anchor="b">
            <a:normAutofit/>
          </a:bodyPr>
          <a:lstStyle/>
          <a:p>
            <a:pPr>
              <a:spcBef>
                <a:spcPct val="0"/>
              </a:spcBef>
              <a:spcAft>
                <a:spcPts val="600"/>
              </a:spcAft>
              <a:buClr>
                <a:schemeClr val="accent1"/>
              </a:buClr>
              <a:buSzPct val="80000"/>
            </a:pPr>
            <a:r>
              <a:rPr lang="en-US" sz="5400" dirty="0">
                <a:solidFill>
                  <a:srgbClr val="FFFFFF"/>
                </a:solidFill>
                <a:latin typeface="+mj-lt"/>
                <a:ea typeface="+mj-ea"/>
                <a:cs typeface="+mj-cs"/>
              </a:rPr>
              <a:t>Value of Work</a:t>
            </a:r>
          </a:p>
        </p:txBody>
      </p:sp>
      <p:sp>
        <p:nvSpPr>
          <p:cNvPr id="63" name="Rectangle 62">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A logo with a person in the middle&#10;&#10;Description automatically generated">
            <a:extLst>
              <a:ext uri="{FF2B5EF4-FFF2-40B4-BE49-F238E27FC236}">
                <a16:creationId xmlns:a16="http://schemas.microsoft.com/office/drawing/2014/main" id="{6B255ED9-CBAB-F48B-701C-6FFB163974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1200" y="-19756"/>
            <a:ext cx="1320800" cy="4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807392"/>
      </p:ext>
    </p:extLst>
  </p:cSld>
  <p:clrMapOvr>
    <a:masterClrMapping/>
  </p:clrMapOvr>
  <mc:AlternateContent xmlns:mc="http://schemas.openxmlformats.org/markup-compatibility/2006" xmlns:p14="http://schemas.microsoft.com/office/powerpoint/2010/main">
    <mc:Choice Requires="p14">
      <p:transition spd="slow" p14:dur="3000">
        <p14:honeycomb/>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EEA6B06-37BF-43FC-9986-67E8966764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3" name="Rectangle 12">
              <a:extLst>
                <a:ext uri="{FF2B5EF4-FFF2-40B4-BE49-F238E27FC236}">
                  <a16:creationId xmlns:a16="http://schemas.microsoft.com/office/drawing/2014/main" id="{D932D0FE-76FF-4860-ACE3-458B2BB90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E5D4D113-E6B9-4BCC-8EE7-ABFD7E942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909219B5-F7D1-4ED7-8DC1-CE442F43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A0E47095-D247-457B-8082-990F3184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E2DAA052-A50D-47AE-87C9-AAAB2A38F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3053F849-6CC2-45B1-B2CA-CCD77F862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5">
              <a:extLst>
                <a:ext uri="{FF2B5EF4-FFF2-40B4-BE49-F238E27FC236}">
                  <a16:creationId xmlns:a16="http://schemas.microsoft.com/office/drawing/2014/main" id="{86B102DE-9EA5-422F-910A-E4E2F0A594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1" name="Rectangle 20">
            <a:extLst>
              <a:ext uri="{FF2B5EF4-FFF2-40B4-BE49-F238E27FC236}">
                <a16:creationId xmlns:a16="http://schemas.microsoft.com/office/drawing/2014/main" id="{23D9DFF9-99E4-4FE6-9EAC-F1D7A7DFA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pic>
        <p:nvPicPr>
          <p:cNvPr id="6" name="Picture 5">
            <a:extLst>
              <a:ext uri="{FF2B5EF4-FFF2-40B4-BE49-F238E27FC236}">
                <a16:creationId xmlns:a16="http://schemas.microsoft.com/office/drawing/2014/main" id="{625453B6-008D-056D-3795-B78ECA0CE304}"/>
              </a:ext>
            </a:extLst>
          </p:cNvPr>
          <p:cNvPicPr>
            <a:picLocks noChangeAspect="1"/>
          </p:cNvPicPr>
          <p:nvPr/>
        </p:nvPicPr>
        <p:blipFill rotWithShape="1">
          <a:blip r:embed="rId4">
            <a:alphaModFix amt="35000"/>
          </a:blip>
          <a:srcRect l="6000" r="1249" b="-1"/>
          <a:stretch/>
        </p:blipFill>
        <p:spPr>
          <a:xfrm>
            <a:off x="474133" y="474133"/>
            <a:ext cx="11243734" cy="5909733"/>
          </a:xfrm>
          <a:prstGeom prst="rect">
            <a:avLst/>
          </a:prstGeom>
        </p:spPr>
      </p:pic>
      <p:sp>
        <p:nvSpPr>
          <p:cNvPr id="7" name="Title 6">
            <a:extLst>
              <a:ext uri="{FF2B5EF4-FFF2-40B4-BE49-F238E27FC236}">
                <a16:creationId xmlns:a16="http://schemas.microsoft.com/office/drawing/2014/main" id="{66117DC6-AD28-477B-C7B6-091B18E25DE7}"/>
              </a:ext>
            </a:extLst>
          </p:cNvPr>
          <p:cNvSpPr>
            <a:spLocks noGrp="1"/>
          </p:cNvSpPr>
          <p:nvPr>
            <p:ph type="title"/>
          </p:nvPr>
        </p:nvSpPr>
        <p:spPr>
          <a:xfrm>
            <a:off x="1154954" y="2099733"/>
            <a:ext cx="8827245" cy="2677648"/>
          </a:xfrm>
        </p:spPr>
        <p:txBody>
          <a:bodyPr vert="horz" lIns="91440" tIns="45720" rIns="91440" bIns="45720" rtlCol="0" anchor="b">
            <a:normAutofit/>
          </a:bodyPr>
          <a:lstStyle/>
          <a:p>
            <a:r>
              <a:rPr lang="en-US" sz="5400" b="1" i="1" dirty="0">
                <a:solidFill>
                  <a:srgbClr val="FFFFFF"/>
                </a:solidFill>
              </a:rPr>
              <a:t>Stan Lee – </a:t>
            </a:r>
            <a:br>
              <a:rPr lang="en-US" sz="5400" b="1" i="1" dirty="0">
                <a:solidFill>
                  <a:srgbClr val="FFFFFF"/>
                </a:solidFill>
              </a:rPr>
            </a:br>
            <a:r>
              <a:rPr lang="en-US" sz="5400" b="1" i="1" dirty="0">
                <a:solidFill>
                  <a:srgbClr val="FFFFFF"/>
                </a:solidFill>
              </a:rPr>
              <a:t>Do Meaningful Work </a:t>
            </a:r>
          </a:p>
        </p:txBody>
      </p:sp>
      <p:sp>
        <p:nvSpPr>
          <p:cNvPr id="3" name="Text Placeholder 2">
            <a:extLst>
              <a:ext uri="{FF2B5EF4-FFF2-40B4-BE49-F238E27FC236}">
                <a16:creationId xmlns:a16="http://schemas.microsoft.com/office/drawing/2014/main" id="{52165981-2707-B11F-D5D3-6414D316FD49}"/>
              </a:ext>
            </a:extLst>
          </p:cNvPr>
          <p:cNvSpPr>
            <a:spLocks noGrp="1"/>
          </p:cNvSpPr>
          <p:nvPr>
            <p:ph type="body" sz="half" idx="2"/>
          </p:nvPr>
        </p:nvSpPr>
        <p:spPr>
          <a:xfrm>
            <a:off x="1154954" y="4777380"/>
            <a:ext cx="9665446" cy="861420"/>
          </a:xfrm>
        </p:spPr>
        <p:txBody>
          <a:bodyPr vert="horz" lIns="91440" tIns="45720" rIns="91440" bIns="45720" rtlCol="0" anchor="t">
            <a:normAutofit/>
          </a:bodyPr>
          <a:lstStyle/>
          <a:p>
            <a:pPr>
              <a:lnSpc>
                <a:spcPct val="90000"/>
              </a:lnSpc>
            </a:pPr>
            <a:r>
              <a:rPr lang="en-US" cap="all" dirty="0">
                <a:solidFill>
                  <a:srgbClr val="FFFFFF"/>
                </a:solidFill>
                <a:effectLst/>
              </a:rPr>
              <a:t>Watch: </a:t>
            </a:r>
            <a:r>
              <a:rPr lang="en-US" u="sng" cap="all" dirty="0">
                <a:solidFill>
                  <a:srgbClr val="FFFFFF"/>
                </a:solidFill>
                <a:effectLst/>
                <a:hlinkClick r:id="rId5"/>
              </a:rPr>
              <a:t>https://www.youtube.com/watch?v=iyY28MywuoE</a:t>
            </a:r>
            <a:r>
              <a:rPr lang="en-US" cap="all" dirty="0">
                <a:solidFill>
                  <a:srgbClr val="FFFFFF"/>
                </a:solidFill>
                <a:effectLst/>
              </a:rPr>
              <a:t> (0 min 38 sec)</a:t>
            </a:r>
            <a:br>
              <a:rPr lang="en-US" cap="all" dirty="0">
                <a:solidFill>
                  <a:srgbClr val="FFFFFF"/>
                </a:solidFill>
                <a:effectLst/>
              </a:rPr>
            </a:br>
            <a:endParaRPr lang="en-US" cap="all" dirty="0">
              <a:solidFill>
                <a:srgbClr val="FFFFFF"/>
              </a:solidFill>
            </a:endParaRPr>
          </a:p>
        </p:txBody>
      </p:sp>
      <p:sp>
        <p:nvSpPr>
          <p:cNvPr id="27" name="Rectangle 26">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Picture 7" descr="A logo with a person in the middle&#10;&#10;Description automatically generated">
            <a:extLst>
              <a:ext uri="{FF2B5EF4-FFF2-40B4-BE49-F238E27FC236}">
                <a16:creationId xmlns:a16="http://schemas.microsoft.com/office/drawing/2014/main" id="{05E3CD15-6C18-C6D6-A6F5-1C4E9421CB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71200" y="-19756"/>
            <a:ext cx="1320800" cy="4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354375"/>
      </p:ext>
    </p:extLst>
  </p:cSld>
  <p:clrMapOvr>
    <a:masterClrMapping/>
  </p:clrMapOvr>
  <mc:AlternateContent xmlns:mc="http://schemas.openxmlformats.org/markup-compatibility/2006" xmlns:p14="http://schemas.microsoft.com/office/powerpoint/2010/main">
    <mc:Choice Requires="p14">
      <p:transition spd="slow" p14:dur="2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A9EA9CA4-3B17-F875-914B-6DCADC0200E0}"/>
              </a:ext>
            </a:extLst>
          </p:cNvPr>
          <p:cNvPicPr>
            <a:picLocks noChangeAspect="1"/>
          </p:cNvPicPr>
          <p:nvPr/>
        </p:nvPicPr>
        <p:blipFill rotWithShape="1">
          <a:blip r:embed="rId3"/>
          <a:srcRect l="29879" t="43222" r="15686" b="15683"/>
          <a:stretch/>
        </p:blipFill>
        <p:spPr>
          <a:xfrm>
            <a:off x="1126066" y="1295228"/>
            <a:ext cx="10035037" cy="4261398"/>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E689A44A-2B9A-4C48-6688-E8E4CF07BD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71200" y="-19756"/>
            <a:ext cx="1320800" cy="4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132275"/>
      </p:ext>
    </p:extLst>
  </p:cSld>
  <p:clrMapOvr>
    <a:masterClrMapping/>
  </p:clrMapOvr>
  <mc:AlternateContent xmlns:mc="http://schemas.openxmlformats.org/markup-compatibility/2006" xmlns:p14="http://schemas.microsoft.com/office/powerpoint/2010/main">
    <mc:Choice Requires="p14">
      <p:transition spd="slow" p14:dur="225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53" name="Rectangle 6152">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6155" name="Rectangle 6154">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146" name="Picture 2" descr="Free idea visualization line art vector">
            <a:extLst>
              <a:ext uri="{FF2B5EF4-FFF2-40B4-BE49-F238E27FC236}">
                <a16:creationId xmlns:a16="http://schemas.microsoft.com/office/drawing/2014/main" id="{F6D81FCB-766A-CA1F-8E3F-00D99E3B7E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9" r="1" b="1"/>
          <a:stretch/>
        </p:blipFill>
        <p:spPr bwMode="auto">
          <a:xfrm>
            <a:off x="1126067" y="1579385"/>
            <a:ext cx="4728634" cy="3693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8FE9E32-2ABB-3015-0B26-90A9C37974F6}"/>
              </a:ext>
            </a:extLst>
          </p:cNvPr>
          <p:cNvPicPr>
            <a:picLocks noChangeAspect="1"/>
          </p:cNvPicPr>
          <p:nvPr/>
        </p:nvPicPr>
        <p:blipFill rotWithShape="1">
          <a:blip r:embed="rId4"/>
          <a:srcRect l="66653" t="32480" r="14839" b="21492"/>
          <a:stretch/>
        </p:blipFill>
        <p:spPr>
          <a:xfrm>
            <a:off x="7170741" y="1284394"/>
            <a:ext cx="3061753" cy="4283066"/>
          </a:xfrm>
          <a:prstGeom prst="rect">
            <a:avLst/>
          </a:prstGeom>
        </p:spPr>
      </p:pic>
      <p:pic>
        <p:nvPicPr>
          <p:cNvPr id="3" name="Picture 2" descr="A logo with a person in the middle&#10;&#10;Description automatically generated">
            <a:extLst>
              <a:ext uri="{FF2B5EF4-FFF2-40B4-BE49-F238E27FC236}">
                <a16:creationId xmlns:a16="http://schemas.microsoft.com/office/drawing/2014/main" id="{753B964B-7D0C-6C6C-C2D1-E214AD2420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1200" y="-19756"/>
            <a:ext cx="1320800" cy="4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068511"/>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77e3762473cea745cadc0c19403a5c5">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073529ee14c99b5c51d3e9b20bdcae55"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E48DE7-168F-4C06-844C-F1879018CD91}"/>
</file>

<file path=customXml/itemProps2.xml><?xml version="1.0" encoding="utf-8"?>
<ds:datastoreItem xmlns:ds="http://schemas.openxmlformats.org/officeDocument/2006/customXml" ds:itemID="{97004A89-2961-4CCE-9348-41C1A3AB6D89}"/>
</file>

<file path=docProps/app.xml><?xml version="1.0" encoding="utf-8"?>
<Properties xmlns="http://schemas.openxmlformats.org/officeDocument/2006/extended-properties" xmlns:vt="http://schemas.openxmlformats.org/officeDocument/2006/docPropsVTypes">
  <Template>Berlin</Template>
  <TotalTime>574</TotalTime>
  <Words>1460</Words>
  <Application>Microsoft Office PowerPoint</Application>
  <PresentationFormat>Widescreen</PresentationFormat>
  <Paragraphs>85</Paragraphs>
  <Slides>9</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Aptos</vt:lpstr>
      <vt:lpstr>Arial</vt:lpstr>
      <vt:lpstr>Calibri</vt:lpstr>
      <vt:lpstr>Calibri (MS)</vt:lpstr>
      <vt:lpstr>Century Gothic</vt:lpstr>
      <vt:lpstr>Symbol</vt:lpstr>
      <vt:lpstr>Wingdings 3</vt:lpstr>
      <vt:lpstr>Office Theme</vt:lpstr>
      <vt:lpstr>Ion Boardroom</vt:lpstr>
      <vt:lpstr>PowerPoint Presentation</vt:lpstr>
      <vt:lpstr>PowerPoint Presentation</vt:lpstr>
      <vt:lpstr>Ethics in the Workplace –  A Good Work Ethic </vt:lpstr>
      <vt:lpstr>PowerPoint Presentation</vt:lpstr>
      <vt:lpstr>PowerPoint Presentation</vt:lpstr>
      <vt:lpstr>PowerPoint Presentation</vt:lpstr>
      <vt:lpstr>Stan Lee –  Do Meaningful Work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Kerri Cunningham</dc:creator>
  <cp:lastModifiedBy>Melchior Botes</cp:lastModifiedBy>
  <cp:revision>1</cp:revision>
  <dcterms:created xsi:type="dcterms:W3CDTF">2024-05-06T00:02:34Z</dcterms:created>
  <dcterms:modified xsi:type="dcterms:W3CDTF">2024-05-30T10:33:16Z</dcterms:modified>
</cp:coreProperties>
</file>