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13"/>
  </p:notesMasterIdLst>
  <p:sldIdLst>
    <p:sldId id="256" r:id="rId2"/>
    <p:sldId id="260" r:id="rId3"/>
    <p:sldId id="257" r:id="rId4"/>
    <p:sldId id="274" r:id="rId5"/>
    <p:sldId id="275" r:id="rId6"/>
    <p:sldId id="276" r:id="rId7"/>
    <p:sldId id="277" r:id="rId8"/>
    <p:sldId id="278" r:id="rId9"/>
    <p:sldId id="279" r:id="rId10"/>
    <p:sldId id="261" r:id="rId11"/>
    <p:sldId id="26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58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454AAA-4B86-4464-A9F9-060C3D4922D6}" v="27" dt="2024-04-22T12:46:01.9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0990" autoAdjust="0"/>
  </p:normalViewPr>
  <p:slideViewPr>
    <p:cSldViewPr snapToGrid="0">
      <p:cViewPr varScale="1">
        <p:scale>
          <a:sx n="77" d="100"/>
          <a:sy n="77" d="100"/>
        </p:scale>
        <p:origin x="91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A3E1A7FE-C47C-4B93-93F6-64AD9DA95EC6}"/>
    <pc:docChg chg="undo redo custSel addSld delSld modSld sldOrd">
      <pc:chgData name="Hp Unit" userId="86ec350514542ee1" providerId="LiveId" clId="{A3E1A7FE-C47C-4B93-93F6-64AD9DA95EC6}" dt="2024-03-27T11:36:28.621" v="5969" actId="20577"/>
      <pc:docMkLst>
        <pc:docMk/>
      </pc:docMkLst>
      <pc:sldChg chg="modSp mod modNotesTx">
        <pc:chgData name="Hp Unit" userId="86ec350514542ee1" providerId="LiveId" clId="{A3E1A7FE-C47C-4B93-93F6-64AD9DA95EC6}" dt="2024-03-27T11:34:01.684" v="5961" actId="6549"/>
        <pc:sldMkLst>
          <pc:docMk/>
          <pc:sldMk cId="3923434475" sldId="256"/>
        </pc:sldMkLst>
        <pc:spChg chg="mod">
          <ac:chgData name="Hp Unit" userId="86ec350514542ee1" providerId="LiveId" clId="{A3E1A7FE-C47C-4B93-93F6-64AD9DA95EC6}" dt="2024-03-26T12:31:07.962" v="1" actId="20577"/>
          <ac:spMkLst>
            <pc:docMk/>
            <pc:sldMk cId="3923434475" sldId="256"/>
            <ac:spMk id="3" creationId="{D9DCAD12-0F0E-829D-CAC4-A41407C1C1B9}"/>
          </ac:spMkLst>
        </pc:spChg>
      </pc:sldChg>
      <pc:sldChg chg="modSp mod modNotesTx">
        <pc:chgData name="Hp Unit" userId="86ec350514542ee1" providerId="LiveId" clId="{A3E1A7FE-C47C-4B93-93F6-64AD9DA95EC6}" dt="2024-03-27T05:53:37.345" v="1296"/>
        <pc:sldMkLst>
          <pc:docMk/>
          <pc:sldMk cId="12734824" sldId="257"/>
        </pc:sldMkLst>
        <pc:spChg chg="mod">
          <ac:chgData name="Hp Unit" userId="86ec350514542ee1" providerId="LiveId" clId="{A3E1A7FE-C47C-4B93-93F6-64AD9DA95EC6}" dt="2024-03-27T05:53:16.994" v="1295" actId="33524"/>
          <ac:spMkLst>
            <pc:docMk/>
            <pc:sldMk cId="12734824" sldId="257"/>
            <ac:spMk id="4" creationId="{143E6E76-3554-4B10-BB7F-664CEF3A5F8E}"/>
          </ac:spMkLst>
        </pc:spChg>
      </pc:sldChg>
      <pc:sldChg chg="addSp delSp modSp mod modNotesTx">
        <pc:chgData name="Hp Unit" userId="86ec350514542ee1" providerId="LiveId" clId="{A3E1A7FE-C47C-4B93-93F6-64AD9DA95EC6}" dt="2024-03-27T05:53:53.415" v="1312" actId="20577"/>
        <pc:sldMkLst>
          <pc:docMk/>
          <pc:sldMk cId="3115320565" sldId="260"/>
        </pc:sldMkLst>
        <pc:picChg chg="del">
          <ac:chgData name="Hp Unit" userId="86ec350514542ee1" providerId="LiveId" clId="{A3E1A7FE-C47C-4B93-93F6-64AD9DA95EC6}" dt="2024-03-27T05:23:24.200" v="16" actId="478"/>
          <ac:picMkLst>
            <pc:docMk/>
            <pc:sldMk cId="3115320565" sldId="260"/>
            <ac:picMk id="2" creationId="{01EC9250-EA44-A20F-2FD8-FF8E65A35C0A}"/>
          </ac:picMkLst>
        </pc:picChg>
        <pc:picChg chg="add mod">
          <ac:chgData name="Hp Unit" userId="86ec350514542ee1" providerId="LiveId" clId="{A3E1A7FE-C47C-4B93-93F6-64AD9DA95EC6}" dt="2024-03-27T05:24:11.156" v="20" actId="1076"/>
          <ac:picMkLst>
            <pc:docMk/>
            <pc:sldMk cId="3115320565" sldId="260"/>
            <ac:picMk id="4" creationId="{2F7F343C-4510-9628-F441-03097BCB43D0}"/>
          </ac:picMkLst>
        </pc:picChg>
      </pc:sldChg>
      <pc:sldChg chg="ord modNotesTx">
        <pc:chgData name="Hp Unit" userId="86ec350514542ee1" providerId="LiveId" clId="{A3E1A7FE-C47C-4B93-93F6-64AD9DA95EC6}" dt="2024-03-27T11:36:28.621" v="5969" actId="20577"/>
        <pc:sldMkLst>
          <pc:docMk/>
          <pc:sldMk cId="2489081891" sldId="261"/>
        </pc:sldMkLst>
      </pc:sldChg>
      <pc:sldChg chg="del">
        <pc:chgData name="Hp Unit" userId="86ec350514542ee1" providerId="LiveId" clId="{A3E1A7FE-C47C-4B93-93F6-64AD9DA95EC6}" dt="2024-03-27T09:01:38.402" v="5796" actId="47"/>
        <pc:sldMkLst>
          <pc:docMk/>
          <pc:sldMk cId="3271630228" sldId="262"/>
        </pc:sldMkLst>
      </pc:sldChg>
      <pc:sldChg chg="addSp delSp modSp mod modNotesTx">
        <pc:chgData name="Hp Unit" userId="86ec350514542ee1" providerId="LiveId" clId="{A3E1A7FE-C47C-4B93-93F6-64AD9DA95EC6}" dt="2024-03-27T09:39:23.699" v="5930" actId="20577"/>
        <pc:sldMkLst>
          <pc:docMk/>
          <pc:sldMk cId="1160502578" sldId="265"/>
        </pc:sldMkLst>
        <pc:spChg chg="mod">
          <ac:chgData name="Hp Unit" userId="86ec350514542ee1" providerId="LiveId" clId="{A3E1A7FE-C47C-4B93-93F6-64AD9DA95EC6}" dt="2024-03-27T09:04:31.951" v="5835" actId="1076"/>
          <ac:spMkLst>
            <pc:docMk/>
            <pc:sldMk cId="1160502578" sldId="265"/>
            <ac:spMk id="2" creationId="{6DB7E85E-423E-60A5-E09F-E3773C54FA7F}"/>
          </ac:spMkLst>
        </pc:spChg>
        <pc:picChg chg="del">
          <ac:chgData name="Hp Unit" userId="86ec350514542ee1" providerId="LiveId" clId="{A3E1A7FE-C47C-4B93-93F6-64AD9DA95EC6}" dt="2024-03-27T09:04:22.725" v="5832" actId="478"/>
          <ac:picMkLst>
            <pc:docMk/>
            <pc:sldMk cId="1160502578" sldId="265"/>
            <ac:picMk id="4" creationId="{A41E8447-F57F-94D8-7E5E-9F43311B60C0}"/>
          </ac:picMkLst>
        </pc:picChg>
        <pc:picChg chg="add mod">
          <ac:chgData name="Hp Unit" userId="86ec350514542ee1" providerId="LiveId" clId="{A3E1A7FE-C47C-4B93-93F6-64AD9DA95EC6}" dt="2024-03-27T09:09:06.678" v="5839" actId="1076"/>
          <ac:picMkLst>
            <pc:docMk/>
            <pc:sldMk cId="1160502578" sldId="265"/>
            <ac:picMk id="5" creationId="{61FFE4CD-56E3-3997-2DC5-86EAD858D72B}"/>
          </ac:picMkLst>
        </pc:picChg>
      </pc:sldChg>
      <pc:sldChg chg="addSp delSp modSp del mod setBg modClrScheme delAnim modAnim chgLayout modNotesTx">
        <pc:chgData name="Hp Unit" userId="86ec350514542ee1" providerId="LiveId" clId="{A3E1A7FE-C47C-4B93-93F6-64AD9DA95EC6}" dt="2024-03-27T07:41:06.789" v="2281" actId="47"/>
        <pc:sldMkLst>
          <pc:docMk/>
          <pc:sldMk cId="1805431972" sldId="266"/>
        </pc:sldMkLst>
        <pc:spChg chg="del">
          <ac:chgData name="Hp Unit" userId="86ec350514542ee1" providerId="LiveId" clId="{A3E1A7FE-C47C-4B93-93F6-64AD9DA95EC6}" dt="2024-03-27T05:55:33.248" v="1318" actId="478"/>
          <ac:spMkLst>
            <pc:docMk/>
            <pc:sldMk cId="1805431972" sldId="266"/>
            <ac:spMk id="2" creationId="{C46381A9-9D8A-C2B2-7D32-DAA5E1D71240}"/>
          </ac:spMkLst>
        </pc:spChg>
        <pc:spChg chg="add del mod ord">
          <ac:chgData name="Hp Unit" userId="86ec350514542ee1" providerId="LiveId" clId="{A3E1A7FE-C47C-4B93-93F6-64AD9DA95EC6}" dt="2024-03-27T07:37:13.833" v="2175" actId="700"/>
          <ac:spMkLst>
            <pc:docMk/>
            <pc:sldMk cId="1805431972" sldId="266"/>
            <ac:spMk id="5" creationId="{E74FA542-707E-99B7-7441-2E468EA2C84C}"/>
          </ac:spMkLst>
        </pc:spChg>
        <pc:spChg chg="add del">
          <ac:chgData name="Hp Unit" userId="86ec350514542ee1" providerId="LiveId" clId="{A3E1A7FE-C47C-4B93-93F6-64AD9DA95EC6}" dt="2024-03-27T05:59:15.552" v="1366" actId="26606"/>
          <ac:spMkLst>
            <pc:docMk/>
            <pc:sldMk cId="1805431972" sldId="266"/>
            <ac:spMk id="13" creationId="{19D32F93-50AC-4C46-A5DB-291C60DDB7BD}"/>
          </ac:spMkLst>
        </pc:spChg>
        <pc:spChg chg="add del">
          <ac:chgData name="Hp Unit" userId="86ec350514542ee1" providerId="LiveId" clId="{A3E1A7FE-C47C-4B93-93F6-64AD9DA95EC6}" dt="2024-03-27T05:59:15.552" v="1366" actId="26606"/>
          <ac:spMkLst>
            <pc:docMk/>
            <pc:sldMk cId="1805431972" sldId="266"/>
            <ac:spMk id="15" creationId="{827DC2C4-B485-428A-BF4A-472D2967F47F}"/>
          </ac:spMkLst>
        </pc:spChg>
        <pc:spChg chg="add del mod">
          <ac:chgData name="Hp Unit" userId="86ec350514542ee1" providerId="LiveId" clId="{A3E1A7FE-C47C-4B93-93F6-64AD9DA95EC6}" dt="2024-03-27T07:37:16.330" v="2176" actId="478"/>
          <ac:spMkLst>
            <pc:docMk/>
            <pc:sldMk cId="1805431972" sldId="266"/>
            <ac:spMk id="16" creationId="{5C9F8A5C-C7A3-8FD1-C1AF-CE3DE8AF407C}"/>
          </ac:spMkLst>
        </pc:spChg>
        <pc:spChg chg="del">
          <ac:chgData name="Hp Unit" userId="86ec350514542ee1" providerId="LiveId" clId="{A3E1A7FE-C47C-4B93-93F6-64AD9DA95EC6}" dt="2024-03-27T05:55:30.935" v="1317" actId="478"/>
          <ac:spMkLst>
            <pc:docMk/>
            <pc:sldMk cId="1805431972" sldId="266"/>
            <ac:spMk id="17" creationId="{F80401FA-3BD5-3472-DB7C-F561BC0BD84C}"/>
          </ac:spMkLst>
        </pc:spChg>
        <pc:spChg chg="add del">
          <ac:chgData name="Hp Unit" userId="86ec350514542ee1" providerId="LiveId" clId="{A3E1A7FE-C47C-4B93-93F6-64AD9DA95EC6}" dt="2024-03-27T05:59:15.552" v="1366" actId="26606"/>
          <ac:spMkLst>
            <pc:docMk/>
            <pc:sldMk cId="1805431972" sldId="266"/>
            <ac:spMk id="18" creationId="{86FD7672-78BE-4D6F-A711-2CDB79B52DFF}"/>
          </ac:spMkLst>
        </pc:spChg>
        <pc:spChg chg="add mod ord">
          <ac:chgData name="Hp Unit" userId="86ec350514542ee1" providerId="LiveId" clId="{A3E1A7FE-C47C-4B93-93F6-64AD9DA95EC6}" dt="2024-03-27T07:40:23.975" v="2280" actId="404"/>
          <ac:spMkLst>
            <pc:docMk/>
            <pc:sldMk cId="1805431972" sldId="266"/>
            <ac:spMk id="19" creationId="{6E0F7D82-D2E0-653F-737B-46AB4C82A141}"/>
          </ac:spMkLst>
        </pc:spChg>
        <pc:spChg chg="del">
          <ac:chgData name="Hp Unit" userId="86ec350514542ee1" providerId="LiveId" clId="{A3E1A7FE-C47C-4B93-93F6-64AD9DA95EC6}" dt="2024-03-27T05:55:26.848" v="1315" actId="478"/>
          <ac:spMkLst>
            <pc:docMk/>
            <pc:sldMk cId="1805431972" sldId="266"/>
            <ac:spMk id="20" creationId="{114F6D1E-A3B2-718D-FE01-121B06B20787}"/>
          </ac:spMkLst>
        </pc:spChg>
        <pc:spChg chg="add del">
          <ac:chgData name="Hp Unit" userId="86ec350514542ee1" providerId="LiveId" clId="{A3E1A7FE-C47C-4B93-93F6-64AD9DA95EC6}" dt="2024-03-27T05:59:15.552" v="1366" actId="26606"/>
          <ac:spMkLst>
            <pc:docMk/>
            <pc:sldMk cId="1805431972" sldId="266"/>
            <ac:spMk id="21" creationId="{4A62647B-1222-407C-8740-5A497612B1F5}"/>
          </ac:spMkLst>
        </pc:spChg>
        <pc:spChg chg="add del">
          <ac:chgData name="Hp Unit" userId="86ec350514542ee1" providerId="LiveId" clId="{A3E1A7FE-C47C-4B93-93F6-64AD9DA95EC6}" dt="2024-03-27T05:59:18.237" v="1368" actId="26606"/>
          <ac:spMkLst>
            <pc:docMk/>
            <pc:sldMk cId="1805431972" sldId="266"/>
            <ac:spMk id="23" creationId="{B9D7E975-9161-4F2D-AC53-69E1912F6B5D}"/>
          </ac:spMkLst>
        </pc:spChg>
        <pc:spChg chg="add del mod ord">
          <ac:chgData name="Hp Unit" userId="86ec350514542ee1" providerId="LiveId" clId="{A3E1A7FE-C47C-4B93-93F6-64AD9DA95EC6}" dt="2024-03-27T07:38:45.530" v="2265" actId="26606"/>
          <ac:spMkLst>
            <pc:docMk/>
            <pc:sldMk cId="1805431972" sldId="266"/>
            <ac:spMk id="25" creationId="{C9E9E4E0-9682-E895-EA12-109E8175B6AC}"/>
          </ac:spMkLst>
        </pc:spChg>
        <pc:spChg chg="del">
          <ac:chgData name="Hp Unit" userId="86ec350514542ee1" providerId="LiveId" clId="{A3E1A7FE-C47C-4B93-93F6-64AD9DA95EC6}" dt="2024-03-27T05:55:29.547" v="1316" actId="478"/>
          <ac:spMkLst>
            <pc:docMk/>
            <pc:sldMk cId="1805431972" sldId="266"/>
            <ac:spMk id="26" creationId="{4AB9C98B-CDD3-7468-7C4C-1BD5258FA85B}"/>
          </ac:spMkLst>
        </pc:spChg>
        <pc:spChg chg="add del">
          <ac:chgData name="Hp Unit" userId="86ec350514542ee1" providerId="LiveId" clId="{A3E1A7FE-C47C-4B93-93F6-64AD9DA95EC6}" dt="2024-03-27T05:59:18.237" v="1368" actId="26606"/>
          <ac:spMkLst>
            <pc:docMk/>
            <pc:sldMk cId="1805431972" sldId="266"/>
            <ac:spMk id="27" creationId="{827DC2C4-B485-428A-BF4A-472D2967F47F}"/>
          </ac:spMkLst>
        </pc:spChg>
        <pc:spChg chg="add del">
          <ac:chgData name="Hp Unit" userId="86ec350514542ee1" providerId="LiveId" clId="{A3E1A7FE-C47C-4B93-93F6-64AD9DA95EC6}" dt="2024-03-27T05:59:18.237" v="1368" actId="26606"/>
          <ac:spMkLst>
            <pc:docMk/>
            <pc:sldMk cId="1805431972" sldId="266"/>
            <ac:spMk id="28" creationId="{463E6235-1649-4B47-9862-4026FC473B6F}"/>
          </ac:spMkLst>
        </pc:spChg>
        <pc:spChg chg="add del">
          <ac:chgData name="Hp Unit" userId="86ec350514542ee1" providerId="LiveId" clId="{A3E1A7FE-C47C-4B93-93F6-64AD9DA95EC6}" dt="2024-03-27T05:59:19.462" v="1370" actId="26606"/>
          <ac:spMkLst>
            <pc:docMk/>
            <pc:sldMk cId="1805431972" sldId="266"/>
            <ac:spMk id="30" creationId="{19D32F93-50AC-4C46-A5DB-291C60DDB7BD}"/>
          </ac:spMkLst>
        </pc:spChg>
        <pc:spChg chg="add del">
          <ac:chgData name="Hp Unit" userId="86ec350514542ee1" providerId="LiveId" clId="{A3E1A7FE-C47C-4B93-93F6-64AD9DA95EC6}" dt="2024-03-27T05:59:19.462" v="1370" actId="26606"/>
          <ac:spMkLst>
            <pc:docMk/>
            <pc:sldMk cId="1805431972" sldId="266"/>
            <ac:spMk id="31" creationId="{827DC2C4-B485-428A-BF4A-472D2967F47F}"/>
          </ac:spMkLst>
        </pc:spChg>
        <pc:spChg chg="add del">
          <ac:chgData name="Hp Unit" userId="86ec350514542ee1" providerId="LiveId" clId="{A3E1A7FE-C47C-4B93-93F6-64AD9DA95EC6}" dt="2024-03-27T05:59:19.462" v="1370" actId="26606"/>
          <ac:spMkLst>
            <pc:docMk/>
            <pc:sldMk cId="1805431972" sldId="266"/>
            <ac:spMk id="32" creationId="{EE04B5EB-F158-4507-90DD-BD23620C7CC9}"/>
          </ac:spMkLst>
        </pc:spChg>
        <pc:spChg chg="add del">
          <ac:chgData name="Hp Unit" userId="86ec350514542ee1" providerId="LiveId" clId="{A3E1A7FE-C47C-4B93-93F6-64AD9DA95EC6}" dt="2024-03-27T05:59:21.319" v="1372" actId="26606"/>
          <ac:spMkLst>
            <pc:docMk/>
            <pc:sldMk cId="1805431972" sldId="266"/>
            <ac:spMk id="34" creationId="{D12DDE76-C203-4047-9998-63900085B5E8}"/>
          </ac:spMkLst>
        </pc:spChg>
        <pc:spChg chg="add del">
          <ac:chgData name="Hp Unit" userId="86ec350514542ee1" providerId="LiveId" clId="{A3E1A7FE-C47C-4B93-93F6-64AD9DA95EC6}" dt="2024-03-27T05:59:30.492" v="1374" actId="26606"/>
          <ac:spMkLst>
            <pc:docMk/>
            <pc:sldMk cId="1805431972" sldId="266"/>
            <ac:spMk id="36" creationId="{50CEED20-A22C-4FC3-BC0E-F4FE53FDEB97}"/>
          </ac:spMkLst>
        </pc:spChg>
        <pc:spChg chg="add del">
          <ac:chgData name="Hp Unit" userId="86ec350514542ee1" providerId="LiveId" clId="{A3E1A7FE-C47C-4B93-93F6-64AD9DA95EC6}" dt="2024-03-27T05:59:30.492" v="1374" actId="26606"/>
          <ac:spMkLst>
            <pc:docMk/>
            <pc:sldMk cId="1805431972" sldId="266"/>
            <ac:spMk id="41" creationId="{19C9EAEA-39D0-4B0E-A0EB-51E7B26740B1}"/>
          </ac:spMkLst>
        </pc:spChg>
        <pc:spChg chg="add del">
          <ac:chgData name="Hp Unit" userId="86ec350514542ee1" providerId="LiveId" clId="{A3E1A7FE-C47C-4B93-93F6-64AD9DA95EC6}" dt="2024-03-27T05:59:30.492" v="1374" actId="26606"/>
          <ac:spMkLst>
            <pc:docMk/>
            <pc:sldMk cId="1805431972" sldId="266"/>
            <ac:spMk id="42" creationId="{3873B707-463F-40B0-8227-E8CC6C67EB25}"/>
          </ac:spMkLst>
        </pc:spChg>
        <pc:grpChg chg="add del">
          <ac:chgData name="Hp Unit" userId="86ec350514542ee1" providerId="LiveId" clId="{A3E1A7FE-C47C-4B93-93F6-64AD9DA95EC6}" dt="2024-03-27T05:59:30.492" v="1374" actId="26606"/>
          <ac:grpSpMkLst>
            <pc:docMk/>
            <pc:sldMk cId="1805431972" sldId="266"/>
            <ac:grpSpMk id="37" creationId="{032D8612-31EB-44CF-A1D0-14FD4C705424}"/>
          </ac:grpSpMkLst>
        </pc:grpChg>
        <pc:graphicFrameChg chg="add del">
          <ac:chgData name="Hp Unit" userId="86ec350514542ee1" providerId="LiveId" clId="{A3E1A7FE-C47C-4B93-93F6-64AD9DA95EC6}" dt="2024-03-27T07:38:45.510" v="2264" actId="26606"/>
          <ac:graphicFrameMkLst>
            <pc:docMk/>
            <pc:sldMk cId="1805431972" sldId="266"/>
            <ac:graphicFrameMk id="29" creationId="{4563100F-FEE5-F771-3690-0ACF3E88242A}"/>
          </ac:graphicFrameMkLst>
        </pc:graphicFrameChg>
        <pc:graphicFrameChg chg="add mod">
          <ac:chgData name="Hp Unit" userId="86ec350514542ee1" providerId="LiveId" clId="{A3E1A7FE-C47C-4B93-93F6-64AD9DA95EC6}" dt="2024-03-27T07:39:53.432" v="2274" actId="12100"/>
          <ac:graphicFrameMkLst>
            <pc:docMk/>
            <pc:sldMk cId="1805431972" sldId="266"/>
            <ac:graphicFrameMk id="33" creationId="{0C115807-90BA-BAE6-FEFB-2AB8EBB97A65}"/>
          </ac:graphicFrameMkLst>
        </pc:graphicFrameChg>
        <pc:picChg chg="add del">
          <ac:chgData name="Hp Unit" userId="86ec350514542ee1" providerId="LiveId" clId="{A3E1A7FE-C47C-4B93-93F6-64AD9DA95EC6}" dt="2024-03-27T07:37:27.004" v="2178" actId="478"/>
          <ac:picMkLst>
            <pc:docMk/>
            <pc:sldMk cId="1805431972" sldId="266"/>
            <ac:picMk id="3" creationId="{ACD136A6-F02C-7947-F467-77DBBDB3A258}"/>
          </ac:picMkLst>
        </pc:picChg>
        <pc:picChg chg="add del mod">
          <ac:chgData name="Hp Unit" userId="86ec350514542ee1" providerId="LiveId" clId="{A3E1A7FE-C47C-4B93-93F6-64AD9DA95EC6}" dt="2024-03-27T05:57:32.443" v="1322" actId="478"/>
          <ac:picMkLst>
            <pc:docMk/>
            <pc:sldMk cId="1805431972" sldId="266"/>
            <ac:picMk id="7" creationId="{B7A9A3BF-6C39-2CCE-2522-3CAEDCF6EE95}"/>
          </ac:picMkLst>
        </pc:picChg>
        <pc:picChg chg="add del mod">
          <ac:chgData name="Hp Unit" userId="86ec350514542ee1" providerId="LiveId" clId="{A3E1A7FE-C47C-4B93-93F6-64AD9DA95EC6}" dt="2024-03-27T05:58:20.493" v="1358" actId="478"/>
          <ac:picMkLst>
            <pc:docMk/>
            <pc:sldMk cId="1805431972" sldId="266"/>
            <ac:picMk id="9" creationId="{B323B094-05DD-0397-52E1-01655F944BC3}"/>
          </ac:picMkLst>
        </pc:picChg>
        <pc:picChg chg="add del mod">
          <ac:chgData name="Hp Unit" userId="86ec350514542ee1" providerId="LiveId" clId="{A3E1A7FE-C47C-4B93-93F6-64AD9DA95EC6}" dt="2024-03-27T05:59:35.517" v="1377" actId="478"/>
          <ac:picMkLst>
            <pc:docMk/>
            <pc:sldMk cId="1805431972" sldId="266"/>
            <ac:picMk id="11" creationId="{7BB201B4-2EFC-25D4-A4B5-7B3142E1CF58}"/>
          </ac:picMkLst>
        </pc:picChg>
        <pc:picChg chg="add del mod modCrop">
          <ac:chgData name="Hp Unit" userId="86ec350514542ee1" providerId="LiveId" clId="{A3E1A7FE-C47C-4B93-93F6-64AD9DA95EC6}" dt="2024-03-27T06:04:33.582" v="1409" actId="21"/>
          <ac:picMkLst>
            <pc:docMk/>
            <pc:sldMk cId="1805431972" sldId="266"/>
            <ac:picMk id="14" creationId="{6A17F554-39BB-2FB5-25F5-08BA7B390693}"/>
          </ac:picMkLst>
        </pc:picChg>
        <pc:picChg chg="del">
          <ac:chgData name="Hp Unit" userId="86ec350514542ee1" providerId="LiveId" clId="{A3E1A7FE-C47C-4B93-93F6-64AD9DA95EC6}" dt="2024-03-27T05:55:17.588" v="1313" actId="478"/>
          <ac:picMkLst>
            <pc:docMk/>
            <pc:sldMk cId="1805431972" sldId="266"/>
            <ac:picMk id="22" creationId="{BB5DB661-D7DB-B55E-3C49-D582970FA468}"/>
          </ac:picMkLst>
        </pc:picChg>
        <pc:picChg chg="del">
          <ac:chgData name="Hp Unit" userId="86ec350514542ee1" providerId="LiveId" clId="{A3E1A7FE-C47C-4B93-93F6-64AD9DA95EC6}" dt="2024-03-27T05:55:20.744" v="1314" actId="478"/>
          <ac:picMkLst>
            <pc:docMk/>
            <pc:sldMk cId="1805431972" sldId="266"/>
            <ac:picMk id="24" creationId="{3224F43E-B959-8BB4-728C-F3231A487234}"/>
          </ac:picMkLst>
        </pc:picChg>
      </pc:sldChg>
      <pc:sldChg chg="del modNotesTx">
        <pc:chgData name="Hp Unit" userId="86ec350514542ee1" providerId="LiveId" clId="{A3E1A7FE-C47C-4B93-93F6-64AD9DA95EC6}" dt="2024-03-27T09:01:38.402" v="5796" actId="47"/>
        <pc:sldMkLst>
          <pc:docMk/>
          <pc:sldMk cId="1038900585" sldId="267"/>
        </pc:sldMkLst>
      </pc:sldChg>
      <pc:sldChg chg="del">
        <pc:chgData name="Hp Unit" userId="86ec350514542ee1" providerId="LiveId" clId="{A3E1A7FE-C47C-4B93-93F6-64AD9DA95EC6}" dt="2024-03-27T09:01:38.402" v="5796" actId="47"/>
        <pc:sldMkLst>
          <pc:docMk/>
          <pc:sldMk cId="1861209249" sldId="268"/>
        </pc:sldMkLst>
      </pc:sldChg>
      <pc:sldChg chg="del">
        <pc:chgData name="Hp Unit" userId="86ec350514542ee1" providerId="LiveId" clId="{A3E1A7FE-C47C-4B93-93F6-64AD9DA95EC6}" dt="2024-03-27T09:01:38.402" v="5796" actId="47"/>
        <pc:sldMkLst>
          <pc:docMk/>
          <pc:sldMk cId="3773066639" sldId="269"/>
        </pc:sldMkLst>
      </pc:sldChg>
      <pc:sldChg chg="del">
        <pc:chgData name="Hp Unit" userId="86ec350514542ee1" providerId="LiveId" clId="{A3E1A7FE-C47C-4B93-93F6-64AD9DA95EC6}" dt="2024-03-27T09:01:38.402" v="5796" actId="47"/>
        <pc:sldMkLst>
          <pc:docMk/>
          <pc:sldMk cId="215658740" sldId="270"/>
        </pc:sldMkLst>
      </pc:sldChg>
      <pc:sldChg chg="del">
        <pc:chgData name="Hp Unit" userId="86ec350514542ee1" providerId="LiveId" clId="{A3E1A7FE-C47C-4B93-93F6-64AD9DA95EC6}" dt="2024-03-27T09:01:38.402" v="5796" actId="47"/>
        <pc:sldMkLst>
          <pc:docMk/>
          <pc:sldMk cId="2178863372" sldId="271"/>
        </pc:sldMkLst>
      </pc:sldChg>
      <pc:sldChg chg="del">
        <pc:chgData name="Hp Unit" userId="86ec350514542ee1" providerId="LiveId" clId="{A3E1A7FE-C47C-4B93-93F6-64AD9DA95EC6}" dt="2024-03-27T09:01:38.402" v="5796" actId="47"/>
        <pc:sldMkLst>
          <pc:docMk/>
          <pc:sldMk cId="457048040" sldId="272"/>
        </pc:sldMkLst>
      </pc:sldChg>
      <pc:sldChg chg="del">
        <pc:chgData name="Hp Unit" userId="86ec350514542ee1" providerId="LiveId" clId="{A3E1A7FE-C47C-4B93-93F6-64AD9DA95EC6}" dt="2024-03-27T09:01:38.402" v="5796" actId="47"/>
        <pc:sldMkLst>
          <pc:docMk/>
          <pc:sldMk cId="1299732703" sldId="273"/>
        </pc:sldMkLst>
      </pc:sldChg>
      <pc:sldChg chg="addSp delSp modSp new mod setBg modNotesTx">
        <pc:chgData name="Hp Unit" userId="86ec350514542ee1" providerId="LiveId" clId="{A3E1A7FE-C47C-4B93-93F6-64AD9DA95EC6}" dt="2024-03-27T09:12:23.653" v="5849" actId="20577"/>
        <pc:sldMkLst>
          <pc:docMk/>
          <pc:sldMk cId="1600124941" sldId="274"/>
        </pc:sldMkLst>
        <pc:spChg chg="mod">
          <ac:chgData name="Hp Unit" userId="86ec350514542ee1" providerId="LiveId" clId="{A3E1A7FE-C47C-4B93-93F6-64AD9DA95EC6}" dt="2024-03-27T06:19:37.805" v="2043" actId="122"/>
          <ac:spMkLst>
            <pc:docMk/>
            <pc:sldMk cId="1600124941" sldId="274"/>
            <ac:spMk id="2" creationId="{3791933C-FECB-7FCE-5481-E2AAF2895BCE}"/>
          </ac:spMkLst>
        </pc:spChg>
        <pc:spChg chg="add del mod">
          <ac:chgData name="Hp Unit" userId="86ec350514542ee1" providerId="LiveId" clId="{A3E1A7FE-C47C-4B93-93F6-64AD9DA95EC6}" dt="2024-03-27T06:04:46.636" v="1413"/>
          <ac:spMkLst>
            <pc:docMk/>
            <pc:sldMk cId="1600124941" sldId="274"/>
            <ac:spMk id="3" creationId="{16B5F8C1-BEB1-9183-9E25-134E774A744F}"/>
          </ac:spMkLst>
        </pc:spChg>
        <pc:spChg chg="add del mod">
          <ac:chgData name="Hp Unit" userId="86ec350514542ee1" providerId="LiveId" clId="{A3E1A7FE-C47C-4B93-93F6-64AD9DA95EC6}" dt="2024-03-27T06:05:36.724" v="1425" actId="26606"/>
          <ac:spMkLst>
            <pc:docMk/>
            <pc:sldMk cId="1600124941" sldId="274"/>
            <ac:spMk id="4" creationId="{370830AF-D0E8-A0D7-3CB9-54674BA8E95D}"/>
          </ac:spMkLst>
        </pc:spChg>
        <pc:spChg chg="add del mod">
          <ac:chgData name="Hp Unit" userId="86ec350514542ee1" providerId="LiveId" clId="{A3E1A7FE-C47C-4B93-93F6-64AD9DA95EC6}" dt="2024-03-27T06:10:26.312" v="1436"/>
          <ac:spMkLst>
            <pc:docMk/>
            <pc:sldMk cId="1600124941" sldId="274"/>
            <ac:spMk id="11" creationId="{04E81211-57A2-CD5C-12F6-4FBEF65C0417}"/>
          </ac:spMkLst>
        </pc:spChg>
        <pc:graphicFrameChg chg="add del">
          <ac:chgData name="Hp Unit" userId="86ec350514542ee1" providerId="LiveId" clId="{A3E1A7FE-C47C-4B93-93F6-64AD9DA95EC6}" dt="2024-03-27T06:05:31.579" v="1420" actId="26606"/>
          <ac:graphicFrameMkLst>
            <pc:docMk/>
            <pc:sldMk cId="1600124941" sldId="274"/>
            <ac:graphicFrameMk id="8" creationId="{CCD2DF8D-612D-3939-4023-94DAA984923D}"/>
          </ac:graphicFrameMkLst>
        </pc:graphicFrameChg>
        <pc:graphicFrameChg chg="add del">
          <ac:chgData name="Hp Unit" userId="86ec350514542ee1" providerId="LiveId" clId="{A3E1A7FE-C47C-4B93-93F6-64AD9DA95EC6}" dt="2024-03-27T06:05:32.763" v="1422" actId="26606"/>
          <ac:graphicFrameMkLst>
            <pc:docMk/>
            <pc:sldMk cId="1600124941" sldId="274"/>
            <ac:graphicFrameMk id="10" creationId="{B0D80B5E-1A47-A660-27C8-B55544E6EBD8}"/>
          </ac:graphicFrameMkLst>
        </pc:graphicFrameChg>
        <pc:graphicFrameChg chg="add del">
          <ac:chgData name="Hp Unit" userId="86ec350514542ee1" providerId="LiveId" clId="{A3E1A7FE-C47C-4B93-93F6-64AD9DA95EC6}" dt="2024-03-27T06:05:36.703" v="1424" actId="26606"/>
          <ac:graphicFrameMkLst>
            <pc:docMk/>
            <pc:sldMk cId="1600124941" sldId="274"/>
            <ac:graphicFrameMk id="12" creationId="{CCD2DF8D-612D-3939-4023-94DAA984923D}"/>
          </ac:graphicFrameMkLst>
        </pc:graphicFrameChg>
        <pc:graphicFrameChg chg="add mod modGraphic">
          <ac:chgData name="Hp Unit" userId="86ec350514542ee1" providerId="LiveId" clId="{A3E1A7FE-C47C-4B93-93F6-64AD9DA95EC6}" dt="2024-03-27T06:13:26.087" v="1668" actId="20577"/>
          <ac:graphicFrameMkLst>
            <pc:docMk/>
            <pc:sldMk cId="1600124941" sldId="274"/>
            <ac:graphicFrameMk id="15" creationId="{7B88A458-3D4D-0213-2166-791368E759E8}"/>
          </ac:graphicFrameMkLst>
        </pc:graphicFrameChg>
        <pc:picChg chg="add del mod">
          <ac:chgData name="Hp Unit" userId="86ec350514542ee1" providerId="LiveId" clId="{A3E1A7FE-C47C-4B93-93F6-64AD9DA95EC6}" dt="2024-03-27T06:07:02.724" v="1435" actId="478"/>
          <ac:picMkLst>
            <pc:docMk/>
            <pc:sldMk cId="1600124941" sldId="274"/>
            <ac:picMk id="6" creationId="{39C18E5E-2409-9573-9817-4DA89DFC9686}"/>
          </ac:picMkLst>
        </pc:picChg>
        <pc:picChg chg="add mod">
          <ac:chgData name="Hp Unit" userId="86ec350514542ee1" providerId="LiveId" clId="{A3E1A7FE-C47C-4B93-93F6-64AD9DA95EC6}" dt="2024-03-27T06:04:39.505" v="1412"/>
          <ac:picMkLst>
            <pc:docMk/>
            <pc:sldMk cId="1600124941" sldId="274"/>
            <ac:picMk id="14" creationId="{6A17F554-39BB-2FB5-25F5-08BA7B390693}"/>
          </ac:picMkLst>
        </pc:picChg>
        <pc:picChg chg="add mod">
          <ac:chgData name="Hp Unit" userId="86ec350514542ee1" providerId="LiveId" clId="{A3E1A7FE-C47C-4B93-93F6-64AD9DA95EC6}" dt="2024-03-27T06:10:29.010" v="1438" actId="962"/>
          <ac:picMkLst>
            <pc:docMk/>
            <pc:sldMk cId="1600124941" sldId="274"/>
            <ac:picMk id="16" creationId="{8B5A370F-EE66-0741-EA95-9ACA7EADBA22}"/>
          </ac:picMkLst>
        </pc:picChg>
        <pc:picChg chg="add mod">
          <ac:chgData name="Hp Unit" userId="86ec350514542ee1" providerId="LiveId" clId="{A3E1A7FE-C47C-4B93-93F6-64AD9DA95EC6}" dt="2024-03-27T09:09:23.623" v="5840"/>
          <ac:picMkLst>
            <pc:docMk/>
            <pc:sldMk cId="1600124941" sldId="274"/>
            <ac:picMk id="17" creationId="{688C9E9F-1AE9-54BE-837B-9BFCDED561EA}"/>
          </ac:picMkLst>
        </pc:picChg>
      </pc:sldChg>
      <pc:sldChg chg="addSp delSp modSp new mod setBg modNotesTx">
        <pc:chgData name="Hp Unit" userId="86ec350514542ee1" providerId="LiveId" clId="{A3E1A7FE-C47C-4B93-93F6-64AD9DA95EC6}" dt="2024-03-27T09:09:24.981" v="5841"/>
        <pc:sldMkLst>
          <pc:docMk/>
          <pc:sldMk cId="482038191" sldId="275"/>
        </pc:sldMkLst>
        <pc:spChg chg="mod">
          <ac:chgData name="Hp Unit" userId="86ec350514542ee1" providerId="LiveId" clId="{A3E1A7FE-C47C-4B93-93F6-64AD9DA95EC6}" dt="2024-03-27T07:59:14.345" v="2484" actId="122"/>
          <ac:spMkLst>
            <pc:docMk/>
            <pc:sldMk cId="482038191" sldId="275"/>
            <ac:spMk id="2" creationId="{583A1EE8-9DA7-D50F-D67F-029834FF5A62}"/>
          </ac:spMkLst>
        </pc:spChg>
        <pc:spChg chg="del">
          <ac:chgData name="Hp Unit" userId="86ec350514542ee1" providerId="LiveId" clId="{A3E1A7FE-C47C-4B93-93F6-64AD9DA95EC6}" dt="2024-03-27T07:58:31.464" v="2472"/>
          <ac:spMkLst>
            <pc:docMk/>
            <pc:sldMk cId="482038191" sldId="275"/>
            <ac:spMk id="3" creationId="{FF6B4A9F-09A2-0D81-C1BC-9A89164E9E90}"/>
          </ac:spMkLst>
        </pc:spChg>
        <pc:spChg chg="add del mod">
          <ac:chgData name="Hp Unit" userId="86ec350514542ee1" providerId="LiveId" clId="{A3E1A7FE-C47C-4B93-93F6-64AD9DA95EC6}" dt="2024-03-27T07:58:36.473" v="2474"/>
          <ac:spMkLst>
            <pc:docMk/>
            <pc:sldMk cId="482038191" sldId="275"/>
            <ac:spMk id="7" creationId="{8966C8E9-4BC4-3A23-BB01-805761E6AABD}"/>
          </ac:spMkLst>
        </pc:spChg>
        <pc:picChg chg="add del mod">
          <ac:chgData name="Hp Unit" userId="86ec350514542ee1" providerId="LiveId" clId="{A3E1A7FE-C47C-4B93-93F6-64AD9DA95EC6}" dt="2024-03-27T07:58:33.249" v="2473" actId="478"/>
          <ac:picMkLst>
            <pc:docMk/>
            <pc:sldMk cId="482038191" sldId="275"/>
            <ac:picMk id="5" creationId="{7B14071D-9800-1E8D-56B9-AD7512D804FC}"/>
          </ac:picMkLst>
        </pc:picChg>
        <pc:picChg chg="add mod modCrop">
          <ac:chgData name="Hp Unit" userId="86ec350514542ee1" providerId="LiveId" clId="{A3E1A7FE-C47C-4B93-93F6-64AD9DA95EC6}" dt="2024-03-27T07:59:05.473" v="2481" actId="14100"/>
          <ac:picMkLst>
            <pc:docMk/>
            <pc:sldMk cId="482038191" sldId="275"/>
            <ac:picMk id="9" creationId="{653BBCCF-3019-121F-9635-268424E972D1}"/>
          </ac:picMkLst>
        </pc:picChg>
        <pc:picChg chg="add mod">
          <ac:chgData name="Hp Unit" userId="86ec350514542ee1" providerId="LiveId" clId="{A3E1A7FE-C47C-4B93-93F6-64AD9DA95EC6}" dt="2024-03-27T09:09:24.981" v="5841"/>
          <ac:picMkLst>
            <pc:docMk/>
            <pc:sldMk cId="482038191" sldId="275"/>
            <ac:picMk id="10" creationId="{E12F0F17-FF31-2C13-E27C-5E59D0D0241F}"/>
          </ac:picMkLst>
        </pc:picChg>
      </pc:sldChg>
      <pc:sldChg chg="new del">
        <pc:chgData name="Hp Unit" userId="86ec350514542ee1" providerId="LiveId" clId="{A3E1A7FE-C47C-4B93-93F6-64AD9DA95EC6}" dt="2024-03-27T07:37:09.867" v="2174" actId="680"/>
        <pc:sldMkLst>
          <pc:docMk/>
          <pc:sldMk cId="802055013" sldId="275"/>
        </pc:sldMkLst>
      </pc:sldChg>
      <pc:sldChg chg="addSp delSp modSp add mod modNotesTx">
        <pc:chgData name="Hp Unit" userId="86ec350514542ee1" providerId="LiveId" clId="{A3E1A7FE-C47C-4B93-93F6-64AD9DA95EC6}" dt="2024-03-27T11:35:26.844" v="5964" actId="20577"/>
        <pc:sldMkLst>
          <pc:docMk/>
          <pc:sldMk cId="1279000600" sldId="276"/>
        </pc:sldMkLst>
        <pc:spChg chg="mod">
          <ac:chgData name="Hp Unit" userId="86ec350514542ee1" providerId="LiveId" clId="{A3E1A7FE-C47C-4B93-93F6-64AD9DA95EC6}" dt="2024-03-27T08:00:36.999" v="2510" actId="20577"/>
          <ac:spMkLst>
            <pc:docMk/>
            <pc:sldMk cId="1279000600" sldId="276"/>
            <ac:spMk id="2" creationId="{583A1EE8-9DA7-D50F-D67F-029834FF5A62}"/>
          </ac:spMkLst>
        </pc:spChg>
        <pc:spChg chg="add del mod">
          <ac:chgData name="Hp Unit" userId="86ec350514542ee1" providerId="LiveId" clId="{A3E1A7FE-C47C-4B93-93F6-64AD9DA95EC6}" dt="2024-03-27T08:00:44.240" v="2512"/>
          <ac:spMkLst>
            <pc:docMk/>
            <pc:sldMk cId="1279000600" sldId="276"/>
            <ac:spMk id="4" creationId="{008B59FD-3748-6E19-7725-7A651E90B204}"/>
          </ac:spMkLst>
        </pc:spChg>
        <pc:picChg chg="add mod modCrop">
          <ac:chgData name="Hp Unit" userId="86ec350514542ee1" providerId="LiveId" clId="{A3E1A7FE-C47C-4B93-93F6-64AD9DA95EC6}" dt="2024-03-27T08:00:58.855" v="2518" actId="1076"/>
          <ac:picMkLst>
            <pc:docMk/>
            <pc:sldMk cId="1279000600" sldId="276"/>
            <ac:picMk id="6" creationId="{5958BA11-3BE8-A1E3-8A20-692799ADE9D1}"/>
          </ac:picMkLst>
        </pc:picChg>
        <pc:picChg chg="add mod">
          <ac:chgData name="Hp Unit" userId="86ec350514542ee1" providerId="LiveId" clId="{A3E1A7FE-C47C-4B93-93F6-64AD9DA95EC6}" dt="2024-03-27T09:09:26.658" v="5842"/>
          <ac:picMkLst>
            <pc:docMk/>
            <pc:sldMk cId="1279000600" sldId="276"/>
            <ac:picMk id="7" creationId="{9563DDC3-1B80-DE32-1301-2FD0BB900E64}"/>
          </ac:picMkLst>
        </pc:picChg>
        <pc:picChg chg="del">
          <ac:chgData name="Hp Unit" userId="86ec350514542ee1" providerId="LiveId" clId="{A3E1A7FE-C47C-4B93-93F6-64AD9DA95EC6}" dt="2024-03-27T08:00:40.931" v="2511" actId="478"/>
          <ac:picMkLst>
            <pc:docMk/>
            <pc:sldMk cId="1279000600" sldId="276"/>
            <ac:picMk id="9" creationId="{653BBCCF-3019-121F-9635-268424E972D1}"/>
          </ac:picMkLst>
        </pc:picChg>
      </pc:sldChg>
      <pc:sldChg chg="addSp delSp modSp add mod modNotesTx">
        <pc:chgData name="Hp Unit" userId="86ec350514542ee1" providerId="LiveId" clId="{A3E1A7FE-C47C-4B93-93F6-64AD9DA95EC6}" dt="2024-03-27T09:32:33.234" v="5927" actId="313"/>
        <pc:sldMkLst>
          <pc:docMk/>
          <pc:sldMk cId="1792951364" sldId="277"/>
        </pc:sldMkLst>
        <pc:spChg chg="mod">
          <ac:chgData name="Hp Unit" userId="86ec350514542ee1" providerId="LiveId" clId="{A3E1A7FE-C47C-4B93-93F6-64AD9DA95EC6}" dt="2024-03-27T08:01:49.118" v="2558" actId="20577"/>
          <ac:spMkLst>
            <pc:docMk/>
            <pc:sldMk cId="1792951364" sldId="277"/>
            <ac:spMk id="2" creationId="{583A1EE8-9DA7-D50F-D67F-029834FF5A62}"/>
          </ac:spMkLst>
        </pc:spChg>
        <pc:spChg chg="add del mod">
          <ac:chgData name="Hp Unit" userId="86ec350514542ee1" providerId="LiveId" clId="{A3E1A7FE-C47C-4B93-93F6-64AD9DA95EC6}" dt="2024-03-27T08:02:00.533" v="2560"/>
          <ac:spMkLst>
            <pc:docMk/>
            <pc:sldMk cId="1792951364" sldId="277"/>
            <ac:spMk id="4" creationId="{A428273C-39F7-F579-77C8-37A5D9B51BC1}"/>
          </ac:spMkLst>
        </pc:spChg>
        <pc:picChg chg="del">
          <ac:chgData name="Hp Unit" userId="86ec350514542ee1" providerId="LiveId" clId="{A3E1A7FE-C47C-4B93-93F6-64AD9DA95EC6}" dt="2024-03-27T08:01:51.374" v="2559" actId="478"/>
          <ac:picMkLst>
            <pc:docMk/>
            <pc:sldMk cId="1792951364" sldId="277"/>
            <ac:picMk id="6" creationId="{5958BA11-3BE8-A1E3-8A20-692799ADE9D1}"/>
          </ac:picMkLst>
        </pc:picChg>
        <pc:picChg chg="add mod modCrop">
          <ac:chgData name="Hp Unit" userId="86ec350514542ee1" providerId="LiveId" clId="{A3E1A7FE-C47C-4B93-93F6-64AD9DA95EC6}" dt="2024-03-27T08:02:25.311" v="2568" actId="1076"/>
          <ac:picMkLst>
            <pc:docMk/>
            <pc:sldMk cId="1792951364" sldId="277"/>
            <ac:picMk id="7" creationId="{B6225CA1-5063-7512-0B71-3157A071F4FD}"/>
          </ac:picMkLst>
        </pc:picChg>
        <pc:picChg chg="add mod">
          <ac:chgData name="Hp Unit" userId="86ec350514542ee1" providerId="LiveId" clId="{A3E1A7FE-C47C-4B93-93F6-64AD9DA95EC6}" dt="2024-03-27T09:09:28.092" v="5843"/>
          <ac:picMkLst>
            <pc:docMk/>
            <pc:sldMk cId="1792951364" sldId="277"/>
            <ac:picMk id="8" creationId="{7A3150F5-10AF-98D1-6C7B-99D70349DD18}"/>
          </ac:picMkLst>
        </pc:picChg>
      </pc:sldChg>
      <pc:sldChg chg="addSp delSp modSp add mod modNotesTx">
        <pc:chgData name="Hp Unit" userId="86ec350514542ee1" providerId="LiveId" clId="{A3E1A7FE-C47C-4B93-93F6-64AD9DA95EC6}" dt="2024-03-27T09:09:29.699" v="5844"/>
        <pc:sldMkLst>
          <pc:docMk/>
          <pc:sldMk cId="3115608632" sldId="278"/>
        </pc:sldMkLst>
        <pc:spChg chg="mod">
          <ac:chgData name="Hp Unit" userId="86ec350514542ee1" providerId="LiveId" clId="{A3E1A7FE-C47C-4B93-93F6-64AD9DA95EC6}" dt="2024-03-27T08:02:43.968" v="2582" actId="20577"/>
          <ac:spMkLst>
            <pc:docMk/>
            <pc:sldMk cId="3115608632" sldId="278"/>
            <ac:spMk id="2" creationId="{583A1EE8-9DA7-D50F-D67F-029834FF5A62}"/>
          </ac:spMkLst>
        </pc:spChg>
        <pc:spChg chg="add del mod">
          <ac:chgData name="Hp Unit" userId="86ec350514542ee1" providerId="LiveId" clId="{A3E1A7FE-C47C-4B93-93F6-64AD9DA95EC6}" dt="2024-03-27T08:02:51.676" v="2584"/>
          <ac:spMkLst>
            <pc:docMk/>
            <pc:sldMk cId="3115608632" sldId="278"/>
            <ac:spMk id="4" creationId="{7023987C-3A88-DB94-8A10-0185235E3D0D}"/>
          </ac:spMkLst>
        </pc:spChg>
        <pc:picChg chg="add mod modCrop">
          <ac:chgData name="Hp Unit" userId="86ec350514542ee1" providerId="LiveId" clId="{A3E1A7FE-C47C-4B93-93F6-64AD9DA95EC6}" dt="2024-03-27T08:03:12.311" v="2590" actId="1076"/>
          <ac:picMkLst>
            <pc:docMk/>
            <pc:sldMk cId="3115608632" sldId="278"/>
            <ac:picMk id="6" creationId="{0D2FD714-3E22-A8C3-1DC0-A143911F4153}"/>
          </ac:picMkLst>
        </pc:picChg>
        <pc:picChg chg="del">
          <ac:chgData name="Hp Unit" userId="86ec350514542ee1" providerId="LiveId" clId="{A3E1A7FE-C47C-4B93-93F6-64AD9DA95EC6}" dt="2024-03-27T08:02:47.460" v="2583" actId="478"/>
          <ac:picMkLst>
            <pc:docMk/>
            <pc:sldMk cId="3115608632" sldId="278"/>
            <ac:picMk id="7" creationId="{B6225CA1-5063-7512-0B71-3157A071F4FD}"/>
          </ac:picMkLst>
        </pc:picChg>
        <pc:picChg chg="add mod">
          <ac:chgData name="Hp Unit" userId="86ec350514542ee1" providerId="LiveId" clId="{A3E1A7FE-C47C-4B93-93F6-64AD9DA95EC6}" dt="2024-03-27T09:09:29.699" v="5844"/>
          <ac:picMkLst>
            <pc:docMk/>
            <pc:sldMk cId="3115608632" sldId="278"/>
            <ac:picMk id="8" creationId="{0575212D-9E85-522A-DE57-787538266E63}"/>
          </ac:picMkLst>
        </pc:picChg>
      </pc:sldChg>
      <pc:sldChg chg="addSp delSp modSp add mod modNotesTx">
        <pc:chgData name="Hp Unit" userId="86ec350514542ee1" providerId="LiveId" clId="{A3E1A7FE-C47C-4B93-93F6-64AD9DA95EC6}" dt="2024-03-27T11:36:06.805" v="5968" actId="20577"/>
        <pc:sldMkLst>
          <pc:docMk/>
          <pc:sldMk cId="3860180323" sldId="279"/>
        </pc:sldMkLst>
        <pc:spChg chg="mod">
          <ac:chgData name="Hp Unit" userId="86ec350514542ee1" providerId="LiveId" clId="{A3E1A7FE-C47C-4B93-93F6-64AD9DA95EC6}" dt="2024-03-27T08:03:38.536" v="2597"/>
          <ac:spMkLst>
            <pc:docMk/>
            <pc:sldMk cId="3860180323" sldId="279"/>
            <ac:spMk id="2" creationId="{583A1EE8-9DA7-D50F-D67F-029834FF5A62}"/>
          </ac:spMkLst>
        </pc:spChg>
        <pc:spChg chg="add del mod">
          <ac:chgData name="Hp Unit" userId="86ec350514542ee1" providerId="LiveId" clId="{A3E1A7FE-C47C-4B93-93F6-64AD9DA95EC6}" dt="2024-03-27T08:03:44.277" v="2600"/>
          <ac:spMkLst>
            <pc:docMk/>
            <pc:sldMk cId="3860180323" sldId="279"/>
            <ac:spMk id="4" creationId="{90D6593B-F92C-13E7-97B4-F85FF118CE0E}"/>
          </ac:spMkLst>
        </pc:spChg>
        <pc:picChg chg="del mod">
          <ac:chgData name="Hp Unit" userId="86ec350514542ee1" providerId="LiveId" clId="{A3E1A7FE-C47C-4B93-93F6-64AD9DA95EC6}" dt="2024-03-27T08:03:41.571" v="2599" actId="478"/>
          <ac:picMkLst>
            <pc:docMk/>
            <pc:sldMk cId="3860180323" sldId="279"/>
            <ac:picMk id="6" creationId="{0D2FD714-3E22-A8C3-1DC0-A143911F4153}"/>
          </ac:picMkLst>
        </pc:picChg>
        <pc:picChg chg="add mod modCrop">
          <ac:chgData name="Hp Unit" userId="86ec350514542ee1" providerId="LiveId" clId="{A3E1A7FE-C47C-4B93-93F6-64AD9DA95EC6}" dt="2024-03-27T08:04:03.573" v="2606" actId="1076"/>
          <ac:picMkLst>
            <pc:docMk/>
            <pc:sldMk cId="3860180323" sldId="279"/>
            <ac:picMk id="7" creationId="{48DD0175-AD37-F2B3-EBBC-48BB2F84B8BE}"/>
          </ac:picMkLst>
        </pc:picChg>
        <pc:picChg chg="add mod">
          <ac:chgData name="Hp Unit" userId="86ec350514542ee1" providerId="LiveId" clId="{A3E1A7FE-C47C-4B93-93F6-64AD9DA95EC6}" dt="2024-03-27T09:09:31.078" v="5845"/>
          <ac:picMkLst>
            <pc:docMk/>
            <pc:sldMk cId="3860180323" sldId="279"/>
            <ac:picMk id="8" creationId="{C6D5A954-9718-7160-E8C3-704692A4B1DD}"/>
          </ac:picMkLst>
        </pc:picChg>
      </pc:sldChg>
    </pc:docChg>
  </pc:docChgLst>
  <pc:docChgLst>
    <pc:chgData name="Hp Unit" userId="86ec350514542ee1" providerId="LiveId" clId="{1ABBDAEA-1B6B-417C-824B-EDA9BF04E19B}"/>
    <pc:docChg chg="undo redo custSel addSld delSld modSld">
      <pc:chgData name="Hp Unit" userId="86ec350514542ee1" providerId="LiveId" clId="{1ABBDAEA-1B6B-417C-824B-EDA9BF04E19B}" dt="2024-03-26T08:46:01.270" v="5684"/>
      <pc:docMkLst>
        <pc:docMk/>
      </pc:docMkLst>
      <pc:sldChg chg="addSp modSp mod">
        <pc:chgData name="Hp Unit" userId="86ec350514542ee1" providerId="LiveId" clId="{1ABBDAEA-1B6B-417C-824B-EDA9BF04E19B}" dt="2024-03-26T08:45:41.207" v="5672"/>
        <pc:sldMkLst>
          <pc:docMk/>
          <pc:sldMk cId="3923434475" sldId="256"/>
        </pc:sldMkLst>
        <pc:spChg chg="mod">
          <ac:chgData name="Hp Unit" userId="86ec350514542ee1" providerId="LiveId" clId="{1ABBDAEA-1B6B-417C-824B-EDA9BF04E19B}" dt="2024-03-25T11:41:26.750" v="1" actId="20577"/>
          <ac:spMkLst>
            <pc:docMk/>
            <pc:sldMk cId="3923434475" sldId="256"/>
            <ac:spMk id="3" creationId="{D9DCAD12-0F0E-829D-CAC4-A41407C1C1B9}"/>
          </ac:spMkLst>
        </pc:spChg>
        <pc:picChg chg="add mod">
          <ac:chgData name="Hp Unit" userId="86ec350514542ee1" providerId="LiveId" clId="{1ABBDAEA-1B6B-417C-824B-EDA9BF04E19B}" dt="2024-03-26T08:45:41.207" v="5672"/>
          <ac:picMkLst>
            <pc:docMk/>
            <pc:sldMk cId="3923434475" sldId="256"/>
            <ac:picMk id="4" creationId="{D7CF9D32-A4F1-B17E-8568-502499C0ACA9}"/>
          </ac:picMkLst>
        </pc:picChg>
      </pc:sldChg>
      <pc:sldChg chg="addSp modSp mod modNotesTx">
        <pc:chgData name="Hp Unit" userId="86ec350514542ee1" providerId="LiveId" clId="{1ABBDAEA-1B6B-417C-824B-EDA9BF04E19B}" dt="2024-03-26T08:45:44.197" v="5674"/>
        <pc:sldMkLst>
          <pc:docMk/>
          <pc:sldMk cId="12734824" sldId="257"/>
        </pc:sldMkLst>
        <pc:spChg chg="mod">
          <ac:chgData name="Hp Unit" userId="86ec350514542ee1" providerId="LiveId" clId="{1ABBDAEA-1B6B-417C-824B-EDA9BF04E19B}" dt="2024-03-25T12:06:11.196" v="1076" actId="403"/>
          <ac:spMkLst>
            <pc:docMk/>
            <pc:sldMk cId="12734824" sldId="257"/>
            <ac:spMk id="4" creationId="{143E6E76-3554-4B10-BB7F-664CEF3A5F8E}"/>
          </ac:spMkLst>
        </pc:spChg>
        <pc:picChg chg="add mod">
          <ac:chgData name="Hp Unit" userId="86ec350514542ee1" providerId="LiveId" clId="{1ABBDAEA-1B6B-417C-824B-EDA9BF04E19B}" dt="2024-03-26T08:45:44.197" v="5674"/>
          <ac:picMkLst>
            <pc:docMk/>
            <pc:sldMk cId="12734824" sldId="257"/>
            <ac:picMk id="3" creationId="{A59AC7BC-C075-FACC-0CD6-98B1D0FBEB51}"/>
          </ac:picMkLst>
        </pc:picChg>
      </pc:sldChg>
      <pc:sldChg chg="del">
        <pc:chgData name="Hp Unit" userId="86ec350514542ee1" providerId="LiveId" clId="{1ABBDAEA-1B6B-417C-824B-EDA9BF04E19B}" dt="2024-03-25T12:50:41.787" v="1450" actId="47"/>
        <pc:sldMkLst>
          <pc:docMk/>
          <pc:sldMk cId="2883903426" sldId="258"/>
        </pc:sldMkLst>
      </pc:sldChg>
      <pc:sldChg chg="del">
        <pc:chgData name="Hp Unit" userId="86ec350514542ee1" providerId="LiveId" clId="{1ABBDAEA-1B6B-417C-824B-EDA9BF04E19B}" dt="2024-03-25T13:37:11.385" v="2854" actId="47"/>
        <pc:sldMkLst>
          <pc:docMk/>
          <pc:sldMk cId="1697955501" sldId="259"/>
        </pc:sldMkLst>
      </pc:sldChg>
      <pc:sldChg chg="addSp delSp modSp mod modClrScheme chgLayout modNotesTx">
        <pc:chgData name="Hp Unit" userId="86ec350514542ee1" providerId="LiveId" clId="{1ABBDAEA-1B6B-417C-824B-EDA9BF04E19B}" dt="2024-03-26T08:45:42.972" v="5673"/>
        <pc:sldMkLst>
          <pc:docMk/>
          <pc:sldMk cId="3115320565" sldId="260"/>
        </pc:sldMkLst>
        <pc:spChg chg="add del mod ord">
          <ac:chgData name="Hp Unit" userId="86ec350514542ee1" providerId="LiveId" clId="{1ABBDAEA-1B6B-417C-824B-EDA9BF04E19B}" dt="2024-03-25T11:42:23.829" v="7" actId="700"/>
          <ac:spMkLst>
            <pc:docMk/>
            <pc:sldMk cId="3115320565" sldId="260"/>
            <ac:spMk id="4" creationId="{001CD127-DD74-1CA4-F96A-F3FC758AF826}"/>
          </ac:spMkLst>
        </pc:spChg>
        <pc:spChg chg="add del mod ord">
          <ac:chgData name="Hp Unit" userId="86ec350514542ee1" providerId="LiveId" clId="{1ABBDAEA-1B6B-417C-824B-EDA9BF04E19B}" dt="2024-03-25T11:42:23.829" v="7" actId="700"/>
          <ac:spMkLst>
            <pc:docMk/>
            <pc:sldMk cId="3115320565" sldId="260"/>
            <ac:spMk id="5" creationId="{165AF01E-8E17-7687-92CB-C1B6BFCBBF69}"/>
          </ac:spMkLst>
        </pc:spChg>
        <pc:spChg chg="add mod">
          <ac:chgData name="Hp Unit" userId="86ec350514542ee1" providerId="LiveId" clId="{1ABBDAEA-1B6B-417C-824B-EDA9BF04E19B}" dt="2024-03-25T11:43:15.595" v="33" actId="14100"/>
          <ac:spMkLst>
            <pc:docMk/>
            <pc:sldMk cId="3115320565" sldId="260"/>
            <ac:spMk id="6" creationId="{58707B4E-3815-2A03-6764-99891E6CF5E0}"/>
          </ac:spMkLst>
        </pc:spChg>
        <pc:picChg chg="add mod">
          <ac:chgData name="Hp Unit" userId="86ec350514542ee1" providerId="LiveId" clId="{1ABBDAEA-1B6B-417C-824B-EDA9BF04E19B}" dt="2024-03-25T11:42:49.440" v="10" actId="1076"/>
          <ac:picMkLst>
            <pc:docMk/>
            <pc:sldMk cId="3115320565" sldId="260"/>
            <ac:picMk id="2" creationId="{01EC9250-EA44-A20F-2FD8-FF8E65A35C0A}"/>
          </ac:picMkLst>
        </pc:picChg>
        <pc:picChg chg="del">
          <ac:chgData name="Hp Unit" userId="86ec350514542ee1" providerId="LiveId" clId="{1ABBDAEA-1B6B-417C-824B-EDA9BF04E19B}" dt="2024-03-25T11:42:02.238" v="4" actId="478"/>
          <ac:picMkLst>
            <pc:docMk/>
            <pc:sldMk cId="3115320565" sldId="260"/>
            <ac:picMk id="3" creationId="{261AA422-E584-143C-0F64-F0D6B9E09DC2}"/>
          </ac:picMkLst>
        </pc:picChg>
        <pc:picChg chg="add mod">
          <ac:chgData name="Hp Unit" userId="86ec350514542ee1" providerId="LiveId" clId="{1ABBDAEA-1B6B-417C-824B-EDA9BF04E19B}" dt="2024-03-26T08:45:42.972" v="5673"/>
          <ac:picMkLst>
            <pc:docMk/>
            <pc:sldMk cId="3115320565" sldId="260"/>
            <ac:picMk id="3" creationId="{8AD8604E-A9A1-506A-C393-B3C2F5E43A06}"/>
          </ac:picMkLst>
        </pc:picChg>
      </pc:sldChg>
      <pc:sldChg chg="addSp delSp modSp mod modNotesTx">
        <pc:chgData name="Hp Unit" userId="86ec350514542ee1" providerId="LiveId" clId="{1ABBDAEA-1B6B-417C-824B-EDA9BF04E19B}" dt="2024-03-26T08:45:49.416" v="5677"/>
        <pc:sldMkLst>
          <pc:docMk/>
          <pc:sldMk cId="2489081891" sldId="261"/>
        </pc:sldMkLst>
        <pc:spChg chg="mod">
          <ac:chgData name="Hp Unit" userId="86ec350514542ee1" providerId="LiveId" clId="{1ABBDAEA-1B6B-417C-824B-EDA9BF04E19B}" dt="2024-03-25T13:38:59.990" v="2899" actId="20577"/>
          <ac:spMkLst>
            <pc:docMk/>
            <pc:sldMk cId="2489081891" sldId="261"/>
            <ac:spMk id="2" creationId="{F1E282A7-2DB0-A419-103F-CCF18D0D6CC8}"/>
          </ac:spMkLst>
        </pc:spChg>
        <pc:picChg chg="add del mod">
          <ac:chgData name="Hp Unit" userId="86ec350514542ee1" providerId="LiveId" clId="{1ABBDAEA-1B6B-417C-824B-EDA9BF04E19B}" dt="2024-03-26T08:45:13.661" v="5664" actId="478"/>
          <ac:picMkLst>
            <pc:docMk/>
            <pc:sldMk cId="2489081891" sldId="261"/>
            <ac:picMk id="3" creationId="{B7F9D875-7975-93A4-53E7-456F53084508}"/>
          </ac:picMkLst>
        </pc:picChg>
        <pc:picChg chg="add mod">
          <ac:chgData name="Hp Unit" userId="86ec350514542ee1" providerId="LiveId" clId="{1ABBDAEA-1B6B-417C-824B-EDA9BF04E19B}" dt="2024-03-26T08:45:49.416" v="5677"/>
          <ac:picMkLst>
            <pc:docMk/>
            <pc:sldMk cId="2489081891" sldId="261"/>
            <ac:picMk id="4" creationId="{D1D32141-0372-7E14-DB78-45C65914E3F1}"/>
          </ac:picMkLst>
        </pc:picChg>
      </pc:sldChg>
      <pc:sldChg chg="addSp delSp modSp mod modAnim modNotesTx">
        <pc:chgData name="Hp Unit" userId="86ec350514542ee1" providerId="LiveId" clId="{1ABBDAEA-1B6B-417C-824B-EDA9BF04E19B}" dt="2024-03-26T08:45:51.026" v="5678"/>
        <pc:sldMkLst>
          <pc:docMk/>
          <pc:sldMk cId="3271630228" sldId="262"/>
        </pc:sldMkLst>
        <pc:spChg chg="mod">
          <ac:chgData name="Hp Unit" userId="86ec350514542ee1" providerId="LiveId" clId="{1ABBDAEA-1B6B-417C-824B-EDA9BF04E19B}" dt="2024-03-26T06:39:38.318" v="4046" actId="20577"/>
          <ac:spMkLst>
            <pc:docMk/>
            <pc:sldMk cId="3271630228" sldId="262"/>
            <ac:spMk id="2" creationId="{A5ACD38C-D235-B18B-685A-7DD370E1AF75}"/>
          </ac:spMkLst>
        </pc:spChg>
        <pc:spChg chg="mod">
          <ac:chgData name="Hp Unit" userId="86ec350514542ee1" providerId="LiveId" clId="{1ABBDAEA-1B6B-417C-824B-EDA9BF04E19B}" dt="2024-03-26T06:42:49.684" v="4196" actId="20577"/>
          <ac:spMkLst>
            <pc:docMk/>
            <pc:sldMk cId="3271630228" sldId="262"/>
            <ac:spMk id="40" creationId="{B6ED72A1-1F88-FB07-2CCD-1BCFCA6C142F}"/>
          </ac:spMkLst>
        </pc:spChg>
        <pc:picChg chg="add del mod">
          <ac:chgData name="Hp Unit" userId="86ec350514542ee1" providerId="LiveId" clId="{1ABBDAEA-1B6B-417C-824B-EDA9BF04E19B}" dt="2024-03-26T08:45:15.754" v="5665" actId="478"/>
          <ac:picMkLst>
            <pc:docMk/>
            <pc:sldMk cId="3271630228" sldId="262"/>
            <ac:picMk id="3" creationId="{8D3F5E8E-B558-AB27-33CA-9962232451BA}"/>
          </ac:picMkLst>
        </pc:picChg>
        <pc:picChg chg="add mod">
          <ac:chgData name="Hp Unit" userId="86ec350514542ee1" providerId="LiveId" clId="{1ABBDAEA-1B6B-417C-824B-EDA9BF04E19B}" dt="2024-03-25T14:37:41.627" v="4040" actId="1076"/>
          <ac:picMkLst>
            <pc:docMk/>
            <pc:sldMk cId="3271630228" sldId="262"/>
            <ac:picMk id="4" creationId="{720ED433-7EF8-E451-9862-17075EA68AC3}"/>
          </ac:picMkLst>
        </pc:picChg>
        <pc:picChg chg="add mod">
          <ac:chgData name="Hp Unit" userId="86ec350514542ee1" providerId="LiveId" clId="{1ABBDAEA-1B6B-417C-824B-EDA9BF04E19B}" dt="2024-03-26T08:45:51.026" v="5678"/>
          <ac:picMkLst>
            <pc:docMk/>
            <pc:sldMk cId="3271630228" sldId="262"/>
            <ac:picMk id="5" creationId="{3CF1A4BB-59AE-5943-8A87-E40B2CDF5D29}"/>
          </ac:picMkLst>
        </pc:picChg>
        <pc:picChg chg="del">
          <ac:chgData name="Hp Unit" userId="86ec350514542ee1" providerId="LiveId" clId="{1ABBDAEA-1B6B-417C-824B-EDA9BF04E19B}" dt="2024-03-25T14:35:31.605" v="3994" actId="478"/>
          <ac:picMkLst>
            <pc:docMk/>
            <pc:sldMk cId="3271630228" sldId="262"/>
            <ac:picMk id="5" creationId="{CD409191-79D5-C63F-7E46-58DE61DF53E4}"/>
          </ac:picMkLst>
        </pc:picChg>
      </pc:sldChg>
      <pc:sldChg chg="del">
        <pc:chgData name="Hp Unit" userId="86ec350514542ee1" providerId="LiveId" clId="{1ABBDAEA-1B6B-417C-824B-EDA9BF04E19B}" dt="2024-03-26T07:31:58.115" v="5181" actId="47"/>
        <pc:sldMkLst>
          <pc:docMk/>
          <pc:sldMk cId="3858486007" sldId="263"/>
        </pc:sldMkLst>
      </pc:sldChg>
      <pc:sldChg chg="del">
        <pc:chgData name="Hp Unit" userId="86ec350514542ee1" providerId="LiveId" clId="{1ABBDAEA-1B6B-417C-824B-EDA9BF04E19B}" dt="2024-03-26T07:32:00.065" v="5182" actId="47"/>
        <pc:sldMkLst>
          <pc:docMk/>
          <pc:sldMk cId="944432623" sldId="264"/>
        </pc:sldMkLst>
      </pc:sldChg>
      <pc:sldChg chg="addSp delSp modSp mod setBg modNotesTx">
        <pc:chgData name="Hp Unit" userId="86ec350514542ee1" providerId="LiveId" clId="{1ABBDAEA-1B6B-417C-824B-EDA9BF04E19B}" dt="2024-03-26T08:46:01.270" v="5684"/>
        <pc:sldMkLst>
          <pc:docMk/>
          <pc:sldMk cId="1160502578" sldId="265"/>
        </pc:sldMkLst>
        <pc:spChg chg="mod ord">
          <ac:chgData name="Hp Unit" userId="86ec350514542ee1" providerId="LiveId" clId="{1ABBDAEA-1B6B-417C-824B-EDA9BF04E19B}" dt="2024-03-26T07:40:02.997" v="5236" actId="1076"/>
          <ac:spMkLst>
            <pc:docMk/>
            <pc:sldMk cId="1160502578" sldId="265"/>
            <ac:spMk id="2" creationId="{6DB7E85E-423E-60A5-E09F-E3773C54FA7F}"/>
          </ac:spMkLst>
        </pc:spChg>
        <pc:spChg chg="add del">
          <ac:chgData name="Hp Unit" userId="86ec350514542ee1" providerId="LiveId" clId="{1ABBDAEA-1B6B-417C-824B-EDA9BF04E19B}" dt="2024-03-26T07:35:04.800" v="5191" actId="26606"/>
          <ac:spMkLst>
            <pc:docMk/>
            <pc:sldMk cId="1160502578" sldId="265"/>
            <ac:spMk id="25" creationId="{9203DE33-2CD4-4CA8-9AF3-37C3B65133B0}"/>
          </ac:spMkLst>
        </pc:spChg>
        <pc:spChg chg="add del">
          <ac:chgData name="Hp Unit" userId="86ec350514542ee1" providerId="LiveId" clId="{1ABBDAEA-1B6B-417C-824B-EDA9BF04E19B}" dt="2024-03-26T07:35:04.800" v="5191" actId="26606"/>
          <ac:spMkLst>
            <pc:docMk/>
            <pc:sldMk cId="1160502578" sldId="265"/>
            <ac:spMk id="27" creationId="{0AF57B88-1D4C-41FA-A761-EC1DD10C35CB}"/>
          </ac:spMkLst>
        </pc:spChg>
        <pc:spChg chg="add del">
          <ac:chgData name="Hp Unit" userId="86ec350514542ee1" providerId="LiveId" clId="{1ABBDAEA-1B6B-417C-824B-EDA9BF04E19B}" dt="2024-03-26T07:35:04.800" v="5191" actId="26606"/>
          <ac:spMkLst>
            <pc:docMk/>
            <pc:sldMk cId="1160502578" sldId="265"/>
            <ac:spMk id="29" creationId="{D2548F45-5164-4ABB-8212-7F293FDED8D4}"/>
          </ac:spMkLst>
        </pc:spChg>
        <pc:spChg chg="add del">
          <ac:chgData name="Hp Unit" userId="86ec350514542ee1" providerId="LiveId" clId="{1ABBDAEA-1B6B-417C-824B-EDA9BF04E19B}" dt="2024-03-26T07:35:04.800" v="5191" actId="26606"/>
          <ac:spMkLst>
            <pc:docMk/>
            <pc:sldMk cId="1160502578" sldId="265"/>
            <ac:spMk id="31" creationId="{5E81CCFB-7BEF-4186-86FB-D09450B4D02D}"/>
          </ac:spMkLst>
        </pc:spChg>
        <pc:spChg chg="add del">
          <ac:chgData name="Hp Unit" userId="86ec350514542ee1" providerId="LiveId" clId="{1ABBDAEA-1B6B-417C-824B-EDA9BF04E19B}" dt="2024-03-26T07:34:46.383" v="5188" actId="26606"/>
          <ac:spMkLst>
            <pc:docMk/>
            <pc:sldMk cId="1160502578" sldId="265"/>
            <ac:spMk id="36" creationId="{9B7AD9F6-8CE7-4299-8FC6-328F4DCD3FF9}"/>
          </ac:spMkLst>
        </pc:spChg>
        <pc:spChg chg="add del">
          <ac:chgData name="Hp Unit" userId="86ec350514542ee1" providerId="LiveId" clId="{1ABBDAEA-1B6B-417C-824B-EDA9BF04E19B}" dt="2024-03-26T07:34:46.383" v="5188" actId="26606"/>
          <ac:spMkLst>
            <pc:docMk/>
            <pc:sldMk cId="1160502578" sldId="265"/>
            <ac:spMk id="38" creationId="{F49775AF-8896-43EE-92C6-83497D6DC56F}"/>
          </ac:spMkLst>
        </pc:spChg>
        <pc:spChg chg="add del">
          <ac:chgData name="Hp Unit" userId="86ec350514542ee1" providerId="LiveId" clId="{1ABBDAEA-1B6B-417C-824B-EDA9BF04E19B}" dt="2024-03-26T07:35:04.795" v="5190" actId="26606"/>
          <ac:spMkLst>
            <pc:docMk/>
            <pc:sldMk cId="1160502578" sldId="265"/>
            <ac:spMk id="40" creationId="{06DA9DF9-31F7-4056-B42E-878CC92417B8}"/>
          </ac:spMkLst>
        </pc:spChg>
        <pc:spChg chg="add del">
          <ac:chgData name="Hp Unit" userId="86ec350514542ee1" providerId="LiveId" clId="{1ABBDAEA-1B6B-417C-824B-EDA9BF04E19B}" dt="2024-03-26T07:35:23.712" v="5193" actId="26606"/>
          <ac:spMkLst>
            <pc:docMk/>
            <pc:sldMk cId="1160502578" sldId="265"/>
            <ac:spMk id="42" creationId="{6F828D28-8E09-41CC-8229-3070B5467A96}"/>
          </ac:spMkLst>
        </pc:spChg>
        <pc:spChg chg="add del">
          <ac:chgData name="Hp Unit" userId="86ec350514542ee1" providerId="LiveId" clId="{1ABBDAEA-1B6B-417C-824B-EDA9BF04E19B}" dt="2024-03-26T07:35:23.712" v="5193" actId="26606"/>
          <ac:spMkLst>
            <pc:docMk/>
            <pc:sldMk cId="1160502578" sldId="265"/>
            <ac:spMk id="43" creationId="{D5B012D8-7F27-4758-9AC6-C889B154BD73}"/>
          </ac:spMkLst>
        </pc:spChg>
        <pc:spChg chg="add del">
          <ac:chgData name="Hp Unit" userId="86ec350514542ee1" providerId="LiveId" clId="{1ABBDAEA-1B6B-417C-824B-EDA9BF04E19B}" dt="2024-03-26T07:35:23.712" v="5193" actId="26606"/>
          <ac:spMkLst>
            <pc:docMk/>
            <pc:sldMk cId="1160502578" sldId="265"/>
            <ac:spMk id="44" creationId="{4063B759-00FC-46D1-9898-8E8625268FAF}"/>
          </ac:spMkLst>
        </pc:spChg>
        <pc:spChg chg="add del">
          <ac:chgData name="Hp Unit" userId="86ec350514542ee1" providerId="LiveId" clId="{1ABBDAEA-1B6B-417C-824B-EDA9BF04E19B}" dt="2024-03-26T07:36:14.593" v="5198" actId="26606"/>
          <ac:spMkLst>
            <pc:docMk/>
            <pc:sldMk cId="1160502578" sldId="265"/>
            <ac:spMk id="49" creationId="{9B7AD9F6-8CE7-4299-8FC6-328F4DCD3FF9}"/>
          </ac:spMkLst>
        </pc:spChg>
        <pc:spChg chg="add del">
          <ac:chgData name="Hp Unit" userId="86ec350514542ee1" providerId="LiveId" clId="{1ABBDAEA-1B6B-417C-824B-EDA9BF04E19B}" dt="2024-03-26T07:36:14.593" v="5198" actId="26606"/>
          <ac:spMkLst>
            <pc:docMk/>
            <pc:sldMk cId="1160502578" sldId="265"/>
            <ac:spMk id="51" creationId="{F49775AF-8896-43EE-92C6-83497D6DC56F}"/>
          </ac:spMkLst>
        </pc:spChg>
        <pc:spChg chg="add del">
          <ac:chgData name="Hp Unit" userId="86ec350514542ee1" providerId="LiveId" clId="{1ABBDAEA-1B6B-417C-824B-EDA9BF04E19B}" dt="2024-03-26T07:36:14.588" v="5197" actId="26606"/>
          <ac:spMkLst>
            <pc:docMk/>
            <pc:sldMk cId="1160502578" sldId="265"/>
            <ac:spMk id="56" creationId="{ECC07320-C2CA-4E29-8481-9D9E143C7788}"/>
          </ac:spMkLst>
        </pc:spChg>
        <pc:spChg chg="add del">
          <ac:chgData name="Hp Unit" userId="86ec350514542ee1" providerId="LiveId" clId="{1ABBDAEA-1B6B-417C-824B-EDA9BF04E19B}" dt="2024-03-26T07:36:14.588" v="5197" actId="26606"/>
          <ac:spMkLst>
            <pc:docMk/>
            <pc:sldMk cId="1160502578" sldId="265"/>
            <ac:spMk id="58" creationId="{178FB36B-5BFE-42CA-BC60-1115E0D95EEC}"/>
          </ac:spMkLst>
        </pc:spChg>
        <pc:spChg chg="add">
          <ac:chgData name="Hp Unit" userId="86ec350514542ee1" providerId="LiveId" clId="{1ABBDAEA-1B6B-417C-824B-EDA9BF04E19B}" dt="2024-03-26T07:36:14.593" v="5198" actId="26606"/>
          <ac:spMkLst>
            <pc:docMk/>
            <pc:sldMk cId="1160502578" sldId="265"/>
            <ac:spMk id="60" creationId="{ECC07320-C2CA-4E29-8481-9D9E143C7788}"/>
          </ac:spMkLst>
        </pc:spChg>
        <pc:picChg chg="add mod ord modCrop">
          <ac:chgData name="Hp Unit" userId="86ec350514542ee1" providerId="LiveId" clId="{1ABBDAEA-1B6B-417C-824B-EDA9BF04E19B}" dt="2024-03-26T07:39:56.447" v="5235" actId="1440"/>
          <ac:picMkLst>
            <pc:docMk/>
            <pc:sldMk cId="1160502578" sldId="265"/>
            <ac:picMk id="4" creationId="{A41E8447-F57F-94D8-7E5E-9F43311B60C0}"/>
          </ac:picMkLst>
        </pc:picChg>
        <pc:picChg chg="add del mod">
          <ac:chgData name="Hp Unit" userId="86ec350514542ee1" providerId="LiveId" clId="{1ABBDAEA-1B6B-417C-824B-EDA9BF04E19B}" dt="2024-03-26T08:44:17.477" v="5652" actId="478"/>
          <ac:picMkLst>
            <pc:docMk/>
            <pc:sldMk cId="1160502578" sldId="265"/>
            <ac:picMk id="5" creationId="{3969720B-2E95-EBA0-6A96-FE5E4F51D23E}"/>
          </ac:picMkLst>
        </pc:picChg>
        <pc:picChg chg="add mod">
          <ac:chgData name="Hp Unit" userId="86ec350514542ee1" providerId="LiveId" clId="{1ABBDAEA-1B6B-417C-824B-EDA9BF04E19B}" dt="2024-03-26T08:46:01.270" v="5684"/>
          <ac:picMkLst>
            <pc:docMk/>
            <pc:sldMk cId="1160502578" sldId="265"/>
            <ac:picMk id="6" creationId="{E6EE0D9C-8596-6641-F940-AD992A5D143C}"/>
          </ac:picMkLst>
        </pc:picChg>
        <pc:picChg chg="del">
          <ac:chgData name="Hp Unit" userId="86ec350514542ee1" providerId="LiveId" clId="{1ABBDAEA-1B6B-417C-824B-EDA9BF04E19B}" dt="2024-03-26T07:34:19.641" v="5183" actId="478"/>
          <ac:picMkLst>
            <pc:docMk/>
            <pc:sldMk cId="1160502578" sldId="265"/>
            <ac:picMk id="9" creationId="{695CD595-9F5C-7F73-2ACF-33EB5B403D6E}"/>
          </ac:picMkLst>
        </pc:picChg>
        <pc:picChg chg="add del mod">
          <ac:chgData name="Hp Unit" userId="86ec350514542ee1" providerId="LiveId" clId="{1ABBDAEA-1B6B-417C-824B-EDA9BF04E19B}" dt="2024-03-26T08:45:31.684" v="5671" actId="478"/>
          <ac:picMkLst>
            <pc:docMk/>
            <pc:sldMk cId="1160502578" sldId="265"/>
            <ac:picMk id="10" creationId="{D4D1B1F4-F8CC-3C65-A7D4-8330C178C633}"/>
          </ac:picMkLst>
        </pc:picChg>
      </pc:sldChg>
      <pc:sldChg chg="addSp delSp modSp new mod setBg modAnim modNotesTx">
        <pc:chgData name="Hp Unit" userId="86ec350514542ee1" providerId="LiveId" clId="{1ABBDAEA-1B6B-417C-824B-EDA9BF04E19B}" dt="2024-03-26T08:45:45.642" v="5675"/>
        <pc:sldMkLst>
          <pc:docMk/>
          <pc:sldMk cId="1805431972" sldId="266"/>
        </pc:sldMkLst>
        <pc:spChg chg="mod">
          <ac:chgData name="Hp Unit" userId="86ec350514542ee1" providerId="LiveId" clId="{1ABBDAEA-1B6B-417C-824B-EDA9BF04E19B}" dt="2024-03-25T12:52:21.399" v="1498" actId="404"/>
          <ac:spMkLst>
            <pc:docMk/>
            <pc:sldMk cId="1805431972" sldId="266"/>
            <ac:spMk id="2" creationId="{C46381A9-9D8A-C2B2-7D32-DAA5E1D71240}"/>
          </ac:spMkLst>
        </pc:spChg>
        <pc:spChg chg="del mod">
          <ac:chgData name="Hp Unit" userId="86ec350514542ee1" providerId="LiveId" clId="{1ABBDAEA-1B6B-417C-824B-EDA9BF04E19B}" dt="2024-03-25T12:31:29.956" v="1222" actId="478"/>
          <ac:spMkLst>
            <pc:docMk/>
            <pc:sldMk cId="1805431972" sldId="266"/>
            <ac:spMk id="3" creationId="{9D4DB12B-ADAD-3FAC-C667-FC39592D9AD3}"/>
          </ac:spMkLst>
        </pc:spChg>
        <pc:spChg chg="add del mod">
          <ac:chgData name="Hp Unit" userId="86ec350514542ee1" providerId="LiveId" clId="{1ABBDAEA-1B6B-417C-824B-EDA9BF04E19B}" dt="2024-03-25T12:37:13.913" v="1294" actId="478"/>
          <ac:spMkLst>
            <pc:docMk/>
            <pc:sldMk cId="1805431972" sldId="266"/>
            <ac:spMk id="4" creationId="{4B4426D6-02CD-EB68-FAAA-A53FD3736CD1}"/>
          </ac:spMkLst>
        </pc:spChg>
        <pc:spChg chg="del mod">
          <ac:chgData name="Hp Unit" userId="86ec350514542ee1" providerId="LiveId" clId="{1ABBDAEA-1B6B-417C-824B-EDA9BF04E19B}" dt="2024-03-25T12:31:59.685" v="1229" actId="478"/>
          <ac:spMkLst>
            <pc:docMk/>
            <pc:sldMk cId="1805431972" sldId="266"/>
            <ac:spMk id="5" creationId="{B986F456-6030-B547-DF0A-3AD629C9EB44}"/>
          </ac:spMkLst>
        </pc:spChg>
        <pc:spChg chg="add del mod">
          <ac:chgData name="Hp Unit" userId="86ec350514542ee1" providerId="LiveId" clId="{1ABBDAEA-1B6B-417C-824B-EDA9BF04E19B}" dt="2024-03-25T12:38:25.021" v="1305" actId="478"/>
          <ac:spMkLst>
            <pc:docMk/>
            <pc:sldMk cId="1805431972" sldId="266"/>
            <ac:spMk id="6" creationId="{767A03E1-2F94-1FC0-2CD4-DE81C297810A}"/>
          </ac:spMkLst>
        </pc:spChg>
        <pc:spChg chg="add mod">
          <ac:chgData name="Hp Unit" userId="86ec350514542ee1" providerId="LiveId" clId="{1ABBDAEA-1B6B-417C-824B-EDA9BF04E19B}" dt="2024-03-25T12:52:07.124" v="1495" actId="14100"/>
          <ac:spMkLst>
            <pc:docMk/>
            <pc:sldMk cId="1805431972" sldId="266"/>
            <ac:spMk id="17" creationId="{F80401FA-3BD5-3472-DB7C-F561BC0BD84C}"/>
          </ac:spMkLst>
        </pc:spChg>
        <pc:spChg chg="add del mod">
          <ac:chgData name="Hp Unit" userId="86ec350514542ee1" providerId="LiveId" clId="{1ABBDAEA-1B6B-417C-824B-EDA9BF04E19B}" dt="2024-03-25T12:38:28.023" v="1306" actId="478"/>
          <ac:spMkLst>
            <pc:docMk/>
            <pc:sldMk cId="1805431972" sldId="266"/>
            <ac:spMk id="19" creationId="{23DB7A27-F1BC-6ABB-423C-6DECA9F48492}"/>
          </ac:spMkLst>
        </pc:spChg>
        <pc:spChg chg="add mod">
          <ac:chgData name="Hp Unit" userId="86ec350514542ee1" providerId="LiveId" clId="{1ABBDAEA-1B6B-417C-824B-EDA9BF04E19B}" dt="2024-03-25T12:51:51.918" v="1491" actId="20577"/>
          <ac:spMkLst>
            <pc:docMk/>
            <pc:sldMk cId="1805431972" sldId="266"/>
            <ac:spMk id="20" creationId="{114F6D1E-A3B2-718D-FE01-121B06B20787}"/>
          </ac:spMkLst>
        </pc:spChg>
        <pc:spChg chg="add del mod">
          <ac:chgData name="Hp Unit" userId="86ec350514542ee1" providerId="LiveId" clId="{1ABBDAEA-1B6B-417C-824B-EDA9BF04E19B}" dt="2024-03-25T12:52:25.323" v="1499" actId="478"/>
          <ac:spMkLst>
            <pc:docMk/>
            <pc:sldMk cId="1805431972" sldId="266"/>
            <ac:spMk id="25" creationId="{E00FD212-8E5C-746F-5ADC-1C9B614A5745}"/>
          </ac:spMkLst>
        </pc:spChg>
        <pc:spChg chg="add mod">
          <ac:chgData name="Hp Unit" userId="86ec350514542ee1" providerId="LiveId" clId="{1ABBDAEA-1B6B-417C-824B-EDA9BF04E19B}" dt="2024-03-25T12:52:42.494" v="1514" actId="20577"/>
          <ac:spMkLst>
            <pc:docMk/>
            <pc:sldMk cId="1805431972" sldId="266"/>
            <ac:spMk id="26" creationId="{4AB9C98B-CDD3-7468-7C4C-1BD5258FA85B}"/>
          </ac:spMkLst>
        </pc:spChg>
        <pc:picChg chg="add mod">
          <ac:chgData name="Hp Unit" userId="86ec350514542ee1" providerId="LiveId" clId="{1ABBDAEA-1B6B-417C-824B-EDA9BF04E19B}" dt="2024-03-26T08:45:45.642" v="5675"/>
          <ac:picMkLst>
            <pc:docMk/>
            <pc:sldMk cId="1805431972" sldId="266"/>
            <ac:picMk id="3" creationId="{ACD136A6-F02C-7947-F467-77DBBDB3A258}"/>
          </ac:picMkLst>
        </pc:picChg>
        <pc:picChg chg="add mod">
          <ac:chgData name="Hp Unit" userId="86ec350514542ee1" providerId="LiveId" clId="{1ABBDAEA-1B6B-417C-824B-EDA9BF04E19B}" dt="2024-03-25T12:28:09.937" v="1160"/>
          <ac:picMkLst>
            <pc:docMk/>
            <pc:sldMk cId="1805431972" sldId="266"/>
            <ac:picMk id="7" creationId="{9263133D-070C-4DF5-2056-DC20F4A8EC06}"/>
          </ac:picMkLst>
        </pc:picChg>
        <pc:picChg chg="add mod">
          <ac:chgData name="Hp Unit" userId="86ec350514542ee1" providerId="LiveId" clId="{1ABBDAEA-1B6B-417C-824B-EDA9BF04E19B}" dt="2024-03-25T12:28:08.212" v="1158"/>
          <ac:picMkLst>
            <pc:docMk/>
            <pc:sldMk cId="1805431972" sldId="266"/>
            <ac:picMk id="8" creationId="{961E1AAB-6A2E-2EFB-80EC-C496C34D1F29}"/>
          </ac:picMkLst>
        </pc:picChg>
        <pc:picChg chg="add del mod">
          <ac:chgData name="Hp Unit" userId="86ec350514542ee1" providerId="LiveId" clId="{1ABBDAEA-1B6B-417C-824B-EDA9BF04E19B}" dt="2024-03-25T12:31:09.695" v="1214" actId="21"/>
          <ac:picMkLst>
            <pc:docMk/>
            <pc:sldMk cId="1805431972" sldId="266"/>
            <ac:picMk id="10" creationId="{AA0DE28E-6B04-8BC3-693C-5D1D9B2AF629}"/>
          </ac:picMkLst>
        </pc:picChg>
        <pc:picChg chg="add del mod">
          <ac:chgData name="Hp Unit" userId="86ec350514542ee1" providerId="LiveId" clId="{1ABBDAEA-1B6B-417C-824B-EDA9BF04E19B}" dt="2024-03-25T12:31:42.186" v="1225" actId="478"/>
          <ac:picMkLst>
            <pc:docMk/>
            <pc:sldMk cId="1805431972" sldId="266"/>
            <ac:picMk id="12" creationId="{72FC8D9F-FB29-F40F-9D37-0A7E7B1F2349}"/>
          </ac:picMkLst>
        </pc:picChg>
        <pc:picChg chg="add del mod">
          <ac:chgData name="Hp Unit" userId="86ec350514542ee1" providerId="LiveId" clId="{1ABBDAEA-1B6B-417C-824B-EDA9BF04E19B}" dt="2024-03-25T12:33:39.299" v="1252" actId="478"/>
          <ac:picMkLst>
            <pc:docMk/>
            <pc:sldMk cId="1805431972" sldId="266"/>
            <ac:picMk id="14" creationId="{B88F5F64-F6EF-51E7-D9C1-116A3D7D06E1}"/>
          </ac:picMkLst>
        </pc:picChg>
        <pc:picChg chg="add del mod">
          <ac:chgData name="Hp Unit" userId="86ec350514542ee1" providerId="LiveId" clId="{1ABBDAEA-1B6B-417C-824B-EDA9BF04E19B}" dt="2024-03-25T12:33:41.236" v="1253" actId="478"/>
          <ac:picMkLst>
            <pc:docMk/>
            <pc:sldMk cId="1805431972" sldId="266"/>
            <ac:picMk id="16" creationId="{537089F5-D72C-8D4C-CD31-0D5A19259532}"/>
          </ac:picMkLst>
        </pc:picChg>
        <pc:picChg chg="add mod">
          <ac:chgData name="Hp Unit" userId="86ec350514542ee1" providerId="LiveId" clId="{1ABBDAEA-1B6B-417C-824B-EDA9BF04E19B}" dt="2024-03-25T12:41:17.869" v="1325" actId="1076"/>
          <ac:picMkLst>
            <pc:docMk/>
            <pc:sldMk cId="1805431972" sldId="266"/>
            <ac:picMk id="22" creationId="{BB5DB661-D7DB-B55E-3C49-D582970FA468}"/>
          </ac:picMkLst>
        </pc:picChg>
        <pc:picChg chg="add mod">
          <ac:chgData name="Hp Unit" userId="86ec350514542ee1" providerId="LiveId" clId="{1ABBDAEA-1B6B-417C-824B-EDA9BF04E19B}" dt="2024-03-25T12:41:32.489" v="1330" actId="1076"/>
          <ac:picMkLst>
            <pc:docMk/>
            <pc:sldMk cId="1805431972" sldId="266"/>
            <ac:picMk id="24" creationId="{3224F43E-B959-8BB4-728C-F3231A487234}"/>
          </ac:picMkLst>
        </pc:picChg>
      </pc:sldChg>
      <pc:sldChg chg="new del">
        <pc:chgData name="Hp Unit" userId="86ec350514542ee1" providerId="LiveId" clId="{1ABBDAEA-1B6B-417C-824B-EDA9BF04E19B}" dt="2024-03-25T11:41:56.435" v="3" actId="680"/>
        <pc:sldMkLst>
          <pc:docMk/>
          <pc:sldMk cId="2209046308" sldId="266"/>
        </pc:sldMkLst>
      </pc:sldChg>
      <pc:sldChg chg="addSp delSp modSp add mod modAnim modNotesTx">
        <pc:chgData name="Hp Unit" userId="86ec350514542ee1" providerId="LiveId" clId="{1ABBDAEA-1B6B-417C-824B-EDA9BF04E19B}" dt="2024-03-26T08:45:47.229" v="5676"/>
        <pc:sldMkLst>
          <pc:docMk/>
          <pc:sldMk cId="1038900585" sldId="267"/>
        </pc:sldMkLst>
        <pc:spChg chg="del">
          <ac:chgData name="Hp Unit" userId="86ec350514542ee1" providerId="LiveId" clId="{1ABBDAEA-1B6B-417C-824B-EDA9BF04E19B}" dt="2024-03-25T12:53:19.301" v="1518" actId="478"/>
          <ac:spMkLst>
            <pc:docMk/>
            <pc:sldMk cId="1038900585" sldId="267"/>
            <ac:spMk id="2" creationId="{C46381A9-9D8A-C2B2-7D32-DAA5E1D71240}"/>
          </ac:spMkLst>
        </pc:spChg>
        <pc:spChg chg="add del mod">
          <ac:chgData name="Hp Unit" userId="86ec350514542ee1" providerId="LiveId" clId="{1ABBDAEA-1B6B-417C-824B-EDA9BF04E19B}" dt="2024-03-25T12:53:21.896" v="1519" actId="478"/>
          <ac:spMkLst>
            <pc:docMk/>
            <pc:sldMk cId="1038900585" sldId="267"/>
            <ac:spMk id="8" creationId="{21A2D796-60C8-0796-B256-8B3F4ECDFFBB}"/>
          </ac:spMkLst>
        </pc:spChg>
        <pc:spChg chg="add mod">
          <ac:chgData name="Hp Unit" userId="86ec350514542ee1" providerId="LiveId" clId="{1ABBDAEA-1B6B-417C-824B-EDA9BF04E19B}" dt="2024-03-25T12:53:28.764" v="1531" actId="20577"/>
          <ac:spMkLst>
            <pc:docMk/>
            <pc:sldMk cId="1038900585" sldId="267"/>
            <ac:spMk id="9" creationId="{C7A2FFA3-D931-183A-AFD6-80C5F77FFE42}"/>
          </ac:spMkLst>
        </pc:spChg>
        <pc:spChg chg="add mod">
          <ac:chgData name="Hp Unit" userId="86ec350514542ee1" providerId="LiveId" clId="{1ABBDAEA-1B6B-417C-824B-EDA9BF04E19B}" dt="2024-03-25T12:54:04.600" v="1553" actId="20577"/>
          <ac:spMkLst>
            <pc:docMk/>
            <pc:sldMk cId="1038900585" sldId="267"/>
            <ac:spMk id="10" creationId="{06FF25E9-9F76-24C2-07DC-F9B0A94901AB}"/>
          </ac:spMkLst>
        </pc:spChg>
        <pc:spChg chg="mod">
          <ac:chgData name="Hp Unit" userId="86ec350514542ee1" providerId="LiveId" clId="{1ABBDAEA-1B6B-417C-824B-EDA9BF04E19B}" dt="2024-03-25T12:53:32.624" v="1532" actId="20577"/>
          <ac:spMkLst>
            <pc:docMk/>
            <pc:sldMk cId="1038900585" sldId="267"/>
            <ac:spMk id="17" creationId="{F80401FA-3BD5-3472-DB7C-F561BC0BD84C}"/>
          </ac:spMkLst>
        </pc:spChg>
        <pc:spChg chg="mod">
          <ac:chgData name="Hp Unit" userId="86ec350514542ee1" providerId="LiveId" clId="{1ABBDAEA-1B6B-417C-824B-EDA9BF04E19B}" dt="2024-03-25T12:54:07.825" v="1554" actId="20577"/>
          <ac:spMkLst>
            <pc:docMk/>
            <pc:sldMk cId="1038900585" sldId="267"/>
            <ac:spMk id="20" creationId="{114F6D1E-A3B2-718D-FE01-121B06B20787}"/>
          </ac:spMkLst>
        </pc:spChg>
        <pc:picChg chg="add mod">
          <ac:chgData name="Hp Unit" userId="86ec350514542ee1" providerId="LiveId" clId="{1ABBDAEA-1B6B-417C-824B-EDA9BF04E19B}" dt="2024-03-26T08:45:47.229" v="5676"/>
          <ac:picMkLst>
            <pc:docMk/>
            <pc:sldMk cId="1038900585" sldId="267"/>
            <ac:picMk id="2" creationId="{8647BC4E-37C2-C693-FDC6-02B4F8449333}"/>
          </ac:picMkLst>
        </pc:picChg>
        <pc:picChg chg="add mod">
          <ac:chgData name="Hp Unit" userId="86ec350514542ee1" providerId="LiveId" clId="{1ABBDAEA-1B6B-417C-824B-EDA9BF04E19B}" dt="2024-03-25T12:53:46.274" v="1534" actId="1076"/>
          <ac:picMkLst>
            <pc:docMk/>
            <pc:sldMk cId="1038900585" sldId="267"/>
            <ac:picMk id="4" creationId="{AB7B2D61-27C1-825F-5D0E-26433A0A4933}"/>
          </ac:picMkLst>
        </pc:picChg>
        <pc:picChg chg="add mod">
          <ac:chgData name="Hp Unit" userId="86ec350514542ee1" providerId="LiveId" clId="{1ABBDAEA-1B6B-417C-824B-EDA9BF04E19B}" dt="2024-03-25T12:44:42.351" v="1372" actId="1076"/>
          <ac:picMkLst>
            <pc:docMk/>
            <pc:sldMk cId="1038900585" sldId="267"/>
            <ac:picMk id="6" creationId="{88948C9D-B92D-642D-0DDD-B494DD21606B}"/>
          </ac:picMkLst>
        </pc:picChg>
        <pc:picChg chg="del">
          <ac:chgData name="Hp Unit" userId="86ec350514542ee1" providerId="LiveId" clId="{1ABBDAEA-1B6B-417C-824B-EDA9BF04E19B}" dt="2024-03-25T12:43:47.668" v="1359" actId="478"/>
          <ac:picMkLst>
            <pc:docMk/>
            <pc:sldMk cId="1038900585" sldId="267"/>
            <ac:picMk id="22" creationId="{BB5DB661-D7DB-B55E-3C49-D582970FA468}"/>
          </ac:picMkLst>
        </pc:picChg>
        <pc:picChg chg="del">
          <ac:chgData name="Hp Unit" userId="86ec350514542ee1" providerId="LiveId" clId="{1ABBDAEA-1B6B-417C-824B-EDA9BF04E19B}" dt="2024-03-25T12:43:49.569" v="1360" actId="478"/>
          <ac:picMkLst>
            <pc:docMk/>
            <pc:sldMk cId="1038900585" sldId="267"/>
            <ac:picMk id="24" creationId="{3224F43E-B959-8BB4-728C-F3231A487234}"/>
          </ac:picMkLst>
        </pc:picChg>
      </pc:sldChg>
      <pc:sldChg chg="addSp delSp modSp add mod modAnim modNotesTx">
        <pc:chgData name="Hp Unit" userId="86ec350514542ee1" providerId="LiveId" clId="{1ABBDAEA-1B6B-417C-824B-EDA9BF04E19B}" dt="2024-03-26T08:45:07.811" v="5663" actId="14100"/>
        <pc:sldMkLst>
          <pc:docMk/>
          <pc:sldMk cId="1861209249" sldId="268"/>
        </pc:sldMkLst>
        <pc:spChg chg="del">
          <ac:chgData name="Hp Unit" userId="86ec350514542ee1" providerId="LiveId" clId="{1ABBDAEA-1B6B-417C-824B-EDA9BF04E19B}" dt="2024-03-25T12:54:29.991" v="1558" actId="478"/>
          <ac:spMkLst>
            <pc:docMk/>
            <pc:sldMk cId="1861209249" sldId="268"/>
            <ac:spMk id="2" creationId="{C46381A9-9D8A-C2B2-7D32-DAA5E1D71240}"/>
          </ac:spMkLst>
        </pc:spChg>
        <pc:spChg chg="add del mod">
          <ac:chgData name="Hp Unit" userId="86ec350514542ee1" providerId="LiveId" clId="{1ABBDAEA-1B6B-417C-824B-EDA9BF04E19B}" dt="2024-03-25T12:54:32.637" v="1559" actId="478"/>
          <ac:spMkLst>
            <pc:docMk/>
            <pc:sldMk cId="1861209249" sldId="268"/>
            <ac:spMk id="12" creationId="{BDFC3F54-E622-D84C-4A4D-22C013D01FD8}"/>
          </ac:spMkLst>
        </pc:spChg>
        <pc:spChg chg="add mod">
          <ac:chgData name="Hp Unit" userId="86ec350514542ee1" providerId="LiveId" clId="{1ABBDAEA-1B6B-417C-824B-EDA9BF04E19B}" dt="2024-03-25T12:54:48.776" v="1569" actId="20577"/>
          <ac:spMkLst>
            <pc:docMk/>
            <pc:sldMk cId="1861209249" sldId="268"/>
            <ac:spMk id="13" creationId="{54F68877-3003-E53B-F77A-A71AA47A5C95}"/>
          </ac:spMkLst>
        </pc:spChg>
        <pc:spChg chg="add mod">
          <ac:chgData name="Hp Unit" userId="86ec350514542ee1" providerId="LiveId" clId="{1ABBDAEA-1B6B-417C-824B-EDA9BF04E19B}" dt="2024-03-25T12:55:05.377" v="1591" actId="20577"/>
          <ac:spMkLst>
            <pc:docMk/>
            <pc:sldMk cId="1861209249" sldId="268"/>
            <ac:spMk id="14" creationId="{1E9EE924-AA3F-5DE2-54FB-0ACB7C39F7B8}"/>
          </ac:spMkLst>
        </pc:spChg>
        <pc:spChg chg="mod">
          <ac:chgData name="Hp Unit" userId="86ec350514542ee1" providerId="LiveId" clId="{1ABBDAEA-1B6B-417C-824B-EDA9BF04E19B}" dt="2024-03-25T12:54:44.785" v="1568" actId="20577"/>
          <ac:spMkLst>
            <pc:docMk/>
            <pc:sldMk cId="1861209249" sldId="268"/>
            <ac:spMk id="17" creationId="{F80401FA-3BD5-3472-DB7C-F561BC0BD84C}"/>
          </ac:spMkLst>
        </pc:spChg>
        <pc:spChg chg="mod">
          <ac:chgData name="Hp Unit" userId="86ec350514542ee1" providerId="LiveId" clId="{1ABBDAEA-1B6B-417C-824B-EDA9BF04E19B}" dt="2024-03-25T12:55:08.157" v="1592" actId="20577"/>
          <ac:spMkLst>
            <pc:docMk/>
            <pc:sldMk cId="1861209249" sldId="268"/>
            <ac:spMk id="20" creationId="{114F6D1E-A3B2-718D-FE01-121B06B20787}"/>
          </ac:spMkLst>
        </pc:spChg>
        <pc:picChg chg="add mod">
          <ac:chgData name="Hp Unit" userId="86ec350514542ee1" providerId="LiveId" clId="{1ABBDAEA-1B6B-417C-824B-EDA9BF04E19B}" dt="2024-03-26T08:45:07.811" v="5663" actId="14100"/>
          <ac:picMkLst>
            <pc:docMk/>
            <pc:sldMk cId="1861209249" sldId="268"/>
            <ac:picMk id="2" creationId="{CD721083-D694-CDE8-DE64-90A4B156F0BF}"/>
          </ac:picMkLst>
        </pc:picChg>
        <pc:picChg chg="del">
          <ac:chgData name="Hp Unit" userId="86ec350514542ee1" providerId="LiveId" clId="{1ABBDAEA-1B6B-417C-824B-EDA9BF04E19B}" dt="2024-03-25T12:46:00.761" v="1419" actId="478"/>
          <ac:picMkLst>
            <pc:docMk/>
            <pc:sldMk cId="1861209249" sldId="268"/>
            <ac:picMk id="4" creationId="{AB7B2D61-27C1-825F-5D0E-26433A0A4933}"/>
          </ac:picMkLst>
        </pc:picChg>
        <pc:picChg chg="add mod">
          <ac:chgData name="Hp Unit" userId="86ec350514542ee1" providerId="LiveId" clId="{1ABBDAEA-1B6B-417C-824B-EDA9BF04E19B}" dt="2024-03-25T12:46:20.349" v="1425" actId="1076"/>
          <ac:picMkLst>
            <pc:docMk/>
            <pc:sldMk cId="1861209249" sldId="268"/>
            <ac:picMk id="5" creationId="{0159C5E4-FD26-3BA5-991D-1B19530F0CAD}"/>
          </ac:picMkLst>
        </pc:picChg>
        <pc:picChg chg="del">
          <ac:chgData name="Hp Unit" userId="86ec350514542ee1" providerId="LiveId" clId="{1ABBDAEA-1B6B-417C-824B-EDA9BF04E19B}" dt="2024-03-25T12:46:02.597" v="1420" actId="478"/>
          <ac:picMkLst>
            <pc:docMk/>
            <pc:sldMk cId="1861209249" sldId="268"/>
            <ac:picMk id="6" creationId="{88948C9D-B92D-642D-0DDD-B494DD21606B}"/>
          </ac:picMkLst>
        </pc:picChg>
        <pc:picChg chg="add del mod">
          <ac:chgData name="Hp Unit" userId="86ec350514542ee1" providerId="LiveId" clId="{1ABBDAEA-1B6B-417C-824B-EDA9BF04E19B}" dt="2024-03-25T12:48:02.454" v="1442" actId="478"/>
          <ac:picMkLst>
            <pc:docMk/>
            <pc:sldMk cId="1861209249" sldId="268"/>
            <ac:picMk id="8" creationId="{DD75B1EC-062C-1779-1288-C00611E36CAF}"/>
          </ac:picMkLst>
        </pc:picChg>
        <pc:picChg chg="add mod">
          <ac:chgData name="Hp Unit" userId="86ec350514542ee1" providerId="LiveId" clId="{1ABBDAEA-1B6B-417C-824B-EDA9BF04E19B}" dt="2024-03-25T12:49:58.604" v="1449" actId="14100"/>
          <ac:picMkLst>
            <pc:docMk/>
            <pc:sldMk cId="1861209249" sldId="268"/>
            <ac:picMk id="10" creationId="{17E8BCC1-1BB8-A053-5DFF-1105C2DEAE65}"/>
          </ac:picMkLst>
        </pc:picChg>
      </pc:sldChg>
      <pc:sldChg chg="addSp delSp modSp add mod modAnim modNotesTx">
        <pc:chgData name="Hp Unit" userId="86ec350514542ee1" providerId="LiveId" clId="{1ABBDAEA-1B6B-417C-824B-EDA9BF04E19B}" dt="2024-03-26T08:45:52.743" v="5679"/>
        <pc:sldMkLst>
          <pc:docMk/>
          <pc:sldMk cId="3773066639" sldId="269"/>
        </pc:sldMkLst>
        <pc:spChg chg="mod">
          <ac:chgData name="Hp Unit" userId="86ec350514542ee1" providerId="LiveId" clId="{1ABBDAEA-1B6B-417C-824B-EDA9BF04E19B}" dt="2024-03-26T06:51:26.676" v="4488" actId="20577"/>
          <ac:spMkLst>
            <pc:docMk/>
            <pc:sldMk cId="3773066639" sldId="269"/>
            <ac:spMk id="2" creationId="{A5ACD38C-D235-B18B-685A-7DD370E1AF75}"/>
          </ac:spMkLst>
        </pc:spChg>
        <pc:spChg chg="mod">
          <ac:chgData name="Hp Unit" userId="86ec350514542ee1" providerId="LiveId" clId="{1ABBDAEA-1B6B-417C-824B-EDA9BF04E19B}" dt="2024-03-26T06:51:39.473" v="4490" actId="20577"/>
          <ac:spMkLst>
            <pc:docMk/>
            <pc:sldMk cId="3773066639" sldId="269"/>
            <ac:spMk id="40" creationId="{B6ED72A1-1F88-FB07-2CCD-1BCFCA6C142F}"/>
          </ac:spMkLst>
        </pc:spChg>
        <pc:picChg chg="del">
          <ac:chgData name="Hp Unit" userId="86ec350514542ee1" providerId="LiveId" clId="{1ABBDAEA-1B6B-417C-824B-EDA9BF04E19B}" dt="2024-03-26T06:51:58.769" v="4509" actId="478"/>
          <ac:picMkLst>
            <pc:docMk/>
            <pc:sldMk cId="3773066639" sldId="269"/>
            <ac:picMk id="4" creationId="{720ED433-7EF8-E451-9862-17075EA68AC3}"/>
          </ac:picMkLst>
        </pc:picChg>
        <pc:picChg chg="add mod">
          <ac:chgData name="Hp Unit" userId="86ec350514542ee1" providerId="LiveId" clId="{1ABBDAEA-1B6B-417C-824B-EDA9BF04E19B}" dt="2024-03-26T06:57:44.235" v="4517" actId="1076"/>
          <ac:picMkLst>
            <pc:docMk/>
            <pc:sldMk cId="3773066639" sldId="269"/>
            <ac:picMk id="5" creationId="{F315853B-3E2C-960C-581F-5EDD9A6D86B7}"/>
          </ac:picMkLst>
        </pc:picChg>
        <pc:picChg chg="add del mod">
          <ac:chgData name="Hp Unit" userId="86ec350514542ee1" providerId="LiveId" clId="{1ABBDAEA-1B6B-417C-824B-EDA9BF04E19B}" dt="2024-03-26T08:45:17.830" v="5666" actId="478"/>
          <ac:picMkLst>
            <pc:docMk/>
            <pc:sldMk cId="3773066639" sldId="269"/>
            <ac:picMk id="6" creationId="{1B386DCE-1804-031C-0A26-9640236E0829}"/>
          </ac:picMkLst>
        </pc:picChg>
        <pc:picChg chg="add mod">
          <ac:chgData name="Hp Unit" userId="86ec350514542ee1" providerId="LiveId" clId="{1ABBDAEA-1B6B-417C-824B-EDA9BF04E19B}" dt="2024-03-26T08:45:52.743" v="5679"/>
          <ac:picMkLst>
            <pc:docMk/>
            <pc:sldMk cId="3773066639" sldId="269"/>
            <ac:picMk id="7" creationId="{422CDFB6-944E-6CD4-2BCC-B2EC95015876}"/>
          </ac:picMkLst>
        </pc:picChg>
      </pc:sldChg>
      <pc:sldChg chg="addSp delSp modSp add mod modAnim modNotesTx">
        <pc:chgData name="Hp Unit" userId="86ec350514542ee1" providerId="LiveId" clId="{1ABBDAEA-1B6B-417C-824B-EDA9BF04E19B}" dt="2024-03-26T08:45:54.264" v="5680"/>
        <pc:sldMkLst>
          <pc:docMk/>
          <pc:sldMk cId="215658740" sldId="270"/>
        </pc:sldMkLst>
        <pc:spChg chg="mod">
          <ac:chgData name="Hp Unit" userId="86ec350514542ee1" providerId="LiveId" clId="{1ABBDAEA-1B6B-417C-824B-EDA9BF04E19B}" dt="2024-03-26T07:02:15.284" v="4754" actId="20577"/>
          <ac:spMkLst>
            <pc:docMk/>
            <pc:sldMk cId="215658740" sldId="270"/>
            <ac:spMk id="2" creationId="{A5ACD38C-D235-B18B-685A-7DD370E1AF75}"/>
          </ac:spMkLst>
        </pc:spChg>
        <pc:spChg chg="mod">
          <ac:chgData name="Hp Unit" userId="86ec350514542ee1" providerId="LiveId" clId="{1ABBDAEA-1B6B-417C-824B-EDA9BF04E19B}" dt="2024-03-26T07:02:26.400" v="4756" actId="20577"/>
          <ac:spMkLst>
            <pc:docMk/>
            <pc:sldMk cId="215658740" sldId="270"/>
            <ac:spMk id="40" creationId="{B6ED72A1-1F88-FB07-2CCD-1BCFCA6C142F}"/>
          </ac:spMkLst>
        </pc:spChg>
        <pc:picChg chg="add mod">
          <ac:chgData name="Hp Unit" userId="86ec350514542ee1" providerId="LiveId" clId="{1ABBDAEA-1B6B-417C-824B-EDA9BF04E19B}" dt="2024-03-26T07:02:46.233" v="4762" actId="1076"/>
          <ac:picMkLst>
            <pc:docMk/>
            <pc:sldMk cId="215658740" sldId="270"/>
            <ac:picMk id="4" creationId="{31F4E078-F52D-2FF5-974E-28B58E9B69F3}"/>
          </ac:picMkLst>
        </pc:picChg>
        <pc:picChg chg="del">
          <ac:chgData name="Hp Unit" userId="86ec350514542ee1" providerId="LiveId" clId="{1ABBDAEA-1B6B-417C-824B-EDA9BF04E19B}" dt="2024-03-26T07:02:30.437" v="4757" actId="478"/>
          <ac:picMkLst>
            <pc:docMk/>
            <pc:sldMk cId="215658740" sldId="270"/>
            <ac:picMk id="5" creationId="{F315853B-3E2C-960C-581F-5EDD9A6D86B7}"/>
          </ac:picMkLst>
        </pc:picChg>
        <pc:picChg chg="add del mod">
          <ac:chgData name="Hp Unit" userId="86ec350514542ee1" providerId="LiveId" clId="{1ABBDAEA-1B6B-417C-824B-EDA9BF04E19B}" dt="2024-03-26T08:45:20.848" v="5667" actId="478"/>
          <ac:picMkLst>
            <pc:docMk/>
            <pc:sldMk cId="215658740" sldId="270"/>
            <ac:picMk id="6" creationId="{6E1CD9C1-EDF6-5F9E-CDA3-342DE5C37700}"/>
          </ac:picMkLst>
        </pc:picChg>
        <pc:picChg chg="add mod">
          <ac:chgData name="Hp Unit" userId="86ec350514542ee1" providerId="LiveId" clId="{1ABBDAEA-1B6B-417C-824B-EDA9BF04E19B}" dt="2024-03-26T08:45:54.264" v="5680"/>
          <ac:picMkLst>
            <pc:docMk/>
            <pc:sldMk cId="215658740" sldId="270"/>
            <ac:picMk id="7" creationId="{363F6275-67CD-47A6-E77E-75F12D2ED286}"/>
          </ac:picMkLst>
        </pc:picChg>
      </pc:sldChg>
      <pc:sldChg chg="addSp delSp modSp add mod modAnim modNotesTx">
        <pc:chgData name="Hp Unit" userId="86ec350514542ee1" providerId="LiveId" clId="{1ABBDAEA-1B6B-417C-824B-EDA9BF04E19B}" dt="2024-03-26T08:45:56.231" v="5681"/>
        <pc:sldMkLst>
          <pc:docMk/>
          <pc:sldMk cId="2178863372" sldId="271"/>
        </pc:sldMkLst>
        <pc:spChg chg="mod">
          <ac:chgData name="Hp Unit" userId="86ec350514542ee1" providerId="LiveId" clId="{1ABBDAEA-1B6B-417C-824B-EDA9BF04E19B}" dt="2024-03-26T07:14:46.607" v="4936" actId="20577"/>
          <ac:spMkLst>
            <pc:docMk/>
            <pc:sldMk cId="2178863372" sldId="271"/>
            <ac:spMk id="2" creationId="{A5ACD38C-D235-B18B-685A-7DD370E1AF75}"/>
          </ac:spMkLst>
        </pc:spChg>
        <pc:spChg chg="mod">
          <ac:chgData name="Hp Unit" userId="86ec350514542ee1" providerId="LiveId" clId="{1ABBDAEA-1B6B-417C-824B-EDA9BF04E19B}" dt="2024-03-26T07:14:59.893" v="4938" actId="20577"/>
          <ac:spMkLst>
            <pc:docMk/>
            <pc:sldMk cId="2178863372" sldId="271"/>
            <ac:spMk id="40" creationId="{B6ED72A1-1F88-FB07-2CCD-1BCFCA6C142F}"/>
          </ac:spMkLst>
        </pc:spChg>
        <pc:picChg chg="del">
          <ac:chgData name="Hp Unit" userId="86ec350514542ee1" providerId="LiveId" clId="{1ABBDAEA-1B6B-417C-824B-EDA9BF04E19B}" dt="2024-03-26T07:15:02.184" v="4939" actId="478"/>
          <ac:picMkLst>
            <pc:docMk/>
            <pc:sldMk cId="2178863372" sldId="271"/>
            <ac:picMk id="4" creationId="{31F4E078-F52D-2FF5-974E-28B58E9B69F3}"/>
          </ac:picMkLst>
        </pc:picChg>
        <pc:picChg chg="add mod">
          <ac:chgData name="Hp Unit" userId="86ec350514542ee1" providerId="LiveId" clId="{1ABBDAEA-1B6B-417C-824B-EDA9BF04E19B}" dt="2024-03-26T07:15:19.303" v="4944" actId="1076"/>
          <ac:picMkLst>
            <pc:docMk/>
            <pc:sldMk cId="2178863372" sldId="271"/>
            <ac:picMk id="5" creationId="{D25EE419-2777-7310-8916-6F790FAA6B3F}"/>
          </ac:picMkLst>
        </pc:picChg>
        <pc:picChg chg="add del mod">
          <ac:chgData name="Hp Unit" userId="86ec350514542ee1" providerId="LiveId" clId="{1ABBDAEA-1B6B-417C-824B-EDA9BF04E19B}" dt="2024-03-26T08:45:23.072" v="5668" actId="478"/>
          <ac:picMkLst>
            <pc:docMk/>
            <pc:sldMk cId="2178863372" sldId="271"/>
            <ac:picMk id="6" creationId="{CFE24942-0A89-6EA7-A76C-182D937578B3}"/>
          </ac:picMkLst>
        </pc:picChg>
        <pc:picChg chg="add mod">
          <ac:chgData name="Hp Unit" userId="86ec350514542ee1" providerId="LiveId" clId="{1ABBDAEA-1B6B-417C-824B-EDA9BF04E19B}" dt="2024-03-26T08:45:56.231" v="5681"/>
          <ac:picMkLst>
            <pc:docMk/>
            <pc:sldMk cId="2178863372" sldId="271"/>
            <ac:picMk id="7" creationId="{EE2A7747-0897-8329-73BA-0A9004C220B0}"/>
          </ac:picMkLst>
        </pc:picChg>
      </pc:sldChg>
      <pc:sldChg chg="addSp delSp modSp add mod modAnim modNotesTx">
        <pc:chgData name="Hp Unit" userId="86ec350514542ee1" providerId="LiveId" clId="{1ABBDAEA-1B6B-417C-824B-EDA9BF04E19B}" dt="2024-03-26T08:45:57.817" v="5682"/>
        <pc:sldMkLst>
          <pc:docMk/>
          <pc:sldMk cId="457048040" sldId="272"/>
        </pc:sldMkLst>
        <pc:spChg chg="mod">
          <ac:chgData name="Hp Unit" userId="86ec350514542ee1" providerId="LiveId" clId="{1ABBDAEA-1B6B-417C-824B-EDA9BF04E19B}" dt="2024-03-26T07:18:56.643" v="5042" actId="20577"/>
          <ac:spMkLst>
            <pc:docMk/>
            <pc:sldMk cId="457048040" sldId="272"/>
            <ac:spMk id="2" creationId="{A5ACD38C-D235-B18B-685A-7DD370E1AF75}"/>
          </ac:spMkLst>
        </pc:spChg>
        <pc:spChg chg="mod">
          <ac:chgData name="Hp Unit" userId="86ec350514542ee1" providerId="LiveId" clId="{1ABBDAEA-1B6B-417C-824B-EDA9BF04E19B}" dt="2024-03-26T07:19:48.015" v="5062" actId="1076"/>
          <ac:spMkLst>
            <pc:docMk/>
            <pc:sldMk cId="457048040" sldId="272"/>
            <ac:spMk id="40" creationId="{B6ED72A1-1F88-FB07-2CCD-1BCFCA6C142F}"/>
          </ac:spMkLst>
        </pc:spChg>
        <pc:picChg chg="add mod">
          <ac:chgData name="Hp Unit" userId="86ec350514542ee1" providerId="LiveId" clId="{1ABBDAEA-1B6B-417C-824B-EDA9BF04E19B}" dt="2024-03-26T07:19:11.041" v="5048" actId="1076"/>
          <ac:picMkLst>
            <pc:docMk/>
            <pc:sldMk cId="457048040" sldId="272"/>
            <ac:picMk id="4" creationId="{3FC40BA5-E3DD-AEF2-AC1B-D0BB4836F828}"/>
          </ac:picMkLst>
        </pc:picChg>
        <pc:picChg chg="del">
          <ac:chgData name="Hp Unit" userId="86ec350514542ee1" providerId="LiveId" clId="{1ABBDAEA-1B6B-417C-824B-EDA9BF04E19B}" dt="2024-03-26T07:18:58.565" v="5043" actId="478"/>
          <ac:picMkLst>
            <pc:docMk/>
            <pc:sldMk cId="457048040" sldId="272"/>
            <ac:picMk id="5" creationId="{D25EE419-2777-7310-8916-6F790FAA6B3F}"/>
          </ac:picMkLst>
        </pc:picChg>
        <pc:picChg chg="add del mod">
          <ac:chgData name="Hp Unit" userId="86ec350514542ee1" providerId="LiveId" clId="{1ABBDAEA-1B6B-417C-824B-EDA9BF04E19B}" dt="2024-03-26T08:45:24.940" v="5669" actId="478"/>
          <ac:picMkLst>
            <pc:docMk/>
            <pc:sldMk cId="457048040" sldId="272"/>
            <ac:picMk id="6" creationId="{60914254-E5FC-445A-5D0D-AF3C61F23D37}"/>
          </ac:picMkLst>
        </pc:picChg>
        <pc:picChg chg="add mod">
          <ac:chgData name="Hp Unit" userId="86ec350514542ee1" providerId="LiveId" clId="{1ABBDAEA-1B6B-417C-824B-EDA9BF04E19B}" dt="2024-03-26T08:45:57.817" v="5682"/>
          <ac:picMkLst>
            <pc:docMk/>
            <pc:sldMk cId="457048040" sldId="272"/>
            <ac:picMk id="7" creationId="{2FC22252-C791-7223-05DD-95ABC162B255}"/>
          </ac:picMkLst>
        </pc:picChg>
      </pc:sldChg>
      <pc:sldChg chg="addSp delSp modSp add mod modAnim modNotesTx">
        <pc:chgData name="Hp Unit" userId="86ec350514542ee1" providerId="LiveId" clId="{1ABBDAEA-1B6B-417C-824B-EDA9BF04E19B}" dt="2024-03-26T08:45:59.590" v="5683"/>
        <pc:sldMkLst>
          <pc:docMk/>
          <pc:sldMk cId="1299732703" sldId="273"/>
        </pc:sldMkLst>
        <pc:spChg chg="mod">
          <ac:chgData name="Hp Unit" userId="86ec350514542ee1" providerId="LiveId" clId="{1ABBDAEA-1B6B-417C-824B-EDA9BF04E19B}" dt="2024-03-26T07:29:42.980" v="5169" actId="20577"/>
          <ac:spMkLst>
            <pc:docMk/>
            <pc:sldMk cId="1299732703" sldId="273"/>
            <ac:spMk id="2" creationId="{A5ACD38C-D235-B18B-685A-7DD370E1AF75}"/>
          </ac:spMkLst>
        </pc:spChg>
        <pc:spChg chg="mod">
          <ac:chgData name="Hp Unit" userId="86ec350514542ee1" providerId="LiveId" clId="{1ABBDAEA-1B6B-417C-824B-EDA9BF04E19B}" dt="2024-03-26T07:29:50.390" v="5171" actId="113"/>
          <ac:spMkLst>
            <pc:docMk/>
            <pc:sldMk cId="1299732703" sldId="273"/>
            <ac:spMk id="40" creationId="{B6ED72A1-1F88-FB07-2CCD-1BCFCA6C142F}"/>
          </ac:spMkLst>
        </pc:spChg>
        <pc:picChg chg="del">
          <ac:chgData name="Hp Unit" userId="86ec350514542ee1" providerId="LiveId" clId="{1ABBDAEA-1B6B-417C-824B-EDA9BF04E19B}" dt="2024-03-26T07:30:13.914" v="5175" actId="478"/>
          <ac:picMkLst>
            <pc:docMk/>
            <pc:sldMk cId="1299732703" sldId="273"/>
            <ac:picMk id="4" creationId="{3FC40BA5-E3DD-AEF2-AC1B-D0BB4836F828}"/>
          </ac:picMkLst>
        </pc:picChg>
        <pc:picChg chg="add mod">
          <ac:chgData name="Hp Unit" userId="86ec350514542ee1" providerId="LiveId" clId="{1ABBDAEA-1B6B-417C-824B-EDA9BF04E19B}" dt="2024-03-26T07:30:26.110" v="5180" actId="1076"/>
          <ac:picMkLst>
            <pc:docMk/>
            <pc:sldMk cId="1299732703" sldId="273"/>
            <ac:picMk id="5" creationId="{3A469FE6-D592-0943-0076-E9D7F9E0E6FC}"/>
          </ac:picMkLst>
        </pc:picChg>
        <pc:picChg chg="add del mod">
          <ac:chgData name="Hp Unit" userId="86ec350514542ee1" providerId="LiveId" clId="{1ABBDAEA-1B6B-417C-824B-EDA9BF04E19B}" dt="2024-03-26T08:45:27.177" v="5670" actId="478"/>
          <ac:picMkLst>
            <pc:docMk/>
            <pc:sldMk cId="1299732703" sldId="273"/>
            <ac:picMk id="6" creationId="{0E9A0A27-74BD-404A-0289-6E4FF43F23A6}"/>
          </ac:picMkLst>
        </pc:picChg>
        <pc:picChg chg="add mod">
          <ac:chgData name="Hp Unit" userId="86ec350514542ee1" providerId="LiveId" clId="{1ABBDAEA-1B6B-417C-824B-EDA9BF04E19B}" dt="2024-03-26T08:45:59.590" v="5683"/>
          <ac:picMkLst>
            <pc:docMk/>
            <pc:sldMk cId="1299732703" sldId="273"/>
            <ac:picMk id="7" creationId="{39D41397-CBA9-3963-5EEE-A2D707F35CFF}"/>
          </ac:picMkLst>
        </pc:picChg>
      </pc:sldChg>
    </pc:docChg>
  </pc:docChgLst>
  <pc:docChgLst>
    <pc:chgData name="Hp Unit" userId="86ec350514542ee1" providerId="LiveId" clId="{5CFA74EF-1FD6-4F3B-97FD-1C70BA2AED8F}"/>
    <pc:docChg chg="undo custSel modSld">
      <pc:chgData name="Hp Unit" userId="86ec350514542ee1" providerId="LiveId" clId="{5CFA74EF-1FD6-4F3B-97FD-1C70BA2AED8F}" dt="2024-04-18T09:43:55.115" v="36" actId="5793"/>
      <pc:docMkLst>
        <pc:docMk/>
      </pc:docMkLst>
      <pc:sldChg chg="modNotesTx">
        <pc:chgData name="Hp Unit" userId="86ec350514542ee1" providerId="LiveId" clId="{5CFA74EF-1FD6-4F3B-97FD-1C70BA2AED8F}" dt="2024-04-18T09:41:41.823" v="26" actId="20577"/>
        <pc:sldMkLst>
          <pc:docMk/>
          <pc:sldMk cId="1600124941" sldId="274"/>
        </pc:sldMkLst>
      </pc:sldChg>
      <pc:sldChg chg="addSp delSp modSp mod">
        <pc:chgData name="Hp Unit" userId="86ec350514542ee1" providerId="LiveId" clId="{5CFA74EF-1FD6-4F3B-97FD-1C70BA2AED8F}" dt="2024-04-18T09:41:08.337" v="24" actId="1076"/>
        <pc:sldMkLst>
          <pc:docMk/>
          <pc:sldMk cId="482038191" sldId="275"/>
        </pc:sldMkLst>
        <pc:spChg chg="add del mod">
          <ac:chgData name="Hp Unit" userId="86ec350514542ee1" providerId="LiveId" clId="{5CFA74EF-1FD6-4F3B-97FD-1C70BA2AED8F}" dt="2024-04-18T09:40:43.798" v="16"/>
          <ac:spMkLst>
            <pc:docMk/>
            <pc:sldMk cId="482038191" sldId="275"/>
            <ac:spMk id="4" creationId="{9BCB4277-204F-5D5E-7CF9-501431B6B62B}"/>
          </ac:spMkLst>
        </pc:spChg>
        <pc:picChg chg="add mod">
          <ac:chgData name="Hp Unit" userId="86ec350514542ee1" providerId="LiveId" clId="{5CFA74EF-1FD6-4F3B-97FD-1C70BA2AED8F}" dt="2024-04-18T09:40:13.422" v="5"/>
          <ac:picMkLst>
            <pc:docMk/>
            <pc:sldMk cId="482038191" sldId="275"/>
            <ac:picMk id="6" creationId="{0FF85576-D6E8-201C-83A0-A323CEF6065C}"/>
          </ac:picMkLst>
        </pc:picChg>
        <pc:picChg chg="add mod modCrop">
          <ac:chgData name="Hp Unit" userId="86ec350514542ee1" providerId="LiveId" clId="{5CFA74EF-1FD6-4F3B-97FD-1C70BA2AED8F}" dt="2024-04-18T09:41:08.337" v="24" actId="1076"/>
          <ac:picMkLst>
            <pc:docMk/>
            <pc:sldMk cId="482038191" sldId="275"/>
            <ac:picMk id="8" creationId="{0B5D83D4-910B-3CBD-50A7-1B5D1EFC224D}"/>
          </ac:picMkLst>
        </pc:picChg>
        <pc:picChg chg="del">
          <ac:chgData name="Hp Unit" userId="86ec350514542ee1" providerId="LiveId" clId="{5CFA74EF-1FD6-4F3B-97FD-1C70BA2AED8F}" dt="2024-04-18T09:40:08.083" v="0" actId="478"/>
          <ac:picMkLst>
            <pc:docMk/>
            <pc:sldMk cId="482038191" sldId="275"/>
            <ac:picMk id="9" creationId="{653BBCCF-3019-121F-9635-268424E972D1}"/>
          </ac:picMkLst>
        </pc:picChg>
      </pc:sldChg>
      <pc:sldChg chg="modNotesTx">
        <pc:chgData name="Hp Unit" userId="86ec350514542ee1" providerId="LiveId" clId="{5CFA74EF-1FD6-4F3B-97FD-1C70BA2AED8F}" dt="2024-04-18T09:43:12.338" v="30" actId="20577"/>
        <pc:sldMkLst>
          <pc:docMk/>
          <pc:sldMk cId="1279000600" sldId="276"/>
        </pc:sldMkLst>
      </pc:sldChg>
      <pc:sldChg chg="addSp delSp modSp mod modNotesTx">
        <pc:chgData name="Hp Unit" userId="86ec350514542ee1" providerId="LiveId" clId="{5CFA74EF-1FD6-4F3B-97FD-1C70BA2AED8F}" dt="2024-04-18T09:43:37.791" v="33" actId="20577"/>
        <pc:sldMkLst>
          <pc:docMk/>
          <pc:sldMk cId="1792951364" sldId="277"/>
        </pc:sldMkLst>
        <pc:spChg chg="add del mod">
          <ac:chgData name="Hp Unit" userId="86ec350514542ee1" providerId="LiveId" clId="{5CFA74EF-1FD6-4F3B-97FD-1C70BA2AED8F}" dt="2024-04-18T09:40:23.535" v="9"/>
          <ac:spMkLst>
            <pc:docMk/>
            <pc:sldMk cId="1792951364" sldId="277"/>
            <ac:spMk id="4" creationId="{3A82733E-602F-5268-0973-FE6184D68CD5}"/>
          </ac:spMkLst>
        </pc:spChg>
        <pc:spChg chg="add del">
          <ac:chgData name="Hp Unit" userId="86ec350514542ee1" providerId="LiveId" clId="{5CFA74EF-1FD6-4F3B-97FD-1C70BA2AED8F}" dt="2024-04-18T09:40:21.033" v="8" actId="22"/>
          <ac:spMkLst>
            <pc:docMk/>
            <pc:sldMk cId="1792951364" sldId="277"/>
            <ac:spMk id="6" creationId="{B39F58A9-BD3D-2981-6F44-9E3873223F84}"/>
          </ac:spMkLst>
        </pc:spChg>
        <pc:picChg chg="del">
          <ac:chgData name="Hp Unit" userId="86ec350514542ee1" providerId="LiveId" clId="{5CFA74EF-1FD6-4F3B-97FD-1C70BA2AED8F}" dt="2024-04-18T09:40:18.919" v="6" actId="478"/>
          <ac:picMkLst>
            <pc:docMk/>
            <pc:sldMk cId="1792951364" sldId="277"/>
            <ac:picMk id="7" creationId="{B6225CA1-5063-7512-0B71-3157A071F4FD}"/>
          </ac:picMkLst>
        </pc:picChg>
        <pc:picChg chg="add mod modCrop">
          <ac:chgData name="Hp Unit" userId="86ec350514542ee1" providerId="LiveId" clId="{5CFA74EF-1FD6-4F3B-97FD-1C70BA2AED8F}" dt="2024-04-18T09:40:39.779" v="15" actId="1076"/>
          <ac:picMkLst>
            <pc:docMk/>
            <pc:sldMk cId="1792951364" sldId="277"/>
            <ac:picMk id="10" creationId="{56F901BA-589F-10DB-FC73-23943CAF0FE6}"/>
          </ac:picMkLst>
        </pc:picChg>
      </pc:sldChg>
      <pc:sldChg chg="modNotesTx">
        <pc:chgData name="Hp Unit" userId="86ec350514542ee1" providerId="LiveId" clId="{5CFA74EF-1FD6-4F3B-97FD-1C70BA2AED8F}" dt="2024-04-18T09:43:55.115" v="36" actId="5793"/>
        <pc:sldMkLst>
          <pc:docMk/>
          <pc:sldMk cId="3115608632" sldId="278"/>
        </pc:sldMkLst>
      </pc:sldChg>
    </pc:docChg>
  </pc:docChgLst>
  <pc:docChgLst>
    <pc:chgData name="Hp Unit" userId="86ec350514542ee1" providerId="LiveId" clId="{81FDC2C0-D65F-40A8-9BFA-417FE707315C}"/>
    <pc:docChg chg="undo custSel addSld modSld">
      <pc:chgData name="Hp Unit" userId="86ec350514542ee1" providerId="LiveId" clId="{81FDC2C0-D65F-40A8-9BFA-417FE707315C}" dt="2024-03-22T06:19:03.667" v="3132" actId="20577"/>
      <pc:docMkLst>
        <pc:docMk/>
      </pc:docMkLst>
      <pc:sldChg chg="modNotesTx">
        <pc:chgData name="Hp Unit" userId="86ec350514542ee1" providerId="LiveId" clId="{81FDC2C0-D65F-40A8-9BFA-417FE707315C}" dt="2024-03-22T06:18:06.631" v="3095" actId="20577"/>
        <pc:sldMkLst>
          <pc:docMk/>
          <pc:sldMk cId="12734824" sldId="257"/>
        </pc:sldMkLst>
      </pc:sldChg>
      <pc:sldChg chg="modNotesTx">
        <pc:chgData name="Hp Unit" userId="86ec350514542ee1" providerId="LiveId" clId="{81FDC2C0-D65F-40A8-9BFA-417FE707315C}" dt="2024-03-22T06:19:03.667" v="3132" actId="20577"/>
        <pc:sldMkLst>
          <pc:docMk/>
          <pc:sldMk cId="2883903426" sldId="258"/>
        </pc:sldMkLst>
      </pc:sldChg>
      <pc:sldChg chg="modSp mod modNotesTx">
        <pc:chgData name="Hp Unit" userId="86ec350514542ee1" providerId="LiveId" clId="{81FDC2C0-D65F-40A8-9BFA-417FE707315C}" dt="2024-03-19T07:53:02.949" v="807" actId="20577"/>
        <pc:sldMkLst>
          <pc:docMk/>
          <pc:sldMk cId="1697955501" sldId="259"/>
        </pc:sldMkLst>
        <pc:graphicFrameChg chg="mod">
          <ac:chgData name="Hp Unit" userId="86ec350514542ee1" providerId="LiveId" clId="{81FDC2C0-D65F-40A8-9BFA-417FE707315C}" dt="2024-03-19T07:52:12.791" v="790"/>
          <ac:graphicFrameMkLst>
            <pc:docMk/>
            <pc:sldMk cId="1697955501" sldId="259"/>
            <ac:graphicFrameMk id="8" creationId="{F6041272-2CC2-60B5-6205-A61BFADAFE54}"/>
          </ac:graphicFrameMkLst>
        </pc:graphicFrameChg>
      </pc:sldChg>
      <pc:sldChg chg="addSp delSp modSp new mod setBg modNotesTx">
        <pc:chgData name="Hp Unit" userId="86ec350514542ee1" providerId="LiveId" clId="{81FDC2C0-D65F-40A8-9BFA-417FE707315C}" dt="2024-03-19T08:23:08.078" v="1219" actId="20577"/>
        <pc:sldMkLst>
          <pc:docMk/>
          <pc:sldMk cId="2489081891" sldId="261"/>
        </pc:sldMkLst>
        <pc:spChg chg="mod ord">
          <ac:chgData name="Hp Unit" userId="86ec350514542ee1" providerId="LiveId" clId="{81FDC2C0-D65F-40A8-9BFA-417FE707315C}" dt="2024-03-19T08:06:37.243" v="858" actId="207"/>
          <ac:spMkLst>
            <pc:docMk/>
            <pc:sldMk cId="2489081891" sldId="261"/>
            <ac:spMk id="2" creationId="{F1E282A7-2DB0-A419-103F-CCF18D0D6CC8}"/>
          </ac:spMkLst>
        </pc:spChg>
        <pc:spChg chg="add del">
          <ac:chgData name="Hp Unit" userId="86ec350514542ee1" providerId="LiveId" clId="{81FDC2C0-D65F-40A8-9BFA-417FE707315C}" dt="2024-03-19T08:05:01.781" v="845" actId="931"/>
          <ac:spMkLst>
            <pc:docMk/>
            <pc:sldMk cId="2489081891" sldId="261"/>
            <ac:spMk id="3" creationId="{FF99B2F6-F837-74BB-CE7A-467E770DE1E2}"/>
          </ac:spMkLst>
        </pc:spChg>
        <pc:spChg chg="add del">
          <ac:chgData name="Hp Unit" userId="86ec350514542ee1" providerId="LiveId" clId="{81FDC2C0-D65F-40A8-9BFA-417FE707315C}" dt="2024-03-19T08:05:50.367" v="851" actId="478"/>
          <ac:spMkLst>
            <pc:docMk/>
            <pc:sldMk cId="2489081891" sldId="261"/>
            <ac:spMk id="11" creationId="{8C46DA59-803A-D3C6-5638-CD57B625447D}"/>
          </ac:spMkLst>
        </pc:spChg>
        <pc:spChg chg="add del">
          <ac:chgData name="Hp Unit" userId="86ec350514542ee1" providerId="LiveId" clId="{81FDC2C0-D65F-40A8-9BFA-417FE707315C}" dt="2024-03-19T08:05:41.544" v="849" actId="26606"/>
          <ac:spMkLst>
            <pc:docMk/>
            <pc:sldMk cId="2489081891" sldId="261"/>
            <ac:spMk id="12" creationId="{B9D7E975-9161-4F2D-AC53-69E1912F6B5D}"/>
          </ac:spMkLst>
        </pc:spChg>
        <pc:spChg chg="add del">
          <ac:chgData name="Hp Unit" userId="86ec350514542ee1" providerId="LiveId" clId="{81FDC2C0-D65F-40A8-9BFA-417FE707315C}" dt="2024-03-19T08:05:41.544" v="849" actId="26606"/>
          <ac:spMkLst>
            <pc:docMk/>
            <pc:sldMk cId="2489081891" sldId="261"/>
            <ac:spMk id="14" creationId="{827DC2C4-B485-428A-BF4A-472D2967F47F}"/>
          </ac:spMkLst>
        </pc:spChg>
        <pc:spChg chg="add del">
          <ac:chgData name="Hp Unit" userId="86ec350514542ee1" providerId="LiveId" clId="{81FDC2C0-D65F-40A8-9BFA-417FE707315C}" dt="2024-03-19T08:05:41.544" v="849" actId="26606"/>
          <ac:spMkLst>
            <pc:docMk/>
            <pc:sldMk cId="2489081891" sldId="261"/>
            <ac:spMk id="16" creationId="{463E6235-1649-4B47-9862-4026FC473B6F}"/>
          </ac:spMkLst>
        </pc:spChg>
        <pc:spChg chg="add del">
          <ac:chgData name="Hp Unit" userId="86ec350514542ee1" providerId="LiveId" clId="{81FDC2C0-D65F-40A8-9BFA-417FE707315C}" dt="2024-03-19T08:06:19.095" v="854" actId="26606"/>
          <ac:spMkLst>
            <pc:docMk/>
            <pc:sldMk cId="2489081891" sldId="261"/>
            <ac:spMk id="19" creationId="{A2679492-7988-4050-9056-542444452411}"/>
          </ac:spMkLst>
        </pc:spChg>
        <pc:spChg chg="add del">
          <ac:chgData name="Hp Unit" userId="86ec350514542ee1" providerId="LiveId" clId="{81FDC2C0-D65F-40A8-9BFA-417FE707315C}" dt="2024-03-19T08:06:19.095" v="854" actId="26606"/>
          <ac:spMkLst>
            <pc:docMk/>
            <pc:sldMk cId="2489081891" sldId="261"/>
            <ac:spMk id="20" creationId="{B091B163-7D61-4891-ABCF-5C13D9C418D0}"/>
          </ac:spMkLst>
        </pc:spChg>
        <pc:spChg chg="add del">
          <ac:chgData name="Hp Unit" userId="86ec350514542ee1" providerId="LiveId" clId="{81FDC2C0-D65F-40A8-9BFA-417FE707315C}" dt="2024-03-19T08:06:19.086" v="853" actId="26606"/>
          <ac:spMkLst>
            <pc:docMk/>
            <pc:sldMk cId="2489081891" sldId="261"/>
            <ac:spMk id="25" creationId="{464EC53C-35C4-4E84-AFE2-A7D081852617}"/>
          </ac:spMkLst>
        </pc:spChg>
        <pc:spChg chg="add del">
          <ac:chgData name="Hp Unit" userId="86ec350514542ee1" providerId="LiveId" clId="{81FDC2C0-D65F-40A8-9BFA-417FE707315C}" dt="2024-03-19T08:06:19.086" v="853" actId="26606"/>
          <ac:spMkLst>
            <pc:docMk/>
            <pc:sldMk cId="2489081891" sldId="261"/>
            <ac:spMk id="27" creationId="{9A3F5928-D955-456A-97B5-AA390B8CE9D5}"/>
          </ac:spMkLst>
        </pc:spChg>
        <pc:spChg chg="add del">
          <ac:chgData name="Hp Unit" userId="86ec350514542ee1" providerId="LiveId" clId="{81FDC2C0-D65F-40A8-9BFA-417FE707315C}" dt="2024-03-19T08:06:19.086" v="853" actId="26606"/>
          <ac:spMkLst>
            <pc:docMk/>
            <pc:sldMk cId="2489081891" sldId="261"/>
            <ac:spMk id="31" creationId="{C5CB530E-515E-412C-9DF1-5F8FFBD6F383}"/>
          </ac:spMkLst>
        </pc:spChg>
        <pc:spChg chg="add del">
          <ac:chgData name="Hp Unit" userId="86ec350514542ee1" providerId="LiveId" clId="{81FDC2C0-D65F-40A8-9BFA-417FE707315C}" dt="2024-03-19T08:06:19.086" v="853" actId="26606"/>
          <ac:spMkLst>
            <pc:docMk/>
            <pc:sldMk cId="2489081891" sldId="261"/>
            <ac:spMk id="33" creationId="{712D4376-A578-4FF1-94FC-245E7A6A489F}"/>
          </ac:spMkLst>
        </pc:spChg>
        <pc:spChg chg="add del">
          <ac:chgData name="Hp Unit" userId="86ec350514542ee1" providerId="LiveId" clId="{81FDC2C0-D65F-40A8-9BFA-417FE707315C}" dt="2024-03-19T08:06:19.086" v="853" actId="26606"/>
          <ac:spMkLst>
            <pc:docMk/>
            <pc:sldMk cId="2489081891" sldId="261"/>
            <ac:spMk id="35" creationId="{AEA7509D-F04F-40CB-A0B3-EEF16499CC9F}"/>
          </ac:spMkLst>
        </pc:spChg>
        <pc:spChg chg="add">
          <ac:chgData name="Hp Unit" userId="86ec350514542ee1" providerId="LiveId" clId="{81FDC2C0-D65F-40A8-9BFA-417FE707315C}" dt="2024-03-19T08:06:19.095" v="854" actId="26606"/>
          <ac:spMkLst>
            <pc:docMk/>
            <pc:sldMk cId="2489081891" sldId="261"/>
            <ac:spMk id="37" creationId="{ECC07320-C2CA-4E29-8481-9D9E143C7788}"/>
          </ac:spMkLst>
        </pc:spChg>
        <pc:spChg chg="add">
          <ac:chgData name="Hp Unit" userId="86ec350514542ee1" providerId="LiveId" clId="{81FDC2C0-D65F-40A8-9BFA-417FE707315C}" dt="2024-03-19T08:06:19.095" v="854" actId="26606"/>
          <ac:spMkLst>
            <pc:docMk/>
            <pc:sldMk cId="2489081891" sldId="261"/>
            <ac:spMk id="38" creationId="{178FB36B-5BFE-42CA-BC60-1115E0D95EEC}"/>
          </ac:spMkLst>
        </pc:spChg>
        <pc:picChg chg="add mod">
          <ac:chgData name="Hp Unit" userId="86ec350514542ee1" providerId="LiveId" clId="{81FDC2C0-D65F-40A8-9BFA-417FE707315C}" dt="2024-03-19T08:04:49.219" v="844"/>
          <ac:picMkLst>
            <pc:docMk/>
            <pc:sldMk cId="2489081891" sldId="261"/>
            <ac:picMk id="5" creationId="{49874B20-01B1-AEFA-FCD9-2AC6E238466F}"/>
          </ac:picMkLst>
        </pc:picChg>
        <pc:picChg chg="add mod">
          <ac:chgData name="Hp Unit" userId="86ec350514542ee1" providerId="LiveId" clId="{81FDC2C0-D65F-40A8-9BFA-417FE707315C}" dt="2024-03-19T08:07:47.389" v="867" actId="1076"/>
          <ac:picMkLst>
            <pc:docMk/>
            <pc:sldMk cId="2489081891" sldId="261"/>
            <ac:picMk id="7" creationId="{EB62DEC6-3163-36EE-7DAD-347E610292A6}"/>
          </ac:picMkLst>
        </pc:picChg>
        <pc:cxnChg chg="add del">
          <ac:chgData name="Hp Unit" userId="86ec350514542ee1" providerId="LiveId" clId="{81FDC2C0-D65F-40A8-9BFA-417FE707315C}" dt="2024-03-19T08:06:19.095" v="854" actId="26606"/>
          <ac:cxnSpMkLst>
            <pc:docMk/>
            <pc:sldMk cId="2489081891" sldId="261"/>
            <ac:cxnSpMk id="18" creationId="{C49DA8F6-BCC1-4447-B54C-57856834B94B}"/>
          </ac:cxnSpMkLst>
        </pc:cxnChg>
        <pc:cxnChg chg="add del">
          <ac:chgData name="Hp Unit" userId="86ec350514542ee1" providerId="LiveId" clId="{81FDC2C0-D65F-40A8-9BFA-417FE707315C}" dt="2024-03-19T08:06:19.086" v="853" actId="26606"/>
          <ac:cxnSpMkLst>
            <pc:docMk/>
            <pc:sldMk cId="2489081891" sldId="261"/>
            <ac:cxnSpMk id="29" creationId="{56020367-4FD5-4596-8E10-C5F095CD8DBF}"/>
          </ac:cxnSpMkLst>
        </pc:cxnChg>
      </pc:sldChg>
      <pc:sldChg chg="addSp delSp modSp new mod setBg modAnim modNotesTx">
        <pc:chgData name="Hp Unit" userId="86ec350514542ee1" providerId="LiveId" clId="{81FDC2C0-D65F-40A8-9BFA-417FE707315C}" dt="2024-03-19T09:07:13.433" v="1658" actId="20577"/>
        <pc:sldMkLst>
          <pc:docMk/>
          <pc:sldMk cId="3271630228" sldId="262"/>
        </pc:sldMkLst>
        <pc:spChg chg="mod ord">
          <ac:chgData name="Hp Unit" userId="86ec350514542ee1" providerId="LiveId" clId="{81FDC2C0-D65F-40A8-9BFA-417FE707315C}" dt="2024-03-19T09:05:54.080" v="1648"/>
          <ac:spMkLst>
            <pc:docMk/>
            <pc:sldMk cId="3271630228" sldId="262"/>
            <ac:spMk id="2" creationId="{A5ACD38C-D235-B18B-685A-7DD370E1AF75}"/>
          </ac:spMkLst>
        </pc:spChg>
        <pc:spChg chg="del">
          <ac:chgData name="Hp Unit" userId="86ec350514542ee1" providerId="LiveId" clId="{81FDC2C0-D65F-40A8-9BFA-417FE707315C}" dt="2024-03-19T09:04:40.605" v="1578"/>
          <ac:spMkLst>
            <pc:docMk/>
            <pc:sldMk cId="3271630228" sldId="262"/>
            <ac:spMk id="3" creationId="{B08DBDEE-DCFA-53F4-333D-978885261568}"/>
          </ac:spMkLst>
        </pc:spChg>
        <pc:spChg chg="add del">
          <ac:chgData name="Hp Unit" userId="86ec350514542ee1" providerId="LiveId" clId="{81FDC2C0-D65F-40A8-9BFA-417FE707315C}" dt="2024-03-19T09:05:02.996" v="1582" actId="26606"/>
          <ac:spMkLst>
            <pc:docMk/>
            <pc:sldMk cId="3271630228" sldId="262"/>
            <ac:spMk id="9" creationId="{B6ED72A1-1F88-FB07-2CCD-1BCFCA6C142F}"/>
          </ac:spMkLst>
        </pc:spChg>
        <pc:spChg chg="add del">
          <ac:chgData name="Hp Unit" userId="86ec350514542ee1" providerId="LiveId" clId="{81FDC2C0-D65F-40A8-9BFA-417FE707315C}" dt="2024-03-19T09:05:02.996" v="1582" actId="26606"/>
          <ac:spMkLst>
            <pc:docMk/>
            <pc:sldMk cId="3271630228" sldId="262"/>
            <ac:spMk id="12" creationId="{04812C46-200A-4DEB-A05E-3ED6C68C2387}"/>
          </ac:spMkLst>
        </pc:spChg>
        <pc:spChg chg="add del">
          <ac:chgData name="Hp Unit" userId="86ec350514542ee1" providerId="LiveId" clId="{81FDC2C0-D65F-40A8-9BFA-417FE707315C}" dt="2024-03-19T09:05:05.423" v="1584" actId="26606"/>
          <ac:spMkLst>
            <pc:docMk/>
            <pc:sldMk cId="3271630228" sldId="262"/>
            <ac:spMk id="15" creationId="{8D1AA55E-40D5-461B-A5A8-4AE8AAB71B08}"/>
          </ac:spMkLst>
        </pc:spChg>
        <pc:spChg chg="add del">
          <ac:chgData name="Hp Unit" userId="86ec350514542ee1" providerId="LiveId" clId="{81FDC2C0-D65F-40A8-9BFA-417FE707315C}" dt="2024-03-19T09:05:13.044" v="1590" actId="26606"/>
          <ac:spMkLst>
            <pc:docMk/>
            <pc:sldMk cId="3271630228" sldId="262"/>
            <ac:spMk id="18" creationId="{169CC832-2974-4E8D-90ED-3E2941BA7336}"/>
          </ac:spMkLst>
        </pc:spChg>
        <pc:spChg chg="add del">
          <ac:chgData name="Hp Unit" userId="86ec350514542ee1" providerId="LiveId" clId="{81FDC2C0-D65F-40A8-9BFA-417FE707315C}" dt="2024-03-19T09:05:05.423" v="1584" actId="26606"/>
          <ac:spMkLst>
            <pc:docMk/>
            <pc:sldMk cId="3271630228" sldId="262"/>
            <ac:spMk id="20" creationId="{C9398F5A-7414-0C04-7D69-F00F513746FD}"/>
          </ac:spMkLst>
        </pc:spChg>
        <pc:spChg chg="add del">
          <ac:chgData name="Hp Unit" userId="86ec350514542ee1" providerId="LiveId" clId="{81FDC2C0-D65F-40A8-9BFA-417FE707315C}" dt="2024-03-19T09:05:08.238" v="1586" actId="26606"/>
          <ac:spMkLst>
            <pc:docMk/>
            <pc:sldMk cId="3271630228" sldId="262"/>
            <ac:spMk id="22" creationId="{3756B343-807D-456E-AA26-80E96B75D13B}"/>
          </ac:spMkLst>
        </pc:spChg>
        <pc:spChg chg="add del">
          <ac:chgData name="Hp Unit" userId="86ec350514542ee1" providerId="LiveId" clId="{81FDC2C0-D65F-40A8-9BFA-417FE707315C}" dt="2024-03-19T09:05:08.238" v="1586" actId="26606"/>
          <ac:spMkLst>
            <pc:docMk/>
            <pc:sldMk cId="3271630228" sldId="262"/>
            <ac:spMk id="23" creationId="{08980754-6F4B-43C9-B9BE-127B6BED6586}"/>
          </ac:spMkLst>
        </pc:spChg>
        <pc:spChg chg="add del">
          <ac:chgData name="Hp Unit" userId="86ec350514542ee1" providerId="LiveId" clId="{81FDC2C0-D65F-40A8-9BFA-417FE707315C}" dt="2024-03-19T09:05:08.238" v="1586" actId="26606"/>
          <ac:spMkLst>
            <pc:docMk/>
            <pc:sldMk cId="3271630228" sldId="262"/>
            <ac:spMk id="24" creationId="{2C1BBA94-3F40-40AA-8BB9-E69E25E537C1}"/>
          </ac:spMkLst>
        </pc:spChg>
        <pc:spChg chg="add del">
          <ac:chgData name="Hp Unit" userId="86ec350514542ee1" providerId="LiveId" clId="{81FDC2C0-D65F-40A8-9BFA-417FE707315C}" dt="2024-03-19T09:05:08.238" v="1586" actId="26606"/>
          <ac:spMkLst>
            <pc:docMk/>
            <pc:sldMk cId="3271630228" sldId="262"/>
            <ac:spMk id="25" creationId="{169CC832-2974-4E8D-90ED-3E2941BA7336}"/>
          </ac:spMkLst>
        </pc:spChg>
        <pc:spChg chg="add del">
          <ac:chgData name="Hp Unit" userId="86ec350514542ee1" providerId="LiveId" clId="{81FDC2C0-D65F-40A8-9BFA-417FE707315C}" dt="2024-03-19T09:05:08.238" v="1586" actId="26606"/>
          <ac:spMkLst>
            <pc:docMk/>
            <pc:sldMk cId="3271630228" sldId="262"/>
            <ac:spMk id="26" creationId="{4112B7B6-0EB3-3CE6-73A3-BCC6FFAD0AC2}"/>
          </ac:spMkLst>
        </pc:spChg>
        <pc:spChg chg="add del">
          <ac:chgData name="Hp Unit" userId="86ec350514542ee1" providerId="LiveId" clId="{81FDC2C0-D65F-40A8-9BFA-417FE707315C}" dt="2024-03-19T09:05:08.238" v="1586" actId="26606"/>
          <ac:spMkLst>
            <pc:docMk/>
            <pc:sldMk cId="3271630228" sldId="262"/>
            <ac:spMk id="27" creationId="{55222F96-971A-4F90-B841-6BAB416C7AC1}"/>
          </ac:spMkLst>
        </pc:spChg>
        <pc:spChg chg="add del">
          <ac:chgData name="Hp Unit" userId="86ec350514542ee1" providerId="LiveId" clId="{81FDC2C0-D65F-40A8-9BFA-417FE707315C}" dt="2024-03-19T09:05:11.758" v="1588" actId="26606"/>
          <ac:spMkLst>
            <pc:docMk/>
            <pc:sldMk cId="3271630228" sldId="262"/>
            <ac:spMk id="29" creationId="{04812C46-200A-4DEB-A05E-3ED6C68C2387}"/>
          </ac:spMkLst>
        </pc:spChg>
        <pc:spChg chg="add del">
          <ac:chgData name="Hp Unit" userId="86ec350514542ee1" providerId="LiveId" clId="{81FDC2C0-D65F-40A8-9BFA-417FE707315C}" dt="2024-03-19T09:05:11.758" v="1588" actId="26606"/>
          <ac:spMkLst>
            <pc:docMk/>
            <pc:sldMk cId="3271630228" sldId="262"/>
            <ac:spMk id="30" creationId="{D1EA859B-E555-4109-94F3-6700E046E008}"/>
          </ac:spMkLst>
        </pc:spChg>
        <pc:spChg chg="add del">
          <ac:chgData name="Hp Unit" userId="86ec350514542ee1" providerId="LiveId" clId="{81FDC2C0-D65F-40A8-9BFA-417FE707315C}" dt="2024-03-19T09:05:11.758" v="1588" actId="26606"/>
          <ac:spMkLst>
            <pc:docMk/>
            <pc:sldMk cId="3271630228" sldId="262"/>
            <ac:spMk id="31" creationId="{DF8569E8-E4A8-1462-5444-D0A26D1ACEF4}"/>
          </ac:spMkLst>
        </pc:spChg>
        <pc:spChg chg="add del">
          <ac:chgData name="Hp Unit" userId="86ec350514542ee1" providerId="LiveId" clId="{81FDC2C0-D65F-40A8-9BFA-417FE707315C}" dt="2024-03-19T09:05:13.044" v="1590" actId="26606"/>
          <ac:spMkLst>
            <pc:docMk/>
            <pc:sldMk cId="3271630228" sldId="262"/>
            <ac:spMk id="33" creationId="{3756B343-807D-456E-AA26-80E96B75D13B}"/>
          </ac:spMkLst>
        </pc:spChg>
        <pc:spChg chg="add del">
          <ac:chgData name="Hp Unit" userId="86ec350514542ee1" providerId="LiveId" clId="{81FDC2C0-D65F-40A8-9BFA-417FE707315C}" dt="2024-03-19T09:05:13.044" v="1590" actId="26606"/>
          <ac:spMkLst>
            <pc:docMk/>
            <pc:sldMk cId="3271630228" sldId="262"/>
            <ac:spMk id="34" creationId="{08980754-6F4B-43C9-B9BE-127B6BED6586}"/>
          </ac:spMkLst>
        </pc:spChg>
        <pc:spChg chg="add del">
          <ac:chgData name="Hp Unit" userId="86ec350514542ee1" providerId="LiveId" clId="{81FDC2C0-D65F-40A8-9BFA-417FE707315C}" dt="2024-03-19T09:05:13.044" v="1590" actId="26606"/>
          <ac:spMkLst>
            <pc:docMk/>
            <pc:sldMk cId="3271630228" sldId="262"/>
            <ac:spMk id="35" creationId="{2C1BBA94-3F40-40AA-8BB9-E69E25E537C1}"/>
          </ac:spMkLst>
        </pc:spChg>
        <pc:spChg chg="add del">
          <ac:chgData name="Hp Unit" userId="86ec350514542ee1" providerId="LiveId" clId="{81FDC2C0-D65F-40A8-9BFA-417FE707315C}" dt="2024-03-19T09:05:13.044" v="1590" actId="26606"/>
          <ac:spMkLst>
            <pc:docMk/>
            <pc:sldMk cId="3271630228" sldId="262"/>
            <ac:spMk id="36" creationId="{4112B7B6-0EB3-3CE6-73A3-BCC6FFAD0AC2}"/>
          </ac:spMkLst>
        </pc:spChg>
        <pc:spChg chg="add del">
          <ac:chgData name="Hp Unit" userId="86ec350514542ee1" providerId="LiveId" clId="{81FDC2C0-D65F-40A8-9BFA-417FE707315C}" dt="2024-03-19T09:05:13.044" v="1590" actId="26606"/>
          <ac:spMkLst>
            <pc:docMk/>
            <pc:sldMk cId="3271630228" sldId="262"/>
            <ac:spMk id="37" creationId="{55222F96-971A-4F90-B841-6BAB416C7AC1}"/>
          </ac:spMkLst>
        </pc:spChg>
        <pc:spChg chg="add del">
          <ac:chgData name="Hp Unit" userId="86ec350514542ee1" providerId="LiveId" clId="{81FDC2C0-D65F-40A8-9BFA-417FE707315C}" dt="2024-03-19T09:05:19.576" v="1592" actId="26606"/>
          <ac:spMkLst>
            <pc:docMk/>
            <pc:sldMk cId="3271630228" sldId="262"/>
            <ac:spMk id="39" creationId="{04812C46-200A-4DEB-A05E-3ED6C68C2387}"/>
          </ac:spMkLst>
        </pc:spChg>
        <pc:spChg chg="add mod">
          <ac:chgData name="Hp Unit" userId="86ec350514542ee1" providerId="LiveId" clId="{81FDC2C0-D65F-40A8-9BFA-417FE707315C}" dt="2024-03-19T09:06:42.516" v="1656" actId="20577"/>
          <ac:spMkLst>
            <pc:docMk/>
            <pc:sldMk cId="3271630228" sldId="262"/>
            <ac:spMk id="40" creationId="{B6ED72A1-1F88-FB07-2CCD-1BCFCA6C142F}"/>
          </ac:spMkLst>
        </pc:spChg>
        <pc:grpChg chg="add del">
          <ac:chgData name="Hp Unit" userId="86ec350514542ee1" providerId="LiveId" clId="{81FDC2C0-D65F-40A8-9BFA-417FE707315C}" dt="2024-03-19T09:05:05.423" v="1584" actId="26606"/>
          <ac:grpSpMkLst>
            <pc:docMk/>
            <pc:sldMk cId="3271630228" sldId="262"/>
            <ac:grpSpMk id="16" creationId="{34F88D19-C269-4F98-BE6B-CFB6207D3669}"/>
          </ac:grpSpMkLst>
        </pc:grpChg>
        <pc:picChg chg="add mod">
          <ac:chgData name="Hp Unit" userId="86ec350514542ee1" providerId="LiveId" clId="{81FDC2C0-D65F-40A8-9BFA-417FE707315C}" dt="2024-03-19T09:05:19.576" v="1592" actId="26606"/>
          <ac:picMkLst>
            <pc:docMk/>
            <pc:sldMk cId="3271630228" sldId="262"/>
            <ac:picMk id="5" creationId="{CD409191-79D5-C63F-7E46-58DE61DF53E4}"/>
          </ac:picMkLst>
        </pc:picChg>
        <pc:cxnChg chg="add del">
          <ac:chgData name="Hp Unit" userId="86ec350514542ee1" providerId="LiveId" clId="{81FDC2C0-D65F-40A8-9BFA-417FE707315C}" dt="2024-03-19T09:05:05.423" v="1584" actId="26606"/>
          <ac:cxnSpMkLst>
            <pc:docMk/>
            <pc:sldMk cId="3271630228" sldId="262"/>
            <ac:cxnSpMk id="14" creationId="{C49DA8F6-BCC1-4447-B54C-57856834B94B}"/>
          </ac:cxnSpMkLst>
        </pc:cxnChg>
      </pc:sldChg>
      <pc:sldChg chg="addSp delSp modSp new mod setBg modNotesTx">
        <pc:chgData name="Hp Unit" userId="86ec350514542ee1" providerId="LiveId" clId="{81FDC2C0-D65F-40A8-9BFA-417FE707315C}" dt="2024-03-19T09:18:14.365" v="2140"/>
        <pc:sldMkLst>
          <pc:docMk/>
          <pc:sldMk cId="3858486007" sldId="263"/>
        </pc:sldMkLst>
        <pc:spChg chg="mod">
          <ac:chgData name="Hp Unit" userId="86ec350514542ee1" providerId="LiveId" clId="{81FDC2C0-D65F-40A8-9BFA-417FE707315C}" dt="2024-03-19T09:17:58.744" v="2135" actId="122"/>
          <ac:spMkLst>
            <pc:docMk/>
            <pc:sldMk cId="3858486007" sldId="263"/>
            <ac:spMk id="2" creationId="{8DBF94FC-1BFE-00AC-45F7-5464A5A3961B}"/>
          </ac:spMkLst>
        </pc:spChg>
        <pc:spChg chg="del mod">
          <ac:chgData name="Hp Unit" userId="86ec350514542ee1" providerId="LiveId" clId="{81FDC2C0-D65F-40A8-9BFA-417FE707315C}" dt="2024-03-19T09:16:19.948" v="2124" actId="26606"/>
          <ac:spMkLst>
            <pc:docMk/>
            <pc:sldMk cId="3858486007" sldId="263"/>
            <ac:spMk id="3" creationId="{EDF77212-AAAF-98BB-2EF2-F5C6B38EE82D}"/>
          </ac:spMkLst>
        </pc:spChg>
        <pc:spChg chg="add">
          <ac:chgData name="Hp Unit" userId="86ec350514542ee1" providerId="LiveId" clId="{81FDC2C0-D65F-40A8-9BFA-417FE707315C}" dt="2024-03-19T09:17:52.087" v="2134" actId="26606"/>
          <ac:spMkLst>
            <pc:docMk/>
            <pc:sldMk cId="3858486007" sldId="263"/>
            <ac:spMk id="10" creationId="{6C4028FD-8BAA-4A19-BFDE-594D991B7552}"/>
          </ac:spMkLst>
        </pc:spChg>
        <pc:graphicFrameChg chg="add mod modGraphic">
          <ac:chgData name="Hp Unit" userId="86ec350514542ee1" providerId="LiveId" clId="{81FDC2C0-D65F-40A8-9BFA-417FE707315C}" dt="2024-03-19T09:18:08.336" v="2139" actId="113"/>
          <ac:graphicFrameMkLst>
            <pc:docMk/>
            <pc:sldMk cId="3858486007" sldId="263"/>
            <ac:graphicFrameMk id="5" creationId="{801DA14B-C679-2E69-F6E8-643C84F2306F}"/>
          </ac:graphicFrameMkLst>
        </pc:graphicFrameChg>
      </pc:sldChg>
      <pc:sldChg chg="addSp delSp modSp new mod setBg modNotesTx">
        <pc:chgData name="Hp Unit" userId="86ec350514542ee1" providerId="LiveId" clId="{81FDC2C0-D65F-40A8-9BFA-417FE707315C}" dt="2024-03-21T09:43:16.195" v="2770"/>
        <pc:sldMkLst>
          <pc:docMk/>
          <pc:sldMk cId="944432623" sldId="264"/>
        </pc:sldMkLst>
        <pc:spChg chg="mod">
          <ac:chgData name="Hp Unit" userId="86ec350514542ee1" providerId="LiveId" clId="{81FDC2C0-D65F-40A8-9BFA-417FE707315C}" dt="2024-03-21T09:42:52.776" v="2767" actId="403"/>
          <ac:spMkLst>
            <pc:docMk/>
            <pc:sldMk cId="944432623" sldId="264"/>
            <ac:spMk id="2" creationId="{760A5327-B6B4-DE45-F253-CEDE114FDEF2}"/>
          </ac:spMkLst>
        </pc:spChg>
        <pc:spChg chg="del">
          <ac:chgData name="Hp Unit" userId="86ec350514542ee1" providerId="LiveId" clId="{81FDC2C0-D65F-40A8-9BFA-417FE707315C}" dt="2024-03-21T09:41:49.150" v="2758"/>
          <ac:spMkLst>
            <pc:docMk/>
            <pc:sldMk cId="944432623" sldId="264"/>
            <ac:spMk id="3" creationId="{8F639E7D-E11C-AC69-3B38-82912AB948CA}"/>
          </ac:spMkLst>
        </pc:spChg>
        <pc:spChg chg="add del">
          <ac:chgData name="Hp Unit" userId="86ec350514542ee1" providerId="LiveId" clId="{81FDC2C0-D65F-40A8-9BFA-417FE707315C}" dt="2024-03-21T09:42:40.106" v="2764" actId="478"/>
          <ac:spMkLst>
            <pc:docMk/>
            <pc:sldMk cId="944432623" sldId="264"/>
            <ac:spMk id="9" creationId="{816A0B7C-7F3C-BDA0-25B7-D3627B970DDF}"/>
          </ac:spMkLst>
        </pc:spChg>
        <pc:spChg chg="add del">
          <ac:chgData name="Hp Unit" userId="86ec350514542ee1" providerId="LiveId" clId="{81FDC2C0-D65F-40A8-9BFA-417FE707315C}" dt="2024-03-21T09:42:35.576" v="2762" actId="26606"/>
          <ac:spMkLst>
            <pc:docMk/>
            <pc:sldMk cId="944432623" sldId="264"/>
            <ac:spMk id="10" creationId="{0E91F5CA-B392-444C-88E3-BF5BAAEBDEB0}"/>
          </ac:spMkLst>
        </pc:spChg>
        <pc:spChg chg="add del">
          <ac:chgData name="Hp Unit" userId="86ec350514542ee1" providerId="LiveId" clId="{81FDC2C0-D65F-40A8-9BFA-417FE707315C}" dt="2024-03-21T09:42:35.576" v="2762" actId="26606"/>
          <ac:spMkLst>
            <pc:docMk/>
            <pc:sldMk cId="944432623" sldId="264"/>
            <ac:spMk id="12" creationId="{DFCA2118-59A2-4310-A4B2-F2CBA821E842}"/>
          </ac:spMkLst>
        </pc:spChg>
        <pc:spChg chg="add">
          <ac:chgData name="Hp Unit" userId="86ec350514542ee1" providerId="LiveId" clId="{81FDC2C0-D65F-40A8-9BFA-417FE707315C}" dt="2024-03-21T09:42:35.591" v="2763" actId="26606"/>
          <ac:spMkLst>
            <pc:docMk/>
            <pc:sldMk cId="944432623" sldId="264"/>
            <ac:spMk id="14" creationId="{907741FC-B544-4A6E-B831-6789D042333D}"/>
          </ac:spMkLst>
        </pc:spChg>
        <pc:spChg chg="add">
          <ac:chgData name="Hp Unit" userId="86ec350514542ee1" providerId="LiveId" clId="{81FDC2C0-D65F-40A8-9BFA-417FE707315C}" dt="2024-03-21T09:42:35.591" v="2763" actId="26606"/>
          <ac:spMkLst>
            <pc:docMk/>
            <pc:sldMk cId="944432623" sldId="264"/>
            <ac:spMk id="15" creationId="{3AFE8227-C443-417B-BA91-520EB1EF4559}"/>
          </ac:spMkLst>
        </pc:spChg>
        <pc:spChg chg="add">
          <ac:chgData name="Hp Unit" userId="86ec350514542ee1" providerId="LiveId" clId="{81FDC2C0-D65F-40A8-9BFA-417FE707315C}" dt="2024-03-21T09:42:35.591" v="2763" actId="26606"/>
          <ac:spMkLst>
            <pc:docMk/>
            <pc:sldMk cId="944432623" sldId="264"/>
            <ac:spMk id="16" creationId="{3F0BE7ED-7814-4273-B18A-F26CC0380380}"/>
          </ac:spMkLst>
        </pc:spChg>
        <pc:picChg chg="add mod">
          <ac:chgData name="Hp Unit" userId="86ec350514542ee1" providerId="LiveId" clId="{81FDC2C0-D65F-40A8-9BFA-417FE707315C}" dt="2024-03-21T09:42:35.591" v="2763" actId="26606"/>
          <ac:picMkLst>
            <pc:docMk/>
            <pc:sldMk cId="944432623" sldId="264"/>
            <ac:picMk id="5" creationId="{DDB45DCD-9FBC-138A-33B6-1AA461251A32}"/>
          </ac:picMkLst>
        </pc:picChg>
      </pc:sldChg>
      <pc:sldChg chg="addSp delSp modSp new mod setBg addAnim modNotesTx">
        <pc:chgData name="Hp Unit" userId="86ec350514542ee1" providerId="LiveId" clId="{81FDC2C0-D65F-40A8-9BFA-417FE707315C}" dt="2024-03-21T09:57:50.463" v="3094"/>
        <pc:sldMkLst>
          <pc:docMk/>
          <pc:sldMk cId="1160502578" sldId="265"/>
        </pc:sldMkLst>
        <pc:spChg chg="mod ord">
          <ac:chgData name="Hp Unit" userId="86ec350514542ee1" providerId="LiveId" clId="{81FDC2C0-D65F-40A8-9BFA-417FE707315C}" dt="2024-03-21T09:57:50.463" v="3094"/>
          <ac:spMkLst>
            <pc:docMk/>
            <pc:sldMk cId="1160502578" sldId="265"/>
            <ac:spMk id="2" creationId="{6DB7E85E-423E-60A5-E09F-E3773C54FA7F}"/>
          </ac:spMkLst>
        </pc:spChg>
        <pc:spChg chg="del">
          <ac:chgData name="Hp Unit" userId="86ec350514542ee1" providerId="LiveId" clId="{81FDC2C0-D65F-40A8-9BFA-417FE707315C}" dt="2024-03-21T09:45:47.565" v="2784"/>
          <ac:spMkLst>
            <pc:docMk/>
            <pc:sldMk cId="1160502578" sldId="265"/>
            <ac:spMk id="3" creationId="{D9E5C68C-7840-4CDA-DEB3-CABB4EC38418}"/>
          </ac:spMkLst>
        </pc:spChg>
        <pc:spChg chg="add del mod">
          <ac:chgData name="Hp Unit" userId="86ec350514542ee1" providerId="LiveId" clId="{81FDC2C0-D65F-40A8-9BFA-417FE707315C}" dt="2024-03-21T09:47:28.235" v="2788"/>
          <ac:spMkLst>
            <pc:docMk/>
            <pc:sldMk cId="1160502578" sldId="265"/>
            <ac:spMk id="7" creationId="{BC189737-CFF9-2291-8755-CA14677A72B6}"/>
          </ac:spMkLst>
        </pc:spChg>
        <pc:spChg chg="add del">
          <ac:chgData name="Hp Unit" userId="86ec350514542ee1" providerId="LiveId" clId="{81FDC2C0-D65F-40A8-9BFA-417FE707315C}" dt="2024-03-21T09:47:53.367" v="2792" actId="478"/>
          <ac:spMkLst>
            <pc:docMk/>
            <pc:sldMk cId="1160502578" sldId="265"/>
            <ac:spMk id="13" creationId="{84E8116E-44E8-E280-1A77-EE571347B1A9}"/>
          </ac:spMkLst>
        </pc:spChg>
        <pc:spChg chg="add del">
          <ac:chgData name="Hp Unit" userId="86ec350514542ee1" providerId="LiveId" clId="{81FDC2C0-D65F-40A8-9BFA-417FE707315C}" dt="2024-03-21T09:48:09.066" v="2793" actId="26606"/>
          <ac:spMkLst>
            <pc:docMk/>
            <pc:sldMk cId="1160502578" sldId="265"/>
            <ac:spMk id="16" creationId="{3AFE8227-C443-417B-BA91-520EB1EF4559}"/>
          </ac:spMkLst>
        </pc:spChg>
        <pc:spChg chg="add del">
          <ac:chgData name="Hp Unit" userId="86ec350514542ee1" providerId="LiveId" clId="{81FDC2C0-D65F-40A8-9BFA-417FE707315C}" dt="2024-03-21T09:48:09.066" v="2793" actId="26606"/>
          <ac:spMkLst>
            <pc:docMk/>
            <pc:sldMk cId="1160502578" sldId="265"/>
            <ac:spMk id="18" creationId="{907741FC-B544-4A6E-B831-6789D042333D}"/>
          </ac:spMkLst>
        </pc:spChg>
        <pc:spChg chg="add del">
          <ac:chgData name="Hp Unit" userId="86ec350514542ee1" providerId="LiveId" clId="{81FDC2C0-D65F-40A8-9BFA-417FE707315C}" dt="2024-03-21T09:48:09.066" v="2793" actId="26606"/>
          <ac:spMkLst>
            <pc:docMk/>
            <pc:sldMk cId="1160502578" sldId="265"/>
            <ac:spMk id="20" creationId="{3F0BE7ED-7814-4273-B18A-F26CC0380380}"/>
          </ac:spMkLst>
        </pc:spChg>
        <pc:spChg chg="add">
          <ac:chgData name="Hp Unit" userId="86ec350514542ee1" providerId="LiveId" clId="{81FDC2C0-D65F-40A8-9BFA-417FE707315C}" dt="2024-03-21T09:48:09.066" v="2793" actId="26606"/>
          <ac:spMkLst>
            <pc:docMk/>
            <pc:sldMk cId="1160502578" sldId="265"/>
            <ac:spMk id="25" creationId="{9203DE33-2CD4-4CA8-9AF3-37C3B65133B0}"/>
          </ac:spMkLst>
        </pc:spChg>
        <pc:spChg chg="add">
          <ac:chgData name="Hp Unit" userId="86ec350514542ee1" providerId="LiveId" clId="{81FDC2C0-D65F-40A8-9BFA-417FE707315C}" dt="2024-03-21T09:48:09.066" v="2793" actId="26606"/>
          <ac:spMkLst>
            <pc:docMk/>
            <pc:sldMk cId="1160502578" sldId="265"/>
            <ac:spMk id="27" creationId="{0AF57B88-1D4C-41FA-A761-EC1DD10C35CB}"/>
          </ac:spMkLst>
        </pc:spChg>
        <pc:spChg chg="add">
          <ac:chgData name="Hp Unit" userId="86ec350514542ee1" providerId="LiveId" clId="{81FDC2C0-D65F-40A8-9BFA-417FE707315C}" dt="2024-03-21T09:48:09.066" v="2793" actId="26606"/>
          <ac:spMkLst>
            <pc:docMk/>
            <pc:sldMk cId="1160502578" sldId="265"/>
            <ac:spMk id="29" creationId="{D2548F45-5164-4ABB-8212-7F293FDED8D4}"/>
          </ac:spMkLst>
        </pc:spChg>
        <pc:spChg chg="add">
          <ac:chgData name="Hp Unit" userId="86ec350514542ee1" providerId="LiveId" clId="{81FDC2C0-D65F-40A8-9BFA-417FE707315C}" dt="2024-03-21T09:48:09.066" v="2793" actId="26606"/>
          <ac:spMkLst>
            <pc:docMk/>
            <pc:sldMk cId="1160502578" sldId="265"/>
            <ac:spMk id="31" creationId="{5E81CCFB-7BEF-4186-86FB-D09450B4D02D}"/>
          </ac:spMkLst>
        </pc:spChg>
        <pc:picChg chg="add del mod">
          <ac:chgData name="Hp Unit" userId="86ec350514542ee1" providerId="LiveId" clId="{81FDC2C0-D65F-40A8-9BFA-417FE707315C}" dt="2024-03-21T09:47:21.870" v="2787" actId="478"/>
          <ac:picMkLst>
            <pc:docMk/>
            <pc:sldMk cId="1160502578" sldId="265"/>
            <ac:picMk id="5" creationId="{B1391D1E-D863-157A-4789-ABF476D1B805}"/>
          </ac:picMkLst>
        </pc:picChg>
        <pc:picChg chg="add mod">
          <ac:chgData name="Hp Unit" userId="86ec350514542ee1" providerId="LiveId" clId="{81FDC2C0-D65F-40A8-9BFA-417FE707315C}" dt="2024-03-21T09:48:09.066" v="2793" actId="26606"/>
          <ac:picMkLst>
            <pc:docMk/>
            <pc:sldMk cId="1160502578" sldId="265"/>
            <ac:picMk id="9" creationId="{695CD595-9F5C-7F73-2ACF-33EB5B403D6E}"/>
          </ac:picMkLst>
        </pc:picChg>
      </pc:sldChg>
    </pc:docChg>
  </pc:docChgLst>
  <pc:docChgLst>
    <pc:chgData name="Hp Unit" userId="86ec350514542ee1" providerId="LiveId" clId="{CA454AAA-4B86-4464-A9F9-060C3D4922D6}"/>
    <pc:docChg chg="modSld">
      <pc:chgData name="Hp Unit" userId="86ec350514542ee1" providerId="LiveId" clId="{CA454AAA-4B86-4464-A9F9-060C3D4922D6}" dt="2024-05-09T09:57:01.587" v="170"/>
      <pc:docMkLst>
        <pc:docMk/>
      </pc:docMkLst>
      <pc:sldChg chg="modSp mod modNotesTx">
        <pc:chgData name="Hp Unit" userId="86ec350514542ee1" providerId="LiveId" clId="{CA454AAA-4B86-4464-A9F9-060C3D4922D6}" dt="2024-05-09T09:53:02.820" v="154"/>
        <pc:sldMkLst>
          <pc:docMk/>
          <pc:sldMk cId="3923434475" sldId="256"/>
        </pc:sldMkLst>
        <pc:spChg chg="mod">
          <ac:chgData name="Hp Unit" userId="86ec350514542ee1" providerId="LiveId" clId="{CA454AAA-4B86-4464-A9F9-060C3D4922D6}" dt="2024-04-22T12:41:56.872" v="0"/>
          <ac:spMkLst>
            <pc:docMk/>
            <pc:sldMk cId="3923434475" sldId="256"/>
            <ac:spMk id="2" creationId="{1DA7E1AF-B543-D372-7D2D-9006B2511812}"/>
          </ac:spMkLst>
        </pc:spChg>
        <pc:spChg chg="mod">
          <ac:chgData name="Hp Unit" userId="86ec350514542ee1" providerId="LiveId" clId="{CA454AAA-4B86-4464-A9F9-060C3D4922D6}" dt="2024-04-22T12:42:06.639" v="1"/>
          <ac:spMkLst>
            <pc:docMk/>
            <pc:sldMk cId="3923434475" sldId="256"/>
            <ac:spMk id="3" creationId="{D9DCAD12-0F0E-829D-CAC4-A41407C1C1B9}"/>
          </ac:spMkLst>
        </pc:spChg>
      </pc:sldChg>
      <pc:sldChg chg="modSp mod modNotesTx">
        <pc:chgData name="Hp Unit" userId="86ec350514542ee1" providerId="LiveId" clId="{CA454AAA-4B86-4464-A9F9-060C3D4922D6}" dt="2024-05-09T09:53:23.250" v="157" actId="6549"/>
        <pc:sldMkLst>
          <pc:docMk/>
          <pc:sldMk cId="12734824" sldId="257"/>
        </pc:sldMkLst>
        <pc:spChg chg="mod">
          <ac:chgData name="Hp Unit" userId="86ec350514542ee1" providerId="LiveId" clId="{CA454AAA-4B86-4464-A9F9-060C3D4922D6}" dt="2024-04-22T12:42:30.598" v="23"/>
          <ac:spMkLst>
            <pc:docMk/>
            <pc:sldMk cId="12734824" sldId="257"/>
            <ac:spMk id="2" creationId="{97CA84A5-DE39-022A-8726-607358A5A435}"/>
          </ac:spMkLst>
        </pc:spChg>
        <pc:spChg chg="mod">
          <ac:chgData name="Hp Unit" userId="86ec350514542ee1" providerId="LiveId" clId="{CA454AAA-4B86-4464-A9F9-060C3D4922D6}" dt="2024-04-22T12:43:26.771" v="95" actId="20577"/>
          <ac:spMkLst>
            <pc:docMk/>
            <pc:sldMk cId="12734824" sldId="257"/>
            <ac:spMk id="4" creationId="{143E6E76-3554-4B10-BB7F-664CEF3A5F8E}"/>
          </ac:spMkLst>
        </pc:spChg>
      </pc:sldChg>
      <pc:sldChg chg="modSp mod modNotesTx">
        <pc:chgData name="Hp Unit" userId="86ec350514542ee1" providerId="LiveId" clId="{CA454AAA-4B86-4464-A9F9-060C3D4922D6}" dt="2024-05-09T09:53:15.109" v="155"/>
        <pc:sldMkLst>
          <pc:docMk/>
          <pc:sldMk cId="3115320565" sldId="260"/>
        </pc:sldMkLst>
        <pc:spChg chg="mod">
          <ac:chgData name="Hp Unit" userId="86ec350514542ee1" providerId="LiveId" clId="{CA454AAA-4B86-4464-A9F9-060C3D4922D6}" dt="2024-04-22T12:42:22.225" v="22" actId="20577"/>
          <ac:spMkLst>
            <pc:docMk/>
            <pc:sldMk cId="3115320565" sldId="260"/>
            <ac:spMk id="6" creationId="{58707B4E-3815-2A03-6764-99891E6CF5E0}"/>
          </ac:spMkLst>
        </pc:spChg>
      </pc:sldChg>
      <pc:sldChg chg="modSp mod modNotesTx">
        <pc:chgData name="Hp Unit" userId="86ec350514542ee1" providerId="LiveId" clId="{CA454AAA-4B86-4464-A9F9-060C3D4922D6}" dt="2024-05-09T09:56:51.869" v="169"/>
        <pc:sldMkLst>
          <pc:docMk/>
          <pc:sldMk cId="2489081891" sldId="261"/>
        </pc:sldMkLst>
        <pc:spChg chg="mod">
          <ac:chgData name="Hp Unit" userId="86ec350514542ee1" providerId="LiveId" clId="{CA454AAA-4B86-4464-A9F9-060C3D4922D6}" dt="2024-04-22T12:45:51.349" v="150" actId="20577"/>
          <ac:spMkLst>
            <pc:docMk/>
            <pc:sldMk cId="2489081891" sldId="261"/>
            <ac:spMk id="2" creationId="{F1E282A7-2DB0-A419-103F-CCF18D0D6CC8}"/>
          </ac:spMkLst>
        </pc:spChg>
      </pc:sldChg>
      <pc:sldChg chg="modSp mod modNotesTx">
        <pc:chgData name="Hp Unit" userId="86ec350514542ee1" providerId="LiveId" clId="{CA454AAA-4B86-4464-A9F9-060C3D4922D6}" dt="2024-05-09T09:57:01.587" v="170"/>
        <pc:sldMkLst>
          <pc:docMk/>
          <pc:sldMk cId="1160502578" sldId="265"/>
        </pc:sldMkLst>
        <pc:spChg chg="mod">
          <ac:chgData name="Hp Unit" userId="86ec350514542ee1" providerId="LiveId" clId="{CA454AAA-4B86-4464-A9F9-060C3D4922D6}" dt="2024-04-22T12:46:16.974" v="152" actId="14100"/>
          <ac:spMkLst>
            <pc:docMk/>
            <pc:sldMk cId="1160502578" sldId="265"/>
            <ac:spMk id="2" creationId="{6DB7E85E-423E-60A5-E09F-E3773C54FA7F}"/>
          </ac:spMkLst>
        </pc:spChg>
      </pc:sldChg>
      <pc:sldChg chg="modSp mod modNotesTx">
        <pc:chgData name="Hp Unit" userId="86ec350514542ee1" providerId="LiveId" clId="{CA454AAA-4B86-4464-A9F9-060C3D4922D6}" dt="2024-05-09T09:55:04.761" v="158"/>
        <pc:sldMkLst>
          <pc:docMk/>
          <pc:sldMk cId="1600124941" sldId="274"/>
        </pc:sldMkLst>
        <pc:spChg chg="mod">
          <ac:chgData name="Hp Unit" userId="86ec350514542ee1" providerId="LiveId" clId="{CA454AAA-4B86-4464-A9F9-060C3D4922D6}" dt="2024-04-24T07:39:03.202" v="153" actId="122"/>
          <ac:spMkLst>
            <pc:docMk/>
            <pc:sldMk cId="1600124941" sldId="274"/>
            <ac:spMk id="2" creationId="{3791933C-FECB-7FCE-5481-E2AAF2895BCE}"/>
          </ac:spMkLst>
        </pc:spChg>
        <pc:graphicFrameChg chg="mod">
          <ac:chgData name="Hp Unit" userId="86ec350514542ee1" providerId="LiveId" clId="{CA454AAA-4B86-4464-A9F9-060C3D4922D6}" dt="2024-04-22T12:44:25.598" v="112" actId="113"/>
          <ac:graphicFrameMkLst>
            <pc:docMk/>
            <pc:sldMk cId="1600124941" sldId="274"/>
            <ac:graphicFrameMk id="15" creationId="{7B88A458-3D4D-0213-2166-791368E759E8}"/>
          </ac:graphicFrameMkLst>
        </pc:graphicFrameChg>
      </pc:sldChg>
      <pc:sldChg chg="modNotesTx">
        <pc:chgData name="Hp Unit" userId="86ec350514542ee1" providerId="LiveId" clId="{CA454AAA-4B86-4464-A9F9-060C3D4922D6}" dt="2024-05-09T09:55:17.574" v="159"/>
        <pc:sldMkLst>
          <pc:docMk/>
          <pc:sldMk cId="482038191" sldId="275"/>
        </pc:sldMkLst>
      </pc:sldChg>
      <pc:sldChg chg="modNotesTx">
        <pc:chgData name="Hp Unit" userId="86ec350514542ee1" providerId="LiveId" clId="{CA454AAA-4B86-4464-A9F9-060C3D4922D6}" dt="2024-05-09T09:56:02.007" v="165"/>
        <pc:sldMkLst>
          <pc:docMk/>
          <pc:sldMk cId="1279000600" sldId="276"/>
        </pc:sldMkLst>
      </pc:sldChg>
      <pc:sldChg chg="modNotesTx">
        <pc:chgData name="Hp Unit" userId="86ec350514542ee1" providerId="LiveId" clId="{CA454AAA-4B86-4464-A9F9-060C3D4922D6}" dt="2024-05-09T09:56:15.761" v="166"/>
        <pc:sldMkLst>
          <pc:docMk/>
          <pc:sldMk cId="1792951364" sldId="277"/>
        </pc:sldMkLst>
      </pc:sldChg>
      <pc:sldChg chg="modSp mod modNotesTx">
        <pc:chgData name="Hp Unit" userId="86ec350514542ee1" providerId="LiveId" clId="{CA454AAA-4B86-4464-A9F9-060C3D4922D6}" dt="2024-05-09T09:56:30.622" v="167"/>
        <pc:sldMkLst>
          <pc:docMk/>
          <pc:sldMk cId="3115608632" sldId="278"/>
        </pc:sldMkLst>
        <pc:spChg chg="mod">
          <ac:chgData name="Hp Unit" userId="86ec350514542ee1" providerId="LiveId" clId="{CA454AAA-4B86-4464-A9F9-060C3D4922D6}" dt="2024-04-22T12:45:21.765" v="129" actId="20577"/>
          <ac:spMkLst>
            <pc:docMk/>
            <pc:sldMk cId="3115608632" sldId="278"/>
            <ac:spMk id="2" creationId="{583A1EE8-9DA7-D50F-D67F-029834FF5A62}"/>
          </ac:spMkLst>
        </pc:spChg>
      </pc:sldChg>
      <pc:sldChg chg="modNotesTx">
        <pc:chgData name="Hp Unit" userId="86ec350514542ee1" providerId="LiveId" clId="{CA454AAA-4B86-4464-A9F9-060C3D4922D6}" dt="2024-05-09T09:56:41.612" v="168"/>
        <pc:sldMkLst>
          <pc:docMk/>
          <pc:sldMk cId="3860180323" sldId="279"/>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9A18EC-814A-4A16-AB1F-F20B0D4C58D3}" type="doc">
      <dgm:prSet loTypeId="urn:microsoft.com/office/officeart/2018/2/layout/IconVerticalSolidList" loCatId="icon" qsTypeId="urn:microsoft.com/office/officeart/2005/8/quickstyle/simple1" qsCatId="simple" csTypeId="urn:microsoft.com/office/officeart/2005/8/colors/colorful5" csCatId="colorful" phldr="1"/>
      <dgm:spPr/>
      <dgm:t>
        <a:bodyPr/>
        <a:lstStyle/>
        <a:p>
          <a:endParaRPr lang="en-US"/>
        </a:p>
      </dgm:t>
    </dgm:pt>
    <dgm:pt modelId="{4F66E1BA-92BD-4EC5-BA07-68CC257A7600}">
      <dgm:prSet custT="1"/>
      <dgm:spPr/>
      <dgm:t>
        <a:bodyPr/>
        <a:lstStyle/>
        <a:p>
          <a:pPr>
            <a:lnSpc>
              <a:spcPct val="100000"/>
            </a:lnSpc>
          </a:pPr>
          <a:r>
            <a:rPr lang="nl-NL" sz="1800" b="1" dirty="0"/>
            <a:t>Passies: </a:t>
          </a:r>
          <a:r>
            <a:rPr lang="nl-NL" sz="1800" b="0" dirty="0"/>
            <a:t>Aktiwiteite of stokperdjies wat jou gelukkig en tevrede maak wanneer jy dit doen.</a:t>
          </a:r>
          <a:endParaRPr lang="en-US" sz="1800" b="0" dirty="0"/>
        </a:p>
      </dgm:t>
    </dgm:pt>
    <dgm:pt modelId="{32D8B3C7-26E8-490B-BD25-672DEFEF028C}" type="parTrans" cxnId="{4754AADD-7D04-4533-983D-AF17183D4176}">
      <dgm:prSet/>
      <dgm:spPr/>
      <dgm:t>
        <a:bodyPr/>
        <a:lstStyle/>
        <a:p>
          <a:endParaRPr lang="en-US"/>
        </a:p>
      </dgm:t>
    </dgm:pt>
    <dgm:pt modelId="{EDC9BC45-C68F-4C0E-9179-59F5D5A78B17}" type="sibTrans" cxnId="{4754AADD-7D04-4533-983D-AF17183D4176}">
      <dgm:prSet/>
      <dgm:spPr/>
      <dgm:t>
        <a:bodyPr/>
        <a:lstStyle/>
        <a:p>
          <a:endParaRPr lang="en-US"/>
        </a:p>
      </dgm:t>
    </dgm:pt>
    <dgm:pt modelId="{EA25B13E-A073-4AD5-9707-7F993747C40C}">
      <dgm:prSet custT="1"/>
      <dgm:spPr/>
      <dgm:t>
        <a:bodyPr/>
        <a:lstStyle/>
        <a:p>
          <a:pPr>
            <a:lnSpc>
              <a:spcPct val="100000"/>
            </a:lnSpc>
          </a:pPr>
          <a:r>
            <a:rPr lang="nl-NL" sz="1800" b="1" dirty="0"/>
            <a:t>Eienskappe: </a:t>
          </a:r>
          <a:r>
            <a:rPr lang="nl-NL" sz="1800" b="0" dirty="0"/>
            <a:t>Die dele van jou persoonlikheid wat jou uniek maak.</a:t>
          </a:r>
          <a:endParaRPr lang="en-US" sz="1800" b="0" dirty="0"/>
        </a:p>
      </dgm:t>
    </dgm:pt>
    <dgm:pt modelId="{1FF44862-E338-4004-BDAE-EAF4A8A2BE0E}" type="parTrans" cxnId="{9521110C-B7B8-4151-A2E3-E80B78292B99}">
      <dgm:prSet/>
      <dgm:spPr/>
      <dgm:t>
        <a:bodyPr/>
        <a:lstStyle/>
        <a:p>
          <a:endParaRPr lang="en-US"/>
        </a:p>
      </dgm:t>
    </dgm:pt>
    <dgm:pt modelId="{B46E49A4-8404-4C2D-9D08-F0747F944CDC}" type="sibTrans" cxnId="{9521110C-B7B8-4151-A2E3-E80B78292B99}">
      <dgm:prSet/>
      <dgm:spPr/>
      <dgm:t>
        <a:bodyPr/>
        <a:lstStyle/>
        <a:p>
          <a:endParaRPr lang="en-US"/>
        </a:p>
      </dgm:t>
    </dgm:pt>
    <dgm:pt modelId="{E5587FB6-6A25-4046-959C-8BBF11AF03C0}">
      <dgm:prSet custT="1"/>
      <dgm:spPr/>
      <dgm:t>
        <a:bodyPr/>
        <a:lstStyle/>
        <a:p>
          <a:pPr>
            <a:lnSpc>
              <a:spcPct val="100000"/>
            </a:lnSpc>
          </a:pPr>
          <a:r>
            <a:rPr lang="nl-NL" sz="1800" b="1" dirty="0"/>
            <a:t>Aspirasies: </a:t>
          </a:r>
          <a:r>
            <a:rPr lang="nl-NL" sz="1800" b="0" dirty="0"/>
            <a:t>Die doelwitte en drome waaraan jy werk om jou lewe die beste te maak wat dit kan wees.</a:t>
          </a:r>
          <a:endParaRPr lang="en-US" sz="1800" b="0" dirty="0"/>
        </a:p>
      </dgm:t>
    </dgm:pt>
    <dgm:pt modelId="{E08B5B64-E92C-4B35-966C-CAB6E5223889}" type="parTrans" cxnId="{E511990D-1A6E-4C9A-B7A9-44014E5410D8}">
      <dgm:prSet/>
      <dgm:spPr/>
      <dgm:t>
        <a:bodyPr/>
        <a:lstStyle/>
        <a:p>
          <a:endParaRPr lang="en-US"/>
        </a:p>
      </dgm:t>
    </dgm:pt>
    <dgm:pt modelId="{C50DA5E4-B50B-4542-91EA-3A8D19A7C909}" type="sibTrans" cxnId="{E511990D-1A6E-4C9A-B7A9-44014E5410D8}">
      <dgm:prSet/>
      <dgm:spPr/>
      <dgm:t>
        <a:bodyPr/>
        <a:lstStyle/>
        <a:p>
          <a:endParaRPr lang="en-US"/>
        </a:p>
      </dgm:t>
    </dgm:pt>
    <dgm:pt modelId="{CCAD6EE4-FF0F-4D0E-A167-488647AD7473}" type="pres">
      <dgm:prSet presAssocID="{CE9A18EC-814A-4A16-AB1F-F20B0D4C58D3}" presName="root" presStyleCnt="0">
        <dgm:presLayoutVars>
          <dgm:dir/>
          <dgm:resizeHandles val="exact"/>
        </dgm:presLayoutVars>
      </dgm:prSet>
      <dgm:spPr/>
    </dgm:pt>
    <dgm:pt modelId="{D3723CE0-5913-4539-A117-D48FF37440CE}" type="pres">
      <dgm:prSet presAssocID="{4F66E1BA-92BD-4EC5-BA07-68CC257A7600}" presName="compNode" presStyleCnt="0"/>
      <dgm:spPr/>
    </dgm:pt>
    <dgm:pt modelId="{2821D748-4951-46E8-B8EC-E02512EB0556}" type="pres">
      <dgm:prSet presAssocID="{4F66E1BA-92BD-4EC5-BA07-68CC257A7600}" presName="bgRect" presStyleLbl="bgShp" presStyleIdx="0" presStyleCnt="3"/>
      <dgm:spPr/>
    </dgm:pt>
    <dgm:pt modelId="{97143801-BBFD-4285-925F-A003486F8033}" type="pres">
      <dgm:prSet presAssocID="{4F66E1BA-92BD-4EC5-BA07-68CC257A760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lectric Guitar"/>
        </a:ext>
      </dgm:extLst>
    </dgm:pt>
    <dgm:pt modelId="{AC2AFF3F-76EE-4401-9807-5B5DBFFE7D1F}" type="pres">
      <dgm:prSet presAssocID="{4F66E1BA-92BD-4EC5-BA07-68CC257A7600}" presName="spaceRect" presStyleCnt="0"/>
      <dgm:spPr/>
    </dgm:pt>
    <dgm:pt modelId="{3F1447C3-0351-4062-9C5D-0BABA0830099}" type="pres">
      <dgm:prSet presAssocID="{4F66E1BA-92BD-4EC5-BA07-68CC257A7600}" presName="parTx" presStyleLbl="revTx" presStyleIdx="0" presStyleCnt="3">
        <dgm:presLayoutVars>
          <dgm:chMax val="0"/>
          <dgm:chPref val="0"/>
        </dgm:presLayoutVars>
      </dgm:prSet>
      <dgm:spPr/>
    </dgm:pt>
    <dgm:pt modelId="{50FDDA6E-5F87-4833-BD7B-6CC1E24846E4}" type="pres">
      <dgm:prSet presAssocID="{EDC9BC45-C68F-4C0E-9179-59F5D5A78B17}" presName="sibTrans" presStyleCnt="0"/>
      <dgm:spPr/>
    </dgm:pt>
    <dgm:pt modelId="{314E83EC-F8AC-49F7-91EE-8C3B524221EA}" type="pres">
      <dgm:prSet presAssocID="{EA25B13E-A073-4AD5-9707-7F993747C40C}" presName="compNode" presStyleCnt="0"/>
      <dgm:spPr/>
    </dgm:pt>
    <dgm:pt modelId="{D54C62C7-EF4D-44D2-BC9E-6204493B30E3}" type="pres">
      <dgm:prSet presAssocID="{EA25B13E-A073-4AD5-9707-7F993747C40C}" presName="bgRect" presStyleLbl="bgShp" presStyleIdx="1" presStyleCnt="3"/>
      <dgm:spPr/>
    </dgm:pt>
    <dgm:pt modelId="{06F89B0C-E147-4818-8D14-5D4318B70A29}" type="pres">
      <dgm:prSet presAssocID="{EA25B13E-A073-4AD5-9707-7F993747C40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C7DB27E2-8B76-4F7A-A23C-898D68310B5A}" type="pres">
      <dgm:prSet presAssocID="{EA25B13E-A073-4AD5-9707-7F993747C40C}" presName="spaceRect" presStyleCnt="0"/>
      <dgm:spPr/>
    </dgm:pt>
    <dgm:pt modelId="{536E76CB-468F-4424-82C9-1B5691F549AC}" type="pres">
      <dgm:prSet presAssocID="{EA25B13E-A073-4AD5-9707-7F993747C40C}" presName="parTx" presStyleLbl="revTx" presStyleIdx="1" presStyleCnt="3">
        <dgm:presLayoutVars>
          <dgm:chMax val="0"/>
          <dgm:chPref val="0"/>
        </dgm:presLayoutVars>
      </dgm:prSet>
      <dgm:spPr/>
    </dgm:pt>
    <dgm:pt modelId="{3FFB8363-E661-4017-967C-97A4F0D13089}" type="pres">
      <dgm:prSet presAssocID="{B46E49A4-8404-4C2D-9D08-F0747F944CDC}" presName="sibTrans" presStyleCnt="0"/>
      <dgm:spPr/>
    </dgm:pt>
    <dgm:pt modelId="{62CFEE92-5C16-4854-B699-3B5C15242E56}" type="pres">
      <dgm:prSet presAssocID="{E5587FB6-6A25-4046-959C-8BBF11AF03C0}" presName="compNode" presStyleCnt="0"/>
      <dgm:spPr/>
    </dgm:pt>
    <dgm:pt modelId="{D2C66D58-B8CE-497B-9661-C0D3713D9485}" type="pres">
      <dgm:prSet presAssocID="{E5587FB6-6A25-4046-959C-8BBF11AF03C0}" presName="bgRect" presStyleLbl="bgShp" presStyleIdx="2" presStyleCnt="3"/>
      <dgm:spPr/>
    </dgm:pt>
    <dgm:pt modelId="{A0C8EB35-058B-4B5D-A949-5F06533E2FC1}" type="pres">
      <dgm:prSet presAssocID="{E5587FB6-6A25-4046-959C-8BBF11AF03C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ullseye"/>
        </a:ext>
      </dgm:extLst>
    </dgm:pt>
    <dgm:pt modelId="{27057215-29C4-4775-9E62-342937481E4B}" type="pres">
      <dgm:prSet presAssocID="{E5587FB6-6A25-4046-959C-8BBF11AF03C0}" presName="spaceRect" presStyleCnt="0"/>
      <dgm:spPr/>
    </dgm:pt>
    <dgm:pt modelId="{65578BE1-0DF8-4240-926F-A9F42817702A}" type="pres">
      <dgm:prSet presAssocID="{E5587FB6-6A25-4046-959C-8BBF11AF03C0}" presName="parTx" presStyleLbl="revTx" presStyleIdx="2" presStyleCnt="3">
        <dgm:presLayoutVars>
          <dgm:chMax val="0"/>
          <dgm:chPref val="0"/>
        </dgm:presLayoutVars>
      </dgm:prSet>
      <dgm:spPr/>
    </dgm:pt>
  </dgm:ptLst>
  <dgm:cxnLst>
    <dgm:cxn modelId="{9521110C-B7B8-4151-A2E3-E80B78292B99}" srcId="{CE9A18EC-814A-4A16-AB1F-F20B0D4C58D3}" destId="{EA25B13E-A073-4AD5-9707-7F993747C40C}" srcOrd="1" destOrd="0" parTransId="{1FF44862-E338-4004-BDAE-EAF4A8A2BE0E}" sibTransId="{B46E49A4-8404-4C2D-9D08-F0747F944CDC}"/>
    <dgm:cxn modelId="{E511990D-1A6E-4C9A-B7A9-44014E5410D8}" srcId="{CE9A18EC-814A-4A16-AB1F-F20B0D4C58D3}" destId="{E5587FB6-6A25-4046-959C-8BBF11AF03C0}" srcOrd="2" destOrd="0" parTransId="{E08B5B64-E92C-4B35-966C-CAB6E5223889}" sibTransId="{C50DA5E4-B50B-4542-91EA-3A8D19A7C909}"/>
    <dgm:cxn modelId="{A88F4335-0591-4425-8532-F0D4D71CF788}" type="presOf" srcId="{EA25B13E-A073-4AD5-9707-7F993747C40C}" destId="{536E76CB-468F-4424-82C9-1B5691F549AC}" srcOrd="0" destOrd="0" presId="urn:microsoft.com/office/officeart/2018/2/layout/IconVerticalSolidList"/>
    <dgm:cxn modelId="{A4A913A2-F9E1-414B-B3D5-0238E0B80A84}" type="presOf" srcId="{E5587FB6-6A25-4046-959C-8BBF11AF03C0}" destId="{65578BE1-0DF8-4240-926F-A9F42817702A}" srcOrd="0" destOrd="0" presId="urn:microsoft.com/office/officeart/2018/2/layout/IconVerticalSolidList"/>
    <dgm:cxn modelId="{233650D2-3856-4DDC-A59B-19BB19563A59}" type="presOf" srcId="{CE9A18EC-814A-4A16-AB1F-F20B0D4C58D3}" destId="{CCAD6EE4-FF0F-4D0E-A167-488647AD7473}" srcOrd="0" destOrd="0" presId="urn:microsoft.com/office/officeart/2018/2/layout/IconVerticalSolidList"/>
    <dgm:cxn modelId="{1794C0DB-365D-4078-8B41-5E6535BD6FD5}" type="presOf" srcId="{4F66E1BA-92BD-4EC5-BA07-68CC257A7600}" destId="{3F1447C3-0351-4062-9C5D-0BABA0830099}" srcOrd="0" destOrd="0" presId="urn:microsoft.com/office/officeart/2018/2/layout/IconVerticalSolidList"/>
    <dgm:cxn modelId="{4754AADD-7D04-4533-983D-AF17183D4176}" srcId="{CE9A18EC-814A-4A16-AB1F-F20B0D4C58D3}" destId="{4F66E1BA-92BD-4EC5-BA07-68CC257A7600}" srcOrd="0" destOrd="0" parTransId="{32D8B3C7-26E8-490B-BD25-672DEFEF028C}" sibTransId="{EDC9BC45-C68F-4C0E-9179-59F5D5A78B17}"/>
    <dgm:cxn modelId="{3CE70E8E-83F5-4A35-862A-6942E489A325}" type="presParOf" srcId="{CCAD6EE4-FF0F-4D0E-A167-488647AD7473}" destId="{D3723CE0-5913-4539-A117-D48FF37440CE}" srcOrd="0" destOrd="0" presId="urn:microsoft.com/office/officeart/2018/2/layout/IconVerticalSolidList"/>
    <dgm:cxn modelId="{3273F06D-E12D-4D6C-830F-7B8AF6140881}" type="presParOf" srcId="{D3723CE0-5913-4539-A117-D48FF37440CE}" destId="{2821D748-4951-46E8-B8EC-E02512EB0556}" srcOrd="0" destOrd="0" presId="urn:microsoft.com/office/officeart/2018/2/layout/IconVerticalSolidList"/>
    <dgm:cxn modelId="{8CDC4B9B-65FC-4EF2-96DE-F8DCD1420912}" type="presParOf" srcId="{D3723CE0-5913-4539-A117-D48FF37440CE}" destId="{97143801-BBFD-4285-925F-A003486F8033}" srcOrd="1" destOrd="0" presId="urn:microsoft.com/office/officeart/2018/2/layout/IconVerticalSolidList"/>
    <dgm:cxn modelId="{23AED2EA-5E41-45FF-999F-8C2EC4234E8F}" type="presParOf" srcId="{D3723CE0-5913-4539-A117-D48FF37440CE}" destId="{AC2AFF3F-76EE-4401-9807-5B5DBFFE7D1F}" srcOrd="2" destOrd="0" presId="urn:microsoft.com/office/officeart/2018/2/layout/IconVerticalSolidList"/>
    <dgm:cxn modelId="{BAA5BAE5-873F-41CE-ABF7-F2B46374F0F1}" type="presParOf" srcId="{D3723CE0-5913-4539-A117-D48FF37440CE}" destId="{3F1447C3-0351-4062-9C5D-0BABA0830099}" srcOrd="3" destOrd="0" presId="urn:microsoft.com/office/officeart/2018/2/layout/IconVerticalSolidList"/>
    <dgm:cxn modelId="{5015C7D4-6E97-4B08-804F-41134036F0F0}" type="presParOf" srcId="{CCAD6EE4-FF0F-4D0E-A167-488647AD7473}" destId="{50FDDA6E-5F87-4833-BD7B-6CC1E24846E4}" srcOrd="1" destOrd="0" presId="urn:microsoft.com/office/officeart/2018/2/layout/IconVerticalSolidList"/>
    <dgm:cxn modelId="{20F2E29A-4E54-4826-99A4-D4FB9633B718}" type="presParOf" srcId="{CCAD6EE4-FF0F-4D0E-A167-488647AD7473}" destId="{314E83EC-F8AC-49F7-91EE-8C3B524221EA}" srcOrd="2" destOrd="0" presId="urn:microsoft.com/office/officeart/2018/2/layout/IconVerticalSolidList"/>
    <dgm:cxn modelId="{EAAB9E07-16F0-48DD-BB70-5EBA4E27060D}" type="presParOf" srcId="{314E83EC-F8AC-49F7-91EE-8C3B524221EA}" destId="{D54C62C7-EF4D-44D2-BC9E-6204493B30E3}" srcOrd="0" destOrd="0" presId="urn:microsoft.com/office/officeart/2018/2/layout/IconVerticalSolidList"/>
    <dgm:cxn modelId="{95B63FB6-BFC9-4E44-BA76-5CCFBDCC3842}" type="presParOf" srcId="{314E83EC-F8AC-49F7-91EE-8C3B524221EA}" destId="{06F89B0C-E147-4818-8D14-5D4318B70A29}" srcOrd="1" destOrd="0" presId="urn:microsoft.com/office/officeart/2018/2/layout/IconVerticalSolidList"/>
    <dgm:cxn modelId="{E91DB215-19A5-49B6-840C-32C3870C49BC}" type="presParOf" srcId="{314E83EC-F8AC-49F7-91EE-8C3B524221EA}" destId="{C7DB27E2-8B76-4F7A-A23C-898D68310B5A}" srcOrd="2" destOrd="0" presId="urn:microsoft.com/office/officeart/2018/2/layout/IconVerticalSolidList"/>
    <dgm:cxn modelId="{5B899E50-93BE-48F3-BF9B-2F4AE06973EE}" type="presParOf" srcId="{314E83EC-F8AC-49F7-91EE-8C3B524221EA}" destId="{536E76CB-468F-4424-82C9-1B5691F549AC}" srcOrd="3" destOrd="0" presId="urn:microsoft.com/office/officeart/2018/2/layout/IconVerticalSolidList"/>
    <dgm:cxn modelId="{FAA0694A-2895-4ACA-B820-8E9BCE512F4E}" type="presParOf" srcId="{CCAD6EE4-FF0F-4D0E-A167-488647AD7473}" destId="{3FFB8363-E661-4017-967C-97A4F0D13089}" srcOrd="3" destOrd="0" presId="urn:microsoft.com/office/officeart/2018/2/layout/IconVerticalSolidList"/>
    <dgm:cxn modelId="{2ADEC4E6-D6B2-4F3C-90E8-E056AD9D73CB}" type="presParOf" srcId="{CCAD6EE4-FF0F-4D0E-A167-488647AD7473}" destId="{62CFEE92-5C16-4854-B699-3B5C15242E56}" srcOrd="4" destOrd="0" presId="urn:microsoft.com/office/officeart/2018/2/layout/IconVerticalSolidList"/>
    <dgm:cxn modelId="{04264274-1102-4B42-A282-109A2147FEE6}" type="presParOf" srcId="{62CFEE92-5C16-4854-B699-3B5C15242E56}" destId="{D2C66D58-B8CE-497B-9661-C0D3713D9485}" srcOrd="0" destOrd="0" presId="urn:microsoft.com/office/officeart/2018/2/layout/IconVerticalSolidList"/>
    <dgm:cxn modelId="{EA8F9029-4538-4C6B-B00D-88AAFCBDE0C6}" type="presParOf" srcId="{62CFEE92-5C16-4854-B699-3B5C15242E56}" destId="{A0C8EB35-058B-4B5D-A949-5F06533E2FC1}" srcOrd="1" destOrd="0" presId="urn:microsoft.com/office/officeart/2018/2/layout/IconVerticalSolidList"/>
    <dgm:cxn modelId="{5283308F-0320-46F3-A511-818FDE62569E}" type="presParOf" srcId="{62CFEE92-5C16-4854-B699-3B5C15242E56}" destId="{27057215-29C4-4775-9E62-342937481E4B}" srcOrd="2" destOrd="0" presId="urn:microsoft.com/office/officeart/2018/2/layout/IconVerticalSolidList"/>
    <dgm:cxn modelId="{593C383A-8607-4480-89EB-5BCD84B65C2B}" type="presParOf" srcId="{62CFEE92-5C16-4854-B699-3B5C15242E56}" destId="{65578BE1-0DF8-4240-926F-A9F42817702A}"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1D748-4951-46E8-B8EC-E02512EB0556}">
      <dsp:nvSpPr>
        <dsp:cNvPr id="0" name=""/>
        <dsp:cNvSpPr/>
      </dsp:nvSpPr>
      <dsp:spPr>
        <a:xfrm>
          <a:off x="0" y="3809"/>
          <a:ext cx="5181600" cy="125522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143801-BBFD-4285-925F-A003486F8033}">
      <dsp:nvSpPr>
        <dsp:cNvPr id="0" name=""/>
        <dsp:cNvSpPr/>
      </dsp:nvSpPr>
      <dsp:spPr>
        <a:xfrm>
          <a:off x="379704" y="286234"/>
          <a:ext cx="691046" cy="69037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1447C3-0351-4062-9C5D-0BABA0830099}">
      <dsp:nvSpPr>
        <dsp:cNvPr id="0" name=""/>
        <dsp:cNvSpPr/>
      </dsp:nvSpPr>
      <dsp:spPr>
        <a:xfrm>
          <a:off x="1450454" y="3809"/>
          <a:ext cx="3635425" cy="1256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974" tIns="132974" rIns="132974" bIns="132974" numCol="1" spcCol="1270" anchor="ctr" anchorCtr="0">
          <a:noAutofit/>
        </a:bodyPr>
        <a:lstStyle/>
        <a:p>
          <a:pPr marL="0" lvl="0" indent="0" algn="l" defTabSz="800100">
            <a:lnSpc>
              <a:spcPct val="100000"/>
            </a:lnSpc>
            <a:spcBef>
              <a:spcPct val="0"/>
            </a:spcBef>
            <a:spcAft>
              <a:spcPct val="35000"/>
            </a:spcAft>
            <a:buNone/>
          </a:pPr>
          <a:r>
            <a:rPr lang="nl-NL" sz="1800" b="1" kern="1200" dirty="0"/>
            <a:t>Passies: </a:t>
          </a:r>
          <a:r>
            <a:rPr lang="nl-NL" sz="1800" b="0" kern="1200" dirty="0"/>
            <a:t>Aktiwiteite of stokperdjies wat jou gelukkig en tevrede maak wanneer jy dit doen.</a:t>
          </a:r>
          <a:endParaRPr lang="en-US" sz="1800" b="0" kern="1200" dirty="0"/>
        </a:p>
      </dsp:txBody>
      <dsp:txXfrm>
        <a:off x="1450454" y="3809"/>
        <a:ext cx="3635425" cy="1256447"/>
      </dsp:txXfrm>
    </dsp:sp>
    <dsp:sp modelId="{D54C62C7-EF4D-44D2-BC9E-6204493B30E3}">
      <dsp:nvSpPr>
        <dsp:cNvPr id="0" name=""/>
        <dsp:cNvSpPr/>
      </dsp:nvSpPr>
      <dsp:spPr>
        <a:xfrm>
          <a:off x="0" y="1547445"/>
          <a:ext cx="5181600" cy="125522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F89B0C-E147-4818-8D14-5D4318B70A29}">
      <dsp:nvSpPr>
        <dsp:cNvPr id="0" name=""/>
        <dsp:cNvSpPr/>
      </dsp:nvSpPr>
      <dsp:spPr>
        <a:xfrm>
          <a:off x="379704" y="1829869"/>
          <a:ext cx="691046" cy="69037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6E76CB-468F-4424-82C9-1B5691F549AC}">
      <dsp:nvSpPr>
        <dsp:cNvPr id="0" name=""/>
        <dsp:cNvSpPr/>
      </dsp:nvSpPr>
      <dsp:spPr>
        <a:xfrm>
          <a:off x="1450454" y="1547445"/>
          <a:ext cx="3635425" cy="1256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974" tIns="132974" rIns="132974" bIns="132974" numCol="1" spcCol="1270" anchor="ctr" anchorCtr="0">
          <a:noAutofit/>
        </a:bodyPr>
        <a:lstStyle/>
        <a:p>
          <a:pPr marL="0" lvl="0" indent="0" algn="l" defTabSz="800100">
            <a:lnSpc>
              <a:spcPct val="100000"/>
            </a:lnSpc>
            <a:spcBef>
              <a:spcPct val="0"/>
            </a:spcBef>
            <a:spcAft>
              <a:spcPct val="35000"/>
            </a:spcAft>
            <a:buNone/>
          </a:pPr>
          <a:r>
            <a:rPr lang="nl-NL" sz="1800" b="1" kern="1200" dirty="0"/>
            <a:t>Eienskappe: </a:t>
          </a:r>
          <a:r>
            <a:rPr lang="nl-NL" sz="1800" b="0" kern="1200" dirty="0"/>
            <a:t>Die dele van jou persoonlikheid wat jou uniek maak.</a:t>
          </a:r>
          <a:endParaRPr lang="en-US" sz="1800" b="0" kern="1200" dirty="0"/>
        </a:p>
      </dsp:txBody>
      <dsp:txXfrm>
        <a:off x="1450454" y="1547445"/>
        <a:ext cx="3635425" cy="1256447"/>
      </dsp:txXfrm>
    </dsp:sp>
    <dsp:sp modelId="{D2C66D58-B8CE-497B-9661-C0D3713D9485}">
      <dsp:nvSpPr>
        <dsp:cNvPr id="0" name=""/>
        <dsp:cNvSpPr/>
      </dsp:nvSpPr>
      <dsp:spPr>
        <a:xfrm>
          <a:off x="0" y="3091080"/>
          <a:ext cx="5181600" cy="1255220"/>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C8EB35-058B-4B5D-A949-5F06533E2FC1}">
      <dsp:nvSpPr>
        <dsp:cNvPr id="0" name=""/>
        <dsp:cNvSpPr/>
      </dsp:nvSpPr>
      <dsp:spPr>
        <a:xfrm>
          <a:off x="380075" y="3373505"/>
          <a:ext cx="691046" cy="69037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578BE1-0DF8-4240-926F-A9F42817702A}">
      <dsp:nvSpPr>
        <dsp:cNvPr id="0" name=""/>
        <dsp:cNvSpPr/>
      </dsp:nvSpPr>
      <dsp:spPr>
        <a:xfrm>
          <a:off x="1451197" y="3091080"/>
          <a:ext cx="3635425" cy="12564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974" tIns="132974" rIns="132974" bIns="132974" numCol="1" spcCol="1270" anchor="ctr" anchorCtr="0">
          <a:noAutofit/>
        </a:bodyPr>
        <a:lstStyle/>
        <a:p>
          <a:pPr marL="0" lvl="0" indent="0" algn="l" defTabSz="800100">
            <a:lnSpc>
              <a:spcPct val="100000"/>
            </a:lnSpc>
            <a:spcBef>
              <a:spcPct val="0"/>
            </a:spcBef>
            <a:spcAft>
              <a:spcPct val="35000"/>
            </a:spcAft>
            <a:buNone/>
          </a:pPr>
          <a:r>
            <a:rPr lang="nl-NL" sz="1800" b="1" kern="1200" dirty="0"/>
            <a:t>Aspirasies: </a:t>
          </a:r>
          <a:r>
            <a:rPr lang="nl-NL" sz="1800" b="0" kern="1200" dirty="0"/>
            <a:t>Die doelwitte en drome waaraan jy werk om jou lewe die beste te maak wat dit kan wees.</a:t>
          </a:r>
          <a:endParaRPr lang="en-US" sz="1800" b="0" kern="1200" dirty="0"/>
        </a:p>
      </dsp:txBody>
      <dsp:txXfrm>
        <a:off x="1451197" y="3091080"/>
        <a:ext cx="3635425" cy="125644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587E65-BE1D-4C51-88C7-BDDE5FAC1956}" type="datetimeFigureOut">
              <a:rPr lang="en-US" smtClean="0"/>
              <a:t>5/21/2024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08F8C9-5905-4B49-8E87-8E9DE1669960}" type="slidenum">
              <a:rPr lang="en-US" smtClean="0"/>
              <a:t>‹#›</a:t>
            </a:fld>
            <a:endParaRPr lang="en-US"/>
          </a:p>
        </p:txBody>
      </p:sp>
    </p:spTree>
    <p:extLst>
      <p:ext uri="{BB962C8B-B14F-4D97-AF65-F5344CB8AC3E}">
        <p14:creationId xmlns:p14="http://schemas.microsoft.com/office/powerpoint/2010/main" val="27719594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800" dirty="0">
                <a:solidFill>
                  <a:srgbClr val="000000"/>
                </a:solidFill>
                <a:effectLst/>
                <a:latin typeface="Calibri" panose="020F0502020204030204" pitchFamily="34" charset="0"/>
                <a:ea typeface="Arial" panose="020B0604020202020204" pitchFamily="34" charset="0"/>
              </a:rPr>
              <a:t>Verwelkom die leerders en laat hulle toe om rustig te raak, hul sitplekke in te neem en hul leermateriaal reg te kry.</a:t>
            </a:r>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1</a:t>
            </a:fld>
            <a:endParaRPr lang="en-US"/>
          </a:p>
        </p:txBody>
      </p:sp>
    </p:spTree>
    <p:extLst>
      <p:ext uri="{BB962C8B-B14F-4D97-AF65-F5344CB8AC3E}">
        <p14:creationId xmlns:p14="http://schemas.microsoft.com/office/powerpoint/2010/main" val="13610715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Leerders moet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1 </a:t>
            </a:r>
            <a:r>
              <a:rPr lang="af-ZA" sz="1800" b="1" dirty="0">
                <a:solidFill>
                  <a:srgbClr val="000000"/>
                </a:solidFill>
                <a:effectLst/>
                <a:latin typeface="Calibri" panose="020F0502020204030204" pitchFamily="34" charset="0"/>
                <a:ea typeface="Arial" panose="020B0604020202020204" pitchFamily="34" charset="0"/>
                <a:cs typeface="Noto Sans Symbols"/>
              </a:rPr>
              <a:t>(</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3 – Werkkaart</a:t>
            </a:r>
            <a:r>
              <a:rPr lang="af-ZA" sz="1800" b="1" dirty="0">
                <a:solidFill>
                  <a:srgbClr val="000000"/>
                </a:solidFill>
                <a:effectLst/>
                <a:latin typeface="Calibri" panose="020F0502020204030204" pitchFamily="34" charset="0"/>
                <a:ea typeface="Arial" panose="020B0604020202020204" pitchFamily="34" charset="0"/>
                <a:cs typeface="Noto Sans Symbols"/>
              </a:rPr>
              <a:t>)</a:t>
            </a:r>
            <a:r>
              <a:rPr lang="af-ZA" sz="1800" dirty="0">
                <a:solidFill>
                  <a:srgbClr val="000000"/>
                </a:solidFill>
                <a:effectLst/>
                <a:latin typeface="Calibri" panose="020F0502020204030204" pitchFamily="34" charset="0"/>
                <a:ea typeface="Arial" panose="020B0604020202020204" pitchFamily="34" charset="0"/>
                <a:cs typeface="Noto Sans Symbols"/>
              </a:rPr>
              <a:t> in pare voltooi. In hierdie aktiwiteit sal leerders hul begrip van die besluitnemingsproses illustreer.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Sodra leerders die aktiwiteit voltooi het, laat hulle toe om hul antwoorde te met die gegewe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3 – Werkkaart MEMO</a:t>
            </a:r>
            <a:r>
              <a:rPr lang="af-ZA" sz="1800" b="1" i="1" dirty="0">
                <a:solidFill>
                  <a:srgbClr val="000000"/>
                </a:solidFill>
                <a:effectLst/>
                <a:latin typeface="Calibri" panose="020F0502020204030204" pitchFamily="34" charset="0"/>
                <a:ea typeface="Arial" panose="020B0604020202020204" pitchFamily="34" charset="0"/>
                <a:cs typeface="Noto Sans Symbols"/>
              </a:rPr>
              <a:t> </a:t>
            </a:r>
            <a:r>
              <a:rPr lang="af-ZA" sz="1800" dirty="0">
                <a:solidFill>
                  <a:srgbClr val="000000"/>
                </a:solidFill>
                <a:effectLst/>
                <a:latin typeface="Calibri" panose="020F0502020204030204" pitchFamily="34" charset="0"/>
                <a:ea typeface="Arial" panose="020B0604020202020204" pitchFamily="34" charset="0"/>
                <a:cs typeface="Noto Sans Symbols"/>
              </a:rPr>
              <a:t>vergelyk.</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10</a:t>
            </a:fld>
            <a:endParaRPr lang="en-US"/>
          </a:p>
        </p:txBody>
      </p:sp>
    </p:spTree>
    <p:extLst>
      <p:ext uri="{BB962C8B-B14F-4D97-AF65-F5344CB8AC3E}">
        <p14:creationId xmlns:p14="http://schemas.microsoft.com/office/powerpoint/2010/main" val="2794191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Deel die </a:t>
            </a:r>
            <a:r>
              <a:rPr lang="af-ZA" sz="1800" b="1" i="1" u="sng" dirty="0" err="1">
                <a:solidFill>
                  <a:srgbClr val="000000"/>
                </a:solidFill>
                <a:effectLst/>
                <a:latin typeface="Calibri" panose="020F0502020204030204" pitchFamily="34" charset="0"/>
                <a:ea typeface="Arial" panose="020B0604020202020204" pitchFamily="34" charset="0"/>
                <a:cs typeface="Noto Sans Symbols"/>
              </a:rPr>
              <a:t>Inhoudsopsomming</a:t>
            </a:r>
            <a:r>
              <a:rPr lang="af-ZA" sz="1800" dirty="0">
                <a:solidFill>
                  <a:srgbClr val="000000"/>
                </a:solidFill>
                <a:effectLst/>
                <a:latin typeface="Calibri" panose="020F0502020204030204" pitchFamily="34" charset="0"/>
                <a:ea typeface="Arial" panose="020B0604020202020204" pitchFamily="34" charset="0"/>
                <a:cs typeface="Noto Sans Symbols"/>
              </a:rPr>
              <a:t> uit.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Leerders kan vir die res van die les die Informele Assessering (</a:t>
            </a:r>
            <a:r>
              <a:rPr lang="af-ZA" sz="1800" b="1" i="1" dirty="0">
                <a:solidFill>
                  <a:srgbClr val="000000"/>
                </a:solidFill>
                <a:effectLst/>
                <a:latin typeface="Calibri" panose="020F0502020204030204" pitchFamily="34" charset="0"/>
                <a:ea typeface="Arial" panose="020B0604020202020204" pitchFamily="34" charset="0"/>
                <a:cs typeface="Noto Sans Symbols"/>
              </a:rPr>
              <a:t>Aktiwiteit 2,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3 – Werkkaart</a:t>
            </a:r>
            <a:r>
              <a:rPr lang="af-ZA" sz="1800" i="1" dirty="0">
                <a:solidFill>
                  <a:srgbClr val="000000"/>
                </a:solidFill>
                <a:effectLst/>
                <a:latin typeface="Calibri" panose="020F0502020204030204" pitchFamily="34" charset="0"/>
                <a:ea typeface="Arial" panose="020B0604020202020204" pitchFamily="34" charset="0"/>
                <a:cs typeface="Noto Sans Symbols"/>
              </a:rPr>
              <a:t>)</a:t>
            </a:r>
            <a:r>
              <a:rPr lang="af-ZA" sz="1800" dirty="0">
                <a:solidFill>
                  <a:srgbClr val="000000"/>
                </a:solidFill>
                <a:effectLst/>
                <a:latin typeface="Calibri" panose="020F0502020204030204" pitchFamily="34" charset="0"/>
                <a:ea typeface="Arial" panose="020B0604020202020204" pitchFamily="34" charset="0"/>
                <a:cs typeface="Noto Sans Symbols"/>
              </a:rPr>
              <a:t> voltooi. Indien hulle nie genoeg tyd het om die aktiwiteit te voltooi nie, moet dit as </a:t>
            </a:r>
            <a:r>
              <a:rPr lang="af-ZA" sz="1800" b="1" dirty="0">
                <a:solidFill>
                  <a:srgbClr val="000000"/>
                </a:solidFill>
                <a:effectLst/>
                <a:highlight>
                  <a:srgbClr val="FFFF00"/>
                </a:highlight>
                <a:latin typeface="Calibri" panose="020F0502020204030204" pitchFamily="34" charset="0"/>
                <a:ea typeface="Arial" panose="020B0604020202020204" pitchFamily="34" charset="0"/>
                <a:cs typeface="Noto Sans Symbols"/>
              </a:rPr>
              <a:t>huiswerk</a:t>
            </a:r>
            <a:r>
              <a:rPr lang="af-ZA" sz="1800" dirty="0">
                <a:solidFill>
                  <a:srgbClr val="000000"/>
                </a:solidFill>
                <a:effectLst/>
                <a:latin typeface="Calibri" panose="020F0502020204030204" pitchFamily="34" charset="0"/>
                <a:ea typeface="Arial" panose="020B0604020202020204" pitchFamily="34" charset="0"/>
                <a:cs typeface="Noto Sans Symbols"/>
              </a:rPr>
              <a:t> voltooi word.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Leerders kan hul </a:t>
            </a:r>
            <a:r>
              <a:rPr lang="af-ZA" sz="1800" b="1" i="1" u="sng" dirty="0" err="1">
                <a:solidFill>
                  <a:srgbClr val="000000"/>
                </a:solidFill>
                <a:effectLst/>
                <a:latin typeface="Calibri" panose="020F0502020204030204" pitchFamily="34" charset="0"/>
                <a:ea typeface="Arial" panose="020B0604020202020204" pitchFamily="34" charset="0"/>
                <a:cs typeface="Noto Sans Symbols"/>
              </a:rPr>
              <a:t>Inhoudsopsomming</a:t>
            </a:r>
            <a:r>
              <a:rPr lang="af-ZA" sz="1800" dirty="0">
                <a:solidFill>
                  <a:srgbClr val="000000"/>
                </a:solidFill>
                <a:effectLst/>
                <a:latin typeface="Calibri" panose="020F0502020204030204" pitchFamily="34" charset="0"/>
                <a:ea typeface="Arial" panose="020B0604020202020204" pitchFamily="34" charset="0"/>
                <a:cs typeface="Noto Sans Symbols"/>
              </a:rPr>
              <a:t> gebruik om die vrae te beantwoord wat op die hele lesreeks oor die wêreld van werk gebaseer is. Dit is noodsaaklik dat leerders oefen om hierdie toets-tipe vrae te beantwoord. </a:t>
            </a:r>
            <a:endParaRPr lang="en-US" sz="1800" dirty="0">
              <a:effectLst/>
              <a:latin typeface="Noto Sans Symbols"/>
              <a:ea typeface="Noto Sans Symbols"/>
              <a:cs typeface="Noto Sans Symbols"/>
            </a:endParaRPr>
          </a:p>
          <a:p>
            <a:pPr marL="342900" lvl="0" indent="-342900" algn="just">
              <a:buFont typeface="Arial" panose="020B0604020202020204" pitchFamily="34" charset="0"/>
              <a:buChar char="●"/>
            </a:pPr>
            <a:r>
              <a:rPr lang="af-ZA" sz="1800" i="1" dirty="0">
                <a:solidFill>
                  <a:srgbClr val="000000"/>
                </a:solidFill>
                <a:effectLst/>
                <a:latin typeface="Calibri" panose="020F0502020204030204" pitchFamily="34" charset="0"/>
                <a:ea typeface="Arial" panose="020B0604020202020204" pitchFamily="34" charset="0"/>
                <a:cs typeface="Noto Sans Symbols"/>
              </a:rPr>
              <a:t>Antwoorde is op </a:t>
            </a:r>
            <a:r>
              <a:rPr lang="af-ZA" sz="1800" b="1" i="1" u="sng" dirty="0">
                <a:solidFill>
                  <a:srgbClr val="000000"/>
                </a:solidFill>
                <a:effectLst/>
                <a:latin typeface="Calibri" panose="020F0502020204030204" pitchFamily="34" charset="0"/>
                <a:ea typeface="Arial" panose="020B0604020202020204" pitchFamily="34" charset="0"/>
                <a:cs typeface="Noto Sans Symbols"/>
              </a:rPr>
              <a:t>Les 3 – Werkkaart MEMO</a:t>
            </a:r>
            <a:r>
              <a:rPr lang="af-ZA" sz="1800" i="1" dirty="0">
                <a:solidFill>
                  <a:srgbClr val="000000"/>
                </a:solidFill>
                <a:effectLst/>
                <a:latin typeface="Calibri" panose="020F0502020204030204" pitchFamily="34" charset="0"/>
                <a:ea typeface="Arial" panose="020B0604020202020204" pitchFamily="34" charset="0"/>
                <a:cs typeface="Noto Sans Symbols"/>
              </a:rPr>
              <a:t> beskikbaar en kan aan die begin van die volgende les met leerders gedeel word. </a:t>
            </a:r>
            <a:endParaRPr lang="en-US" sz="1800">
              <a:effectLst/>
              <a:latin typeface="Noto Sans Symbols"/>
              <a:ea typeface="Noto Sans Symbols"/>
              <a:cs typeface="Noto Sans Symbols"/>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11</a:t>
            </a:fld>
            <a:endParaRPr lang="en-US"/>
          </a:p>
        </p:txBody>
      </p:sp>
    </p:spTree>
    <p:extLst>
      <p:ext uri="{BB962C8B-B14F-4D97-AF65-F5344CB8AC3E}">
        <p14:creationId xmlns:p14="http://schemas.microsoft.com/office/powerpoint/2010/main" val="1363430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In die vorige twee lesse het leerders uitgebreide besinning oor hul sterkpunte in verskillende vakke gedoen. In vandag se sessie sal hulle uitbrei op hierdie introspeksie terwyl verkenning van die wêreld van werk afgesluit word.</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Begin deur 'n paar leerders uit te nooi om terugvoer oor verlede week se Refleksie-aktiwiteit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3,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200" dirty="0">
                <a:solidFill>
                  <a:srgbClr val="000000"/>
                </a:solidFill>
                <a:effectLst/>
                <a:latin typeface="Calibri" panose="020F0502020204030204" pitchFamily="34" charset="0"/>
                <a:ea typeface="Arial" panose="020B0604020202020204" pitchFamily="34" charset="0"/>
                <a:cs typeface="Noto Sans Symbols"/>
              </a:rPr>
              <a:t>) te gee deur die volgende vrae te vra: </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Watter denk- en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leervaardighede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was jou sterkste, en hoe dra hierdie vaardighede tot jou prestasie in spesifieke vakke by?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Watter denk- en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leervaardighede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was jou swakste, en watter strategieë het jy oorweeg om dit te verbeter?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Beklemtoon aan leerders dat begrip van hul sterkpunte, soos in vorige lesse ondersoek, 'n belangrike aspek van die </a:t>
            </a:r>
            <a:r>
              <a:rPr lang="af-ZA" sz="1200" b="1" dirty="0">
                <a:solidFill>
                  <a:srgbClr val="000000"/>
                </a:solidFill>
                <a:effectLst/>
                <a:latin typeface="Calibri" panose="020F0502020204030204" pitchFamily="34" charset="0"/>
                <a:ea typeface="Arial" panose="020B0604020202020204" pitchFamily="34" charset="0"/>
                <a:cs typeface="Noto Sans Symbols"/>
              </a:rPr>
              <a:t>besluitnemingsproses </a:t>
            </a:r>
            <a:r>
              <a:rPr lang="af-ZA" sz="1200" dirty="0">
                <a:solidFill>
                  <a:srgbClr val="000000"/>
                </a:solidFill>
                <a:effectLst/>
                <a:latin typeface="Calibri" panose="020F0502020204030204" pitchFamily="34" charset="0"/>
                <a:ea typeface="Arial" panose="020B0604020202020204" pitchFamily="34" charset="0"/>
                <a:cs typeface="Noto Sans Symbols"/>
              </a:rPr>
              <a:t>is. Dit is deel van die 'versamel inligting' stap. Vandag se les sal hierdie proses ondersoek, met die fokus op hoe om hierdie sterkpunte met potensiële </a:t>
            </a:r>
            <a:r>
              <a:rPr lang="af-ZA" sz="1200" dirty="0" err="1">
                <a:solidFill>
                  <a:srgbClr val="000000"/>
                </a:solidFill>
                <a:effectLst/>
                <a:latin typeface="Calibri" panose="020F0502020204030204" pitchFamily="34" charset="0"/>
                <a:ea typeface="Arial" panose="020B0604020202020204" pitchFamily="34" charset="0"/>
                <a:cs typeface="Noto Sans Symbols"/>
              </a:rPr>
              <a:t>loopbaankategorieë</a:t>
            </a:r>
            <a:r>
              <a:rPr lang="af-ZA" sz="1200" dirty="0">
                <a:solidFill>
                  <a:srgbClr val="000000"/>
                </a:solidFill>
                <a:effectLst/>
                <a:latin typeface="Calibri" panose="020F0502020204030204" pitchFamily="34" charset="0"/>
                <a:ea typeface="Arial" panose="020B0604020202020204" pitchFamily="34" charset="0"/>
                <a:cs typeface="Noto Sans Symbols"/>
              </a:rPr>
              <a:t> te belyn.</a:t>
            </a:r>
            <a:endParaRPr lang="en-US" sz="1200" dirty="0">
              <a:effectLst/>
              <a:latin typeface="Noto Sans Symbols"/>
              <a:ea typeface="Noto Sans Symbols"/>
              <a:cs typeface="Noto Sans Symbols"/>
            </a:endParaRPr>
          </a:p>
          <a:p>
            <a:endParaRPr lang="en-GB" sz="2800" b="0" i="0" dirty="0">
              <a:solidFill>
                <a:srgbClr val="0D0D0D"/>
              </a:solidFill>
              <a:effectLst/>
              <a:latin typeface="Söhne"/>
            </a:endParaRPr>
          </a:p>
        </p:txBody>
      </p:sp>
      <p:sp>
        <p:nvSpPr>
          <p:cNvPr id="4" name="Slide Number Placeholder 3"/>
          <p:cNvSpPr>
            <a:spLocks noGrp="1"/>
          </p:cNvSpPr>
          <p:nvPr>
            <p:ph type="sldNum" sz="quarter" idx="5"/>
          </p:nvPr>
        </p:nvSpPr>
        <p:spPr/>
        <p:txBody>
          <a:bodyPr/>
          <a:lstStyle/>
          <a:p>
            <a:fld id="{4108F8C9-5905-4B49-8E87-8E9DE1669960}" type="slidenum">
              <a:rPr lang="en-US" smtClean="0"/>
              <a:t>2</a:t>
            </a:fld>
            <a:endParaRPr lang="en-US"/>
          </a:p>
        </p:txBody>
      </p:sp>
    </p:spTree>
    <p:extLst>
      <p:ext uri="{BB962C8B-B14F-4D97-AF65-F5344CB8AC3E}">
        <p14:creationId xmlns:p14="http://schemas.microsoft.com/office/powerpoint/2010/main" val="1901052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Deel die leerdoelwitte vir vandag se les:</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Demonstreer 'n begrip van die besluitnemingsproses wat betrokke is by die keuse van 'n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loopbaankategorie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met inagneming van individuele sterkpunte, vermoëns, belangstellings en passies.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3</a:t>
            </a:fld>
            <a:endParaRPr lang="en-US"/>
          </a:p>
        </p:txBody>
      </p:sp>
    </p:spTree>
    <p:extLst>
      <p:ext uri="{BB962C8B-B14F-4D97-AF65-F5344CB8AC3E}">
        <p14:creationId xmlns:p14="http://schemas.microsoft.com/office/powerpoint/2010/main" val="3872217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Verduidelik aan leerders dat die keuse van 'n loopbaan 'n groot besluit is wat deeglike oorweging van hul sterkpunte, vermoëns, belangstellings en </a:t>
            </a:r>
            <a:r>
              <a:rPr lang="af-ZA" sz="1200" b="1" dirty="0">
                <a:solidFill>
                  <a:srgbClr val="000000"/>
                </a:solidFill>
                <a:effectLst/>
                <a:latin typeface="Calibri" panose="020F0502020204030204" pitchFamily="34" charset="0"/>
                <a:ea typeface="Arial" panose="020B0604020202020204" pitchFamily="34" charset="0"/>
                <a:cs typeface="Noto Sans Symbols"/>
              </a:rPr>
              <a:t>passies</a:t>
            </a:r>
            <a:r>
              <a:rPr lang="af-ZA" sz="1200" dirty="0">
                <a:solidFill>
                  <a:srgbClr val="000000"/>
                </a:solidFill>
                <a:effectLst/>
                <a:latin typeface="Calibri" panose="020F0502020204030204" pitchFamily="34" charset="0"/>
                <a:ea typeface="Arial" panose="020B0604020202020204" pitchFamily="34" charset="0"/>
                <a:cs typeface="Noto Sans Symbols"/>
              </a:rPr>
              <a:t> vereis. Op hierdie stadium in hul lewens is dit belangrik om 'n </a:t>
            </a:r>
            <a:r>
              <a:rPr lang="af-ZA" sz="1200" u="sng" dirty="0" err="1">
                <a:solidFill>
                  <a:srgbClr val="000000"/>
                </a:solidFill>
                <a:effectLst/>
                <a:latin typeface="Calibri" panose="020F0502020204030204" pitchFamily="34" charset="0"/>
                <a:ea typeface="Arial" panose="020B0604020202020204" pitchFamily="34" charset="0"/>
                <a:cs typeface="Noto Sans Symbols"/>
              </a:rPr>
              <a:t>loopbaankategorie</a:t>
            </a:r>
            <a:r>
              <a:rPr lang="af-ZA" sz="1200" dirty="0">
                <a:solidFill>
                  <a:srgbClr val="000000"/>
                </a:solidFill>
                <a:effectLst/>
                <a:latin typeface="Calibri" panose="020F0502020204030204" pitchFamily="34" charset="0"/>
                <a:ea typeface="Arial" panose="020B0604020202020204" pitchFamily="34" charset="0"/>
                <a:cs typeface="Noto Sans Symbols"/>
              </a:rPr>
              <a:t> te kies. Dit gebeur dikwels dat mense uiteindelik in loopbane beland wat van hul oorspronklike drome verskil. Byvoorbeeld, iemand mag droom om 'n dokter te word, maar as gevolg van onvoldoende punte of finansiële beperkings, kan hulle genoodsaak word om ander geleenthede in gesondheidsorg te oorweeg. Deur 'n gestruktureerde besluitnemingsproses te volg, kan hulle 'n </a:t>
            </a:r>
            <a:r>
              <a:rPr lang="af-ZA" sz="1200" dirty="0" err="1">
                <a:solidFill>
                  <a:srgbClr val="000000"/>
                </a:solidFill>
                <a:effectLst/>
                <a:latin typeface="Calibri" panose="020F0502020204030204" pitchFamily="34" charset="0"/>
                <a:ea typeface="Arial" panose="020B0604020202020204" pitchFamily="34" charset="0"/>
                <a:cs typeface="Noto Sans Symbols"/>
              </a:rPr>
              <a:t>loopbaankategorie</a:t>
            </a:r>
            <a:r>
              <a:rPr lang="af-ZA" sz="1200" dirty="0">
                <a:solidFill>
                  <a:srgbClr val="000000"/>
                </a:solidFill>
                <a:effectLst/>
                <a:latin typeface="Calibri" panose="020F0502020204030204" pitchFamily="34" charset="0"/>
                <a:ea typeface="Arial" panose="020B0604020202020204" pitchFamily="34" charset="0"/>
                <a:cs typeface="Noto Sans Symbols"/>
              </a:rPr>
              <a:t> kies wat met hul unieke </a:t>
            </a:r>
            <a:r>
              <a:rPr lang="af-ZA" sz="1200" b="1" dirty="0">
                <a:solidFill>
                  <a:srgbClr val="000000"/>
                </a:solidFill>
                <a:effectLst/>
                <a:latin typeface="Calibri" panose="020F0502020204030204" pitchFamily="34" charset="0"/>
                <a:ea typeface="Arial" panose="020B0604020202020204" pitchFamily="34" charset="0"/>
                <a:cs typeface="Noto Sans Symbols"/>
              </a:rPr>
              <a:t>eienskappe</a:t>
            </a:r>
            <a:r>
              <a:rPr lang="af-ZA" sz="1200" dirty="0">
                <a:solidFill>
                  <a:srgbClr val="000000"/>
                </a:solidFill>
                <a:effectLst/>
                <a:latin typeface="Calibri" panose="020F0502020204030204" pitchFamily="34" charset="0"/>
                <a:ea typeface="Arial" panose="020B0604020202020204" pitchFamily="34" charset="0"/>
                <a:cs typeface="Noto Sans Symbols"/>
              </a:rPr>
              <a:t> en </a:t>
            </a:r>
            <a:r>
              <a:rPr lang="af-ZA" sz="1200" b="1" dirty="0">
                <a:solidFill>
                  <a:srgbClr val="000000"/>
                </a:solidFill>
                <a:effectLst/>
                <a:latin typeface="Calibri" panose="020F0502020204030204" pitchFamily="34" charset="0"/>
                <a:ea typeface="Arial" panose="020B0604020202020204" pitchFamily="34" charset="0"/>
                <a:cs typeface="Noto Sans Symbols"/>
              </a:rPr>
              <a:t>aspirasies</a:t>
            </a:r>
            <a:r>
              <a:rPr lang="af-ZA" sz="1200" dirty="0">
                <a:solidFill>
                  <a:srgbClr val="000000"/>
                </a:solidFill>
                <a:effectLst/>
                <a:latin typeface="Calibri" panose="020F0502020204030204" pitchFamily="34" charset="0"/>
                <a:ea typeface="Arial" panose="020B0604020202020204" pitchFamily="34" charset="0"/>
                <a:cs typeface="Noto Sans Symbols"/>
              </a:rPr>
              <a:t> ooreenstem.</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Voordat u die besluitnemingsproses verduidelik, moet u die betekenis van passies, eienskappe en aspirasies as volg verduidelik:</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Passies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Aktiwiteite of stokperdjies wat jou gelukkig en tevrede maak wanneer jy dit doen.</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Eienskappe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Die dele van jou persoonlikheid wat jou uniek maak.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b="1"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Aspirasies</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Die doelwitte en drome waaraan jy werk om jou lewe die beste te maak wat dit kan wees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Stel leerders in kennis dat hulle reeds hul vermoëns en belangstellings in vorige lesse ondersoek het en nou daarop sal fokus om hul passies, eienskappe en aspirasies te identifiseer.</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Voorsien 'n paar minute vir leerders om hul passies, eienskappe en aspirasies met 'n maat te bespreek.</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Gee vir die leerders 'n definisie van die </a:t>
            </a:r>
            <a:r>
              <a:rPr lang="af-ZA" sz="1200" b="1" dirty="0">
                <a:solidFill>
                  <a:srgbClr val="000000"/>
                </a:solidFill>
                <a:effectLst/>
                <a:latin typeface="Calibri" panose="020F0502020204030204" pitchFamily="34" charset="0"/>
                <a:ea typeface="Arial" panose="020B0604020202020204" pitchFamily="34" charset="0"/>
                <a:cs typeface="Noto Sans Symbols"/>
              </a:rPr>
              <a:t>besluitnemingsproses</a:t>
            </a:r>
            <a:r>
              <a:rPr lang="af-ZA" sz="1200" dirty="0">
                <a:solidFill>
                  <a:srgbClr val="000000"/>
                </a:solidFill>
                <a:effectLst/>
                <a:latin typeface="Calibri" panose="020F0502020204030204" pitchFamily="34" charset="0"/>
                <a:ea typeface="Arial" panose="020B0604020202020204" pitchFamily="34" charset="0"/>
                <a:cs typeface="Noto Sans Symbols"/>
              </a:rPr>
              <a:t>: Die besluitnemingsproses behels stappe waardeur jy moet gaan om die beste aksie te identifiseer, te evalueer en te kies om sodoende 'n spesifieke probleem aan te spreek of 'n spesifieke doel te bereik.</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'n Besluitnemingsproses kan op verskeie </a:t>
            </a:r>
            <a:r>
              <a:rPr lang="af-ZA" sz="1200" dirty="0" err="1">
                <a:solidFill>
                  <a:srgbClr val="000000"/>
                </a:solidFill>
                <a:effectLst/>
                <a:latin typeface="Calibri" panose="020F0502020204030204" pitchFamily="34" charset="0"/>
                <a:ea typeface="Arial" panose="020B0604020202020204" pitchFamily="34" charset="0"/>
                <a:cs typeface="Noto Sans Symbols"/>
              </a:rPr>
              <a:t>lewenskeuses</a:t>
            </a:r>
            <a:r>
              <a:rPr lang="af-ZA" sz="1200" dirty="0">
                <a:solidFill>
                  <a:srgbClr val="000000"/>
                </a:solidFill>
                <a:effectLst/>
                <a:latin typeface="Calibri" panose="020F0502020204030204" pitchFamily="34" charset="0"/>
                <a:ea typeface="Arial" panose="020B0604020202020204" pitchFamily="34" charset="0"/>
                <a:cs typeface="Noto Sans Symbols"/>
              </a:rPr>
              <a:t> toegepas word. Daar is ook verskillende tipes besluitnemingsprosesse wat unieke stappe behels wat vir spesifieke situasies aangepas word. Herinner die leerders daaraan dat ons vroeër vanjaar na 'n ander besluitnemingsproses in die Dwelmmisbruik-les gekyk het (Gr8 Kwartaal 2 Week 7-9).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Stel die VYF stappe in die besluitnemingsproses bekend:</a:t>
            </a:r>
            <a:endParaRPr lang="en-US" sz="1200" dirty="0">
              <a:effectLst/>
              <a:latin typeface="Noto Sans Symbols"/>
              <a:ea typeface="Noto Sans Symbols"/>
              <a:cs typeface="Noto Sans Symbols"/>
            </a:endParaRPr>
          </a:p>
          <a:p>
            <a:pPr marL="742950" lvl="1" indent="-285750" algn="just">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rial" panose="020B0604020202020204" pitchFamily="34" charset="0"/>
              </a:rPr>
              <a:t>Identifisering van die besluit</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rial" panose="020B0604020202020204" pitchFamily="34" charset="0"/>
              </a:rPr>
              <a:t>Versameling van inligting</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rial" panose="020B0604020202020204" pitchFamily="34" charset="0"/>
              </a:rPr>
              <a:t>Oorweeg alternatiewe</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rial" panose="020B0604020202020204" pitchFamily="34" charset="0"/>
              </a:rPr>
              <a:t>Neem aksie/Tree op</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Arial" panose="020B0604020202020204" pitchFamily="34" charset="0"/>
              </a:rPr>
              <a:t>Monitering, evaluering en aanpassing</a:t>
            </a:r>
            <a:endParaRPr lang="en-US" sz="1200" dirty="0">
              <a:effectLst/>
              <a:latin typeface="Times New Roman" panose="02020603050405020304" pitchFamily="18" charset="0"/>
              <a:ea typeface="Times New Roman" panose="02020603050405020304" pitchFamily="18" charset="0"/>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4</a:t>
            </a:fld>
            <a:endParaRPr lang="en-US"/>
          </a:p>
        </p:txBody>
      </p:sp>
    </p:spTree>
    <p:extLst>
      <p:ext uri="{BB962C8B-B14F-4D97-AF65-F5344CB8AC3E}">
        <p14:creationId xmlns:p14="http://schemas.microsoft.com/office/powerpoint/2010/main" val="3282595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Stel die besluitnemingsproses bekend, begin met die eerste stap: </a:t>
            </a:r>
            <a:r>
              <a:rPr lang="af-ZA" sz="1800" b="1" dirty="0">
                <a:solidFill>
                  <a:srgbClr val="000000"/>
                </a:solidFill>
                <a:effectLst/>
                <a:latin typeface="Calibri" panose="020F0502020204030204" pitchFamily="34" charset="0"/>
                <a:ea typeface="Arial" panose="020B0604020202020204" pitchFamily="34" charset="0"/>
                <a:cs typeface="Noto Sans Symbols"/>
              </a:rPr>
              <a:t>'identifiseer die besluit'</a:t>
            </a:r>
            <a:r>
              <a:rPr lang="af-ZA" sz="1800" dirty="0">
                <a:solidFill>
                  <a:srgbClr val="000000"/>
                </a:solidFill>
                <a:effectLst/>
                <a:latin typeface="Calibri" panose="020F0502020204030204" pitchFamily="34" charset="0"/>
                <a:ea typeface="Arial" panose="020B0604020202020204" pitchFamily="34" charset="0"/>
                <a:cs typeface="Noto Sans Symbols"/>
              </a:rPr>
              <a:t>.</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Verduidelik dat die besluit waarop ons in hierdie konteks fokus, is om 'n </a:t>
            </a:r>
            <a:r>
              <a:rPr lang="af-ZA" sz="1800" dirty="0" err="1">
                <a:solidFill>
                  <a:srgbClr val="000000"/>
                </a:solidFill>
                <a:effectLst/>
                <a:latin typeface="Calibri" panose="020F0502020204030204" pitchFamily="34" charset="0"/>
                <a:ea typeface="Arial" panose="020B0604020202020204" pitchFamily="34" charset="0"/>
                <a:cs typeface="Noto Sans Symbols"/>
              </a:rPr>
              <a:t>loopbaankategorie</a:t>
            </a:r>
            <a:r>
              <a:rPr lang="af-ZA" sz="1800" dirty="0">
                <a:solidFill>
                  <a:srgbClr val="000000"/>
                </a:solidFill>
                <a:effectLst/>
                <a:latin typeface="Calibri" panose="020F0502020204030204" pitchFamily="34" charset="0"/>
                <a:ea typeface="Arial" panose="020B0604020202020204" pitchFamily="34" charset="0"/>
                <a:cs typeface="Noto Sans Symbols"/>
              </a:rPr>
              <a:t> te kies wat met jou sterkpunte, vermoëns, belangstellings en passies ooreenstem.</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pPr>
            <a:r>
              <a:rPr lang="af-ZA" sz="1800" dirty="0">
                <a:solidFill>
                  <a:srgbClr val="000000"/>
                </a:solidFill>
                <a:effectLst/>
                <a:latin typeface="Calibri" panose="020F0502020204030204" pitchFamily="34" charset="0"/>
                <a:ea typeface="Arial" panose="020B0604020202020204" pitchFamily="34" charset="0"/>
                <a:cs typeface="Noto Sans Symbols"/>
              </a:rPr>
              <a:t>Beklemtoon die belangrikheid van hierdie aanvanklike stap om duidelikheid en rigting vir die besluitnemingsproses te gee.</a:t>
            </a:r>
            <a:endParaRPr lang="en-US" sz="1800" dirty="0">
              <a:effectLst/>
              <a:latin typeface="Noto Sans Symbols"/>
              <a:ea typeface="Noto Sans Symbols"/>
              <a:cs typeface="Noto Sans Symbols"/>
            </a:endParaRPr>
          </a:p>
          <a:p>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5</a:t>
            </a:fld>
            <a:endParaRPr lang="en-US"/>
          </a:p>
        </p:txBody>
      </p:sp>
    </p:spTree>
    <p:extLst>
      <p:ext uri="{BB962C8B-B14F-4D97-AF65-F5344CB8AC3E}">
        <p14:creationId xmlns:p14="http://schemas.microsoft.com/office/powerpoint/2010/main" val="3541519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In die konteks van die keuse van </a:t>
            </a:r>
            <a:r>
              <a:rPr lang="af-ZA" sz="1800" dirty="0" err="1">
                <a:solidFill>
                  <a:srgbClr val="000000"/>
                </a:solidFill>
                <a:effectLst/>
                <a:highlight>
                  <a:srgbClr val="FFFF00"/>
                </a:highlight>
                <a:latin typeface="Calibri" panose="020F0502020204030204" pitchFamily="34" charset="0"/>
                <a:ea typeface="Arial" panose="020B0604020202020204" pitchFamily="34" charset="0"/>
                <a:cs typeface="Noto Sans Symbols"/>
              </a:rPr>
              <a:t>loopbaankategorie</a:t>
            </a:r>
            <a:r>
              <a:rPr lang="af-ZA" sz="18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 behels </a:t>
            </a:r>
            <a:r>
              <a:rPr lang="af-ZA" sz="1800" b="1" dirty="0">
                <a:solidFill>
                  <a:srgbClr val="000000"/>
                </a:solidFill>
                <a:effectLst/>
                <a:highlight>
                  <a:srgbClr val="FFFF00"/>
                </a:highlight>
                <a:latin typeface="Calibri" panose="020F0502020204030204" pitchFamily="34" charset="0"/>
                <a:ea typeface="Arial" panose="020B0604020202020204" pitchFamily="34" charset="0"/>
                <a:cs typeface="Noto Sans Symbols"/>
              </a:rPr>
              <a:t>'versamel inligting'</a:t>
            </a:r>
            <a:r>
              <a:rPr lang="af-ZA" sz="18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 die neem van ingeligte besluite oor potensiële </a:t>
            </a:r>
            <a:r>
              <a:rPr lang="af-ZA" sz="1800" dirty="0" err="1">
                <a:solidFill>
                  <a:srgbClr val="000000"/>
                </a:solidFill>
                <a:effectLst/>
                <a:highlight>
                  <a:srgbClr val="FFFF00"/>
                </a:highlight>
                <a:latin typeface="Calibri" panose="020F0502020204030204" pitchFamily="34" charset="0"/>
                <a:ea typeface="Arial" panose="020B0604020202020204" pitchFamily="34" charset="0"/>
                <a:cs typeface="Noto Sans Symbols"/>
              </a:rPr>
              <a:t>loopbaanpaaie</a:t>
            </a:r>
            <a:r>
              <a:rPr lang="af-ZA" sz="18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a:t>
            </a:r>
            <a:r>
              <a:rPr lang="af-ZA" sz="1800" dirty="0">
                <a:solidFill>
                  <a:srgbClr val="000000"/>
                </a:solidFill>
                <a:effectLst/>
                <a:latin typeface="Calibri" panose="020F0502020204030204" pitchFamily="34" charset="0"/>
                <a:ea typeface="Arial" panose="020B0604020202020204" pitchFamily="34" charset="0"/>
                <a:cs typeface="Noto Sans Symbols"/>
              </a:rPr>
              <a:t> Dit sal vereis dat jy verskillende </a:t>
            </a:r>
            <a:r>
              <a:rPr lang="af-ZA" sz="1800" dirty="0" err="1">
                <a:solidFill>
                  <a:srgbClr val="000000"/>
                </a:solidFill>
                <a:effectLst/>
                <a:latin typeface="Calibri" panose="020F0502020204030204" pitchFamily="34" charset="0"/>
                <a:ea typeface="Arial" panose="020B0604020202020204" pitchFamily="34" charset="0"/>
                <a:cs typeface="Noto Sans Symbols"/>
              </a:rPr>
              <a:t>loopbaankategorieë</a:t>
            </a:r>
            <a:r>
              <a:rPr lang="af-ZA" sz="1800" dirty="0">
                <a:solidFill>
                  <a:srgbClr val="000000"/>
                </a:solidFill>
                <a:effectLst/>
                <a:latin typeface="Calibri" panose="020F0502020204030204" pitchFamily="34" charset="0"/>
                <a:ea typeface="Arial" panose="020B0604020202020204" pitchFamily="34" charset="0"/>
                <a:cs typeface="Noto Sans Symbols"/>
              </a:rPr>
              <a:t> en -industrieë navors om die tipes rolle wat beskikbaar is en die spesifieke vaardighede wat vir elkeen benodig word, te verstaan.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Vra leerders om die ses </a:t>
            </a:r>
            <a:r>
              <a:rPr lang="af-ZA" sz="1800" dirty="0" err="1">
                <a:solidFill>
                  <a:srgbClr val="000000"/>
                </a:solidFill>
                <a:effectLst/>
                <a:latin typeface="Calibri" panose="020F0502020204030204" pitchFamily="34" charset="0"/>
                <a:ea typeface="Arial" panose="020B0604020202020204" pitchFamily="34" charset="0"/>
                <a:cs typeface="Noto Sans Symbols"/>
              </a:rPr>
              <a:t>loopbaankategorieë</a:t>
            </a:r>
            <a:r>
              <a:rPr lang="af-ZA" sz="1800" dirty="0">
                <a:solidFill>
                  <a:srgbClr val="000000"/>
                </a:solidFill>
                <a:effectLst/>
                <a:latin typeface="Calibri" panose="020F0502020204030204" pitchFamily="34" charset="0"/>
                <a:ea typeface="Arial" panose="020B0604020202020204" pitchFamily="34" charset="0"/>
                <a:cs typeface="Noto Sans Symbols"/>
              </a:rPr>
              <a:t> wat in Kwartaal 2 (Graad 8 Kwartaal 2 </a:t>
            </a:r>
            <a:r>
              <a:rPr lang="af-ZA" sz="1800" dirty="0" err="1">
                <a:solidFill>
                  <a:srgbClr val="000000"/>
                </a:solidFill>
                <a:effectLst/>
                <a:latin typeface="Calibri" panose="020F0502020204030204" pitchFamily="34" charset="0"/>
                <a:ea typeface="Arial" panose="020B0604020202020204" pitchFamily="34" charset="0"/>
                <a:cs typeface="Noto Sans Symbols"/>
              </a:rPr>
              <a:t>WOW</a:t>
            </a:r>
            <a:r>
              <a:rPr lang="af-ZA" sz="1800" dirty="0">
                <a:solidFill>
                  <a:srgbClr val="000000"/>
                </a:solidFill>
                <a:effectLst/>
                <a:latin typeface="Calibri" panose="020F0502020204030204" pitchFamily="34" charset="0"/>
                <a:ea typeface="Arial" panose="020B0604020202020204" pitchFamily="34" charset="0"/>
                <a:cs typeface="Noto Sans Symbols"/>
              </a:rPr>
              <a:t> Week 2-6) ondersoek is te herroep en 'n kort beskrywing van die kenmerke daarvan te gee. (Opsioneel: U kan kies om dit 'n kompetisie te maak: Die eerste leerder wat al ses </a:t>
            </a:r>
            <a:r>
              <a:rPr lang="af-ZA" sz="1800" dirty="0" err="1">
                <a:solidFill>
                  <a:srgbClr val="000000"/>
                </a:solidFill>
                <a:effectLst/>
                <a:latin typeface="Calibri" panose="020F0502020204030204" pitchFamily="34" charset="0"/>
                <a:ea typeface="Arial" panose="020B0604020202020204" pitchFamily="34" charset="0"/>
                <a:cs typeface="Noto Sans Symbols"/>
              </a:rPr>
              <a:t>loopbaankategorieë</a:t>
            </a:r>
            <a:r>
              <a:rPr lang="af-ZA" sz="1800" dirty="0">
                <a:solidFill>
                  <a:srgbClr val="000000"/>
                </a:solidFill>
                <a:effectLst/>
                <a:latin typeface="Calibri" panose="020F0502020204030204" pitchFamily="34" charset="0"/>
                <a:ea typeface="Arial" panose="020B0604020202020204" pitchFamily="34" charset="0"/>
                <a:cs typeface="Noto Sans Symbols"/>
              </a:rPr>
              <a:t> korrek vermeld, wen 'n lekker of word as die LO-kampioen vir die dag gekroon). </a:t>
            </a:r>
            <a:endParaRPr lang="en-US" sz="1800" dirty="0">
              <a:effectLst/>
              <a:latin typeface="Noto Sans Symbols"/>
              <a:ea typeface="Noto Sans Symbols"/>
              <a:cs typeface="Noto Sans Symbols"/>
            </a:endParaRPr>
          </a:p>
          <a:p>
            <a:pPr marL="342900" lvl="0" indent="-342900" algn="just">
              <a:lnSpc>
                <a:spcPct val="115000"/>
              </a:lnSpc>
              <a:buFont typeface="Courier New" panose="02070309020205020404" pitchFamily="49" charset="0"/>
              <a:buChar char="o"/>
            </a:pPr>
            <a:r>
              <a:rPr lang="af-ZA" sz="1800" b="1" dirty="0">
                <a:solidFill>
                  <a:srgbClr val="000000"/>
                </a:solidFill>
                <a:effectLst/>
                <a:latin typeface="Calibri" panose="020F0502020204030204" pitchFamily="34" charset="0"/>
                <a:ea typeface="Arial" panose="020B0604020202020204" pitchFamily="34" charset="0"/>
              </a:rPr>
              <a:t>ONDERSOEKEND</a:t>
            </a:r>
            <a:r>
              <a:rPr lang="af-ZA" sz="1800" dirty="0">
                <a:solidFill>
                  <a:srgbClr val="000000"/>
                </a:solidFill>
                <a:effectLst/>
                <a:latin typeface="Calibri" panose="020F0502020204030204" pitchFamily="34" charset="0"/>
                <a:ea typeface="Arial" panose="020B0604020202020204" pitchFamily="34" charset="0"/>
              </a:rPr>
              <a:t>: Diegene in hierdie kategorie hou daarvan om nuwe idees te ontdek en navorsing te doen. Hulle waardeer die proses van waarneming en navorsing, verkieslik in 'n nie-praktiese konteks. Hulle floreer in omgewings waar hulle die vryheid het om te dink, te analiseer en te verken. Hulle kan 'n sterk aanleg vir wiskunde en wetenskap hê, en gebruik dikwels bronne soos boeke en data vir hul navorsing.</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b="1" dirty="0">
                <a:solidFill>
                  <a:srgbClr val="000000"/>
                </a:solidFill>
                <a:effectLst/>
                <a:latin typeface="Calibri" panose="020F0502020204030204" pitchFamily="34" charset="0"/>
                <a:ea typeface="Arial" panose="020B0604020202020204" pitchFamily="34" charset="0"/>
              </a:rPr>
              <a:t>ONDERNEMEND</a:t>
            </a:r>
            <a:r>
              <a:rPr lang="af-ZA" sz="1800" dirty="0">
                <a:solidFill>
                  <a:srgbClr val="000000"/>
                </a:solidFill>
                <a:effectLst/>
                <a:latin typeface="Calibri" panose="020F0502020204030204" pitchFamily="34" charset="0"/>
                <a:ea typeface="Arial" panose="020B0604020202020204" pitchFamily="34" charset="0"/>
              </a:rPr>
              <a:t>: Diegene in hierdie kategorie geniet dit om nuwe mense te ontmoet en neem graag leierskap. Hulle kan goed kommunikeer en ander beïnvloed, en word gemotiveer deur die strewe na finansiële sukses en status. Hulle geniet werk binne die besigheidsfeer waar hulle mag en beheer kan uitoefen.</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b="1" dirty="0">
                <a:solidFill>
                  <a:srgbClr val="000000"/>
                </a:solidFill>
                <a:effectLst/>
                <a:latin typeface="Calibri" panose="020F0502020204030204" pitchFamily="34" charset="0"/>
                <a:ea typeface="Arial" panose="020B0604020202020204" pitchFamily="34" charset="0"/>
              </a:rPr>
              <a:t>REALISTIES:</a:t>
            </a:r>
            <a:r>
              <a:rPr lang="af-ZA" sz="1800" dirty="0">
                <a:solidFill>
                  <a:srgbClr val="000000"/>
                </a:solidFill>
                <a:effectLst/>
                <a:latin typeface="Calibri" panose="020F0502020204030204" pitchFamily="34" charset="0"/>
                <a:ea typeface="Arial" panose="020B0604020202020204" pitchFamily="34" charset="0"/>
              </a:rPr>
              <a:t> Diegene in hierdie kategorie verkies praktiese werk waar hulle iets moet herstel, maak of bou. Hulle is vaardig met gereedskap en masjinerie, geniet </a:t>
            </a:r>
            <a:r>
              <a:rPr lang="af-ZA" sz="1800" dirty="0" err="1">
                <a:solidFill>
                  <a:srgbClr val="000000"/>
                </a:solidFill>
                <a:effectLst/>
                <a:latin typeface="Calibri" panose="020F0502020204030204" pitchFamily="34" charset="0"/>
                <a:ea typeface="Arial" panose="020B0604020202020204" pitchFamily="34" charset="0"/>
              </a:rPr>
              <a:t>buitelugomgewings</a:t>
            </a:r>
            <a:r>
              <a:rPr lang="af-ZA" sz="1800" dirty="0">
                <a:solidFill>
                  <a:srgbClr val="000000"/>
                </a:solidFill>
                <a:effectLst/>
                <a:latin typeface="Calibri" panose="020F0502020204030204" pitchFamily="34" charset="0"/>
                <a:ea typeface="Arial" panose="020B0604020202020204" pitchFamily="34" charset="0"/>
              </a:rPr>
              <a:t> en fisiese aktiwiteite, en is geneig tot meganiese en praktiese beroepe.</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b="1" dirty="0">
                <a:solidFill>
                  <a:srgbClr val="000000"/>
                </a:solidFill>
                <a:effectLst/>
                <a:latin typeface="Calibri" panose="020F0502020204030204" pitchFamily="34" charset="0"/>
                <a:ea typeface="Arial" panose="020B0604020202020204" pitchFamily="34" charset="0"/>
              </a:rPr>
              <a:t>KUNSTIG</a:t>
            </a:r>
            <a:r>
              <a:rPr lang="af-ZA" sz="1800" dirty="0">
                <a:solidFill>
                  <a:srgbClr val="000000"/>
                </a:solidFill>
                <a:effectLst/>
                <a:latin typeface="Calibri" panose="020F0502020204030204" pitchFamily="34" charset="0"/>
                <a:ea typeface="Arial" panose="020B0604020202020204" pitchFamily="34" charset="0"/>
              </a:rPr>
              <a:t>: Diegene in hierdie kategorie het 'n sterk behoefte om hulself kreatief uit te druk deur middel van woorde, kuns, musiek of drama. Hulle geniet kommunikasie en prestasie, floreer op kreatiewe uitdagings, en waardeer estetika. Hulle geniet interaksie met ander mense en hulle vind vervulling in die deel van hul kreatiewe werk met ander.</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b="1" dirty="0">
                <a:solidFill>
                  <a:srgbClr val="000000"/>
                </a:solidFill>
                <a:effectLst/>
                <a:latin typeface="Calibri" panose="020F0502020204030204" pitchFamily="34" charset="0"/>
                <a:ea typeface="Arial" panose="020B0604020202020204" pitchFamily="34" charset="0"/>
              </a:rPr>
              <a:t>KONVENSIONEEL</a:t>
            </a:r>
            <a:r>
              <a:rPr lang="af-ZA" sz="1800" dirty="0">
                <a:solidFill>
                  <a:srgbClr val="000000"/>
                </a:solidFill>
                <a:effectLst/>
                <a:latin typeface="Calibri" panose="020F0502020204030204" pitchFamily="34" charset="0"/>
                <a:ea typeface="Arial" panose="020B0604020202020204" pitchFamily="34" charset="0"/>
              </a:rPr>
              <a:t>: Diegene in hierdie kategorie voel gemaklik om binnenshuis te werk en blink uit in die organisering van take. Hulle is noukeurig en hou daarvan om met data en getalle te werk. Konvensionele individue volg prosedures en hou van gestruktureerde omgewings waarin hulle leierskaprolle kan aanneem en take doeltreffend kan beplan en volgens instruksies kan uitvoer.</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b="1" dirty="0">
                <a:solidFill>
                  <a:srgbClr val="000000"/>
                </a:solidFill>
                <a:effectLst/>
                <a:latin typeface="Calibri" panose="020F0502020204030204" pitchFamily="34" charset="0"/>
                <a:ea typeface="Arial" panose="020B0604020202020204" pitchFamily="34" charset="0"/>
              </a:rPr>
              <a:t>SOSIAAL</a:t>
            </a:r>
            <a:r>
              <a:rPr lang="af-ZA" sz="1800" dirty="0">
                <a:solidFill>
                  <a:srgbClr val="000000"/>
                </a:solidFill>
                <a:effectLst/>
                <a:latin typeface="Calibri" panose="020F0502020204030204" pitchFamily="34" charset="0"/>
                <a:ea typeface="Arial" panose="020B0604020202020204" pitchFamily="34" charset="0"/>
              </a:rPr>
              <a:t>: Diegene in hierdie kategorie geniet dit om met mense te werk en is geneig om ander te onderrig, op te lei en te help. Hulle is empaties en besorgd oor die welsyn van ander, en gebruik emosies, woorde en idees doeltreffend. Hulle vind ook vervulling in gedeelde ervarings en groepwerk.</a:t>
            </a:r>
          </a:p>
          <a:p>
            <a:pPr marL="342900" lvl="0" indent="-342900" algn="just">
              <a:lnSpc>
                <a:spcPct val="115000"/>
              </a:lnSpc>
              <a:buFont typeface="Courier New" panose="02070309020205020404" pitchFamily="49" charset="0"/>
              <a:buChar char="o"/>
            </a:pPr>
            <a:endParaRPr lang="af-ZA" sz="1800" dirty="0">
              <a:solidFill>
                <a:srgbClr val="000000"/>
              </a:solidFill>
              <a:effectLst/>
              <a:latin typeface="Calibri" panose="020F0502020204030204" pitchFamily="34"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In hierdie konteks sal hierdie stap ook behels dat jy self-refleksie doen om jou sterkpunte (vaardighede, vermoëns, belangstellings, passies en eienskappe) te identifiseer.</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Herinner leerders daaraan dat hulle na afloop van die vorige lesse 'n goeie begrip van hul sterkpunte behoort te hê.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Vra 'n paar leerders om te sê hoekom hulle dink dit belangrik is om hul sterkpunte in ag te neem wanneer hulle 'n </a:t>
            </a:r>
            <a:r>
              <a:rPr lang="af-ZA" sz="1800" dirty="0" err="1">
                <a:solidFill>
                  <a:srgbClr val="000000"/>
                </a:solidFill>
                <a:effectLst/>
                <a:latin typeface="Calibri" panose="020F0502020204030204" pitchFamily="34" charset="0"/>
                <a:ea typeface="Arial" panose="020B0604020202020204" pitchFamily="34" charset="0"/>
                <a:cs typeface="Noto Sans Symbols"/>
              </a:rPr>
              <a:t>loopbaankategorie</a:t>
            </a:r>
            <a:r>
              <a:rPr lang="af-ZA" sz="1800" dirty="0">
                <a:solidFill>
                  <a:srgbClr val="000000"/>
                </a:solidFill>
                <a:effectLst/>
                <a:latin typeface="Calibri" panose="020F0502020204030204" pitchFamily="34" charset="0"/>
                <a:ea typeface="Arial" panose="020B0604020202020204" pitchFamily="34" charset="0"/>
                <a:cs typeface="Noto Sans Symbols"/>
              </a:rPr>
              <a:t> kies.</a:t>
            </a:r>
          </a:p>
          <a:p>
            <a:pPr marL="342900" lvl="0" indent="-342900" algn="just">
              <a:lnSpc>
                <a:spcPct val="115000"/>
              </a:lnSpc>
              <a:buFont typeface="Arial" panose="020B0604020202020204" pitchFamily="34" charset="0"/>
              <a:buChar char="●"/>
              <a:tabLst>
                <a:tab pos="457200" algn="l"/>
              </a:tabLst>
            </a:pPr>
            <a:r>
              <a:rPr lang="af-ZA" sz="1800" b="1" dirty="0">
                <a:solidFill>
                  <a:srgbClr val="000000"/>
                </a:solidFill>
                <a:effectLst/>
                <a:latin typeface="Calibri" panose="020F0502020204030204" pitchFamily="34" charset="0"/>
                <a:ea typeface="Arial" panose="020B0604020202020204" pitchFamily="34" charset="0"/>
                <a:cs typeface="Noto Sans Symbols"/>
              </a:rPr>
              <a:t>Moontlike antwoorde kan die volgende insluit:</a:t>
            </a:r>
            <a:endParaRPr lang="en-US" sz="1800" dirty="0">
              <a:effectLst/>
              <a:latin typeface="Noto Sans Symbols"/>
              <a:ea typeface="Noto Sans Symbols"/>
              <a:cs typeface="Noto Sans Symbols"/>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Met 'n begrip van jou sterkpunte kan jy </a:t>
            </a:r>
            <a:r>
              <a:rPr lang="af-ZA" sz="1800" b="1" dirty="0">
                <a:solidFill>
                  <a:srgbClr val="000000"/>
                </a:solidFill>
                <a:effectLst/>
                <a:latin typeface="Calibri" panose="020F0502020204030204" pitchFamily="34" charset="0"/>
                <a:ea typeface="Arial" panose="020B0604020202020204" pitchFamily="34" charset="0"/>
              </a:rPr>
              <a:t>loopbane identifiseer wat goed by jou vaardighede en voorkeure pas</a:t>
            </a:r>
            <a:r>
              <a:rPr lang="af-ZA" sz="1800" dirty="0">
                <a:solidFill>
                  <a:srgbClr val="000000"/>
                </a:solidFill>
                <a:effectLst/>
                <a:latin typeface="Calibri" panose="020F0502020204030204" pitchFamily="34" charset="0"/>
                <a:ea typeface="Arial" panose="020B0604020202020204" pitchFamily="34" charset="0"/>
              </a:rPr>
              <a:t>. Byvoorbeeld, as jy probleme en raaisels doeltreffend kan oplos, kan jy 'n loopbaan in ingenieurswese of sagteware-ontwikkeling oorweeg.</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Kennis van jou sterkpunte kan jou </a:t>
            </a:r>
            <a:r>
              <a:rPr lang="af-ZA" sz="1800" b="1" dirty="0">
                <a:solidFill>
                  <a:srgbClr val="000000"/>
                </a:solidFill>
                <a:effectLst/>
                <a:latin typeface="Calibri" panose="020F0502020204030204" pitchFamily="34" charset="0"/>
                <a:ea typeface="Arial" panose="020B0604020202020204" pitchFamily="34" charset="0"/>
              </a:rPr>
              <a:t>selfvertroue versterk en jou motiveer om uitdagende </a:t>
            </a:r>
            <a:r>
              <a:rPr lang="af-ZA" sz="1800" b="1" dirty="0" err="1">
                <a:solidFill>
                  <a:srgbClr val="000000"/>
                </a:solidFill>
                <a:effectLst/>
                <a:latin typeface="Calibri" panose="020F0502020204030204" pitchFamily="34" charset="0"/>
                <a:ea typeface="Arial" panose="020B0604020202020204" pitchFamily="34" charset="0"/>
              </a:rPr>
              <a:t>loopbaanpaaie</a:t>
            </a:r>
            <a:r>
              <a:rPr lang="af-ZA" sz="1800" b="1" dirty="0">
                <a:solidFill>
                  <a:srgbClr val="000000"/>
                </a:solidFill>
                <a:effectLst/>
                <a:latin typeface="Calibri" panose="020F0502020204030204" pitchFamily="34" charset="0"/>
                <a:ea typeface="Arial" panose="020B0604020202020204" pitchFamily="34" charset="0"/>
              </a:rPr>
              <a:t> te volg</a:t>
            </a:r>
            <a:r>
              <a:rPr lang="af-ZA" sz="1800" dirty="0">
                <a:solidFill>
                  <a:srgbClr val="000000"/>
                </a:solidFill>
                <a:effectLst/>
                <a:latin typeface="Calibri" panose="020F0502020204030204" pitchFamily="34" charset="0"/>
                <a:ea typeface="Arial" panose="020B0604020202020204" pitchFamily="34" charset="0"/>
              </a:rPr>
              <a:t>. Met 'n dieper begrip van wat jy kan bied, sal jy meer selfversekerd voel in jou vermoëns en bereid wees om nuwe geleenthede aan te gryp.</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Deur jou sterkpunte uit te lig, kan jy </a:t>
            </a:r>
            <a:r>
              <a:rPr lang="af-ZA" sz="1800" b="1" dirty="0">
                <a:solidFill>
                  <a:srgbClr val="000000"/>
                </a:solidFill>
                <a:effectLst/>
                <a:latin typeface="Calibri" panose="020F0502020204030204" pitchFamily="34" charset="0"/>
                <a:ea typeface="Arial" panose="020B0604020202020204" pitchFamily="34" charset="0"/>
              </a:rPr>
              <a:t>jouself van ander kandidate in </a:t>
            </a:r>
            <a:r>
              <a:rPr lang="af-ZA" sz="1800" b="1" dirty="0" err="1">
                <a:solidFill>
                  <a:srgbClr val="000000"/>
                </a:solidFill>
                <a:effectLst/>
                <a:latin typeface="Calibri" panose="020F0502020204030204" pitchFamily="34" charset="0"/>
                <a:ea typeface="Arial" panose="020B0604020202020204" pitchFamily="34" charset="0"/>
              </a:rPr>
              <a:t>werksonderhoude</a:t>
            </a:r>
            <a:r>
              <a:rPr lang="af-ZA" sz="1800" b="1" dirty="0">
                <a:solidFill>
                  <a:srgbClr val="000000"/>
                </a:solidFill>
                <a:effectLst/>
                <a:latin typeface="Calibri" panose="020F0502020204030204" pitchFamily="34" charset="0"/>
                <a:ea typeface="Arial" panose="020B0604020202020204" pitchFamily="34" charset="0"/>
              </a:rPr>
              <a:t> en op jou CV onderskei</a:t>
            </a:r>
            <a:r>
              <a:rPr lang="af-ZA" sz="1800" dirty="0">
                <a:solidFill>
                  <a:srgbClr val="000000"/>
                </a:solidFill>
                <a:effectLst/>
                <a:latin typeface="Calibri" panose="020F0502020204030204" pitchFamily="34" charset="0"/>
                <a:ea typeface="Arial" panose="020B0604020202020204" pitchFamily="34" charset="0"/>
              </a:rPr>
              <a:t>. Werkgewers waardeer kandidate wat bewus is van hul vaardighede en hoe hulle waarde tot die organisasie kan toevoeg. </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Om te werk in 'n veld wat met jou sterkpunte en voorkeure ooreenstem, kan tot </a:t>
            </a:r>
            <a:r>
              <a:rPr lang="af-ZA" sz="1800" b="1" dirty="0">
                <a:solidFill>
                  <a:srgbClr val="000000"/>
                </a:solidFill>
                <a:effectLst/>
                <a:latin typeface="Calibri" panose="020F0502020204030204" pitchFamily="34" charset="0"/>
                <a:ea typeface="Arial" panose="020B0604020202020204" pitchFamily="34" charset="0"/>
              </a:rPr>
              <a:t>groter </a:t>
            </a:r>
            <a:r>
              <a:rPr lang="af-ZA" sz="1800" b="1" dirty="0" err="1">
                <a:solidFill>
                  <a:srgbClr val="000000"/>
                </a:solidFill>
                <a:effectLst/>
                <a:latin typeface="Calibri" panose="020F0502020204030204" pitchFamily="34" charset="0"/>
                <a:ea typeface="Arial" panose="020B0604020202020204" pitchFamily="34" charset="0"/>
              </a:rPr>
              <a:t>werksbevrediging</a:t>
            </a:r>
            <a:r>
              <a:rPr lang="af-ZA" sz="1800" b="1" dirty="0">
                <a:solidFill>
                  <a:srgbClr val="000000"/>
                </a:solidFill>
                <a:effectLst/>
                <a:latin typeface="Calibri" panose="020F0502020204030204" pitchFamily="34" charset="0"/>
                <a:ea typeface="Arial" panose="020B0604020202020204" pitchFamily="34" charset="0"/>
              </a:rPr>
              <a:t> en vervulling lei</a:t>
            </a:r>
            <a:r>
              <a:rPr lang="af-ZA" sz="1800" dirty="0">
                <a:solidFill>
                  <a:srgbClr val="000000"/>
                </a:solidFill>
                <a:effectLst/>
                <a:latin typeface="Calibri" panose="020F0502020204030204" pitchFamily="34" charset="0"/>
                <a:ea typeface="Arial" panose="020B0604020202020204" pitchFamily="34" charset="0"/>
              </a:rPr>
              <a:t>. Jy sal meer geneig wees om betrokke en energiek in jou werk te voel as jy iets doen waarmee jy goed is en wat jy geniet.</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Arial" panose="020B0604020202020204" pitchFamily="34" charset="0"/>
              <a:buChar char="●"/>
              <a:tabLst>
                <a:tab pos="457200" algn="l"/>
              </a:tabLst>
            </a:pPr>
            <a:endParaRPr lang="en-US" sz="1800" dirty="0">
              <a:effectLst/>
              <a:latin typeface="Noto Sans Symbols"/>
              <a:ea typeface="Noto Sans Symbols"/>
              <a:cs typeface="Noto Sans Symbols"/>
            </a:endParaRPr>
          </a:p>
          <a:p>
            <a:pPr marL="342900" lvl="0" indent="-342900" algn="just">
              <a:lnSpc>
                <a:spcPct val="115000"/>
              </a:lnSpc>
              <a:buFont typeface="Courier New" panose="02070309020205020404" pitchFamily="49" charset="0"/>
              <a:buChar char="o"/>
            </a:pPr>
            <a:endParaRPr lang="en-US" sz="1800" dirty="0">
              <a:effectLst/>
              <a:latin typeface="Times New Roman" panose="02020603050405020304" pitchFamily="18" charset="0"/>
              <a:ea typeface="Times New Roman" panose="02020603050405020304" pitchFamily="18" charset="0"/>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108F8C9-5905-4B49-8E87-8E9DE1669960}" type="slidenum">
              <a:rPr lang="en-US" smtClean="0"/>
              <a:t>6</a:t>
            </a:fld>
            <a:endParaRPr lang="en-US"/>
          </a:p>
        </p:txBody>
      </p:sp>
    </p:spTree>
    <p:extLst>
      <p:ext uri="{BB962C8B-B14F-4D97-AF65-F5344CB8AC3E}">
        <p14:creationId xmlns:p14="http://schemas.microsoft.com/office/powerpoint/2010/main" val="868842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8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In die konteks van die keuse van </a:t>
            </a:r>
            <a:r>
              <a:rPr lang="af-ZA" sz="1800" dirty="0" err="1">
                <a:solidFill>
                  <a:srgbClr val="000000"/>
                </a:solidFill>
                <a:effectLst/>
                <a:highlight>
                  <a:srgbClr val="FFFF00"/>
                </a:highlight>
                <a:latin typeface="Calibri" panose="020F0502020204030204" pitchFamily="34" charset="0"/>
                <a:ea typeface="Arial" panose="020B0604020202020204" pitchFamily="34" charset="0"/>
                <a:cs typeface="Noto Sans Symbols"/>
              </a:rPr>
              <a:t>loopbaankategorie</a:t>
            </a:r>
            <a:r>
              <a:rPr lang="af-ZA" sz="18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 beklemtoon </a:t>
            </a:r>
            <a:r>
              <a:rPr lang="af-ZA" sz="1800" b="1" dirty="0">
                <a:solidFill>
                  <a:srgbClr val="000000"/>
                </a:solidFill>
                <a:effectLst/>
                <a:highlight>
                  <a:srgbClr val="FFFF00"/>
                </a:highlight>
                <a:latin typeface="Calibri" panose="020F0502020204030204" pitchFamily="34" charset="0"/>
                <a:ea typeface="Arial" panose="020B0604020202020204" pitchFamily="34" charset="0"/>
                <a:cs typeface="Noto Sans Symbols"/>
              </a:rPr>
              <a:t>'oorweeg alternatiewe'</a:t>
            </a:r>
            <a:r>
              <a:rPr lang="af-ZA" sz="18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 die belangrikheid daarvan om oop te wees om verskillende </a:t>
            </a:r>
            <a:r>
              <a:rPr lang="af-ZA" sz="1800" dirty="0" err="1">
                <a:solidFill>
                  <a:srgbClr val="000000"/>
                </a:solidFill>
                <a:effectLst/>
                <a:highlight>
                  <a:srgbClr val="FFFF00"/>
                </a:highlight>
                <a:latin typeface="Calibri" panose="020F0502020204030204" pitchFamily="34" charset="0"/>
                <a:ea typeface="Arial" panose="020B0604020202020204" pitchFamily="34" charset="0"/>
                <a:cs typeface="Noto Sans Symbols"/>
              </a:rPr>
              <a:t>loopbaankategorieë</a:t>
            </a:r>
            <a:r>
              <a:rPr lang="af-ZA" sz="18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 te ondersoek.</a:t>
            </a:r>
            <a:r>
              <a:rPr lang="af-ZA" sz="1800" dirty="0">
                <a:solidFill>
                  <a:srgbClr val="000000"/>
                </a:solidFill>
                <a:effectLst/>
                <a:latin typeface="Calibri" panose="020F0502020204030204" pitchFamily="34" charset="0"/>
                <a:ea typeface="Arial" panose="020B0604020202020204" pitchFamily="34" charset="0"/>
                <a:cs typeface="Noto Sans Symbols"/>
              </a:rPr>
              <a:t>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Verduidelik aan die leerders dat hierdie stap behels om te erken dat hul vaardighede en belangstellings waarskynlik met verskeie </a:t>
            </a:r>
            <a:r>
              <a:rPr lang="af-ZA" sz="1800" dirty="0" err="1">
                <a:solidFill>
                  <a:srgbClr val="000000"/>
                </a:solidFill>
                <a:effectLst/>
                <a:latin typeface="Calibri" panose="020F0502020204030204" pitchFamily="34" charset="0"/>
                <a:ea typeface="Arial" panose="020B0604020202020204" pitchFamily="34" charset="0"/>
                <a:cs typeface="Noto Sans Symbols"/>
              </a:rPr>
              <a:t>loopbaanpaaie</a:t>
            </a:r>
            <a:r>
              <a:rPr lang="af-ZA" sz="1800" dirty="0">
                <a:solidFill>
                  <a:srgbClr val="000000"/>
                </a:solidFill>
                <a:effectLst/>
                <a:latin typeface="Calibri" panose="020F0502020204030204" pitchFamily="34" charset="0"/>
                <a:ea typeface="Arial" panose="020B0604020202020204" pitchFamily="34" charset="0"/>
                <a:cs typeface="Noto Sans Symbols"/>
              </a:rPr>
              <a:t> sal ooreenstem. </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dirty="0">
                <a:solidFill>
                  <a:srgbClr val="000000"/>
                </a:solidFill>
                <a:effectLst/>
                <a:latin typeface="Calibri" panose="020F0502020204030204" pitchFamily="34" charset="0"/>
                <a:ea typeface="Arial" panose="020B0604020202020204" pitchFamily="34" charset="0"/>
                <a:cs typeface="Noto Sans Symbols"/>
              </a:rPr>
              <a:t>Vra die leerders om na te dink oor hoekom dit belangrik is om 'n oop gemoed oor </a:t>
            </a:r>
            <a:r>
              <a:rPr lang="af-ZA" sz="1800" dirty="0" err="1">
                <a:solidFill>
                  <a:srgbClr val="000000"/>
                </a:solidFill>
                <a:effectLst/>
                <a:latin typeface="Calibri" panose="020F0502020204030204" pitchFamily="34" charset="0"/>
                <a:ea typeface="Arial" panose="020B0604020202020204" pitchFamily="34" charset="0"/>
                <a:cs typeface="Noto Sans Symbols"/>
              </a:rPr>
              <a:t>loopbaanopsies</a:t>
            </a:r>
            <a:r>
              <a:rPr lang="af-ZA" sz="1800" dirty="0">
                <a:solidFill>
                  <a:srgbClr val="000000"/>
                </a:solidFill>
                <a:effectLst/>
                <a:latin typeface="Calibri" panose="020F0502020204030204" pitchFamily="34" charset="0"/>
                <a:ea typeface="Arial" panose="020B0604020202020204" pitchFamily="34" charset="0"/>
                <a:cs typeface="Noto Sans Symbols"/>
              </a:rPr>
              <a:t> te hê. Nooi 'n paar leerders om hul gedagtes te deel.</a:t>
            </a:r>
            <a:endParaRPr lang="en-US" sz="18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800" b="1" dirty="0">
                <a:solidFill>
                  <a:srgbClr val="000000"/>
                </a:solidFill>
                <a:effectLst/>
                <a:latin typeface="Calibri" panose="020F0502020204030204" pitchFamily="34" charset="0"/>
                <a:ea typeface="Arial" panose="020B0604020202020204" pitchFamily="34" charset="0"/>
                <a:cs typeface="Noto Sans Symbols"/>
              </a:rPr>
              <a:t>Moontlike antwoorde kan die volgende insluit:</a:t>
            </a:r>
            <a:endParaRPr lang="en-US" sz="1800" dirty="0">
              <a:effectLst/>
              <a:latin typeface="Noto Sans Symbols"/>
              <a:ea typeface="Noto Sans Symbols"/>
              <a:cs typeface="Noto Sans Symbols"/>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Dit kan jou help om jou </a:t>
            </a:r>
            <a:r>
              <a:rPr lang="af-ZA" sz="1800" b="1" dirty="0">
                <a:solidFill>
                  <a:srgbClr val="000000"/>
                </a:solidFill>
                <a:effectLst/>
                <a:latin typeface="Calibri" panose="020F0502020204030204" pitchFamily="34" charset="0"/>
                <a:ea typeface="Arial" panose="020B0604020202020204" pitchFamily="34" charset="0"/>
              </a:rPr>
              <a:t>passies te ontdek</a:t>
            </a:r>
            <a:r>
              <a:rPr lang="af-ZA" sz="1800" dirty="0">
                <a:solidFill>
                  <a:srgbClr val="000000"/>
                </a:solidFill>
                <a:effectLst/>
                <a:latin typeface="Calibri" panose="020F0502020204030204" pitchFamily="34" charset="0"/>
                <a:ea typeface="Arial" panose="020B0604020202020204" pitchFamily="34" charset="0"/>
              </a:rPr>
              <a:t>. Om verskillende </a:t>
            </a:r>
            <a:r>
              <a:rPr lang="af-ZA" sz="1800" dirty="0" err="1">
                <a:solidFill>
                  <a:srgbClr val="000000"/>
                </a:solidFill>
                <a:effectLst/>
                <a:latin typeface="Calibri" panose="020F0502020204030204" pitchFamily="34" charset="0"/>
                <a:ea typeface="Arial" panose="020B0604020202020204" pitchFamily="34" charset="0"/>
              </a:rPr>
              <a:t>loopbaankategorieë</a:t>
            </a:r>
            <a:r>
              <a:rPr lang="af-ZA" sz="1800" dirty="0">
                <a:solidFill>
                  <a:srgbClr val="000000"/>
                </a:solidFill>
                <a:effectLst/>
                <a:latin typeface="Calibri" panose="020F0502020204030204" pitchFamily="34" charset="0"/>
                <a:ea typeface="Arial" panose="020B0604020202020204" pitchFamily="34" charset="0"/>
              </a:rPr>
              <a:t> te verken, stel jou bloot aan verskeie industrieë, rolle en geleenthede. Dit help jou om te ontdek waarin jy werklik belangstel en wat jou opgewonde maak.</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Dit kan jou help om jou </a:t>
            </a:r>
            <a:r>
              <a:rPr lang="af-ZA" sz="1800" b="1" dirty="0">
                <a:solidFill>
                  <a:srgbClr val="000000"/>
                </a:solidFill>
                <a:effectLst/>
                <a:latin typeface="Calibri" panose="020F0502020204030204" pitchFamily="34" charset="0"/>
                <a:ea typeface="Arial" panose="020B0604020202020204" pitchFamily="34" charset="0"/>
              </a:rPr>
              <a:t>sterkpunte te verstaan</a:t>
            </a:r>
            <a:r>
              <a:rPr lang="af-ZA" sz="1800" dirty="0">
                <a:solidFill>
                  <a:srgbClr val="000000"/>
                </a:solidFill>
                <a:effectLst/>
                <a:latin typeface="Calibri" panose="020F0502020204030204" pitchFamily="34" charset="0"/>
                <a:ea typeface="Arial" panose="020B0604020202020204" pitchFamily="34" charset="0"/>
              </a:rPr>
              <a:t>. Die ondersoek van verskeie </a:t>
            </a:r>
            <a:r>
              <a:rPr lang="af-ZA" sz="1800" dirty="0" err="1">
                <a:solidFill>
                  <a:srgbClr val="000000"/>
                </a:solidFill>
                <a:effectLst/>
                <a:latin typeface="Calibri" panose="020F0502020204030204" pitchFamily="34" charset="0"/>
                <a:ea typeface="Arial" panose="020B0604020202020204" pitchFamily="34" charset="0"/>
              </a:rPr>
              <a:t>loopbaankategorieë</a:t>
            </a:r>
            <a:r>
              <a:rPr lang="af-ZA" sz="1800" dirty="0">
                <a:solidFill>
                  <a:srgbClr val="000000"/>
                </a:solidFill>
                <a:effectLst/>
                <a:latin typeface="Calibri" panose="020F0502020204030204" pitchFamily="34" charset="0"/>
                <a:ea typeface="Arial" panose="020B0604020202020204" pitchFamily="34" charset="0"/>
              </a:rPr>
              <a:t> stel jou in staat om te identifiseer waar jou sterkpunte lê. Dit sal vir jou 'n duideliker beeld gee van watter tipes werk die beste by jou natuurlike talente en vermoëns sal pas.</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Jy sal dalk </a:t>
            </a:r>
            <a:r>
              <a:rPr lang="af-ZA" sz="1800" b="1" dirty="0">
                <a:solidFill>
                  <a:srgbClr val="000000"/>
                </a:solidFill>
                <a:effectLst/>
                <a:latin typeface="Calibri" panose="020F0502020204030204" pitchFamily="34" charset="0"/>
                <a:ea typeface="Arial" panose="020B0604020202020204" pitchFamily="34" charset="0"/>
              </a:rPr>
              <a:t>nuwe moontlikhede ontdek</a:t>
            </a:r>
            <a:r>
              <a:rPr lang="af-ZA" sz="1800" dirty="0">
                <a:solidFill>
                  <a:srgbClr val="000000"/>
                </a:solidFill>
                <a:effectLst/>
                <a:latin typeface="Calibri" panose="020F0502020204030204" pitchFamily="34" charset="0"/>
                <a:ea typeface="Arial" panose="020B0604020202020204" pitchFamily="34" charset="0"/>
              </a:rPr>
              <a:t>. Deur verskillende </a:t>
            </a:r>
            <a:r>
              <a:rPr lang="af-ZA" sz="1800" dirty="0" err="1">
                <a:solidFill>
                  <a:srgbClr val="000000"/>
                </a:solidFill>
                <a:effectLst/>
                <a:latin typeface="Calibri" panose="020F0502020204030204" pitchFamily="34" charset="0"/>
                <a:ea typeface="Arial" panose="020B0604020202020204" pitchFamily="34" charset="0"/>
              </a:rPr>
              <a:t>loopbaankategorieë</a:t>
            </a:r>
            <a:r>
              <a:rPr lang="af-ZA" sz="1800" dirty="0">
                <a:solidFill>
                  <a:srgbClr val="000000"/>
                </a:solidFill>
                <a:effectLst/>
                <a:latin typeface="Calibri" panose="020F0502020204030204" pitchFamily="34" charset="0"/>
                <a:ea typeface="Arial" panose="020B0604020202020204" pitchFamily="34" charset="0"/>
              </a:rPr>
              <a:t> te verken, kan jy moontlik </a:t>
            </a:r>
            <a:r>
              <a:rPr lang="af-ZA" sz="1800" dirty="0" err="1">
                <a:solidFill>
                  <a:srgbClr val="000000"/>
                </a:solidFill>
                <a:effectLst/>
                <a:latin typeface="Calibri" panose="020F0502020204030204" pitchFamily="34" charset="0"/>
                <a:ea typeface="Arial" panose="020B0604020202020204" pitchFamily="34" charset="0"/>
              </a:rPr>
              <a:t>loopbaanpaaie</a:t>
            </a:r>
            <a:r>
              <a:rPr lang="af-ZA" sz="1800" dirty="0">
                <a:solidFill>
                  <a:srgbClr val="000000"/>
                </a:solidFill>
                <a:effectLst/>
                <a:latin typeface="Calibri" panose="020F0502020204030204" pitchFamily="34" charset="0"/>
                <a:ea typeface="Arial" panose="020B0604020202020204" pitchFamily="34" charset="0"/>
              </a:rPr>
              <a:t> ontdek waarvan jy nie bewus was nie. Hierdie breër perspektief bied jou met meer opsies wanneer jy </a:t>
            </a:r>
            <a:r>
              <a:rPr lang="af-ZA" sz="1800" dirty="0" err="1">
                <a:solidFill>
                  <a:srgbClr val="000000"/>
                </a:solidFill>
                <a:effectLst/>
                <a:latin typeface="Calibri" panose="020F0502020204030204" pitchFamily="34" charset="0"/>
                <a:ea typeface="Arial" panose="020B0604020202020204" pitchFamily="34" charset="0"/>
              </a:rPr>
              <a:t>loopbaanbesluite</a:t>
            </a:r>
            <a:r>
              <a:rPr lang="af-ZA" sz="1800" dirty="0">
                <a:solidFill>
                  <a:srgbClr val="000000"/>
                </a:solidFill>
                <a:effectLst/>
                <a:latin typeface="Calibri" panose="020F0502020204030204" pitchFamily="34" charset="0"/>
                <a:ea typeface="Arial" panose="020B0604020202020204" pitchFamily="34" charset="0"/>
              </a:rPr>
              <a:t> neem.</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Dit </a:t>
            </a:r>
            <a:r>
              <a:rPr lang="af-ZA" sz="1800" b="1" dirty="0">
                <a:solidFill>
                  <a:srgbClr val="000000"/>
                </a:solidFill>
                <a:effectLst/>
                <a:latin typeface="Calibri" panose="020F0502020204030204" pitchFamily="34" charset="0"/>
                <a:ea typeface="Arial" panose="020B0604020202020204" pitchFamily="34" charset="0"/>
              </a:rPr>
              <a:t>kan jou help om 'n</a:t>
            </a:r>
            <a:r>
              <a:rPr lang="af-ZA" sz="1800" dirty="0">
                <a:solidFill>
                  <a:srgbClr val="000000"/>
                </a:solidFill>
                <a:effectLst/>
                <a:latin typeface="Calibri" panose="020F0502020204030204" pitchFamily="34" charset="0"/>
                <a:ea typeface="Arial" panose="020B0604020202020204" pitchFamily="34" charset="0"/>
              </a:rPr>
              <a:t> </a:t>
            </a:r>
            <a:r>
              <a:rPr lang="af-ZA" sz="1800" b="1" dirty="0">
                <a:solidFill>
                  <a:srgbClr val="000000"/>
                </a:solidFill>
                <a:effectLst/>
                <a:latin typeface="Calibri" panose="020F0502020204030204" pitchFamily="34" charset="0"/>
                <a:ea typeface="Arial" panose="020B0604020202020204" pitchFamily="34" charset="0"/>
              </a:rPr>
              <a:t>loopbaan te kry wat by jou pas</a:t>
            </a:r>
            <a:r>
              <a:rPr lang="af-ZA" sz="1800" dirty="0">
                <a:solidFill>
                  <a:srgbClr val="000000"/>
                </a:solidFill>
                <a:effectLst/>
                <a:latin typeface="Calibri" panose="020F0502020204030204" pitchFamily="34" charset="0"/>
                <a:ea typeface="Arial" panose="020B0604020202020204" pitchFamily="34" charset="0"/>
              </a:rPr>
              <a:t>. Hoewel jy in 'n verskeidenheid loopbane kan slaag, sal elke loopbaan nie noodwendig by jou pas nie. Deur verskillende kategorieë te ondersoek, kan jy jou opsies beperk en 'n loopbaan kies wat met jou waardes, belangstellings, </a:t>
            </a:r>
            <a:r>
              <a:rPr lang="af-ZA" sz="1800" dirty="0" err="1">
                <a:solidFill>
                  <a:srgbClr val="000000"/>
                </a:solidFill>
                <a:effectLst/>
                <a:latin typeface="Calibri" panose="020F0502020204030204" pitchFamily="34" charset="0"/>
                <a:ea typeface="Arial" panose="020B0604020202020204" pitchFamily="34" charset="0"/>
              </a:rPr>
              <a:t>leefstylvoorkeure</a:t>
            </a:r>
            <a:r>
              <a:rPr lang="af-ZA" sz="1800" dirty="0">
                <a:solidFill>
                  <a:srgbClr val="000000"/>
                </a:solidFill>
                <a:effectLst/>
                <a:latin typeface="Calibri" panose="020F0502020204030204" pitchFamily="34" charset="0"/>
                <a:ea typeface="Arial" panose="020B0604020202020204" pitchFamily="34" charset="0"/>
              </a:rPr>
              <a:t> en </a:t>
            </a:r>
            <a:r>
              <a:rPr lang="af-ZA" sz="1800" dirty="0" err="1">
                <a:solidFill>
                  <a:srgbClr val="000000"/>
                </a:solidFill>
                <a:effectLst/>
                <a:latin typeface="Calibri" panose="020F0502020204030204" pitchFamily="34" charset="0"/>
                <a:ea typeface="Arial" panose="020B0604020202020204" pitchFamily="34" charset="0"/>
              </a:rPr>
              <a:t>langtermyndoelwitte</a:t>
            </a:r>
            <a:r>
              <a:rPr lang="af-ZA" sz="1800" dirty="0">
                <a:solidFill>
                  <a:srgbClr val="000000"/>
                </a:solidFill>
                <a:effectLst/>
                <a:latin typeface="Calibri" panose="020F0502020204030204" pitchFamily="34" charset="0"/>
                <a:ea typeface="Arial" panose="020B0604020202020204" pitchFamily="34" charset="0"/>
              </a:rPr>
              <a:t> ooreenstem.</a:t>
            </a:r>
            <a:endParaRPr lang="en-US" sz="1800" dirty="0">
              <a:effectLst/>
              <a:latin typeface="Times New Roman" panose="02020603050405020304" pitchFamily="18" charset="0"/>
              <a:ea typeface="Times New Roman" panose="02020603050405020304" pitchFamily="18" charset="0"/>
            </a:endParaRPr>
          </a:p>
          <a:p>
            <a:pPr marL="342900" lvl="0" indent="-342900" algn="just">
              <a:lnSpc>
                <a:spcPct val="115000"/>
              </a:lnSpc>
              <a:buFont typeface="Courier New" panose="02070309020205020404" pitchFamily="49" charset="0"/>
              <a:buChar char="o"/>
            </a:pPr>
            <a:r>
              <a:rPr lang="af-ZA" sz="1800" dirty="0">
                <a:solidFill>
                  <a:srgbClr val="000000"/>
                </a:solidFill>
                <a:effectLst/>
                <a:latin typeface="Calibri" panose="020F0502020204030204" pitchFamily="34" charset="0"/>
                <a:ea typeface="Arial" panose="020B0604020202020204" pitchFamily="34" charset="0"/>
              </a:rPr>
              <a:t>Dit </a:t>
            </a:r>
            <a:r>
              <a:rPr lang="af-ZA" sz="1800" b="1" dirty="0">
                <a:solidFill>
                  <a:srgbClr val="000000"/>
                </a:solidFill>
                <a:effectLst/>
                <a:latin typeface="Calibri" panose="020F0502020204030204" pitchFamily="34" charset="0"/>
                <a:ea typeface="Arial" panose="020B0604020202020204" pitchFamily="34" charset="0"/>
              </a:rPr>
              <a:t>kan jou help om nie later spyt te wees nie</a:t>
            </a:r>
            <a:r>
              <a:rPr lang="af-ZA" sz="1800" dirty="0">
                <a:solidFill>
                  <a:srgbClr val="000000"/>
                </a:solidFill>
                <a:effectLst/>
                <a:latin typeface="Calibri" panose="020F0502020204030204" pitchFamily="34" charset="0"/>
                <a:ea typeface="Arial" panose="020B0604020202020204" pitchFamily="34" charset="0"/>
              </a:rPr>
              <a:t>. Die keuse van 'n loopbaan sonder om verskeie opsies te verken, kan later gevoelens van spyt of vrae oor "wat as" veroorsaak. Deur tyd te neem om verskeie kategorieë te ondersoek kan jou help om 'n beter ingeligte besluit te maak en die kans op latere twyfel oor jou keuses te verminder.</a:t>
            </a:r>
            <a:endParaRPr lang="en-US" sz="1800" dirty="0">
              <a:effectLst/>
              <a:latin typeface="Times New Roman" panose="02020603050405020304" pitchFamily="18" charset="0"/>
              <a:ea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4108F8C9-5905-4B49-8E87-8E9DE1669960}" type="slidenum">
              <a:rPr lang="en-US" smtClean="0"/>
              <a:t>7</a:t>
            </a:fld>
            <a:endParaRPr lang="en-US"/>
          </a:p>
        </p:txBody>
      </p:sp>
    </p:spTree>
    <p:extLst>
      <p:ext uri="{BB962C8B-B14F-4D97-AF65-F5344CB8AC3E}">
        <p14:creationId xmlns:p14="http://schemas.microsoft.com/office/powerpoint/2010/main" val="1562006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2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In die konteks van die keuse van </a:t>
            </a:r>
            <a:r>
              <a:rPr lang="af-ZA" sz="1200" dirty="0" err="1">
                <a:solidFill>
                  <a:srgbClr val="000000"/>
                </a:solidFill>
                <a:effectLst/>
                <a:highlight>
                  <a:srgbClr val="FFFF00"/>
                </a:highlight>
                <a:latin typeface="Calibri" panose="020F0502020204030204" pitchFamily="34" charset="0"/>
                <a:ea typeface="Arial" panose="020B0604020202020204" pitchFamily="34" charset="0"/>
                <a:cs typeface="Noto Sans Symbols"/>
              </a:rPr>
              <a:t>loopbaankategorie</a:t>
            </a:r>
            <a:r>
              <a:rPr lang="af-ZA" sz="12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 beklemtoon </a:t>
            </a:r>
            <a:r>
              <a:rPr lang="af-ZA" sz="1200" b="1" dirty="0">
                <a:solidFill>
                  <a:srgbClr val="000000"/>
                </a:solidFill>
                <a:effectLst/>
                <a:highlight>
                  <a:srgbClr val="FFFF00"/>
                </a:highlight>
                <a:latin typeface="Calibri" panose="020F0502020204030204" pitchFamily="34" charset="0"/>
                <a:ea typeface="Arial" panose="020B0604020202020204" pitchFamily="34" charset="0"/>
                <a:cs typeface="Noto Sans Symbols"/>
              </a:rPr>
              <a:t>'neem aksie/tree op'</a:t>
            </a:r>
            <a:r>
              <a:rPr lang="af-ZA" sz="12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 die belangrikheid daarvan om 'n konkrete plan te skep om jou gekose </a:t>
            </a:r>
            <a:r>
              <a:rPr lang="af-ZA" sz="1200" dirty="0" err="1">
                <a:solidFill>
                  <a:srgbClr val="000000"/>
                </a:solidFill>
                <a:effectLst/>
                <a:highlight>
                  <a:srgbClr val="FFFF00"/>
                </a:highlight>
                <a:latin typeface="Calibri" panose="020F0502020204030204" pitchFamily="34" charset="0"/>
                <a:ea typeface="Arial" panose="020B0604020202020204" pitchFamily="34" charset="0"/>
                <a:cs typeface="Noto Sans Symbols"/>
              </a:rPr>
              <a:t>loopbaankategorie</a:t>
            </a:r>
            <a:r>
              <a:rPr lang="af-ZA" sz="12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 te verken en daarvoor voor te berei.</a:t>
            </a:r>
            <a:r>
              <a:rPr lang="af-ZA" sz="1200" dirty="0">
                <a:solidFill>
                  <a:srgbClr val="000000"/>
                </a:solidFill>
                <a:effectLst/>
                <a:latin typeface="Calibri" panose="020F0502020204030204" pitchFamily="34" charset="0"/>
                <a:ea typeface="Arial" panose="020B0604020202020204" pitchFamily="34" charset="0"/>
                <a:cs typeface="Noto Sans Symbols"/>
              </a:rPr>
              <a:t>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Verduidelik aan die leerders dat hierdie stap behels dat hulle aktief betrokke raak by aktiwiteite wat hulle sal help om insigte en vaardighede te verkry wat vir hul loopbaanaspirasies relevant is.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Moedig hulle aan om praktiese voorstelle en strategieë te deel wat 'n graad 8-leerder kan gebruik om vir hul gewenste loopbaan te begin voorberei.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b="1" dirty="0">
                <a:solidFill>
                  <a:srgbClr val="000000"/>
                </a:solidFill>
                <a:effectLst/>
                <a:latin typeface="Calibri" panose="020F0502020204030204" pitchFamily="34" charset="0"/>
                <a:ea typeface="Arial" panose="020B0604020202020204" pitchFamily="34" charset="0"/>
                <a:cs typeface="Noto Sans Symbols"/>
              </a:rPr>
              <a:t>Moontlike antwoorde kan die volgende insluit:</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Ondersoek verskillende poste binne jou kategorie deur op die internet op te lees, video's te kyk of met professionele persone in daardie velde te praat.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Werkskadu</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'n professionele persoon in jou gekose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loopbaankategorie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Sluit aan by 'n klub of volg 'n kursus wat met jou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loopbaanbelangstelling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verband hou.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Neem deel aan vrywilligerswerk wat met jou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loopbaanbelangstelling</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verband hou.</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dirty="0"/>
          </a:p>
        </p:txBody>
      </p:sp>
      <p:sp>
        <p:nvSpPr>
          <p:cNvPr id="4" name="Slide Number Placeholder 3"/>
          <p:cNvSpPr>
            <a:spLocks noGrp="1"/>
          </p:cNvSpPr>
          <p:nvPr>
            <p:ph type="sldNum" sz="quarter" idx="5"/>
          </p:nvPr>
        </p:nvSpPr>
        <p:spPr/>
        <p:txBody>
          <a:bodyPr/>
          <a:lstStyle/>
          <a:p>
            <a:fld id="{4108F8C9-5905-4B49-8E87-8E9DE1669960}" type="slidenum">
              <a:rPr lang="en-US" smtClean="0"/>
              <a:t>8</a:t>
            </a:fld>
            <a:endParaRPr lang="en-US"/>
          </a:p>
        </p:txBody>
      </p:sp>
    </p:spTree>
    <p:extLst>
      <p:ext uri="{BB962C8B-B14F-4D97-AF65-F5344CB8AC3E}">
        <p14:creationId xmlns:p14="http://schemas.microsoft.com/office/powerpoint/2010/main" val="855172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Arial" panose="020B0604020202020204" pitchFamily="34" charset="0"/>
              <a:buChar char="●"/>
            </a:pPr>
            <a:r>
              <a:rPr lang="af-ZA" sz="1200" dirty="0">
                <a:solidFill>
                  <a:srgbClr val="000000"/>
                </a:solidFill>
                <a:effectLst/>
                <a:latin typeface="Calibri" panose="020F0502020204030204" pitchFamily="34" charset="0"/>
                <a:ea typeface="Arial" panose="020B0604020202020204" pitchFamily="34" charset="0"/>
                <a:cs typeface="Noto Sans Symbols"/>
              </a:rPr>
              <a:t>Die laaste stap in die besluitnemingsproses is </a:t>
            </a:r>
            <a:r>
              <a:rPr lang="af-ZA" sz="1200" b="1" dirty="0">
                <a:solidFill>
                  <a:srgbClr val="000000"/>
                </a:solidFill>
                <a:effectLst/>
                <a:latin typeface="Calibri" panose="020F0502020204030204" pitchFamily="34" charset="0"/>
                <a:ea typeface="Arial" panose="020B0604020202020204" pitchFamily="34" charset="0"/>
                <a:cs typeface="Noto Sans Symbols"/>
              </a:rPr>
              <a:t>'monitor, evalueer en pas aan'</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dirty="0">
                <a:solidFill>
                  <a:srgbClr val="000000"/>
                </a:solidFill>
                <a:effectLst/>
                <a:highlight>
                  <a:srgbClr val="FFFF00"/>
                </a:highlight>
                <a:latin typeface="Calibri" panose="020F0502020204030204" pitchFamily="34" charset="0"/>
                <a:ea typeface="Arial" panose="020B0604020202020204" pitchFamily="34" charset="0"/>
                <a:cs typeface="Noto Sans Symbols"/>
              </a:rPr>
              <a:t>In die konteks van die keuse van </a:t>
            </a:r>
            <a:r>
              <a:rPr lang="af-ZA" sz="1200" dirty="0" err="1">
                <a:solidFill>
                  <a:srgbClr val="000000"/>
                </a:solidFill>
                <a:effectLst/>
                <a:highlight>
                  <a:srgbClr val="FFFF00"/>
                </a:highlight>
                <a:latin typeface="Calibri" panose="020F0502020204030204" pitchFamily="34" charset="0"/>
                <a:ea typeface="Arial" panose="020B0604020202020204" pitchFamily="34" charset="0"/>
                <a:cs typeface="Noto Sans Symbols"/>
              </a:rPr>
              <a:t>loopbaankategorie</a:t>
            </a:r>
            <a:r>
              <a:rPr lang="af-ZA" sz="1200" dirty="0">
                <a:solidFill>
                  <a:srgbClr val="000000"/>
                </a:solidFill>
                <a:effectLst/>
                <a:latin typeface="Calibri" panose="020F0502020204030204" pitchFamily="34" charset="0"/>
                <a:ea typeface="Arial" panose="020B0604020202020204" pitchFamily="34" charset="0"/>
                <a:cs typeface="Noto Sans Symbols"/>
              </a:rPr>
              <a:t> behels hierdie stap dat hul met hul reis tred te hou, dat hul moet besin oor wat hulle mettertyd leer, en dat hul oop moet wees om hul planne daarvolgens aan te pas.</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Nooi 'n paar leerders om te deel of hul aanvanklike oorwegings vir 'n </a:t>
            </a:r>
            <a:r>
              <a:rPr lang="af-ZA" sz="1200" dirty="0" err="1">
                <a:solidFill>
                  <a:srgbClr val="000000"/>
                </a:solidFill>
                <a:effectLst/>
                <a:latin typeface="Calibri" panose="020F0502020204030204" pitchFamily="34" charset="0"/>
                <a:ea typeface="Arial" panose="020B0604020202020204" pitchFamily="34" charset="0"/>
                <a:cs typeface="Noto Sans Symbols"/>
              </a:rPr>
              <a:t>loopbaankategorie</a:t>
            </a:r>
            <a:r>
              <a:rPr lang="af-ZA" sz="1200" dirty="0">
                <a:solidFill>
                  <a:srgbClr val="000000"/>
                </a:solidFill>
                <a:effectLst/>
                <a:latin typeface="Calibri" panose="020F0502020204030204" pitchFamily="34" charset="0"/>
                <a:ea typeface="Arial" panose="020B0604020202020204" pitchFamily="34" charset="0"/>
                <a:cs typeface="Noto Sans Symbols"/>
              </a:rPr>
              <a:t> of werk, wat gedurende Kwartaal 2 (Graad 8 Kwartaal 2 </a:t>
            </a:r>
            <a:r>
              <a:rPr lang="af-ZA" sz="1200" dirty="0" err="1">
                <a:solidFill>
                  <a:srgbClr val="000000"/>
                </a:solidFill>
                <a:effectLst/>
                <a:latin typeface="Calibri" panose="020F0502020204030204" pitchFamily="34" charset="0"/>
                <a:ea typeface="Arial" panose="020B0604020202020204" pitchFamily="34" charset="0"/>
                <a:cs typeface="Noto Sans Symbols"/>
              </a:rPr>
              <a:t>WOW</a:t>
            </a:r>
            <a:r>
              <a:rPr lang="af-ZA" sz="1200" dirty="0">
                <a:solidFill>
                  <a:srgbClr val="000000"/>
                </a:solidFill>
                <a:effectLst/>
                <a:latin typeface="Calibri" panose="020F0502020204030204" pitchFamily="34" charset="0"/>
                <a:ea typeface="Arial" panose="020B0604020202020204" pitchFamily="34" charset="0"/>
                <a:cs typeface="Noto Sans Symbols"/>
              </a:rPr>
              <a:t> Week 2-6) bepaal is, sedertdien verander het. </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Beklemtoon die belangrikheid van die heroorweging van hierdie keuse, veral noudat hulle 'n dieper begrip van </a:t>
            </a:r>
            <a:r>
              <a:rPr lang="af-ZA" sz="1200" dirty="0" err="1">
                <a:solidFill>
                  <a:srgbClr val="000000"/>
                </a:solidFill>
                <a:effectLst/>
                <a:latin typeface="Calibri" panose="020F0502020204030204" pitchFamily="34" charset="0"/>
                <a:ea typeface="Arial" panose="020B0604020202020204" pitchFamily="34" charset="0"/>
                <a:cs typeface="Noto Sans Symbols"/>
              </a:rPr>
              <a:t>vakvereistes</a:t>
            </a:r>
            <a:r>
              <a:rPr lang="af-ZA" sz="1200" dirty="0">
                <a:solidFill>
                  <a:srgbClr val="000000"/>
                </a:solidFill>
                <a:effectLst/>
                <a:latin typeface="Calibri" panose="020F0502020204030204" pitchFamily="34" charset="0"/>
                <a:ea typeface="Arial" panose="020B0604020202020204" pitchFamily="34" charset="0"/>
                <a:cs typeface="Noto Sans Symbols"/>
              </a:rPr>
              <a:t>, leer- en denkvaardighede en hul sterkpunte het.</a:t>
            </a:r>
            <a:endParaRPr lang="en-US" sz="1200" dirty="0">
              <a:effectLst/>
              <a:latin typeface="Noto Sans Symbols"/>
              <a:ea typeface="Noto Sans Symbols"/>
              <a:cs typeface="Noto Sans Symbols"/>
            </a:endParaRPr>
          </a:p>
          <a:p>
            <a:pPr marL="342900" lvl="0" indent="-342900" algn="just">
              <a:lnSpc>
                <a:spcPct val="115000"/>
              </a:lnSpc>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Arial" panose="020B0604020202020204" pitchFamily="34" charset="0"/>
                <a:cs typeface="Noto Sans Symbols"/>
              </a:rPr>
              <a:t>Moedig leerders aan om gereeld, miskien op 'n kwartaallikse basis, oor hul vordering na te dink. Hulle kan hulself die volgende tipe vrae afvra: </a:t>
            </a:r>
            <a:endParaRPr lang="en-US" sz="1200" dirty="0">
              <a:effectLst/>
              <a:latin typeface="Noto Sans Symbols"/>
              <a:ea typeface="Noto Sans Symbols"/>
              <a:cs typeface="Noto Sans Symbols"/>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Geniet ek nog die aktiwiteite wat met my gekose </a:t>
            </a:r>
            <a:r>
              <a:rPr lang="af-ZA" sz="1200" dirty="0" err="1">
                <a:solidFill>
                  <a:srgbClr val="000000"/>
                </a:solidFill>
                <a:effectLst/>
                <a:latin typeface="Calibri" panose="020F0502020204030204" pitchFamily="34" charset="0"/>
                <a:ea typeface="Arial" panose="020B0604020202020204" pitchFamily="34" charset="0"/>
                <a:cs typeface="Courier New" panose="02070309020205020404" pitchFamily="49" charset="0"/>
              </a:rPr>
              <a:t>loopbaankategorie</a:t>
            </a: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 verband hou?</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Wat geniet ek die meeste daarvan?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Watter uitdagings kom ek teë?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Arial" panose="020B0604020202020204" pitchFamily="34" charset="0"/>
                <a:cs typeface="Courier New" panose="02070309020205020404" pitchFamily="49" charset="0"/>
              </a:rPr>
              <a:t>Het ek enige nuwe belangstellings of sterkpunte?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endParaRPr lang="en-US" sz="1800" kern="100" dirty="0">
              <a:effectLst/>
              <a:latin typeface="Calibri" panose="020F050202020403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4108F8C9-5905-4B49-8E87-8E9DE1669960}" type="slidenum">
              <a:rPr lang="en-US" smtClean="0"/>
              <a:t>9</a:t>
            </a:fld>
            <a:endParaRPr lang="en-US"/>
          </a:p>
        </p:txBody>
      </p:sp>
    </p:spTree>
    <p:extLst>
      <p:ext uri="{BB962C8B-B14F-4D97-AF65-F5344CB8AC3E}">
        <p14:creationId xmlns:p14="http://schemas.microsoft.com/office/powerpoint/2010/main" val="1138560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90F980B-631E-421B-A2D7-0583C08A8267}"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1717936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0F980B-631E-421B-A2D7-0583C08A8267}"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2683941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0F980B-631E-421B-A2D7-0583C08A8267}"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4068985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0F980B-631E-421B-A2D7-0583C08A8267}"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3727757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0F980B-631E-421B-A2D7-0583C08A8267}"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3728973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90F980B-631E-421B-A2D7-0583C08A8267}" type="datetimeFigureOut">
              <a:rPr lang="en-US" smtClean="0"/>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2935312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90F980B-631E-421B-A2D7-0583C08A8267}" type="datetimeFigureOut">
              <a:rPr lang="en-US" smtClean="0"/>
              <a:t>5/21/2024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3698764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90F980B-631E-421B-A2D7-0583C08A8267}" type="datetimeFigureOut">
              <a:rPr lang="en-US" smtClean="0"/>
              <a:t>5/21/2024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759102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0F980B-631E-421B-A2D7-0583C08A8267}" type="datetimeFigureOut">
              <a:rPr lang="en-US" smtClean="0"/>
              <a:t>5/21/2024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1743362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0F980B-631E-421B-A2D7-0583C08A8267}" type="datetimeFigureOut">
              <a:rPr lang="en-US" smtClean="0"/>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1723422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90F980B-631E-421B-A2D7-0583C08A8267}" type="datetimeFigureOut">
              <a:rPr lang="en-US" smtClean="0"/>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CAC40C-5DF9-4F9A-BA95-C967DC2F7EEF}" type="slidenum">
              <a:rPr lang="en-US" smtClean="0"/>
              <a:t>‹#›</a:t>
            </a:fld>
            <a:endParaRPr lang="en-US"/>
          </a:p>
        </p:txBody>
      </p:sp>
    </p:spTree>
    <p:extLst>
      <p:ext uri="{BB962C8B-B14F-4D97-AF65-F5344CB8AC3E}">
        <p14:creationId xmlns:p14="http://schemas.microsoft.com/office/powerpoint/2010/main" val="124747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90F980B-631E-421B-A2D7-0583C08A8267}" type="datetimeFigureOut">
              <a:rPr lang="en-US" smtClean="0"/>
              <a:t>5/21/2024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CAC40C-5DF9-4F9A-BA95-C967DC2F7EEF}" type="slidenum">
              <a:rPr lang="en-US" smtClean="0"/>
              <a:t>‹#›</a:t>
            </a:fld>
            <a:endParaRPr lang="en-US"/>
          </a:p>
        </p:txBody>
      </p:sp>
    </p:spTree>
    <p:extLst>
      <p:ext uri="{BB962C8B-B14F-4D97-AF65-F5344CB8AC3E}">
        <p14:creationId xmlns:p14="http://schemas.microsoft.com/office/powerpoint/2010/main" val="254781181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6.jp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4.jpeg"/><Relationship Id="rId4" Type="http://schemas.openxmlformats.org/officeDocument/2006/relationships/diagramData" Target="../diagrams/data1.xml"/><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Freeform 4">
            <a:extLst>
              <a:ext uri="{FF2B5EF4-FFF2-40B4-BE49-F238E27FC236}">
                <a16:creationId xmlns:a16="http://schemas.microsoft.com/office/drawing/2014/main" id="{85B6CB91-DB88-C397-964F-C3FD0E4FB7B4}"/>
              </a:ext>
            </a:extLst>
          </p:cNvPr>
          <p:cNvSpPr/>
          <p:nvPr/>
        </p:nvSpPr>
        <p:spPr>
          <a:xfrm>
            <a:off x="7889132" y="0"/>
            <a:ext cx="4302868" cy="6858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4">
              <a:extLst>
                <a:ext uri="{96DAC541-7B7A-43D3-8B79-37D633B846F1}">
                  <asvg:svgBlip xmlns:asvg="http://schemas.microsoft.com/office/drawing/2016/SVG/main" r:embed="rId5"/>
                </a:ext>
              </a:extLst>
            </a:blip>
            <a:stretch>
              <a:fillRect r="-100763"/>
            </a:stretch>
          </a:blipFill>
        </p:spPr>
        <p:txBody>
          <a:bodyPr/>
          <a:lstStyle/>
          <a:p>
            <a:endParaRPr lang="en-US"/>
          </a:p>
        </p:txBody>
      </p:sp>
      <p:sp>
        <p:nvSpPr>
          <p:cNvPr id="6" name="Freeform 3">
            <a:extLst>
              <a:ext uri="{FF2B5EF4-FFF2-40B4-BE49-F238E27FC236}">
                <a16:creationId xmlns:a16="http://schemas.microsoft.com/office/drawing/2014/main" id="{76199A09-C93B-ED62-73D1-887C8F497D4D}"/>
              </a:ext>
            </a:extLst>
          </p:cNvPr>
          <p:cNvSpPr/>
          <p:nvPr/>
        </p:nvSpPr>
        <p:spPr>
          <a:xfrm>
            <a:off x="-3517" y="0"/>
            <a:ext cx="7892649" cy="6858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 name="Title 1">
            <a:extLst>
              <a:ext uri="{FF2B5EF4-FFF2-40B4-BE49-F238E27FC236}">
                <a16:creationId xmlns:a16="http://schemas.microsoft.com/office/drawing/2014/main" id="{1DA7E1AF-B543-D372-7D2D-9006B2511812}"/>
              </a:ext>
            </a:extLst>
          </p:cNvPr>
          <p:cNvSpPr>
            <a:spLocks noGrp="1"/>
          </p:cNvSpPr>
          <p:nvPr>
            <p:ph type="ctrTitle"/>
          </p:nvPr>
        </p:nvSpPr>
        <p:spPr>
          <a:xfrm>
            <a:off x="1604682" y="2235200"/>
            <a:ext cx="9144000" cy="2387600"/>
          </a:xfrm>
          <a:solidFill>
            <a:srgbClr val="455881">
              <a:alpha val="60000"/>
            </a:srgbClr>
          </a:solidFill>
        </p:spPr>
        <p:txBody>
          <a:bodyPr>
            <a:normAutofit/>
          </a:bodyPr>
          <a:lstStyle/>
          <a:p>
            <a:r>
              <a:rPr lang="en-GB" sz="7200" b="1" dirty="0" err="1">
                <a:solidFill>
                  <a:schemeClr val="bg1"/>
                </a:solidFill>
                <a:latin typeface="Poppins" panose="00000500000000000000" pitchFamily="2" charset="0"/>
                <a:cs typeface="Poppins" panose="00000500000000000000" pitchFamily="2" charset="0"/>
              </a:rPr>
              <a:t>GRAAD</a:t>
            </a:r>
            <a:r>
              <a:rPr lang="en-GB" sz="7200" b="1" dirty="0">
                <a:solidFill>
                  <a:schemeClr val="bg1"/>
                </a:solidFill>
                <a:latin typeface="Poppins" panose="00000500000000000000" pitchFamily="2" charset="0"/>
                <a:cs typeface="Poppins" panose="00000500000000000000" pitchFamily="2" charset="0"/>
              </a:rPr>
              <a:t> 8 </a:t>
            </a:r>
            <a:br>
              <a:rPr lang="en-GB" sz="7200" b="1" dirty="0">
                <a:solidFill>
                  <a:schemeClr val="bg1"/>
                </a:solidFill>
                <a:latin typeface="Poppins" panose="00000500000000000000" pitchFamily="2" charset="0"/>
                <a:cs typeface="Poppins" panose="00000500000000000000" pitchFamily="2" charset="0"/>
              </a:rPr>
            </a:br>
            <a:r>
              <a:rPr lang="en-GB" sz="7200" b="1" dirty="0" err="1">
                <a:solidFill>
                  <a:schemeClr val="bg1"/>
                </a:solidFill>
                <a:latin typeface="Poppins" panose="00000500000000000000" pitchFamily="2" charset="0"/>
                <a:cs typeface="Poppins" panose="00000500000000000000" pitchFamily="2" charset="0"/>
              </a:rPr>
              <a:t>WÊRELD</a:t>
            </a:r>
            <a:r>
              <a:rPr lang="en-GB" sz="7200" b="1" dirty="0">
                <a:solidFill>
                  <a:schemeClr val="bg1"/>
                </a:solidFill>
                <a:latin typeface="Poppins" panose="00000500000000000000" pitchFamily="2" charset="0"/>
                <a:cs typeface="Poppins" panose="00000500000000000000" pitchFamily="2" charset="0"/>
              </a:rPr>
              <a:t> VAN </a:t>
            </a:r>
            <a:r>
              <a:rPr lang="en-GB" sz="7200" b="1" dirty="0" err="1">
                <a:solidFill>
                  <a:schemeClr val="bg1"/>
                </a:solidFill>
                <a:latin typeface="Poppins" panose="00000500000000000000" pitchFamily="2" charset="0"/>
                <a:cs typeface="Poppins" panose="00000500000000000000" pitchFamily="2" charset="0"/>
              </a:rPr>
              <a:t>WERK</a:t>
            </a:r>
            <a:endParaRPr lang="en-US" sz="7200" b="1" dirty="0">
              <a:solidFill>
                <a:schemeClr val="bg1"/>
              </a:solidFill>
              <a:latin typeface="Poppins" panose="00000500000000000000" pitchFamily="2" charset="0"/>
              <a:cs typeface="Poppins" panose="00000500000000000000" pitchFamily="2" charset="0"/>
            </a:endParaRPr>
          </a:p>
        </p:txBody>
      </p:sp>
      <p:sp>
        <p:nvSpPr>
          <p:cNvPr id="3" name="Subtitle 2">
            <a:extLst>
              <a:ext uri="{FF2B5EF4-FFF2-40B4-BE49-F238E27FC236}">
                <a16:creationId xmlns:a16="http://schemas.microsoft.com/office/drawing/2014/main" id="{D9DCAD12-0F0E-829D-CAC4-A41407C1C1B9}"/>
              </a:ext>
            </a:extLst>
          </p:cNvPr>
          <p:cNvSpPr>
            <a:spLocks noGrp="1"/>
          </p:cNvSpPr>
          <p:nvPr>
            <p:ph type="subTitle" idx="1"/>
          </p:nvPr>
        </p:nvSpPr>
        <p:spPr>
          <a:xfrm>
            <a:off x="4302869" y="5735637"/>
            <a:ext cx="3510116" cy="498592"/>
          </a:xfrm>
          <a:solidFill>
            <a:srgbClr val="455881">
              <a:alpha val="60000"/>
            </a:srgbClr>
          </a:solidFill>
        </p:spPr>
        <p:txBody>
          <a:bodyPr>
            <a:normAutofit/>
          </a:bodyPr>
          <a:lstStyle/>
          <a:p>
            <a:r>
              <a:rPr lang="en-GB" sz="2800" b="1" dirty="0" err="1">
                <a:solidFill>
                  <a:schemeClr val="bg1"/>
                </a:solidFill>
                <a:latin typeface="Poppins" panose="00000500000000000000" pitchFamily="2" charset="0"/>
                <a:cs typeface="Poppins" panose="00000500000000000000" pitchFamily="2" charset="0"/>
              </a:rPr>
              <a:t>KWARTAAL</a:t>
            </a:r>
            <a:r>
              <a:rPr lang="en-GB" sz="2800" b="1" dirty="0">
                <a:solidFill>
                  <a:schemeClr val="bg1"/>
                </a:solidFill>
                <a:latin typeface="Poppins" panose="00000500000000000000" pitchFamily="2" charset="0"/>
                <a:cs typeface="Poppins" panose="00000500000000000000" pitchFamily="2" charset="0"/>
              </a:rPr>
              <a:t> 3: LES 1</a:t>
            </a:r>
            <a:endParaRPr lang="en-US" sz="2800" b="1" dirty="0">
              <a:solidFill>
                <a:schemeClr val="bg1"/>
              </a:solidFill>
              <a:latin typeface="Poppins" panose="00000500000000000000" pitchFamily="2" charset="0"/>
              <a:cs typeface="Poppins" panose="00000500000000000000" pitchFamily="2" charset="0"/>
            </a:endParaRPr>
          </a:p>
        </p:txBody>
      </p:sp>
      <p:pic>
        <p:nvPicPr>
          <p:cNvPr id="4" name="Picture 3" descr="A logo with a person in the middle&#10;&#10;Description automatically generated">
            <a:extLst>
              <a:ext uri="{FF2B5EF4-FFF2-40B4-BE49-F238E27FC236}">
                <a16:creationId xmlns:a16="http://schemas.microsoft.com/office/drawing/2014/main" id="{D7CF9D32-A4F1-B17E-8568-502499C0AC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343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stretch>
            <a:fillRect t="-5555" b="-5555"/>
          </a:stretch>
        </a:blip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A hand holding a paper cut out of a brain&#10;&#10;Description automatically generated">
            <a:extLst>
              <a:ext uri="{FF2B5EF4-FFF2-40B4-BE49-F238E27FC236}">
                <a16:creationId xmlns:a16="http://schemas.microsoft.com/office/drawing/2014/main" id="{EB62DEC6-3163-36EE-7DAD-347E610292A6}"/>
              </a:ext>
            </a:extLst>
          </p:cNvPr>
          <p:cNvPicPr>
            <a:picLocks noChangeAspect="1"/>
          </p:cNvPicPr>
          <p:nvPr/>
        </p:nvPicPr>
        <p:blipFill rotWithShape="1">
          <a:blip r:embed="rId4">
            <a:duotone>
              <a:prstClr val="black"/>
              <a:schemeClr val="accent3">
                <a:tint val="45000"/>
                <a:satMod val="400000"/>
              </a:schemeClr>
            </a:duotone>
            <a:extLst>
              <a:ext uri="{28A0092B-C50C-407E-A947-70E740481C1C}">
                <a14:useLocalDpi xmlns:a14="http://schemas.microsoft.com/office/drawing/2010/main" val="0"/>
              </a:ext>
            </a:extLst>
          </a:blip>
          <a:srcRect l="20688"/>
          <a:stretch/>
        </p:blipFill>
        <p:spPr>
          <a:xfrm>
            <a:off x="1" y="10"/>
            <a:ext cx="9669642" cy="6857990"/>
          </a:xfrm>
          <a:prstGeom prst="rect">
            <a:avLst/>
          </a:prstGeom>
        </p:spPr>
      </p:pic>
      <p:sp>
        <p:nvSpPr>
          <p:cNvPr id="38" name="Rectangle 37">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1E282A7-2DB0-A419-103F-CCF18D0D6CC8}"/>
              </a:ext>
            </a:extLst>
          </p:cNvPr>
          <p:cNvSpPr>
            <a:spLocks noGrp="1"/>
          </p:cNvSpPr>
          <p:nvPr>
            <p:ph type="title"/>
          </p:nvPr>
        </p:nvSpPr>
        <p:spPr>
          <a:xfrm>
            <a:off x="7935402" y="743447"/>
            <a:ext cx="3692718" cy="3692028"/>
          </a:xfrm>
          <a:noFill/>
        </p:spPr>
        <p:txBody>
          <a:bodyPr vert="horz" lIns="91440" tIns="45720" rIns="91440" bIns="45720" rtlCol="0" anchor="b">
            <a:normAutofit/>
          </a:bodyPr>
          <a:lstStyle/>
          <a:p>
            <a:r>
              <a:rPr lang="en-US" sz="5200" b="1" dirty="0" err="1">
                <a:solidFill>
                  <a:srgbClr val="455881"/>
                </a:solidFill>
              </a:rPr>
              <a:t>AKTIWITEIT</a:t>
            </a:r>
            <a:r>
              <a:rPr lang="en-US" sz="5200" b="1" dirty="0">
                <a:solidFill>
                  <a:srgbClr val="455881"/>
                </a:solidFill>
              </a:rPr>
              <a:t> IN PARE</a:t>
            </a:r>
          </a:p>
        </p:txBody>
      </p:sp>
      <p:pic>
        <p:nvPicPr>
          <p:cNvPr id="4" name="Picture 3" descr="A logo with a person in the middle&#10;&#10;Description automatically generated">
            <a:extLst>
              <a:ext uri="{FF2B5EF4-FFF2-40B4-BE49-F238E27FC236}">
                <a16:creationId xmlns:a16="http://schemas.microsoft.com/office/drawing/2014/main" id="{D1D32141-0372-7E14-DB78-45C65914E3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9081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DB7E85E-423E-60A5-E09F-E3773C54FA7F}"/>
              </a:ext>
            </a:extLst>
          </p:cNvPr>
          <p:cNvSpPr>
            <a:spLocks noGrp="1"/>
          </p:cNvSpPr>
          <p:nvPr>
            <p:ph type="title"/>
          </p:nvPr>
        </p:nvSpPr>
        <p:spPr>
          <a:xfrm>
            <a:off x="2011681" y="-1846014"/>
            <a:ext cx="8004506" cy="3692028"/>
          </a:xfrm>
          <a:noFill/>
        </p:spPr>
        <p:txBody>
          <a:bodyPr vert="horz" lIns="91440" tIns="45720" rIns="91440" bIns="45720" rtlCol="0" anchor="b">
            <a:normAutofit/>
          </a:bodyPr>
          <a:lstStyle/>
          <a:p>
            <a:r>
              <a:rPr lang="en-US" sz="5200" b="1" dirty="0" err="1">
                <a:solidFill>
                  <a:srgbClr val="455881"/>
                </a:solidFill>
              </a:rPr>
              <a:t>INFORMELE</a:t>
            </a:r>
            <a:r>
              <a:rPr lang="en-US" sz="5200" b="1" dirty="0">
                <a:solidFill>
                  <a:srgbClr val="455881"/>
                </a:solidFill>
              </a:rPr>
              <a:t> </a:t>
            </a:r>
            <a:r>
              <a:rPr lang="en-US" sz="5200" b="1" dirty="0" err="1">
                <a:solidFill>
                  <a:srgbClr val="455881"/>
                </a:solidFill>
              </a:rPr>
              <a:t>ASSESSERING</a:t>
            </a:r>
            <a:endParaRPr lang="en-US" sz="5200" b="1" dirty="0">
              <a:solidFill>
                <a:srgbClr val="455881"/>
              </a:solidFill>
            </a:endParaRPr>
          </a:p>
        </p:txBody>
      </p:sp>
      <p:pic>
        <p:nvPicPr>
          <p:cNvPr id="6" name="Picture 5" descr="A logo with a person in the middle&#10;&#10;Description automatically generated">
            <a:extLst>
              <a:ext uri="{FF2B5EF4-FFF2-40B4-BE49-F238E27FC236}">
                <a16:creationId xmlns:a16="http://schemas.microsoft.com/office/drawing/2014/main" id="{E6EE0D9C-8596-6641-F940-AD992A5D14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person sitting at a desk with a computer&#10;&#10;Description automatically generated">
            <a:extLst>
              <a:ext uri="{FF2B5EF4-FFF2-40B4-BE49-F238E27FC236}">
                <a16:creationId xmlns:a16="http://schemas.microsoft.com/office/drawing/2014/main" id="{61FFE4CD-56E3-3997-2DC5-86EAD858D7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65474" y="923007"/>
            <a:ext cx="6858000" cy="6858000"/>
          </a:xfrm>
          <a:prstGeom prst="rect">
            <a:avLst/>
          </a:prstGeom>
        </p:spPr>
      </p:pic>
    </p:spTree>
    <p:extLst>
      <p:ext uri="{BB962C8B-B14F-4D97-AF65-F5344CB8AC3E}">
        <p14:creationId xmlns:p14="http://schemas.microsoft.com/office/powerpoint/2010/main" val="116050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8707B4E-3815-2A03-6764-99891E6CF5E0}"/>
              </a:ext>
            </a:extLst>
          </p:cNvPr>
          <p:cNvSpPr txBox="1">
            <a:spLocks/>
          </p:cNvSpPr>
          <p:nvPr/>
        </p:nvSpPr>
        <p:spPr>
          <a:xfrm>
            <a:off x="7559040" y="743447"/>
            <a:ext cx="4069080" cy="3692028"/>
          </a:xfrm>
          <a:prstGeom prst="rect">
            <a:avLst/>
          </a:prstGeom>
          <a:noFill/>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200" b="1" dirty="0" err="1">
                <a:solidFill>
                  <a:srgbClr val="455881"/>
                </a:solidFill>
              </a:rPr>
              <a:t>REFLEKSIE</a:t>
            </a:r>
            <a:r>
              <a:rPr lang="en-US" sz="5200" b="1" dirty="0">
                <a:solidFill>
                  <a:srgbClr val="455881"/>
                </a:solidFill>
              </a:rPr>
              <a:t> </a:t>
            </a:r>
            <a:r>
              <a:rPr lang="en-US" sz="5200" b="1" dirty="0" err="1">
                <a:solidFill>
                  <a:srgbClr val="455881"/>
                </a:solidFill>
              </a:rPr>
              <a:t>TERUGVOER</a:t>
            </a:r>
            <a:endParaRPr lang="en-US" sz="5200" b="1" dirty="0">
              <a:solidFill>
                <a:srgbClr val="455881"/>
              </a:solidFill>
            </a:endParaRPr>
          </a:p>
        </p:txBody>
      </p:sp>
      <p:pic>
        <p:nvPicPr>
          <p:cNvPr id="3" name="Picture 2" descr="A logo with a person in the middle&#10;&#10;Description automatically generated">
            <a:extLst>
              <a:ext uri="{FF2B5EF4-FFF2-40B4-BE49-F238E27FC236}">
                <a16:creationId xmlns:a16="http://schemas.microsoft.com/office/drawing/2014/main" id="{8AD8604E-A9A1-506A-C393-B3C2F5E43A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magnifying glass with a smiley face drawn on it&#10;&#10;Description automatically generated">
            <a:extLst>
              <a:ext uri="{FF2B5EF4-FFF2-40B4-BE49-F238E27FC236}">
                <a16:creationId xmlns:a16="http://schemas.microsoft.com/office/drawing/2014/main" id="{2F7F343C-4510-9628-F441-03097BCB43D0}"/>
              </a:ext>
            </a:extLst>
          </p:cNvPr>
          <p:cNvPicPr>
            <a:picLocks noChangeAspect="1"/>
          </p:cNvPicPr>
          <p:nvPr/>
        </p:nvPicPr>
        <p:blipFill rotWithShape="1">
          <a:blip r:embed="rId5">
            <a:duotone>
              <a:prstClr val="black"/>
              <a:schemeClr val="accent4">
                <a:tint val="45000"/>
                <a:satMod val="400000"/>
              </a:schemeClr>
            </a:duotone>
            <a:extLst>
              <a:ext uri="{28A0092B-C50C-407E-A947-70E740481C1C}">
                <a14:useLocalDpi xmlns:a14="http://schemas.microsoft.com/office/drawing/2010/main" val="0"/>
              </a:ext>
            </a:extLst>
          </a:blip>
          <a:srcRect l="4" t="15803" r="-5" b="16884"/>
          <a:stretch/>
        </p:blipFill>
        <p:spPr>
          <a:xfrm>
            <a:off x="563880" y="1499616"/>
            <a:ext cx="6700283" cy="451009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115320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CA84A5-DE39-022A-8726-607358A5A435}"/>
              </a:ext>
            </a:extLst>
          </p:cNvPr>
          <p:cNvSpPr>
            <a:spLocks noGrp="1"/>
          </p:cNvSpPr>
          <p:nvPr>
            <p:ph type="title"/>
          </p:nvPr>
        </p:nvSpPr>
        <p:spPr>
          <a:xfrm>
            <a:off x="589560" y="856180"/>
            <a:ext cx="4560584" cy="1128068"/>
          </a:xfrm>
        </p:spPr>
        <p:txBody>
          <a:bodyPr vert="horz" lIns="91440" tIns="45720" rIns="91440" bIns="45720" rtlCol="0" anchor="ctr">
            <a:normAutofit/>
          </a:bodyPr>
          <a:lstStyle/>
          <a:p>
            <a:pPr marL="0" lvl="0" indent="0"/>
            <a:r>
              <a:rPr lang="nl-NL" sz="3100" b="1" dirty="0"/>
              <a:t>Teen die einde van hierdie les behoort jy ...</a:t>
            </a:r>
            <a:endParaRPr lang="en-US" sz="3100" dirty="0"/>
          </a:p>
        </p:txBody>
      </p:sp>
      <p:grpSp>
        <p:nvGrpSpPr>
          <p:cNvPr id="11"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7" name="Rectangle 1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Rectangle 21">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143E6E76-3554-4B10-BB7F-664CEF3A5F8E}"/>
              </a:ext>
            </a:extLst>
          </p:cNvPr>
          <p:cNvSpPr>
            <a:spLocks noGrp="1"/>
          </p:cNvSpPr>
          <p:nvPr>
            <p:ph type="body" sz="half" idx="2"/>
          </p:nvPr>
        </p:nvSpPr>
        <p:spPr>
          <a:xfrm>
            <a:off x="590719" y="2079063"/>
            <a:ext cx="4559425" cy="3979585"/>
          </a:xfrm>
        </p:spPr>
        <p:txBody>
          <a:bodyPr vert="horz" lIns="91440" tIns="45720" rIns="91440" bIns="45720" rtlCol="0" anchor="ctr">
            <a:normAutofit/>
          </a:bodyPr>
          <a:lstStyle/>
          <a:p>
            <a:pPr marL="285750" lvl="0" indent="-228600">
              <a:lnSpc>
                <a:spcPct val="150000"/>
              </a:lnSpc>
              <a:spcBef>
                <a:spcPct val="0"/>
              </a:spcBef>
              <a:buFont typeface="Arial" panose="020B0604020202020204" pitchFamily="34" charset="0"/>
              <a:buChar char="•"/>
            </a:pPr>
            <a:r>
              <a:rPr lang="nl-NL" sz="2400" dirty="0">
                <a:solidFill>
                  <a:srgbClr val="0D0D0D"/>
                </a:solidFill>
                <a:latin typeface="Söhne"/>
              </a:rPr>
              <a:t>Die besluitnemingsproses te begryp in terme van die keuse van 'n loopbaankategorie, met inagneming van individuele sterkpunte, vermoëns, belangstellings en passies.</a:t>
            </a:r>
            <a:endParaRPr lang="en-GB" sz="2000" u="none" dirty="0"/>
          </a:p>
        </p:txBody>
      </p:sp>
      <p:sp>
        <p:nvSpPr>
          <p:cNvPr id="26" name="Rectangle 25">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logo with a person in the middle&#10;&#10;Description automatically generated">
            <a:extLst>
              <a:ext uri="{FF2B5EF4-FFF2-40B4-BE49-F238E27FC236}">
                <a16:creationId xmlns:a16="http://schemas.microsoft.com/office/drawing/2014/main" id="{A59AC7BC-C075-FACC-0CD6-98B1D0FBEB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group of people in a hallway&#10;&#10;Description automatically generated">
            <a:extLst>
              <a:ext uri="{FF2B5EF4-FFF2-40B4-BE49-F238E27FC236}">
                <a16:creationId xmlns:a16="http://schemas.microsoft.com/office/drawing/2014/main" id="{F115FDA3-E119-E83C-2A56-5BA8FF56E3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3200" y="799034"/>
            <a:ext cx="4954586" cy="5259296"/>
          </a:xfrm>
          <a:prstGeom prst="rect">
            <a:avLst/>
          </a:prstGeom>
        </p:spPr>
      </p:pic>
    </p:spTree>
    <p:extLst>
      <p:ext uri="{BB962C8B-B14F-4D97-AF65-F5344CB8AC3E}">
        <p14:creationId xmlns:p14="http://schemas.microsoft.com/office/powerpoint/2010/main" val="127348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1933C-FECB-7FCE-5481-E2AAF2895BCE}"/>
              </a:ext>
            </a:extLst>
          </p:cNvPr>
          <p:cNvSpPr>
            <a:spLocks noGrp="1"/>
          </p:cNvSpPr>
          <p:nvPr>
            <p:ph type="title"/>
          </p:nvPr>
        </p:nvSpPr>
        <p:spPr/>
        <p:txBody>
          <a:bodyPr/>
          <a:lstStyle/>
          <a:p>
            <a:pPr algn="ctr"/>
            <a:r>
              <a:rPr lang="en-GB" b="1" dirty="0" err="1">
                <a:solidFill>
                  <a:srgbClr val="455881"/>
                </a:solidFill>
              </a:rPr>
              <a:t>Besluitnemingsproses</a:t>
            </a:r>
            <a:endParaRPr lang="en-US" dirty="0"/>
          </a:p>
        </p:txBody>
      </p:sp>
      <p:graphicFrame>
        <p:nvGraphicFramePr>
          <p:cNvPr id="15" name="Content Placeholder 3">
            <a:extLst>
              <a:ext uri="{FF2B5EF4-FFF2-40B4-BE49-F238E27FC236}">
                <a16:creationId xmlns:a16="http://schemas.microsoft.com/office/drawing/2014/main" id="{7B88A458-3D4D-0213-2166-791368E759E8}"/>
              </a:ext>
            </a:extLst>
          </p:cNvPr>
          <p:cNvGraphicFramePr>
            <a:graphicFrameLocks noGrp="1"/>
          </p:cNvGraphicFramePr>
          <p:nvPr>
            <p:ph sz="half" idx="2"/>
            <p:extLst>
              <p:ext uri="{D42A27DB-BD31-4B8C-83A1-F6EECF244321}">
                <p14:modId xmlns:p14="http://schemas.microsoft.com/office/powerpoint/2010/main" val="1809592949"/>
              </p:ext>
            </p:extLst>
          </p:nvPr>
        </p:nvGraphicFramePr>
        <p:xfrm>
          <a:off x="6172200" y="1825625"/>
          <a:ext cx="5181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6" name="Content Placeholder 15" descr="A hand placing a block on a tower of wood&#10;&#10;Description automatically generated">
            <a:extLst>
              <a:ext uri="{FF2B5EF4-FFF2-40B4-BE49-F238E27FC236}">
                <a16:creationId xmlns:a16="http://schemas.microsoft.com/office/drawing/2014/main" id="{8B5A370F-EE66-0741-EA95-9ACA7EADBA22}"/>
              </a:ext>
            </a:extLst>
          </p:cNvPr>
          <p:cNvPicPr>
            <a:picLocks noGrp="1" noChangeAspect="1"/>
          </p:cNvPicPr>
          <p:nvPr>
            <p:ph sz="half" idx="1"/>
          </p:nvPr>
        </p:nvPicPr>
        <p:blipFill>
          <a:blip r:embed="rId9">
            <a:extLst>
              <a:ext uri="{28A0092B-C50C-407E-A947-70E740481C1C}">
                <a14:useLocalDpi xmlns:a14="http://schemas.microsoft.com/office/drawing/2010/main" val="0"/>
              </a:ext>
            </a:extLst>
          </a:blip>
          <a:stretch>
            <a:fillRect/>
          </a:stretch>
        </p:blipFill>
        <p:spPr>
          <a:xfrm>
            <a:off x="1253331" y="1825625"/>
            <a:ext cx="4351338" cy="4351338"/>
          </a:xfrm>
        </p:spPr>
      </p:pic>
      <p:pic>
        <p:nvPicPr>
          <p:cNvPr id="17" name="Picture 16" descr="A logo with a person in the middle&#10;&#10;Description automatically generated">
            <a:extLst>
              <a:ext uri="{FF2B5EF4-FFF2-40B4-BE49-F238E27FC236}">
                <a16:creationId xmlns:a16="http://schemas.microsoft.com/office/drawing/2014/main" id="{688C9E9F-1AE9-54BE-837B-9BFCDED561E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0124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A1EE8-9DA7-D50F-D67F-029834FF5A62}"/>
              </a:ext>
            </a:extLst>
          </p:cNvPr>
          <p:cNvSpPr>
            <a:spLocks noGrp="1"/>
          </p:cNvSpPr>
          <p:nvPr>
            <p:ph type="title"/>
          </p:nvPr>
        </p:nvSpPr>
        <p:spPr/>
        <p:txBody>
          <a:bodyPr/>
          <a:lstStyle/>
          <a:p>
            <a:pPr algn="ctr"/>
            <a:r>
              <a:rPr lang="nl-NL" b="1" dirty="0">
                <a:solidFill>
                  <a:srgbClr val="455881"/>
                </a:solidFill>
              </a:rPr>
              <a:t>STAP 1: IDENTIFISEER DIE BESLUIT</a:t>
            </a:r>
            <a:endParaRPr lang="en-US" b="1" dirty="0">
              <a:solidFill>
                <a:srgbClr val="455881"/>
              </a:solidFill>
            </a:endParaRPr>
          </a:p>
        </p:txBody>
      </p:sp>
      <p:pic>
        <p:nvPicPr>
          <p:cNvPr id="10" name="Picture 9" descr="A logo with a person in the middle&#10;&#10;Description automatically generated">
            <a:extLst>
              <a:ext uri="{FF2B5EF4-FFF2-40B4-BE49-F238E27FC236}">
                <a16:creationId xmlns:a16="http://schemas.microsoft.com/office/drawing/2014/main" id="{E12F0F17-FF31-2C13-E27C-5E59D0D024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erson sitting at a table with a pen in her hand&#10;&#10;Description automatically generated">
            <a:extLst>
              <a:ext uri="{FF2B5EF4-FFF2-40B4-BE49-F238E27FC236}">
                <a16:creationId xmlns:a16="http://schemas.microsoft.com/office/drawing/2014/main" id="{097783A7-6141-4211-0E9F-5FBD192BA8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8459" y="1537341"/>
            <a:ext cx="7415082" cy="4955534"/>
          </a:xfrm>
          <a:prstGeom prst="rect">
            <a:avLst/>
          </a:prstGeom>
        </p:spPr>
      </p:pic>
    </p:spTree>
    <p:extLst>
      <p:ext uri="{BB962C8B-B14F-4D97-AF65-F5344CB8AC3E}">
        <p14:creationId xmlns:p14="http://schemas.microsoft.com/office/powerpoint/2010/main" val="482038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A1EE8-9DA7-D50F-D67F-029834FF5A62}"/>
              </a:ext>
            </a:extLst>
          </p:cNvPr>
          <p:cNvSpPr>
            <a:spLocks noGrp="1"/>
          </p:cNvSpPr>
          <p:nvPr>
            <p:ph type="title"/>
          </p:nvPr>
        </p:nvSpPr>
        <p:spPr/>
        <p:txBody>
          <a:bodyPr/>
          <a:lstStyle/>
          <a:p>
            <a:pPr algn="ctr"/>
            <a:r>
              <a:rPr lang="en-GB" b="1" dirty="0">
                <a:solidFill>
                  <a:srgbClr val="455881"/>
                </a:solidFill>
              </a:rPr>
              <a:t>STAP 2: </a:t>
            </a:r>
            <a:r>
              <a:rPr lang="en-GB" b="1" dirty="0" err="1">
                <a:solidFill>
                  <a:srgbClr val="455881"/>
                </a:solidFill>
              </a:rPr>
              <a:t>VERSAMEL</a:t>
            </a:r>
            <a:r>
              <a:rPr lang="en-GB" b="1" dirty="0">
                <a:solidFill>
                  <a:srgbClr val="455881"/>
                </a:solidFill>
              </a:rPr>
              <a:t> </a:t>
            </a:r>
            <a:r>
              <a:rPr lang="en-GB" b="1" dirty="0" err="1">
                <a:solidFill>
                  <a:srgbClr val="455881"/>
                </a:solidFill>
              </a:rPr>
              <a:t>INLIGTING</a:t>
            </a:r>
            <a:endParaRPr lang="en-US" b="1" dirty="0">
              <a:solidFill>
                <a:srgbClr val="455881"/>
              </a:solidFill>
            </a:endParaRPr>
          </a:p>
        </p:txBody>
      </p:sp>
      <p:pic>
        <p:nvPicPr>
          <p:cNvPr id="7" name="Picture 6" descr="A logo with a person in the middle&#10;&#10;Description automatically generated">
            <a:extLst>
              <a:ext uri="{FF2B5EF4-FFF2-40B4-BE49-F238E27FC236}">
                <a16:creationId xmlns:a16="http://schemas.microsoft.com/office/drawing/2014/main" id="{9563DDC3-1B80-DE32-1301-2FD0BB900E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erson looking at a book shelf&#10;&#10;Description automatically generated">
            <a:extLst>
              <a:ext uri="{FF2B5EF4-FFF2-40B4-BE49-F238E27FC236}">
                <a16:creationId xmlns:a16="http://schemas.microsoft.com/office/drawing/2014/main" id="{FE584D1B-87C5-1BBD-5E9C-2B9B347309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16215" y="1587713"/>
            <a:ext cx="6959569" cy="4631587"/>
          </a:xfrm>
          <a:prstGeom prst="rect">
            <a:avLst/>
          </a:prstGeom>
        </p:spPr>
      </p:pic>
    </p:spTree>
    <p:extLst>
      <p:ext uri="{BB962C8B-B14F-4D97-AF65-F5344CB8AC3E}">
        <p14:creationId xmlns:p14="http://schemas.microsoft.com/office/powerpoint/2010/main" val="1279000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A1EE8-9DA7-D50F-D67F-029834FF5A62}"/>
              </a:ext>
            </a:extLst>
          </p:cNvPr>
          <p:cNvSpPr>
            <a:spLocks noGrp="1"/>
          </p:cNvSpPr>
          <p:nvPr>
            <p:ph type="title"/>
          </p:nvPr>
        </p:nvSpPr>
        <p:spPr/>
        <p:txBody>
          <a:bodyPr/>
          <a:lstStyle/>
          <a:p>
            <a:pPr algn="ctr"/>
            <a:r>
              <a:rPr lang="en-GB" b="1" dirty="0">
                <a:solidFill>
                  <a:srgbClr val="455881"/>
                </a:solidFill>
              </a:rPr>
              <a:t>STAP 3: </a:t>
            </a:r>
            <a:r>
              <a:rPr lang="en-GB" b="1" dirty="0" err="1">
                <a:solidFill>
                  <a:srgbClr val="455881"/>
                </a:solidFill>
              </a:rPr>
              <a:t>OORWEEG</a:t>
            </a:r>
            <a:r>
              <a:rPr lang="en-GB" b="1" dirty="0">
                <a:solidFill>
                  <a:srgbClr val="455881"/>
                </a:solidFill>
              </a:rPr>
              <a:t> </a:t>
            </a:r>
            <a:r>
              <a:rPr lang="en-GB" b="1" dirty="0" err="1">
                <a:solidFill>
                  <a:srgbClr val="455881"/>
                </a:solidFill>
              </a:rPr>
              <a:t>ALTERNATIEWE</a:t>
            </a:r>
            <a:endParaRPr lang="en-US" b="1" dirty="0">
              <a:solidFill>
                <a:srgbClr val="455881"/>
              </a:solidFill>
            </a:endParaRPr>
          </a:p>
        </p:txBody>
      </p:sp>
      <p:pic>
        <p:nvPicPr>
          <p:cNvPr id="8" name="Picture 7" descr="A logo with a person in the middle&#10;&#10;Description automatically generated">
            <a:extLst>
              <a:ext uri="{FF2B5EF4-FFF2-40B4-BE49-F238E27FC236}">
                <a16:creationId xmlns:a16="http://schemas.microsoft.com/office/drawing/2014/main" id="{7A3150F5-10AF-98D1-6C7B-99D70349DD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Content Placeholder 9" descr="A collage of people in different poses&#10;&#10;Description automatically generated">
            <a:extLst>
              <a:ext uri="{FF2B5EF4-FFF2-40B4-BE49-F238E27FC236}">
                <a16:creationId xmlns:a16="http://schemas.microsoft.com/office/drawing/2014/main" id="{56F901BA-589F-10DB-FC73-23943CAF0FE6}"/>
              </a:ext>
            </a:extLst>
          </p:cNvPr>
          <p:cNvPicPr>
            <a:picLocks noGrp="1" noChangeAspect="1"/>
          </p:cNvPicPr>
          <p:nvPr>
            <p:ph idx="1"/>
          </p:nvPr>
        </p:nvPicPr>
        <p:blipFill rotWithShape="1">
          <a:blip r:embed="rId5">
            <a:extLst>
              <a:ext uri="{28A0092B-C50C-407E-A947-70E740481C1C}">
                <a14:useLocalDpi xmlns:a14="http://schemas.microsoft.com/office/drawing/2010/main" val="0"/>
              </a:ext>
            </a:extLst>
          </a:blip>
          <a:srcRect t="13522" b="15450"/>
          <a:stretch/>
        </p:blipFill>
        <p:spPr>
          <a:xfrm>
            <a:off x="2548108" y="1452875"/>
            <a:ext cx="7095783" cy="5040000"/>
          </a:xfrm>
        </p:spPr>
      </p:pic>
    </p:spTree>
    <p:extLst>
      <p:ext uri="{BB962C8B-B14F-4D97-AF65-F5344CB8AC3E}">
        <p14:creationId xmlns:p14="http://schemas.microsoft.com/office/powerpoint/2010/main" val="1792951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A1EE8-9DA7-D50F-D67F-029834FF5A62}"/>
              </a:ext>
            </a:extLst>
          </p:cNvPr>
          <p:cNvSpPr>
            <a:spLocks noGrp="1"/>
          </p:cNvSpPr>
          <p:nvPr>
            <p:ph type="title"/>
          </p:nvPr>
        </p:nvSpPr>
        <p:spPr/>
        <p:txBody>
          <a:bodyPr/>
          <a:lstStyle/>
          <a:p>
            <a:pPr algn="ctr"/>
            <a:r>
              <a:rPr lang="en-GB" b="1" dirty="0">
                <a:solidFill>
                  <a:srgbClr val="455881"/>
                </a:solidFill>
              </a:rPr>
              <a:t>STAP 4: NEEM </a:t>
            </a:r>
            <a:r>
              <a:rPr lang="en-GB" b="1" dirty="0" err="1">
                <a:solidFill>
                  <a:srgbClr val="455881"/>
                </a:solidFill>
              </a:rPr>
              <a:t>AKSIE</a:t>
            </a:r>
            <a:r>
              <a:rPr lang="en-GB" b="1" dirty="0">
                <a:solidFill>
                  <a:srgbClr val="455881"/>
                </a:solidFill>
              </a:rPr>
              <a:t> / TREE OP</a:t>
            </a:r>
            <a:endParaRPr lang="en-US" b="1" dirty="0">
              <a:solidFill>
                <a:srgbClr val="455881"/>
              </a:solidFill>
            </a:endParaRPr>
          </a:p>
        </p:txBody>
      </p:sp>
      <p:pic>
        <p:nvPicPr>
          <p:cNvPr id="6" name="Content Placeholder 5" descr="A person writing on a notebook&#10;&#10;Description automatically generated">
            <a:extLst>
              <a:ext uri="{FF2B5EF4-FFF2-40B4-BE49-F238E27FC236}">
                <a16:creationId xmlns:a16="http://schemas.microsoft.com/office/drawing/2014/main" id="{0D2FD714-3E22-A8C3-1DC0-A143911F4153}"/>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16044" b="16290"/>
          <a:stretch/>
        </p:blipFill>
        <p:spPr>
          <a:xfrm>
            <a:off x="2637829" y="1554478"/>
            <a:ext cx="6916342" cy="4680000"/>
          </a:xfrm>
        </p:spPr>
      </p:pic>
      <p:pic>
        <p:nvPicPr>
          <p:cNvPr id="8" name="Picture 7" descr="A logo with a person in the middle&#10;&#10;Description automatically generated">
            <a:extLst>
              <a:ext uri="{FF2B5EF4-FFF2-40B4-BE49-F238E27FC236}">
                <a16:creationId xmlns:a16="http://schemas.microsoft.com/office/drawing/2014/main" id="{0575212D-9E85-522A-DE57-787538266E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5608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A1EE8-9DA7-D50F-D67F-029834FF5A62}"/>
              </a:ext>
            </a:extLst>
          </p:cNvPr>
          <p:cNvSpPr>
            <a:spLocks noGrp="1"/>
          </p:cNvSpPr>
          <p:nvPr>
            <p:ph type="title"/>
          </p:nvPr>
        </p:nvSpPr>
        <p:spPr/>
        <p:txBody>
          <a:bodyPr/>
          <a:lstStyle/>
          <a:p>
            <a:pPr algn="ctr"/>
            <a:r>
              <a:rPr lang="nl-NL" b="1" dirty="0">
                <a:solidFill>
                  <a:srgbClr val="455881"/>
                </a:solidFill>
              </a:rPr>
              <a:t>STAP 5: MONITOR, EVALUEER EN PAS AAN</a:t>
            </a:r>
            <a:endParaRPr lang="en-US" b="1" dirty="0">
              <a:solidFill>
                <a:srgbClr val="455881"/>
              </a:solidFill>
            </a:endParaRPr>
          </a:p>
        </p:txBody>
      </p:sp>
      <p:pic>
        <p:nvPicPr>
          <p:cNvPr id="7" name="Content Placeholder 6" descr="A group of wooden blocks with smiley faces&#10;&#10;Description automatically generated">
            <a:extLst>
              <a:ext uri="{FF2B5EF4-FFF2-40B4-BE49-F238E27FC236}">
                <a16:creationId xmlns:a16="http://schemas.microsoft.com/office/drawing/2014/main" id="{48DD0175-AD37-F2B3-EBBC-48BB2F84B8BE}"/>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22768" b="23856"/>
          <a:stretch/>
        </p:blipFill>
        <p:spPr>
          <a:xfrm>
            <a:off x="1712020" y="1517902"/>
            <a:ext cx="8767960" cy="4680000"/>
          </a:xfrm>
        </p:spPr>
      </p:pic>
      <p:pic>
        <p:nvPicPr>
          <p:cNvPr id="8" name="Picture 7" descr="A logo with a person in the middle&#10;&#10;Description automatically generated">
            <a:extLst>
              <a:ext uri="{FF2B5EF4-FFF2-40B4-BE49-F238E27FC236}">
                <a16:creationId xmlns:a16="http://schemas.microsoft.com/office/drawing/2014/main" id="{C6D5A954-9718-7160-E8C3-704692A4B1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0180323"/>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BEC9DF"/>
      </a:accent1>
      <a:accent2>
        <a:srgbClr val="BCBFB5"/>
      </a:accent2>
      <a:accent3>
        <a:srgbClr val="7F99B7"/>
      </a:accent3>
      <a:accent4>
        <a:srgbClr val="455881"/>
      </a:accent4>
      <a:accent5>
        <a:srgbClr val="8A6D81"/>
      </a:accent5>
      <a:accent6>
        <a:srgbClr val="E6B774"/>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892</TotalTime>
  <Words>2363</Words>
  <Application>Microsoft Office PowerPoint</Application>
  <PresentationFormat>Widescreen</PresentationFormat>
  <Paragraphs>102</Paragraphs>
  <Slides>11</Slides>
  <Notes>11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11</vt:i4>
      </vt:variant>
    </vt:vector>
  </HeadingPairs>
  <TitlesOfParts>
    <vt:vector size="22" baseType="lpstr">
      <vt:lpstr>Aptos</vt:lpstr>
      <vt:lpstr>Aptos Display</vt:lpstr>
      <vt:lpstr>Arial</vt:lpstr>
      <vt:lpstr>Calibri</vt:lpstr>
      <vt:lpstr>Courier New</vt:lpstr>
      <vt:lpstr>Noto Sans Symbols</vt:lpstr>
      <vt:lpstr>Poppins</vt:lpstr>
      <vt:lpstr>Söhne</vt:lpstr>
      <vt:lpstr>Symbol</vt:lpstr>
      <vt:lpstr>Times New Roman</vt:lpstr>
      <vt:lpstr>Office Theme</vt:lpstr>
      <vt:lpstr>GRAAD 8  WÊRELD VAN WERK</vt:lpstr>
      <vt:lpstr>PowerPoint Presentation</vt:lpstr>
      <vt:lpstr>Teen die einde van hierdie les behoort jy ...</vt:lpstr>
      <vt:lpstr>Besluitnemingsproses</vt:lpstr>
      <vt:lpstr>STAP 1: IDENTIFISEER DIE BESLUIT</vt:lpstr>
      <vt:lpstr>STAP 2: VERSAMEL INLIGTING</vt:lpstr>
      <vt:lpstr>STAP 3: OORWEEG ALTERNATIEWE</vt:lpstr>
      <vt:lpstr>STAP 4: NEEM AKSIE / TREE OP</vt:lpstr>
      <vt:lpstr>STAP 5: MONITOR, EVALUEER EN PAS AAN</vt:lpstr>
      <vt:lpstr>AKTIWITEIT IN PARE</vt:lpstr>
      <vt:lpstr>INFORMELE ASSESSERING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GRADE 8  WORLD OF WORK</dc:title>
  <dc:creator>Melchior Botes</dc:creator>
  <cp:lastModifiedBy>Andrea Hufkie</cp:lastModifiedBy>
  <cp:revision>3</cp:revision>
  <dcterms:created xsi:type="dcterms:W3CDTF">2024-03-19T06:04:45Z</dcterms:created>
  <dcterms:modified xsi:type="dcterms:W3CDTF">2024-05-21T19:19:30Z</dcterms:modified>
</cp:coreProperties>
</file>