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6"/>
  </p:notesMasterIdLst>
  <p:sldIdLst>
    <p:sldId id="256" r:id="rId2"/>
    <p:sldId id="260" r:id="rId3"/>
    <p:sldId id="257" r:id="rId4"/>
    <p:sldId id="266" r:id="rId5"/>
    <p:sldId id="267" r:id="rId6"/>
    <p:sldId id="268" r:id="rId7"/>
    <p:sldId id="261" r:id="rId8"/>
    <p:sldId id="262" r:id="rId9"/>
    <p:sldId id="269" r:id="rId10"/>
    <p:sldId id="270" r:id="rId11"/>
    <p:sldId id="271" r:id="rId12"/>
    <p:sldId id="272" r:id="rId13"/>
    <p:sldId id="273" r:id="rId14"/>
    <p:sldId id="265"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58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E40B3E-5CC5-4DF9-A0A2-8E2B3DA0BA15}" v="315" dt="2024-04-24T11:35:34.1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5948" autoAdjust="0"/>
  </p:normalViewPr>
  <p:slideViewPr>
    <p:cSldViewPr snapToGrid="0">
      <p:cViewPr varScale="1">
        <p:scale>
          <a:sx n="53" d="100"/>
          <a:sy n="53" d="100"/>
        </p:scale>
        <p:origin x="183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BEE40B3E-5CC5-4DF9-A0A2-8E2B3DA0BA15}"/>
    <pc:docChg chg="undo custSel modSld">
      <pc:chgData name="Hp Unit" userId="86ec350514542ee1" providerId="LiveId" clId="{BEE40B3E-5CC5-4DF9-A0A2-8E2B3DA0BA15}" dt="2024-05-09T09:52:44.744" v="532"/>
      <pc:docMkLst>
        <pc:docMk/>
      </pc:docMkLst>
      <pc:sldChg chg="modSp mod modNotesTx">
        <pc:chgData name="Hp Unit" userId="86ec350514542ee1" providerId="LiveId" clId="{BEE40B3E-5CC5-4DF9-A0A2-8E2B3DA0BA15}" dt="2024-05-09T09:50:22.833" v="514"/>
        <pc:sldMkLst>
          <pc:docMk/>
          <pc:sldMk cId="3923434475" sldId="256"/>
        </pc:sldMkLst>
        <pc:spChg chg="mod">
          <ac:chgData name="Hp Unit" userId="86ec350514542ee1" providerId="LiveId" clId="{BEE40B3E-5CC5-4DF9-A0A2-8E2B3DA0BA15}" dt="2024-04-22T12:03:12.083" v="13"/>
          <ac:spMkLst>
            <pc:docMk/>
            <pc:sldMk cId="3923434475" sldId="256"/>
            <ac:spMk id="2" creationId="{1DA7E1AF-B543-D372-7D2D-9006B2511812}"/>
          </ac:spMkLst>
        </pc:spChg>
        <pc:spChg chg="mod">
          <ac:chgData name="Hp Unit" userId="86ec350514542ee1" providerId="LiveId" clId="{BEE40B3E-5CC5-4DF9-A0A2-8E2B3DA0BA15}" dt="2024-04-22T12:03:21.916" v="17" actId="27636"/>
          <ac:spMkLst>
            <pc:docMk/>
            <pc:sldMk cId="3923434475" sldId="256"/>
            <ac:spMk id="3" creationId="{D9DCAD12-0F0E-829D-CAC4-A41407C1C1B9}"/>
          </ac:spMkLst>
        </pc:spChg>
      </pc:sldChg>
      <pc:sldChg chg="modSp mod modNotesTx">
        <pc:chgData name="Hp Unit" userId="86ec350514542ee1" providerId="LiveId" clId="{BEE40B3E-5CC5-4DF9-A0A2-8E2B3DA0BA15}" dt="2024-05-09T09:50:37.830" v="516"/>
        <pc:sldMkLst>
          <pc:docMk/>
          <pc:sldMk cId="12734824" sldId="257"/>
        </pc:sldMkLst>
        <pc:spChg chg="mod">
          <ac:chgData name="Hp Unit" userId="86ec350514542ee1" providerId="LiveId" clId="{BEE40B3E-5CC5-4DF9-A0A2-8E2B3DA0BA15}" dt="2024-04-22T12:03:45.798" v="52"/>
          <ac:spMkLst>
            <pc:docMk/>
            <pc:sldMk cId="12734824" sldId="257"/>
            <ac:spMk id="2" creationId="{97CA84A5-DE39-022A-8726-607358A5A435}"/>
          </ac:spMkLst>
        </pc:spChg>
        <pc:spChg chg="mod">
          <ac:chgData name="Hp Unit" userId="86ec350514542ee1" providerId="LiveId" clId="{BEE40B3E-5CC5-4DF9-A0A2-8E2B3DA0BA15}" dt="2024-04-24T07:17:02.239" v="371"/>
          <ac:spMkLst>
            <pc:docMk/>
            <pc:sldMk cId="12734824" sldId="257"/>
            <ac:spMk id="4" creationId="{143E6E76-3554-4B10-BB7F-664CEF3A5F8E}"/>
          </ac:spMkLst>
        </pc:spChg>
      </pc:sldChg>
      <pc:sldChg chg="modSp mod modNotesTx">
        <pc:chgData name="Hp Unit" userId="86ec350514542ee1" providerId="LiveId" clId="{BEE40B3E-5CC5-4DF9-A0A2-8E2B3DA0BA15}" dt="2024-05-09T09:50:30.157" v="515"/>
        <pc:sldMkLst>
          <pc:docMk/>
          <pc:sldMk cId="3115320565" sldId="260"/>
        </pc:sldMkLst>
        <pc:spChg chg="mod">
          <ac:chgData name="Hp Unit" userId="86ec350514542ee1" providerId="LiveId" clId="{BEE40B3E-5CC5-4DF9-A0A2-8E2B3DA0BA15}" dt="2024-04-22T12:03:35.379" v="51" actId="20577"/>
          <ac:spMkLst>
            <pc:docMk/>
            <pc:sldMk cId="3115320565" sldId="260"/>
            <ac:spMk id="6" creationId="{58707B4E-3815-2A03-6764-99891E6CF5E0}"/>
          </ac:spMkLst>
        </pc:spChg>
      </pc:sldChg>
      <pc:sldChg chg="modSp mod modNotesTx">
        <pc:chgData name="Hp Unit" userId="86ec350514542ee1" providerId="LiveId" clId="{BEE40B3E-5CC5-4DF9-A0A2-8E2B3DA0BA15}" dt="2024-05-09T09:51:33.276" v="525"/>
        <pc:sldMkLst>
          <pc:docMk/>
          <pc:sldMk cId="2489081891" sldId="261"/>
        </pc:sldMkLst>
        <pc:spChg chg="mod">
          <ac:chgData name="Hp Unit" userId="86ec350514542ee1" providerId="LiveId" clId="{BEE40B3E-5CC5-4DF9-A0A2-8E2B3DA0BA15}" dt="2024-04-22T12:10:25.805" v="258" actId="20577"/>
          <ac:spMkLst>
            <pc:docMk/>
            <pc:sldMk cId="2489081891" sldId="261"/>
            <ac:spMk id="2" creationId="{F1E282A7-2DB0-A419-103F-CCF18D0D6CC8}"/>
          </ac:spMkLst>
        </pc:spChg>
      </pc:sldChg>
      <pc:sldChg chg="modSp mod modAnim modNotesTx">
        <pc:chgData name="Hp Unit" userId="86ec350514542ee1" providerId="LiveId" clId="{BEE40B3E-5CC5-4DF9-A0A2-8E2B3DA0BA15}" dt="2024-05-09T09:51:45.529" v="526"/>
        <pc:sldMkLst>
          <pc:docMk/>
          <pc:sldMk cId="3271630228" sldId="262"/>
        </pc:sldMkLst>
        <pc:spChg chg="mod">
          <ac:chgData name="Hp Unit" userId="86ec350514542ee1" providerId="LiveId" clId="{BEE40B3E-5CC5-4DF9-A0A2-8E2B3DA0BA15}" dt="2024-04-22T12:10:35.249" v="259" actId="404"/>
          <ac:spMkLst>
            <pc:docMk/>
            <pc:sldMk cId="3271630228" sldId="262"/>
            <ac:spMk id="2" creationId="{A5ACD38C-D235-B18B-685A-7DD370E1AF75}"/>
          </ac:spMkLst>
        </pc:spChg>
        <pc:spChg chg="mod">
          <ac:chgData name="Hp Unit" userId="86ec350514542ee1" providerId="LiveId" clId="{BEE40B3E-5CC5-4DF9-A0A2-8E2B3DA0BA15}" dt="2024-04-22T12:37:41.103" v="279" actId="113"/>
          <ac:spMkLst>
            <pc:docMk/>
            <pc:sldMk cId="3271630228" sldId="262"/>
            <ac:spMk id="40" creationId="{B6ED72A1-1F88-FB07-2CCD-1BCFCA6C142F}"/>
          </ac:spMkLst>
        </pc:spChg>
      </pc:sldChg>
      <pc:sldChg chg="modSp modNotesTx">
        <pc:chgData name="Hp Unit" userId="86ec350514542ee1" providerId="LiveId" clId="{BEE40B3E-5CC5-4DF9-A0A2-8E2B3DA0BA15}" dt="2024-05-09T09:52:44.744" v="532"/>
        <pc:sldMkLst>
          <pc:docMk/>
          <pc:sldMk cId="1160502578" sldId="265"/>
        </pc:sldMkLst>
        <pc:spChg chg="mod">
          <ac:chgData name="Hp Unit" userId="86ec350514542ee1" providerId="LiveId" clId="{BEE40B3E-5CC5-4DF9-A0A2-8E2B3DA0BA15}" dt="2024-04-22T12:41:01.302" v="367" actId="20577"/>
          <ac:spMkLst>
            <pc:docMk/>
            <pc:sldMk cId="1160502578" sldId="265"/>
            <ac:spMk id="2" creationId="{6DB7E85E-423E-60A5-E09F-E3773C54FA7F}"/>
          </ac:spMkLst>
        </pc:spChg>
      </pc:sldChg>
      <pc:sldChg chg="modSp mod modNotesTx">
        <pc:chgData name="Hp Unit" userId="86ec350514542ee1" providerId="LiveId" clId="{BEE40B3E-5CC5-4DF9-A0A2-8E2B3DA0BA15}" dt="2024-05-09T09:51:03.977" v="522"/>
        <pc:sldMkLst>
          <pc:docMk/>
          <pc:sldMk cId="1805431972" sldId="266"/>
        </pc:sldMkLst>
        <pc:spChg chg="mod">
          <ac:chgData name="Hp Unit" userId="86ec350514542ee1" providerId="LiveId" clId="{BEE40B3E-5CC5-4DF9-A0A2-8E2B3DA0BA15}" dt="2024-04-22T12:07:19.260" v="167" actId="20577"/>
          <ac:spMkLst>
            <pc:docMk/>
            <pc:sldMk cId="1805431972" sldId="266"/>
            <ac:spMk id="2" creationId="{C46381A9-9D8A-C2B2-7D32-DAA5E1D71240}"/>
          </ac:spMkLst>
        </pc:spChg>
        <pc:spChg chg="mod">
          <ac:chgData name="Hp Unit" userId="86ec350514542ee1" providerId="LiveId" clId="{BEE40B3E-5CC5-4DF9-A0A2-8E2B3DA0BA15}" dt="2024-04-22T12:08:23.599" v="196" actId="20577"/>
          <ac:spMkLst>
            <pc:docMk/>
            <pc:sldMk cId="1805431972" sldId="266"/>
            <ac:spMk id="17" creationId="{F80401FA-3BD5-3472-DB7C-F561BC0BD84C}"/>
          </ac:spMkLst>
        </pc:spChg>
        <pc:spChg chg="mod">
          <ac:chgData name="Hp Unit" userId="86ec350514542ee1" providerId="LiveId" clId="{BEE40B3E-5CC5-4DF9-A0A2-8E2B3DA0BA15}" dt="2024-04-22T12:08:40.675" v="219" actId="20577"/>
          <ac:spMkLst>
            <pc:docMk/>
            <pc:sldMk cId="1805431972" sldId="266"/>
            <ac:spMk id="20" creationId="{114F6D1E-A3B2-718D-FE01-121B06B20787}"/>
          </ac:spMkLst>
        </pc:spChg>
        <pc:spChg chg="mod">
          <ac:chgData name="Hp Unit" userId="86ec350514542ee1" providerId="LiveId" clId="{BEE40B3E-5CC5-4DF9-A0A2-8E2B3DA0BA15}" dt="2024-04-22T12:07:26.201" v="182" actId="20577"/>
          <ac:spMkLst>
            <pc:docMk/>
            <pc:sldMk cId="1805431972" sldId="266"/>
            <ac:spMk id="26" creationId="{4AB9C98B-CDD3-7468-7C4C-1BD5258FA85B}"/>
          </ac:spMkLst>
        </pc:spChg>
      </pc:sldChg>
      <pc:sldChg chg="modSp modNotesTx">
        <pc:chgData name="Hp Unit" userId="86ec350514542ee1" providerId="LiveId" clId="{BEE40B3E-5CC5-4DF9-A0A2-8E2B3DA0BA15}" dt="2024-05-09T09:51:15.051" v="523"/>
        <pc:sldMkLst>
          <pc:docMk/>
          <pc:sldMk cId="1038900585" sldId="267"/>
        </pc:sldMkLst>
        <pc:spChg chg="mod">
          <ac:chgData name="Hp Unit" userId="86ec350514542ee1" providerId="LiveId" clId="{BEE40B3E-5CC5-4DF9-A0A2-8E2B3DA0BA15}" dt="2024-04-24T07:20:58.649" v="410" actId="20577"/>
          <ac:spMkLst>
            <pc:docMk/>
            <pc:sldMk cId="1038900585" sldId="267"/>
            <ac:spMk id="17" creationId="{F80401FA-3BD5-3472-DB7C-F561BC0BD84C}"/>
          </ac:spMkLst>
        </pc:spChg>
        <pc:spChg chg="mod">
          <ac:chgData name="Hp Unit" userId="86ec350514542ee1" providerId="LiveId" clId="{BEE40B3E-5CC5-4DF9-A0A2-8E2B3DA0BA15}" dt="2024-04-24T07:21:49.012" v="420" actId="20577"/>
          <ac:spMkLst>
            <pc:docMk/>
            <pc:sldMk cId="1038900585" sldId="267"/>
            <ac:spMk id="20" creationId="{114F6D1E-A3B2-718D-FE01-121B06B20787}"/>
          </ac:spMkLst>
        </pc:spChg>
      </pc:sldChg>
      <pc:sldChg chg="modSp mod modNotesTx">
        <pc:chgData name="Hp Unit" userId="86ec350514542ee1" providerId="LiveId" clId="{BEE40B3E-5CC5-4DF9-A0A2-8E2B3DA0BA15}" dt="2024-05-09T09:51:23.285" v="524"/>
        <pc:sldMkLst>
          <pc:docMk/>
          <pc:sldMk cId="1861209249" sldId="268"/>
        </pc:sldMkLst>
        <pc:spChg chg="mod">
          <ac:chgData name="Hp Unit" userId="86ec350514542ee1" providerId="LiveId" clId="{BEE40B3E-5CC5-4DF9-A0A2-8E2B3DA0BA15}" dt="2024-04-24T11:35:34.192" v="513" actId="20577"/>
          <ac:spMkLst>
            <pc:docMk/>
            <pc:sldMk cId="1861209249" sldId="268"/>
            <ac:spMk id="17" creationId="{F80401FA-3BD5-3472-DB7C-F561BC0BD84C}"/>
          </ac:spMkLst>
        </pc:spChg>
        <pc:spChg chg="mod">
          <ac:chgData name="Hp Unit" userId="86ec350514542ee1" providerId="LiveId" clId="{BEE40B3E-5CC5-4DF9-A0A2-8E2B3DA0BA15}" dt="2024-04-24T07:24:27.961" v="468" actId="6549"/>
          <ac:spMkLst>
            <pc:docMk/>
            <pc:sldMk cId="1861209249" sldId="268"/>
            <ac:spMk id="20" creationId="{114F6D1E-A3B2-718D-FE01-121B06B20787}"/>
          </ac:spMkLst>
        </pc:spChg>
      </pc:sldChg>
      <pc:sldChg chg="modSp mod modAnim modNotesTx">
        <pc:chgData name="Hp Unit" userId="86ec350514542ee1" providerId="LiveId" clId="{BEE40B3E-5CC5-4DF9-A0A2-8E2B3DA0BA15}" dt="2024-05-09T09:52:00.264" v="527"/>
        <pc:sldMkLst>
          <pc:docMk/>
          <pc:sldMk cId="3773066639" sldId="269"/>
        </pc:sldMkLst>
        <pc:spChg chg="mod">
          <ac:chgData name="Hp Unit" userId="86ec350514542ee1" providerId="LiveId" clId="{BEE40B3E-5CC5-4DF9-A0A2-8E2B3DA0BA15}" dt="2024-04-22T12:38:17.281" v="296" actId="20577"/>
          <ac:spMkLst>
            <pc:docMk/>
            <pc:sldMk cId="3773066639" sldId="269"/>
            <ac:spMk id="40" creationId="{B6ED72A1-1F88-FB07-2CCD-1BCFCA6C142F}"/>
          </ac:spMkLst>
        </pc:spChg>
      </pc:sldChg>
      <pc:sldChg chg="modSp mod modAnim modNotesTx">
        <pc:chgData name="Hp Unit" userId="86ec350514542ee1" providerId="LiveId" clId="{BEE40B3E-5CC5-4DF9-A0A2-8E2B3DA0BA15}" dt="2024-05-09T09:52:09.064" v="528"/>
        <pc:sldMkLst>
          <pc:docMk/>
          <pc:sldMk cId="215658740" sldId="270"/>
        </pc:sldMkLst>
        <pc:spChg chg="mod">
          <ac:chgData name="Hp Unit" userId="86ec350514542ee1" providerId="LiveId" clId="{BEE40B3E-5CC5-4DF9-A0A2-8E2B3DA0BA15}" dt="2024-04-22T12:38:47.691" v="313" actId="113"/>
          <ac:spMkLst>
            <pc:docMk/>
            <pc:sldMk cId="215658740" sldId="270"/>
            <ac:spMk id="40" creationId="{B6ED72A1-1F88-FB07-2CCD-1BCFCA6C142F}"/>
          </ac:spMkLst>
        </pc:spChg>
      </pc:sldChg>
      <pc:sldChg chg="modSp mod modAnim modNotesTx">
        <pc:chgData name="Hp Unit" userId="86ec350514542ee1" providerId="LiveId" clId="{BEE40B3E-5CC5-4DF9-A0A2-8E2B3DA0BA15}" dt="2024-05-09T09:52:17.715" v="529"/>
        <pc:sldMkLst>
          <pc:docMk/>
          <pc:sldMk cId="2178863372" sldId="271"/>
        </pc:sldMkLst>
        <pc:spChg chg="mod">
          <ac:chgData name="Hp Unit" userId="86ec350514542ee1" providerId="LiveId" clId="{BEE40B3E-5CC5-4DF9-A0A2-8E2B3DA0BA15}" dt="2024-04-24T07:26:09.422" v="483" actId="20577"/>
          <ac:spMkLst>
            <pc:docMk/>
            <pc:sldMk cId="2178863372" sldId="271"/>
            <ac:spMk id="40" creationId="{B6ED72A1-1F88-FB07-2CCD-1BCFCA6C142F}"/>
          </ac:spMkLst>
        </pc:spChg>
      </pc:sldChg>
      <pc:sldChg chg="modSp mod modAnim modNotesTx">
        <pc:chgData name="Hp Unit" userId="86ec350514542ee1" providerId="LiveId" clId="{BEE40B3E-5CC5-4DF9-A0A2-8E2B3DA0BA15}" dt="2024-05-09T09:52:24.921" v="530"/>
        <pc:sldMkLst>
          <pc:docMk/>
          <pc:sldMk cId="457048040" sldId="272"/>
        </pc:sldMkLst>
        <pc:spChg chg="mod">
          <ac:chgData name="Hp Unit" userId="86ec350514542ee1" providerId="LiveId" clId="{BEE40B3E-5CC5-4DF9-A0A2-8E2B3DA0BA15}" dt="2024-04-22T12:39:54.223" v="336"/>
          <ac:spMkLst>
            <pc:docMk/>
            <pc:sldMk cId="457048040" sldId="272"/>
            <ac:spMk id="2" creationId="{A5ACD38C-D235-B18B-685A-7DD370E1AF75}"/>
          </ac:spMkLst>
        </pc:spChg>
        <pc:spChg chg="mod">
          <ac:chgData name="Hp Unit" userId="86ec350514542ee1" providerId="LiveId" clId="{BEE40B3E-5CC5-4DF9-A0A2-8E2B3DA0BA15}" dt="2024-04-24T07:26:35.489" v="502" actId="20577"/>
          <ac:spMkLst>
            <pc:docMk/>
            <pc:sldMk cId="457048040" sldId="272"/>
            <ac:spMk id="40" creationId="{B6ED72A1-1F88-FB07-2CCD-1BCFCA6C142F}"/>
          </ac:spMkLst>
        </pc:spChg>
      </pc:sldChg>
      <pc:sldChg chg="modSp mod modAnim modNotesTx">
        <pc:chgData name="Hp Unit" userId="86ec350514542ee1" providerId="LiveId" clId="{BEE40B3E-5CC5-4DF9-A0A2-8E2B3DA0BA15}" dt="2024-05-09T09:52:37.313" v="531"/>
        <pc:sldMkLst>
          <pc:docMk/>
          <pc:sldMk cId="1299732703" sldId="273"/>
        </pc:sldMkLst>
        <pc:spChg chg="mod">
          <ac:chgData name="Hp Unit" userId="86ec350514542ee1" providerId="LiveId" clId="{BEE40B3E-5CC5-4DF9-A0A2-8E2B3DA0BA15}" dt="2024-04-22T12:40:53.923" v="358" actId="113"/>
          <ac:spMkLst>
            <pc:docMk/>
            <pc:sldMk cId="1299732703" sldId="273"/>
            <ac:spMk id="40" creationId="{B6ED72A1-1F88-FB07-2CCD-1BCFCA6C142F}"/>
          </ac:spMkLst>
        </pc:spChg>
      </pc:sldChg>
    </pc:docChg>
  </pc:docChgLst>
  <pc:docChgLst>
    <pc:chgData name="Hp Unit" userId="86ec350514542ee1" providerId="LiveId" clId="{EF314748-9872-442B-A783-9636BAFB0FB7}"/>
    <pc:docChg chg="modSld">
      <pc:chgData name="Hp Unit" userId="86ec350514542ee1" providerId="LiveId" clId="{EF314748-9872-442B-A783-9636BAFB0FB7}" dt="2024-04-18T09:33:36.871" v="40"/>
      <pc:docMkLst>
        <pc:docMk/>
      </pc:docMkLst>
      <pc:sldChg chg="modNotesTx">
        <pc:chgData name="Hp Unit" userId="86ec350514542ee1" providerId="LiveId" clId="{EF314748-9872-442B-A783-9636BAFB0FB7}" dt="2024-04-18T09:32:12.071" v="10" actId="20577"/>
        <pc:sldMkLst>
          <pc:docMk/>
          <pc:sldMk cId="12734824" sldId="257"/>
        </pc:sldMkLst>
      </pc:sldChg>
      <pc:sldChg chg="modNotesTx">
        <pc:chgData name="Hp Unit" userId="86ec350514542ee1" providerId="LiveId" clId="{EF314748-9872-442B-A783-9636BAFB0FB7}" dt="2024-04-18T09:33:12.242" v="38" actId="20577"/>
        <pc:sldMkLst>
          <pc:docMk/>
          <pc:sldMk cId="3271630228" sldId="262"/>
        </pc:sldMkLst>
      </pc:sldChg>
      <pc:sldChg chg="modNotesTx">
        <pc:chgData name="Hp Unit" userId="86ec350514542ee1" providerId="LiveId" clId="{EF314748-9872-442B-A783-9636BAFB0FB7}" dt="2024-04-18T09:32:35.633" v="34" actId="20577"/>
        <pc:sldMkLst>
          <pc:docMk/>
          <pc:sldMk cId="1861209249" sldId="268"/>
        </pc:sldMkLst>
      </pc:sldChg>
      <pc:sldChg chg="modNotesTx">
        <pc:chgData name="Hp Unit" userId="86ec350514542ee1" providerId="LiveId" clId="{EF314748-9872-442B-A783-9636BAFB0FB7}" dt="2024-04-18T09:33:36.871" v="40"/>
        <pc:sldMkLst>
          <pc:docMk/>
          <pc:sldMk cId="215658740" sldId="270"/>
        </pc:sldMkLst>
      </pc:sldChg>
    </pc:docChg>
  </pc:docChgLst>
  <pc:docChgLst>
    <pc:chgData name="Hp Unit" userId="86ec350514542ee1" providerId="LiveId" clId="{1ABBDAEA-1B6B-417C-824B-EDA9BF04E19B}"/>
    <pc:docChg chg="undo redo custSel addSld delSld modSld">
      <pc:chgData name="Hp Unit" userId="86ec350514542ee1" providerId="LiveId" clId="{1ABBDAEA-1B6B-417C-824B-EDA9BF04E19B}" dt="2024-03-27T11:33:00.360" v="5703" actId="20577"/>
      <pc:docMkLst>
        <pc:docMk/>
      </pc:docMkLst>
      <pc:sldChg chg="addSp modSp mod modNotesTx">
        <pc:chgData name="Hp Unit" userId="86ec350514542ee1" providerId="LiveId" clId="{1ABBDAEA-1B6B-417C-824B-EDA9BF04E19B}" dt="2024-03-27T11:31:06.313" v="5695" actId="20577"/>
        <pc:sldMkLst>
          <pc:docMk/>
          <pc:sldMk cId="3923434475" sldId="256"/>
        </pc:sldMkLst>
        <pc:spChg chg="mod">
          <ac:chgData name="Hp Unit" userId="86ec350514542ee1" providerId="LiveId" clId="{1ABBDAEA-1B6B-417C-824B-EDA9BF04E19B}" dt="2024-03-25T11:41:26.750" v="1" actId="20577"/>
          <ac:spMkLst>
            <pc:docMk/>
            <pc:sldMk cId="3923434475" sldId="256"/>
            <ac:spMk id="3" creationId="{D9DCAD12-0F0E-829D-CAC4-A41407C1C1B9}"/>
          </ac:spMkLst>
        </pc:spChg>
        <pc:picChg chg="add mod">
          <ac:chgData name="Hp Unit" userId="86ec350514542ee1" providerId="LiveId" clId="{1ABBDAEA-1B6B-417C-824B-EDA9BF04E19B}" dt="2024-03-26T08:45:41.207" v="5672"/>
          <ac:picMkLst>
            <pc:docMk/>
            <pc:sldMk cId="3923434475" sldId="256"/>
            <ac:picMk id="4" creationId="{D7CF9D32-A4F1-B17E-8568-502499C0ACA9}"/>
          </ac:picMkLst>
        </pc:picChg>
      </pc:sldChg>
      <pc:sldChg chg="addSp modSp mod modNotesTx">
        <pc:chgData name="Hp Unit" userId="86ec350514542ee1" providerId="LiveId" clId="{1ABBDAEA-1B6B-417C-824B-EDA9BF04E19B}" dt="2024-03-26T08:45:44.197" v="5674"/>
        <pc:sldMkLst>
          <pc:docMk/>
          <pc:sldMk cId="12734824" sldId="257"/>
        </pc:sldMkLst>
        <pc:spChg chg="mod">
          <ac:chgData name="Hp Unit" userId="86ec350514542ee1" providerId="LiveId" clId="{1ABBDAEA-1B6B-417C-824B-EDA9BF04E19B}" dt="2024-03-25T12:06:11.196" v="1076" actId="403"/>
          <ac:spMkLst>
            <pc:docMk/>
            <pc:sldMk cId="12734824" sldId="257"/>
            <ac:spMk id="4" creationId="{143E6E76-3554-4B10-BB7F-664CEF3A5F8E}"/>
          </ac:spMkLst>
        </pc:spChg>
        <pc:picChg chg="add mod">
          <ac:chgData name="Hp Unit" userId="86ec350514542ee1" providerId="LiveId" clId="{1ABBDAEA-1B6B-417C-824B-EDA9BF04E19B}" dt="2024-03-26T08:45:44.197" v="5674"/>
          <ac:picMkLst>
            <pc:docMk/>
            <pc:sldMk cId="12734824" sldId="257"/>
            <ac:picMk id="3" creationId="{A59AC7BC-C075-FACC-0CD6-98B1D0FBEB51}"/>
          </ac:picMkLst>
        </pc:picChg>
      </pc:sldChg>
      <pc:sldChg chg="del">
        <pc:chgData name="Hp Unit" userId="86ec350514542ee1" providerId="LiveId" clId="{1ABBDAEA-1B6B-417C-824B-EDA9BF04E19B}" dt="2024-03-25T12:50:41.787" v="1450" actId="47"/>
        <pc:sldMkLst>
          <pc:docMk/>
          <pc:sldMk cId="2883903426" sldId="258"/>
        </pc:sldMkLst>
      </pc:sldChg>
      <pc:sldChg chg="del">
        <pc:chgData name="Hp Unit" userId="86ec350514542ee1" providerId="LiveId" clId="{1ABBDAEA-1B6B-417C-824B-EDA9BF04E19B}" dt="2024-03-25T13:37:11.385" v="2854" actId="47"/>
        <pc:sldMkLst>
          <pc:docMk/>
          <pc:sldMk cId="1697955501" sldId="259"/>
        </pc:sldMkLst>
      </pc:sldChg>
      <pc:sldChg chg="addSp delSp modSp mod modClrScheme chgLayout modNotesTx">
        <pc:chgData name="Hp Unit" userId="86ec350514542ee1" providerId="LiveId" clId="{1ABBDAEA-1B6B-417C-824B-EDA9BF04E19B}" dt="2024-03-27T11:31:32.914" v="5696" actId="20577"/>
        <pc:sldMkLst>
          <pc:docMk/>
          <pc:sldMk cId="3115320565" sldId="260"/>
        </pc:sldMkLst>
        <pc:spChg chg="add del mod ord">
          <ac:chgData name="Hp Unit" userId="86ec350514542ee1" providerId="LiveId" clId="{1ABBDAEA-1B6B-417C-824B-EDA9BF04E19B}" dt="2024-03-25T11:42:23.829" v="7" actId="700"/>
          <ac:spMkLst>
            <pc:docMk/>
            <pc:sldMk cId="3115320565" sldId="260"/>
            <ac:spMk id="4" creationId="{001CD127-DD74-1CA4-F96A-F3FC758AF826}"/>
          </ac:spMkLst>
        </pc:spChg>
        <pc:spChg chg="add del mod ord">
          <ac:chgData name="Hp Unit" userId="86ec350514542ee1" providerId="LiveId" clId="{1ABBDAEA-1B6B-417C-824B-EDA9BF04E19B}" dt="2024-03-25T11:42:23.829" v="7" actId="700"/>
          <ac:spMkLst>
            <pc:docMk/>
            <pc:sldMk cId="3115320565" sldId="260"/>
            <ac:spMk id="5" creationId="{165AF01E-8E17-7687-92CB-C1B6BFCBBF69}"/>
          </ac:spMkLst>
        </pc:spChg>
        <pc:spChg chg="add mod">
          <ac:chgData name="Hp Unit" userId="86ec350514542ee1" providerId="LiveId" clId="{1ABBDAEA-1B6B-417C-824B-EDA9BF04E19B}" dt="2024-03-25T11:43:15.595" v="33" actId="14100"/>
          <ac:spMkLst>
            <pc:docMk/>
            <pc:sldMk cId="3115320565" sldId="260"/>
            <ac:spMk id="6" creationId="{58707B4E-3815-2A03-6764-99891E6CF5E0}"/>
          </ac:spMkLst>
        </pc:spChg>
        <pc:picChg chg="add mod">
          <ac:chgData name="Hp Unit" userId="86ec350514542ee1" providerId="LiveId" clId="{1ABBDAEA-1B6B-417C-824B-EDA9BF04E19B}" dt="2024-03-25T11:42:49.440" v="10" actId="1076"/>
          <ac:picMkLst>
            <pc:docMk/>
            <pc:sldMk cId="3115320565" sldId="260"/>
            <ac:picMk id="2" creationId="{01EC9250-EA44-A20F-2FD8-FF8E65A35C0A}"/>
          </ac:picMkLst>
        </pc:picChg>
        <pc:picChg chg="del">
          <ac:chgData name="Hp Unit" userId="86ec350514542ee1" providerId="LiveId" clId="{1ABBDAEA-1B6B-417C-824B-EDA9BF04E19B}" dt="2024-03-25T11:42:02.238" v="4" actId="478"/>
          <ac:picMkLst>
            <pc:docMk/>
            <pc:sldMk cId="3115320565" sldId="260"/>
            <ac:picMk id="3" creationId="{261AA422-E584-143C-0F64-F0D6B9E09DC2}"/>
          </ac:picMkLst>
        </pc:picChg>
        <pc:picChg chg="add mod">
          <ac:chgData name="Hp Unit" userId="86ec350514542ee1" providerId="LiveId" clId="{1ABBDAEA-1B6B-417C-824B-EDA9BF04E19B}" dt="2024-03-26T08:45:42.972" v="5673"/>
          <ac:picMkLst>
            <pc:docMk/>
            <pc:sldMk cId="3115320565" sldId="260"/>
            <ac:picMk id="3" creationId="{8AD8604E-A9A1-506A-C393-B3C2F5E43A06}"/>
          </ac:picMkLst>
        </pc:picChg>
      </pc:sldChg>
      <pc:sldChg chg="addSp delSp modSp mod modNotesTx">
        <pc:chgData name="Hp Unit" userId="86ec350514542ee1" providerId="LiveId" clId="{1ABBDAEA-1B6B-417C-824B-EDA9BF04E19B}" dt="2024-03-26T08:45:49.416" v="5677"/>
        <pc:sldMkLst>
          <pc:docMk/>
          <pc:sldMk cId="2489081891" sldId="261"/>
        </pc:sldMkLst>
        <pc:spChg chg="mod">
          <ac:chgData name="Hp Unit" userId="86ec350514542ee1" providerId="LiveId" clId="{1ABBDAEA-1B6B-417C-824B-EDA9BF04E19B}" dt="2024-03-25T13:38:59.990" v="2899" actId="20577"/>
          <ac:spMkLst>
            <pc:docMk/>
            <pc:sldMk cId="2489081891" sldId="261"/>
            <ac:spMk id="2" creationId="{F1E282A7-2DB0-A419-103F-CCF18D0D6CC8}"/>
          </ac:spMkLst>
        </pc:spChg>
        <pc:picChg chg="add del mod">
          <ac:chgData name="Hp Unit" userId="86ec350514542ee1" providerId="LiveId" clId="{1ABBDAEA-1B6B-417C-824B-EDA9BF04E19B}" dt="2024-03-26T08:45:13.661" v="5664" actId="478"/>
          <ac:picMkLst>
            <pc:docMk/>
            <pc:sldMk cId="2489081891" sldId="261"/>
            <ac:picMk id="3" creationId="{B7F9D875-7975-93A4-53E7-456F53084508}"/>
          </ac:picMkLst>
        </pc:picChg>
        <pc:picChg chg="add mod">
          <ac:chgData name="Hp Unit" userId="86ec350514542ee1" providerId="LiveId" clId="{1ABBDAEA-1B6B-417C-824B-EDA9BF04E19B}" dt="2024-03-26T08:45:49.416" v="5677"/>
          <ac:picMkLst>
            <pc:docMk/>
            <pc:sldMk cId="2489081891" sldId="261"/>
            <ac:picMk id="4" creationId="{D1D32141-0372-7E14-DB78-45C65914E3F1}"/>
          </ac:picMkLst>
        </pc:picChg>
      </pc:sldChg>
      <pc:sldChg chg="addSp delSp modSp mod modAnim modNotesTx">
        <pc:chgData name="Hp Unit" userId="86ec350514542ee1" providerId="LiveId" clId="{1ABBDAEA-1B6B-417C-824B-EDA9BF04E19B}" dt="2024-03-26T08:45:51.026" v="5678"/>
        <pc:sldMkLst>
          <pc:docMk/>
          <pc:sldMk cId="3271630228" sldId="262"/>
        </pc:sldMkLst>
        <pc:spChg chg="mod">
          <ac:chgData name="Hp Unit" userId="86ec350514542ee1" providerId="LiveId" clId="{1ABBDAEA-1B6B-417C-824B-EDA9BF04E19B}" dt="2024-03-26T06:39:38.318" v="4046" actId="20577"/>
          <ac:spMkLst>
            <pc:docMk/>
            <pc:sldMk cId="3271630228" sldId="262"/>
            <ac:spMk id="2" creationId="{A5ACD38C-D235-B18B-685A-7DD370E1AF75}"/>
          </ac:spMkLst>
        </pc:spChg>
        <pc:spChg chg="mod">
          <ac:chgData name="Hp Unit" userId="86ec350514542ee1" providerId="LiveId" clId="{1ABBDAEA-1B6B-417C-824B-EDA9BF04E19B}" dt="2024-03-26T06:42:49.684" v="4196" actId="20577"/>
          <ac:spMkLst>
            <pc:docMk/>
            <pc:sldMk cId="3271630228" sldId="262"/>
            <ac:spMk id="40" creationId="{B6ED72A1-1F88-FB07-2CCD-1BCFCA6C142F}"/>
          </ac:spMkLst>
        </pc:spChg>
        <pc:picChg chg="add del mod">
          <ac:chgData name="Hp Unit" userId="86ec350514542ee1" providerId="LiveId" clId="{1ABBDAEA-1B6B-417C-824B-EDA9BF04E19B}" dt="2024-03-26T08:45:15.754" v="5665" actId="478"/>
          <ac:picMkLst>
            <pc:docMk/>
            <pc:sldMk cId="3271630228" sldId="262"/>
            <ac:picMk id="3" creationId="{8D3F5E8E-B558-AB27-33CA-9962232451BA}"/>
          </ac:picMkLst>
        </pc:picChg>
        <pc:picChg chg="add mod">
          <ac:chgData name="Hp Unit" userId="86ec350514542ee1" providerId="LiveId" clId="{1ABBDAEA-1B6B-417C-824B-EDA9BF04E19B}" dt="2024-03-25T14:37:41.627" v="4040" actId="1076"/>
          <ac:picMkLst>
            <pc:docMk/>
            <pc:sldMk cId="3271630228" sldId="262"/>
            <ac:picMk id="4" creationId="{720ED433-7EF8-E451-9862-17075EA68AC3}"/>
          </ac:picMkLst>
        </pc:picChg>
        <pc:picChg chg="add mod">
          <ac:chgData name="Hp Unit" userId="86ec350514542ee1" providerId="LiveId" clId="{1ABBDAEA-1B6B-417C-824B-EDA9BF04E19B}" dt="2024-03-26T08:45:51.026" v="5678"/>
          <ac:picMkLst>
            <pc:docMk/>
            <pc:sldMk cId="3271630228" sldId="262"/>
            <ac:picMk id="5" creationId="{3CF1A4BB-59AE-5943-8A87-E40B2CDF5D29}"/>
          </ac:picMkLst>
        </pc:picChg>
        <pc:picChg chg="del">
          <ac:chgData name="Hp Unit" userId="86ec350514542ee1" providerId="LiveId" clId="{1ABBDAEA-1B6B-417C-824B-EDA9BF04E19B}" dt="2024-03-25T14:35:31.605" v="3994" actId="478"/>
          <ac:picMkLst>
            <pc:docMk/>
            <pc:sldMk cId="3271630228" sldId="262"/>
            <ac:picMk id="5" creationId="{CD409191-79D5-C63F-7E46-58DE61DF53E4}"/>
          </ac:picMkLst>
        </pc:picChg>
      </pc:sldChg>
      <pc:sldChg chg="del">
        <pc:chgData name="Hp Unit" userId="86ec350514542ee1" providerId="LiveId" clId="{1ABBDAEA-1B6B-417C-824B-EDA9BF04E19B}" dt="2024-03-26T07:31:58.115" v="5181" actId="47"/>
        <pc:sldMkLst>
          <pc:docMk/>
          <pc:sldMk cId="3858486007" sldId="263"/>
        </pc:sldMkLst>
      </pc:sldChg>
      <pc:sldChg chg="del">
        <pc:chgData name="Hp Unit" userId="86ec350514542ee1" providerId="LiveId" clId="{1ABBDAEA-1B6B-417C-824B-EDA9BF04E19B}" dt="2024-03-26T07:32:00.065" v="5182" actId="47"/>
        <pc:sldMkLst>
          <pc:docMk/>
          <pc:sldMk cId="944432623" sldId="264"/>
        </pc:sldMkLst>
      </pc:sldChg>
      <pc:sldChg chg="addSp delSp modSp mod setBg modNotesTx">
        <pc:chgData name="Hp Unit" userId="86ec350514542ee1" providerId="LiveId" clId="{1ABBDAEA-1B6B-417C-824B-EDA9BF04E19B}" dt="2024-03-26T08:46:01.270" v="5684"/>
        <pc:sldMkLst>
          <pc:docMk/>
          <pc:sldMk cId="1160502578" sldId="265"/>
        </pc:sldMkLst>
        <pc:spChg chg="mod ord">
          <ac:chgData name="Hp Unit" userId="86ec350514542ee1" providerId="LiveId" clId="{1ABBDAEA-1B6B-417C-824B-EDA9BF04E19B}" dt="2024-03-26T07:40:02.997" v="5236" actId="1076"/>
          <ac:spMkLst>
            <pc:docMk/>
            <pc:sldMk cId="1160502578" sldId="265"/>
            <ac:spMk id="2" creationId="{6DB7E85E-423E-60A5-E09F-E3773C54FA7F}"/>
          </ac:spMkLst>
        </pc:spChg>
        <pc:spChg chg="add del">
          <ac:chgData name="Hp Unit" userId="86ec350514542ee1" providerId="LiveId" clId="{1ABBDAEA-1B6B-417C-824B-EDA9BF04E19B}" dt="2024-03-26T07:35:04.800" v="5191" actId="26606"/>
          <ac:spMkLst>
            <pc:docMk/>
            <pc:sldMk cId="1160502578" sldId="265"/>
            <ac:spMk id="25" creationId="{9203DE33-2CD4-4CA8-9AF3-37C3B65133B0}"/>
          </ac:spMkLst>
        </pc:spChg>
        <pc:spChg chg="add del">
          <ac:chgData name="Hp Unit" userId="86ec350514542ee1" providerId="LiveId" clId="{1ABBDAEA-1B6B-417C-824B-EDA9BF04E19B}" dt="2024-03-26T07:35:04.800" v="5191" actId="26606"/>
          <ac:spMkLst>
            <pc:docMk/>
            <pc:sldMk cId="1160502578" sldId="265"/>
            <ac:spMk id="27" creationId="{0AF57B88-1D4C-41FA-A761-EC1DD10C35CB}"/>
          </ac:spMkLst>
        </pc:spChg>
        <pc:spChg chg="add del">
          <ac:chgData name="Hp Unit" userId="86ec350514542ee1" providerId="LiveId" clId="{1ABBDAEA-1B6B-417C-824B-EDA9BF04E19B}" dt="2024-03-26T07:35:04.800" v="5191" actId="26606"/>
          <ac:spMkLst>
            <pc:docMk/>
            <pc:sldMk cId="1160502578" sldId="265"/>
            <ac:spMk id="29" creationId="{D2548F45-5164-4ABB-8212-7F293FDED8D4}"/>
          </ac:spMkLst>
        </pc:spChg>
        <pc:spChg chg="add del">
          <ac:chgData name="Hp Unit" userId="86ec350514542ee1" providerId="LiveId" clId="{1ABBDAEA-1B6B-417C-824B-EDA9BF04E19B}" dt="2024-03-26T07:35:04.800" v="5191" actId="26606"/>
          <ac:spMkLst>
            <pc:docMk/>
            <pc:sldMk cId="1160502578" sldId="265"/>
            <ac:spMk id="31" creationId="{5E81CCFB-7BEF-4186-86FB-D09450B4D02D}"/>
          </ac:spMkLst>
        </pc:spChg>
        <pc:spChg chg="add del">
          <ac:chgData name="Hp Unit" userId="86ec350514542ee1" providerId="LiveId" clId="{1ABBDAEA-1B6B-417C-824B-EDA9BF04E19B}" dt="2024-03-26T07:34:46.383" v="5188" actId="26606"/>
          <ac:spMkLst>
            <pc:docMk/>
            <pc:sldMk cId="1160502578" sldId="265"/>
            <ac:spMk id="36" creationId="{9B7AD9F6-8CE7-4299-8FC6-328F4DCD3FF9}"/>
          </ac:spMkLst>
        </pc:spChg>
        <pc:spChg chg="add del">
          <ac:chgData name="Hp Unit" userId="86ec350514542ee1" providerId="LiveId" clId="{1ABBDAEA-1B6B-417C-824B-EDA9BF04E19B}" dt="2024-03-26T07:34:46.383" v="5188" actId="26606"/>
          <ac:spMkLst>
            <pc:docMk/>
            <pc:sldMk cId="1160502578" sldId="265"/>
            <ac:spMk id="38" creationId="{F49775AF-8896-43EE-92C6-83497D6DC56F}"/>
          </ac:spMkLst>
        </pc:spChg>
        <pc:spChg chg="add del">
          <ac:chgData name="Hp Unit" userId="86ec350514542ee1" providerId="LiveId" clId="{1ABBDAEA-1B6B-417C-824B-EDA9BF04E19B}" dt="2024-03-26T07:35:04.795" v="5190" actId="26606"/>
          <ac:spMkLst>
            <pc:docMk/>
            <pc:sldMk cId="1160502578" sldId="265"/>
            <ac:spMk id="40" creationId="{06DA9DF9-31F7-4056-B42E-878CC92417B8}"/>
          </ac:spMkLst>
        </pc:spChg>
        <pc:spChg chg="add del">
          <ac:chgData name="Hp Unit" userId="86ec350514542ee1" providerId="LiveId" clId="{1ABBDAEA-1B6B-417C-824B-EDA9BF04E19B}" dt="2024-03-26T07:35:23.712" v="5193" actId="26606"/>
          <ac:spMkLst>
            <pc:docMk/>
            <pc:sldMk cId="1160502578" sldId="265"/>
            <ac:spMk id="42" creationId="{6F828D28-8E09-41CC-8229-3070B5467A96}"/>
          </ac:spMkLst>
        </pc:spChg>
        <pc:spChg chg="add del">
          <ac:chgData name="Hp Unit" userId="86ec350514542ee1" providerId="LiveId" clId="{1ABBDAEA-1B6B-417C-824B-EDA9BF04E19B}" dt="2024-03-26T07:35:23.712" v="5193" actId="26606"/>
          <ac:spMkLst>
            <pc:docMk/>
            <pc:sldMk cId="1160502578" sldId="265"/>
            <ac:spMk id="43" creationId="{D5B012D8-7F27-4758-9AC6-C889B154BD73}"/>
          </ac:spMkLst>
        </pc:spChg>
        <pc:spChg chg="add del">
          <ac:chgData name="Hp Unit" userId="86ec350514542ee1" providerId="LiveId" clId="{1ABBDAEA-1B6B-417C-824B-EDA9BF04E19B}" dt="2024-03-26T07:35:23.712" v="5193" actId="26606"/>
          <ac:spMkLst>
            <pc:docMk/>
            <pc:sldMk cId="1160502578" sldId="265"/>
            <ac:spMk id="44" creationId="{4063B759-00FC-46D1-9898-8E8625268FAF}"/>
          </ac:spMkLst>
        </pc:spChg>
        <pc:spChg chg="add del">
          <ac:chgData name="Hp Unit" userId="86ec350514542ee1" providerId="LiveId" clId="{1ABBDAEA-1B6B-417C-824B-EDA9BF04E19B}" dt="2024-03-26T07:36:14.593" v="5198" actId="26606"/>
          <ac:spMkLst>
            <pc:docMk/>
            <pc:sldMk cId="1160502578" sldId="265"/>
            <ac:spMk id="49" creationId="{9B7AD9F6-8CE7-4299-8FC6-328F4DCD3FF9}"/>
          </ac:spMkLst>
        </pc:spChg>
        <pc:spChg chg="add del">
          <ac:chgData name="Hp Unit" userId="86ec350514542ee1" providerId="LiveId" clId="{1ABBDAEA-1B6B-417C-824B-EDA9BF04E19B}" dt="2024-03-26T07:36:14.593" v="5198" actId="26606"/>
          <ac:spMkLst>
            <pc:docMk/>
            <pc:sldMk cId="1160502578" sldId="265"/>
            <ac:spMk id="51" creationId="{F49775AF-8896-43EE-92C6-83497D6DC56F}"/>
          </ac:spMkLst>
        </pc:spChg>
        <pc:spChg chg="add del">
          <ac:chgData name="Hp Unit" userId="86ec350514542ee1" providerId="LiveId" clId="{1ABBDAEA-1B6B-417C-824B-EDA9BF04E19B}" dt="2024-03-26T07:36:14.588" v="5197" actId="26606"/>
          <ac:spMkLst>
            <pc:docMk/>
            <pc:sldMk cId="1160502578" sldId="265"/>
            <ac:spMk id="56" creationId="{ECC07320-C2CA-4E29-8481-9D9E143C7788}"/>
          </ac:spMkLst>
        </pc:spChg>
        <pc:spChg chg="add del">
          <ac:chgData name="Hp Unit" userId="86ec350514542ee1" providerId="LiveId" clId="{1ABBDAEA-1B6B-417C-824B-EDA9BF04E19B}" dt="2024-03-26T07:36:14.588" v="5197" actId="26606"/>
          <ac:spMkLst>
            <pc:docMk/>
            <pc:sldMk cId="1160502578" sldId="265"/>
            <ac:spMk id="58" creationId="{178FB36B-5BFE-42CA-BC60-1115E0D95EEC}"/>
          </ac:spMkLst>
        </pc:spChg>
        <pc:spChg chg="add">
          <ac:chgData name="Hp Unit" userId="86ec350514542ee1" providerId="LiveId" clId="{1ABBDAEA-1B6B-417C-824B-EDA9BF04E19B}" dt="2024-03-26T07:36:14.593" v="5198" actId="26606"/>
          <ac:spMkLst>
            <pc:docMk/>
            <pc:sldMk cId="1160502578" sldId="265"/>
            <ac:spMk id="60" creationId="{ECC07320-C2CA-4E29-8481-9D9E143C7788}"/>
          </ac:spMkLst>
        </pc:spChg>
        <pc:picChg chg="add mod ord modCrop">
          <ac:chgData name="Hp Unit" userId="86ec350514542ee1" providerId="LiveId" clId="{1ABBDAEA-1B6B-417C-824B-EDA9BF04E19B}" dt="2024-03-26T07:39:56.447" v="5235" actId="1440"/>
          <ac:picMkLst>
            <pc:docMk/>
            <pc:sldMk cId="1160502578" sldId="265"/>
            <ac:picMk id="4" creationId="{A41E8447-F57F-94D8-7E5E-9F43311B60C0}"/>
          </ac:picMkLst>
        </pc:picChg>
        <pc:picChg chg="add del mod">
          <ac:chgData name="Hp Unit" userId="86ec350514542ee1" providerId="LiveId" clId="{1ABBDAEA-1B6B-417C-824B-EDA9BF04E19B}" dt="2024-03-26T08:44:17.477" v="5652" actId="478"/>
          <ac:picMkLst>
            <pc:docMk/>
            <pc:sldMk cId="1160502578" sldId="265"/>
            <ac:picMk id="5" creationId="{3969720B-2E95-EBA0-6A96-FE5E4F51D23E}"/>
          </ac:picMkLst>
        </pc:picChg>
        <pc:picChg chg="add mod">
          <ac:chgData name="Hp Unit" userId="86ec350514542ee1" providerId="LiveId" clId="{1ABBDAEA-1B6B-417C-824B-EDA9BF04E19B}" dt="2024-03-26T08:46:01.270" v="5684"/>
          <ac:picMkLst>
            <pc:docMk/>
            <pc:sldMk cId="1160502578" sldId="265"/>
            <ac:picMk id="6" creationId="{E6EE0D9C-8596-6641-F940-AD992A5D143C}"/>
          </ac:picMkLst>
        </pc:picChg>
        <pc:picChg chg="del">
          <ac:chgData name="Hp Unit" userId="86ec350514542ee1" providerId="LiveId" clId="{1ABBDAEA-1B6B-417C-824B-EDA9BF04E19B}" dt="2024-03-26T07:34:19.641" v="5183" actId="478"/>
          <ac:picMkLst>
            <pc:docMk/>
            <pc:sldMk cId="1160502578" sldId="265"/>
            <ac:picMk id="9" creationId="{695CD595-9F5C-7F73-2ACF-33EB5B403D6E}"/>
          </ac:picMkLst>
        </pc:picChg>
        <pc:picChg chg="add del mod">
          <ac:chgData name="Hp Unit" userId="86ec350514542ee1" providerId="LiveId" clId="{1ABBDAEA-1B6B-417C-824B-EDA9BF04E19B}" dt="2024-03-26T08:45:31.684" v="5671" actId="478"/>
          <ac:picMkLst>
            <pc:docMk/>
            <pc:sldMk cId="1160502578" sldId="265"/>
            <ac:picMk id="10" creationId="{D4D1B1F4-F8CC-3C65-A7D4-8330C178C633}"/>
          </ac:picMkLst>
        </pc:picChg>
      </pc:sldChg>
      <pc:sldChg chg="addSp delSp modSp new mod setBg modAnim modNotesTx">
        <pc:chgData name="Hp Unit" userId="86ec350514542ee1" providerId="LiveId" clId="{1ABBDAEA-1B6B-417C-824B-EDA9BF04E19B}" dt="2024-03-26T08:45:45.642" v="5675"/>
        <pc:sldMkLst>
          <pc:docMk/>
          <pc:sldMk cId="1805431972" sldId="266"/>
        </pc:sldMkLst>
        <pc:spChg chg="mod">
          <ac:chgData name="Hp Unit" userId="86ec350514542ee1" providerId="LiveId" clId="{1ABBDAEA-1B6B-417C-824B-EDA9BF04E19B}" dt="2024-03-25T12:52:21.399" v="1498" actId="404"/>
          <ac:spMkLst>
            <pc:docMk/>
            <pc:sldMk cId="1805431972" sldId="266"/>
            <ac:spMk id="2" creationId="{C46381A9-9D8A-C2B2-7D32-DAA5E1D71240}"/>
          </ac:spMkLst>
        </pc:spChg>
        <pc:spChg chg="del mod">
          <ac:chgData name="Hp Unit" userId="86ec350514542ee1" providerId="LiveId" clId="{1ABBDAEA-1B6B-417C-824B-EDA9BF04E19B}" dt="2024-03-25T12:31:29.956" v="1222" actId="478"/>
          <ac:spMkLst>
            <pc:docMk/>
            <pc:sldMk cId="1805431972" sldId="266"/>
            <ac:spMk id="3" creationId="{9D4DB12B-ADAD-3FAC-C667-FC39592D9AD3}"/>
          </ac:spMkLst>
        </pc:spChg>
        <pc:spChg chg="add del mod">
          <ac:chgData name="Hp Unit" userId="86ec350514542ee1" providerId="LiveId" clId="{1ABBDAEA-1B6B-417C-824B-EDA9BF04E19B}" dt="2024-03-25T12:37:13.913" v="1294" actId="478"/>
          <ac:spMkLst>
            <pc:docMk/>
            <pc:sldMk cId="1805431972" sldId="266"/>
            <ac:spMk id="4" creationId="{4B4426D6-02CD-EB68-FAAA-A53FD3736CD1}"/>
          </ac:spMkLst>
        </pc:spChg>
        <pc:spChg chg="del mod">
          <ac:chgData name="Hp Unit" userId="86ec350514542ee1" providerId="LiveId" clId="{1ABBDAEA-1B6B-417C-824B-EDA9BF04E19B}" dt="2024-03-25T12:31:59.685" v="1229" actId="478"/>
          <ac:spMkLst>
            <pc:docMk/>
            <pc:sldMk cId="1805431972" sldId="266"/>
            <ac:spMk id="5" creationId="{B986F456-6030-B547-DF0A-3AD629C9EB44}"/>
          </ac:spMkLst>
        </pc:spChg>
        <pc:spChg chg="add del mod">
          <ac:chgData name="Hp Unit" userId="86ec350514542ee1" providerId="LiveId" clId="{1ABBDAEA-1B6B-417C-824B-EDA9BF04E19B}" dt="2024-03-25T12:38:25.021" v="1305" actId="478"/>
          <ac:spMkLst>
            <pc:docMk/>
            <pc:sldMk cId="1805431972" sldId="266"/>
            <ac:spMk id="6" creationId="{767A03E1-2F94-1FC0-2CD4-DE81C297810A}"/>
          </ac:spMkLst>
        </pc:spChg>
        <pc:spChg chg="add mod">
          <ac:chgData name="Hp Unit" userId="86ec350514542ee1" providerId="LiveId" clId="{1ABBDAEA-1B6B-417C-824B-EDA9BF04E19B}" dt="2024-03-25T12:52:07.124" v="1495" actId="14100"/>
          <ac:spMkLst>
            <pc:docMk/>
            <pc:sldMk cId="1805431972" sldId="266"/>
            <ac:spMk id="17" creationId="{F80401FA-3BD5-3472-DB7C-F561BC0BD84C}"/>
          </ac:spMkLst>
        </pc:spChg>
        <pc:spChg chg="add del mod">
          <ac:chgData name="Hp Unit" userId="86ec350514542ee1" providerId="LiveId" clId="{1ABBDAEA-1B6B-417C-824B-EDA9BF04E19B}" dt="2024-03-25T12:38:28.023" v="1306" actId="478"/>
          <ac:spMkLst>
            <pc:docMk/>
            <pc:sldMk cId="1805431972" sldId="266"/>
            <ac:spMk id="19" creationId="{23DB7A27-F1BC-6ABB-423C-6DECA9F48492}"/>
          </ac:spMkLst>
        </pc:spChg>
        <pc:spChg chg="add mod">
          <ac:chgData name="Hp Unit" userId="86ec350514542ee1" providerId="LiveId" clId="{1ABBDAEA-1B6B-417C-824B-EDA9BF04E19B}" dt="2024-03-25T12:51:51.918" v="1491" actId="20577"/>
          <ac:spMkLst>
            <pc:docMk/>
            <pc:sldMk cId="1805431972" sldId="266"/>
            <ac:spMk id="20" creationId="{114F6D1E-A3B2-718D-FE01-121B06B20787}"/>
          </ac:spMkLst>
        </pc:spChg>
        <pc:spChg chg="add del mod">
          <ac:chgData name="Hp Unit" userId="86ec350514542ee1" providerId="LiveId" clId="{1ABBDAEA-1B6B-417C-824B-EDA9BF04E19B}" dt="2024-03-25T12:52:25.323" v="1499" actId="478"/>
          <ac:spMkLst>
            <pc:docMk/>
            <pc:sldMk cId="1805431972" sldId="266"/>
            <ac:spMk id="25" creationId="{E00FD212-8E5C-746F-5ADC-1C9B614A5745}"/>
          </ac:spMkLst>
        </pc:spChg>
        <pc:spChg chg="add mod">
          <ac:chgData name="Hp Unit" userId="86ec350514542ee1" providerId="LiveId" clId="{1ABBDAEA-1B6B-417C-824B-EDA9BF04E19B}" dt="2024-03-25T12:52:42.494" v="1514" actId="20577"/>
          <ac:spMkLst>
            <pc:docMk/>
            <pc:sldMk cId="1805431972" sldId="266"/>
            <ac:spMk id="26" creationId="{4AB9C98B-CDD3-7468-7C4C-1BD5258FA85B}"/>
          </ac:spMkLst>
        </pc:spChg>
        <pc:picChg chg="add mod">
          <ac:chgData name="Hp Unit" userId="86ec350514542ee1" providerId="LiveId" clId="{1ABBDAEA-1B6B-417C-824B-EDA9BF04E19B}" dt="2024-03-26T08:45:45.642" v="5675"/>
          <ac:picMkLst>
            <pc:docMk/>
            <pc:sldMk cId="1805431972" sldId="266"/>
            <ac:picMk id="3" creationId="{ACD136A6-F02C-7947-F467-77DBBDB3A258}"/>
          </ac:picMkLst>
        </pc:picChg>
        <pc:picChg chg="add mod">
          <ac:chgData name="Hp Unit" userId="86ec350514542ee1" providerId="LiveId" clId="{1ABBDAEA-1B6B-417C-824B-EDA9BF04E19B}" dt="2024-03-25T12:28:09.937" v="1160"/>
          <ac:picMkLst>
            <pc:docMk/>
            <pc:sldMk cId="1805431972" sldId="266"/>
            <ac:picMk id="7" creationId="{9263133D-070C-4DF5-2056-DC20F4A8EC06}"/>
          </ac:picMkLst>
        </pc:picChg>
        <pc:picChg chg="add mod">
          <ac:chgData name="Hp Unit" userId="86ec350514542ee1" providerId="LiveId" clId="{1ABBDAEA-1B6B-417C-824B-EDA9BF04E19B}" dt="2024-03-25T12:28:08.212" v="1158"/>
          <ac:picMkLst>
            <pc:docMk/>
            <pc:sldMk cId="1805431972" sldId="266"/>
            <ac:picMk id="8" creationId="{961E1AAB-6A2E-2EFB-80EC-C496C34D1F29}"/>
          </ac:picMkLst>
        </pc:picChg>
        <pc:picChg chg="add del mod">
          <ac:chgData name="Hp Unit" userId="86ec350514542ee1" providerId="LiveId" clId="{1ABBDAEA-1B6B-417C-824B-EDA9BF04E19B}" dt="2024-03-25T12:31:09.695" v="1214" actId="21"/>
          <ac:picMkLst>
            <pc:docMk/>
            <pc:sldMk cId="1805431972" sldId="266"/>
            <ac:picMk id="10" creationId="{AA0DE28E-6B04-8BC3-693C-5D1D9B2AF629}"/>
          </ac:picMkLst>
        </pc:picChg>
        <pc:picChg chg="add del mod">
          <ac:chgData name="Hp Unit" userId="86ec350514542ee1" providerId="LiveId" clId="{1ABBDAEA-1B6B-417C-824B-EDA9BF04E19B}" dt="2024-03-25T12:31:42.186" v="1225" actId="478"/>
          <ac:picMkLst>
            <pc:docMk/>
            <pc:sldMk cId="1805431972" sldId="266"/>
            <ac:picMk id="12" creationId="{72FC8D9F-FB29-F40F-9D37-0A7E7B1F2349}"/>
          </ac:picMkLst>
        </pc:picChg>
        <pc:picChg chg="add del mod">
          <ac:chgData name="Hp Unit" userId="86ec350514542ee1" providerId="LiveId" clId="{1ABBDAEA-1B6B-417C-824B-EDA9BF04E19B}" dt="2024-03-25T12:33:39.299" v="1252" actId="478"/>
          <ac:picMkLst>
            <pc:docMk/>
            <pc:sldMk cId="1805431972" sldId="266"/>
            <ac:picMk id="14" creationId="{B88F5F64-F6EF-51E7-D9C1-116A3D7D06E1}"/>
          </ac:picMkLst>
        </pc:picChg>
        <pc:picChg chg="add del mod">
          <ac:chgData name="Hp Unit" userId="86ec350514542ee1" providerId="LiveId" clId="{1ABBDAEA-1B6B-417C-824B-EDA9BF04E19B}" dt="2024-03-25T12:33:41.236" v="1253" actId="478"/>
          <ac:picMkLst>
            <pc:docMk/>
            <pc:sldMk cId="1805431972" sldId="266"/>
            <ac:picMk id="16" creationId="{537089F5-D72C-8D4C-CD31-0D5A19259532}"/>
          </ac:picMkLst>
        </pc:picChg>
        <pc:picChg chg="add mod">
          <ac:chgData name="Hp Unit" userId="86ec350514542ee1" providerId="LiveId" clId="{1ABBDAEA-1B6B-417C-824B-EDA9BF04E19B}" dt="2024-03-25T12:41:17.869" v="1325" actId="1076"/>
          <ac:picMkLst>
            <pc:docMk/>
            <pc:sldMk cId="1805431972" sldId="266"/>
            <ac:picMk id="22" creationId="{BB5DB661-D7DB-B55E-3C49-D582970FA468}"/>
          </ac:picMkLst>
        </pc:picChg>
        <pc:picChg chg="add mod">
          <ac:chgData name="Hp Unit" userId="86ec350514542ee1" providerId="LiveId" clId="{1ABBDAEA-1B6B-417C-824B-EDA9BF04E19B}" dt="2024-03-25T12:41:32.489" v="1330" actId="1076"/>
          <ac:picMkLst>
            <pc:docMk/>
            <pc:sldMk cId="1805431972" sldId="266"/>
            <ac:picMk id="24" creationId="{3224F43E-B959-8BB4-728C-F3231A487234}"/>
          </ac:picMkLst>
        </pc:picChg>
      </pc:sldChg>
      <pc:sldChg chg="new del">
        <pc:chgData name="Hp Unit" userId="86ec350514542ee1" providerId="LiveId" clId="{1ABBDAEA-1B6B-417C-824B-EDA9BF04E19B}" dt="2024-03-25T11:41:56.435" v="3" actId="680"/>
        <pc:sldMkLst>
          <pc:docMk/>
          <pc:sldMk cId="2209046308" sldId="266"/>
        </pc:sldMkLst>
      </pc:sldChg>
      <pc:sldChg chg="addSp delSp modSp add mod modAnim modNotesTx">
        <pc:chgData name="Hp Unit" userId="86ec350514542ee1" providerId="LiveId" clId="{1ABBDAEA-1B6B-417C-824B-EDA9BF04E19B}" dt="2024-03-26T08:45:47.229" v="5676"/>
        <pc:sldMkLst>
          <pc:docMk/>
          <pc:sldMk cId="1038900585" sldId="267"/>
        </pc:sldMkLst>
        <pc:spChg chg="del">
          <ac:chgData name="Hp Unit" userId="86ec350514542ee1" providerId="LiveId" clId="{1ABBDAEA-1B6B-417C-824B-EDA9BF04E19B}" dt="2024-03-25T12:53:19.301" v="1518" actId="478"/>
          <ac:spMkLst>
            <pc:docMk/>
            <pc:sldMk cId="1038900585" sldId="267"/>
            <ac:spMk id="2" creationId="{C46381A9-9D8A-C2B2-7D32-DAA5E1D71240}"/>
          </ac:spMkLst>
        </pc:spChg>
        <pc:spChg chg="add del mod">
          <ac:chgData name="Hp Unit" userId="86ec350514542ee1" providerId="LiveId" clId="{1ABBDAEA-1B6B-417C-824B-EDA9BF04E19B}" dt="2024-03-25T12:53:21.896" v="1519" actId="478"/>
          <ac:spMkLst>
            <pc:docMk/>
            <pc:sldMk cId="1038900585" sldId="267"/>
            <ac:spMk id="8" creationId="{21A2D796-60C8-0796-B256-8B3F4ECDFFBB}"/>
          </ac:spMkLst>
        </pc:spChg>
        <pc:spChg chg="add mod">
          <ac:chgData name="Hp Unit" userId="86ec350514542ee1" providerId="LiveId" clId="{1ABBDAEA-1B6B-417C-824B-EDA9BF04E19B}" dt="2024-03-25T12:53:28.764" v="1531" actId="20577"/>
          <ac:spMkLst>
            <pc:docMk/>
            <pc:sldMk cId="1038900585" sldId="267"/>
            <ac:spMk id="9" creationId="{C7A2FFA3-D931-183A-AFD6-80C5F77FFE42}"/>
          </ac:spMkLst>
        </pc:spChg>
        <pc:spChg chg="add mod">
          <ac:chgData name="Hp Unit" userId="86ec350514542ee1" providerId="LiveId" clId="{1ABBDAEA-1B6B-417C-824B-EDA9BF04E19B}" dt="2024-03-25T12:54:04.600" v="1553" actId="20577"/>
          <ac:spMkLst>
            <pc:docMk/>
            <pc:sldMk cId="1038900585" sldId="267"/>
            <ac:spMk id="10" creationId="{06FF25E9-9F76-24C2-07DC-F9B0A94901AB}"/>
          </ac:spMkLst>
        </pc:spChg>
        <pc:spChg chg="mod">
          <ac:chgData name="Hp Unit" userId="86ec350514542ee1" providerId="LiveId" clId="{1ABBDAEA-1B6B-417C-824B-EDA9BF04E19B}" dt="2024-03-25T12:53:32.624" v="1532" actId="20577"/>
          <ac:spMkLst>
            <pc:docMk/>
            <pc:sldMk cId="1038900585" sldId="267"/>
            <ac:spMk id="17" creationId="{F80401FA-3BD5-3472-DB7C-F561BC0BD84C}"/>
          </ac:spMkLst>
        </pc:spChg>
        <pc:spChg chg="mod">
          <ac:chgData name="Hp Unit" userId="86ec350514542ee1" providerId="LiveId" clId="{1ABBDAEA-1B6B-417C-824B-EDA9BF04E19B}" dt="2024-03-25T12:54:07.825" v="1554" actId="20577"/>
          <ac:spMkLst>
            <pc:docMk/>
            <pc:sldMk cId="1038900585" sldId="267"/>
            <ac:spMk id="20" creationId="{114F6D1E-A3B2-718D-FE01-121B06B20787}"/>
          </ac:spMkLst>
        </pc:spChg>
        <pc:picChg chg="add mod">
          <ac:chgData name="Hp Unit" userId="86ec350514542ee1" providerId="LiveId" clId="{1ABBDAEA-1B6B-417C-824B-EDA9BF04E19B}" dt="2024-03-26T08:45:47.229" v="5676"/>
          <ac:picMkLst>
            <pc:docMk/>
            <pc:sldMk cId="1038900585" sldId="267"/>
            <ac:picMk id="2" creationId="{8647BC4E-37C2-C693-FDC6-02B4F8449333}"/>
          </ac:picMkLst>
        </pc:picChg>
        <pc:picChg chg="add mod">
          <ac:chgData name="Hp Unit" userId="86ec350514542ee1" providerId="LiveId" clId="{1ABBDAEA-1B6B-417C-824B-EDA9BF04E19B}" dt="2024-03-25T12:53:46.274" v="1534" actId="1076"/>
          <ac:picMkLst>
            <pc:docMk/>
            <pc:sldMk cId="1038900585" sldId="267"/>
            <ac:picMk id="4" creationId="{AB7B2D61-27C1-825F-5D0E-26433A0A4933}"/>
          </ac:picMkLst>
        </pc:picChg>
        <pc:picChg chg="add mod">
          <ac:chgData name="Hp Unit" userId="86ec350514542ee1" providerId="LiveId" clId="{1ABBDAEA-1B6B-417C-824B-EDA9BF04E19B}" dt="2024-03-25T12:44:42.351" v="1372" actId="1076"/>
          <ac:picMkLst>
            <pc:docMk/>
            <pc:sldMk cId="1038900585" sldId="267"/>
            <ac:picMk id="6" creationId="{88948C9D-B92D-642D-0DDD-B494DD21606B}"/>
          </ac:picMkLst>
        </pc:picChg>
        <pc:picChg chg="del">
          <ac:chgData name="Hp Unit" userId="86ec350514542ee1" providerId="LiveId" clId="{1ABBDAEA-1B6B-417C-824B-EDA9BF04E19B}" dt="2024-03-25T12:43:47.668" v="1359" actId="478"/>
          <ac:picMkLst>
            <pc:docMk/>
            <pc:sldMk cId="1038900585" sldId="267"/>
            <ac:picMk id="22" creationId="{BB5DB661-D7DB-B55E-3C49-D582970FA468}"/>
          </ac:picMkLst>
        </pc:picChg>
        <pc:picChg chg="del">
          <ac:chgData name="Hp Unit" userId="86ec350514542ee1" providerId="LiveId" clId="{1ABBDAEA-1B6B-417C-824B-EDA9BF04E19B}" dt="2024-03-25T12:43:49.569" v="1360" actId="478"/>
          <ac:picMkLst>
            <pc:docMk/>
            <pc:sldMk cId="1038900585" sldId="267"/>
            <ac:picMk id="24" creationId="{3224F43E-B959-8BB4-728C-F3231A487234}"/>
          </ac:picMkLst>
        </pc:picChg>
      </pc:sldChg>
      <pc:sldChg chg="addSp delSp modSp add mod modAnim modNotesTx">
        <pc:chgData name="Hp Unit" userId="86ec350514542ee1" providerId="LiveId" clId="{1ABBDAEA-1B6B-417C-824B-EDA9BF04E19B}" dt="2024-03-26T08:45:07.811" v="5663" actId="14100"/>
        <pc:sldMkLst>
          <pc:docMk/>
          <pc:sldMk cId="1861209249" sldId="268"/>
        </pc:sldMkLst>
        <pc:spChg chg="del">
          <ac:chgData name="Hp Unit" userId="86ec350514542ee1" providerId="LiveId" clId="{1ABBDAEA-1B6B-417C-824B-EDA9BF04E19B}" dt="2024-03-25T12:54:29.991" v="1558" actId="478"/>
          <ac:spMkLst>
            <pc:docMk/>
            <pc:sldMk cId="1861209249" sldId="268"/>
            <ac:spMk id="2" creationId="{C46381A9-9D8A-C2B2-7D32-DAA5E1D71240}"/>
          </ac:spMkLst>
        </pc:spChg>
        <pc:spChg chg="add del mod">
          <ac:chgData name="Hp Unit" userId="86ec350514542ee1" providerId="LiveId" clId="{1ABBDAEA-1B6B-417C-824B-EDA9BF04E19B}" dt="2024-03-25T12:54:32.637" v="1559" actId="478"/>
          <ac:spMkLst>
            <pc:docMk/>
            <pc:sldMk cId="1861209249" sldId="268"/>
            <ac:spMk id="12" creationId="{BDFC3F54-E622-D84C-4A4D-22C013D01FD8}"/>
          </ac:spMkLst>
        </pc:spChg>
        <pc:spChg chg="add mod">
          <ac:chgData name="Hp Unit" userId="86ec350514542ee1" providerId="LiveId" clId="{1ABBDAEA-1B6B-417C-824B-EDA9BF04E19B}" dt="2024-03-25T12:54:48.776" v="1569" actId="20577"/>
          <ac:spMkLst>
            <pc:docMk/>
            <pc:sldMk cId="1861209249" sldId="268"/>
            <ac:spMk id="13" creationId="{54F68877-3003-E53B-F77A-A71AA47A5C95}"/>
          </ac:spMkLst>
        </pc:spChg>
        <pc:spChg chg="add mod">
          <ac:chgData name="Hp Unit" userId="86ec350514542ee1" providerId="LiveId" clId="{1ABBDAEA-1B6B-417C-824B-EDA9BF04E19B}" dt="2024-03-25T12:55:05.377" v="1591" actId="20577"/>
          <ac:spMkLst>
            <pc:docMk/>
            <pc:sldMk cId="1861209249" sldId="268"/>
            <ac:spMk id="14" creationId="{1E9EE924-AA3F-5DE2-54FB-0ACB7C39F7B8}"/>
          </ac:spMkLst>
        </pc:spChg>
        <pc:spChg chg="mod">
          <ac:chgData name="Hp Unit" userId="86ec350514542ee1" providerId="LiveId" clId="{1ABBDAEA-1B6B-417C-824B-EDA9BF04E19B}" dt="2024-03-25T12:54:44.785" v="1568" actId="20577"/>
          <ac:spMkLst>
            <pc:docMk/>
            <pc:sldMk cId="1861209249" sldId="268"/>
            <ac:spMk id="17" creationId="{F80401FA-3BD5-3472-DB7C-F561BC0BD84C}"/>
          </ac:spMkLst>
        </pc:spChg>
        <pc:spChg chg="mod">
          <ac:chgData name="Hp Unit" userId="86ec350514542ee1" providerId="LiveId" clId="{1ABBDAEA-1B6B-417C-824B-EDA9BF04E19B}" dt="2024-03-25T12:55:08.157" v="1592" actId="20577"/>
          <ac:spMkLst>
            <pc:docMk/>
            <pc:sldMk cId="1861209249" sldId="268"/>
            <ac:spMk id="20" creationId="{114F6D1E-A3B2-718D-FE01-121B06B20787}"/>
          </ac:spMkLst>
        </pc:spChg>
        <pc:picChg chg="add mod">
          <ac:chgData name="Hp Unit" userId="86ec350514542ee1" providerId="LiveId" clId="{1ABBDAEA-1B6B-417C-824B-EDA9BF04E19B}" dt="2024-03-26T08:45:07.811" v="5663" actId="14100"/>
          <ac:picMkLst>
            <pc:docMk/>
            <pc:sldMk cId="1861209249" sldId="268"/>
            <ac:picMk id="2" creationId="{CD721083-D694-CDE8-DE64-90A4B156F0BF}"/>
          </ac:picMkLst>
        </pc:picChg>
        <pc:picChg chg="del">
          <ac:chgData name="Hp Unit" userId="86ec350514542ee1" providerId="LiveId" clId="{1ABBDAEA-1B6B-417C-824B-EDA9BF04E19B}" dt="2024-03-25T12:46:00.761" v="1419" actId="478"/>
          <ac:picMkLst>
            <pc:docMk/>
            <pc:sldMk cId="1861209249" sldId="268"/>
            <ac:picMk id="4" creationId="{AB7B2D61-27C1-825F-5D0E-26433A0A4933}"/>
          </ac:picMkLst>
        </pc:picChg>
        <pc:picChg chg="add mod">
          <ac:chgData name="Hp Unit" userId="86ec350514542ee1" providerId="LiveId" clId="{1ABBDAEA-1B6B-417C-824B-EDA9BF04E19B}" dt="2024-03-25T12:46:20.349" v="1425" actId="1076"/>
          <ac:picMkLst>
            <pc:docMk/>
            <pc:sldMk cId="1861209249" sldId="268"/>
            <ac:picMk id="5" creationId="{0159C5E4-FD26-3BA5-991D-1B19530F0CAD}"/>
          </ac:picMkLst>
        </pc:picChg>
        <pc:picChg chg="del">
          <ac:chgData name="Hp Unit" userId="86ec350514542ee1" providerId="LiveId" clId="{1ABBDAEA-1B6B-417C-824B-EDA9BF04E19B}" dt="2024-03-25T12:46:02.597" v="1420" actId="478"/>
          <ac:picMkLst>
            <pc:docMk/>
            <pc:sldMk cId="1861209249" sldId="268"/>
            <ac:picMk id="6" creationId="{88948C9D-B92D-642D-0DDD-B494DD21606B}"/>
          </ac:picMkLst>
        </pc:picChg>
        <pc:picChg chg="add del mod">
          <ac:chgData name="Hp Unit" userId="86ec350514542ee1" providerId="LiveId" clId="{1ABBDAEA-1B6B-417C-824B-EDA9BF04E19B}" dt="2024-03-25T12:48:02.454" v="1442" actId="478"/>
          <ac:picMkLst>
            <pc:docMk/>
            <pc:sldMk cId="1861209249" sldId="268"/>
            <ac:picMk id="8" creationId="{DD75B1EC-062C-1779-1288-C00611E36CAF}"/>
          </ac:picMkLst>
        </pc:picChg>
        <pc:picChg chg="add mod">
          <ac:chgData name="Hp Unit" userId="86ec350514542ee1" providerId="LiveId" clId="{1ABBDAEA-1B6B-417C-824B-EDA9BF04E19B}" dt="2024-03-25T12:49:58.604" v="1449" actId="14100"/>
          <ac:picMkLst>
            <pc:docMk/>
            <pc:sldMk cId="1861209249" sldId="268"/>
            <ac:picMk id="10" creationId="{17E8BCC1-1BB8-A053-5DFF-1105C2DEAE65}"/>
          </ac:picMkLst>
        </pc:picChg>
      </pc:sldChg>
      <pc:sldChg chg="addSp delSp modSp add mod modAnim modNotesTx">
        <pc:chgData name="Hp Unit" userId="86ec350514542ee1" providerId="LiveId" clId="{1ABBDAEA-1B6B-417C-824B-EDA9BF04E19B}" dt="2024-03-26T08:45:52.743" v="5679"/>
        <pc:sldMkLst>
          <pc:docMk/>
          <pc:sldMk cId="3773066639" sldId="269"/>
        </pc:sldMkLst>
        <pc:spChg chg="mod">
          <ac:chgData name="Hp Unit" userId="86ec350514542ee1" providerId="LiveId" clId="{1ABBDAEA-1B6B-417C-824B-EDA9BF04E19B}" dt="2024-03-26T06:51:26.676" v="4488" actId="20577"/>
          <ac:spMkLst>
            <pc:docMk/>
            <pc:sldMk cId="3773066639" sldId="269"/>
            <ac:spMk id="2" creationId="{A5ACD38C-D235-B18B-685A-7DD370E1AF75}"/>
          </ac:spMkLst>
        </pc:spChg>
        <pc:spChg chg="mod">
          <ac:chgData name="Hp Unit" userId="86ec350514542ee1" providerId="LiveId" clId="{1ABBDAEA-1B6B-417C-824B-EDA9BF04E19B}" dt="2024-03-26T06:51:39.473" v="4490" actId="20577"/>
          <ac:spMkLst>
            <pc:docMk/>
            <pc:sldMk cId="3773066639" sldId="269"/>
            <ac:spMk id="40" creationId="{B6ED72A1-1F88-FB07-2CCD-1BCFCA6C142F}"/>
          </ac:spMkLst>
        </pc:spChg>
        <pc:picChg chg="del">
          <ac:chgData name="Hp Unit" userId="86ec350514542ee1" providerId="LiveId" clId="{1ABBDAEA-1B6B-417C-824B-EDA9BF04E19B}" dt="2024-03-26T06:51:58.769" v="4509" actId="478"/>
          <ac:picMkLst>
            <pc:docMk/>
            <pc:sldMk cId="3773066639" sldId="269"/>
            <ac:picMk id="4" creationId="{720ED433-7EF8-E451-9862-17075EA68AC3}"/>
          </ac:picMkLst>
        </pc:picChg>
        <pc:picChg chg="add mod">
          <ac:chgData name="Hp Unit" userId="86ec350514542ee1" providerId="LiveId" clId="{1ABBDAEA-1B6B-417C-824B-EDA9BF04E19B}" dt="2024-03-26T06:57:44.235" v="4517" actId="1076"/>
          <ac:picMkLst>
            <pc:docMk/>
            <pc:sldMk cId="3773066639" sldId="269"/>
            <ac:picMk id="5" creationId="{F315853B-3E2C-960C-581F-5EDD9A6D86B7}"/>
          </ac:picMkLst>
        </pc:picChg>
        <pc:picChg chg="add del mod">
          <ac:chgData name="Hp Unit" userId="86ec350514542ee1" providerId="LiveId" clId="{1ABBDAEA-1B6B-417C-824B-EDA9BF04E19B}" dt="2024-03-26T08:45:17.830" v="5666" actId="478"/>
          <ac:picMkLst>
            <pc:docMk/>
            <pc:sldMk cId="3773066639" sldId="269"/>
            <ac:picMk id="6" creationId="{1B386DCE-1804-031C-0A26-9640236E0829}"/>
          </ac:picMkLst>
        </pc:picChg>
        <pc:picChg chg="add mod">
          <ac:chgData name="Hp Unit" userId="86ec350514542ee1" providerId="LiveId" clId="{1ABBDAEA-1B6B-417C-824B-EDA9BF04E19B}" dt="2024-03-26T08:45:52.743" v="5679"/>
          <ac:picMkLst>
            <pc:docMk/>
            <pc:sldMk cId="3773066639" sldId="269"/>
            <ac:picMk id="7" creationId="{422CDFB6-944E-6CD4-2BCC-B2EC95015876}"/>
          </ac:picMkLst>
        </pc:picChg>
      </pc:sldChg>
      <pc:sldChg chg="addSp delSp modSp add mod modAnim modNotesTx">
        <pc:chgData name="Hp Unit" userId="86ec350514542ee1" providerId="LiveId" clId="{1ABBDAEA-1B6B-417C-824B-EDA9BF04E19B}" dt="2024-03-27T11:32:25.327" v="5698" actId="20577"/>
        <pc:sldMkLst>
          <pc:docMk/>
          <pc:sldMk cId="215658740" sldId="270"/>
        </pc:sldMkLst>
        <pc:spChg chg="mod">
          <ac:chgData name="Hp Unit" userId="86ec350514542ee1" providerId="LiveId" clId="{1ABBDAEA-1B6B-417C-824B-EDA9BF04E19B}" dt="2024-03-26T07:02:15.284" v="4754" actId="20577"/>
          <ac:spMkLst>
            <pc:docMk/>
            <pc:sldMk cId="215658740" sldId="270"/>
            <ac:spMk id="2" creationId="{A5ACD38C-D235-B18B-685A-7DD370E1AF75}"/>
          </ac:spMkLst>
        </pc:spChg>
        <pc:spChg chg="mod">
          <ac:chgData name="Hp Unit" userId="86ec350514542ee1" providerId="LiveId" clId="{1ABBDAEA-1B6B-417C-824B-EDA9BF04E19B}" dt="2024-03-26T07:02:26.400" v="4756" actId="20577"/>
          <ac:spMkLst>
            <pc:docMk/>
            <pc:sldMk cId="215658740" sldId="270"/>
            <ac:spMk id="40" creationId="{B6ED72A1-1F88-FB07-2CCD-1BCFCA6C142F}"/>
          </ac:spMkLst>
        </pc:spChg>
        <pc:picChg chg="add mod">
          <ac:chgData name="Hp Unit" userId="86ec350514542ee1" providerId="LiveId" clId="{1ABBDAEA-1B6B-417C-824B-EDA9BF04E19B}" dt="2024-03-26T07:02:46.233" v="4762" actId="1076"/>
          <ac:picMkLst>
            <pc:docMk/>
            <pc:sldMk cId="215658740" sldId="270"/>
            <ac:picMk id="4" creationId="{31F4E078-F52D-2FF5-974E-28B58E9B69F3}"/>
          </ac:picMkLst>
        </pc:picChg>
        <pc:picChg chg="del">
          <ac:chgData name="Hp Unit" userId="86ec350514542ee1" providerId="LiveId" clId="{1ABBDAEA-1B6B-417C-824B-EDA9BF04E19B}" dt="2024-03-26T07:02:30.437" v="4757" actId="478"/>
          <ac:picMkLst>
            <pc:docMk/>
            <pc:sldMk cId="215658740" sldId="270"/>
            <ac:picMk id="5" creationId="{F315853B-3E2C-960C-581F-5EDD9A6D86B7}"/>
          </ac:picMkLst>
        </pc:picChg>
        <pc:picChg chg="add del mod">
          <ac:chgData name="Hp Unit" userId="86ec350514542ee1" providerId="LiveId" clId="{1ABBDAEA-1B6B-417C-824B-EDA9BF04E19B}" dt="2024-03-26T08:45:20.848" v="5667" actId="478"/>
          <ac:picMkLst>
            <pc:docMk/>
            <pc:sldMk cId="215658740" sldId="270"/>
            <ac:picMk id="6" creationId="{6E1CD9C1-EDF6-5F9E-CDA3-342DE5C37700}"/>
          </ac:picMkLst>
        </pc:picChg>
        <pc:picChg chg="add mod">
          <ac:chgData name="Hp Unit" userId="86ec350514542ee1" providerId="LiveId" clId="{1ABBDAEA-1B6B-417C-824B-EDA9BF04E19B}" dt="2024-03-26T08:45:54.264" v="5680"/>
          <ac:picMkLst>
            <pc:docMk/>
            <pc:sldMk cId="215658740" sldId="270"/>
            <ac:picMk id="7" creationId="{363F6275-67CD-47A6-E77E-75F12D2ED286}"/>
          </ac:picMkLst>
        </pc:picChg>
      </pc:sldChg>
      <pc:sldChg chg="addSp delSp modSp add mod modAnim modNotesTx">
        <pc:chgData name="Hp Unit" userId="86ec350514542ee1" providerId="LiveId" clId="{1ABBDAEA-1B6B-417C-824B-EDA9BF04E19B}" dt="2024-03-27T11:33:00.360" v="5703" actId="20577"/>
        <pc:sldMkLst>
          <pc:docMk/>
          <pc:sldMk cId="2178863372" sldId="271"/>
        </pc:sldMkLst>
        <pc:spChg chg="mod">
          <ac:chgData name="Hp Unit" userId="86ec350514542ee1" providerId="LiveId" clId="{1ABBDAEA-1B6B-417C-824B-EDA9BF04E19B}" dt="2024-03-26T07:14:46.607" v="4936" actId="20577"/>
          <ac:spMkLst>
            <pc:docMk/>
            <pc:sldMk cId="2178863372" sldId="271"/>
            <ac:spMk id="2" creationId="{A5ACD38C-D235-B18B-685A-7DD370E1AF75}"/>
          </ac:spMkLst>
        </pc:spChg>
        <pc:spChg chg="mod">
          <ac:chgData name="Hp Unit" userId="86ec350514542ee1" providerId="LiveId" clId="{1ABBDAEA-1B6B-417C-824B-EDA9BF04E19B}" dt="2024-03-26T07:14:59.893" v="4938" actId="20577"/>
          <ac:spMkLst>
            <pc:docMk/>
            <pc:sldMk cId="2178863372" sldId="271"/>
            <ac:spMk id="40" creationId="{B6ED72A1-1F88-FB07-2CCD-1BCFCA6C142F}"/>
          </ac:spMkLst>
        </pc:spChg>
        <pc:picChg chg="del">
          <ac:chgData name="Hp Unit" userId="86ec350514542ee1" providerId="LiveId" clId="{1ABBDAEA-1B6B-417C-824B-EDA9BF04E19B}" dt="2024-03-26T07:15:02.184" v="4939" actId="478"/>
          <ac:picMkLst>
            <pc:docMk/>
            <pc:sldMk cId="2178863372" sldId="271"/>
            <ac:picMk id="4" creationId="{31F4E078-F52D-2FF5-974E-28B58E9B69F3}"/>
          </ac:picMkLst>
        </pc:picChg>
        <pc:picChg chg="add mod">
          <ac:chgData name="Hp Unit" userId="86ec350514542ee1" providerId="LiveId" clId="{1ABBDAEA-1B6B-417C-824B-EDA9BF04E19B}" dt="2024-03-26T07:15:19.303" v="4944" actId="1076"/>
          <ac:picMkLst>
            <pc:docMk/>
            <pc:sldMk cId="2178863372" sldId="271"/>
            <ac:picMk id="5" creationId="{D25EE419-2777-7310-8916-6F790FAA6B3F}"/>
          </ac:picMkLst>
        </pc:picChg>
        <pc:picChg chg="add del mod">
          <ac:chgData name="Hp Unit" userId="86ec350514542ee1" providerId="LiveId" clId="{1ABBDAEA-1B6B-417C-824B-EDA9BF04E19B}" dt="2024-03-26T08:45:23.072" v="5668" actId="478"/>
          <ac:picMkLst>
            <pc:docMk/>
            <pc:sldMk cId="2178863372" sldId="271"/>
            <ac:picMk id="6" creationId="{CFE24942-0A89-6EA7-A76C-182D937578B3}"/>
          </ac:picMkLst>
        </pc:picChg>
        <pc:picChg chg="add mod">
          <ac:chgData name="Hp Unit" userId="86ec350514542ee1" providerId="LiveId" clId="{1ABBDAEA-1B6B-417C-824B-EDA9BF04E19B}" dt="2024-03-26T08:45:56.231" v="5681"/>
          <ac:picMkLst>
            <pc:docMk/>
            <pc:sldMk cId="2178863372" sldId="271"/>
            <ac:picMk id="7" creationId="{EE2A7747-0897-8329-73BA-0A9004C220B0}"/>
          </ac:picMkLst>
        </pc:picChg>
      </pc:sldChg>
      <pc:sldChg chg="addSp delSp modSp add mod modAnim modNotesTx">
        <pc:chgData name="Hp Unit" userId="86ec350514542ee1" providerId="LiveId" clId="{1ABBDAEA-1B6B-417C-824B-EDA9BF04E19B}" dt="2024-03-26T08:45:57.817" v="5682"/>
        <pc:sldMkLst>
          <pc:docMk/>
          <pc:sldMk cId="457048040" sldId="272"/>
        </pc:sldMkLst>
        <pc:spChg chg="mod">
          <ac:chgData name="Hp Unit" userId="86ec350514542ee1" providerId="LiveId" clId="{1ABBDAEA-1B6B-417C-824B-EDA9BF04E19B}" dt="2024-03-26T07:18:56.643" v="5042" actId="20577"/>
          <ac:spMkLst>
            <pc:docMk/>
            <pc:sldMk cId="457048040" sldId="272"/>
            <ac:spMk id="2" creationId="{A5ACD38C-D235-B18B-685A-7DD370E1AF75}"/>
          </ac:spMkLst>
        </pc:spChg>
        <pc:spChg chg="mod">
          <ac:chgData name="Hp Unit" userId="86ec350514542ee1" providerId="LiveId" clId="{1ABBDAEA-1B6B-417C-824B-EDA9BF04E19B}" dt="2024-03-26T07:19:48.015" v="5062" actId="1076"/>
          <ac:spMkLst>
            <pc:docMk/>
            <pc:sldMk cId="457048040" sldId="272"/>
            <ac:spMk id="40" creationId="{B6ED72A1-1F88-FB07-2CCD-1BCFCA6C142F}"/>
          </ac:spMkLst>
        </pc:spChg>
        <pc:picChg chg="add mod">
          <ac:chgData name="Hp Unit" userId="86ec350514542ee1" providerId="LiveId" clId="{1ABBDAEA-1B6B-417C-824B-EDA9BF04E19B}" dt="2024-03-26T07:19:11.041" v="5048" actId="1076"/>
          <ac:picMkLst>
            <pc:docMk/>
            <pc:sldMk cId="457048040" sldId="272"/>
            <ac:picMk id="4" creationId="{3FC40BA5-E3DD-AEF2-AC1B-D0BB4836F828}"/>
          </ac:picMkLst>
        </pc:picChg>
        <pc:picChg chg="del">
          <ac:chgData name="Hp Unit" userId="86ec350514542ee1" providerId="LiveId" clId="{1ABBDAEA-1B6B-417C-824B-EDA9BF04E19B}" dt="2024-03-26T07:18:58.565" v="5043" actId="478"/>
          <ac:picMkLst>
            <pc:docMk/>
            <pc:sldMk cId="457048040" sldId="272"/>
            <ac:picMk id="5" creationId="{D25EE419-2777-7310-8916-6F790FAA6B3F}"/>
          </ac:picMkLst>
        </pc:picChg>
        <pc:picChg chg="add del mod">
          <ac:chgData name="Hp Unit" userId="86ec350514542ee1" providerId="LiveId" clId="{1ABBDAEA-1B6B-417C-824B-EDA9BF04E19B}" dt="2024-03-26T08:45:24.940" v="5669" actId="478"/>
          <ac:picMkLst>
            <pc:docMk/>
            <pc:sldMk cId="457048040" sldId="272"/>
            <ac:picMk id="6" creationId="{60914254-E5FC-445A-5D0D-AF3C61F23D37}"/>
          </ac:picMkLst>
        </pc:picChg>
        <pc:picChg chg="add mod">
          <ac:chgData name="Hp Unit" userId="86ec350514542ee1" providerId="LiveId" clId="{1ABBDAEA-1B6B-417C-824B-EDA9BF04E19B}" dt="2024-03-26T08:45:57.817" v="5682"/>
          <ac:picMkLst>
            <pc:docMk/>
            <pc:sldMk cId="457048040" sldId="272"/>
            <ac:picMk id="7" creationId="{2FC22252-C791-7223-05DD-95ABC162B255}"/>
          </ac:picMkLst>
        </pc:picChg>
      </pc:sldChg>
      <pc:sldChg chg="addSp delSp modSp add mod modAnim modNotesTx">
        <pc:chgData name="Hp Unit" userId="86ec350514542ee1" providerId="LiveId" clId="{1ABBDAEA-1B6B-417C-824B-EDA9BF04E19B}" dt="2024-03-26T08:45:59.590" v="5683"/>
        <pc:sldMkLst>
          <pc:docMk/>
          <pc:sldMk cId="1299732703" sldId="273"/>
        </pc:sldMkLst>
        <pc:spChg chg="mod">
          <ac:chgData name="Hp Unit" userId="86ec350514542ee1" providerId="LiveId" clId="{1ABBDAEA-1B6B-417C-824B-EDA9BF04E19B}" dt="2024-03-26T07:29:42.980" v="5169" actId="20577"/>
          <ac:spMkLst>
            <pc:docMk/>
            <pc:sldMk cId="1299732703" sldId="273"/>
            <ac:spMk id="2" creationId="{A5ACD38C-D235-B18B-685A-7DD370E1AF75}"/>
          </ac:spMkLst>
        </pc:spChg>
        <pc:spChg chg="mod">
          <ac:chgData name="Hp Unit" userId="86ec350514542ee1" providerId="LiveId" clId="{1ABBDAEA-1B6B-417C-824B-EDA9BF04E19B}" dt="2024-03-26T07:29:50.390" v="5171" actId="113"/>
          <ac:spMkLst>
            <pc:docMk/>
            <pc:sldMk cId="1299732703" sldId="273"/>
            <ac:spMk id="40" creationId="{B6ED72A1-1F88-FB07-2CCD-1BCFCA6C142F}"/>
          </ac:spMkLst>
        </pc:spChg>
        <pc:picChg chg="del">
          <ac:chgData name="Hp Unit" userId="86ec350514542ee1" providerId="LiveId" clId="{1ABBDAEA-1B6B-417C-824B-EDA9BF04E19B}" dt="2024-03-26T07:30:13.914" v="5175" actId="478"/>
          <ac:picMkLst>
            <pc:docMk/>
            <pc:sldMk cId="1299732703" sldId="273"/>
            <ac:picMk id="4" creationId="{3FC40BA5-E3DD-AEF2-AC1B-D0BB4836F828}"/>
          </ac:picMkLst>
        </pc:picChg>
        <pc:picChg chg="add mod">
          <ac:chgData name="Hp Unit" userId="86ec350514542ee1" providerId="LiveId" clId="{1ABBDAEA-1B6B-417C-824B-EDA9BF04E19B}" dt="2024-03-26T07:30:26.110" v="5180" actId="1076"/>
          <ac:picMkLst>
            <pc:docMk/>
            <pc:sldMk cId="1299732703" sldId="273"/>
            <ac:picMk id="5" creationId="{3A469FE6-D592-0943-0076-E9D7F9E0E6FC}"/>
          </ac:picMkLst>
        </pc:picChg>
        <pc:picChg chg="add del mod">
          <ac:chgData name="Hp Unit" userId="86ec350514542ee1" providerId="LiveId" clId="{1ABBDAEA-1B6B-417C-824B-EDA9BF04E19B}" dt="2024-03-26T08:45:27.177" v="5670" actId="478"/>
          <ac:picMkLst>
            <pc:docMk/>
            <pc:sldMk cId="1299732703" sldId="273"/>
            <ac:picMk id="6" creationId="{0E9A0A27-74BD-404A-0289-6E4FF43F23A6}"/>
          </ac:picMkLst>
        </pc:picChg>
        <pc:picChg chg="add mod">
          <ac:chgData name="Hp Unit" userId="86ec350514542ee1" providerId="LiveId" clId="{1ABBDAEA-1B6B-417C-824B-EDA9BF04E19B}" dt="2024-03-26T08:45:59.590" v="5683"/>
          <ac:picMkLst>
            <pc:docMk/>
            <pc:sldMk cId="1299732703" sldId="273"/>
            <ac:picMk id="7" creationId="{39D41397-CBA9-3963-5EEE-A2D707F35CFF}"/>
          </ac:picMkLst>
        </pc:picChg>
      </pc:sldChg>
    </pc:docChg>
  </pc:docChgLst>
  <pc:docChgLst>
    <pc:chgData name="Hp Unit" userId="86ec350514542ee1" providerId="LiveId" clId="{81FDC2C0-D65F-40A8-9BFA-417FE707315C}"/>
    <pc:docChg chg="undo custSel addSld modSld">
      <pc:chgData name="Hp Unit" userId="86ec350514542ee1" providerId="LiveId" clId="{81FDC2C0-D65F-40A8-9BFA-417FE707315C}" dt="2024-03-22T06:19:03.667" v="3132" actId="20577"/>
      <pc:docMkLst>
        <pc:docMk/>
      </pc:docMkLst>
      <pc:sldChg chg="modNotesTx">
        <pc:chgData name="Hp Unit" userId="86ec350514542ee1" providerId="LiveId" clId="{81FDC2C0-D65F-40A8-9BFA-417FE707315C}" dt="2024-03-22T06:18:06.631" v="3095" actId="20577"/>
        <pc:sldMkLst>
          <pc:docMk/>
          <pc:sldMk cId="12734824" sldId="257"/>
        </pc:sldMkLst>
      </pc:sldChg>
      <pc:sldChg chg="modNotesTx">
        <pc:chgData name="Hp Unit" userId="86ec350514542ee1" providerId="LiveId" clId="{81FDC2C0-D65F-40A8-9BFA-417FE707315C}" dt="2024-03-22T06:19:03.667" v="3132" actId="20577"/>
        <pc:sldMkLst>
          <pc:docMk/>
          <pc:sldMk cId="2883903426" sldId="258"/>
        </pc:sldMkLst>
      </pc:sldChg>
      <pc:sldChg chg="modSp mod modNotesTx">
        <pc:chgData name="Hp Unit" userId="86ec350514542ee1" providerId="LiveId" clId="{81FDC2C0-D65F-40A8-9BFA-417FE707315C}" dt="2024-03-19T07:53:02.949" v="807" actId="20577"/>
        <pc:sldMkLst>
          <pc:docMk/>
          <pc:sldMk cId="1697955501" sldId="259"/>
        </pc:sldMkLst>
        <pc:graphicFrameChg chg="mod">
          <ac:chgData name="Hp Unit" userId="86ec350514542ee1" providerId="LiveId" clId="{81FDC2C0-D65F-40A8-9BFA-417FE707315C}" dt="2024-03-19T07:52:12.791" v="790"/>
          <ac:graphicFrameMkLst>
            <pc:docMk/>
            <pc:sldMk cId="1697955501" sldId="259"/>
            <ac:graphicFrameMk id="8" creationId="{F6041272-2CC2-60B5-6205-A61BFADAFE54}"/>
          </ac:graphicFrameMkLst>
        </pc:graphicFrameChg>
      </pc:sldChg>
      <pc:sldChg chg="addSp delSp modSp new mod setBg modNotesTx">
        <pc:chgData name="Hp Unit" userId="86ec350514542ee1" providerId="LiveId" clId="{81FDC2C0-D65F-40A8-9BFA-417FE707315C}" dt="2024-03-19T08:23:08.078" v="1219" actId="20577"/>
        <pc:sldMkLst>
          <pc:docMk/>
          <pc:sldMk cId="2489081891" sldId="261"/>
        </pc:sldMkLst>
        <pc:spChg chg="mod ord">
          <ac:chgData name="Hp Unit" userId="86ec350514542ee1" providerId="LiveId" clId="{81FDC2C0-D65F-40A8-9BFA-417FE707315C}" dt="2024-03-19T08:06:37.243" v="858" actId="207"/>
          <ac:spMkLst>
            <pc:docMk/>
            <pc:sldMk cId="2489081891" sldId="261"/>
            <ac:spMk id="2" creationId="{F1E282A7-2DB0-A419-103F-CCF18D0D6CC8}"/>
          </ac:spMkLst>
        </pc:spChg>
        <pc:spChg chg="add del">
          <ac:chgData name="Hp Unit" userId="86ec350514542ee1" providerId="LiveId" clId="{81FDC2C0-D65F-40A8-9BFA-417FE707315C}" dt="2024-03-19T08:05:01.781" v="845" actId="931"/>
          <ac:spMkLst>
            <pc:docMk/>
            <pc:sldMk cId="2489081891" sldId="261"/>
            <ac:spMk id="3" creationId="{FF99B2F6-F837-74BB-CE7A-467E770DE1E2}"/>
          </ac:spMkLst>
        </pc:spChg>
        <pc:spChg chg="add del">
          <ac:chgData name="Hp Unit" userId="86ec350514542ee1" providerId="LiveId" clId="{81FDC2C0-D65F-40A8-9BFA-417FE707315C}" dt="2024-03-19T08:05:50.367" v="851" actId="478"/>
          <ac:spMkLst>
            <pc:docMk/>
            <pc:sldMk cId="2489081891" sldId="261"/>
            <ac:spMk id="11" creationId="{8C46DA59-803A-D3C6-5638-CD57B625447D}"/>
          </ac:spMkLst>
        </pc:spChg>
        <pc:spChg chg="add del">
          <ac:chgData name="Hp Unit" userId="86ec350514542ee1" providerId="LiveId" clId="{81FDC2C0-D65F-40A8-9BFA-417FE707315C}" dt="2024-03-19T08:05:41.544" v="849" actId="26606"/>
          <ac:spMkLst>
            <pc:docMk/>
            <pc:sldMk cId="2489081891" sldId="261"/>
            <ac:spMk id="12" creationId="{B9D7E975-9161-4F2D-AC53-69E1912F6B5D}"/>
          </ac:spMkLst>
        </pc:spChg>
        <pc:spChg chg="add del">
          <ac:chgData name="Hp Unit" userId="86ec350514542ee1" providerId="LiveId" clId="{81FDC2C0-D65F-40A8-9BFA-417FE707315C}" dt="2024-03-19T08:05:41.544" v="849" actId="26606"/>
          <ac:spMkLst>
            <pc:docMk/>
            <pc:sldMk cId="2489081891" sldId="261"/>
            <ac:spMk id="14" creationId="{827DC2C4-B485-428A-BF4A-472D2967F47F}"/>
          </ac:spMkLst>
        </pc:spChg>
        <pc:spChg chg="add del">
          <ac:chgData name="Hp Unit" userId="86ec350514542ee1" providerId="LiveId" clId="{81FDC2C0-D65F-40A8-9BFA-417FE707315C}" dt="2024-03-19T08:05:41.544" v="849" actId="26606"/>
          <ac:spMkLst>
            <pc:docMk/>
            <pc:sldMk cId="2489081891" sldId="261"/>
            <ac:spMk id="16" creationId="{463E6235-1649-4B47-9862-4026FC473B6F}"/>
          </ac:spMkLst>
        </pc:spChg>
        <pc:spChg chg="add del">
          <ac:chgData name="Hp Unit" userId="86ec350514542ee1" providerId="LiveId" clId="{81FDC2C0-D65F-40A8-9BFA-417FE707315C}" dt="2024-03-19T08:06:19.095" v="854" actId="26606"/>
          <ac:spMkLst>
            <pc:docMk/>
            <pc:sldMk cId="2489081891" sldId="261"/>
            <ac:spMk id="19" creationId="{A2679492-7988-4050-9056-542444452411}"/>
          </ac:spMkLst>
        </pc:spChg>
        <pc:spChg chg="add del">
          <ac:chgData name="Hp Unit" userId="86ec350514542ee1" providerId="LiveId" clId="{81FDC2C0-D65F-40A8-9BFA-417FE707315C}" dt="2024-03-19T08:06:19.095" v="854" actId="26606"/>
          <ac:spMkLst>
            <pc:docMk/>
            <pc:sldMk cId="2489081891" sldId="261"/>
            <ac:spMk id="20" creationId="{B091B163-7D61-4891-ABCF-5C13D9C418D0}"/>
          </ac:spMkLst>
        </pc:spChg>
        <pc:spChg chg="add del">
          <ac:chgData name="Hp Unit" userId="86ec350514542ee1" providerId="LiveId" clId="{81FDC2C0-D65F-40A8-9BFA-417FE707315C}" dt="2024-03-19T08:06:19.086" v="853" actId="26606"/>
          <ac:spMkLst>
            <pc:docMk/>
            <pc:sldMk cId="2489081891" sldId="261"/>
            <ac:spMk id="25" creationId="{464EC53C-35C4-4E84-AFE2-A7D081852617}"/>
          </ac:spMkLst>
        </pc:spChg>
        <pc:spChg chg="add del">
          <ac:chgData name="Hp Unit" userId="86ec350514542ee1" providerId="LiveId" clId="{81FDC2C0-D65F-40A8-9BFA-417FE707315C}" dt="2024-03-19T08:06:19.086" v="853" actId="26606"/>
          <ac:spMkLst>
            <pc:docMk/>
            <pc:sldMk cId="2489081891" sldId="261"/>
            <ac:spMk id="27" creationId="{9A3F5928-D955-456A-97B5-AA390B8CE9D5}"/>
          </ac:spMkLst>
        </pc:spChg>
        <pc:spChg chg="add del">
          <ac:chgData name="Hp Unit" userId="86ec350514542ee1" providerId="LiveId" clId="{81FDC2C0-D65F-40A8-9BFA-417FE707315C}" dt="2024-03-19T08:06:19.086" v="853" actId="26606"/>
          <ac:spMkLst>
            <pc:docMk/>
            <pc:sldMk cId="2489081891" sldId="261"/>
            <ac:spMk id="31" creationId="{C5CB530E-515E-412C-9DF1-5F8FFBD6F383}"/>
          </ac:spMkLst>
        </pc:spChg>
        <pc:spChg chg="add del">
          <ac:chgData name="Hp Unit" userId="86ec350514542ee1" providerId="LiveId" clId="{81FDC2C0-D65F-40A8-9BFA-417FE707315C}" dt="2024-03-19T08:06:19.086" v="853" actId="26606"/>
          <ac:spMkLst>
            <pc:docMk/>
            <pc:sldMk cId="2489081891" sldId="261"/>
            <ac:spMk id="33" creationId="{712D4376-A578-4FF1-94FC-245E7A6A489F}"/>
          </ac:spMkLst>
        </pc:spChg>
        <pc:spChg chg="add del">
          <ac:chgData name="Hp Unit" userId="86ec350514542ee1" providerId="LiveId" clId="{81FDC2C0-D65F-40A8-9BFA-417FE707315C}" dt="2024-03-19T08:06:19.086" v="853" actId="26606"/>
          <ac:spMkLst>
            <pc:docMk/>
            <pc:sldMk cId="2489081891" sldId="261"/>
            <ac:spMk id="35" creationId="{AEA7509D-F04F-40CB-A0B3-EEF16499CC9F}"/>
          </ac:spMkLst>
        </pc:spChg>
        <pc:spChg chg="add">
          <ac:chgData name="Hp Unit" userId="86ec350514542ee1" providerId="LiveId" clId="{81FDC2C0-D65F-40A8-9BFA-417FE707315C}" dt="2024-03-19T08:06:19.095" v="854" actId="26606"/>
          <ac:spMkLst>
            <pc:docMk/>
            <pc:sldMk cId="2489081891" sldId="261"/>
            <ac:spMk id="37" creationId="{ECC07320-C2CA-4E29-8481-9D9E143C7788}"/>
          </ac:spMkLst>
        </pc:spChg>
        <pc:spChg chg="add">
          <ac:chgData name="Hp Unit" userId="86ec350514542ee1" providerId="LiveId" clId="{81FDC2C0-D65F-40A8-9BFA-417FE707315C}" dt="2024-03-19T08:06:19.095" v="854" actId="26606"/>
          <ac:spMkLst>
            <pc:docMk/>
            <pc:sldMk cId="2489081891" sldId="261"/>
            <ac:spMk id="38" creationId="{178FB36B-5BFE-42CA-BC60-1115E0D95EEC}"/>
          </ac:spMkLst>
        </pc:spChg>
        <pc:picChg chg="add mod">
          <ac:chgData name="Hp Unit" userId="86ec350514542ee1" providerId="LiveId" clId="{81FDC2C0-D65F-40A8-9BFA-417FE707315C}" dt="2024-03-19T08:04:49.219" v="844"/>
          <ac:picMkLst>
            <pc:docMk/>
            <pc:sldMk cId="2489081891" sldId="261"/>
            <ac:picMk id="5" creationId="{49874B20-01B1-AEFA-FCD9-2AC6E238466F}"/>
          </ac:picMkLst>
        </pc:picChg>
        <pc:picChg chg="add mod">
          <ac:chgData name="Hp Unit" userId="86ec350514542ee1" providerId="LiveId" clId="{81FDC2C0-D65F-40A8-9BFA-417FE707315C}" dt="2024-03-19T08:07:47.389" v="867" actId="1076"/>
          <ac:picMkLst>
            <pc:docMk/>
            <pc:sldMk cId="2489081891" sldId="261"/>
            <ac:picMk id="7" creationId="{EB62DEC6-3163-36EE-7DAD-347E610292A6}"/>
          </ac:picMkLst>
        </pc:picChg>
        <pc:cxnChg chg="add del">
          <ac:chgData name="Hp Unit" userId="86ec350514542ee1" providerId="LiveId" clId="{81FDC2C0-D65F-40A8-9BFA-417FE707315C}" dt="2024-03-19T08:06:19.095" v="854" actId="26606"/>
          <ac:cxnSpMkLst>
            <pc:docMk/>
            <pc:sldMk cId="2489081891" sldId="261"/>
            <ac:cxnSpMk id="18" creationId="{C49DA8F6-BCC1-4447-B54C-57856834B94B}"/>
          </ac:cxnSpMkLst>
        </pc:cxnChg>
        <pc:cxnChg chg="add del">
          <ac:chgData name="Hp Unit" userId="86ec350514542ee1" providerId="LiveId" clId="{81FDC2C0-D65F-40A8-9BFA-417FE707315C}" dt="2024-03-19T08:06:19.086" v="853" actId="26606"/>
          <ac:cxnSpMkLst>
            <pc:docMk/>
            <pc:sldMk cId="2489081891" sldId="261"/>
            <ac:cxnSpMk id="29" creationId="{56020367-4FD5-4596-8E10-C5F095CD8DBF}"/>
          </ac:cxnSpMkLst>
        </pc:cxnChg>
      </pc:sldChg>
      <pc:sldChg chg="addSp delSp modSp new mod setBg modAnim modNotesTx">
        <pc:chgData name="Hp Unit" userId="86ec350514542ee1" providerId="LiveId" clId="{81FDC2C0-D65F-40A8-9BFA-417FE707315C}" dt="2024-03-19T09:07:13.433" v="1658" actId="20577"/>
        <pc:sldMkLst>
          <pc:docMk/>
          <pc:sldMk cId="3271630228" sldId="262"/>
        </pc:sldMkLst>
        <pc:spChg chg="mod ord">
          <ac:chgData name="Hp Unit" userId="86ec350514542ee1" providerId="LiveId" clId="{81FDC2C0-D65F-40A8-9BFA-417FE707315C}" dt="2024-03-19T09:05:54.080" v="1648"/>
          <ac:spMkLst>
            <pc:docMk/>
            <pc:sldMk cId="3271630228" sldId="262"/>
            <ac:spMk id="2" creationId="{A5ACD38C-D235-B18B-685A-7DD370E1AF75}"/>
          </ac:spMkLst>
        </pc:spChg>
        <pc:spChg chg="del">
          <ac:chgData name="Hp Unit" userId="86ec350514542ee1" providerId="LiveId" clId="{81FDC2C0-D65F-40A8-9BFA-417FE707315C}" dt="2024-03-19T09:04:40.605" v="1578"/>
          <ac:spMkLst>
            <pc:docMk/>
            <pc:sldMk cId="3271630228" sldId="262"/>
            <ac:spMk id="3" creationId="{B08DBDEE-DCFA-53F4-333D-978885261568}"/>
          </ac:spMkLst>
        </pc:spChg>
        <pc:spChg chg="add del">
          <ac:chgData name="Hp Unit" userId="86ec350514542ee1" providerId="LiveId" clId="{81FDC2C0-D65F-40A8-9BFA-417FE707315C}" dt="2024-03-19T09:05:02.996" v="1582" actId="26606"/>
          <ac:spMkLst>
            <pc:docMk/>
            <pc:sldMk cId="3271630228" sldId="262"/>
            <ac:spMk id="9" creationId="{B6ED72A1-1F88-FB07-2CCD-1BCFCA6C142F}"/>
          </ac:spMkLst>
        </pc:spChg>
        <pc:spChg chg="add del">
          <ac:chgData name="Hp Unit" userId="86ec350514542ee1" providerId="LiveId" clId="{81FDC2C0-D65F-40A8-9BFA-417FE707315C}" dt="2024-03-19T09:05:02.996" v="1582" actId="26606"/>
          <ac:spMkLst>
            <pc:docMk/>
            <pc:sldMk cId="3271630228" sldId="262"/>
            <ac:spMk id="12" creationId="{04812C46-200A-4DEB-A05E-3ED6C68C2387}"/>
          </ac:spMkLst>
        </pc:spChg>
        <pc:spChg chg="add del">
          <ac:chgData name="Hp Unit" userId="86ec350514542ee1" providerId="LiveId" clId="{81FDC2C0-D65F-40A8-9BFA-417FE707315C}" dt="2024-03-19T09:05:05.423" v="1584" actId="26606"/>
          <ac:spMkLst>
            <pc:docMk/>
            <pc:sldMk cId="3271630228" sldId="262"/>
            <ac:spMk id="15" creationId="{8D1AA55E-40D5-461B-A5A8-4AE8AAB71B08}"/>
          </ac:spMkLst>
        </pc:spChg>
        <pc:spChg chg="add del">
          <ac:chgData name="Hp Unit" userId="86ec350514542ee1" providerId="LiveId" clId="{81FDC2C0-D65F-40A8-9BFA-417FE707315C}" dt="2024-03-19T09:05:13.044" v="1590" actId="26606"/>
          <ac:spMkLst>
            <pc:docMk/>
            <pc:sldMk cId="3271630228" sldId="262"/>
            <ac:spMk id="18" creationId="{169CC832-2974-4E8D-90ED-3E2941BA7336}"/>
          </ac:spMkLst>
        </pc:spChg>
        <pc:spChg chg="add del">
          <ac:chgData name="Hp Unit" userId="86ec350514542ee1" providerId="LiveId" clId="{81FDC2C0-D65F-40A8-9BFA-417FE707315C}" dt="2024-03-19T09:05:05.423" v="1584" actId="26606"/>
          <ac:spMkLst>
            <pc:docMk/>
            <pc:sldMk cId="3271630228" sldId="262"/>
            <ac:spMk id="20" creationId="{C9398F5A-7414-0C04-7D69-F00F513746FD}"/>
          </ac:spMkLst>
        </pc:spChg>
        <pc:spChg chg="add del">
          <ac:chgData name="Hp Unit" userId="86ec350514542ee1" providerId="LiveId" clId="{81FDC2C0-D65F-40A8-9BFA-417FE707315C}" dt="2024-03-19T09:05:08.238" v="1586" actId="26606"/>
          <ac:spMkLst>
            <pc:docMk/>
            <pc:sldMk cId="3271630228" sldId="262"/>
            <ac:spMk id="22" creationId="{3756B343-807D-456E-AA26-80E96B75D13B}"/>
          </ac:spMkLst>
        </pc:spChg>
        <pc:spChg chg="add del">
          <ac:chgData name="Hp Unit" userId="86ec350514542ee1" providerId="LiveId" clId="{81FDC2C0-D65F-40A8-9BFA-417FE707315C}" dt="2024-03-19T09:05:08.238" v="1586" actId="26606"/>
          <ac:spMkLst>
            <pc:docMk/>
            <pc:sldMk cId="3271630228" sldId="262"/>
            <ac:spMk id="23" creationId="{08980754-6F4B-43C9-B9BE-127B6BED6586}"/>
          </ac:spMkLst>
        </pc:spChg>
        <pc:spChg chg="add del">
          <ac:chgData name="Hp Unit" userId="86ec350514542ee1" providerId="LiveId" clId="{81FDC2C0-D65F-40A8-9BFA-417FE707315C}" dt="2024-03-19T09:05:08.238" v="1586" actId="26606"/>
          <ac:spMkLst>
            <pc:docMk/>
            <pc:sldMk cId="3271630228" sldId="262"/>
            <ac:spMk id="24" creationId="{2C1BBA94-3F40-40AA-8BB9-E69E25E537C1}"/>
          </ac:spMkLst>
        </pc:spChg>
        <pc:spChg chg="add del">
          <ac:chgData name="Hp Unit" userId="86ec350514542ee1" providerId="LiveId" clId="{81FDC2C0-D65F-40A8-9BFA-417FE707315C}" dt="2024-03-19T09:05:08.238" v="1586" actId="26606"/>
          <ac:spMkLst>
            <pc:docMk/>
            <pc:sldMk cId="3271630228" sldId="262"/>
            <ac:spMk id="25" creationId="{169CC832-2974-4E8D-90ED-3E2941BA7336}"/>
          </ac:spMkLst>
        </pc:spChg>
        <pc:spChg chg="add del">
          <ac:chgData name="Hp Unit" userId="86ec350514542ee1" providerId="LiveId" clId="{81FDC2C0-D65F-40A8-9BFA-417FE707315C}" dt="2024-03-19T09:05:08.238" v="1586" actId="26606"/>
          <ac:spMkLst>
            <pc:docMk/>
            <pc:sldMk cId="3271630228" sldId="262"/>
            <ac:spMk id="26" creationId="{4112B7B6-0EB3-3CE6-73A3-BCC6FFAD0AC2}"/>
          </ac:spMkLst>
        </pc:spChg>
        <pc:spChg chg="add del">
          <ac:chgData name="Hp Unit" userId="86ec350514542ee1" providerId="LiveId" clId="{81FDC2C0-D65F-40A8-9BFA-417FE707315C}" dt="2024-03-19T09:05:08.238" v="1586" actId="26606"/>
          <ac:spMkLst>
            <pc:docMk/>
            <pc:sldMk cId="3271630228" sldId="262"/>
            <ac:spMk id="27" creationId="{55222F96-971A-4F90-B841-6BAB416C7AC1}"/>
          </ac:spMkLst>
        </pc:spChg>
        <pc:spChg chg="add del">
          <ac:chgData name="Hp Unit" userId="86ec350514542ee1" providerId="LiveId" clId="{81FDC2C0-D65F-40A8-9BFA-417FE707315C}" dt="2024-03-19T09:05:11.758" v="1588" actId="26606"/>
          <ac:spMkLst>
            <pc:docMk/>
            <pc:sldMk cId="3271630228" sldId="262"/>
            <ac:spMk id="29" creationId="{04812C46-200A-4DEB-A05E-3ED6C68C2387}"/>
          </ac:spMkLst>
        </pc:spChg>
        <pc:spChg chg="add del">
          <ac:chgData name="Hp Unit" userId="86ec350514542ee1" providerId="LiveId" clId="{81FDC2C0-D65F-40A8-9BFA-417FE707315C}" dt="2024-03-19T09:05:11.758" v="1588" actId="26606"/>
          <ac:spMkLst>
            <pc:docMk/>
            <pc:sldMk cId="3271630228" sldId="262"/>
            <ac:spMk id="30" creationId="{D1EA859B-E555-4109-94F3-6700E046E008}"/>
          </ac:spMkLst>
        </pc:spChg>
        <pc:spChg chg="add del">
          <ac:chgData name="Hp Unit" userId="86ec350514542ee1" providerId="LiveId" clId="{81FDC2C0-D65F-40A8-9BFA-417FE707315C}" dt="2024-03-19T09:05:11.758" v="1588" actId="26606"/>
          <ac:spMkLst>
            <pc:docMk/>
            <pc:sldMk cId="3271630228" sldId="262"/>
            <ac:spMk id="31" creationId="{DF8569E8-E4A8-1462-5444-D0A26D1ACEF4}"/>
          </ac:spMkLst>
        </pc:spChg>
        <pc:spChg chg="add del">
          <ac:chgData name="Hp Unit" userId="86ec350514542ee1" providerId="LiveId" clId="{81FDC2C0-D65F-40A8-9BFA-417FE707315C}" dt="2024-03-19T09:05:13.044" v="1590" actId="26606"/>
          <ac:spMkLst>
            <pc:docMk/>
            <pc:sldMk cId="3271630228" sldId="262"/>
            <ac:spMk id="33" creationId="{3756B343-807D-456E-AA26-80E96B75D13B}"/>
          </ac:spMkLst>
        </pc:spChg>
        <pc:spChg chg="add del">
          <ac:chgData name="Hp Unit" userId="86ec350514542ee1" providerId="LiveId" clId="{81FDC2C0-D65F-40A8-9BFA-417FE707315C}" dt="2024-03-19T09:05:13.044" v="1590" actId="26606"/>
          <ac:spMkLst>
            <pc:docMk/>
            <pc:sldMk cId="3271630228" sldId="262"/>
            <ac:spMk id="34" creationId="{08980754-6F4B-43C9-B9BE-127B6BED6586}"/>
          </ac:spMkLst>
        </pc:spChg>
        <pc:spChg chg="add del">
          <ac:chgData name="Hp Unit" userId="86ec350514542ee1" providerId="LiveId" clId="{81FDC2C0-D65F-40A8-9BFA-417FE707315C}" dt="2024-03-19T09:05:13.044" v="1590" actId="26606"/>
          <ac:spMkLst>
            <pc:docMk/>
            <pc:sldMk cId="3271630228" sldId="262"/>
            <ac:spMk id="35" creationId="{2C1BBA94-3F40-40AA-8BB9-E69E25E537C1}"/>
          </ac:spMkLst>
        </pc:spChg>
        <pc:spChg chg="add del">
          <ac:chgData name="Hp Unit" userId="86ec350514542ee1" providerId="LiveId" clId="{81FDC2C0-D65F-40A8-9BFA-417FE707315C}" dt="2024-03-19T09:05:13.044" v="1590" actId="26606"/>
          <ac:spMkLst>
            <pc:docMk/>
            <pc:sldMk cId="3271630228" sldId="262"/>
            <ac:spMk id="36" creationId="{4112B7B6-0EB3-3CE6-73A3-BCC6FFAD0AC2}"/>
          </ac:spMkLst>
        </pc:spChg>
        <pc:spChg chg="add del">
          <ac:chgData name="Hp Unit" userId="86ec350514542ee1" providerId="LiveId" clId="{81FDC2C0-D65F-40A8-9BFA-417FE707315C}" dt="2024-03-19T09:05:13.044" v="1590" actId="26606"/>
          <ac:spMkLst>
            <pc:docMk/>
            <pc:sldMk cId="3271630228" sldId="262"/>
            <ac:spMk id="37" creationId="{55222F96-971A-4F90-B841-6BAB416C7AC1}"/>
          </ac:spMkLst>
        </pc:spChg>
        <pc:spChg chg="add del">
          <ac:chgData name="Hp Unit" userId="86ec350514542ee1" providerId="LiveId" clId="{81FDC2C0-D65F-40A8-9BFA-417FE707315C}" dt="2024-03-19T09:05:19.576" v="1592" actId="26606"/>
          <ac:spMkLst>
            <pc:docMk/>
            <pc:sldMk cId="3271630228" sldId="262"/>
            <ac:spMk id="39" creationId="{04812C46-200A-4DEB-A05E-3ED6C68C2387}"/>
          </ac:spMkLst>
        </pc:spChg>
        <pc:spChg chg="add mod">
          <ac:chgData name="Hp Unit" userId="86ec350514542ee1" providerId="LiveId" clId="{81FDC2C0-D65F-40A8-9BFA-417FE707315C}" dt="2024-03-19T09:06:42.516" v="1656" actId="20577"/>
          <ac:spMkLst>
            <pc:docMk/>
            <pc:sldMk cId="3271630228" sldId="262"/>
            <ac:spMk id="40" creationId="{B6ED72A1-1F88-FB07-2CCD-1BCFCA6C142F}"/>
          </ac:spMkLst>
        </pc:spChg>
        <pc:grpChg chg="add del">
          <ac:chgData name="Hp Unit" userId="86ec350514542ee1" providerId="LiveId" clId="{81FDC2C0-D65F-40A8-9BFA-417FE707315C}" dt="2024-03-19T09:05:05.423" v="1584" actId="26606"/>
          <ac:grpSpMkLst>
            <pc:docMk/>
            <pc:sldMk cId="3271630228" sldId="262"/>
            <ac:grpSpMk id="16" creationId="{34F88D19-C269-4F98-BE6B-CFB6207D3669}"/>
          </ac:grpSpMkLst>
        </pc:grpChg>
        <pc:picChg chg="add mod">
          <ac:chgData name="Hp Unit" userId="86ec350514542ee1" providerId="LiveId" clId="{81FDC2C0-D65F-40A8-9BFA-417FE707315C}" dt="2024-03-19T09:05:19.576" v="1592" actId="26606"/>
          <ac:picMkLst>
            <pc:docMk/>
            <pc:sldMk cId="3271630228" sldId="262"/>
            <ac:picMk id="5" creationId="{CD409191-79D5-C63F-7E46-58DE61DF53E4}"/>
          </ac:picMkLst>
        </pc:picChg>
        <pc:cxnChg chg="add del">
          <ac:chgData name="Hp Unit" userId="86ec350514542ee1" providerId="LiveId" clId="{81FDC2C0-D65F-40A8-9BFA-417FE707315C}" dt="2024-03-19T09:05:05.423" v="1584" actId="26606"/>
          <ac:cxnSpMkLst>
            <pc:docMk/>
            <pc:sldMk cId="3271630228" sldId="262"/>
            <ac:cxnSpMk id="14" creationId="{C49DA8F6-BCC1-4447-B54C-57856834B94B}"/>
          </ac:cxnSpMkLst>
        </pc:cxnChg>
      </pc:sldChg>
      <pc:sldChg chg="addSp delSp modSp new mod setBg modNotesTx">
        <pc:chgData name="Hp Unit" userId="86ec350514542ee1" providerId="LiveId" clId="{81FDC2C0-D65F-40A8-9BFA-417FE707315C}" dt="2024-03-19T09:18:14.365" v="2140"/>
        <pc:sldMkLst>
          <pc:docMk/>
          <pc:sldMk cId="3858486007" sldId="263"/>
        </pc:sldMkLst>
        <pc:spChg chg="mod">
          <ac:chgData name="Hp Unit" userId="86ec350514542ee1" providerId="LiveId" clId="{81FDC2C0-D65F-40A8-9BFA-417FE707315C}" dt="2024-03-19T09:17:58.744" v="2135" actId="122"/>
          <ac:spMkLst>
            <pc:docMk/>
            <pc:sldMk cId="3858486007" sldId="263"/>
            <ac:spMk id="2" creationId="{8DBF94FC-1BFE-00AC-45F7-5464A5A3961B}"/>
          </ac:spMkLst>
        </pc:spChg>
        <pc:spChg chg="del mod">
          <ac:chgData name="Hp Unit" userId="86ec350514542ee1" providerId="LiveId" clId="{81FDC2C0-D65F-40A8-9BFA-417FE707315C}" dt="2024-03-19T09:16:19.948" v="2124" actId="26606"/>
          <ac:spMkLst>
            <pc:docMk/>
            <pc:sldMk cId="3858486007" sldId="263"/>
            <ac:spMk id="3" creationId="{EDF77212-AAAF-98BB-2EF2-F5C6B38EE82D}"/>
          </ac:spMkLst>
        </pc:spChg>
        <pc:spChg chg="add">
          <ac:chgData name="Hp Unit" userId="86ec350514542ee1" providerId="LiveId" clId="{81FDC2C0-D65F-40A8-9BFA-417FE707315C}" dt="2024-03-19T09:17:52.087" v="2134" actId="26606"/>
          <ac:spMkLst>
            <pc:docMk/>
            <pc:sldMk cId="3858486007" sldId="263"/>
            <ac:spMk id="10" creationId="{6C4028FD-8BAA-4A19-BFDE-594D991B7552}"/>
          </ac:spMkLst>
        </pc:spChg>
        <pc:graphicFrameChg chg="add mod modGraphic">
          <ac:chgData name="Hp Unit" userId="86ec350514542ee1" providerId="LiveId" clId="{81FDC2C0-D65F-40A8-9BFA-417FE707315C}" dt="2024-03-19T09:18:08.336" v="2139" actId="113"/>
          <ac:graphicFrameMkLst>
            <pc:docMk/>
            <pc:sldMk cId="3858486007" sldId="263"/>
            <ac:graphicFrameMk id="5" creationId="{801DA14B-C679-2E69-F6E8-643C84F2306F}"/>
          </ac:graphicFrameMkLst>
        </pc:graphicFrameChg>
      </pc:sldChg>
      <pc:sldChg chg="addSp delSp modSp new mod setBg modNotesTx">
        <pc:chgData name="Hp Unit" userId="86ec350514542ee1" providerId="LiveId" clId="{81FDC2C0-D65F-40A8-9BFA-417FE707315C}" dt="2024-03-21T09:43:16.195" v="2770"/>
        <pc:sldMkLst>
          <pc:docMk/>
          <pc:sldMk cId="944432623" sldId="264"/>
        </pc:sldMkLst>
        <pc:spChg chg="mod">
          <ac:chgData name="Hp Unit" userId="86ec350514542ee1" providerId="LiveId" clId="{81FDC2C0-D65F-40A8-9BFA-417FE707315C}" dt="2024-03-21T09:42:52.776" v="2767" actId="403"/>
          <ac:spMkLst>
            <pc:docMk/>
            <pc:sldMk cId="944432623" sldId="264"/>
            <ac:spMk id="2" creationId="{760A5327-B6B4-DE45-F253-CEDE114FDEF2}"/>
          </ac:spMkLst>
        </pc:spChg>
        <pc:spChg chg="del">
          <ac:chgData name="Hp Unit" userId="86ec350514542ee1" providerId="LiveId" clId="{81FDC2C0-D65F-40A8-9BFA-417FE707315C}" dt="2024-03-21T09:41:49.150" v="2758"/>
          <ac:spMkLst>
            <pc:docMk/>
            <pc:sldMk cId="944432623" sldId="264"/>
            <ac:spMk id="3" creationId="{8F639E7D-E11C-AC69-3B38-82912AB948CA}"/>
          </ac:spMkLst>
        </pc:spChg>
        <pc:spChg chg="add del">
          <ac:chgData name="Hp Unit" userId="86ec350514542ee1" providerId="LiveId" clId="{81FDC2C0-D65F-40A8-9BFA-417FE707315C}" dt="2024-03-21T09:42:40.106" v="2764" actId="478"/>
          <ac:spMkLst>
            <pc:docMk/>
            <pc:sldMk cId="944432623" sldId="264"/>
            <ac:spMk id="9" creationId="{816A0B7C-7F3C-BDA0-25B7-D3627B970DDF}"/>
          </ac:spMkLst>
        </pc:spChg>
        <pc:spChg chg="add del">
          <ac:chgData name="Hp Unit" userId="86ec350514542ee1" providerId="LiveId" clId="{81FDC2C0-D65F-40A8-9BFA-417FE707315C}" dt="2024-03-21T09:42:35.576" v="2762" actId="26606"/>
          <ac:spMkLst>
            <pc:docMk/>
            <pc:sldMk cId="944432623" sldId="264"/>
            <ac:spMk id="10" creationId="{0E91F5CA-B392-444C-88E3-BF5BAAEBDEB0}"/>
          </ac:spMkLst>
        </pc:spChg>
        <pc:spChg chg="add del">
          <ac:chgData name="Hp Unit" userId="86ec350514542ee1" providerId="LiveId" clId="{81FDC2C0-D65F-40A8-9BFA-417FE707315C}" dt="2024-03-21T09:42:35.576" v="2762" actId="26606"/>
          <ac:spMkLst>
            <pc:docMk/>
            <pc:sldMk cId="944432623" sldId="264"/>
            <ac:spMk id="12" creationId="{DFCA2118-59A2-4310-A4B2-F2CBA821E842}"/>
          </ac:spMkLst>
        </pc:spChg>
        <pc:spChg chg="add">
          <ac:chgData name="Hp Unit" userId="86ec350514542ee1" providerId="LiveId" clId="{81FDC2C0-D65F-40A8-9BFA-417FE707315C}" dt="2024-03-21T09:42:35.591" v="2763" actId="26606"/>
          <ac:spMkLst>
            <pc:docMk/>
            <pc:sldMk cId="944432623" sldId="264"/>
            <ac:spMk id="14" creationId="{907741FC-B544-4A6E-B831-6789D042333D}"/>
          </ac:spMkLst>
        </pc:spChg>
        <pc:spChg chg="add">
          <ac:chgData name="Hp Unit" userId="86ec350514542ee1" providerId="LiveId" clId="{81FDC2C0-D65F-40A8-9BFA-417FE707315C}" dt="2024-03-21T09:42:35.591" v="2763" actId="26606"/>
          <ac:spMkLst>
            <pc:docMk/>
            <pc:sldMk cId="944432623" sldId="264"/>
            <ac:spMk id="15" creationId="{3AFE8227-C443-417B-BA91-520EB1EF4559}"/>
          </ac:spMkLst>
        </pc:spChg>
        <pc:spChg chg="add">
          <ac:chgData name="Hp Unit" userId="86ec350514542ee1" providerId="LiveId" clId="{81FDC2C0-D65F-40A8-9BFA-417FE707315C}" dt="2024-03-21T09:42:35.591" v="2763" actId="26606"/>
          <ac:spMkLst>
            <pc:docMk/>
            <pc:sldMk cId="944432623" sldId="264"/>
            <ac:spMk id="16" creationId="{3F0BE7ED-7814-4273-B18A-F26CC0380380}"/>
          </ac:spMkLst>
        </pc:spChg>
        <pc:picChg chg="add mod">
          <ac:chgData name="Hp Unit" userId="86ec350514542ee1" providerId="LiveId" clId="{81FDC2C0-D65F-40A8-9BFA-417FE707315C}" dt="2024-03-21T09:42:35.591" v="2763" actId="26606"/>
          <ac:picMkLst>
            <pc:docMk/>
            <pc:sldMk cId="944432623" sldId="264"/>
            <ac:picMk id="5" creationId="{DDB45DCD-9FBC-138A-33B6-1AA461251A32}"/>
          </ac:picMkLst>
        </pc:picChg>
      </pc:sldChg>
      <pc:sldChg chg="addSp delSp modSp new mod setBg addAnim modNotesTx">
        <pc:chgData name="Hp Unit" userId="86ec350514542ee1" providerId="LiveId" clId="{81FDC2C0-D65F-40A8-9BFA-417FE707315C}" dt="2024-03-21T09:57:50.463" v="3094"/>
        <pc:sldMkLst>
          <pc:docMk/>
          <pc:sldMk cId="1160502578" sldId="265"/>
        </pc:sldMkLst>
        <pc:spChg chg="mod ord">
          <ac:chgData name="Hp Unit" userId="86ec350514542ee1" providerId="LiveId" clId="{81FDC2C0-D65F-40A8-9BFA-417FE707315C}" dt="2024-03-21T09:57:50.463" v="3094"/>
          <ac:spMkLst>
            <pc:docMk/>
            <pc:sldMk cId="1160502578" sldId="265"/>
            <ac:spMk id="2" creationId="{6DB7E85E-423E-60A5-E09F-E3773C54FA7F}"/>
          </ac:spMkLst>
        </pc:spChg>
        <pc:spChg chg="del">
          <ac:chgData name="Hp Unit" userId="86ec350514542ee1" providerId="LiveId" clId="{81FDC2C0-D65F-40A8-9BFA-417FE707315C}" dt="2024-03-21T09:45:47.565" v="2784"/>
          <ac:spMkLst>
            <pc:docMk/>
            <pc:sldMk cId="1160502578" sldId="265"/>
            <ac:spMk id="3" creationId="{D9E5C68C-7840-4CDA-DEB3-CABB4EC38418}"/>
          </ac:spMkLst>
        </pc:spChg>
        <pc:spChg chg="add del mod">
          <ac:chgData name="Hp Unit" userId="86ec350514542ee1" providerId="LiveId" clId="{81FDC2C0-D65F-40A8-9BFA-417FE707315C}" dt="2024-03-21T09:47:28.235" v="2788"/>
          <ac:spMkLst>
            <pc:docMk/>
            <pc:sldMk cId="1160502578" sldId="265"/>
            <ac:spMk id="7" creationId="{BC189737-CFF9-2291-8755-CA14677A72B6}"/>
          </ac:spMkLst>
        </pc:spChg>
        <pc:spChg chg="add del">
          <ac:chgData name="Hp Unit" userId="86ec350514542ee1" providerId="LiveId" clId="{81FDC2C0-D65F-40A8-9BFA-417FE707315C}" dt="2024-03-21T09:47:53.367" v="2792" actId="478"/>
          <ac:spMkLst>
            <pc:docMk/>
            <pc:sldMk cId="1160502578" sldId="265"/>
            <ac:spMk id="13" creationId="{84E8116E-44E8-E280-1A77-EE571347B1A9}"/>
          </ac:spMkLst>
        </pc:spChg>
        <pc:spChg chg="add del">
          <ac:chgData name="Hp Unit" userId="86ec350514542ee1" providerId="LiveId" clId="{81FDC2C0-D65F-40A8-9BFA-417FE707315C}" dt="2024-03-21T09:48:09.066" v="2793" actId="26606"/>
          <ac:spMkLst>
            <pc:docMk/>
            <pc:sldMk cId="1160502578" sldId="265"/>
            <ac:spMk id="16" creationId="{3AFE8227-C443-417B-BA91-520EB1EF4559}"/>
          </ac:spMkLst>
        </pc:spChg>
        <pc:spChg chg="add del">
          <ac:chgData name="Hp Unit" userId="86ec350514542ee1" providerId="LiveId" clId="{81FDC2C0-D65F-40A8-9BFA-417FE707315C}" dt="2024-03-21T09:48:09.066" v="2793" actId="26606"/>
          <ac:spMkLst>
            <pc:docMk/>
            <pc:sldMk cId="1160502578" sldId="265"/>
            <ac:spMk id="18" creationId="{907741FC-B544-4A6E-B831-6789D042333D}"/>
          </ac:spMkLst>
        </pc:spChg>
        <pc:spChg chg="add del">
          <ac:chgData name="Hp Unit" userId="86ec350514542ee1" providerId="LiveId" clId="{81FDC2C0-D65F-40A8-9BFA-417FE707315C}" dt="2024-03-21T09:48:09.066" v="2793" actId="26606"/>
          <ac:spMkLst>
            <pc:docMk/>
            <pc:sldMk cId="1160502578" sldId="265"/>
            <ac:spMk id="20" creationId="{3F0BE7ED-7814-4273-B18A-F26CC0380380}"/>
          </ac:spMkLst>
        </pc:spChg>
        <pc:spChg chg="add">
          <ac:chgData name="Hp Unit" userId="86ec350514542ee1" providerId="LiveId" clId="{81FDC2C0-D65F-40A8-9BFA-417FE707315C}" dt="2024-03-21T09:48:09.066" v="2793" actId="26606"/>
          <ac:spMkLst>
            <pc:docMk/>
            <pc:sldMk cId="1160502578" sldId="265"/>
            <ac:spMk id="25" creationId="{9203DE33-2CD4-4CA8-9AF3-37C3B65133B0}"/>
          </ac:spMkLst>
        </pc:spChg>
        <pc:spChg chg="add">
          <ac:chgData name="Hp Unit" userId="86ec350514542ee1" providerId="LiveId" clId="{81FDC2C0-D65F-40A8-9BFA-417FE707315C}" dt="2024-03-21T09:48:09.066" v="2793" actId="26606"/>
          <ac:spMkLst>
            <pc:docMk/>
            <pc:sldMk cId="1160502578" sldId="265"/>
            <ac:spMk id="27" creationId="{0AF57B88-1D4C-41FA-A761-EC1DD10C35CB}"/>
          </ac:spMkLst>
        </pc:spChg>
        <pc:spChg chg="add">
          <ac:chgData name="Hp Unit" userId="86ec350514542ee1" providerId="LiveId" clId="{81FDC2C0-D65F-40A8-9BFA-417FE707315C}" dt="2024-03-21T09:48:09.066" v="2793" actId="26606"/>
          <ac:spMkLst>
            <pc:docMk/>
            <pc:sldMk cId="1160502578" sldId="265"/>
            <ac:spMk id="29" creationId="{D2548F45-5164-4ABB-8212-7F293FDED8D4}"/>
          </ac:spMkLst>
        </pc:spChg>
        <pc:spChg chg="add">
          <ac:chgData name="Hp Unit" userId="86ec350514542ee1" providerId="LiveId" clId="{81FDC2C0-D65F-40A8-9BFA-417FE707315C}" dt="2024-03-21T09:48:09.066" v="2793" actId="26606"/>
          <ac:spMkLst>
            <pc:docMk/>
            <pc:sldMk cId="1160502578" sldId="265"/>
            <ac:spMk id="31" creationId="{5E81CCFB-7BEF-4186-86FB-D09450B4D02D}"/>
          </ac:spMkLst>
        </pc:spChg>
        <pc:picChg chg="add del mod">
          <ac:chgData name="Hp Unit" userId="86ec350514542ee1" providerId="LiveId" clId="{81FDC2C0-D65F-40A8-9BFA-417FE707315C}" dt="2024-03-21T09:47:21.870" v="2787" actId="478"/>
          <ac:picMkLst>
            <pc:docMk/>
            <pc:sldMk cId="1160502578" sldId="265"/>
            <ac:picMk id="5" creationId="{B1391D1E-D863-157A-4789-ABF476D1B805}"/>
          </ac:picMkLst>
        </pc:picChg>
        <pc:picChg chg="add mod">
          <ac:chgData name="Hp Unit" userId="86ec350514542ee1" providerId="LiveId" clId="{81FDC2C0-D65F-40A8-9BFA-417FE707315C}" dt="2024-03-21T09:48:09.066" v="2793" actId="26606"/>
          <ac:picMkLst>
            <pc:docMk/>
            <pc:sldMk cId="1160502578" sldId="265"/>
            <ac:picMk id="9" creationId="{695CD595-9F5C-7F73-2ACF-33EB5B403D6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587E65-BE1D-4C51-88C7-BDDE5FAC1956}" type="datetimeFigureOut">
              <a:rPr lang="en-US" smtClean="0"/>
              <a:t>5/21/2024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08F8C9-5905-4B49-8E87-8E9DE1669960}" type="slidenum">
              <a:rPr lang="en-US" smtClean="0"/>
              <a:t>‹#›</a:t>
            </a:fld>
            <a:endParaRPr lang="en-US"/>
          </a:p>
        </p:txBody>
      </p:sp>
    </p:spTree>
    <p:extLst>
      <p:ext uri="{BB962C8B-B14F-4D97-AF65-F5344CB8AC3E}">
        <p14:creationId xmlns:p14="http://schemas.microsoft.com/office/powerpoint/2010/main" val="2771959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800" dirty="0">
                <a:solidFill>
                  <a:srgbClr val="000000"/>
                </a:solidFill>
                <a:effectLst/>
                <a:latin typeface="Calibri" panose="020F0502020204030204" pitchFamily="34" charset="0"/>
                <a:ea typeface="Arial" panose="020B0604020202020204" pitchFamily="34" charset="0"/>
              </a:rPr>
              <a:t>Verwelkom die leerders en laat hulle toe om rustig te raak, hul sitplekke in te neem en hul leermateriaal reg te kry.</a:t>
            </a:r>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1</a:t>
            </a:fld>
            <a:endParaRPr lang="en-US"/>
          </a:p>
        </p:txBody>
      </p:sp>
    </p:spTree>
    <p:extLst>
      <p:ext uri="{BB962C8B-B14F-4D97-AF65-F5344CB8AC3E}">
        <p14:creationId xmlns:p14="http://schemas.microsoft.com/office/powerpoint/2010/main" val="13610715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Om 'n goeie spanlid te wees vereis </a:t>
            </a:r>
            <a:r>
              <a:rPr lang="af-ZA" sz="1800" b="1" dirty="0">
                <a:solidFill>
                  <a:srgbClr val="000000"/>
                </a:solidFill>
                <a:effectLst/>
                <a:latin typeface="Calibri" panose="020F0502020204030204" pitchFamily="34" charset="0"/>
                <a:ea typeface="Arial" panose="020B0604020202020204" pitchFamily="34" charset="0"/>
                <a:cs typeface="Noto Sans Symbols"/>
              </a:rPr>
              <a:t>selfbestuur</a:t>
            </a:r>
            <a:r>
              <a:rPr lang="af-ZA" sz="1800" dirty="0">
                <a:solidFill>
                  <a:srgbClr val="000000"/>
                </a:solidFill>
                <a:effectLst/>
                <a:latin typeface="Calibri" panose="020F0502020204030204" pitchFamily="34" charset="0"/>
                <a:ea typeface="Arial" panose="020B0604020202020204" pitchFamily="34" charset="0"/>
                <a:cs typeface="Noto Sans Symbols"/>
              </a:rPr>
              <a:t>. Definieer selfbestuur as die vermoë om jouself en take verantwoordelik en doeltreffend te organiseer en te bestuur.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Beklemtoon die belangrikheid daarvan om verantwoordelikheid vir 'n mens se optrede en take binne 'n span te neem. Beklemtoon die behoefte aan die bestuur van tyd, hulpbronne en prioriteite om te verseker dat take doeltreffend voltooi word.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Beklemtoon dat hierdie vaardigheid noodsaaklik is vir die handhawing van fokus en dissipline in </a:t>
            </a:r>
            <a:r>
              <a:rPr lang="af-ZA" sz="1800" b="1" dirty="0">
                <a:solidFill>
                  <a:srgbClr val="000000"/>
                </a:solidFill>
                <a:effectLst/>
                <a:latin typeface="Calibri" panose="020F0502020204030204" pitchFamily="34" charset="0"/>
                <a:ea typeface="Arial" panose="020B0604020202020204" pitchFamily="34" charset="0"/>
                <a:cs typeface="Noto Sans Symbols"/>
              </a:rPr>
              <a:t>alle vakke</a:t>
            </a:r>
            <a:r>
              <a:rPr lang="af-ZA" sz="1800" dirty="0">
                <a:solidFill>
                  <a:srgbClr val="000000"/>
                </a:solidFill>
                <a:effectLst/>
                <a:latin typeface="Calibri" panose="020F0502020204030204" pitchFamily="34" charset="0"/>
                <a:ea typeface="Arial" panose="020B0604020202020204" pitchFamily="34" charset="0"/>
                <a:cs typeface="Noto Sans Symbols"/>
              </a:rPr>
              <a:t>. Selfbestuur is ook van kardinale belang namate leerders oorgaan na tersiêre studies waar hulle groter onafhanklikheid en die verwagting van </a:t>
            </a:r>
            <a:r>
              <a:rPr lang="af-ZA" sz="1800" dirty="0" err="1">
                <a:solidFill>
                  <a:srgbClr val="000000"/>
                </a:solidFill>
                <a:effectLst/>
                <a:latin typeface="Calibri" panose="020F0502020204030204" pitchFamily="34" charset="0"/>
                <a:ea typeface="Arial" panose="020B0604020202020204" pitchFamily="34" charset="0"/>
                <a:cs typeface="Noto Sans Symbols"/>
              </a:rPr>
              <a:t>selfgerigte</a:t>
            </a:r>
            <a:r>
              <a:rPr lang="af-ZA" sz="1800" dirty="0">
                <a:solidFill>
                  <a:srgbClr val="000000"/>
                </a:solidFill>
                <a:effectLst/>
                <a:latin typeface="Calibri" panose="020F0502020204030204" pitchFamily="34" charset="0"/>
                <a:ea typeface="Arial" panose="020B0604020202020204" pitchFamily="34" charset="0"/>
                <a:cs typeface="Noto Sans Symbols"/>
              </a:rPr>
              <a:t> leer sal ervaar. Hierdie vaardigheid rus hulle nie net vir akademiese sukses toe nie, maar dien ook as voorbereiding vir die arbeidsmag. Werkgewers soek individue wat hul tyd doeltreffend kan bestuur, take kan prioritiseer en onafhanklik kan werk. Deur hierdie vaardighede op hoërskool te slyp, is leerders beter voorbereid op sukses in hul toekomstige loopbane.</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Nooi leerders om 'n bydrae te lewer deur ander vakke te noem waar selfbestuur waardevol is of om voorbeelde/ervarings met hierdie vaardigheid uit hul eie studie te deel.</a:t>
            </a:r>
            <a:endParaRPr lang="en-US" sz="1800" dirty="0">
              <a:effectLst/>
              <a:latin typeface="Noto Sans Symbols"/>
              <a:ea typeface="Noto Sans Symbols"/>
              <a:cs typeface="Noto Sans Symbols"/>
            </a:endParaRPr>
          </a:p>
          <a:p>
            <a:pPr marL="171450" indent="-171450" algn="l">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10</a:t>
            </a:fld>
            <a:endParaRPr lang="en-US"/>
          </a:p>
        </p:txBody>
      </p:sp>
    </p:spTree>
    <p:extLst>
      <p:ext uri="{BB962C8B-B14F-4D97-AF65-F5344CB8AC3E}">
        <p14:creationId xmlns:p14="http://schemas.microsoft.com/office/powerpoint/2010/main" val="27362771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Stel </a:t>
            </a:r>
            <a:r>
              <a:rPr lang="af-ZA" sz="1800" b="1" dirty="0">
                <a:solidFill>
                  <a:srgbClr val="000000"/>
                </a:solidFill>
                <a:effectLst/>
                <a:latin typeface="Calibri" panose="020F0502020204030204" pitchFamily="34" charset="0"/>
                <a:ea typeface="Arial" panose="020B0604020202020204" pitchFamily="34" charset="0"/>
                <a:cs typeface="Noto Sans Symbols"/>
              </a:rPr>
              <a:t>kommunikasie </a:t>
            </a:r>
            <a:r>
              <a:rPr lang="af-ZA" sz="1800" dirty="0">
                <a:solidFill>
                  <a:srgbClr val="000000"/>
                </a:solidFill>
                <a:effectLst/>
                <a:latin typeface="Calibri" panose="020F0502020204030204" pitchFamily="34" charset="0"/>
                <a:ea typeface="Arial" panose="020B0604020202020204" pitchFamily="34" charset="0"/>
                <a:cs typeface="Noto Sans Symbols"/>
              </a:rPr>
              <a:t>bekend</a:t>
            </a:r>
            <a:r>
              <a:rPr lang="af-ZA" sz="1800" b="1" dirty="0">
                <a:solidFill>
                  <a:srgbClr val="000000"/>
                </a:solidFill>
                <a:effectLst/>
                <a:latin typeface="Calibri" panose="020F0502020204030204" pitchFamily="34" charset="0"/>
                <a:ea typeface="Arial" panose="020B0604020202020204" pitchFamily="34" charset="0"/>
                <a:cs typeface="Noto Sans Symbols"/>
              </a:rPr>
              <a:t> </a:t>
            </a:r>
            <a:r>
              <a:rPr lang="af-ZA" sz="1800" dirty="0">
                <a:solidFill>
                  <a:srgbClr val="000000"/>
                </a:solidFill>
                <a:effectLst/>
                <a:latin typeface="Calibri" panose="020F0502020204030204" pitchFamily="34" charset="0"/>
                <a:ea typeface="Arial" panose="020B0604020202020204" pitchFamily="34" charset="0"/>
                <a:cs typeface="Noto Sans Symbols"/>
              </a:rPr>
              <a:t>as nog 'n noodsaaklike aspek om 'n goeie spanlid te wees. Kommunikasie is die proses om inligting en idees doeltreffend oor te dra deur verskillende vorme van uitdrukking te gebruik, insluitend visuele-, simboliese- en taalvaardighede.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Beklemtoon dat doeltreffende kommunikasie nie net daaroor gaan om jouself duidelik uit te druk nie, maar ook om aktief te luister en om ander se perspektiewe verstaan om samewerking en begrip binne 'n span te bevorder.</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Beklemtoon dat dit veral belangrik is in </a:t>
            </a:r>
            <a:r>
              <a:rPr lang="af-ZA" sz="1800" b="1" dirty="0">
                <a:solidFill>
                  <a:srgbClr val="000000"/>
                </a:solidFill>
                <a:effectLst/>
                <a:latin typeface="Calibri" panose="020F0502020204030204" pitchFamily="34" charset="0"/>
                <a:ea typeface="Arial" panose="020B0604020202020204" pitchFamily="34" charset="0"/>
                <a:cs typeface="Noto Sans Symbols"/>
              </a:rPr>
              <a:t>Tale</a:t>
            </a:r>
            <a:r>
              <a:rPr lang="af-ZA" sz="1800" dirty="0">
                <a:solidFill>
                  <a:srgbClr val="000000"/>
                </a:solidFill>
                <a:effectLst/>
                <a:latin typeface="Calibri" panose="020F0502020204030204" pitchFamily="34" charset="0"/>
                <a:ea typeface="Arial" panose="020B0604020202020204" pitchFamily="34" charset="0"/>
                <a:cs typeface="Noto Sans Symbols"/>
              </a:rPr>
              <a:t> en </a:t>
            </a:r>
            <a:r>
              <a:rPr lang="af-ZA" sz="1800" b="1" dirty="0">
                <a:solidFill>
                  <a:srgbClr val="000000"/>
                </a:solidFill>
                <a:effectLst/>
                <a:latin typeface="Calibri" panose="020F0502020204030204" pitchFamily="34" charset="0"/>
                <a:ea typeface="Arial" panose="020B0604020202020204" pitchFamily="34" charset="0"/>
                <a:cs typeface="Noto Sans Symbols"/>
              </a:rPr>
              <a:t>Skeppende Kunste</a:t>
            </a:r>
            <a:r>
              <a:rPr lang="af-ZA" sz="1800" dirty="0">
                <a:solidFill>
                  <a:srgbClr val="000000"/>
                </a:solidFill>
                <a:effectLst/>
                <a:latin typeface="Calibri" panose="020F0502020204030204" pitchFamily="34" charset="0"/>
                <a:ea typeface="Arial" panose="020B0604020202020204" pitchFamily="34" charset="0"/>
                <a:cs typeface="Noto Sans Symbols"/>
              </a:rPr>
              <a:t>.</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Nooi leerders om 'n bydrae te lewer deur ander vakke te noem waar kommunikasie waardevol is of om voorbeelde/ervarings met hierdie vaardigheid uit hul eie studie te deel.</a:t>
            </a:r>
            <a:endParaRPr lang="en-US" sz="1800" dirty="0">
              <a:effectLst/>
              <a:latin typeface="Noto Sans Symbols"/>
              <a:ea typeface="Noto Sans Symbols"/>
              <a:cs typeface="Noto Sans Symbols"/>
            </a:endParaRPr>
          </a:p>
          <a:p>
            <a:pPr marL="171450" indent="-171450" algn="l">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11</a:t>
            </a:fld>
            <a:endParaRPr lang="en-US"/>
          </a:p>
        </p:txBody>
      </p:sp>
    </p:spTree>
    <p:extLst>
      <p:ext uri="{BB962C8B-B14F-4D97-AF65-F5344CB8AC3E}">
        <p14:creationId xmlns:p14="http://schemas.microsoft.com/office/powerpoint/2010/main" val="7982791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Stel </a:t>
            </a:r>
            <a:r>
              <a:rPr lang="af-ZA" sz="1800" b="1" dirty="0">
                <a:solidFill>
                  <a:srgbClr val="000000"/>
                </a:solidFill>
                <a:effectLst/>
                <a:latin typeface="Calibri" panose="020F0502020204030204" pitchFamily="34" charset="0"/>
                <a:ea typeface="Arial" panose="020B0604020202020204" pitchFamily="34" charset="0"/>
                <a:cs typeface="Noto Sans Symbols"/>
              </a:rPr>
              <a:t>verwerking van inligting </a:t>
            </a:r>
            <a:r>
              <a:rPr lang="af-ZA" sz="1800" dirty="0">
                <a:solidFill>
                  <a:srgbClr val="000000"/>
                </a:solidFill>
                <a:effectLst/>
                <a:latin typeface="Calibri" panose="020F0502020204030204" pitchFamily="34" charset="0"/>
                <a:ea typeface="Arial" panose="020B0604020202020204" pitchFamily="34" charset="0"/>
                <a:cs typeface="Noto Sans Symbols"/>
              </a:rPr>
              <a:t>bekend</a:t>
            </a:r>
            <a:r>
              <a:rPr lang="af-ZA" sz="1800" b="1" dirty="0">
                <a:solidFill>
                  <a:srgbClr val="000000"/>
                </a:solidFill>
                <a:effectLst/>
                <a:latin typeface="Calibri" panose="020F0502020204030204" pitchFamily="34" charset="0"/>
                <a:ea typeface="Arial" panose="020B0604020202020204" pitchFamily="34" charset="0"/>
                <a:cs typeface="Noto Sans Symbols"/>
              </a:rPr>
              <a:t> </a:t>
            </a:r>
            <a:r>
              <a:rPr lang="af-ZA" sz="1800" dirty="0">
                <a:solidFill>
                  <a:srgbClr val="000000"/>
                </a:solidFill>
                <a:effectLst/>
                <a:latin typeface="Calibri" panose="020F0502020204030204" pitchFamily="34" charset="0"/>
                <a:ea typeface="Arial" panose="020B0604020202020204" pitchFamily="34" charset="0"/>
                <a:cs typeface="Noto Sans Symbols"/>
              </a:rPr>
              <a:t>as 'n waardevolle vaardigheid wat 'n mens se bydraes as spanlid verbeter. Definieer inligtingverwerking as die sistematiese benadering tot die versameling, ontleding, organisering en kritiese evaluering van inligting om insigte te verkry en ingeligte besluite te neem.</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Beklemtoon dat dit 'n belangrike vaardigheid is in vakke soos </a:t>
            </a:r>
            <a:r>
              <a:rPr lang="af-ZA" sz="1800" b="1" dirty="0">
                <a:solidFill>
                  <a:srgbClr val="000000"/>
                </a:solidFill>
                <a:effectLst/>
                <a:latin typeface="Calibri" panose="020F0502020204030204" pitchFamily="34" charset="0"/>
                <a:ea typeface="Arial" panose="020B0604020202020204" pitchFamily="34" charset="0"/>
                <a:cs typeface="Noto Sans Symbols"/>
              </a:rPr>
              <a:t>Sosiale Wetenskappe</a:t>
            </a:r>
            <a:r>
              <a:rPr lang="af-ZA" sz="1800" dirty="0">
                <a:solidFill>
                  <a:srgbClr val="000000"/>
                </a:solidFill>
                <a:effectLst/>
                <a:latin typeface="Calibri" panose="020F0502020204030204" pitchFamily="34" charset="0"/>
                <a:ea typeface="Arial" panose="020B0604020202020204" pitchFamily="34" charset="0"/>
                <a:cs typeface="Noto Sans Symbols"/>
              </a:rPr>
              <a:t>, waar jy groot hoeveelhede inligting moet verwerk.</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Nooi leerders om 'n bydrae te lewer deur ander vakke te noem waar verwerking van inligting waardevol is of om voorbeelde/ervarings met hierdie vaardigheid uit hul eie studie te deel.</a:t>
            </a:r>
            <a:endParaRPr lang="en-US" sz="1800" dirty="0">
              <a:effectLst/>
              <a:latin typeface="Noto Sans Symbols"/>
              <a:ea typeface="Noto Sans Symbols"/>
              <a:cs typeface="Noto Sans Symbols"/>
            </a:endParaRPr>
          </a:p>
          <a:p>
            <a:pPr marL="171450" indent="-171450" algn="l">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12</a:t>
            </a:fld>
            <a:endParaRPr lang="en-US"/>
          </a:p>
        </p:txBody>
      </p:sp>
    </p:spTree>
    <p:extLst>
      <p:ext uri="{BB962C8B-B14F-4D97-AF65-F5344CB8AC3E}">
        <p14:creationId xmlns:p14="http://schemas.microsoft.com/office/powerpoint/2010/main" val="34539606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Stel die</a:t>
            </a:r>
            <a:r>
              <a:rPr lang="af-ZA" sz="1800" b="1" dirty="0">
                <a:solidFill>
                  <a:srgbClr val="000000"/>
                </a:solidFill>
                <a:effectLst/>
                <a:latin typeface="Calibri" panose="020F0502020204030204" pitchFamily="34" charset="0"/>
                <a:ea typeface="Arial" panose="020B0604020202020204" pitchFamily="34" charset="0"/>
                <a:cs typeface="Noto Sans Symbols"/>
              </a:rPr>
              <a:t> gebruik van tegnologie </a:t>
            </a:r>
            <a:r>
              <a:rPr lang="af-ZA" sz="1800" dirty="0">
                <a:solidFill>
                  <a:srgbClr val="000000"/>
                </a:solidFill>
                <a:effectLst/>
                <a:latin typeface="Calibri" panose="020F0502020204030204" pitchFamily="34" charset="0"/>
                <a:ea typeface="Arial" panose="020B0604020202020204" pitchFamily="34" charset="0"/>
                <a:cs typeface="Noto Sans Symbols"/>
              </a:rPr>
              <a:t>bekend</a:t>
            </a:r>
            <a:r>
              <a:rPr lang="af-ZA" sz="1800" b="1" dirty="0">
                <a:solidFill>
                  <a:srgbClr val="000000"/>
                </a:solidFill>
                <a:effectLst/>
                <a:latin typeface="Calibri" panose="020F0502020204030204" pitchFamily="34" charset="0"/>
                <a:ea typeface="Arial" panose="020B0604020202020204" pitchFamily="34" charset="0"/>
                <a:cs typeface="Noto Sans Symbols"/>
              </a:rPr>
              <a:t> </a:t>
            </a:r>
            <a:r>
              <a:rPr lang="af-ZA" sz="1800" dirty="0">
                <a:solidFill>
                  <a:srgbClr val="000000"/>
                </a:solidFill>
                <a:effectLst/>
                <a:latin typeface="Calibri" panose="020F0502020204030204" pitchFamily="34" charset="0"/>
                <a:ea typeface="Arial" panose="020B0604020202020204" pitchFamily="34" charset="0"/>
                <a:cs typeface="Noto Sans Symbols"/>
              </a:rPr>
              <a:t>as 'n integrale komponent van inligtingverwerking. Definieer gebruik van tegnologie as die vermoë om tegnologie doeltreffend en verantwoordelik te gebruik, met inagneming van omgewingsvolhoubaarheid en die welstand van ander.</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Beklemtoon dat hierdie vaardigheid van kardinale belang is in </a:t>
            </a:r>
            <a:r>
              <a:rPr lang="af-ZA" sz="1800" b="1" dirty="0">
                <a:solidFill>
                  <a:srgbClr val="000000"/>
                </a:solidFill>
                <a:effectLst/>
                <a:latin typeface="Calibri" panose="020F0502020204030204" pitchFamily="34" charset="0"/>
                <a:ea typeface="Arial" panose="020B0604020202020204" pitchFamily="34" charset="0"/>
                <a:cs typeface="Noto Sans Symbols"/>
              </a:rPr>
              <a:t>alle vakke</a:t>
            </a:r>
            <a:r>
              <a:rPr lang="af-ZA" sz="1800" dirty="0">
                <a:solidFill>
                  <a:srgbClr val="000000"/>
                </a:solidFill>
                <a:effectLst/>
                <a:latin typeface="Calibri" panose="020F0502020204030204" pitchFamily="34" charset="0"/>
                <a:ea typeface="Arial" panose="020B0604020202020204" pitchFamily="34" charset="0"/>
                <a:cs typeface="Noto Sans Symbols"/>
              </a:rPr>
              <a:t>.</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Nooi leerders om 'n bydrae te lewer deur ander vakke te noem waar die gebruik van tegnologie waardevol is of om voorbeelde/ervarings met hierdie vaardigheid uit hul eie studie te deel.</a:t>
            </a:r>
            <a:endParaRPr lang="en-US" sz="1800" dirty="0">
              <a:effectLst/>
              <a:latin typeface="Noto Sans Symbols"/>
              <a:ea typeface="Noto Sans Symbols"/>
              <a:cs typeface="Noto Sans Symbols"/>
            </a:endParaRPr>
          </a:p>
          <a:p>
            <a:pPr marL="171450" indent="-171450" algn="l">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13</a:t>
            </a:fld>
            <a:endParaRPr lang="en-US"/>
          </a:p>
        </p:txBody>
      </p:sp>
    </p:spTree>
    <p:extLst>
      <p:ext uri="{BB962C8B-B14F-4D97-AF65-F5344CB8AC3E}">
        <p14:creationId xmlns:p14="http://schemas.microsoft.com/office/powerpoint/2010/main" val="10663758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800" b="1" dirty="0">
                <a:solidFill>
                  <a:srgbClr val="000000"/>
                </a:solidFill>
                <a:effectLst/>
                <a:latin typeface="Calibri" panose="020F0502020204030204" pitchFamily="34" charset="0"/>
                <a:ea typeface="Arial" panose="020B0604020202020204" pitchFamily="34" charset="0"/>
                <a:cs typeface="Noto Sans Symbols"/>
              </a:rPr>
              <a:t>Skyfie 14: </a:t>
            </a:r>
            <a:r>
              <a:rPr lang="af-ZA" sz="1800" dirty="0">
                <a:solidFill>
                  <a:srgbClr val="000000"/>
                </a:solidFill>
                <a:effectLst/>
                <a:latin typeface="Calibri" panose="020F0502020204030204" pitchFamily="34" charset="0"/>
                <a:ea typeface="Arial" panose="020B0604020202020204" pitchFamily="34" charset="0"/>
                <a:cs typeface="Noto Sans Symbols"/>
              </a:rPr>
              <a:t>Sluit die les af en verduidelik die refleksie-aktiwiteit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3,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3 – Werkkaart</a:t>
            </a:r>
            <a:r>
              <a:rPr lang="af-ZA" sz="1800" dirty="0">
                <a:solidFill>
                  <a:srgbClr val="000000"/>
                </a:solidFill>
                <a:effectLst/>
                <a:latin typeface="Calibri" panose="020F0502020204030204" pitchFamily="34" charset="0"/>
                <a:ea typeface="Arial" panose="020B0604020202020204" pitchFamily="34" charset="0"/>
                <a:cs typeface="Noto Sans Symbols"/>
              </a:rPr>
              <a:t>).</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In hierdie refleksie-aktiwiteit sal leerders die geleentheid kry om hul eie denk- en </a:t>
            </a:r>
            <a:r>
              <a:rPr lang="af-ZA" sz="1800" dirty="0" err="1">
                <a:solidFill>
                  <a:srgbClr val="000000"/>
                </a:solidFill>
                <a:effectLst/>
                <a:latin typeface="Calibri" panose="020F0502020204030204" pitchFamily="34" charset="0"/>
                <a:ea typeface="Arial" panose="020B0604020202020204" pitchFamily="34" charset="0"/>
                <a:cs typeface="Noto Sans Symbols"/>
              </a:rPr>
              <a:t>leervaardighede</a:t>
            </a:r>
            <a:r>
              <a:rPr lang="af-ZA" sz="1800" dirty="0">
                <a:solidFill>
                  <a:srgbClr val="000000"/>
                </a:solidFill>
                <a:effectLst/>
                <a:latin typeface="Calibri" panose="020F0502020204030204" pitchFamily="34" charset="0"/>
                <a:ea typeface="Arial" panose="020B0604020202020204" pitchFamily="34" charset="0"/>
                <a:cs typeface="Noto Sans Symbols"/>
              </a:rPr>
              <a:t> te evalueer. Hulle sal hul sterk- en swakpunte oor verskillende </a:t>
            </a:r>
            <a:r>
              <a:rPr lang="af-ZA" sz="1800" dirty="0" err="1">
                <a:solidFill>
                  <a:srgbClr val="000000"/>
                </a:solidFill>
                <a:effectLst/>
                <a:latin typeface="Calibri" panose="020F0502020204030204" pitchFamily="34" charset="0"/>
                <a:ea typeface="Arial" panose="020B0604020202020204" pitchFamily="34" charset="0"/>
                <a:cs typeface="Noto Sans Symbols"/>
              </a:rPr>
              <a:t>vaardigheidsareas</a:t>
            </a:r>
            <a:r>
              <a:rPr lang="af-ZA" sz="1800" dirty="0">
                <a:solidFill>
                  <a:srgbClr val="000000"/>
                </a:solidFill>
                <a:effectLst/>
                <a:latin typeface="Calibri" panose="020F0502020204030204" pitchFamily="34" charset="0"/>
                <a:ea typeface="Arial" panose="020B0604020202020204" pitchFamily="34" charset="0"/>
                <a:cs typeface="Noto Sans Symbols"/>
              </a:rPr>
              <a:t> beoordeel.</a:t>
            </a:r>
            <a:endParaRPr lang="en-US" sz="1800">
              <a:effectLst/>
              <a:latin typeface="Noto Sans Symbols"/>
              <a:ea typeface="Noto Sans Symbols"/>
              <a:cs typeface="Noto Sans Symbols"/>
            </a:endParaRPr>
          </a:p>
          <a:p>
            <a:endParaRPr lang="en-GB" b="0" i="0" dirty="0">
              <a:solidFill>
                <a:srgbClr val="0D0D0D"/>
              </a:solidFill>
              <a:effectLst/>
              <a:latin typeface="Söhne"/>
            </a:endParaRPr>
          </a:p>
        </p:txBody>
      </p:sp>
      <p:sp>
        <p:nvSpPr>
          <p:cNvPr id="4" name="Slide Number Placeholder 3"/>
          <p:cNvSpPr>
            <a:spLocks noGrp="1"/>
          </p:cNvSpPr>
          <p:nvPr>
            <p:ph type="sldNum" sz="quarter" idx="5"/>
          </p:nvPr>
        </p:nvSpPr>
        <p:spPr/>
        <p:txBody>
          <a:bodyPr/>
          <a:lstStyle/>
          <a:p>
            <a:fld id="{4108F8C9-5905-4B49-8E87-8E9DE1669960}" type="slidenum">
              <a:rPr lang="en-US" smtClean="0"/>
              <a:t>14</a:t>
            </a:fld>
            <a:endParaRPr lang="en-US"/>
          </a:p>
        </p:txBody>
      </p:sp>
    </p:spTree>
    <p:extLst>
      <p:ext uri="{BB962C8B-B14F-4D97-AF65-F5344CB8AC3E}">
        <p14:creationId xmlns:p14="http://schemas.microsoft.com/office/powerpoint/2010/main" val="1363430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Herinner leerders aan die Refleksie-aktiwiteit (</a:t>
            </a:r>
            <a:r>
              <a:rPr lang="af-ZA" sz="1200" b="1" i="1" dirty="0">
                <a:solidFill>
                  <a:srgbClr val="000000"/>
                </a:solidFill>
                <a:effectLst/>
                <a:latin typeface="Calibri" panose="020F0502020204030204" pitchFamily="34" charset="0"/>
                <a:ea typeface="Arial" panose="020B0604020202020204" pitchFamily="34" charset="0"/>
                <a:cs typeface="Noto Sans Symbols"/>
              </a:rPr>
              <a:t>Aktiwiteit 3, </a:t>
            </a:r>
            <a:r>
              <a:rPr lang="af-ZA" sz="1200" b="1" i="1" u="sng" dirty="0">
                <a:solidFill>
                  <a:srgbClr val="000000"/>
                </a:solidFill>
                <a:effectLst/>
                <a:latin typeface="Calibri" panose="020F0502020204030204" pitchFamily="34" charset="0"/>
                <a:ea typeface="Arial" panose="020B0604020202020204" pitchFamily="34" charset="0"/>
                <a:cs typeface="Noto Sans Symbols"/>
              </a:rPr>
              <a:t>Les 1 – Werkkaart</a:t>
            </a:r>
            <a:r>
              <a:rPr lang="af-ZA" sz="1200" dirty="0">
                <a:solidFill>
                  <a:srgbClr val="000000"/>
                </a:solidFill>
                <a:effectLst/>
                <a:latin typeface="Calibri" panose="020F0502020204030204" pitchFamily="34" charset="0"/>
                <a:ea typeface="Arial" panose="020B0604020202020204" pitchFamily="34" charset="0"/>
                <a:cs typeface="Noto Sans Symbols"/>
              </a:rPr>
              <a:t>) wat  hulle verlede week as huiswerk voltooi het. Verduidelik dat hierdie aktiwiteit 'n voorbeeld van "metakognisie" is. </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die term "</a:t>
            </a:r>
            <a:r>
              <a:rPr lang="af-ZA" sz="1200" b="1" dirty="0">
                <a:solidFill>
                  <a:srgbClr val="000000"/>
                </a:solidFill>
                <a:effectLst/>
                <a:latin typeface="Calibri" panose="020F0502020204030204" pitchFamily="34" charset="0"/>
                <a:ea typeface="Arial" panose="020B0604020202020204" pitchFamily="34" charset="0"/>
                <a:cs typeface="Noto Sans Symbols"/>
              </a:rPr>
              <a:t>metakognisie"</a:t>
            </a:r>
            <a:r>
              <a:rPr lang="af-ZA" sz="1200" dirty="0">
                <a:solidFill>
                  <a:srgbClr val="000000"/>
                </a:solidFill>
                <a:effectLst/>
                <a:latin typeface="Calibri" panose="020F0502020204030204" pitchFamily="34" charset="0"/>
                <a:ea typeface="Arial" panose="020B0604020202020204" pitchFamily="34" charset="0"/>
                <a:cs typeface="Noto Sans Symbols"/>
              </a:rPr>
              <a:t> te definieer. Sodra sommige antwoorde versamel is, verduidelik die definisie as volg: "Metakognisie behels besinning oor jou denkproses en hoe jy jou leerstrategieë kan verbeter." </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Verduidelik dat metakognisie een van die vele belangrike denk- en </a:t>
            </a:r>
            <a:r>
              <a:rPr lang="af-ZA" sz="1200" dirty="0" err="1">
                <a:solidFill>
                  <a:srgbClr val="000000"/>
                </a:solidFill>
                <a:effectLst/>
                <a:latin typeface="Calibri" panose="020F0502020204030204" pitchFamily="34" charset="0"/>
                <a:ea typeface="Arial" panose="020B0604020202020204" pitchFamily="34" charset="0"/>
                <a:cs typeface="Noto Sans Symbols"/>
              </a:rPr>
              <a:t>leervaardighede</a:t>
            </a:r>
            <a:r>
              <a:rPr lang="af-ZA" sz="1200" dirty="0">
                <a:solidFill>
                  <a:srgbClr val="000000"/>
                </a:solidFill>
                <a:effectLst/>
                <a:latin typeface="Calibri" panose="020F0502020204030204" pitchFamily="34" charset="0"/>
                <a:ea typeface="Arial" panose="020B0604020202020204" pitchFamily="34" charset="0"/>
                <a:cs typeface="Noto Sans Symbols"/>
              </a:rPr>
              <a:t> is wat hulle in vandag se les sal ondersoek.</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Voordat u met nuwe inhoud voortgaan, begin 'n kort terugvoersessie. Vra 'n paar leerders om hul refleksies oor die Refleksie-aktiwiteit van verlede week te deel deur die volgende vrae te beantwoord:</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In watter vakke het jy die beste of swakste gevaar?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Watter vakke het jou die meeste betrek of gemotiveer?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Was daar enige aktiwiteite of onderwerpe wat jou nuuskierigheid aangewakker het of jou opgewonde gemaak het om meer te leer?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GB" sz="2800" b="0" i="0" dirty="0">
              <a:solidFill>
                <a:srgbClr val="0D0D0D"/>
              </a:solidFill>
              <a:effectLst/>
              <a:latin typeface="Söhne"/>
            </a:endParaRPr>
          </a:p>
        </p:txBody>
      </p:sp>
      <p:sp>
        <p:nvSpPr>
          <p:cNvPr id="4" name="Slide Number Placeholder 3"/>
          <p:cNvSpPr>
            <a:spLocks noGrp="1"/>
          </p:cNvSpPr>
          <p:nvPr>
            <p:ph type="sldNum" sz="quarter" idx="5"/>
          </p:nvPr>
        </p:nvSpPr>
        <p:spPr/>
        <p:txBody>
          <a:bodyPr/>
          <a:lstStyle/>
          <a:p>
            <a:fld id="{4108F8C9-5905-4B49-8E87-8E9DE1669960}" type="slidenum">
              <a:rPr lang="en-US" smtClean="0"/>
              <a:t>2</a:t>
            </a:fld>
            <a:endParaRPr lang="en-US"/>
          </a:p>
        </p:txBody>
      </p:sp>
    </p:spTree>
    <p:extLst>
      <p:ext uri="{BB962C8B-B14F-4D97-AF65-F5344CB8AC3E}">
        <p14:creationId xmlns:p14="http://schemas.microsoft.com/office/powerpoint/2010/main" val="1901052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Verduidelik aan leerders dat elke skoolvak unieke uitdagings en eise het. Om sukses in verskillende vakke te behaal, moet hulle spesifieke denk- en </a:t>
            </a:r>
            <a:r>
              <a:rPr lang="af-ZA" sz="1200" dirty="0" err="1">
                <a:solidFill>
                  <a:srgbClr val="000000"/>
                </a:solidFill>
                <a:effectLst/>
                <a:latin typeface="Calibri" panose="020F0502020204030204" pitchFamily="34" charset="0"/>
                <a:ea typeface="Arial" panose="020B0604020202020204" pitchFamily="34" charset="0"/>
                <a:cs typeface="Noto Sans Symbols"/>
              </a:rPr>
              <a:t>leervaardighede</a:t>
            </a:r>
            <a:r>
              <a:rPr lang="af-ZA" sz="1200" dirty="0">
                <a:solidFill>
                  <a:srgbClr val="000000"/>
                </a:solidFill>
                <a:effectLst/>
                <a:latin typeface="Calibri" panose="020F0502020204030204" pitchFamily="34" charset="0"/>
                <a:ea typeface="Arial" panose="020B0604020202020204" pitchFamily="34" charset="0"/>
                <a:cs typeface="Noto Sans Symbols"/>
              </a:rPr>
              <a:t> ontwikkel.</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Deel die leerdoelwitte vir vandag se les:</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Verstaan die unieke eise van elke akademiese vak in terme van die spesifieke denkvaardighede wat benodig word.</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Verstaan die uiteenlopende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leervaardighede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wat nodig is om verskillende vakke en akademiese take effektief te navigeer.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3</a:t>
            </a:fld>
            <a:endParaRPr lang="en-US"/>
          </a:p>
        </p:txBody>
      </p:sp>
    </p:spTree>
    <p:extLst>
      <p:ext uri="{BB962C8B-B14F-4D97-AF65-F5344CB8AC3E}">
        <p14:creationId xmlns:p14="http://schemas.microsoft.com/office/powerpoint/2010/main" val="38722179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Rig die leerders se aandag op die konsep </a:t>
            </a:r>
            <a:r>
              <a:rPr lang="af-ZA" sz="1800" b="1" dirty="0">
                <a:solidFill>
                  <a:srgbClr val="000000"/>
                </a:solidFill>
                <a:effectLst/>
                <a:latin typeface="Calibri" panose="020F0502020204030204" pitchFamily="34" charset="0"/>
                <a:ea typeface="Arial" panose="020B0604020202020204" pitchFamily="34" charset="0"/>
                <a:cs typeface="Noto Sans Symbols"/>
              </a:rPr>
              <a:t>denkvaardighede</a:t>
            </a:r>
            <a:r>
              <a:rPr lang="af-ZA" sz="1800" dirty="0">
                <a:solidFill>
                  <a:srgbClr val="000000"/>
                </a:solidFill>
                <a:effectLst/>
                <a:latin typeface="Calibri" panose="020F0502020204030204" pitchFamily="34" charset="0"/>
                <a:ea typeface="Arial" panose="020B0604020202020204" pitchFamily="34" charset="0"/>
                <a:cs typeface="Noto Sans Symbols"/>
              </a:rPr>
              <a:t>. Denkvaardighede behels 'n reeks vermoëns en strategieë wat 'n mens gebruik om inligting te verwerk, konsepte te verstaan, probleme op te los, en kennis op te doen. Dit is belangrik om te onthou dat denkvaardighede nie beperk is tot spesifieke vakke nie. Hulle is oordraagbaar en kan in verskillende vakke toegepas word om jou leerervaring te verbeter.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Verduidelik die konsep van </a:t>
            </a:r>
            <a:r>
              <a:rPr lang="af-ZA" sz="1800" b="1" dirty="0">
                <a:solidFill>
                  <a:srgbClr val="000000"/>
                </a:solidFill>
                <a:effectLst/>
                <a:latin typeface="Calibri" panose="020F0502020204030204" pitchFamily="34" charset="0"/>
                <a:ea typeface="Arial" panose="020B0604020202020204" pitchFamily="34" charset="0"/>
                <a:cs typeface="Noto Sans Symbols"/>
              </a:rPr>
              <a:t>oordraagbare vaardighede</a:t>
            </a:r>
            <a:r>
              <a:rPr lang="af-ZA" sz="1800" dirty="0">
                <a:solidFill>
                  <a:srgbClr val="000000"/>
                </a:solidFill>
                <a:effectLst/>
                <a:latin typeface="Calibri" panose="020F0502020204030204" pitchFamily="34" charset="0"/>
                <a:ea typeface="Arial" panose="020B0604020202020204" pitchFamily="34" charset="0"/>
                <a:cs typeface="Noto Sans Symbols"/>
              </a:rPr>
              <a:t> en beklemtoon dat dit vaardighede is wat oor verskillende kontekste en situasies toegepas kan word.</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Verduidelik dat ons in hierdie afdeling verskillende tipes denkvaardighede wat vir akademiese sukses en alledaagse probleemoplossing noodsaaklik is, sal ondersoek.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Hersien kortliks die konsep van metakognisie wat in Skyfie 2 behandel is.</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Vra leerders om die definisie te herroep. Vra hulle dan in watter vakke hulle glo hierdie vaardigheid van toepassing is. Beklemtoon dat metakognisie in </a:t>
            </a:r>
            <a:r>
              <a:rPr lang="af-ZA" sz="1800" b="1" dirty="0">
                <a:solidFill>
                  <a:srgbClr val="000000"/>
                </a:solidFill>
                <a:effectLst/>
                <a:highlight>
                  <a:srgbClr val="FFFF00"/>
                </a:highlight>
                <a:latin typeface="Calibri" panose="020F0502020204030204" pitchFamily="34" charset="0"/>
                <a:ea typeface="Arial" panose="020B0604020202020204" pitchFamily="34" charset="0"/>
                <a:cs typeface="Noto Sans Symbols"/>
              </a:rPr>
              <a:t>alle</a:t>
            </a:r>
            <a:r>
              <a:rPr lang="af-ZA" sz="1800" dirty="0">
                <a:solidFill>
                  <a:srgbClr val="000000"/>
                </a:solidFill>
                <a:effectLst/>
                <a:latin typeface="Calibri" panose="020F0502020204030204" pitchFamily="34" charset="0"/>
                <a:ea typeface="Arial" panose="020B0604020202020204" pitchFamily="34" charset="0"/>
                <a:cs typeface="Noto Sans Symbols"/>
              </a:rPr>
              <a:t> vakke relevant is weens sy vermoë om leerstrategieë en begrip te verbeter.</a:t>
            </a:r>
          </a:p>
          <a:p>
            <a:pPr marL="342900" lvl="0" indent="-342900" algn="just">
              <a:lnSpc>
                <a:spcPct val="115000"/>
              </a:lnSpc>
              <a:buFont typeface="Arial" panose="020B0604020202020204" pitchFamily="34" charset="0"/>
              <a:buChar char="●"/>
            </a:pPr>
            <a:endParaRPr lang="af-ZA" sz="1800" dirty="0">
              <a:solidFill>
                <a:srgbClr val="000000"/>
              </a:solidFill>
              <a:effectLst/>
              <a:latin typeface="Calibri" panose="020F0502020204030204" pitchFamily="34" charset="0"/>
              <a:ea typeface="Noto Sans Symbols"/>
              <a:cs typeface="Noto Sans Symbols"/>
            </a:endParaRPr>
          </a:p>
          <a:p>
            <a:pPr marL="342900" lvl="0" indent="-342900" algn="just">
              <a:lnSpc>
                <a:spcPct val="115000"/>
              </a:lnSpc>
              <a:buFont typeface="Arial" panose="020B0604020202020204" pitchFamily="34" charset="0"/>
              <a:buChar char="●"/>
            </a:pPr>
            <a:r>
              <a:rPr lang="af-ZA" sz="1800" u="sng" dirty="0">
                <a:solidFill>
                  <a:srgbClr val="000000"/>
                </a:solidFill>
                <a:effectLst/>
                <a:latin typeface="Calibri" panose="020F0502020204030204" pitchFamily="34" charset="0"/>
                <a:ea typeface="Arial" panose="020B0604020202020204" pitchFamily="34" charset="0"/>
                <a:cs typeface="Noto Sans Symbols"/>
              </a:rPr>
              <a:t>Voordat</a:t>
            </a:r>
            <a:r>
              <a:rPr lang="af-ZA" sz="1800" dirty="0">
                <a:solidFill>
                  <a:srgbClr val="000000"/>
                </a:solidFill>
                <a:effectLst/>
                <a:latin typeface="Calibri" panose="020F0502020204030204" pitchFamily="34" charset="0"/>
                <a:ea typeface="Arial" panose="020B0604020202020204" pitchFamily="34" charset="0"/>
                <a:cs typeface="Noto Sans Symbols"/>
              </a:rPr>
              <a:t> u die definisie op die skyfie onthul, vra leerders om hul begrip van '</a:t>
            </a:r>
            <a:r>
              <a:rPr lang="af-ZA" sz="1800" b="1" dirty="0">
                <a:solidFill>
                  <a:srgbClr val="000000"/>
                </a:solidFill>
                <a:effectLst/>
                <a:latin typeface="Calibri" panose="020F0502020204030204" pitchFamily="34" charset="0"/>
                <a:ea typeface="Arial" panose="020B0604020202020204" pitchFamily="34" charset="0"/>
                <a:cs typeface="Noto Sans Symbols"/>
              </a:rPr>
              <a:t>kreatiewe denke' </a:t>
            </a:r>
            <a:r>
              <a:rPr lang="af-ZA" sz="1800" dirty="0">
                <a:solidFill>
                  <a:srgbClr val="000000"/>
                </a:solidFill>
                <a:effectLst/>
                <a:latin typeface="Calibri" panose="020F0502020204030204" pitchFamily="34" charset="0"/>
                <a:ea typeface="Arial" panose="020B0604020202020204" pitchFamily="34" charset="0"/>
                <a:cs typeface="Noto Sans Symbols"/>
              </a:rPr>
              <a:t>te gee.</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Sodra antwoorde versamel is, verduidelik die definisie as: "Kreatiewe denke behels Om met verbeeldingryke en </a:t>
            </a:r>
            <a:r>
              <a:rPr lang="af-ZA" sz="1800" dirty="0" err="1">
                <a:solidFill>
                  <a:srgbClr val="000000"/>
                </a:solidFill>
                <a:effectLst/>
                <a:latin typeface="Calibri" panose="020F0502020204030204" pitchFamily="34" charset="0"/>
                <a:ea typeface="Arial" panose="020B0604020202020204" pitchFamily="34" charset="0"/>
                <a:cs typeface="Noto Sans Symbols"/>
              </a:rPr>
              <a:t>onkonvensionele</a:t>
            </a:r>
            <a:r>
              <a:rPr lang="af-ZA" sz="1800" dirty="0">
                <a:solidFill>
                  <a:srgbClr val="000000"/>
                </a:solidFill>
                <a:effectLst/>
                <a:latin typeface="Calibri" panose="020F0502020204030204" pitchFamily="34" charset="0"/>
                <a:ea typeface="Arial" panose="020B0604020202020204" pitchFamily="34" charset="0"/>
                <a:cs typeface="Noto Sans Symbols"/>
              </a:rPr>
              <a:t> idees vorendag te kom."</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Vra leerders om 'n paar vakke te noem wat tipies kreatiewe denke vereis.</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Vra hulle om hul keuses te regverdig deur 'n aktiwiteit in elke vak te verduidelik wat die gebruik van hierdie vaardigheid noodsaaklik sou maak. Moedig hulle aan om persoonlike ervarings of voorbeelde te gebruik.</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endParaRPr lang="en-US" sz="1800" dirty="0">
              <a:effectLst/>
              <a:latin typeface="Noto Sans Symbols"/>
              <a:ea typeface="Noto Sans Symbols"/>
              <a:cs typeface="Noto Sans Symbols"/>
            </a:endParaRPr>
          </a:p>
          <a:p>
            <a:pPr marL="171450" indent="-171450" algn="l">
              <a:buFont typeface="Arial" panose="020B0604020202020204" pitchFamily="34" charset="0"/>
              <a:buChar char="•"/>
            </a:pPr>
            <a:endParaRPr lang="en-GB" b="0" i="0" dirty="0">
              <a:solidFill>
                <a:srgbClr val="0D0D0D"/>
              </a:solidFill>
              <a:effectLst/>
              <a:latin typeface="Söhne"/>
            </a:endParaRPr>
          </a:p>
          <a:p>
            <a:pPr marL="171450" indent="-171450" algn="l">
              <a:buFont typeface="Arial" panose="020B0604020202020204" pitchFamily="34" charset="0"/>
              <a:buChar char="•"/>
            </a:pPr>
            <a:endParaRPr lang="en-GB" b="0" i="0" dirty="0">
              <a:solidFill>
                <a:srgbClr val="0D0D0D"/>
              </a:solidFill>
              <a:effectLst/>
              <a:latin typeface="Söhne"/>
            </a:endParaRPr>
          </a:p>
        </p:txBody>
      </p:sp>
      <p:sp>
        <p:nvSpPr>
          <p:cNvPr id="4" name="Slide Number Placeholder 3"/>
          <p:cNvSpPr>
            <a:spLocks noGrp="1"/>
          </p:cNvSpPr>
          <p:nvPr>
            <p:ph type="sldNum" sz="quarter" idx="5"/>
          </p:nvPr>
        </p:nvSpPr>
        <p:spPr/>
        <p:txBody>
          <a:bodyPr/>
          <a:lstStyle/>
          <a:p>
            <a:fld id="{4108F8C9-5905-4B49-8E87-8E9DE1669960}" type="slidenum">
              <a:rPr lang="en-US" smtClean="0"/>
              <a:t>4</a:t>
            </a:fld>
            <a:endParaRPr lang="en-US"/>
          </a:p>
        </p:txBody>
      </p:sp>
    </p:spTree>
    <p:extLst>
      <p:ext uri="{BB962C8B-B14F-4D97-AF65-F5344CB8AC3E}">
        <p14:creationId xmlns:p14="http://schemas.microsoft.com/office/powerpoint/2010/main" val="2255286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Gebruik dieselfde onderrigmetode wat u vir </a:t>
            </a:r>
            <a:r>
              <a:rPr lang="af-ZA" sz="1800" b="1" dirty="0">
                <a:solidFill>
                  <a:srgbClr val="000000"/>
                </a:solidFill>
                <a:effectLst/>
                <a:latin typeface="Calibri" panose="020F0502020204030204" pitchFamily="34" charset="0"/>
                <a:ea typeface="Arial" panose="020B0604020202020204" pitchFamily="34" charset="0"/>
                <a:cs typeface="Noto Sans Symbols"/>
              </a:rPr>
              <a:t>kreatiewe denke</a:t>
            </a:r>
            <a:r>
              <a:rPr lang="af-ZA" sz="1800" dirty="0">
                <a:solidFill>
                  <a:srgbClr val="000000"/>
                </a:solidFill>
                <a:effectLst/>
                <a:latin typeface="Calibri" panose="020F0502020204030204" pitchFamily="34" charset="0"/>
                <a:ea typeface="Arial" panose="020B0604020202020204" pitchFamily="34" charset="0"/>
                <a:cs typeface="Noto Sans Symbols"/>
              </a:rPr>
              <a:t> gebruik het om die oorblywende denkvaardighede wat op Skyfie 5 en Skyfie 6 verskyn, bekend te stel en te verken.</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a:t>
            </a:r>
            <a:r>
              <a:rPr lang="af-ZA" sz="1800" b="1" dirty="0">
                <a:solidFill>
                  <a:srgbClr val="000000"/>
                </a:solidFill>
                <a:effectLst/>
                <a:latin typeface="Calibri" panose="020F0502020204030204" pitchFamily="34" charset="0"/>
                <a:ea typeface="Arial" panose="020B0604020202020204" pitchFamily="34" charset="0"/>
                <a:cs typeface="Noto Sans Symbols"/>
              </a:rPr>
              <a:t>Logiese denke</a:t>
            </a:r>
            <a:r>
              <a:rPr lang="af-ZA" sz="1800" dirty="0">
                <a:solidFill>
                  <a:srgbClr val="000000"/>
                </a:solidFill>
                <a:effectLst/>
                <a:latin typeface="Calibri" panose="020F0502020204030204" pitchFamily="34" charset="0"/>
                <a:ea typeface="Arial" panose="020B0604020202020204" pitchFamily="34" charset="0"/>
                <a:cs typeface="Noto Sans Symbols"/>
              </a:rPr>
              <a:t> behels die stelselmatige ontleding van leidrade om verkeerde opsies uit te skakel en logiese gevolgtrekkings te maak."</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a:t>
            </a:r>
            <a:r>
              <a:rPr lang="af-ZA" sz="1800" b="1" dirty="0">
                <a:solidFill>
                  <a:srgbClr val="000000"/>
                </a:solidFill>
                <a:effectLst/>
                <a:latin typeface="Calibri" panose="020F0502020204030204" pitchFamily="34" charset="0"/>
                <a:ea typeface="Arial" panose="020B0604020202020204" pitchFamily="34" charset="0"/>
                <a:cs typeface="Noto Sans Symbols"/>
              </a:rPr>
              <a:t>Analitiese denke</a:t>
            </a:r>
            <a:r>
              <a:rPr lang="af-ZA" sz="1800" dirty="0">
                <a:solidFill>
                  <a:srgbClr val="000000"/>
                </a:solidFill>
                <a:effectLst/>
                <a:latin typeface="Calibri" panose="020F0502020204030204" pitchFamily="34" charset="0"/>
                <a:ea typeface="Arial" panose="020B0604020202020204" pitchFamily="34" charset="0"/>
                <a:cs typeface="Noto Sans Symbols"/>
              </a:rPr>
              <a:t> behels die verdeling van komplekse probleme in kleiner, meer hanteerbare dele."</a:t>
            </a:r>
            <a:endParaRPr lang="en-US" sz="1800" dirty="0">
              <a:effectLst/>
              <a:latin typeface="Noto Sans Symbols"/>
              <a:ea typeface="Noto Sans Symbols"/>
              <a:cs typeface="Noto Sans Symbol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0" i="0" dirty="0">
              <a:solidFill>
                <a:srgbClr val="0D0D0D"/>
              </a:solidFill>
              <a:effectLst/>
              <a:latin typeface="Söhne"/>
            </a:endParaRPr>
          </a:p>
        </p:txBody>
      </p:sp>
      <p:sp>
        <p:nvSpPr>
          <p:cNvPr id="4" name="Slide Number Placeholder 3"/>
          <p:cNvSpPr>
            <a:spLocks noGrp="1"/>
          </p:cNvSpPr>
          <p:nvPr>
            <p:ph type="sldNum" sz="quarter" idx="5"/>
          </p:nvPr>
        </p:nvSpPr>
        <p:spPr/>
        <p:txBody>
          <a:bodyPr/>
          <a:lstStyle/>
          <a:p>
            <a:fld id="{4108F8C9-5905-4B49-8E87-8E9DE1669960}" type="slidenum">
              <a:rPr lang="en-US" smtClean="0"/>
              <a:t>5</a:t>
            </a:fld>
            <a:endParaRPr lang="en-US"/>
          </a:p>
        </p:txBody>
      </p:sp>
    </p:spTree>
    <p:extLst>
      <p:ext uri="{BB962C8B-B14F-4D97-AF65-F5344CB8AC3E}">
        <p14:creationId xmlns:p14="http://schemas.microsoft.com/office/powerpoint/2010/main" val="3524537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a:t>
            </a:r>
            <a:r>
              <a:rPr lang="af-ZA" sz="1800" b="1" dirty="0">
                <a:solidFill>
                  <a:srgbClr val="000000"/>
                </a:solidFill>
                <a:effectLst/>
                <a:latin typeface="Calibri" panose="020F0502020204030204" pitchFamily="34" charset="0"/>
                <a:ea typeface="Arial" panose="020B0604020202020204" pitchFamily="34" charset="0"/>
                <a:cs typeface="Noto Sans Symbols"/>
              </a:rPr>
              <a:t>Kritiese denke</a:t>
            </a:r>
            <a:r>
              <a:rPr lang="af-ZA" sz="1800" dirty="0">
                <a:solidFill>
                  <a:srgbClr val="000000"/>
                </a:solidFill>
                <a:effectLst/>
                <a:latin typeface="Calibri" panose="020F0502020204030204" pitchFamily="34" charset="0"/>
                <a:ea typeface="Arial" panose="020B0604020202020204" pitchFamily="34" charset="0"/>
                <a:cs typeface="Noto Sans Symbols"/>
              </a:rPr>
              <a:t> behels die ontleding van iets vanuit verskillende perspektiewe, ondersteuning van argumente met bewyse en bevraagtekening van aannames.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a:t>
            </a:r>
            <a:r>
              <a:rPr lang="af-ZA" sz="1800" b="1" dirty="0">
                <a:solidFill>
                  <a:srgbClr val="000000"/>
                </a:solidFill>
                <a:effectLst/>
                <a:latin typeface="Calibri" panose="020F0502020204030204" pitchFamily="34" charset="0"/>
                <a:ea typeface="Arial" panose="020B0604020202020204" pitchFamily="34" charset="0"/>
                <a:cs typeface="Noto Sans Symbols"/>
              </a:rPr>
              <a:t>Prosedurele denke</a:t>
            </a:r>
            <a:r>
              <a:rPr lang="af-ZA" sz="1800" dirty="0">
                <a:solidFill>
                  <a:srgbClr val="000000"/>
                </a:solidFill>
                <a:effectLst/>
                <a:latin typeface="Calibri" panose="020F0502020204030204" pitchFamily="34" charset="0"/>
                <a:ea typeface="Arial" panose="020B0604020202020204" pitchFamily="34" charset="0"/>
                <a:cs typeface="Noto Sans Symbols"/>
              </a:rPr>
              <a:t> behels die volg van stap-vir-stap instruksies vir die voltooiing van 'n taak om te verseker dat elke stap duidelik en logies is, en 'n chronologiese volgorde volg."</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6</a:t>
            </a:fld>
            <a:endParaRPr lang="en-US"/>
          </a:p>
        </p:txBody>
      </p:sp>
    </p:spTree>
    <p:extLst>
      <p:ext uri="{BB962C8B-B14F-4D97-AF65-F5344CB8AC3E}">
        <p14:creationId xmlns:p14="http://schemas.microsoft.com/office/powerpoint/2010/main" val="27693135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Leerders moet nou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1</a:t>
            </a:r>
            <a:r>
              <a:rPr lang="af-ZA" sz="1800" dirty="0">
                <a:solidFill>
                  <a:srgbClr val="000000"/>
                </a:solidFill>
                <a:effectLst/>
                <a:latin typeface="Calibri" panose="020F0502020204030204" pitchFamily="34" charset="0"/>
                <a:ea typeface="Arial" panose="020B0604020202020204" pitchFamily="34" charset="0"/>
                <a:cs typeface="Noto Sans Symbols"/>
              </a:rPr>
              <a:t>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a:t>
            </a:r>
            <a:r>
              <a:rPr lang="af-ZA" sz="1800" dirty="0">
                <a:solidFill>
                  <a:srgbClr val="000000"/>
                </a:solidFill>
                <a:effectLst/>
                <a:latin typeface="Calibri" panose="020F0502020204030204" pitchFamily="34" charset="0"/>
                <a:ea typeface="Arial" panose="020B0604020202020204" pitchFamily="34" charset="0"/>
                <a:cs typeface="Noto Sans Symbols"/>
              </a:rPr>
              <a:t>) in pare voltooi. Verduidelik dat leerders in hierdie aktiwiteit spesifieke leeraktiwiteite by die relevante denkvaardighede sal moet pas.</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Sodra leerders die aktiwiteit voltooi het, laat hulle toe om hul antwoorde met die gegewe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 MEMO</a:t>
            </a:r>
            <a:r>
              <a:rPr lang="af-ZA" sz="1800" dirty="0">
                <a:solidFill>
                  <a:srgbClr val="000000"/>
                </a:solidFill>
                <a:effectLst/>
                <a:latin typeface="Calibri" panose="020F0502020204030204" pitchFamily="34" charset="0"/>
                <a:ea typeface="Arial" panose="020B0604020202020204" pitchFamily="34" charset="0"/>
                <a:cs typeface="Noto Sans Symbols"/>
              </a:rPr>
              <a:t> te vergelyk.</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7</a:t>
            </a:fld>
            <a:endParaRPr lang="en-US"/>
          </a:p>
        </p:txBody>
      </p:sp>
    </p:spTree>
    <p:extLst>
      <p:ext uri="{BB962C8B-B14F-4D97-AF65-F5344CB8AC3E}">
        <p14:creationId xmlns:p14="http://schemas.microsoft.com/office/powerpoint/2010/main" val="27941913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Lig leerders in dat ons nou oorbeweeg na die konsep </a:t>
            </a:r>
            <a:r>
              <a:rPr lang="af-ZA" sz="1800" b="1" dirty="0" err="1">
                <a:solidFill>
                  <a:srgbClr val="000000"/>
                </a:solidFill>
                <a:effectLst/>
                <a:latin typeface="Calibri" panose="020F0502020204030204" pitchFamily="34" charset="0"/>
                <a:ea typeface="Arial" panose="020B0604020202020204" pitchFamily="34" charset="0"/>
                <a:cs typeface="Noto Sans Symbols"/>
              </a:rPr>
              <a:t>leervaardighede</a:t>
            </a:r>
            <a:r>
              <a:rPr lang="af-ZA" sz="1800" dirty="0">
                <a:solidFill>
                  <a:srgbClr val="000000"/>
                </a:solidFill>
                <a:effectLst/>
                <a:latin typeface="Calibri" panose="020F0502020204030204" pitchFamily="34" charset="0"/>
                <a:ea typeface="Arial" panose="020B0604020202020204" pitchFamily="34" charset="0"/>
                <a:cs typeface="Noto Sans Symbols"/>
              </a:rPr>
              <a:t>. Verduidelik dat </a:t>
            </a:r>
            <a:r>
              <a:rPr lang="af-ZA" sz="1800" dirty="0" err="1">
                <a:solidFill>
                  <a:srgbClr val="000000"/>
                </a:solidFill>
                <a:effectLst/>
                <a:latin typeface="Calibri" panose="020F0502020204030204" pitchFamily="34" charset="0"/>
                <a:ea typeface="Arial" panose="020B0604020202020204" pitchFamily="34" charset="0"/>
                <a:cs typeface="Noto Sans Symbols"/>
              </a:rPr>
              <a:t>leervaardighede</a:t>
            </a:r>
            <a:r>
              <a:rPr lang="af-ZA" sz="1800" dirty="0">
                <a:solidFill>
                  <a:srgbClr val="000000"/>
                </a:solidFill>
                <a:effectLst/>
                <a:latin typeface="Calibri" panose="020F0502020204030204" pitchFamily="34" charset="0"/>
                <a:ea typeface="Arial" panose="020B0604020202020204" pitchFamily="34" charset="0"/>
                <a:cs typeface="Noto Sans Symbols"/>
              </a:rPr>
              <a:t> regdeur hul lewe gebruik kan word. Van die voltooiing van </a:t>
            </a:r>
            <a:r>
              <a:rPr lang="af-ZA" sz="1800" dirty="0" err="1">
                <a:solidFill>
                  <a:srgbClr val="000000"/>
                </a:solidFill>
                <a:effectLst/>
                <a:latin typeface="Calibri" panose="020F0502020204030204" pitchFamily="34" charset="0"/>
                <a:ea typeface="Arial" panose="020B0604020202020204" pitchFamily="34" charset="0"/>
                <a:cs typeface="Noto Sans Symbols"/>
              </a:rPr>
              <a:t>skoolprojekte</a:t>
            </a:r>
            <a:r>
              <a:rPr lang="af-ZA" sz="1800" dirty="0">
                <a:solidFill>
                  <a:srgbClr val="000000"/>
                </a:solidFill>
                <a:effectLst/>
                <a:latin typeface="Calibri" panose="020F0502020204030204" pitchFamily="34" charset="0"/>
                <a:ea typeface="Arial" panose="020B0604020202020204" pitchFamily="34" charset="0"/>
                <a:cs typeface="Noto Sans Symbols"/>
              </a:rPr>
              <a:t> en </a:t>
            </a:r>
            <a:r>
              <a:rPr lang="af-ZA" sz="1800" dirty="0" err="1">
                <a:solidFill>
                  <a:srgbClr val="000000"/>
                </a:solidFill>
                <a:effectLst/>
                <a:latin typeface="Calibri" panose="020F0502020204030204" pitchFamily="34" charset="0"/>
                <a:ea typeface="Arial" panose="020B0604020202020204" pitchFamily="34" charset="0"/>
                <a:cs typeface="Noto Sans Symbols"/>
              </a:rPr>
              <a:t>universiteitsopdragte</a:t>
            </a:r>
            <a:r>
              <a:rPr lang="af-ZA" sz="1800" dirty="0">
                <a:solidFill>
                  <a:srgbClr val="000000"/>
                </a:solidFill>
                <a:effectLst/>
                <a:latin typeface="Calibri" panose="020F0502020204030204" pitchFamily="34" charset="0"/>
                <a:ea typeface="Arial" panose="020B0604020202020204" pitchFamily="34" charset="0"/>
                <a:cs typeface="Noto Sans Symbols"/>
              </a:rPr>
              <a:t> tot die navigasie van professionele pogings, die nastreef van persoonlike belangstellings, en doeltreffende kommunikasie in verskeie sosiale en professionele kontekste. Hierdie vaardighede kan voortdurend ontwikkel en verbeter word. </a:t>
            </a:r>
            <a:r>
              <a:rPr lang="af-ZA" sz="1800" dirty="0" err="1">
                <a:solidFill>
                  <a:srgbClr val="000000"/>
                </a:solidFill>
                <a:effectLst/>
                <a:latin typeface="Calibri" panose="020F0502020204030204" pitchFamily="34" charset="0"/>
                <a:ea typeface="Arial" panose="020B0604020202020204" pitchFamily="34" charset="0"/>
                <a:cs typeface="Noto Sans Symbols"/>
              </a:rPr>
              <a:t>Leervaardighede</a:t>
            </a:r>
            <a:r>
              <a:rPr lang="af-ZA" sz="1800" dirty="0">
                <a:solidFill>
                  <a:srgbClr val="000000"/>
                </a:solidFill>
                <a:effectLst/>
                <a:latin typeface="Calibri" panose="020F0502020204030204" pitchFamily="34" charset="0"/>
                <a:ea typeface="Arial" panose="020B0604020202020204" pitchFamily="34" charset="0"/>
                <a:cs typeface="Noto Sans Symbols"/>
              </a:rPr>
              <a:t> is 'n sambreelterm vir vermoëns wat 'n mens help om nuwe kennis op te doen.</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Rig leerders se aandag op </a:t>
            </a:r>
            <a:r>
              <a:rPr lang="af-ZA" sz="1800" b="1" dirty="0">
                <a:solidFill>
                  <a:srgbClr val="000000"/>
                </a:solidFill>
                <a:effectLst/>
                <a:latin typeface="Calibri" panose="020F0502020204030204" pitchFamily="34" charset="0"/>
                <a:ea typeface="Arial" panose="020B0604020202020204" pitchFamily="34" charset="0"/>
                <a:cs typeface="Noto Sans Symbols"/>
              </a:rPr>
              <a:t>Aktiwiteit 2</a:t>
            </a:r>
            <a:r>
              <a:rPr lang="af-ZA" sz="1800" dirty="0">
                <a:solidFill>
                  <a:srgbClr val="000000"/>
                </a:solidFill>
                <a:effectLst/>
                <a:latin typeface="Calibri" panose="020F0502020204030204" pitchFamily="34" charset="0"/>
                <a:ea typeface="Arial" panose="020B0604020202020204" pitchFamily="34" charset="0"/>
                <a:cs typeface="Noto Sans Symbols"/>
              </a:rPr>
              <a:t>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a:t>
            </a:r>
            <a:r>
              <a:rPr lang="af-ZA" sz="1800" dirty="0">
                <a:solidFill>
                  <a:srgbClr val="000000"/>
                </a:solidFill>
                <a:effectLst/>
                <a:latin typeface="Calibri" panose="020F0502020204030204" pitchFamily="34" charset="0"/>
                <a:ea typeface="Arial" panose="020B0604020202020204" pitchFamily="34" charset="0"/>
                <a:cs typeface="Noto Sans Symbols"/>
              </a:rPr>
              <a:t>). Verduidelik dat leerders in hierdie afdeling die </a:t>
            </a:r>
            <a:r>
              <a:rPr lang="af-ZA" sz="1800" dirty="0" err="1">
                <a:solidFill>
                  <a:srgbClr val="000000"/>
                </a:solidFill>
                <a:effectLst/>
                <a:latin typeface="Calibri" panose="020F0502020204030204" pitchFamily="34" charset="0"/>
                <a:ea typeface="Arial" panose="020B0604020202020204" pitchFamily="34" charset="0"/>
                <a:cs typeface="Noto Sans Symbols"/>
              </a:rPr>
              <a:t>leervaardighede</a:t>
            </a:r>
            <a:r>
              <a:rPr lang="af-ZA" sz="1800" dirty="0">
                <a:solidFill>
                  <a:srgbClr val="000000"/>
                </a:solidFill>
                <a:effectLst/>
                <a:latin typeface="Calibri" panose="020F0502020204030204" pitchFamily="34" charset="0"/>
                <a:ea typeface="Arial" panose="020B0604020202020204" pitchFamily="34" charset="0"/>
                <a:cs typeface="Noto Sans Symbols"/>
              </a:rPr>
              <a:t> met hul ooreenstemmende verduidelikings sal verbind terwyl u deur skyfies 8 tot 13 werk. Laat leerders toe om mekaar se antwoorde volgens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 MEMO </a:t>
            </a:r>
            <a:r>
              <a:rPr lang="af-ZA" sz="1800" dirty="0">
                <a:solidFill>
                  <a:srgbClr val="000000"/>
                </a:solidFill>
                <a:effectLst/>
                <a:latin typeface="Calibri" panose="020F0502020204030204" pitchFamily="34" charset="0"/>
                <a:ea typeface="Arial" panose="020B0604020202020204" pitchFamily="34" charset="0"/>
                <a:cs typeface="Noto Sans Symbols"/>
              </a:rPr>
              <a:t>na te gaan </a:t>
            </a:r>
            <a:r>
              <a:rPr lang="af-ZA" sz="1800" u="sng" dirty="0">
                <a:solidFill>
                  <a:srgbClr val="000000"/>
                </a:solidFill>
                <a:effectLst/>
                <a:latin typeface="Calibri" panose="020F0502020204030204" pitchFamily="34" charset="0"/>
                <a:ea typeface="Arial" panose="020B0604020202020204" pitchFamily="34" charset="0"/>
                <a:cs typeface="Noto Sans Symbols"/>
              </a:rPr>
              <a:t>voordat</a:t>
            </a:r>
            <a:r>
              <a:rPr lang="af-ZA" sz="1800" dirty="0">
                <a:solidFill>
                  <a:srgbClr val="000000"/>
                </a:solidFill>
                <a:effectLst/>
                <a:latin typeface="Calibri" panose="020F0502020204030204" pitchFamily="34" charset="0"/>
                <a:ea typeface="Arial" panose="020B0604020202020204" pitchFamily="34" charset="0"/>
                <a:cs typeface="Noto Sans Symbols"/>
              </a:rPr>
              <a:t> hulle met die Refleksie-aktiwiteit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3</a:t>
            </a:r>
            <a:r>
              <a:rPr lang="af-ZA" sz="1800" dirty="0">
                <a:solidFill>
                  <a:srgbClr val="000000"/>
                </a:solidFill>
                <a:effectLst/>
                <a:latin typeface="Calibri" panose="020F0502020204030204" pitchFamily="34" charset="0"/>
                <a:ea typeface="Arial" panose="020B0604020202020204" pitchFamily="34" charset="0"/>
                <a:cs typeface="Noto Sans Symbols"/>
              </a:rPr>
              <a:t>, Skyfie 14) begin.</a:t>
            </a:r>
            <a:endParaRPr lang="en-US" sz="1800" dirty="0">
              <a:effectLst/>
              <a:latin typeface="Noto Sans Symbols"/>
              <a:ea typeface="Noto Sans Symbols"/>
              <a:cs typeface="Noto Sans Symbols"/>
            </a:endParaRPr>
          </a:p>
          <a:p>
            <a:pPr marL="450215" algn="just">
              <a:lnSpc>
                <a:spcPct val="115000"/>
              </a:lnSpc>
            </a:pPr>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Begin deur die konsep </a:t>
            </a:r>
            <a:r>
              <a:rPr lang="af-ZA" sz="1800" b="1" dirty="0">
                <a:solidFill>
                  <a:srgbClr val="000000"/>
                </a:solidFill>
                <a:effectLst/>
                <a:latin typeface="Calibri" panose="020F0502020204030204" pitchFamily="34" charset="0"/>
                <a:ea typeface="Arial" panose="020B0604020202020204" pitchFamily="34" charset="0"/>
                <a:cs typeface="Noto Sans Symbols"/>
              </a:rPr>
              <a:t>probleemoplossing </a:t>
            </a:r>
            <a:r>
              <a:rPr lang="af-ZA" sz="1800" dirty="0">
                <a:solidFill>
                  <a:srgbClr val="000000"/>
                </a:solidFill>
                <a:effectLst/>
                <a:latin typeface="Calibri" panose="020F0502020204030204" pitchFamily="34" charset="0"/>
                <a:ea typeface="Arial" panose="020B0604020202020204" pitchFamily="34" charset="0"/>
                <a:cs typeface="Noto Sans Symbols"/>
              </a:rPr>
              <a:t>bekend te stel.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highlight>
                  <a:srgbClr val="FFFF00"/>
                </a:highlight>
                <a:latin typeface="Calibri" panose="020F0502020204030204" pitchFamily="34" charset="0"/>
                <a:ea typeface="Arial" panose="020B0604020202020204" pitchFamily="34" charset="0"/>
                <a:cs typeface="Noto Sans Symbols"/>
              </a:rPr>
              <a:t>Vra leerders of hulle vroeër vanjaar uit ons vriendskappe- en </a:t>
            </a:r>
            <a:r>
              <a:rPr lang="af-ZA" sz="1800" dirty="0" err="1">
                <a:solidFill>
                  <a:srgbClr val="000000"/>
                </a:solidFill>
                <a:effectLst/>
                <a:highlight>
                  <a:srgbClr val="FFFF00"/>
                </a:highlight>
                <a:latin typeface="Calibri" panose="020F0502020204030204" pitchFamily="34" charset="0"/>
                <a:ea typeface="Arial" panose="020B0604020202020204" pitchFamily="34" charset="0"/>
                <a:cs typeface="Noto Sans Symbols"/>
              </a:rPr>
              <a:t>verhoudingsles</a:t>
            </a:r>
            <a:r>
              <a:rPr lang="af-ZA" sz="1800" dirty="0">
                <a:solidFill>
                  <a:srgbClr val="000000"/>
                </a:solidFill>
                <a:effectLst/>
                <a:highlight>
                  <a:srgbClr val="FFFF00"/>
                </a:highlight>
                <a:latin typeface="Calibri" panose="020F0502020204030204" pitchFamily="34" charset="0"/>
                <a:ea typeface="Arial" panose="020B0604020202020204" pitchFamily="34" charset="0"/>
                <a:cs typeface="Noto Sans Symbols"/>
              </a:rPr>
              <a:t> (Gr8 Kwartaal 1 Week 7-9) kan onthou wat probleemoplossing behels.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Verduidelik dat probleemoplossing die toepassing van kritiese en kreatiewe denke behels om uitdagings te identifiseer en op te los.</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Beklemtoon dat dit 'n deurslaggewende vaardigheid in </a:t>
            </a:r>
            <a:r>
              <a:rPr lang="af-ZA" sz="1800" b="1" dirty="0">
                <a:solidFill>
                  <a:srgbClr val="000000"/>
                </a:solidFill>
                <a:effectLst/>
                <a:latin typeface="Calibri" panose="020F0502020204030204" pitchFamily="34" charset="0"/>
                <a:ea typeface="Arial" panose="020B0604020202020204" pitchFamily="34" charset="0"/>
                <a:cs typeface="Noto Sans Symbols"/>
              </a:rPr>
              <a:t>alle vakke is</a:t>
            </a:r>
            <a:r>
              <a:rPr lang="af-ZA" sz="1800" dirty="0">
                <a:solidFill>
                  <a:srgbClr val="000000"/>
                </a:solidFill>
                <a:effectLst/>
                <a:latin typeface="Calibri" panose="020F0502020204030204" pitchFamily="34" charset="0"/>
                <a:ea typeface="Arial" panose="020B0604020202020204" pitchFamily="34" charset="0"/>
                <a:cs typeface="Noto Sans Symbols"/>
              </a:rPr>
              <a:t>, veral in </a:t>
            </a:r>
            <a:r>
              <a:rPr lang="af-ZA" sz="1800" b="1" dirty="0">
                <a:solidFill>
                  <a:srgbClr val="000000"/>
                </a:solidFill>
                <a:effectLst/>
                <a:latin typeface="Calibri" panose="020F0502020204030204" pitchFamily="34" charset="0"/>
                <a:ea typeface="Arial" panose="020B0604020202020204" pitchFamily="34" charset="0"/>
                <a:cs typeface="Noto Sans Symbols"/>
              </a:rPr>
              <a:t>Wiskunde</a:t>
            </a:r>
            <a:r>
              <a:rPr lang="af-ZA" sz="1800" dirty="0">
                <a:solidFill>
                  <a:srgbClr val="000000"/>
                </a:solidFill>
                <a:effectLst/>
                <a:latin typeface="Calibri" panose="020F0502020204030204" pitchFamily="34" charset="0"/>
                <a:ea typeface="Arial" panose="020B0604020202020204" pitchFamily="34" charset="0"/>
                <a:cs typeface="Noto Sans Symbols"/>
              </a:rPr>
              <a:t> en </a:t>
            </a:r>
            <a:r>
              <a:rPr lang="af-ZA" sz="1800" b="1" dirty="0">
                <a:solidFill>
                  <a:srgbClr val="000000"/>
                </a:solidFill>
                <a:effectLst/>
                <a:latin typeface="Calibri" panose="020F0502020204030204" pitchFamily="34" charset="0"/>
                <a:ea typeface="Arial" panose="020B0604020202020204" pitchFamily="34" charset="0"/>
                <a:cs typeface="Noto Sans Symbols"/>
              </a:rPr>
              <a:t>Natuurwetenskappe</a:t>
            </a:r>
            <a:r>
              <a:rPr lang="af-ZA" sz="1800" dirty="0">
                <a:solidFill>
                  <a:srgbClr val="000000"/>
                </a:solidFill>
                <a:effectLst/>
                <a:latin typeface="Calibri" panose="020F0502020204030204" pitchFamily="34" charset="0"/>
                <a:ea typeface="Arial" panose="020B0604020202020204" pitchFamily="34" charset="0"/>
                <a:cs typeface="Noto Sans Symbols"/>
              </a:rPr>
              <a:t>.</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Nooi leerders om 'n bydrae te lewer deur ander vakke te noem waar </a:t>
            </a:r>
            <a:r>
              <a:rPr lang="af-ZA" sz="1800" dirty="0" err="1">
                <a:solidFill>
                  <a:srgbClr val="000000"/>
                </a:solidFill>
                <a:effectLst/>
                <a:latin typeface="Calibri" panose="020F0502020204030204" pitchFamily="34" charset="0"/>
                <a:ea typeface="Arial" panose="020B0604020202020204" pitchFamily="34" charset="0"/>
                <a:cs typeface="Noto Sans Symbols"/>
              </a:rPr>
              <a:t>probleemoplossingsvaardighede</a:t>
            </a:r>
            <a:r>
              <a:rPr lang="af-ZA" sz="1800" dirty="0">
                <a:solidFill>
                  <a:srgbClr val="000000"/>
                </a:solidFill>
                <a:effectLst/>
                <a:latin typeface="Calibri" panose="020F0502020204030204" pitchFamily="34" charset="0"/>
                <a:ea typeface="Arial" panose="020B0604020202020204" pitchFamily="34" charset="0"/>
                <a:cs typeface="Noto Sans Symbols"/>
              </a:rPr>
              <a:t> waardevol is of om voorbeelde/ervarings met hierdie vaardigheid uit hul eie studie te deel.</a:t>
            </a:r>
            <a:endParaRPr lang="en-US" sz="1800" dirty="0">
              <a:effectLst/>
              <a:latin typeface="Noto Sans Symbols"/>
              <a:ea typeface="Noto Sans Symbols"/>
              <a:cs typeface="Noto Sans Symbol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0" i="0" dirty="0">
              <a:solidFill>
                <a:srgbClr val="0D0D0D"/>
              </a:solidFill>
              <a:effectLst/>
              <a:latin typeface="Söhne"/>
            </a:endParaRPr>
          </a:p>
          <a:p>
            <a:pPr marL="171450" indent="-171450" algn="l">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8</a:t>
            </a:fld>
            <a:endParaRPr lang="en-US"/>
          </a:p>
        </p:txBody>
      </p:sp>
    </p:spTree>
    <p:extLst>
      <p:ext uri="{BB962C8B-B14F-4D97-AF65-F5344CB8AC3E}">
        <p14:creationId xmlns:p14="http://schemas.microsoft.com/office/powerpoint/2010/main" val="12389060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Om die onderlinge verbondenheid van </a:t>
            </a:r>
            <a:r>
              <a:rPr lang="af-ZA" sz="1800" dirty="0" err="1">
                <a:solidFill>
                  <a:srgbClr val="000000"/>
                </a:solidFill>
                <a:effectLst/>
                <a:latin typeface="Calibri" panose="020F0502020204030204" pitchFamily="34" charset="0"/>
                <a:ea typeface="Arial" panose="020B0604020202020204" pitchFamily="34" charset="0"/>
                <a:cs typeface="Noto Sans Symbols"/>
              </a:rPr>
              <a:t>leervaardighede</a:t>
            </a:r>
            <a:r>
              <a:rPr lang="af-ZA" sz="1800" dirty="0">
                <a:solidFill>
                  <a:srgbClr val="000000"/>
                </a:solidFill>
                <a:effectLst/>
                <a:latin typeface="Calibri" panose="020F0502020204030204" pitchFamily="34" charset="0"/>
                <a:ea typeface="Arial" panose="020B0604020202020204" pitchFamily="34" charset="0"/>
                <a:cs typeface="Noto Sans Symbols"/>
              </a:rPr>
              <a:t> te illustreer, verduidelik dat probleemoplossing dikwels </a:t>
            </a:r>
            <a:r>
              <a:rPr lang="af-ZA" sz="1800" b="1" dirty="0">
                <a:solidFill>
                  <a:srgbClr val="000000"/>
                </a:solidFill>
                <a:effectLst/>
                <a:latin typeface="Calibri" panose="020F0502020204030204" pitchFamily="34" charset="0"/>
                <a:ea typeface="Arial" panose="020B0604020202020204" pitchFamily="34" charset="0"/>
                <a:cs typeface="Noto Sans Symbols"/>
              </a:rPr>
              <a:t>spanwerk</a:t>
            </a:r>
            <a:r>
              <a:rPr lang="af-ZA" sz="1800" dirty="0">
                <a:solidFill>
                  <a:srgbClr val="000000"/>
                </a:solidFill>
                <a:effectLst/>
                <a:latin typeface="Calibri" panose="020F0502020204030204" pitchFamily="34" charset="0"/>
                <a:ea typeface="Arial" panose="020B0604020202020204" pitchFamily="34" charset="0"/>
                <a:cs typeface="Noto Sans Symbols"/>
              </a:rPr>
              <a:t> vereis, wat behels dat 'n mens doeltreffend saam met ander as lid van 'n span werk.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Beklemtoon dat dit veral belangrik is in </a:t>
            </a:r>
            <a:r>
              <a:rPr lang="af-ZA" sz="1800" dirty="0" err="1">
                <a:solidFill>
                  <a:srgbClr val="000000"/>
                </a:solidFill>
                <a:effectLst/>
                <a:latin typeface="Calibri" panose="020F0502020204030204" pitchFamily="34" charset="0"/>
                <a:ea typeface="Arial" panose="020B0604020202020204" pitchFamily="34" charset="0"/>
                <a:cs typeface="Noto Sans Symbols"/>
              </a:rPr>
              <a:t>groepprojekte</a:t>
            </a:r>
            <a:r>
              <a:rPr lang="af-ZA" sz="1800" dirty="0">
                <a:solidFill>
                  <a:srgbClr val="000000"/>
                </a:solidFill>
                <a:effectLst/>
                <a:latin typeface="Calibri" panose="020F0502020204030204" pitchFamily="34" charset="0"/>
                <a:ea typeface="Arial" panose="020B0604020202020204" pitchFamily="34" charset="0"/>
                <a:cs typeface="Noto Sans Symbols"/>
              </a:rPr>
              <a:t> en -aktiwiteite oor </a:t>
            </a:r>
            <a:r>
              <a:rPr lang="af-ZA" sz="1800" b="1" dirty="0">
                <a:solidFill>
                  <a:srgbClr val="000000"/>
                </a:solidFill>
                <a:effectLst/>
                <a:latin typeface="Calibri" panose="020F0502020204030204" pitchFamily="34" charset="0"/>
                <a:ea typeface="Arial" panose="020B0604020202020204" pitchFamily="34" charset="0"/>
                <a:cs typeface="Noto Sans Symbols"/>
              </a:rPr>
              <a:t>verskeie vakke heen</a:t>
            </a:r>
            <a:r>
              <a:rPr lang="af-ZA" sz="1800" dirty="0">
                <a:solidFill>
                  <a:srgbClr val="000000"/>
                </a:solidFill>
                <a:effectLst/>
                <a:latin typeface="Calibri" panose="020F0502020204030204" pitchFamily="34" charset="0"/>
                <a:ea typeface="Arial" panose="020B0604020202020204" pitchFamily="34" charset="0"/>
                <a:cs typeface="Noto Sans Symbols"/>
              </a:rPr>
              <a:t>.</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Nooi leerders om 'n bydrae te lewer deur ander vakke te noem waar spanwerk waardevol is of om voorbeelde/ervarings met hierdie vaardigheid uit hul eie studie te deel.</a:t>
            </a:r>
            <a:endParaRPr lang="en-US" sz="1800" dirty="0">
              <a:effectLst/>
              <a:latin typeface="Noto Sans Symbols"/>
              <a:ea typeface="Noto Sans Symbols"/>
              <a:cs typeface="Noto Sans Symbols"/>
            </a:endParaRPr>
          </a:p>
          <a:p>
            <a:pPr marL="171450" indent="-171450" algn="l">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9</a:t>
            </a:fld>
            <a:endParaRPr lang="en-US"/>
          </a:p>
        </p:txBody>
      </p:sp>
    </p:spTree>
    <p:extLst>
      <p:ext uri="{BB962C8B-B14F-4D97-AF65-F5344CB8AC3E}">
        <p14:creationId xmlns:p14="http://schemas.microsoft.com/office/powerpoint/2010/main" val="2611076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90F980B-631E-421B-A2D7-0583C08A8267}" type="datetimeFigureOut">
              <a:rPr lang="en-US" smtClean="0"/>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1717936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0F980B-631E-421B-A2D7-0583C08A8267}" type="datetimeFigureOut">
              <a:rPr lang="en-US" smtClean="0"/>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2683941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0F980B-631E-421B-A2D7-0583C08A8267}" type="datetimeFigureOut">
              <a:rPr lang="en-US" smtClean="0"/>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4068985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0F980B-631E-421B-A2D7-0583C08A8267}" type="datetimeFigureOut">
              <a:rPr lang="en-US" smtClean="0"/>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3727757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0F980B-631E-421B-A2D7-0583C08A8267}" type="datetimeFigureOut">
              <a:rPr lang="en-US" smtClean="0"/>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3728973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90F980B-631E-421B-A2D7-0583C08A8267}" type="datetimeFigureOut">
              <a:rPr lang="en-US" smtClean="0"/>
              <a:t>5/21/2024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2935312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90F980B-631E-421B-A2D7-0583C08A8267}" type="datetimeFigureOut">
              <a:rPr lang="en-US" smtClean="0"/>
              <a:t>5/21/2024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3698764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90F980B-631E-421B-A2D7-0583C08A8267}" type="datetimeFigureOut">
              <a:rPr lang="en-US" smtClean="0"/>
              <a:t>5/21/2024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759102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0F980B-631E-421B-A2D7-0583C08A8267}" type="datetimeFigureOut">
              <a:rPr lang="en-US" smtClean="0"/>
              <a:t>5/21/2024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1743362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90F980B-631E-421B-A2D7-0583C08A8267}" type="datetimeFigureOut">
              <a:rPr lang="en-US" smtClean="0"/>
              <a:t>5/21/2024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1723422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90F980B-631E-421B-A2D7-0583C08A8267}" type="datetimeFigureOut">
              <a:rPr lang="en-US" smtClean="0"/>
              <a:t>5/21/2024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124747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90F980B-631E-421B-A2D7-0583C08A8267}" type="datetimeFigureOut">
              <a:rPr lang="en-US" smtClean="0"/>
              <a:t>5/21/2024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CAC40C-5DF9-4F9A-BA95-C967DC2F7EEF}" type="slidenum">
              <a:rPr lang="en-US" smtClean="0"/>
              <a:t>‹#›</a:t>
            </a:fld>
            <a:endParaRPr lang="en-US"/>
          </a:p>
        </p:txBody>
      </p:sp>
    </p:spTree>
    <p:extLst>
      <p:ext uri="{BB962C8B-B14F-4D97-AF65-F5344CB8AC3E}">
        <p14:creationId xmlns:p14="http://schemas.microsoft.com/office/powerpoint/2010/main" val="254781181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jp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6.jp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4.jpe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4.jpe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4.jpe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Freeform 4">
            <a:extLst>
              <a:ext uri="{FF2B5EF4-FFF2-40B4-BE49-F238E27FC236}">
                <a16:creationId xmlns:a16="http://schemas.microsoft.com/office/drawing/2014/main" id="{85B6CB91-DB88-C397-964F-C3FD0E4FB7B4}"/>
              </a:ext>
            </a:extLst>
          </p:cNvPr>
          <p:cNvSpPr/>
          <p:nvPr/>
        </p:nvSpPr>
        <p:spPr>
          <a:xfrm>
            <a:off x="7889132" y="0"/>
            <a:ext cx="4302868" cy="6858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4">
              <a:extLst>
                <a:ext uri="{96DAC541-7B7A-43D3-8B79-37D633B846F1}">
                  <asvg:svgBlip xmlns:asvg="http://schemas.microsoft.com/office/drawing/2016/SVG/main" r:embed="rId5"/>
                </a:ext>
              </a:extLst>
            </a:blip>
            <a:stretch>
              <a:fillRect r="-100763"/>
            </a:stretch>
          </a:blipFill>
        </p:spPr>
        <p:txBody>
          <a:bodyPr/>
          <a:lstStyle/>
          <a:p>
            <a:endParaRPr lang="en-US"/>
          </a:p>
        </p:txBody>
      </p:sp>
      <p:sp>
        <p:nvSpPr>
          <p:cNvPr id="6" name="Freeform 3">
            <a:extLst>
              <a:ext uri="{FF2B5EF4-FFF2-40B4-BE49-F238E27FC236}">
                <a16:creationId xmlns:a16="http://schemas.microsoft.com/office/drawing/2014/main" id="{76199A09-C93B-ED62-73D1-887C8F497D4D}"/>
              </a:ext>
            </a:extLst>
          </p:cNvPr>
          <p:cNvSpPr/>
          <p:nvPr/>
        </p:nvSpPr>
        <p:spPr>
          <a:xfrm>
            <a:off x="-3517" y="0"/>
            <a:ext cx="7892649" cy="6858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 name="Title 1">
            <a:extLst>
              <a:ext uri="{FF2B5EF4-FFF2-40B4-BE49-F238E27FC236}">
                <a16:creationId xmlns:a16="http://schemas.microsoft.com/office/drawing/2014/main" id="{1DA7E1AF-B543-D372-7D2D-9006B2511812}"/>
              </a:ext>
            </a:extLst>
          </p:cNvPr>
          <p:cNvSpPr>
            <a:spLocks noGrp="1"/>
          </p:cNvSpPr>
          <p:nvPr>
            <p:ph type="ctrTitle"/>
          </p:nvPr>
        </p:nvSpPr>
        <p:spPr>
          <a:xfrm>
            <a:off x="1604682" y="2235200"/>
            <a:ext cx="9144000" cy="2387600"/>
          </a:xfrm>
          <a:solidFill>
            <a:srgbClr val="455881">
              <a:alpha val="60000"/>
            </a:srgbClr>
          </a:solidFill>
        </p:spPr>
        <p:txBody>
          <a:bodyPr>
            <a:normAutofit/>
          </a:bodyPr>
          <a:lstStyle/>
          <a:p>
            <a:r>
              <a:rPr lang="en-GB" sz="7200" b="1" dirty="0" err="1">
                <a:solidFill>
                  <a:schemeClr val="bg1"/>
                </a:solidFill>
                <a:latin typeface="Poppins" panose="00000500000000000000" pitchFamily="2" charset="0"/>
                <a:cs typeface="Poppins" panose="00000500000000000000" pitchFamily="2" charset="0"/>
              </a:rPr>
              <a:t>GRAAD</a:t>
            </a:r>
            <a:r>
              <a:rPr lang="en-GB" sz="7200" b="1" dirty="0">
                <a:solidFill>
                  <a:schemeClr val="bg1"/>
                </a:solidFill>
                <a:latin typeface="Poppins" panose="00000500000000000000" pitchFamily="2" charset="0"/>
                <a:cs typeface="Poppins" panose="00000500000000000000" pitchFamily="2" charset="0"/>
              </a:rPr>
              <a:t> 8 </a:t>
            </a:r>
            <a:br>
              <a:rPr lang="en-GB" sz="7200" b="1" dirty="0">
                <a:solidFill>
                  <a:schemeClr val="bg1"/>
                </a:solidFill>
                <a:latin typeface="Poppins" panose="00000500000000000000" pitchFamily="2" charset="0"/>
                <a:cs typeface="Poppins" panose="00000500000000000000" pitchFamily="2" charset="0"/>
              </a:rPr>
            </a:br>
            <a:r>
              <a:rPr lang="en-GB" sz="7200" b="1" dirty="0" err="1">
                <a:solidFill>
                  <a:schemeClr val="bg1"/>
                </a:solidFill>
                <a:latin typeface="Poppins" panose="00000500000000000000" pitchFamily="2" charset="0"/>
                <a:cs typeface="Poppins" panose="00000500000000000000" pitchFamily="2" charset="0"/>
              </a:rPr>
              <a:t>WÊRELD</a:t>
            </a:r>
            <a:r>
              <a:rPr lang="en-GB" sz="7200" b="1" dirty="0">
                <a:solidFill>
                  <a:schemeClr val="bg1"/>
                </a:solidFill>
                <a:latin typeface="Poppins" panose="00000500000000000000" pitchFamily="2" charset="0"/>
                <a:cs typeface="Poppins" panose="00000500000000000000" pitchFamily="2" charset="0"/>
              </a:rPr>
              <a:t> VAN </a:t>
            </a:r>
            <a:r>
              <a:rPr lang="en-GB" sz="7200" b="1" dirty="0" err="1">
                <a:solidFill>
                  <a:schemeClr val="bg1"/>
                </a:solidFill>
                <a:latin typeface="Poppins" panose="00000500000000000000" pitchFamily="2" charset="0"/>
                <a:cs typeface="Poppins" panose="00000500000000000000" pitchFamily="2" charset="0"/>
              </a:rPr>
              <a:t>WERK</a:t>
            </a:r>
            <a:endParaRPr lang="en-US" sz="7200" b="1" dirty="0">
              <a:solidFill>
                <a:schemeClr val="bg1"/>
              </a:solidFill>
              <a:latin typeface="Poppins" panose="00000500000000000000" pitchFamily="2" charset="0"/>
              <a:cs typeface="Poppins" panose="00000500000000000000" pitchFamily="2" charset="0"/>
            </a:endParaRPr>
          </a:p>
        </p:txBody>
      </p:sp>
      <p:sp>
        <p:nvSpPr>
          <p:cNvPr id="3" name="Subtitle 2">
            <a:extLst>
              <a:ext uri="{FF2B5EF4-FFF2-40B4-BE49-F238E27FC236}">
                <a16:creationId xmlns:a16="http://schemas.microsoft.com/office/drawing/2014/main" id="{D9DCAD12-0F0E-829D-CAC4-A41407C1C1B9}"/>
              </a:ext>
            </a:extLst>
          </p:cNvPr>
          <p:cNvSpPr>
            <a:spLocks noGrp="1"/>
          </p:cNvSpPr>
          <p:nvPr>
            <p:ph type="subTitle" idx="1"/>
          </p:nvPr>
        </p:nvSpPr>
        <p:spPr>
          <a:xfrm>
            <a:off x="4302869" y="5735637"/>
            <a:ext cx="3510116" cy="498592"/>
          </a:xfrm>
          <a:solidFill>
            <a:srgbClr val="455881">
              <a:alpha val="60000"/>
            </a:srgbClr>
          </a:solidFill>
        </p:spPr>
        <p:txBody>
          <a:bodyPr>
            <a:normAutofit fontScale="92500"/>
          </a:bodyPr>
          <a:lstStyle/>
          <a:p>
            <a:r>
              <a:rPr lang="en-GB" sz="2800" b="1" dirty="0" err="1">
                <a:solidFill>
                  <a:schemeClr val="bg1"/>
                </a:solidFill>
                <a:latin typeface="Poppins" panose="00000500000000000000" pitchFamily="2" charset="0"/>
                <a:cs typeface="Poppins" panose="00000500000000000000" pitchFamily="2" charset="0"/>
              </a:rPr>
              <a:t>KWARTAAL</a:t>
            </a:r>
            <a:r>
              <a:rPr lang="en-GB" sz="2800" b="1" dirty="0">
                <a:solidFill>
                  <a:schemeClr val="bg1"/>
                </a:solidFill>
                <a:latin typeface="Poppins" panose="00000500000000000000" pitchFamily="2" charset="0"/>
                <a:cs typeface="Poppins" panose="00000500000000000000" pitchFamily="2" charset="0"/>
              </a:rPr>
              <a:t> 3: LES 2</a:t>
            </a:r>
            <a:endParaRPr lang="en-US" sz="2800" b="1" dirty="0">
              <a:solidFill>
                <a:schemeClr val="bg1"/>
              </a:solidFill>
              <a:latin typeface="Poppins" panose="00000500000000000000" pitchFamily="2" charset="0"/>
              <a:cs typeface="Poppins" panose="00000500000000000000" pitchFamily="2" charset="0"/>
            </a:endParaRPr>
          </a:p>
        </p:txBody>
      </p:sp>
      <p:pic>
        <p:nvPicPr>
          <p:cNvPr id="4" name="Picture 3" descr="A logo with a person in the middle&#10;&#10;Description automatically generated">
            <a:extLst>
              <a:ext uri="{FF2B5EF4-FFF2-40B4-BE49-F238E27FC236}">
                <a16:creationId xmlns:a16="http://schemas.microsoft.com/office/drawing/2014/main" id="{D7CF9D32-A4F1-B17E-8568-502499C0ACA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343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stretch>
            <a:fillRect t="-5555" b="-5555"/>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CD38C-D235-B18B-685A-7DD370E1AF75}"/>
              </a:ext>
            </a:extLst>
          </p:cNvPr>
          <p:cNvSpPr>
            <a:spLocks noGrp="1"/>
          </p:cNvSpPr>
          <p:nvPr>
            <p:ph type="title"/>
          </p:nvPr>
        </p:nvSpPr>
        <p:spPr>
          <a:xfrm>
            <a:off x="6417733" y="490537"/>
            <a:ext cx="5291663" cy="1628775"/>
          </a:xfrm>
        </p:spPr>
        <p:txBody>
          <a:bodyPr anchor="b">
            <a:normAutofit/>
          </a:bodyPr>
          <a:lstStyle/>
          <a:p>
            <a:r>
              <a:rPr lang="en-GB" sz="4000" b="1" dirty="0" err="1">
                <a:solidFill>
                  <a:srgbClr val="455881"/>
                </a:solidFill>
              </a:rPr>
              <a:t>SELFBESTUUR</a:t>
            </a:r>
            <a:endParaRPr lang="en-US" sz="4000" b="1" dirty="0">
              <a:solidFill>
                <a:srgbClr val="455881"/>
              </a:solidFill>
            </a:endParaRPr>
          </a:p>
        </p:txBody>
      </p:sp>
      <p:sp>
        <p:nvSpPr>
          <p:cNvPr id="40" name="Content Placeholder 8">
            <a:extLst>
              <a:ext uri="{FF2B5EF4-FFF2-40B4-BE49-F238E27FC236}">
                <a16:creationId xmlns:a16="http://schemas.microsoft.com/office/drawing/2014/main" id="{B6ED72A1-1F88-FB07-2CCD-1BCFCA6C142F}"/>
              </a:ext>
            </a:extLst>
          </p:cNvPr>
          <p:cNvSpPr>
            <a:spLocks noGrp="1"/>
          </p:cNvSpPr>
          <p:nvPr>
            <p:ph idx="1"/>
          </p:nvPr>
        </p:nvSpPr>
        <p:spPr>
          <a:xfrm>
            <a:off x="6417733" y="2416492"/>
            <a:ext cx="5291663" cy="3752849"/>
          </a:xfrm>
        </p:spPr>
        <p:txBody>
          <a:bodyPr>
            <a:normAutofit fontScale="92500"/>
          </a:bodyPr>
          <a:lstStyle/>
          <a:p>
            <a:pPr marL="0" indent="0">
              <a:lnSpc>
                <a:spcPct val="150000"/>
              </a:lnSpc>
              <a:buNone/>
            </a:pPr>
            <a:r>
              <a:rPr lang="nl-NL" dirty="0"/>
              <a:t>Organiseer en bestuur jouself en jou take verantwoordelik en doeltreffend. 
Hierdie vaardigheid is noodsaaklik vir die handhawing van fokus en dissipline in </a:t>
            </a:r>
            <a:r>
              <a:rPr lang="nl-NL" b="1" dirty="0"/>
              <a:t>alle vakke</a:t>
            </a:r>
            <a:r>
              <a:rPr lang="nl-NL" dirty="0"/>
              <a:t>.</a:t>
            </a:r>
            <a:endParaRPr lang="en-US" sz="3600" dirty="0"/>
          </a:p>
        </p:txBody>
      </p:sp>
      <p:pic>
        <p:nvPicPr>
          <p:cNvPr id="4" name="Picture 3" descr="A person with many hands and a clock&#10;&#10;Description automatically generated">
            <a:extLst>
              <a:ext uri="{FF2B5EF4-FFF2-40B4-BE49-F238E27FC236}">
                <a16:creationId xmlns:a16="http://schemas.microsoft.com/office/drawing/2014/main" id="{31F4E078-F52D-2FF5-974E-28B58E9B69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6000" y="932688"/>
            <a:ext cx="5400000" cy="5400000"/>
          </a:xfrm>
          <a:prstGeom prst="rect">
            <a:avLst/>
          </a:prstGeom>
        </p:spPr>
      </p:pic>
      <p:pic>
        <p:nvPicPr>
          <p:cNvPr id="7" name="Picture 6" descr="A logo with a person in the middle&#10;&#10;Description automatically generated">
            <a:extLst>
              <a:ext uri="{FF2B5EF4-FFF2-40B4-BE49-F238E27FC236}">
                <a16:creationId xmlns:a16="http://schemas.microsoft.com/office/drawing/2014/main" id="{363F6275-67CD-47A6-E77E-75F12D2ED2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658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stretch>
            <a:fillRect t="-5555" b="-5555"/>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CD38C-D235-B18B-685A-7DD370E1AF75}"/>
              </a:ext>
            </a:extLst>
          </p:cNvPr>
          <p:cNvSpPr>
            <a:spLocks noGrp="1"/>
          </p:cNvSpPr>
          <p:nvPr>
            <p:ph type="title"/>
          </p:nvPr>
        </p:nvSpPr>
        <p:spPr>
          <a:xfrm>
            <a:off x="6417733" y="490537"/>
            <a:ext cx="5291663" cy="1628775"/>
          </a:xfrm>
        </p:spPr>
        <p:txBody>
          <a:bodyPr anchor="b">
            <a:normAutofit/>
          </a:bodyPr>
          <a:lstStyle/>
          <a:p>
            <a:r>
              <a:rPr lang="en-GB" sz="4000" b="1" dirty="0" err="1">
                <a:solidFill>
                  <a:srgbClr val="455881"/>
                </a:solidFill>
              </a:rPr>
              <a:t>KOMMUNIKASIE</a:t>
            </a:r>
            <a:endParaRPr lang="en-US" sz="4000" b="1" dirty="0">
              <a:solidFill>
                <a:srgbClr val="455881"/>
              </a:solidFill>
            </a:endParaRPr>
          </a:p>
        </p:txBody>
      </p:sp>
      <p:sp>
        <p:nvSpPr>
          <p:cNvPr id="40" name="Content Placeholder 8">
            <a:extLst>
              <a:ext uri="{FF2B5EF4-FFF2-40B4-BE49-F238E27FC236}">
                <a16:creationId xmlns:a16="http://schemas.microsoft.com/office/drawing/2014/main" id="{B6ED72A1-1F88-FB07-2CCD-1BCFCA6C142F}"/>
              </a:ext>
            </a:extLst>
          </p:cNvPr>
          <p:cNvSpPr>
            <a:spLocks noGrp="1"/>
          </p:cNvSpPr>
          <p:nvPr>
            <p:ph idx="1"/>
          </p:nvPr>
        </p:nvSpPr>
        <p:spPr>
          <a:xfrm>
            <a:off x="6417733" y="2416492"/>
            <a:ext cx="5291663" cy="4185476"/>
          </a:xfrm>
        </p:spPr>
        <p:txBody>
          <a:bodyPr>
            <a:normAutofit fontScale="92500" lnSpcReduction="10000"/>
          </a:bodyPr>
          <a:lstStyle/>
          <a:p>
            <a:pPr marL="0" indent="0">
              <a:lnSpc>
                <a:spcPct val="150000"/>
              </a:lnSpc>
              <a:buNone/>
            </a:pPr>
            <a:r>
              <a:rPr lang="nl-NL" dirty="0"/>
              <a:t>Doeltreffende oordrag van inligting en idees met behulp van verskillende vorme van uitdrukking, insluitend visuele-, simboliese- en taalvaardighede.
Dit is veral belangrik in </a:t>
            </a:r>
            <a:r>
              <a:rPr lang="nl-NL" b="1" dirty="0"/>
              <a:t>Tale</a:t>
            </a:r>
            <a:r>
              <a:rPr lang="nl-NL" dirty="0"/>
              <a:t> en </a:t>
            </a:r>
            <a:r>
              <a:rPr lang="nl-NL" b="1" dirty="0"/>
              <a:t>Skeppende Kunste</a:t>
            </a:r>
            <a:r>
              <a:rPr lang="nl-NL" dirty="0"/>
              <a:t>.</a:t>
            </a:r>
            <a:endParaRPr lang="en-US" sz="3600" dirty="0"/>
          </a:p>
        </p:txBody>
      </p:sp>
      <p:pic>
        <p:nvPicPr>
          <p:cNvPr id="5" name="Picture 4" descr="A group of people sitting at a table with a computer&#10;&#10;Description automatically generated">
            <a:extLst>
              <a:ext uri="{FF2B5EF4-FFF2-40B4-BE49-F238E27FC236}">
                <a16:creationId xmlns:a16="http://schemas.microsoft.com/office/drawing/2014/main" id="{D25EE419-2777-7310-8916-6F790FAA6B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6000" y="769341"/>
            <a:ext cx="5400000" cy="5400000"/>
          </a:xfrm>
          <a:prstGeom prst="rect">
            <a:avLst/>
          </a:prstGeom>
        </p:spPr>
      </p:pic>
      <p:pic>
        <p:nvPicPr>
          <p:cNvPr id="7" name="Picture 6" descr="A logo with a person in the middle&#10;&#10;Description automatically generated">
            <a:extLst>
              <a:ext uri="{FF2B5EF4-FFF2-40B4-BE49-F238E27FC236}">
                <a16:creationId xmlns:a16="http://schemas.microsoft.com/office/drawing/2014/main" id="{EE2A7747-0897-8329-73BA-0A9004C220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8863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stretch>
            <a:fillRect t="-5555" b="-5555"/>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CD38C-D235-B18B-685A-7DD370E1AF75}"/>
              </a:ext>
            </a:extLst>
          </p:cNvPr>
          <p:cNvSpPr>
            <a:spLocks noGrp="1"/>
          </p:cNvSpPr>
          <p:nvPr>
            <p:ph type="title"/>
          </p:nvPr>
        </p:nvSpPr>
        <p:spPr>
          <a:xfrm>
            <a:off x="6417733" y="490537"/>
            <a:ext cx="5291663" cy="1628775"/>
          </a:xfrm>
        </p:spPr>
        <p:txBody>
          <a:bodyPr anchor="b">
            <a:normAutofit/>
          </a:bodyPr>
          <a:lstStyle/>
          <a:p>
            <a:r>
              <a:rPr lang="en-GB" sz="4000" b="1" dirty="0" err="1">
                <a:solidFill>
                  <a:srgbClr val="455881"/>
                </a:solidFill>
              </a:rPr>
              <a:t>VERWERKING</a:t>
            </a:r>
            <a:r>
              <a:rPr lang="en-GB" sz="4000" b="1" dirty="0">
                <a:solidFill>
                  <a:srgbClr val="455881"/>
                </a:solidFill>
              </a:rPr>
              <a:t> VAN </a:t>
            </a:r>
            <a:r>
              <a:rPr lang="en-GB" sz="4000" b="1" dirty="0" err="1">
                <a:solidFill>
                  <a:srgbClr val="455881"/>
                </a:solidFill>
              </a:rPr>
              <a:t>INLIGTING</a:t>
            </a:r>
            <a:endParaRPr lang="en-US" sz="4000" b="1" dirty="0">
              <a:solidFill>
                <a:srgbClr val="455881"/>
              </a:solidFill>
            </a:endParaRPr>
          </a:p>
        </p:txBody>
      </p:sp>
      <p:sp>
        <p:nvSpPr>
          <p:cNvPr id="40" name="Content Placeholder 8">
            <a:extLst>
              <a:ext uri="{FF2B5EF4-FFF2-40B4-BE49-F238E27FC236}">
                <a16:creationId xmlns:a16="http://schemas.microsoft.com/office/drawing/2014/main" id="{B6ED72A1-1F88-FB07-2CCD-1BCFCA6C142F}"/>
              </a:ext>
            </a:extLst>
          </p:cNvPr>
          <p:cNvSpPr>
            <a:spLocks noGrp="1"/>
          </p:cNvSpPr>
          <p:nvPr>
            <p:ph idx="1"/>
          </p:nvPr>
        </p:nvSpPr>
        <p:spPr>
          <a:xfrm>
            <a:off x="6417732" y="2163699"/>
            <a:ext cx="5291663" cy="4203764"/>
          </a:xfrm>
        </p:spPr>
        <p:txBody>
          <a:bodyPr>
            <a:normAutofit fontScale="92500" lnSpcReduction="10000"/>
          </a:bodyPr>
          <a:lstStyle/>
          <a:p>
            <a:pPr marL="0" indent="0">
              <a:lnSpc>
                <a:spcPct val="150000"/>
              </a:lnSpc>
              <a:buNone/>
            </a:pPr>
            <a:r>
              <a:rPr lang="nl-NL" dirty="0"/>
              <a:t>Versameling, ontleding, organisering en kritiese evaluering van inligting. 
Dit is 'n belangrike vaardigheid in vakke soos </a:t>
            </a:r>
            <a:r>
              <a:rPr lang="nl-NL" b="1" dirty="0"/>
              <a:t>Sosiale Wetenskappe</a:t>
            </a:r>
            <a:r>
              <a:rPr lang="nl-NL" dirty="0"/>
              <a:t>, waar </a:t>
            </a:r>
            <a:r>
              <a:rPr lang="nl-NL"/>
              <a:t>jy groot hoeveelhede </a:t>
            </a:r>
            <a:r>
              <a:rPr lang="nl-NL" dirty="0"/>
              <a:t>inligting moet verwerk.</a:t>
            </a:r>
            <a:endParaRPr lang="en-US" sz="3600" dirty="0"/>
          </a:p>
        </p:txBody>
      </p:sp>
      <p:pic>
        <p:nvPicPr>
          <p:cNvPr id="4" name="Picture 3" descr="A cartoon of a person reading a book&#10;&#10;Description automatically generated">
            <a:extLst>
              <a:ext uri="{FF2B5EF4-FFF2-40B4-BE49-F238E27FC236}">
                <a16:creationId xmlns:a16="http://schemas.microsoft.com/office/drawing/2014/main" id="{3FC40BA5-E3DD-AEF2-AC1B-D0BB4836F8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7592" y="769341"/>
            <a:ext cx="5400000" cy="5400000"/>
          </a:xfrm>
          <a:prstGeom prst="rect">
            <a:avLst/>
          </a:prstGeom>
        </p:spPr>
      </p:pic>
      <p:pic>
        <p:nvPicPr>
          <p:cNvPr id="7" name="Picture 6" descr="A logo with a person in the middle&#10;&#10;Description automatically generated">
            <a:extLst>
              <a:ext uri="{FF2B5EF4-FFF2-40B4-BE49-F238E27FC236}">
                <a16:creationId xmlns:a16="http://schemas.microsoft.com/office/drawing/2014/main" id="{2FC22252-C791-7223-05DD-95ABC162B2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7048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stretch>
            <a:fillRect t="-5555" b="-5555"/>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CD38C-D235-B18B-685A-7DD370E1AF75}"/>
              </a:ext>
            </a:extLst>
          </p:cNvPr>
          <p:cNvSpPr>
            <a:spLocks noGrp="1"/>
          </p:cNvSpPr>
          <p:nvPr>
            <p:ph type="title"/>
          </p:nvPr>
        </p:nvSpPr>
        <p:spPr>
          <a:xfrm>
            <a:off x="6417733" y="490537"/>
            <a:ext cx="5291663" cy="1628775"/>
          </a:xfrm>
        </p:spPr>
        <p:txBody>
          <a:bodyPr anchor="b">
            <a:normAutofit/>
          </a:bodyPr>
          <a:lstStyle/>
          <a:p>
            <a:r>
              <a:rPr lang="en-GB" sz="4000" b="1" dirty="0" err="1">
                <a:solidFill>
                  <a:srgbClr val="455881"/>
                </a:solidFill>
              </a:rPr>
              <a:t>GEBRUIK</a:t>
            </a:r>
            <a:r>
              <a:rPr lang="en-GB" sz="4000" b="1" dirty="0">
                <a:solidFill>
                  <a:srgbClr val="455881"/>
                </a:solidFill>
              </a:rPr>
              <a:t> VAN </a:t>
            </a:r>
            <a:r>
              <a:rPr lang="en-GB" sz="4000" b="1" dirty="0" err="1">
                <a:solidFill>
                  <a:srgbClr val="455881"/>
                </a:solidFill>
              </a:rPr>
              <a:t>TEGNOLOGIE</a:t>
            </a:r>
            <a:endParaRPr lang="en-US" sz="4000" b="1" dirty="0">
              <a:solidFill>
                <a:srgbClr val="455881"/>
              </a:solidFill>
            </a:endParaRPr>
          </a:p>
        </p:txBody>
      </p:sp>
      <p:sp>
        <p:nvSpPr>
          <p:cNvPr id="40" name="Content Placeholder 8">
            <a:extLst>
              <a:ext uri="{FF2B5EF4-FFF2-40B4-BE49-F238E27FC236}">
                <a16:creationId xmlns:a16="http://schemas.microsoft.com/office/drawing/2014/main" id="{B6ED72A1-1F88-FB07-2CCD-1BCFCA6C142F}"/>
              </a:ext>
            </a:extLst>
          </p:cNvPr>
          <p:cNvSpPr>
            <a:spLocks noGrp="1"/>
          </p:cNvSpPr>
          <p:nvPr>
            <p:ph idx="1"/>
          </p:nvPr>
        </p:nvSpPr>
        <p:spPr>
          <a:xfrm>
            <a:off x="6417732" y="2163699"/>
            <a:ext cx="5291663" cy="4203764"/>
          </a:xfrm>
        </p:spPr>
        <p:txBody>
          <a:bodyPr>
            <a:normAutofit fontScale="92500" lnSpcReduction="10000"/>
          </a:bodyPr>
          <a:lstStyle/>
          <a:p>
            <a:pPr marL="0" indent="0">
              <a:lnSpc>
                <a:spcPct val="150000"/>
              </a:lnSpc>
              <a:buNone/>
            </a:pPr>
            <a:r>
              <a:rPr lang="nl-NL" dirty="0"/>
              <a:t>Die doeltreffende gebruik van tegnologie </a:t>
            </a:r>
            <a:r>
              <a:rPr lang="af-ZA" dirty="0"/>
              <a:t>met inagneming van jou verantwoordelikheid teenoor die omgewing en die gesondheid van ander. </a:t>
            </a:r>
            <a:r>
              <a:rPr lang="nl-NL" dirty="0"/>
              <a:t>
Hierdie vaardigheid is van kardinale belang in </a:t>
            </a:r>
            <a:r>
              <a:rPr lang="nl-NL" b="1" dirty="0"/>
              <a:t>alle vakke</a:t>
            </a:r>
            <a:r>
              <a:rPr lang="nl-NL" dirty="0"/>
              <a:t>.</a:t>
            </a:r>
            <a:endParaRPr lang="en-US" sz="3600" dirty="0"/>
          </a:p>
        </p:txBody>
      </p:sp>
      <p:pic>
        <p:nvPicPr>
          <p:cNvPr id="5" name="Picture 4" descr="A computer and mouse and cup of coffee&#10;&#10;Description automatically generated">
            <a:extLst>
              <a:ext uri="{FF2B5EF4-FFF2-40B4-BE49-F238E27FC236}">
                <a16:creationId xmlns:a16="http://schemas.microsoft.com/office/drawing/2014/main" id="{3A469FE6-D592-0943-0076-E9D7F9E0E6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604" y="729000"/>
            <a:ext cx="5400000" cy="5400000"/>
          </a:xfrm>
          <a:prstGeom prst="rect">
            <a:avLst/>
          </a:prstGeom>
        </p:spPr>
      </p:pic>
      <p:pic>
        <p:nvPicPr>
          <p:cNvPr id="7" name="Picture 6" descr="A logo with a person in the middle&#10;&#10;Description automatically generated">
            <a:extLst>
              <a:ext uri="{FF2B5EF4-FFF2-40B4-BE49-F238E27FC236}">
                <a16:creationId xmlns:a16="http://schemas.microsoft.com/office/drawing/2014/main" id="{39D41397-CBA9-3963-5EEE-A2D707F35C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9732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B7E85E-423E-60A5-E09F-E3773C54FA7F}"/>
              </a:ext>
            </a:extLst>
          </p:cNvPr>
          <p:cNvSpPr>
            <a:spLocks noGrp="1"/>
          </p:cNvSpPr>
          <p:nvPr>
            <p:ph type="title"/>
          </p:nvPr>
        </p:nvSpPr>
        <p:spPr>
          <a:xfrm>
            <a:off x="4107779" y="-2458304"/>
            <a:ext cx="3973385" cy="3692028"/>
          </a:xfrm>
          <a:noFill/>
        </p:spPr>
        <p:txBody>
          <a:bodyPr vert="horz" lIns="91440" tIns="45720" rIns="91440" bIns="45720" rtlCol="0" anchor="b">
            <a:normAutofit/>
          </a:bodyPr>
          <a:lstStyle/>
          <a:p>
            <a:r>
              <a:rPr lang="en-US" sz="5200" b="1" dirty="0" err="1">
                <a:solidFill>
                  <a:srgbClr val="455881"/>
                </a:solidFill>
              </a:rPr>
              <a:t>REFLEKSIE</a:t>
            </a:r>
            <a:endParaRPr lang="en-US" sz="5200" b="1" dirty="0">
              <a:solidFill>
                <a:srgbClr val="455881"/>
              </a:solidFill>
            </a:endParaRPr>
          </a:p>
        </p:txBody>
      </p:sp>
      <p:pic>
        <p:nvPicPr>
          <p:cNvPr id="4" name="Picture 3" descr="A magnifying glass with a smiley face drawn on it&#10;&#10;Description automatically generated">
            <a:extLst>
              <a:ext uri="{FF2B5EF4-FFF2-40B4-BE49-F238E27FC236}">
                <a16:creationId xmlns:a16="http://schemas.microsoft.com/office/drawing/2014/main" id="{A41E8447-F57F-94D8-7E5E-9F43311B60C0}"/>
              </a:ext>
            </a:extLst>
          </p:cNvPr>
          <p:cNvPicPr>
            <a:picLocks noChangeAspect="1"/>
          </p:cNvPicPr>
          <p:nvPr/>
        </p:nvPicPr>
        <p:blipFill rotWithShape="1">
          <a:blip r:embed="rId4">
            <a:duotone>
              <a:prstClr val="black"/>
              <a:schemeClr val="accent4">
                <a:tint val="45000"/>
                <a:satMod val="400000"/>
              </a:schemeClr>
            </a:duotone>
            <a:extLst>
              <a:ext uri="{28A0092B-C50C-407E-A947-70E740481C1C}">
                <a14:useLocalDpi xmlns:a14="http://schemas.microsoft.com/office/drawing/2010/main" val="0"/>
              </a:ext>
            </a:extLst>
          </a:blip>
          <a:srcRect l="4" t="15803" r="-5" b="16884"/>
          <a:stretch/>
        </p:blipFill>
        <p:spPr>
          <a:xfrm>
            <a:off x="2598032" y="1503830"/>
            <a:ext cx="6992881" cy="470705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descr="A logo with a person in the middle&#10;&#10;Description automatically generated">
            <a:extLst>
              <a:ext uri="{FF2B5EF4-FFF2-40B4-BE49-F238E27FC236}">
                <a16:creationId xmlns:a16="http://schemas.microsoft.com/office/drawing/2014/main" id="{E6EE0D9C-8596-6641-F940-AD992A5D14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050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8707B4E-3815-2A03-6764-99891E6CF5E0}"/>
              </a:ext>
            </a:extLst>
          </p:cNvPr>
          <p:cNvSpPr txBox="1">
            <a:spLocks/>
          </p:cNvSpPr>
          <p:nvPr/>
        </p:nvSpPr>
        <p:spPr>
          <a:xfrm>
            <a:off x="7559040" y="743447"/>
            <a:ext cx="4069080" cy="3692028"/>
          </a:xfrm>
          <a:prstGeom prst="rect">
            <a:avLst/>
          </a:prstGeom>
          <a:noFill/>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200" b="1" dirty="0" err="1">
                <a:solidFill>
                  <a:srgbClr val="455881"/>
                </a:solidFill>
              </a:rPr>
              <a:t>REFLEKSIE</a:t>
            </a:r>
            <a:r>
              <a:rPr lang="en-US" sz="5200" b="1" dirty="0">
                <a:solidFill>
                  <a:srgbClr val="455881"/>
                </a:solidFill>
              </a:rPr>
              <a:t> </a:t>
            </a:r>
            <a:r>
              <a:rPr lang="en-US" sz="5200" b="1" dirty="0" err="1">
                <a:solidFill>
                  <a:srgbClr val="455881"/>
                </a:solidFill>
              </a:rPr>
              <a:t>TERUGVOER</a:t>
            </a:r>
            <a:endParaRPr lang="en-US" sz="5200" b="1" dirty="0">
              <a:solidFill>
                <a:srgbClr val="455881"/>
              </a:solidFill>
            </a:endParaRPr>
          </a:p>
        </p:txBody>
      </p:sp>
      <p:pic>
        <p:nvPicPr>
          <p:cNvPr id="3" name="Picture 2" descr="A logo with a person in the middle&#10;&#10;Description automatically generated">
            <a:extLst>
              <a:ext uri="{FF2B5EF4-FFF2-40B4-BE49-F238E27FC236}">
                <a16:creationId xmlns:a16="http://schemas.microsoft.com/office/drawing/2014/main" id="{8AD8604E-A9A1-506A-C393-B3C2F5E43A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calendar and pens on a table&#10;&#10;Description automatically generated">
            <a:extLst>
              <a:ext uri="{FF2B5EF4-FFF2-40B4-BE49-F238E27FC236}">
                <a16:creationId xmlns:a16="http://schemas.microsoft.com/office/drawing/2014/main" id="{251F3800-F158-94D8-BDF1-4DF2C8C211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3880" y="743447"/>
            <a:ext cx="6300745" cy="5406762"/>
          </a:xfrm>
          <a:prstGeom prst="rect">
            <a:avLst/>
          </a:prstGeom>
        </p:spPr>
      </p:pic>
    </p:spTree>
    <p:extLst>
      <p:ext uri="{BB962C8B-B14F-4D97-AF65-F5344CB8AC3E}">
        <p14:creationId xmlns:p14="http://schemas.microsoft.com/office/powerpoint/2010/main" val="3115320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CA84A5-DE39-022A-8726-607358A5A435}"/>
              </a:ext>
            </a:extLst>
          </p:cNvPr>
          <p:cNvSpPr>
            <a:spLocks noGrp="1"/>
          </p:cNvSpPr>
          <p:nvPr>
            <p:ph type="title"/>
          </p:nvPr>
        </p:nvSpPr>
        <p:spPr>
          <a:xfrm>
            <a:off x="589560" y="856180"/>
            <a:ext cx="4560584" cy="1128068"/>
          </a:xfrm>
        </p:spPr>
        <p:txBody>
          <a:bodyPr vert="horz" lIns="91440" tIns="45720" rIns="91440" bIns="45720" rtlCol="0" anchor="ctr">
            <a:normAutofit/>
          </a:bodyPr>
          <a:lstStyle/>
          <a:p>
            <a:pPr marL="0" lvl="0" indent="0"/>
            <a:r>
              <a:rPr lang="nl-NL" sz="3100" b="1" dirty="0"/>
              <a:t>Teen die einde van hierdie les behoort jy ...</a:t>
            </a:r>
            <a:endParaRPr lang="en-US" sz="3100" dirty="0"/>
          </a:p>
        </p:txBody>
      </p:sp>
      <p:grpSp>
        <p:nvGrpSpPr>
          <p:cNvPr id="11" name="Group 1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7" name="Rectangle 16">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Rectangle 21">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143E6E76-3554-4B10-BB7F-664CEF3A5F8E}"/>
              </a:ext>
            </a:extLst>
          </p:cNvPr>
          <p:cNvSpPr>
            <a:spLocks noGrp="1"/>
          </p:cNvSpPr>
          <p:nvPr>
            <p:ph type="body" sz="half" idx="2"/>
          </p:nvPr>
        </p:nvSpPr>
        <p:spPr>
          <a:xfrm>
            <a:off x="590719" y="2330505"/>
            <a:ext cx="4559425" cy="3979585"/>
          </a:xfrm>
        </p:spPr>
        <p:txBody>
          <a:bodyPr vert="horz" lIns="91440" tIns="45720" rIns="91440" bIns="45720" rtlCol="0" anchor="ctr">
            <a:normAutofit/>
          </a:bodyPr>
          <a:lstStyle/>
          <a:p>
            <a:pPr marL="285750" lvl="0" indent="-228600">
              <a:lnSpc>
                <a:spcPct val="150000"/>
              </a:lnSpc>
              <a:spcBef>
                <a:spcPct val="0"/>
              </a:spcBef>
              <a:buFont typeface="Arial" panose="020B0604020202020204" pitchFamily="34" charset="0"/>
              <a:buChar char="•"/>
            </a:pPr>
            <a:r>
              <a:rPr lang="nl-NL" sz="2000" dirty="0"/>
              <a:t>Die unieke eise van elke akademiese vak te verstaan in terme van die spesifieke denkvaardighede wat benodig word.
Die uiteenlopende leervaardighede wat benodig word om verskillende vakke en akademiese take doeltreffend te navigeer te verstaan.</a:t>
            </a:r>
            <a:endParaRPr lang="en-GB" sz="2000" u="none" dirty="0"/>
          </a:p>
        </p:txBody>
      </p:sp>
      <p:sp>
        <p:nvSpPr>
          <p:cNvPr id="26" name="Rectangle 25">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logo with a person in the middle&#10;&#10;Description automatically generated">
            <a:extLst>
              <a:ext uri="{FF2B5EF4-FFF2-40B4-BE49-F238E27FC236}">
                <a16:creationId xmlns:a16="http://schemas.microsoft.com/office/drawing/2014/main" id="{A59AC7BC-C075-FACC-0CD6-98B1D0FBEB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group of people in a hallway&#10;&#10;Description automatically generated">
            <a:extLst>
              <a:ext uri="{FF2B5EF4-FFF2-40B4-BE49-F238E27FC236}">
                <a16:creationId xmlns:a16="http://schemas.microsoft.com/office/drawing/2014/main" id="{6871B123-ABA8-3236-96B2-6BEFB30DB0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93001" y="777593"/>
            <a:ext cx="4994983" cy="5302178"/>
          </a:xfrm>
          <a:prstGeom prst="rect">
            <a:avLst/>
          </a:prstGeom>
        </p:spPr>
      </p:pic>
    </p:spTree>
    <p:extLst>
      <p:ext uri="{BB962C8B-B14F-4D97-AF65-F5344CB8AC3E}">
        <p14:creationId xmlns:p14="http://schemas.microsoft.com/office/powerpoint/2010/main" val="12734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381A9-9D8A-C2B2-7D32-DAA5E1D71240}"/>
              </a:ext>
            </a:extLst>
          </p:cNvPr>
          <p:cNvSpPr>
            <a:spLocks noGrp="1"/>
          </p:cNvSpPr>
          <p:nvPr>
            <p:ph type="title"/>
          </p:nvPr>
        </p:nvSpPr>
        <p:spPr>
          <a:xfrm>
            <a:off x="839788" y="277177"/>
            <a:ext cx="4736466" cy="1447483"/>
          </a:xfrm>
        </p:spPr>
        <p:txBody>
          <a:bodyPr>
            <a:normAutofit/>
          </a:bodyPr>
          <a:lstStyle/>
          <a:p>
            <a:pPr algn="ctr"/>
            <a:r>
              <a:rPr lang="en-GB" sz="2800" b="1" dirty="0" err="1">
                <a:solidFill>
                  <a:srgbClr val="455881"/>
                </a:solidFill>
              </a:rPr>
              <a:t>METAKOGNISIE</a:t>
            </a:r>
            <a:endParaRPr lang="en-US" sz="2800" b="1" dirty="0">
              <a:solidFill>
                <a:srgbClr val="455881"/>
              </a:solidFill>
            </a:endParaRPr>
          </a:p>
        </p:txBody>
      </p:sp>
      <p:sp>
        <p:nvSpPr>
          <p:cNvPr id="17" name="Rectangle: Rounded Corners 16">
            <a:extLst>
              <a:ext uri="{FF2B5EF4-FFF2-40B4-BE49-F238E27FC236}">
                <a16:creationId xmlns:a16="http://schemas.microsoft.com/office/drawing/2014/main" id="{F80401FA-3BD5-3472-DB7C-F561BC0BD84C}"/>
              </a:ext>
            </a:extLst>
          </p:cNvPr>
          <p:cNvSpPr/>
          <p:nvPr/>
        </p:nvSpPr>
        <p:spPr>
          <a:xfrm>
            <a:off x="836613" y="4541519"/>
            <a:ext cx="4739641" cy="1648143"/>
          </a:xfrm>
          <a:prstGeom prst="roundRect">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400" dirty="0">
                <a:solidFill>
                  <a:schemeClr val="tx1"/>
                </a:solidFill>
                <a:latin typeface="Calibri" panose="020F0502020204030204" pitchFamily="34" charset="0"/>
                <a:ea typeface="Aptos" panose="020B0004020202020204" pitchFamily="34" charset="0"/>
                <a:cs typeface="Times New Roman" panose="02020603050405020304" pitchFamily="18" charset="0"/>
              </a:rPr>
              <a:t>Besinning oor jou denkproses en hoe jy jou leerstrategieë kan verbeter.</a:t>
            </a:r>
            <a:endParaRPr lang="en-US" sz="2400" dirty="0">
              <a:solidFill>
                <a:schemeClr val="tx1"/>
              </a:solidFill>
            </a:endParaRPr>
          </a:p>
        </p:txBody>
      </p:sp>
      <p:sp>
        <p:nvSpPr>
          <p:cNvPr id="20" name="Rectangle: Rounded Corners 19">
            <a:extLst>
              <a:ext uri="{FF2B5EF4-FFF2-40B4-BE49-F238E27FC236}">
                <a16:creationId xmlns:a16="http://schemas.microsoft.com/office/drawing/2014/main" id="{114F6D1E-A3B2-718D-FE01-121B06B20787}"/>
              </a:ext>
            </a:extLst>
          </p:cNvPr>
          <p:cNvSpPr/>
          <p:nvPr/>
        </p:nvSpPr>
        <p:spPr>
          <a:xfrm>
            <a:off x="6615747" y="4541519"/>
            <a:ext cx="4739641" cy="1648143"/>
          </a:xfrm>
          <a:prstGeom prst="roundRect">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Calibri" panose="020F0502020204030204" pitchFamily="34" charset="0"/>
                <a:ea typeface="Aptos" panose="020B0004020202020204" pitchFamily="34" charset="0"/>
                <a:cs typeface="Times New Roman" panose="02020603050405020304" pitchFamily="18" charset="0"/>
              </a:rPr>
              <a:t>Om met </a:t>
            </a:r>
            <a:r>
              <a:rPr lang="en-GB" sz="2400" dirty="0" err="1">
                <a:solidFill>
                  <a:schemeClr val="tx1"/>
                </a:solidFill>
                <a:latin typeface="Calibri" panose="020F0502020204030204" pitchFamily="34" charset="0"/>
                <a:ea typeface="Aptos" panose="020B0004020202020204" pitchFamily="34" charset="0"/>
                <a:cs typeface="Times New Roman" panose="02020603050405020304" pitchFamily="18" charset="0"/>
              </a:rPr>
              <a:t>verbeeldingryke</a:t>
            </a:r>
            <a:r>
              <a:rPr lang="en-GB" sz="2400" dirty="0">
                <a:solidFill>
                  <a:schemeClr val="tx1"/>
                </a:solidFill>
                <a:latin typeface="Calibri" panose="020F0502020204030204" pitchFamily="34" charset="0"/>
                <a:ea typeface="Aptos" panose="020B0004020202020204" pitchFamily="34" charset="0"/>
                <a:cs typeface="Times New Roman" panose="02020603050405020304" pitchFamily="18" charset="0"/>
              </a:rPr>
              <a:t> </a:t>
            </a:r>
            <a:r>
              <a:rPr lang="en-GB" sz="2400" dirty="0" err="1">
                <a:solidFill>
                  <a:schemeClr val="tx1"/>
                </a:solidFill>
                <a:latin typeface="Calibri" panose="020F0502020204030204" pitchFamily="34" charset="0"/>
                <a:ea typeface="Aptos" panose="020B0004020202020204" pitchFamily="34" charset="0"/>
                <a:cs typeface="Times New Roman" panose="02020603050405020304" pitchFamily="18" charset="0"/>
              </a:rPr>
              <a:t>en</a:t>
            </a:r>
            <a:r>
              <a:rPr lang="en-GB" sz="2400" dirty="0">
                <a:solidFill>
                  <a:schemeClr val="tx1"/>
                </a:solidFill>
                <a:latin typeface="Calibri" panose="020F0502020204030204" pitchFamily="34" charset="0"/>
                <a:ea typeface="Aptos" panose="020B0004020202020204" pitchFamily="34" charset="0"/>
                <a:cs typeface="Times New Roman" panose="02020603050405020304" pitchFamily="18" charset="0"/>
              </a:rPr>
              <a:t> </a:t>
            </a:r>
            <a:r>
              <a:rPr lang="en-GB" sz="2400" dirty="0" err="1">
                <a:solidFill>
                  <a:schemeClr val="tx1"/>
                </a:solidFill>
                <a:latin typeface="Calibri" panose="020F0502020204030204" pitchFamily="34" charset="0"/>
                <a:ea typeface="Aptos" panose="020B0004020202020204" pitchFamily="34" charset="0"/>
                <a:cs typeface="Times New Roman" panose="02020603050405020304" pitchFamily="18" charset="0"/>
              </a:rPr>
              <a:t>onkonvensionele</a:t>
            </a:r>
            <a:r>
              <a:rPr lang="en-GB" sz="2400" dirty="0">
                <a:solidFill>
                  <a:schemeClr val="tx1"/>
                </a:solidFill>
                <a:latin typeface="Calibri" panose="020F0502020204030204" pitchFamily="34" charset="0"/>
                <a:ea typeface="Aptos" panose="020B0004020202020204" pitchFamily="34" charset="0"/>
                <a:cs typeface="Times New Roman" panose="02020603050405020304" pitchFamily="18" charset="0"/>
              </a:rPr>
              <a:t> idees </a:t>
            </a:r>
            <a:r>
              <a:rPr lang="en-GB" sz="2400" dirty="0" err="1">
                <a:solidFill>
                  <a:schemeClr val="tx1"/>
                </a:solidFill>
                <a:latin typeface="Calibri" panose="020F0502020204030204" pitchFamily="34" charset="0"/>
                <a:ea typeface="Aptos" panose="020B0004020202020204" pitchFamily="34" charset="0"/>
                <a:cs typeface="Times New Roman" panose="02020603050405020304" pitchFamily="18" charset="0"/>
              </a:rPr>
              <a:t>vorendag</a:t>
            </a:r>
            <a:r>
              <a:rPr lang="en-GB" sz="2400" dirty="0">
                <a:solidFill>
                  <a:schemeClr val="tx1"/>
                </a:solidFill>
                <a:latin typeface="Calibri" panose="020F0502020204030204" pitchFamily="34" charset="0"/>
                <a:ea typeface="Aptos" panose="020B0004020202020204" pitchFamily="34" charset="0"/>
                <a:cs typeface="Times New Roman" panose="02020603050405020304" pitchFamily="18" charset="0"/>
              </a:rPr>
              <a:t> </a:t>
            </a:r>
            <a:r>
              <a:rPr lang="en-GB" sz="2400" dirty="0" err="1">
                <a:solidFill>
                  <a:schemeClr val="tx1"/>
                </a:solidFill>
                <a:latin typeface="Calibri" panose="020F0502020204030204" pitchFamily="34" charset="0"/>
                <a:ea typeface="Aptos" panose="020B0004020202020204" pitchFamily="34" charset="0"/>
                <a:cs typeface="Times New Roman" panose="02020603050405020304" pitchFamily="18" charset="0"/>
              </a:rPr>
              <a:t>te</a:t>
            </a:r>
            <a:r>
              <a:rPr lang="en-GB" sz="2400" dirty="0">
                <a:solidFill>
                  <a:schemeClr val="tx1"/>
                </a:solidFill>
                <a:latin typeface="Calibri" panose="020F0502020204030204" pitchFamily="34" charset="0"/>
                <a:ea typeface="Aptos" panose="020B0004020202020204" pitchFamily="34" charset="0"/>
                <a:cs typeface="Times New Roman" panose="02020603050405020304" pitchFamily="18" charset="0"/>
              </a:rPr>
              <a:t> </a:t>
            </a:r>
            <a:r>
              <a:rPr lang="en-GB" sz="2400" dirty="0" err="1">
                <a:solidFill>
                  <a:schemeClr val="tx1"/>
                </a:solidFill>
                <a:latin typeface="Calibri" panose="020F0502020204030204" pitchFamily="34" charset="0"/>
                <a:ea typeface="Aptos" panose="020B0004020202020204" pitchFamily="34" charset="0"/>
                <a:cs typeface="Times New Roman" panose="02020603050405020304" pitchFamily="18" charset="0"/>
              </a:rPr>
              <a:t>kom</a:t>
            </a:r>
            <a:r>
              <a:rPr lang="en-GB" sz="2400" dirty="0">
                <a:solidFill>
                  <a:schemeClr val="tx1"/>
                </a:solidFill>
                <a:latin typeface="Calibri" panose="020F0502020204030204" pitchFamily="34" charset="0"/>
                <a:ea typeface="Aptos" panose="020B0004020202020204" pitchFamily="34" charset="0"/>
                <a:cs typeface="Times New Roman" panose="02020603050405020304" pitchFamily="18" charset="0"/>
              </a:rPr>
              <a:t>.</a:t>
            </a:r>
            <a:endParaRPr lang="en-US" sz="2400" dirty="0">
              <a:solidFill>
                <a:schemeClr val="tx1"/>
              </a:solidFill>
            </a:endParaRPr>
          </a:p>
        </p:txBody>
      </p:sp>
      <p:pic>
        <p:nvPicPr>
          <p:cNvPr id="22" name="Picture 21" descr="A graphic of two people with brain and gears&#10;&#10;Description automatically generated">
            <a:extLst>
              <a:ext uri="{FF2B5EF4-FFF2-40B4-BE49-F238E27FC236}">
                <a16:creationId xmlns:a16="http://schemas.microsoft.com/office/drawing/2014/main" id="{BB5DB661-D7DB-B55E-3C49-D582970FA4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6433" y="1402080"/>
            <a:ext cx="2880000" cy="2880000"/>
          </a:xfrm>
          <a:prstGeom prst="rect">
            <a:avLst/>
          </a:prstGeom>
        </p:spPr>
      </p:pic>
      <p:pic>
        <p:nvPicPr>
          <p:cNvPr id="24" name="Picture 23" descr="A light bulb with blue lines&#10;&#10;Description automatically generated">
            <a:extLst>
              <a:ext uri="{FF2B5EF4-FFF2-40B4-BE49-F238E27FC236}">
                <a16:creationId xmlns:a16="http://schemas.microsoft.com/office/drawing/2014/main" id="{3224F43E-B959-8BB4-728C-F3231A4872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45569" y="1402080"/>
            <a:ext cx="2880000" cy="2880000"/>
          </a:xfrm>
          <a:prstGeom prst="rect">
            <a:avLst/>
          </a:prstGeom>
        </p:spPr>
      </p:pic>
      <p:sp>
        <p:nvSpPr>
          <p:cNvPr id="26" name="Title 1">
            <a:extLst>
              <a:ext uri="{FF2B5EF4-FFF2-40B4-BE49-F238E27FC236}">
                <a16:creationId xmlns:a16="http://schemas.microsoft.com/office/drawing/2014/main" id="{4AB9C98B-CDD3-7468-7C4C-1BD5258FA85B}"/>
              </a:ext>
            </a:extLst>
          </p:cNvPr>
          <p:cNvSpPr txBox="1">
            <a:spLocks/>
          </p:cNvSpPr>
          <p:nvPr/>
        </p:nvSpPr>
        <p:spPr>
          <a:xfrm>
            <a:off x="6502899" y="277177"/>
            <a:ext cx="4736466" cy="14474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dirty="0" err="1">
                <a:solidFill>
                  <a:srgbClr val="455881"/>
                </a:solidFill>
              </a:rPr>
              <a:t>KREATIEWE</a:t>
            </a:r>
            <a:r>
              <a:rPr lang="en-GB" sz="2800" b="1" dirty="0">
                <a:solidFill>
                  <a:srgbClr val="455881"/>
                </a:solidFill>
              </a:rPr>
              <a:t> </a:t>
            </a:r>
            <a:r>
              <a:rPr lang="en-GB" sz="2800" b="1" dirty="0" err="1">
                <a:solidFill>
                  <a:srgbClr val="455881"/>
                </a:solidFill>
              </a:rPr>
              <a:t>DENKE</a:t>
            </a:r>
            <a:endParaRPr lang="en-US" sz="2800" b="1" dirty="0">
              <a:solidFill>
                <a:srgbClr val="455881"/>
              </a:solidFill>
            </a:endParaRPr>
          </a:p>
        </p:txBody>
      </p:sp>
      <p:pic>
        <p:nvPicPr>
          <p:cNvPr id="3" name="Picture 2" descr="A logo with a person in the middle&#10;&#10;Description automatically generated">
            <a:extLst>
              <a:ext uri="{FF2B5EF4-FFF2-40B4-BE49-F238E27FC236}">
                <a16:creationId xmlns:a16="http://schemas.microsoft.com/office/drawing/2014/main" id="{ACD136A6-F02C-7947-F467-77DBBDB3A25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5431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0" grpId="0" animBg="1"/>
      <p:bldP spid="2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F80401FA-3BD5-3472-DB7C-F561BC0BD84C}"/>
              </a:ext>
            </a:extLst>
          </p:cNvPr>
          <p:cNvSpPr/>
          <p:nvPr/>
        </p:nvSpPr>
        <p:spPr>
          <a:xfrm>
            <a:off x="836613" y="4541519"/>
            <a:ext cx="4739641" cy="1648143"/>
          </a:xfrm>
          <a:prstGeom prst="roundRect">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400" dirty="0">
                <a:solidFill>
                  <a:schemeClr val="tx1"/>
                </a:solidFill>
                <a:latin typeface="Calibri" panose="020F0502020204030204" pitchFamily="34" charset="0"/>
                <a:ea typeface="Aptos" panose="020B0004020202020204" pitchFamily="34" charset="0"/>
                <a:cs typeface="Times New Roman" panose="02020603050405020304" pitchFamily="18" charset="0"/>
              </a:rPr>
              <a:t>Stelselmatige ontleding van leidrade om verkeerde opsies uit te skakel en logiese gevolgtrekkings te maak.</a:t>
            </a:r>
            <a:endParaRPr lang="en-US" sz="2400" dirty="0">
              <a:solidFill>
                <a:schemeClr val="tx1"/>
              </a:solidFill>
            </a:endParaRPr>
          </a:p>
        </p:txBody>
      </p:sp>
      <p:sp>
        <p:nvSpPr>
          <p:cNvPr id="20" name="Rectangle: Rounded Corners 19">
            <a:extLst>
              <a:ext uri="{FF2B5EF4-FFF2-40B4-BE49-F238E27FC236}">
                <a16:creationId xmlns:a16="http://schemas.microsoft.com/office/drawing/2014/main" id="{114F6D1E-A3B2-718D-FE01-121B06B20787}"/>
              </a:ext>
            </a:extLst>
          </p:cNvPr>
          <p:cNvSpPr/>
          <p:nvPr/>
        </p:nvSpPr>
        <p:spPr>
          <a:xfrm>
            <a:off x="6615747" y="4541519"/>
            <a:ext cx="4739641" cy="1648143"/>
          </a:xfrm>
          <a:prstGeom prst="roundRect">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400" dirty="0">
                <a:solidFill>
                  <a:schemeClr val="tx1"/>
                </a:solidFill>
                <a:latin typeface="Calibri" panose="020F0502020204030204" pitchFamily="34" charset="0"/>
                <a:ea typeface="Aptos" panose="020B0004020202020204" pitchFamily="34" charset="0"/>
                <a:cs typeface="Times New Roman" panose="02020603050405020304" pitchFamily="18" charset="0"/>
              </a:rPr>
              <a:t>Verdeling van komplekse probleme in kleiner, meer hanteerbare dele.</a:t>
            </a:r>
            <a:endParaRPr lang="en-US" sz="2400" dirty="0">
              <a:solidFill>
                <a:schemeClr val="tx1"/>
              </a:solidFill>
            </a:endParaRPr>
          </a:p>
        </p:txBody>
      </p:sp>
      <p:pic>
        <p:nvPicPr>
          <p:cNvPr id="4" name="Picture 3" descr="A puzzle pieces in different colors&#10;&#10;Description automatically generated">
            <a:extLst>
              <a:ext uri="{FF2B5EF4-FFF2-40B4-BE49-F238E27FC236}">
                <a16:creationId xmlns:a16="http://schemas.microsoft.com/office/drawing/2014/main" id="{AB7B2D61-27C1-825F-5D0E-26433A0A49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1193" y="1615303"/>
            <a:ext cx="2620920" cy="2620920"/>
          </a:xfrm>
          <a:prstGeom prst="rect">
            <a:avLst/>
          </a:prstGeom>
        </p:spPr>
      </p:pic>
      <p:pic>
        <p:nvPicPr>
          <p:cNvPr id="6" name="Picture 5" descr="A person looking at a magnifying glass&#10;&#10;Description automatically generated">
            <a:extLst>
              <a:ext uri="{FF2B5EF4-FFF2-40B4-BE49-F238E27FC236}">
                <a16:creationId xmlns:a16="http://schemas.microsoft.com/office/drawing/2014/main" id="{88948C9D-B92D-642D-0DDD-B494DD2160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0657" y="952499"/>
            <a:ext cx="3809820" cy="3809820"/>
          </a:xfrm>
          <a:prstGeom prst="rect">
            <a:avLst/>
          </a:prstGeom>
        </p:spPr>
      </p:pic>
      <p:sp>
        <p:nvSpPr>
          <p:cNvPr id="9" name="Title 1">
            <a:extLst>
              <a:ext uri="{FF2B5EF4-FFF2-40B4-BE49-F238E27FC236}">
                <a16:creationId xmlns:a16="http://schemas.microsoft.com/office/drawing/2014/main" id="{C7A2FFA3-D931-183A-AFD6-80C5F77FFE42}"/>
              </a:ext>
            </a:extLst>
          </p:cNvPr>
          <p:cNvSpPr>
            <a:spLocks noGrp="1"/>
          </p:cNvSpPr>
          <p:nvPr>
            <p:ph type="title"/>
          </p:nvPr>
        </p:nvSpPr>
        <p:spPr>
          <a:xfrm>
            <a:off x="839788" y="277177"/>
            <a:ext cx="4736466" cy="1447483"/>
          </a:xfrm>
        </p:spPr>
        <p:txBody>
          <a:bodyPr>
            <a:normAutofit/>
          </a:bodyPr>
          <a:lstStyle/>
          <a:p>
            <a:pPr algn="ctr"/>
            <a:r>
              <a:rPr lang="en-GB" sz="2800" b="1" dirty="0" err="1">
                <a:solidFill>
                  <a:srgbClr val="455881"/>
                </a:solidFill>
              </a:rPr>
              <a:t>LOGIESE</a:t>
            </a:r>
            <a:r>
              <a:rPr lang="en-GB" sz="2800" b="1" dirty="0">
                <a:solidFill>
                  <a:srgbClr val="455881"/>
                </a:solidFill>
              </a:rPr>
              <a:t> </a:t>
            </a:r>
            <a:r>
              <a:rPr lang="en-GB" sz="2800" b="1" dirty="0" err="1">
                <a:solidFill>
                  <a:srgbClr val="455881"/>
                </a:solidFill>
              </a:rPr>
              <a:t>DENKE</a:t>
            </a:r>
            <a:endParaRPr lang="en-US" sz="2800" b="1" dirty="0">
              <a:solidFill>
                <a:srgbClr val="455881"/>
              </a:solidFill>
            </a:endParaRPr>
          </a:p>
        </p:txBody>
      </p:sp>
      <p:sp>
        <p:nvSpPr>
          <p:cNvPr id="10" name="Title 1">
            <a:extLst>
              <a:ext uri="{FF2B5EF4-FFF2-40B4-BE49-F238E27FC236}">
                <a16:creationId xmlns:a16="http://schemas.microsoft.com/office/drawing/2014/main" id="{06FF25E9-9F76-24C2-07DC-F9B0A94901AB}"/>
              </a:ext>
            </a:extLst>
          </p:cNvPr>
          <p:cNvSpPr txBox="1">
            <a:spLocks/>
          </p:cNvSpPr>
          <p:nvPr/>
        </p:nvSpPr>
        <p:spPr>
          <a:xfrm>
            <a:off x="6652171" y="228757"/>
            <a:ext cx="4736466" cy="14474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dirty="0" err="1">
                <a:solidFill>
                  <a:srgbClr val="455881"/>
                </a:solidFill>
              </a:rPr>
              <a:t>ANALITIESE</a:t>
            </a:r>
            <a:r>
              <a:rPr lang="en-GB" sz="2800" b="1" dirty="0">
                <a:solidFill>
                  <a:srgbClr val="455881"/>
                </a:solidFill>
              </a:rPr>
              <a:t> </a:t>
            </a:r>
            <a:r>
              <a:rPr lang="en-GB" sz="2800" b="1" dirty="0" err="1">
                <a:solidFill>
                  <a:srgbClr val="455881"/>
                </a:solidFill>
              </a:rPr>
              <a:t>DENKE</a:t>
            </a:r>
            <a:endParaRPr lang="en-US" sz="2800" b="1" dirty="0">
              <a:solidFill>
                <a:srgbClr val="455881"/>
              </a:solidFill>
            </a:endParaRPr>
          </a:p>
        </p:txBody>
      </p:sp>
      <p:pic>
        <p:nvPicPr>
          <p:cNvPr id="2" name="Picture 1" descr="A logo with a person in the middle&#10;&#10;Description automatically generated">
            <a:extLst>
              <a:ext uri="{FF2B5EF4-FFF2-40B4-BE49-F238E27FC236}">
                <a16:creationId xmlns:a16="http://schemas.microsoft.com/office/drawing/2014/main" id="{8647BC4E-37C2-C693-FDC6-02B4F844933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8900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0" grpId="0" animBg="1"/>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F80401FA-3BD5-3472-DB7C-F561BC0BD84C}"/>
              </a:ext>
            </a:extLst>
          </p:cNvPr>
          <p:cNvSpPr/>
          <p:nvPr/>
        </p:nvSpPr>
        <p:spPr>
          <a:xfrm>
            <a:off x="836613" y="4541519"/>
            <a:ext cx="4847907" cy="1950721"/>
          </a:xfrm>
          <a:prstGeom prst="roundRect">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400">
                <a:solidFill>
                  <a:schemeClr val="tx1"/>
                </a:solidFill>
                <a:latin typeface="Calibri" panose="020F0502020204030204" pitchFamily="34" charset="0"/>
                <a:ea typeface="Aptos" panose="020B0004020202020204" pitchFamily="34" charset="0"/>
                <a:cs typeface="Times New Roman" panose="02020603050405020304" pitchFamily="18" charset="0"/>
              </a:rPr>
              <a:t>Ontleding van iets </a:t>
            </a:r>
            <a:r>
              <a:rPr lang="nl-NL" sz="2400" dirty="0">
                <a:solidFill>
                  <a:schemeClr val="tx1"/>
                </a:solidFill>
                <a:latin typeface="Calibri" panose="020F0502020204030204" pitchFamily="34" charset="0"/>
                <a:ea typeface="Aptos" panose="020B0004020202020204" pitchFamily="34" charset="0"/>
                <a:cs typeface="Times New Roman" panose="02020603050405020304" pitchFamily="18" charset="0"/>
              </a:rPr>
              <a:t>vanuit verskillende perspektiewe, ondersteuning van argumente met bewyse en bevraagtekening van aannames.</a:t>
            </a:r>
            <a:endParaRPr lang="en-US" sz="2400" dirty="0">
              <a:solidFill>
                <a:schemeClr val="tx1"/>
              </a:solidFill>
            </a:endParaRPr>
          </a:p>
        </p:txBody>
      </p:sp>
      <p:sp>
        <p:nvSpPr>
          <p:cNvPr id="20" name="Rectangle: Rounded Corners 19">
            <a:extLst>
              <a:ext uri="{FF2B5EF4-FFF2-40B4-BE49-F238E27FC236}">
                <a16:creationId xmlns:a16="http://schemas.microsoft.com/office/drawing/2014/main" id="{114F6D1E-A3B2-718D-FE01-121B06B20787}"/>
              </a:ext>
            </a:extLst>
          </p:cNvPr>
          <p:cNvSpPr/>
          <p:nvPr/>
        </p:nvSpPr>
        <p:spPr>
          <a:xfrm>
            <a:off x="6507483" y="4541519"/>
            <a:ext cx="4847906" cy="1950721"/>
          </a:xfrm>
          <a:prstGeom prst="roundRect">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400" dirty="0">
                <a:solidFill>
                  <a:schemeClr val="tx1"/>
                </a:solidFill>
                <a:latin typeface="Calibri" panose="020F0502020204030204" pitchFamily="34" charset="0"/>
                <a:ea typeface="Aptos" panose="020B0004020202020204" pitchFamily="34" charset="0"/>
                <a:cs typeface="Times New Roman" panose="02020603050405020304" pitchFamily="18" charset="0"/>
              </a:rPr>
              <a:t>Volg stap-vir-stap instruksies vir die voltooiing van 'n taak om te verseker dat elke stap duidelik en logies is, en ‘n chronologiese volgorde volg.</a:t>
            </a:r>
            <a:endParaRPr lang="en-US" sz="2400" dirty="0">
              <a:solidFill>
                <a:schemeClr val="tx1"/>
              </a:solidFill>
            </a:endParaRPr>
          </a:p>
        </p:txBody>
      </p:sp>
      <p:pic>
        <p:nvPicPr>
          <p:cNvPr id="5" name="Picture 4" descr="A head with gears in it&#10;&#10;Description automatically generated">
            <a:extLst>
              <a:ext uri="{FF2B5EF4-FFF2-40B4-BE49-F238E27FC236}">
                <a16:creationId xmlns:a16="http://schemas.microsoft.com/office/drawing/2014/main" id="{0159C5E4-FD26-3BA5-991D-1B19530F0C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0566" y="1219200"/>
            <a:ext cx="2880000" cy="2880000"/>
          </a:xfrm>
          <a:prstGeom prst="rect">
            <a:avLst/>
          </a:prstGeom>
        </p:spPr>
      </p:pic>
      <p:pic>
        <p:nvPicPr>
          <p:cNvPr id="10" name="Picture 9" descr="A group of colorful rectangular objects with text&#10;&#10;Description automatically generated with medium confidence">
            <a:extLst>
              <a:ext uri="{FF2B5EF4-FFF2-40B4-BE49-F238E27FC236}">
                <a16:creationId xmlns:a16="http://schemas.microsoft.com/office/drawing/2014/main" id="{17E8BCC1-1BB8-A053-5DFF-1105C2DEAE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39000" y="937874"/>
            <a:ext cx="3596640" cy="3596640"/>
          </a:xfrm>
          <a:prstGeom prst="rect">
            <a:avLst/>
          </a:prstGeom>
        </p:spPr>
      </p:pic>
      <p:sp>
        <p:nvSpPr>
          <p:cNvPr id="13" name="Title 1">
            <a:extLst>
              <a:ext uri="{FF2B5EF4-FFF2-40B4-BE49-F238E27FC236}">
                <a16:creationId xmlns:a16="http://schemas.microsoft.com/office/drawing/2014/main" id="{54F68877-3003-E53B-F77A-A71AA47A5C95}"/>
              </a:ext>
            </a:extLst>
          </p:cNvPr>
          <p:cNvSpPr>
            <a:spLocks noGrp="1"/>
          </p:cNvSpPr>
          <p:nvPr>
            <p:ph type="title"/>
          </p:nvPr>
        </p:nvSpPr>
        <p:spPr>
          <a:xfrm>
            <a:off x="839788" y="277177"/>
            <a:ext cx="4736466" cy="1447483"/>
          </a:xfrm>
        </p:spPr>
        <p:txBody>
          <a:bodyPr>
            <a:normAutofit/>
          </a:bodyPr>
          <a:lstStyle/>
          <a:p>
            <a:pPr algn="ctr"/>
            <a:r>
              <a:rPr lang="en-GB" sz="2800" b="1" dirty="0" err="1">
                <a:solidFill>
                  <a:srgbClr val="455881"/>
                </a:solidFill>
              </a:rPr>
              <a:t>KRITIESE</a:t>
            </a:r>
            <a:r>
              <a:rPr lang="en-GB" sz="2800" b="1" dirty="0">
                <a:solidFill>
                  <a:srgbClr val="455881"/>
                </a:solidFill>
              </a:rPr>
              <a:t> </a:t>
            </a:r>
            <a:r>
              <a:rPr lang="en-GB" sz="2800" b="1" dirty="0" err="1">
                <a:solidFill>
                  <a:srgbClr val="455881"/>
                </a:solidFill>
              </a:rPr>
              <a:t>DENKE</a:t>
            </a:r>
            <a:endParaRPr lang="en-US" sz="2800" b="1" dirty="0">
              <a:solidFill>
                <a:srgbClr val="455881"/>
              </a:solidFill>
            </a:endParaRPr>
          </a:p>
        </p:txBody>
      </p:sp>
      <p:sp>
        <p:nvSpPr>
          <p:cNvPr id="14" name="Title 1">
            <a:extLst>
              <a:ext uri="{FF2B5EF4-FFF2-40B4-BE49-F238E27FC236}">
                <a16:creationId xmlns:a16="http://schemas.microsoft.com/office/drawing/2014/main" id="{1E9EE924-AA3F-5DE2-54FB-0ACB7C39F7B8}"/>
              </a:ext>
            </a:extLst>
          </p:cNvPr>
          <p:cNvSpPr txBox="1">
            <a:spLocks/>
          </p:cNvSpPr>
          <p:nvPr/>
        </p:nvSpPr>
        <p:spPr>
          <a:xfrm>
            <a:off x="6669087" y="277177"/>
            <a:ext cx="4736466" cy="14474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dirty="0" err="1">
                <a:solidFill>
                  <a:srgbClr val="455881"/>
                </a:solidFill>
              </a:rPr>
              <a:t>PROSEDURELE</a:t>
            </a:r>
            <a:r>
              <a:rPr lang="en-GB" sz="2800" b="1" dirty="0">
                <a:solidFill>
                  <a:srgbClr val="455881"/>
                </a:solidFill>
              </a:rPr>
              <a:t> </a:t>
            </a:r>
            <a:r>
              <a:rPr lang="en-GB" sz="2800" b="1" dirty="0" err="1">
                <a:solidFill>
                  <a:srgbClr val="455881"/>
                </a:solidFill>
              </a:rPr>
              <a:t>DENKE</a:t>
            </a:r>
            <a:endParaRPr lang="en-US" sz="2800" b="1" dirty="0">
              <a:solidFill>
                <a:srgbClr val="455881"/>
              </a:solidFill>
            </a:endParaRPr>
          </a:p>
        </p:txBody>
      </p:sp>
      <p:pic>
        <p:nvPicPr>
          <p:cNvPr id="2" name="Picture 1" descr="A logo with a person in the middle&#10;&#10;Description automatically generated">
            <a:extLst>
              <a:ext uri="{FF2B5EF4-FFF2-40B4-BE49-F238E27FC236}">
                <a16:creationId xmlns:a16="http://schemas.microsoft.com/office/drawing/2014/main" id="{CD721083-D694-CDE8-DE64-90A4B156F0B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1209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0" grpId="0" animBg="1"/>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stretch>
            <a:fillRect t="-5555" b="-5555"/>
          </a:stretch>
        </a:blip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A hand holding a paper cut out of a brain&#10;&#10;Description automatically generated">
            <a:extLst>
              <a:ext uri="{FF2B5EF4-FFF2-40B4-BE49-F238E27FC236}">
                <a16:creationId xmlns:a16="http://schemas.microsoft.com/office/drawing/2014/main" id="{EB62DEC6-3163-36EE-7DAD-347E610292A6}"/>
              </a:ext>
            </a:extLst>
          </p:cNvPr>
          <p:cNvPicPr>
            <a:picLocks noChangeAspect="1"/>
          </p:cNvPicPr>
          <p:nvPr/>
        </p:nvPicPr>
        <p:blipFill rotWithShape="1">
          <a:blip r:embed="rId4">
            <a:duotone>
              <a:prstClr val="black"/>
              <a:schemeClr val="accent3">
                <a:tint val="45000"/>
                <a:satMod val="400000"/>
              </a:schemeClr>
            </a:duotone>
            <a:extLst>
              <a:ext uri="{28A0092B-C50C-407E-A947-70E740481C1C}">
                <a14:useLocalDpi xmlns:a14="http://schemas.microsoft.com/office/drawing/2010/main" val="0"/>
              </a:ext>
            </a:extLst>
          </a:blip>
          <a:srcRect l="20688"/>
          <a:stretch/>
        </p:blipFill>
        <p:spPr>
          <a:xfrm>
            <a:off x="1" y="10"/>
            <a:ext cx="9669642" cy="6857990"/>
          </a:xfrm>
          <a:prstGeom prst="rect">
            <a:avLst/>
          </a:prstGeom>
        </p:spPr>
      </p:pic>
      <p:sp>
        <p:nvSpPr>
          <p:cNvPr id="38" name="Rectangle 37">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1E282A7-2DB0-A419-103F-CCF18D0D6CC8}"/>
              </a:ext>
            </a:extLst>
          </p:cNvPr>
          <p:cNvSpPr>
            <a:spLocks noGrp="1"/>
          </p:cNvSpPr>
          <p:nvPr>
            <p:ph type="title"/>
          </p:nvPr>
        </p:nvSpPr>
        <p:spPr>
          <a:xfrm>
            <a:off x="7935402" y="743447"/>
            <a:ext cx="3692718" cy="3692028"/>
          </a:xfrm>
          <a:noFill/>
        </p:spPr>
        <p:txBody>
          <a:bodyPr vert="horz" lIns="91440" tIns="45720" rIns="91440" bIns="45720" rtlCol="0" anchor="b">
            <a:normAutofit/>
          </a:bodyPr>
          <a:lstStyle/>
          <a:p>
            <a:r>
              <a:rPr lang="en-US" sz="5200" b="1" dirty="0" err="1">
                <a:solidFill>
                  <a:srgbClr val="455881"/>
                </a:solidFill>
              </a:rPr>
              <a:t>AKTIWITEIT</a:t>
            </a:r>
            <a:r>
              <a:rPr lang="en-US" sz="5200" b="1" dirty="0">
                <a:solidFill>
                  <a:srgbClr val="455881"/>
                </a:solidFill>
              </a:rPr>
              <a:t> IN PARE</a:t>
            </a:r>
          </a:p>
        </p:txBody>
      </p:sp>
      <p:pic>
        <p:nvPicPr>
          <p:cNvPr id="4" name="Picture 3" descr="A logo with a person in the middle&#10;&#10;Description automatically generated">
            <a:extLst>
              <a:ext uri="{FF2B5EF4-FFF2-40B4-BE49-F238E27FC236}">
                <a16:creationId xmlns:a16="http://schemas.microsoft.com/office/drawing/2014/main" id="{D1D32141-0372-7E14-DB78-45C65914E3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9081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tretch>
            <a:fillRect t="-5555" b="-5555"/>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CD38C-D235-B18B-685A-7DD370E1AF75}"/>
              </a:ext>
            </a:extLst>
          </p:cNvPr>
          <p:cNvSpPr>
            <a:spLocks noGrp="1"/>
          </p:cNvSpPr>
          <p:nvPr>
            <p:ph type="title"/>
          </p:nvPr>
        </p:nvSpPr>
        <p:spPr>
          <a:xfrm>
            <a:off x="6417733" y="490537"/>
            <a:ext cx="5291663" cy="1628775"/>
          </a:xfrm>
        </p:spPr>
        <p:txBody>
          <a:bodyPr anchor="b">
            <a:normAutofit/>
          </a:bodyPr>
          <a:lstStyle/>
          <a:p>
            <a:r>
              <a:rPr lang="en-GB" sz="3600" b="1" dirty="0" err="1">
                <a:solidFill>
                  <a:srgbClr val="455881"/>
                </a:solidFill>
              </a:rPr>
              <a:t>PROBLEEMOPLOSSING</a:t>
            </a:r>
            <a:endParaRPr lang="en-US" sz="4000" b="1" dirty="0">
              <a:solidFill>
                <a:srgbClr val="455881"/>
              </a:solidFill>
            </a:endParaRPr>
          </a:p>
        </p:txBody>
      </p:sp>
      <p:sp>
        <p:nvSpPr>
          <p:cNvPr id="40" name="Content Placeholder 8">
            <a:extLst>
              <a:ext uri="{FF2B5EF4-FFF2-40B4-BE49-F238E27FC236}">
                <a16:creationId xmlns:a16="http://schemas.microsoft.com/office/drawing/2014/main" id="{B6ED72A1-1F88-FB07-2CCD-1BCFCA6C142F}"/>
              </a:ext>
            </a:extLst>
          </p:cNvPr>
          <p:cNvSpPr>
            <a:spLocks noGrp="1"/>
          </p:cNvSpPr>
          <p:nvPr>
            <p:ph idx="1"/>
          </p:nvPr>
        </p:nvSpPr>
        <p:spPr>
          <a:xfrm>
            <a:off x="6417733" y="2416492"/>
            <a:ext cx="5291663" cy="3752849"/>
          </a:xfrm>
        </p:spPr>
        <p:txBody>
          <a:bodyPr>
            <a:normAutofit fontScale="92500"/>
          </a:bodyPr>
          <a:lstStyle/>
          <a:p>
            <a:pPr marL="0" indent="0">
              <a:lnSpc>
                <a:spcPct val="150000"/>
              </a:lnSpc>
              <a:buNone/>
            </a:pPr>
            <a:r>
              <a:rPr lang="nl-NL" dirty="0"/>
              <a:t>Dit behels die gebruik van kritiese en kreatiewe denke om probleme te identifiseer en op te los.</a:t>
            </a:r>
          </a:p>
          <a:p>
            <a:pPr marL="0" indent="0">
              <a:lnSpc>
                <a:spcPct val="150000"/>
              </a:lnSpc>
              <a:buNone/>
            </a:pPr>
            <a:r>
              <a:rPr lang="nl-NL" dirty="0"/>
              <a:t>Dit is ‘n belangrike vaardigheid in </a:t>
            </a:r>
            <a:r>
              <a:rPr lang="nl-NL" b="1" dirty="0"/>
              <a:t>alle vakke</a:t>
            </a:r>
            <a:r>
              <a:rPr lang="nl-NL" dirty="0"/>
              <a:t>, veral in </a:t>
            </a:r>
            <a:r>
              <a:rPr lang="nl-NL" b="1" dirty="0"/>
              <a:t>Wiskunde</a:t>
            </a:r>
            <a:r>
              <a:rPr lang="nl-NL" dirty="0"/>
              <a:t> en </a:t>
            </a:r>
            <a:r>
              <a:rPr lang="nl-NL" b="1" dirty="0"/>
              <a:t>Natuurwetenskappe</a:t>
            </a:r>
            <a:r>
              <a:rPr lang="nl-NL" dirty="0"/>
              <a:t>.</a:t>
            </a:r>
            <a:endParaRPr lang="en-US" sz="3600" dirty="0"/>
          </a:p>
        </p:txBody>
      </p:sp>
      <p:pic>
        <p:nvPicPr>
          <p:cNvPr id="4" name="Picture 3" descr="A person and person holding puzzle pieces&#10;&#10;Description automatically generated">
            <a:extLst>
              <a:ext uri="{FF2B5EF4-FFF2-40B4-BE49-F238E27FC236}">
                <a16:creationId xmlns:a16="http://schemas.microsoft.com/office/drawing/2014/main" id="{720ED433-7EF8-E451-9862-17075EA68A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604" y="729000"/>
            <a:ext cx="5400000" cy="5400000"/>
          </a:xfrm>
          <a:prstGeom prst="rect">
            <a:avLst/>
          </a:prstGeom>
        </p:spPr>
      </p:pic>
      <p:pic>
        <p:nvPicPr>
          <p:cNvPr id="5" name="Picture 4" descr="A logo with a person in the middle&#10;&#10;Description automatically generated">
            <a:extLst>
              <a:ext uri="{FF2B5EF4-FFF2-40B4-BE49-F238E27FC236}">
                <a16:creationId xmlns:a16="http://schemas.microsoft.com/office/drawing/2014/main" id="{3CF1A4BB-59AE-5943-8A87-E40B2CDF5D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1630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stretch>
            <a:fillRect t="-5555" b="-5555"/>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CD38C-D235-B18B-685A-7DD370E1AF75}"/>
              </a:ext>
            </a:extLst>
          </p:cNvPr>
          <p:cNvSpPr>
            <a:spLocks noGrp="1"/>
          </p:cNvSpPr>
          <p:nvPr>
            <p:ph type="title"/>
          </p:nvPr>
        </p:nvSpPr>
        <p:spPr>
          <a:xfrm>
            <a:off x="6417733" y="490537"/>
            <a:ext cx="5291663" cy="1628775"/>
          </a:xfrm>
        </p:spPr>
        <p:txBody>
          <a:bodyPr anchor="b">
            <a:normAutofit/>
          </a:bodyPr>
          <a:lstStyle/>
          <a:p>
            <a:r>
              <a:rPr lang="en-GB" sz="4000" b="1" dirty="0" err="1">
                <a:solidFill>
                  <a:srgbClr val="455881"/>
                </a:solidFill>
              </a:rPr>
              <a:t>SPANWERK</a:t>
            </a:r>
            <a:endParaRPr lang="en-US" sz="4000" b="1" dirty="0">
              <a:solidFill>
                <a:srgbClr val="455881"/>
              </a:solidFill>
            </a:endParaRPr>
          </a:p>
        </p:txBody>
      </p:sp>
      <p:sp>
        <p:nvSpPr>
          <p:cNvPr id="40" name="Content Placeholder 8">
            <a:extLst>
              <a:ext uri="{FF2B5EF4-FFF2-40B4-BE49-F238E27FC236}">
                <a16:creationId xmlns:a16="http://schemas.microsoft.com/office/drawing/2014/main" id="{B6ED72A1-1F88-FB07-2CCD-1BCFCA6C142F}"/>
              </a:ext>
            </a:extLst>
          </p:cNvPr>
          <p:cNvSpPr>
            <a:spLocks noGrp="1"/>
          </p:cNvSpPr>
          <p:nvPr>
            <p:ph idx="1"/>
          </p:nvPr>
        </p:nvSpPr>
        <p:spPr>
          <a:xfrm>
            <a:off x="6417733" y="2416492"/>
            <a:ext cx="5291663" cy="3752849"/>
          </a:xfrm>
        </p:spPr>
        <p:txBody>
          <a:bodyPr>
            <a:normAutofit/>
          </a:bodyPr>
          <a:lstStyle/>
          <a:p>
            <a:pPr marL="0" indent="0">
              <a:lnSpc>
                <a:spcPct val="150000"/>
              </a:lnSpc>
              <a:buNone/>
            </a:pPr>
            <a:r>
              <a:rPr lang="nl-NL" dirty="0"/>
              <a:t>Werk doeltreffend saam met ander as lid van 'n span. 
Dit is veral belangrik in groepprojekte en -aktiwiteite oor </a:t>
            </a:r>
            <a:r>
              <a:rPr lang="nl-NL" b="1" dirty="0"/>
              <a:t>verskeie vakke </a:t>
            </a:r>
            <a:r>
              <a:rPr lang="nl-NL" dirty="0"/>
              <a:t>heen.</a:t>
            </a:r>
            <a:endParaRPr lang="en-US" sz="3600" dirty="0"/>
          </a:p>
        </p:txBody>
      </p:sp>
      <p:pic>
        <p:nvPicPr>
          <p:cNvPr id="5" name="Picture 4" descr="A group of people climbing stairs&#10;&#10;Description automatically generated">
            <a:extLst>
              <a:ext uri="{FF2B5EF4-FFF2-40B4-BE49-F238E27FC236}">
                <a16:creationId xmlns:a16="http://schemas.microsoft.com/office/drawing/2014/main" id="{F315853B-3E2C-960C-581F-5EDD9A6D86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604" y="888213"/>
            <a:ext cx="5400000" cy="5400000"/>
          </a:xfrm>
          <a:prstGeom prst="rect">
            <a:avLst/>
          </a:prstGeom>
        </p:spPr>
      </p:pic>
      <p:pic>
        <p:nvPicPr>
          <p:cNvPr id="7" name="Picture 6" descr="A logo with a person in the middle&#10;&#10;Description automatically generated">
            <a:extLst>
              <a:ext uri="{FF2B5EF4-FFF2-40B4-BE49-F238E27FC236}">
                <a16:creationId xmlns:a16="http://schemas.microsoft.com/office/drawing/2014/main" id="{422CDFB6-944E-6CD4-2BCC-B2EC950158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3066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BEC9DF"/>
      </a:accent1>
      <a:accent2>
        <a:srgbClr val="BCBFB5"/>
      </a:accent2>
      <a:accent3>
        <a:srgbClr val="7F99B7"/>
      </a:accent3>
      <a:accent4>
        <a:srgbClr val="455881"/>
      </a:accent4>
      <a:accent5>
        <a:srgbClr val="8A6D81"/>
      </a:accent5>
      <a:accent6>
        <a:srgbClr val="E6B774"/>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700</TotalTime>
  <Words>1957</Words>
  <Application>Microsoft Office PowerPoint</Application>
  <PresentationFormat>Widescreen</PresentationFormat>
  <Paragraphs>103</Paragraphs>
  <Slides>14</Slides>
  <Notes>14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Aptos</vt:lpstr>
      <vt:lpstr>Aptos Display</vt:lpstr>
      <vt:lpstr>Arial</vt:lpstr>
      <vt:lpstr>Calibri</vt:lpstr>
      <vt:lpstr>Courier New</vt:lpstr>
      <vt:lpstr>Noto Sans Symbols</vt:lpstr>
      <vt:lpstr>Poppins</vt:lpstr>
      <vt:lpstr>Söhne</vt:lpstr>
      <vt:lpstr>Times New Roman</vt:lpstr>
      <vt:lpstr>Office Theme</vt:lpstr>
      <vt:lpstr>GRAAD 8  WÊRELD VAN WERK</vt:lpstr>
      <vt:lpstr>PowerPoint Presentation</vt:lpstr>
      <vt:lpstr>Teen die einde van hierdie les behoort jy ...</vt:lpstr>
      <vt:lpstr>METAKOGNISIE</vt:lpstr>
      <vt:lpstr>LOGIESE DENKE</vt:lpstr>
      <vt:lpstr>KRITIESE DENKE</vt:lpstr>
      <vt:lpstr>AKTIWITEIT IN PARE</vt:lpstr>
      <vt:lpstr>PROBLEEMOPLOSSING</vt:lpstr>
      <vt:lpstr>SPANWERK</vt:lpstr>
      <vt:lpstr>SELFBESTUUR</vt:lpstr>
      <vt:lpstr>KOMMUNIKASIE</vt:lpstr>
      <vt:lpstr>VERWERKING VAN INLIGTING</vt:lpstr>
      <vt:lpstr>GEBRUIK VAN TEGNOLOGIE</vt:lpstr>
      <vt:lpstr>REFLEKSIE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GRADE 8  WORLD OF WORK</dc:title>
  <dc:creator>Melchior Botes</dc:creator>
  <cp:lastModifiedBy>Andrea Hufkie</cp:lastModifiedBy>
  <cp:revision>3</cp:revision>
  <dcterms:created xsi:type="dcterms:W3CDTF">2024-03-19T06:04:45Z</dcterms:created>
  <dcterms:modified xsi:type="dcterms:W3CDTF">2024-05-21T19:16:21Z</dcterms:modified>
</cp:coreProperties>
</file>