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1" r:id="rId5"/>
    <p:sldId id="258" r:id="rId6"/>
    <p:sldId id="260" r:id="rId7"/>
    <p:sldId id="268" r:id="rId8"/>
    <p:sldId id="269" r:id="rId9"/>
  </p:sldIdLst>
  <p:sldSz cx="18288000" cy="10287000"/>
  <p:notesSz cx="6858000" cy="9144000"/>
  <p:embeddedFontLst>
    <p:embeddedFont>
      <p:font typeface="Antonio" panose="020B0604020202020204" charset="0"/>
      <p:regular r:id="rId11"/>
    </p:embeddedFont>
    <p:embeddedFont>
      <p:font typeface="Antonio Bold" panose="020B0604020202020204" charset="0"/>
      <p:regular r:id="rId12"/>
    </p:embeddedFont>
    <p:embeddedFont>
      <p:font typeface="Calibri (MS)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62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C58977-E58A-435A-824B-95960C69A503}" v="47" dt="2024-02-23T09:38:27.5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65677" autoAdjust="0"/>
  </p:normalViewPr>
  <p:slideViewPr>
    <p:cSldViewPr>
      <p:cViewPr varScale="1">
        <p:scale>
          <a:sx n="36" d="100"/>
          <a:sy n="36" d="100"/>
        </p:scale>
        <p:origin x="1042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p Unit" userId="86ec350514542ee1" providerId="LiveId" clId="{C0FA330F-89CD-4D4B-8F99-C6F1D1036CFB}"/>
    <pc:docChg chg="modSld">
      <pc:chgData name="Hp Unit" userId="86ec350514542ee1" providerId="LiveId" clId="{C0FA330F-89CD-4D4B-8F99-C6F1D1036CFB}" dt="2024-02-05T09:42:58.730" v="17"/>
      <pc:docMkLst>
        <pc:docMk/>
      </pc:docMkLst>
      <pc:sldChg chg="addSp modSp">
        <pc:chgData name="Hp Unit" userId="86ec350514542ee1" providerId="LiveId" clId="{C0FA330F-89CD-4D4B-8F99-C6F1D1036CFB}" dt="2024-02-05T09:27:38.133" v="0"/>
        <pc:sldMkLst>
          <pc:docMk/>
          <pc:sldMk cId="0" sldId="256"/>
        </pc:sldMkLst>
        <pc:picChg chg="add mod">
          <ac:chgData name="Hp Unit" userId="86ec350514542ee1" providerId="LiveId" clId="{C0FA330F-89CD-4D4B-8F99-C6F1D1036CFB}" dt="2024-02-05T09:27:38.133" v="0"/>
          <ac:picMkLst>
            <pc:docMk/>
            <pc:sldMk cId="0" sldId="256"/>
            <ac:picMk id="13" creationId="{BA2BFDE1-4F5D-5E1E-ACB7-0BAABC5686F7}"/>
          </ac:picMkLst>
        </pc:picChg>
      </pc:sldChg>
      <pc:sldChg chg="addSp modSp">
        <pc:chgData name="Hp Unit" userId="86ec350514542ee1" providerId="LiveId" clId="{C0FA330F-89CD-4D4B-8F99-C6F1D1036CFB}" dt="2024-02-05T09:27:40.393" v="1"/>
        <pc:sldMkLst>
          <pc:docMk/>
          <pc:sldMk cId="0" sldId="257"/>
        </pc:sldMkLst>
        <pc:picChg chg="add mod">
          <ac:chgData name="Hp Unit" userId="86ec350514542ee1" providerId="LiveId" clId="{C0FA330F-89CD-4D4B-8F99-C6F1D1036CFB}" dt="2024-02-05T09:27:40.393" v="1"/>
          <ac:picMkLst>
            <pc:docMk/>
            <pc:sldMk cId="0" sldId="257"/>
            <ac:picMk id="9" creationId="{47D0BCF5-BC2E-5070-798B-1093594EB727}"/>
          </ac:picMkLst>
        </pc:picChg>
      </pc:sldChg>
      <pc:sldChg chg="addSp modSp mod modAnim">
        <pc:chgData name="Hp Unit" userId="86ec350514542ee1" providerId="LiveId" clId="{C0FA330F-89CD-4D4B-8F99-C6F1D1036CFB}" dt="2024-02-05T09:42:58.730" v="17"/>
        <pc:sldMkLst>
          <pc:docMk/>
          <pc:sldMk cId="0" sldId="258"/>
        </pc:sldMkLst>
        <pc:spChg chg="mod">
          <ac:chgData name="Hp Unit" userId="86ec350514542ee1" providerId="LiveId" clId="{C0FA330F-89CD-4D4B-8F99-C6F1D1036CFB}" dt="2024-02-05T09:42:43.448" v="16" actId="207"/>
          <ac:spMkLst>
            <pc:docMk/>
            <pc:sldMk cId="0" sldId="258"/>
            <ac:spMk id="5" creationId="{00000000-0000-0000-0000-000000000000}"/>
          </ac:spMkLst>
        </pc:spChg>
        <pc:picChg chg="add mod">
          <ac:chgData name="Hp Unit" userId="86ec350514542ee1" providerId="LiveId" clId="{C0FA330F-89CD-4D4B-8F99-C6F1D1036CFB}" dt="2024-02-05T09:27:42.148" v="2"/>
          <ac:picMkLst>
            <pc:docMk/>
            <pc:sldMk cId="0" sldId="258"/>
            <ac:picMk id="7" creationId="{E59403ED-6D5D-9B70-05F4-AE3B2E1ACA31}"/>
          </ac:picMkLst>
        </pc:picChg>
      </pc:sldChg>
      <pc:sldChg chg="addSp modSp">
        <pc:chgData name="Hp Unit" userId="86ec350514542ee1" providerId="LiveId" clId="{C0FA330F-89CD-4D4B-8F99-C6F1D1036CFB}" dt="2024-02-05T09:27:44.027" v="3"/>
        <pc:sldMkLst>
          <pc:docMk/>
          <pc:sldMk cId="0" sldId="259"/>
        </pc:sldMkLst>
        <pc:picChg chg="add mod">
          <ac:chgData name="Hp Unit" userId="86ec350514542ee1" providerId="LiveId" clId="{C0FA330F-89CD-4D4B-8F99-C6F1D1036CFB}" dt="2024-02-05T09:27:44.027" v="3"/>
          <ac:picMkLst>
            <pc:docMk/>
            <pc:sldMk cId="0" sldId="259"/>
            <ac:picMk id="10" creationId="{F7E07E43-18E8-F6D2-5B6A-6BC58F802E14}"/>
          </ac:picMkLst>
        </pc:picChg>
      </pc:sldChg>
      <pc:sldChg chg="addSp modSp">
        <pc:chgData name="Hp Unit" userId="86ec350514542ee1" providerId="LiveId" clId="{C0FA330F-89CD-4D4B-8F99-C6F1D1036CFB}" dt="2024-02-05T09:27:46.112" v="4"/>
        <pc:sldMkLst>
          <pc:docMk/>
          <pc:sldMk cId="0" sldId="260"/>
        </pc:sldMkLst>
        <pc:picChg chg="add mod">
          <ac:chgData name="Hp Unit" userId="86ec350514542ee1" providerId="LiveId" clId="{C0FA330F-89CD-4D4B-8F99-C6F1D1036CFB}" dt="2024-02-05T09:27:46.112" v="4"/>
          <ac:picMkLst>
            <pc:docMk/>
            <pc:sldMk cId="0" sldId="260"/>
            <ac:picMk id="10" creationId="{658382BD-1238-0EDD-C644-15AC851F4ABC}"/>
          </ac:picMkLst>
        </pc:picChg>
      </pc:sldChg>
      <pc:sldChg chg="addSp modSp">
        <pc:chgData name="Hp Unit" userId="86ec350514542ee1" providerId="LiveId" clId="{C0FA330F-89CD-4D4B-8F99-C6F1D1036CFB}" dt="2024-02-05T09:27:49.693" v="5"/>
        <pc:sldMkLst>
          <pc:docMk/>
          <pc:sldMk cId="0" sldId="261"/>
        </pc:sldMkLst>
        <pc:picChg chg="add mod">
          <ac:chgData name="Hp Unit" userId="86ec350514542ee1" providerId="LiveId" clId="{C0FA330F-89CD-4D4B-8F99-C6F1D1036CFB}" dt="2024-02-05T09:27:49.693" v="5"/>
          <ac:picMkLst>
            <pc:docMk/>
            <pc:sldMk cId="0" sldId="261"/>
            <ac:picMk id="8" creationId="{C0D36C1B-DA96-3688-3490-1DB44771F58B}"/>
          </ac:picMkLst>
        </pc:picChg>
      </pc:sldChg>
      <pc:sldChg chg="addSp modSp">
        <pc:chgData name="Hp Unit" userId="86ec350514542ee1" providerId="LiveId" clId="{C0FA330F-89CD-4D4B-8F99-C6F1D1036CFB}" dt="2024-02-05T09:27:51.577" v="6"/>
        <pc:sldMkLst>
          <pc:docMk/>
          <pc:sldMk cId="0" sldId="262"/>
        </pc:sldMkLst>
        <pc:picChg chg="add mod">
          <ac:chgData name="Hp Unit" userId="86ec350514542ee1" providerId="LiveId" clId="{C0FA330F-89CD-4D4B-8F99-C6F1D1036CFB}" dt="2024-02-05T09:27:51.577" v="6"/>
          <ac:picMkLst>
            <pc:docMk/>
            <pc:sldMk cId="0" sldId="262"/>
            <ac:picMk id="8" creationId="{E80BCFB1-1DB0-0F10-1084-B21ABF087DC6}"/>
          </ac:picMkLst>
        </pc:picChg>
      </pc:sldChg>
      <pc:sldChg chg="addSp modSp">
        <pc:chgData name="Hp Unit" userId="86ec350514542ee1" providerId="LiveId" clId="{C0FA330F-89CD-4D4B-8F99-C6F1D1036CFB}" dt="2024-02-05T09:27:53.607" v="7"/>
        <pc:sldMkLst>
          <pc:docMk/>
          <pc:sldMk cId="0" sldId="263"/>
        </pc:sldMkLst>
        <pc:picChg chg="add mod">
          <ac:chgData name="Hp Unit" userId="86ec350514542ee1" providerId="LiveId" clId="{C0FA330F-89CD-4D4B-8F99-C6F1D1036CFB}" dt="2024-02-05T09:27:53.607" v="7"/>
          <ac:picMkLst>
            <pc:docMk/>
            <pc:sldMk cId="0" sldId="263"/>
            <ac:picMk id="7" creationId="{048530B4-2A23-841D-405A-65F9EEB2FA8B}"/>
          </ac:picMkLst>
        </pc:picChg>
      </pc:sldChg>
      <pc:sldChg chg="addSp modSp">
        <pc:chgData name="Hp Unit" userId="86ec350514542ee1" providerId="LiveId" clId="{C0FA330F-89CD-4D4B-8F99-C6F1D1036CFB}" dt="2024-02-05T09:27:55.416" v="8"/>
        <pc:sldMkLst>
          <pc:docMk/>
          <pc:sldMk cId="0" sldId="264"/>
        </pc:sldMkLst>
        <pc:picChg chg="add mod">
          <ac:chgData name="Hp Unit" userId="86ec350514542ee1" providerId="LiveId" clId="{C0FA330F-89CD-4D4B-8F99-C6F1D1036CFB}" dt="2024-02-05T09:27:55.416" v="8"/>
          <ac:picMkLst>
            <pc:docMk/>
            <pc:sldMk cId="0" sldId="264"/>
            <ac:picMk id="7" creationId="{F408CEF9-97A0-4523-FCA4-8E2212C8CDD3}"/>
          </ac:picMkLst>
        </pc:picChg>
      </pc:sldChg>
      <pc:sldChg chg="addSp modSp">
        <pc:chgData name="Hp Unit" userId="86ec350514542ee1" providerId="LiveId" clId="{C0FA330F-89CD-4D4B-8F99-C6F1D1036CFB}" dt="2024-02-05T09:27:58.308" v="9"/>
        <pc:sldMkLst>
          <pc:docMk/>
          <pc:sldMk cId="0" sldId="265"/>
        </pc:sldMkLst>
        <pc:picChg chg="add mod">
          <ac:chgData name="Hp Unit" userId="86ec350514542ee1" providerId="LiveId" clId="{C0FA330F-89CD-4D4B-8F99-C6F1D1036CFB}" dt="2024-02-05T09:27:58.308" v="9"/>
          <ac:picMkLst>
            <pc:docMk/>
            <pc:sldMk cId="0" sldId="265"/>
            <ac:picMk id="11" creationId="{ECA74406-5093-2782-8AF0-513DA38A6FE8}"/>
          </ac:picMkLst>
        </pc:picChg>
      </pc:sldChg>
      <pc:sldChg chg="addSp modSp">
        <pc:chgData name="Hp Unit" userId="86ec350514542ee1" providerId="LiveId" clId="{C0FA330F-89CD-4D4B-8F99-C6F1D1036CFB}" dt="2024-02-05T09:28:00.472" v="10"/>
        <pc:sldMkLst>
          <pc:docMk/>
          <pc:sldMk cId="0" sldId="266"/>
        </pc:sldMkLst>
        <pc:picChg chg="add mod">
          <ac:chgData name="Hp Unit" userId="86ec350514542ee1" providerId="LiveId" clId="{C0FA330F-89CD-4D4B-8F99-C6F1D1036CFB}" dt="2024-02-05T09:28:00.472" v="10"/>
          <ac:picMkLst>
            <pc:docMk/>
            <pc:sldMk cId="0" sldId="266"/>
            <ac:picMk id="10" creationId="{A739A85E-0BC9-EE36-DB8C-883497604D28}"/>
          </ac:picMkLst>
        </pc:picChg>
      </pc:sldChg>
      <pc:sldChg chg="addSp modSp">
        <pc:chgData name="Hp Unit" userId="86ec350514542ee1" providerId="LiveId" clId="{C0FA330F-89CD-4D4B-8F99-C6F1D1036CFB}" dt="2024-02-05T09:28:02.049" v="11"/>
        <pc:sldMkLst>
          <pc:docMk/>
          <pc:sldMk cId="0" sldId="267"/>
        </pc:sldMkLst>
        <pc:picChg chg="add mod">
          <ac:chgData name="Hp Unit" userId="86ec350514542ee1" providerId="LiveId" clId="{C0FA330F-89CD-4D4B-8F99-C6F1D1036CFB}" dt="2024-02-05T09:28:02.049" v="11"/>
          <ac:picMkLst>
            <pc:docMk/>
            <pc:sldMk cId="0" sldId="267"/>
            <ac:picMk id="7" creationId="{ECE7CE6C-B78F-33F6-D6CC-29325948C8FF}"/>
          </ac:picMkLst>
        </pc:picChg>
      </pc:sldChg>
      <pc:sldChg chg="addSp modSp mod">
        <pc:chgData name="Hp Unit" userId="86ec350514542ee1" providerId="LiveId" clId="{C0FA330F-89CD-4D4B-8F99-C6F1D1036CFB}" dt="2024-02-05T09:30:05.332" v="15" actId="13926"/>
        <pc:sldMkLst>
          <pc:docMk/>
          <pc:sldMk cId="0" sldId="268"/>
        </pc:sldMkLst>
        <pc:spChg chg="mod">
          <ac:chgData name="Hp Unit" userId="86ec350514542ee1" providerId="LiveId" clId="{C0FA330F-89CD-4D4B-8F99-C6F1D1036CFB}" dt="2024-02-05T09:30:05.332" v="15" actId="13926"/>
          <ac:spMkLst>
            <pc:docMk/>
            <pc:sldMk cId="0" sldId="268"/>
            <ac:spMk id="8" creationId="{00000000-0000-0000-0000-000000000000}"/>
          </ac:spMkLst>
        </pc:spChg>
        <pc:picChg chg="add mod">
          <ac:chgData name="Hp Unit" userId="86ec350514542ee1" providerId="LiveId" clId="{C0FA330F-89CD-4D4B-8F99-C6F1D1036CFB}" dt="2024-02-05T09:28:03.746" v="12"/>
          <ac:picMkLst>
            <pc:docMk/>
            <pc:sldMk cId="0" sldId="268"/>
            <ac:picMk id="9" creationId="{B9114C6F-BA7C-030E-B60C-0F747F317FD2}"/>
          </ac:picMkLst>
        </pc:picChg>
      </pc:sldChg>
      <pc:sldChg chg="addSp modSp">
        <pc:chgData name="Hp Unit" userId="86ec350514542ee1" providerId="LiveId" clId="{C0FA330F-89CD-4D4B-8F99-C6F1D1036CFB}" dt="2024-02-05T09:28:06.521" v="13"/>
        <pc:sldMkLst>
          <pc:docMk/>
          <pc:sldMk cId="0" sldId="269"/>
        </pc:sldMkLst>
        <pc:picChg chg="add mod">
          <ac:chgData name="Hp Unit" userId="86ec350514542ee1" providerId="LiveId" clId="{C0FA330F-89CD-4D4B-8F99-C6F1D1036CFB}" dt="2024-02-05T09:28:06.521" v="13"/>
          <ac:picMkLst>
            <pc:docMk/>
            <pc:sldMk cId="0" sldId="269"/>
            <ac:picMk id="6" creationId="{844FBA99-F225-F229-7380-C498ED1F6205}"/>
          </ac:picMkLst>
        </pc:picChg>
      </pc:sldChg>
    </pc:docChg>
  </pc:docChgLst>
  <pc:docChgLst>
    <pc:chgData name="Hp Unit" userId="86ec350514542ee1" providerId="LiveId" clId="{99189C9D-0978-40D7-A19E-5BF5A22B295A}"/>
    <pc:docChg chg="undo custSel delSld modSld sldOrd">
      <pc:chgData name="Hp Unit" userId="86ec350514542ee1" providerId="LiveId" clId="{99189C9D-0978-40D7-A19E-5BF5A22B295A}" dt="2024-02-06T15:59:31.923" v="3557" actId="33524"/>
      <pc:docMkLst>
        <pc:docMk/>
      </pc:docMkLst>
      <pc:sldChg chg="modSp mod modNotesTx">
        <pc:chgData name="Hp Unit" userId="86ec350514542ee1" providerId="LiveId" clId="{99189C9D-0978-40D7-A19E-5BF5A22B295A}" dt="2024-02-06T12:47:01.542" v="1271" actId="5793"/>
        <pc:sldMkLst>
          <pc:docMk/>
          <pc:sldMk cId="0" sldId="256"/>
        </pc:sldMkLst>
        <pc:spChg chg="mod">
          <ac:chgData name="Hp Unit" userId="86ec350514542ee1" providerId="LiveId" clId="{99189C9D-0978-40D7-A19E-5BF5A22B295A}" dt="2024-02-05T10:45:27.467" v="32" actId="20577"/>
          <ac:spMkLst>
            <pc:docMk/>
            <pc:sldMk cId="0" sldId="256"/>
            <ac:spMk id="11" creationId="{00000000-0000-0000-0000-000000000000}"/>
          </ac:spMkLst>
        </pc:spChg>
        <pc:spChg chg="mod">
          <ac:chgData name="Hp Unit" userId="86ec350514542ee1" providerId="LiveId" clId="{99189C9D-0978-40D7-A19E-5BF5A22B295A}" dt="2024-02-05T10:44:21.924" v="1" actId="20577"/>
          <ac:spMkLst>
            <pc:docMk/>
            <pc:sldMk cId="0" sldId="256"/>
            <ac:spMk id="12" creationId="{00000000-0000-0000-0000-000000000000}"/>
          </ac:spMkLst>
        </pc:spChg>
      </pc:sldChg>
      <pc:sldChg chg="modSp mod modNotesTx">
        <pc:chgData name="Hp Unit" userId="86ec350514542ee1" providerId="LiveId" clId="{99189C9D-0978-40D7-A19E-5BF5A22B295A}" dt="2024-02-06T12:47:49.414" v="1309" actId="20577"/>
        <pc:sldMkLst>
          <pc:docMk/>
          <pc:sldMk cId="0" sldId="257"/>
        </pc:sldMkLst>
        <pc:spChg chg="mod">
          <ac:chgData name="Hp Unit" userId="86ec350514542ee1" providerId="LiveId" clId="{99189C9D-0978-40D7-A19E-5BF5A22B295A}" dt="2024-02-05T10:50:43.933" v="101" actId="207"/>
          <ac:spMkLst>
            <pc:docMk/>
            <pc:sldMk cId="0" sldId="257"/>
            <ac:spMk id="6" creationId="{00000000-0000-0000-0000-000000000000}"/>
          </ac:spMkLst>
        </pc:spChg>
        <pc:spChg chg="mod">
          <ac:chgData name="Hp Unit" userId="86ec350514542ee1" providerId="LiveId" clId="{99189C9D-0978-40D7-A19E-5BF5A22B295A}" dt="2024-02-05T10:50:30.820" v="99" actId="1076"/>
          <ac:spMkLst>
            <pc:docMk/>
            <pc:sldMk cId="0" sldId="257"/>
            <ac:spMk id="7" creationId="{00000000-0000-0000-0000-000000000000}"/>
          </ac:spMkLst>
        </pc:spChg>
        <pc:spChg chg="mod">
          <ac:chgData name="Hp Unit" userId="86ec350514542ee1" providerId="LiveId" clId="{99189C9D-0978-40D7-A19E-5BF5A22B295A}" dt="2024-02-05T10:50:26.102" v="98" actId="1076"/>
          <ac:spMkLst>
            <pc:docMk/>
            <pc:sldMk cId="0" sldId="257"/>
            <ac:spMk id="8" creationId="{00000000-0000-0000-0000-000000000000}"/>
          </ac:spMkLst>
        </pc:spChg>
      </pc:sldChg>
      <pc:sldChg chg="addSp delSp modSp mod modAnim modNotesTx">
        <pc:chgData name="Hp Unit" userId="86ec350514542ee1" providerId="LiveId" clId="{99189C9D-0978-40D7-A19E-5BF5A22B295A}" dt="2024-02-06T15:59:31.923" v="3557" actId="33524"/>
        <pc:sldMkLst>
          <pc:docMk/>
          <pc:sldMk cId="0" sldId="258"/>
        </pc:sldMkLst>
        <pc:spChg chg="mod">
          <ac:chgData name="Hp Unit" userId="86ec350514542ee1" providerId="LiveId" clId="{99189C9D-0978-40D7-A19E-5BF5A22B295A}" dt="2024-02-05T11:20:49.393" v="301" actId="1076"/>
          <ac:spMkLst>
            <pc:docMk/>
            <pc:sldMk cId="0" sldId="258"/>
            <ac:spMk id="2" creationId="{00000000-0000-0000-0000-000000000000}"/>
          </ac:spMkLst>
        </pc:spChg>
        <pc:spChg chg="mod">
          <ac:chgData name="Hp Unit" userId="86ec350514542ee1" providerId="LiveId" clId="{99189C9D-0978-40D7-A19E-5BF5A22B295A}" dt="2024-02-05T11:21:20.063" v="307" actId="404"/>
          <ac:spMkLst>
            <pc:docMk/>
            <pc:sldMk cId="0" sldId="258"/>
            <ac:spMk id="5" creationId="{00000000-0000-0000-0000-000000000000}"/>
          </ac:spMkLst>
        </pc:spChg>
        <pc:spChg chg="mod">
          <ac:chgData name="Hp Unit" userId="86ec350514542ee1" providerId="LiveId" clId="{99189C9D-0978-40D7-A19E-5BF5A22B295A}" dt="2024-02-05T11:21:13.213" v="306" actId="1076"/>
          <ac:spMkLst>
            <pc:docMk/>
            <pc:sldMk cId="0" sldId="258"/>
            <ac:spMk id="6" creationId="{00000000-0000-0000-0000-000000000000}"/>
          </ac:spMkLst>
        </pc:spChg>
        <pc:spChg chg="add mod">
          <ac:chgData name="Hp Unit" userId="86ec350514542ee1" providerId="LiveId" clId="{99189C9D-0978-40D7-A19E-5BF5A22B295A}" dt="2024-02-05T11:48:47.764" v="429" actId="207"/>
          <ac:spMkLst>
            <pc:docMk/>
            <pc:sldMk cId="0" sldId="258"/>
            <ac:spMk id="16" creationId="{307277A1-E441-C572-0BAD-3862C49C21CF}"/>
          </ac:spMkLst>
        </pc:spChg>
        <pc:spChg chg="add mod">
          <ac:chgData name="Hp Unit" userId="86ec350514542ee1" providerId="LiveId" clId="{99189C9D-0978-40D7-A19E-5BF5A22B295A}" dt="2024-02-05T11:49:45.723" v="484" actId="20577"/>
          <ac:spMkLst>
            <pc:docMk/>
            <pc:sldMk cId="0" sldId="258"/>
            <ac:spMk id="18" creationId="{7E57DF07-152F-04AE-A463-8048BC2E870F}"/>
          </ac:spMkLst>
        </pc:spChg>
        <pc:spChg chg="add mod">
          <ac:chgData name="Hp Unit" userId="86ec350514542ee1" providerId="LiveId" clId="{99189C9D-0978-40D7-A19E-5BF5A22B295A}" dt="2024-02-05T11:55:11.481" v="616" actId="20577"/>
          <ac:spMkLst>
            <pc:docMk/>
            <pc:sldMk cId="0" sldId="258"/>
            <ac:spMk id="23" creationId="{BA662501-8B62-C5EF-4D15-0A6C9FDFE7B1}"/>
          </ac:spMkLst>
        </pc:spChg>
        <pc:spChg chg="add mod">
          <ac:chgData name="Hp Unit" userId="86ec350514542ee1" providerId="LiveId" clId="{99189C9D-0978-40D7-A19E-5BF5A22B295A}" dt="2024-02-05T11:52:36.284" v="554" actId="1076"/>
          <ac:spMkLst>
            <pc:docMk/>
            <pc:sldMk cId="0" sldId="258"/>
            <ac:spMk id="30" creationId="{513EDD47-ACFB-36DC-E818-1F2843DD3DF9}"/>
          </ac:spMkLst>
        </pc:spChg>
        <pc:spChg chg="add mod">
          <ac:chgData name="Hp Unit" userId="86ec350514542ee1" providerId="LiveId" clId="{99189C9D-0978-40D7-A19E-5BF5A22B295A}" dt="2024-02-05T11:53:38.110" v="577" actId="20577"/>
          <ac:spMkLst>
            <pc:docMk/>
            <pc:sldMk cId="0" sldId="258"/>
            <ac:spMk id="36" creationId="{E87A601C-4A15-7CBE-B2F0-F30C8571EEB8}"/>
          </ac:spMkLst>
        </pc:spChg>
        <pc:grpChg chg="del">
          <ac:chgData name="Hp Unit" userId="86ec350514542ee1" providerId="LiveId" clId="{99189C9D-0978-40D7-A19E-5BF5A22B295A}" dt="2024-02-05T11:20:30.943" v="295" actId="478"/>
          <ac:grpSpMkLst>
            <pc:docMk/>
            <pc:sldMk cId="0" sldId="258"/>
            <ac:grpSpMk id="3" creationId="{00000000-0000-0000-0000-000000000000}"/>
          </ac:grpSpMkLst>
        </pc:grpChg>
        <pc:picChg chg="add del mod">
          <ac:chgData name="Hp Unit" userId="86ec350514542ee1" providerId="LiveId" clId="{99189C9D-0978-40D7-A19E-5BF5A22B295A}" dt="2024-02-05T11:23:04.371" v="309" actId="478"/>
          <ac:picMkLst>
            <pc:docMk/>
            <pc:sldMk cId="0" sldId="258"/>
            <ac:picMk id="9" creationId="{29FDDEDB-DE38-C262-3FFC-AC1C8C143376}"/>
          </ac:picMkLst>
        </pc:picChg>
        <pc:picChg chg="add mod ord">
          <ac:chgData name="Hp Unit" userId="86ec350514542ee1" providerId="LiveId" clId="{99189C9D-0978-40D7-A19E-5BF5A22B295A}" dt="2024-02-05T11:26:15.559" v="318" actId="29295"/>
          <ac:picMkLst>
            <pc:docMk/>
            <pc:sldMk cId="0" sldId="258"/>
            <ac:picMk id="11" creationId="{8F6ECF3C-AD99-E9B1-C52D-3F711F6ACDF6}"/>
          </ac:picMkLst>
        </pc:picChg>
        <pc:cxnChg chg="add del">
          <ac:chgData name="Hp Unit" userId="86ec350514542ee1" providerId="LiveId" clId="{99189C9D-0978-40D7-A19E-5BF5A22B295A}" dt="2024-02-05T11:47:39.249" v="393" actId="478"/>
          <ac:cxnSpMkLst>
            <pc:docMk/>
            <pc:sldMk cId="0" sldId="258"/>
            <ac:cxnSpMk id="13" creationId="{815D598D-00CC-2F56-46D8-78B9D155FFE0}"/>
          </ac:cxnSpMkLst>
        </pc:cxnChg>
        <pc:cxnChg chg="add mod">
          <ac:chgData name="Hp Unit" userId="86ec350514542ee1" providerId="LiveId" clId="{99189C9D-0978-40D7-A19E-5BF5A22B295A}" dt="2024-02-05T11:53:23.541" v="562" actId="14100"/>
          <ac:cxnSpMkLst>
            <pc:docMk/>
            <pc:sldMk cId="0" sldId="258"/>
            <ac:cxnSpMk id="15" creationId="{C29E8A69-D046-BD95-69A3-D1830013B41F}"/>
          </ac:cxnSpMkLst>
        </pc:cxnChg>
        <pc:cxnChg chg="add mod">
          <ac:chgData name="Hp Unit" userId="86ec350514542ee1" providerId="LiveId" clId="{99189C9D-0978-40D7-A19E-5BF5A22B295A}" dt="2024-02-05T11:53:18.429" v="561" actId="14100"/>
          <ac:cxnSpMkLst>
            <pc:docMk/>
            <pc:sldMk cId="0" sldId="258"/>
            <ac:cxnSpMk id="17" creationId="{0F57195A-74AE-6195-3975-D766BD1EC29E}"/>
          </ac:cxnSpMkLst>
        </pc:cxnChg>
        <pc:cxnChg chg="add mod">
          <ac:chgData name="Hp Unit" userId="86ec350514542ee1" providerId="LiveId" clId="{99189C9D-0978-40D7-A19E-5BF5A22B295A}" dt="2024-02-05T11:53:13.421" v="560" actId="14100"/>
          <ac:cxnSpMkLst>
            <pc:docMk/>
            <pc:sldMk cId="0" sldId="258"/>
            <ac:cxnSpMk id="22" creationId="{04B98158-EA3A-279C-91E8-A090635C0272}"/>
          </ac:cxnSpMkLst>
        </pc:cxnChg>
        <pc:cxnChg chg="add mod">
          <ac:chgData name="Hp Unit" userId="86ec350514542ee1" providerId="LiveId" clId="{99189C9D-0978-40D7-A19E-5BF5A22B295A}" dt="2024-02-05T11:53:09.835" v="559" actId="14100"/>
          <ac:cxnSpMkLst>
            <pc:docMk/>
            <pc:sldMk cId="0" sldId="258"/>
            <ac:cxnSpMk id="29" creationId="{E2324D11-A94E-07B6-6DDD-8DF9301DE340}"/>
          </ac:cxnSpMkLst>
        </pc:cxnChg>
        <pc:cxnChg chg="add mod">
          <ac:chgData name="Hp Unit" userId="86ec350514542ee1" providerId="LiveId" clId="{99189C9D-0978-40D7-A19E-5BF5A22B295A}" dt="2024-02-05T11:53:29.309" v="563" actId="14100"/>
          <ac:cxnSpMkLst>
            <pc:docMk/>
            <pc:sldMk cId="0" sldId="258"/>
            <ac:cxnSpMk id="35" creationId="{B4CBB95C-02BE-6525-AAD3-A2036935BB5A}"/>
          </ac:cxnSpMkLst>
        </pc:cxnChg>
      </pc:sldChg>
      <pc:sldChg chg="addSp delSp modSp mod ord modNotesTx">
        <pc:chgData name="Hp Unit" userId="86ec350514542ee1" providerId="LiveId" clId="{99189C9D-0978-40D7-A19E-5BF5A22B295A}" dt="2024-02-06T13:10:40.334" v="1911" actId="20577"/>
        <pc:sldMkLst>
          <pc:docMk/>
          <pc:sldMk cId="0" sldId="259"/>
        </pc:sldMkLst>
        <pc:spChg chg="mod">
          <ac:chgData name="Hp Unit" userId="86ec350514542ee1" providerId="LiveId" clId="{99189C9D-0978-40D7-A19E-5BF5A22B295A}" dt="2024-02-05T11:16:48.392" v="249" actId="1076"/>
          <ac:spMkLst>
            <pc:docMk/>
            <pc:sldMk cId="0" sldId="259"/>
            <ac:spMk id="2" creationId="{00000000-0000-0000-0000-000000000000}"/>
          </ac:spMkLst>
        </pc:spChg>
        <pc:spChg chg="del">
          <ac:chgData name="Hp Unit" userId="86ec350514542ee1" providerId="LiveId" clId="{99189C9D-0978-40D7-A19E-5BF5A22B295A}" dt="2024-02-05T11:00:03.059" v="184" actId="478"/>
          <ac:spMkLst>
            <pc:docMk/>
            <pc:sldMk cId="0" sldId="259"/>
            <ac:spMk id="3" creationId="{00000000-0000-0000-0000-000000000000}"/>
          </ac:spMkLst>
        </pc:spChg>
        <pc:spChg chg="del">
          <ac:chgData name="Hp Unit" userId="86ec350514542ee1" providerId="LiveId" clId="{99189C9D-0978-40D7-A19E-5BF5A22B295A}" dt="2024-02-05T11:00:05.138" v="185" actId="478"/>
          <ac:spMkLst>
            <pc:docMk/>
            <pc:sldMk cId="0" sldId="259"/>
            <ac:spMk id="4" creationId="{00000000-0000-0000-0000-000000000000}"/>
          </ac:spMkLst>
        </pc:spChg>
        <pc:spChg chg="del">
          <ac:chgData name="Hp Unit" userId="86ec350514542ee1" providerId="LiveId" clId="{99189C9D-0978-40D7-A19E-5BF5A22B295A}" dt="2024-02-05T11:00:07.413" v="186" actId="478"/>
          <ac:spMkLst>
            <pc:docMk/>
            <pc:sldMk cId="0" sldId="259"/>
            <ac:spMk id="5" creationId="{00000000-0000-0000-0000-000000000000}"/>
          </ac:spMkLst>
        </pc:spChg>
        <pc:spChg chg="mod">
          <ac:chgData name="Hp Unit" userId="86ec350514542ee1" providerId="LiveId" clId="{99189C9D-0978-40D7-A19E-5BF5A22B295A}" dt="2024-02-05T11:16:39.089" v="245" actId="1076"/>
          <ac:spMkLst>
            <pc:docMk/>
            <pc:sldMk cId="0" sldId="259"/>
            <ac:spMk id="6" creationId="{00000000-0000-0000-0000-000000000000}"/>
          </ac:spMkLst>
        </pc:spChg>
        <pc:spChg chg="mod">
          <ac:chgData name="Hp Unit" userId="86ec350514542ee1" providerId="LiveId" clId="{99189C9D-0978-40D7-A19E-5BF5A22B295A}" dt="2024-02-05T11:17:07.639" v="252" actId="1076"/>
          <ac:spMkLst>
            <pc:docMk/>
            <pc:sldMk cId="0" sldId="259"/>
            <ac:spMk id="7" creationId="{00000000-0000-0000-0000-000000000000}"/>
          </ac:spMkLst>
        </pc:spChg>
        <pc:spChg chg="mod">
          <ac:chgData name="Hp Unit" userId="86ec350514542ee1" providerId="LiveId" clId="{99189C9D-0978-40D7-A19E-5BF5A22B295A}" dt="2024-02-05T11:17:26.244" v="254" actId="1076"/>
          <ac:spMkLst>
            <pc:docMk/>
            <pc:sldMk cId="0" sldId="259"/>
            <ac:spMk id="8" creationId="{00000000-0000-0000-0000-000000000000}"/>
          </ac:spMkLst>
        </pc:spChg>
        <pc:spChg chg="mod">
          <ac:chgData name="Hp Unit" userId="86ec350514542ee1" providerId="LiveId" clId="{99189C9D-0978-40D7-A19E-5BF5A22B295A}" dt="2024-02-05T10:58:56.126" v="149" actId="14100"/>
          <ac:spMkLst>
            <pc:docMk/>
            <pc:sldMk cId="0" sldId="259"/>
            <ac:spMk id="9" creationId="{00000000-0000-0000-0000-000000000000}"/>
          </ac:spMkLst>
        </pc:spChg>
        <pc:graphicFrameChg chg="add mod ord modGraphic">
          <ac:chgData name="Hp Unit" userId="86ec350514542ee1" providerId="LiveId" clId="{99189C9D-0978-40D7-A19E-5BF5A22B295A}" dt="2024-02-05T11:17:46.813" v="257"/>
          <ac:graphicFrameMkLst>
            <pc:docMk/>
            <pc:sldMk cId="0" sldId="259"/>
            <ac:graphicFrameMk id="11" creationId="{5AA1BFF4-F0D4-E474-F0D0-801F29BAAB76}"/>
          </ac:graphicFrameMkLst>
        </pc:graphicFrameChg>
      </pc:sldChg>
      <pc:sldChg chg="addSp delSp modSp mod modNotesTx">
        <pc:chgData name="Hp Unit" userId="86ec350514542ee1" providerId="LiveId" clId="{99189C9D-0978-40D7-A19E-5BF5A22B295A}" dt="2024-02-06T13:17:26.454" v="2695" actId="20577"/>
        <pc:sldMkLst>
          <pc:docMk/>
          <pc:sldMk cId="0" sldId="260"/>
        </pc:sldMkLst>
        <pc:spChg chg="del">
          <ac:chgData name="Hp Unit" userId="86ec350514542ee1" providerId="LiveId" clId="{99189C9D-0978-40D7-A19E-5BF5A22B295A}" dt="2024-02-05T11:27:32.103" v="369" actId="478"/>
          <ac:spMkLst>
            <pc:docMk/>
            <pc:sldMk cId="0" sldId="260"/>
            <ac:spMk id="3" creationId="{00000000-0000-0000-0000-000000000000}"/>
          </ac:spMkLst>
        </pc:spChg>
        <pc:spChg chg="del">
          <ac:chgData name="Hp Unit" userId="86ec350514542ee1" providerId="LiveId" clId="{99189C9D-0978-40D7-A19E-5BF5A22B295A}" dt="2024-02-05T11:27:30.207" v="368" actId="478"/>
          <ac:spMkLst>
            <pc:docMk/>
            <pc:sldMk cId="0" sldId="260"/>
            <ac:spMk id="4" creationId="{00000000-0000-0000-0000-000000000000}"/>
          </ac:spMkLst>
        </pc:spChg>
        <pc:spChg chg="del">
          <ac:chgData name="Hp Unit" userId="86ec350514542ee1" providerId="LiveId" clId="{99189C9D-0978-40D7-A19E-5BF5A22B295A}" dt="2024-02-05T11:27:28.340" v="367" actId="478"/>
          <ac:spMkLst>
            <pc:docMk/>
            <pc:sldMk cId="0" sldId="260"/>
            <ac:spMk id="5" creationId="{00000000-0000-0000-0000-000000000000}"/>
          </ac:spMkLst>
        </pc:spChg>
        <pc:spChg chg="del mod">
          <ac:chgData name="Hp Unit" userId="86ec350514542ee1" providerId="LiveId" clId="{99189C9D-0978-40D7-A19E-5BF5A22B295A}" dt="2024-02-05T11:27:36.818" v="371" actId="478"/>
          <ac:spMkLst>
            <pc:docMk/>
            <pc:sldMk cId="0" sldId="260"/>
            <ac:spMk id="6" creationId="{00000000-0000-0000-0000-000000000000}"/>
          </ac:spMkLst>
        </pc:spChg>
        <pc:spChg chg="del">
          <ac:chgData name="Hp Unit" userId="86ec350514542ee1" providerId="LiveId" clId="{99189C9D-0978-40D7-A19E-5BF5A22B295A}" dt="2024-02-05T11:27:40.558" v="372" actId="478"/>
          <ac:spMkLst>
            <pc:docMk/>
            <pc:sldMk cId="0" sldId="260"/>
            <ac:spMk id="7" creationId="{00000000-0000-0000-0000-000000000000}"/>
          </ac:spMkLst>
        </pc:spChg>
        <pc:spChg chg="del">
          <ac:chgData name="Hp Unit" userId="86ec350514542ee1" providerId="LiveId" clId="{99189C9D-0978-40D7-A19E-5BF5A22B295A}" dt="2024-02-05T11:27:44.029" v="373" actId="478"/>
          <ac:spMkLst>
            <pc:docMk/>
            <pc:sldMk cId="0" sldId="260"/>
            <ac:spMk id="8" creationId="{00000000-0000-0000-0000-000000000000}"/>
          </ac:spMkLst>
        </pc:spChg>
        <pc:spChg chg="mod">
          <ac:chgData name="Hp Unit" userId="86ec350514542ee1" providerId="LiveId" clId="{99189C9D-0978-40D7-A19E-5BF5A22B295A}" dt="2024-02-05T12:03:56.158" v="984" actId="1076"/>
          <ac:spMkLst>
            <pc:docMk/>
            <pc:sldMk cId="0" sldId="260"/>
            <ac:spMk id="9" creationId="{00000000-0000-0000-0000-000000000000}"/>
          </ac:spMkLst>
        </pc:spChg>
        <pc:spChg chg="add del mod">
          <ac:chgData name="Hp Unit" userId="86ec350514542ee1" providerId="LiveId" clId="{99189C9D-0978-40D7-A19E-5BF5A22B295A}" dt="2024-02-05T11:28:43.403" v="376"/>
          <ac:spMkLst>
            <pc:docMk/>
            <pc:sldMk cId="0" sldId="260"/>
            <ac:spMk id="11" creationId="{47DEE357-82DE-914C-EF5C-5118023A54C4}"/>
          </ac:spMkLst>
        </pc:spChg>
        <pc:spChg chg="add mod">
          <ac:chgData name="Hp Unit" userId="86ec350514542ee1" providerId="LiveId" clId="{99189C9D-0978-40D7-A19E-5BF5A22B295A}" dt="2024-02-05T12:02:17.971" v="980" actId="1076"/>
          <ac:spMkLst>
            <pc:docMk/>
            <pc:sldMk cId="0" sldId="260"/>
            <ac:spMk id="12" creationId="{4AF30700-656E-6FDF-B27B-71EFB301AC6E}"/>
          </ac:spMkLst>
        </pc:spChg>
        <pc:picChg chg="add del mod">
          <ac:chgData name="Hp Unit" userId="86ec350514542ee1" providerId="LiveId" clId="{99189C9D-0978-40D7-A19E-5BF5A22B295A}" dt="2024-02-05T12:04:03.455" v="986" actId="478"/>
          <ac:picMkLst>
            <pc:docMk/>
            <pc:sldMk cId="0" sldId="260"/>
            <ac:picMk id="14" creationId="{3A1C1832-0751-9112-DB2F-FB1348512266}"/>
          </ac:picMkLst>
        </pc:picChg>
        <pc:picChg chg="add mod">
          <ac:chgData name="Hp Unit" userId="86ec350514542ee1" providerId="LiveId" clId="{99189C9D-0978-40D7-A19E-5BF5A22B295A}" dt="2024-02-05T12:08:42.315" v="1001" actId="1076"/>
          <ac:picMkLst>
            <pc:docMk/>
            <pc:sldMk cId="0" sldId="260"/>
            <ac:picMk id="16" creationId="{90399A07-608C-CFEC-846C-352C9AA5C41F}"/>
          </ac:picMkLst>
        </pc:picChg>
        <pc:picChg chg="add mod">
          <ac:chgData name="Hp Unit" userId="86ec350514542ee1" providerId="LiveId" clId="{99189C9D-0978-40D7-A19E-5BF5A22B295A}" dt="2024-02-05T12:08:38.195" v="1000" actId="1076"/>
          <ac:picMkLst>
            <pc:docMk/>
            <pc:sldMk cId="0" sldId="260"/>
            <ac:picMk id="18" creationId="{75B8E458-B0CA-F0EE-3695-175DFD770300}"/>
          </ac:picMkLst>
        </pc:picChg>
      </pc:sldChg>
      <pc:sldChg chg="modSp mod ord modNotesTx">
        <pc:chgData name="Hp Unit" userId="86ec350514542ee1" providerId="LiveId" clId="{99189C9D-0978-40D7-A19E-5BF5A22B295A}" dt="2024-02-06T13:10:44.080" v="1913" actId="20577"/>
        <pc:sldMkLst>
          <pc:docMk/>
          <pc:sldMk cId="0" sldId="261"/>
        </pc:sldMkLst>
        <pc:spChg chg="mod">
          <ac:chgData name="Hp Unit" userId="86ec350514542ee1" providerId="LiveId" clId="{99189C9D-0978-40D7-A19E-5BF5A22B295A}" dt="2024-02-05T11:47:02.504" v="390" actId="1076"/>
          <ac:spMkLst>
            <pc:docMk/>
            <pc:sldMk cId="0" sldId="261"/>
            <ac:spMk id="2" creationId="{00000000-0000-0000-0000-000000000000}"/>
          </ac:spMkLst>
        </pc:spChg>
        <pc:spChg chg="mod">
          <ac:chgData name="Hp Unit" userId="86ec350514542ee1" providerId="LiveId" clId="{99189C9D-0978-40D7-A19E-5BF5A22B295A}" dt="2024-02-05T11:47:07.101" v="391" actId="1076"/>
          <ac:spMkLst>
            <pc:docMk/>
            <pc:sldMk cId="0" sldId="261"/>
            <ac:spMk id="7" creationId="{00000000-0000-0000-0000-000000000000}"/>
          </ac:spMkLst>
        </pc:spChg>
      </pc:sldChg>
      <pc:sldChg chg="del">
        <pc:chgData name="Hp Unit" userId="86ec350514542ee1" providerId="LiveId" clId="{99189C9D-0978-40D7-A19E-5BF5A22B295A}" dt="2024-02-05T11:29:21.235" v="377" actId="47"/>
        <pc:sldMkLst>
          <pc:docMk/>
          <pc:sldMk cId="0" sldId="262"/>
        </pc:sldMkLst>
      </pc:sldChg>
      <pc:sldChg chg="del">
        <pc:chgData name="Hp Unit" userId="86ec350514542ee1" providerId="LiveId" clId="{99189C9D-0978-40D7-A19E-5BF5A22B295A}" dt="2024-02-05T11:29:21.235" v="377" actId="47"/>
        <pc:sldMkLst>
          <pc:docMk/>
          <pc:sldMk cId="0" sldId="263"/>
        </pc:sldMkLst>
      </pc:sldChg>
      <pc:sldChg chg="del">
        <pc:chgData name="Hp Unit" userId="86ec350514542ee1" providerId="LiveId" clId="{99189C9D-0978-40D7-A19E-5BF5A22B295A}" dt="2024-02-05T11:29:21.235" v="377" actId="47"/>
        <pc:sldMkLst>
          <pc:docMk/>
          <pc:sldMk cId="0" sldId="264"/>
        </pc:sldMkLst>
      </pc:sldChg>
      <pc:sldChg chg="del">
        <pc:chgData name="Hp Unit" userId="86ec350514542ee1" providerId="LiveId" clId="{99189C9D-0978-40D7-A19E-5BF5A22B295A}" dt="2024-02-05T11:29:21.235" v="377" actId="47"/>
        <pc:sldMkLst>
          <pc:docMk/>
          <pc:sldMk cId="0" sldId="265"/>
        </pc:sldMkLst>
      </pc:sldChg>
      <pc:sldChg chg="del">
        <pc:chgData name="Hp Unit" userId="86ec350514542ee1" providerId="LiveId" clId="{99189C9D-0978-40D7-A19E-5BF5A22B295A}" dt="2024-02-05T11:29:21.235" v="377" actId="47"/>
        <pc:sldMkLst>
          <pc:docMk/>
          <pc:sldMk cId="0" sldId="266"/>
        </pc:sldMkLst>
      </pc:sldChg>
      <pc:sldChg chg="del">
        <pc:chgData name="Hp Unit" userId="86ec350514542ee1" providerId="LiveId" clId="{99189C9D-0978-40D7-A19E-5BF5A22B295A}" dt="2024-02-05T11:29:21.235" v="377" actId="47"/>
        <pc:sldMkLst>
          <pc:docMk/>
          <pc:sldMk cId="0" sldId="267"/>
        </pc:sldMkLst>
      </pc:sldChg>
      <pc:sldChg chg="modNotesTx">
        <pc:chgData name="Hp Unit" userId="86ec350514542ee1" providerId="LiveId" clId="{99189C9D-0978-40D7-A19E-5BF5A22B295A}" dt="2024-02-06T15:44:00.193" v="3514" actId="20577"/>
        <pc:sldMkLst>
          <pc:docMk/>
          <pc:sldMk cId="0" sldId="268"/>
        </pc:sldMkLst>
      </pc:sldChg>
      <pc:sldChg chg="modSp mod modNotesTx">
        <pc:chgData name="Hp Unit" userId="86ec350514542ee1" providerId="LiveId" clId="{99189C9D-0978-40D7-A19E-5BF5A22B295A}" dt="2024-02-06T15:46:03.113" v="3554" actId="5793"/>
        <pc:sldMkLst>
          <pc:docMk/>
          <pc:sldMk cId="0" sldId="269"/>
        </pc:sldMkLst>
        <pc:spChg chg="mod">
          <ac:chgData name="Hp Unit" userId="86ec350514542ee1" providerId="LiveId" clId="{99189C9D-0978-40D7-A19E-5BF5A22B295A}" dt="2024-02-06T15:44:51.244" v="3519" actId="20577"/>
          <ac:spMkLst>
            <pc:docMk/>
            <pc:sldMk cId="0" sldId="269"/>
            <ac:spMk id="3" creationId="{00000000-0000-0000-0000-000000000000}"/>
          </ac:spMkLst>
        </pc:spChg>
      </pc:sldChg>
    </pc:docChg>
  </pc:docChgLst>
  <pc:docChgLst>
    <pc:chgData name="Hp Unit" userId="86ec350514542ee1" providerId="LiveId" clId="{CCC58977-E58A-435A-824B-95960C69A503}"/>
    <pc:docChg chg="undo custSel modSld">
      <pc:chgData name="Hp Unit" userId="86ec350514542ee1" providerId="LiveId" clId="{CCC58977-E58A-435A-824B-95960C69A503}" dt="2024-02-26T06:11:25.973" v="537" actId="20577"/>
      <pc:docMkLst>
        <pc:docMk/>
      </pc:docMkLst>
      <pc:sldChg chg="modSp mod modNotesTx">
        <pc:chgData name="Hp Unit" userId="86ec350514542ee1" providerId="LiveId" clId="{CCC58977-E58A-435A-824B-95960C69A503}" dt="2024-02-23T09:16:48.120" v="90" actId="5793"/>
        <pc:sldMkLst>
          <pc:docMk/>
          <pc:sldMk cId="0" sldId="256"/>
        </pc:sldMkLst>
        <pc:spChg chg="mod">
          <ac:chgData name="Hp Unit" userId="86ec350514542ee1" providerId="LiveId" clId="{CCC58977-E58A-435A-824B-95960C69A503}" dt="2024-02-23T09:16:12.270" v="67" actId="1076"/>
          <ac:spMkLst>
            <pc:docMk/>
            <pc:sldMk cId="0" sldId="256"/>
            <ac:spMk id="2" creationId="{00000000-0000-0000-0000-000000000000}"/>
          </ac:spMkLst>
        </pc:spChg>
        <pc:spChg chg="mod">
          <ac:chgData name="Hp Unit" userId="86ec350514542ee1" providerId="LiveId" clId="{CCC58977-E58A-435A-824B-95960C69A503}" dt="2024-02-23T09:16:28.711" v="73" actId="20577"/>
          <ac:spMkLst>
            <pc:docMk/>
            <pc:sldMk cId="0" sldId="256"/>
            <ac:spMk id="11" creationId="{00000000-0000-0000-0000-000000000000}"/>
          </ac:spMkLst>
        </pc:spChg>
        <pc:spChg chg="mod">
          <ac:chgData name="Hp Unit" userId="86ec350514542ee1" providerId="LiveId" clId="{CCC58977-E58A-435A-824B-95960C69A503}" dt="2024-02-23T09:16:37.479" v="88" actId="20577"/>
          <ac:spMkLst>
            <pc:docMk/>
            <pc:sldMk cId="0" sldId="256"/>
            <ac:spMk id="12" creationId="{00000000-0000-0000-0000-000000000000}"/>
          </ac:spMkLst>
        </pc:spChg>
      </pc:sldChg>
      <pc:sldChg chg="modSp mod modNotesTx">
        <pc:chgData name="Hp Unit" userId="86ec350514542ee1" providerId="LiveId" clId="{CCC58977-E58A-435A-824B-95960C69A503}" dt="2024-02-23T09:30:11.924" v="301" actId="20577"/>
        <pc:sldMkLst>
          <pc:docMk/>
          <pc:sldMk cId="0" sldId="257"/>
        </pc:sldMkLst>
        <pc:spChg chg="mod">
          <ac:chgData name="Hp Unit" userId="86ec350514542ee1" providerId="LiveId" clId="{CCC58977-E58A-435A-824B-95960C69A503}" dt="2024-02-23T09:30:11.924" v="301" actId="20577"/>
          <ac:spMkLst>
            <pc:docMk/>
            <pc:sldMk cId="0" sldId="257"/>
            <ac:spMk id="6" creationId="{00000000-0000-0000-0000-000000000000}"/>
          </ac:spMkLst>
        </pc:spChg>
        <pc:spChg chg="mod">
          <ac:chgData name="Hp Unit" userId="86ec350514542ee1" providerId="LiveId" clId="{CCC58977-E58A-435A-824B-95960C69A503}" dt="2024-02-23T09:27:39.053" v="232" actId="20577"/>
          <ac:spMkLst>
            <pc:docMk/>
            <pc:sldMk cId="0" sldId="257"/>
            <ac:spMk id="7" creationId="{00000000-0000-0000-0000-000000000000}"/>
          </ac:spMkLst>
        </pc:spChg>
        <pc:spChg chg="mod">
          <ac:chgData name="Hp Unit" userId="86ec350514542ee1" providerId="LiveId" clId="{CCC58977-E58A-435A-824B-95960C69A503}" dt="2024-02-23T09:27:29.568" v="208" actId="20577"/>
          <ac:spMkLst>
            <pc:docMk/>
            <pc:sldMk cId="0" sldId="257"/>
            <ac:spMk id="8" creationId="{00000000-0000-0000-0000-000000000000}"/>
          </ac:spMkLst>
        </pc:spChg>
      </pc:sldChg>
      <pc:sldChg chg="modSp mod modNotesTx">
        <pc:chgData name="Hp Unit" userId="86ec350514542ee1" providerId="LiveId" clId="{CCC58977-E58A-435A-824B-95960C69A503}" dt="2024-02-23T09:36:13.550" v="449" actId="1076"/>
        <pc:sldMkLst>
          <pc:docMk/>
          <pc:sldMk cId="0" sldId="258"/>
        </pc:sldMkLst>
        <pc:spChg chg="mod">
          <ac:chgData name="Hp Unit" userId="86ec350514542ee1" providerId="LiveId" clId="{CCC58977-E58A-435A-824B-95960C69A503}" dt="2024-02-23T09:34:35.428" v="416" actId="14100"/>
          <ac:spMkLst>
            <pc:docMk/>
            <pc:sldMk cId="0" sldId="258"/>
            <ac:spMk id="5" creationId="{00000000-0000-0000-0000-000000000000}"/>
          </ac:spMkLst>
        </pc:spChg>
        <pc:spChg chg="mod">
          <ac:chgData name="Hp Unit" userId="86ec350514542ee1" providerId="LiveId" clId="{CCC58977-E58A-435A-824B-95960C69A503}" dt="2024-02-23T09:34:02.173" v="412" actId="20577"/>
          <ac:spMkLst>
            <pc:docMk/>
            <pc:sldMk cId="0" sldId="258"/>
            <ac:spMk id="6" creationId="{00000000-0000-0000-0000-000000000000}"/>
          </ac:spMkLst>
        </pc:spChg>
        <pc:spChg chg="mod">
          <ac:chgData name="Hp Unit" userId="86ec350514542ee1" providerId="LiveId" clId="{CCC58977-E58A-435A-824B-95960C69A503}" dt="2024-02-23T09:34:52.033" v="418" actId="20577"/>
          <ac:spMkLst>
            <pc:docMk/>
            <pc:sldMk cId="0" sldId="258"/>
            <ac:spMk id="16" creationId="{307277A1-E441-C572-0BAD-3862C49C21CF}"/>
          </ac:spMkLst>
        </pc:spChg>
        <pc:spChg chg="mod">
          <ac:chgData name="Hp Unit" userId="86ec350514542ee1" providerId="LiveId" clId="{CCC58977-E58A-435A-824B-95960C69A503}" dt="2024-02-23T09:35:22.077" v="433" actId="20577"/>
          <ac:spMkLst>
            <pc:docMk/>
            <pc:sldMk cId="0" sldId="258"/>
            <ac:spMk id="18" creationId="{7E57DF07-152F-04AE-A463-8048BC2E870F}"/>
          </ac:spMkLst>
        </pc:spChg>
        <pc:spChg chg="mod">
          <ac:chgData name="Hp Unit" userId="86ec350514542ee1" providerId="LiveId" clId="{CCC58977-E58A-435A-824B-95960C69A503}" dt="2024-02-23T09:35:44.765" v="438" actId="1076"/>
          <ac:spMkLst>
            <pc:docMk/>
            <pc:sldMk cId="0" sldId="258"/>
            <ac:spMk id="23" creationId="{BA662501-8B62-C5EF-4D15-0A6C9FDFE7B1}"/>
          </ac:spMkLst>
        </pc:spChg>
        <pc:spChg chg="mod">
          <ac:chgData name="Hp Unit" userId="86ec350514542ee1" providerId="LiveId" clId="{CCC58977-E58A-435A-824B-95960C69A503}" dt="2024-02-23T09:35:57.910" v="446" actId="20577"/>
          <ac:spMkLst>
            <pc:docMk/>
            <pc:sldMk cId="0" sldId="258"/>
            <ac:spMk id="30" creationId="{513EDD47-ACFB-36DC-E818-1F2843DD3DF9}"/>
          </ac:spMkLst>
        </pc:spChg>
        <pc:spChg chg="mod">
          <ac:chgData name="Hp Unit" userId="86ec350514542ee1" providerId="LiveId" clId="{CCC58977-E58A-435A-824B-95960C69A503}" dt="2024-02-23T09:36:13.550" v="449" actId="1076"/>
          <ac:spMkLst>
            <pc:docMk/>
            <pc:sldMk cId="0" sldId="258"/>
            <ac:spMk id="36" creationId="{E87A601C-4A15-7CBE-B2F0-F30C8571EEB8}"/>
          </ac:spMkLst>
        </pc:spChg>
      </pc:sldChg>
      <pc:sldChg chg="modSp mod modNotesTx">
        <pc:chgData name="Hp Unit" userId="86ec350514542ee1" providerId="LiveId" clId="{CCC58977-E58A-435A-824B-95960C69A503}" dt="2024-02-23T09:32:52.003" v="363" actId="1076"/>
        <pc:sldMkLst>
          <pc:docMk/>
          <pc:sldMk cId="0" sldId="259"/>
        </pc:sldMkLst>
        <pc:spChg chg="mod">
          <ac:chgData name="Hp Unit" userId="86ec350514542ee1" providerId="LiveId" clId="{CCC58977-E58A-435A-824B-95960C69A503}" dt="2024-02-23T09:32:11.048" v="314" actId="20577"/>
          <ac:spMkLst>
            <pc:docMk/>
            <pc:sldMk cId="0" sldId="259"/>
            <ac:spMk id="6" creationId="{00000000-0000-0000-0000-000000000000}"/>
          </ac:spMkLst>
        </pc:spChg>
        <pc:spChg chg="mod">
          <ac:chgData name="Hp Unit" userId="86ec350514542ee1" providerId="LiveId" clId="{CCC58977-E58A-435A-824B-95960C69A503}" dt="2024-02-23T09:32:18.181" v="325" actId="20577"/>
          <ac:spMkLst>
            <pc:docMk/>
            <pc:sldMk cId="0" sldId="259"/>
            <ac:spMk id="7" creationId="{00000000-0000-0000-0000-000000000000}"/>
          </ac:spMkLst>
        </pc:spChg>
        <pc:spChg chg="mod">
          <ac:chgData name="Hp Unit" userId="86ec350514542ee1" providerId="LiveId" clId="{CCC58977-E58A-435A-824B-95960C69A503}" dt="2024-02-23T09:32:28.425" v="340" actId="1076"/>
          <ac:spMkLst>
            <pc:docMk/>
            <pc:sldMk cId="0" sldId="259"/>
            <ac:spMk id="8" creationId="{00000000-0000-0000-0000-000000000000}"/>
          </ac:spMkLst>
        </pc:spChg>
        <pc:spChg chg="mod">
          <ac:chgData name="Hp Unit" userId="86ec350514542ee1" providerId="LiveId" clId="{CCC58977-E58A-435A-824B-95960C69A503}" dt="2024-02-23T09:32:52.003" v="363" actId="1076"/>
          <ac:spMkLst>
            <pc:docMk/>
            <pc:sldMk cId="0" sldId="259"/>
            <ac:spMk id="9" creationId="{00000000-0000-0000-0000-000000000000}"/>
          </ac:spMkLst>
        </pc:spChg>
        <pc:graphicFrameChg chg="ord">
          <ac:chgData name="Hp Unit" userId="86ec350514542ee1" providerId="LiveId" clId="{CCC58977-E58A-435A-824B-95960C69A503}" dt="2024-02-23T09:32:02.377" v="306" actId="171"/>
          <ac:graphicFrameMkLst>
            <pc:docMk/>
            <pc:sldMk cId="0" sldId="259"/>
            <ac:graphicFrameMk id="11" creationId="{5AA1BFF4-F0D4-E474-F0D0-801F29BAAB76}"/>
          </ac:graphicFrameMkLst>
        </pc:graphicFrameChg>
      </pc:sldChg>
      <pc:sldChg chg="modSp mod modNotesTx">
        <pc:chgData name="Hp Unit" userId="86ec350514542ee1" providerId="LiveId" clId="{CCC58977-E58A-435A-824B-95960C69A503}" dt="2024-02-26T06:11:25.973" v="537" actId="20577"/>
        <pc:sldMkLst>
          <pc:docMk/>
          <pc:sldMk cId="0" sldId="260"/>
        </pc:sldMkLst>
        <pc:spChg chg="mod">
          <ac:chgData name="Hp Unit" userId="86ec350514542ee1" providerId="LiveId" clId="{CCC58977-E58A-435A-824B-95960C69A503}" dt="2024-02-26T06:11:25.973" v="537" actId="20577"/>
          <ac:spMkLst>
            <pc:docMk/>
            <pc:sldMk cId="0" sldId="260"/>
            <ac:spMk id="12" creationId="{4AF30700-656E-6FDF-B27B-71EFB301AC6E}"/>
          </ac:spMkLst>
        </pc:spChg>
      </pc:sldChg>
      <pc:sldChg chg="modSp mod modNotesTx">
        <pc:chgData name="Hp Unit" userId="86ec350514542ee1" providerId="LiveId" clId="{CCC58977-E58A-435A-824B-95960C69A503}" dt="2024-02-23T09:33:36.669" v="408" actId="14100"/>
        <pc:sldMkLst>
          <pc:docMk/>
          <pc:sldMk cId="0" sldId="261"/>
        </pc:sldMkLst>
        <pc:spChg chg="mod">
          <ac:chgData name="Hp Unit" userId="86ec350514542ee1" providerId="LiveId" clId="{CCC58977-E58A-435A-824B-95960C69A503}" dt="2024-02-23T09:33:36.669" v="408" actId="14100"/>
          <ac:spMkLst>
            <pc:docMk/>
            <pc:sldMk cId="0" sldId="261"/>
            <ac:spMk id="7" creationId="{00000000-0000-0000-0000-000000000000}"/>
          </ac:spMkLst>
        </pc:spChg>
      </pc:sldChg>
      <pc:sldChg chg="modSp mod modNotesTx">
        <pc:chgData name="Hp Unit" userId="86ec350514542ee1" providerId="LiveId" clId="{CCC58977-E58A-435A-824B-95960C69A503}" dt="2024-02-23T09:38:13.531" v="509" actId="20577"/>
        <pc:sldMkLst>
          <pc:docMk/>
          <pc:sldMk cId="0" sldId="268"/>
        </pc:sldMkLst>
        <pc:spChg chg="mod">
          <ac:chgData name="Hp Unit" userId="86ec350514542ee1" providerId="LiveId" clId="{CCC58977-E58A-435A-824B-95960C69A503}" dt="2024-02-23T09:38:13.531" v="509" actId="20577"/>
          <ac:spMkLst>
            <pc:docMk/>
            <pc:sldMk cId="0" sldId="268"/>
            <ac:spMk id="8" creationId="{00000000-0000-0000-0000-000000000000}"/>
          </ac:spMkLst>
        </pc:spChg>
      </pc:sldChg>
      <pc:sldChg chg="modSp mod modNotesTx">
        <pc:chgData name="Hp Unit" userId="86ec350514542ee1" providerId="LiveId" clId="{CCC58977-E58A-435A-824B-95960C69A503}" dt="2024-02-23T09:38:33.177" v="527" actId="20577"/>
        <pc:sldMkLst>
          <pc:docMk/>
          <pc:sldMk cId="0" sldId="269"/>
        </pc:sldMkLst>
        <pc:spChg chg="mod">
          <ac:chgData name="Hp Unit" userId="86ec350514542ee1" providerId="LiveId" clId="{CCC58977-E58A-435A-824B-95960C69A503}" dt="2024-02-23T09:38:33.177" v="527" actId="20577"/>
          <ac:spMkLst>
            <pc:docMk/>
            <pc:sldMk cId="0" sldId="269"/>
            <ac:spMk id="3" creationId="{00000000-0000-0000-0000-000000000000}"/>
          </ac:spMkLst>
        </pc:spChg>
        <pc:spChg chg="mod">
          <ac:chgData name="Hp Unit" userId="86ec350514542ee1" providerId="LiveId" clId="{CCC58977-E58A-435A-824B-95960C69A503}" dt="2024-02-23T09:38:21.600" v="518" actId="20577"/>
          <ac:spMkLst>
            <pc:docMk/>
            <pc:sldMk cId="0" sldId="269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0579E2-F310-4CFA-8E41-F69C5E11F45B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F9CE2-3E49-4FF1-943D-40C41EEBC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82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buFont typeface="Arial" panose="020B0604020202020204" pitchFamily="34" charset="0"/>
              <a:buNone/>
            </a:pPr>
            <a:r>
              <a:rPr lang="en-GB" sz="1800" b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Noto Sans Symbols"/>
              </a:rPr>
              <a:t>Inleiding</a:t>
            </a:r>
            <a:r>
              <a:rPr lang="en-GB" sz="18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Noto Sans Symbols"/>
              </a:rPr>
              <a:t> (2 min)</a:t>
            </a:r>
          </a:p>
          <a:p>
            <a:pPr marL="0" lvl="0" indent="0" algn="just">
              <a:buFont typeface="Arial" panose="020B0604020202020204" pitchFamily="34" charset="0"/>
              <a:buNone/>
            </a:pPr>
            <a:endParaRPr lang="en-GB" sz="1800" b="0" dirty="0">
              <a:solidFill>
                <a:srgbClr val="000000"/>
              </a:solidFill>
              <a:effectLst/>
              <a:latin typeface="Calibri" panose="020F0502020204030204" pitchFamily="34" charset="0"/>
              <a:ea typeface="Arial" panose="020B0604020202020204" pitchFamily="34" charset="0"/>
              <a:cs typeface="Noto Sans Symbols"/>
            </a:endParaRPr>
          </a:p>
          <a:p>
            <a:pPr marL="0" lvl="0" indent="0" algn="just">
              <a:buFont typeface="Arial" panose="020B0604020202020204" pitchFamily="34" charset="0"/>
              <a:buNone/>
            </a:pPr>
            <a:endParaRPr lang="en-US" sz="1800" dirty="0">
              <a:effectLst/>
              <a:latin typeface="Noto Sans Symbols"/>
              <a:ea typeface="Noto Sans Symbols"/>
              <a:cs typeface="Noto Sans Symbol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F9CE2-3E49-4FF1-943D-40C41EEBC1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316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Inleiding</a:t>
            </a:r>
            <a:r>
              <a:rPr lang="en-GB" dirty="0"/>
              <a:t> (1 min)</a:t>
            </a:r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F9CE2-3E49-4FF1-943D-40C41EEBC1D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801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Aktiwiteit</a:t>
            </a:r>
            <a:r>
              <a:rPr lang="en-GB" dirty="0"/>
              <a:t> in Pare (2 min)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F9CE2-3E49-4FF1-943D-40C41EEBC1D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952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Aktiwiteit</a:t>
            </a:r>
            <a:r>
              <a:rPr lang="en-GB" dirty="0"/>
              <a:t> in Pare (5 min)</a:t>
            </a:r>
          </a:p>
          <a:p>
            <a:endParaRPr lang="en-GB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F9CE2-3E49-4FF1-943D-40C41EEBC1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825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Aanbieding</a:t>
            </a:r>
            <a:r>
              <a:rPr lang="en-GB" dirty="0"/>
              <a:t> </a:t>
            </a:r>
            <a:r>
              <a:rPr lang="en-US" dirty="0"/>
              <a:t>(5 min)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F9CE2-3E49-4FF1-943D-40C41EEBC1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655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Aanbieding</a:t>
            </a:r>
            <a:r>
              <a:rPr lang="en-US" dirty="0"/>
              <a:t> (5 min)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F9CE2-3E49-4FF1-943D-40C41EEBC1D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817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Groepaktiwiteit</a:t>
            </a:r>
            <a:r>
              <a:rPr lang="en-GB" dirty="0"/>
              <a:t> (15 min)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F9CE2-3E49-4FF1-943D-40C41EEBC1D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215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buFont typeface="Arial" panose="020B0604020202020204" pitchFamily="34" charset="0"/>
              <a:buNone/>
            </a:pPr>
            <a:r>
              <a:rPr lang="en-GB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Noto Sans Symbols"/>
              </a:rPr>
              <a:t>Refleksie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Noto Sans Symbols"/>
              </a:rPr>
              <a:t> (5 min)</a:t>
            </a:r>
          </a:p>
          <a:p>
            <a:pPr marL="0" lvl="0" indent="0" algn="just">
              <a:buFont typeface="Arial" panose="020B0604020202020204" pitchFamily="34" charset="0"/>
              <a:buNone/>
            </a:pP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Arial" panose="020B0604020202020204" pitchFamily="34" charset="0"/>
              <a:cs typeface="Noto Sans Symbol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F9CE2-3E49-4FF1-943D-40C41EEBC1D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050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1028700" y="9777645"/>
            <a:ext cx="16230600" cy="0"/>
          </a:xfrm>
          <a:prstGeom prst="line">
            <a:avLst/>
          </a:prstGeom>
          <a:ln w="19050" cap="rnd">
            <a:solidFill>
              <a:srgbClr val="403E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Picture 12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BA2BFDE1-4F5D-5E1E-ACB7-0BAABC568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5827" y="0"/>
            <a:ext cx="2732174" cy="947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8948367" y="1028700"/>
            <a:ext cx="9339633" cy="8229600"/>
            <a:chOff x="0" y="0"/>
            <a:chExt cx="3286425" cy="27838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86425" cy="2783840"/>
            </a:xfrm>
            <a:custGeom>
              <a:avLst/>
              <a:gdLst/>
              <a:ahLst/>
              <a:cxnLst/>
              <a:rect l="l" t="t" r="r" b="b"/>
              <a:pathLst>
                <a:path w="3286425" h="2783840">
                  <a:moveTo>
                    <a:pt x="0" y="0"/>
                  </a:moveTo>
                  <a:lnTo>
                    <a:pt x="3286425" y="0"/>
                  </a:lnTo>
                  <a:lnTo>
                    <a:pt x="3286425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C16240">
                <a:alpha val="6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1987311" y="1028700"/>
            <a:ext cx="4698353" cy="8229600"/>
          </a:xfrm>
          <a:custGeom>
            <a:avLst/>
            <a:gdLst/>
            <a:ahLst/>
            <a:cxnLst/>
            <a:rect l="l" t="t" r="r" b="b"/>
            <a:pathLst>
              <a:path w="4698353" h="8229600">
                <a:moveTo>
                  <a:pt x="0" y="0"/>
                </a:moveTo>
                <a:lnTo>
                  <a:pt x="4698354" y="0"/>
                </a:lnTo>
                <a:lnTo>
                  <a:pt x="46983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9669133" y="3148294"/>
            <a:ext cx="8115300" cy="5494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6" lvl="1" indent="-334643">
              <a:lnSpc>
                <a:spcPts val="4773"/>
              </a:lnSpc>
              <a:buFont typeface="Arial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Die </a:t>
            </a:r>
            <a:r>
              <a:rPr lang="en-GB" sz="3200" dirty="0" err="1">
                <a:solidFill>
                  <a:schemeClr val="bg1"/>
                </a:solidFill>
              </a:rPr>
              <a:t>volgende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bespreek</a:t>
            </a:r>
            <a:r>
              <a:rPr lang="en-GB" sz="3200" dirty="0">
                <a:solidFill>
                  <a:schemeClr val="bg1"/>
                </a:solidFill>
              </a:rPr>
              <a:t>: die </a:t>
            </a:r>
            <a:r>
              <a:rPr lang="en-GB" sz="3200" dirty="0" err="1">
                <a:solidFill>
                  <a:schemeClr val="bg1"/>
                </a:solidFill>
              </a:rPr>
              <a:t>negatiewe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uitwerking</a:t>
            </a:r>
            <a:r>
              <a:rPr lang="en-GB" sz="3200" dirty="0">
                <a:solidFill>
                  <a:schemeClr val="bg1"/>
                </a:solidFill>
              </a:rPr>
              <a:t> van </a:t>
            </a:r>
            <a:r>
              <a:rPr lang="en-GB" sz="3200" dirty="0" err="1">
                <a:solidFill>
                  <a:schemeClr val="bg1"/>
                </a:solidFill>
              </a:rPr>
              <a:t>GGG</a:t>
            </a:r>
            <a:r>
              <a:rPr lang="en-GB" sz="3200" dirty="0">
                <a:solidFill>
                  <a:schemeClr val="bg1"/>
                </a:solidFill>
              </a:rPr>
              <a:t> op die </a:t>
            </a:r>
            <a:r>
              <a:rPr lang="en-GB" sz="3200" dirty="0" err="1">
                <a:solidFill>
                  <a:schemeClr val="bg1"/>
                </a:solidFill>
              </a:rPr>
              <a:t>gesondheid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en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welstand</a:t>
            </a:r>
            <a:r>
              <a:rPr lang="en-GB" sz="3200" dirty="0">
                <a:solidFill>
                  <a:schemeClr val="bg1"/>
                </a:solidFill>
              </a:rPr>
              <a:t> van die </a:t>
            </a:r>
            <a:r>
              <a:rPr lang="en-GB" sz="3200" dirty="0" err="1">
                <a:solidFill>
                  <a:schemeClr val="bg1"/>
                </a:solidFill>
              </a:rPr>
              <a:t>individu</a:t>
            </a:r>
            <a:r>
              <a:rPr lang="en-GB" sz="3200" dirty="0">
                <a:solidFill>
                  <a:schemeClr val="bg1"/>
                </a:solidFill>
              </a:rPr>
              <a:t>, </a:t>
            </a:r>
            <a:r>
              <a:rPr lang="en-GB" sz="3200" dirty="0" err="1">
                <a:solidFill>
                  <a:schemeClr val="bg1"/>
                </a:solidFill>
              </a:rPr>
              <a:t>gesin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en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samelewing</a:t>
            </a:r>
            <a:r>
              <a:rPr lang="en-GB" sz="3200" dirty="0">
                <a:solidFill>
                  <a:schemeClr val="bg1"/>
                </a:solidFill>
              </a:rPr>
              <a:t>, met </a:t>
            </a:r>
            <a:r>
              <a:rPr lang="en-GB" sz="3200" dirty="0" err="1">
                <a:solidFill>
                  <a:schemeClr val="bg1"/>
                </a:solidFill>
              </a:rPr>
              <a:t>verwysing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na</a:t>
            </a:r>
            <a:r>
              <a:rPr lang="en-GB" sz="3200" dirty="0">
                <a:solidFill>
                  <a:schemeClr val="bg1"/>
                </a:solidFill>
              </a:rPr>
              <a:t>: </a:t>
            </a:r>
            <a:r>
              <a:rPr lang="en-GB" sz="3200" dirty="0" err="1">
                <a:solidFill>
                  <a:schemeClr val="bg1"/>
                </a:solidFill>
              </a:rPr>
              <a:t>fisiese</a:t>
            </a:r>
            <a:r>
              <a:rPr lang="en-GB" sz="3200" dirty="0">
                <a:solidFill>
                  <a:schemeClr val="bg1"/>
                </a:solidFill>
              </a:rPr>
              <a:t>-, </a:t>
            </a:r>
            <a:r>
              <a:rPr lang="en-GB" sz="3200" dirty="0" err="1">
                <a:solidFill>
                  <a:schemeClr val="bg1"/>
                </a:solidFill>
              </a:rPr>
              <a:t>sielkundige</a:t>
            </a:r>
            <a:r>
              <a:rPr lang="en-GB" sz="3200" dirty="0">
                <a:solidFill>
                  <a:schemeClr val="bg1"/>
                </a:solidFill>
              </a:rPr>
              <a:t>- </a:t>
            </a:r>
            <a:r>
              <a:rPr lang="en-GB" sz="3200" dirty="0" err="1">
                <a:solidFill>
                  <a:schemeClr val="bg1"/>
                </a:solidFill>
              </a:rPr>
              <a:t>en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emosionele</a:t>
            </a:r>
            <a:r>
              <a:rPr lang="en-GB" sz="3200" dirty="0">
                <a:solidFill>
                  <a:schemeClr val="bg1"/>
                </a:solidFill>
              </a:rPr>
              <a:t> trauma.
</a:t>
            </a:r>
            <a:r>
              <a:rPr lang="en-GB" sz="3200" dirty="0" err="1">
                <a:solidFill>
                  <a:schemeClr val="bg1"/>
                </a:solidFill>
              </a:rPr>
              <a:t>Ondersoek</a:t>
            </a:r>
            <a:r>
              <a:rPr lang="en-GB" sz="3200" dirty="0">
                <a:solidFill>
                  <a:schemeClr val="bg1"/>
                </a:solidFill>
              </a:rPr>
              <a:t> hoe </a:t>
            </a:r>
            <a:r>
              <a:rPr lang="en-GB" sz="3200" dirty="0" err="1">
                <a:solidFill>
                  <a:schemeClr val="bg1"/>
                </a:solidFill>
              </a:rPr>
              <a:t>GGG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bydra</a:t>
            </a:r>
            <a:r>
              <a:rPr lang="en-GB" sz="3200" dirty="0">
                <a:solidFill>
                  <a:schemeClr val="bg1"/>
                </a:solidFill>
              </a:rPr>
              <a:t> tot: </a:t>
            </a:r>
            <a:r>
              <a:rPr lang="en-GB" sz="3200" dirty="0" err="1">
                <a:solidFill>
                  <a:schemeClr val="bg1"/>
                </a:solidFill>
              </a:rPr>
              <a:t>Gebroke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gesinstrukture</a:t>
            </a:r>
            <a:r>
              <a:rPr lang="en-GB" sz="3200" dirty="0">
                <a:solidFill>
                  <a:schemeClr val="bg1"/>
                </a:solidFill>
              </a:rPr>
              <a:t>, </a:t>
            </a:r>
            <a:r>
              <a:rPr lang="en-GB" sz="3200" dirty="0" err="1">
                <a:solidFill>
                  <a:schemeClr val="bg1"/>
                </a:solidFill>
              </a:rPr>
              <a:t>verhoogde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sosiale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euwels</a:t>
            </a:r>
            <a:r>
              <a:rPr lang="en-GB" sz="3200" dirty="0">
                <a:solidFill>
                  <a:schemeClr val="bg1"/>
                </a:solidFill>
              </a:rPr>
              <a:t>, die </a:t>
            </a:r>
            <a:r>
              <a:rPr lang="en-GB" sz="3200" dirty="0" err="1">
                <a:solidFill>
                  <a:schemeClr val="bg1"/>
                </a:solidFill>
              </a:rPr>
              <a:t>onvermoë</a:t>
            </a:r>
            <a:r>
              <a:rPr lang="en-GB" sz="3200" dirty="0">
                <a:solidFill>
                  <a:schemeClr val="bg1"/>
                </a:solidFill>
              </a:rPr>
              <a:t> om </a:t>
            </a:r>
            <a:r>
              <a:rPr lang="en-GB" sz="3200" dirty="0" err="1">
                <a:solidFill>
                  <a:schemeClr val="bg1"/>
                </a:solidFill>
              </a:rPr>
              <a:t>vertrouensverhoudings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te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bou</a:t>
            </a:r>
            <a:r>
              <a:rPr lang="en-GB" sz="3200" dirty="0">
                <a:solidFill>
                  <a:schemeClr val="bg1"/>
                </a:solidFill>
              </a:rPr>
              <a:t>, 'n las op </a:t>
            </a:r>
            <a:r>
              <a:rPr lang="en-GB" sz="3200" dirty="0" err="1">
                <a:solidFill>
                  <a:schemeClr val="bg1"/>
                </a:solidFill>
              </a:rPr>
              <a:t>gesondheidsorg</a:t>
            </a:r>
            <a:r>
              <a:rPr lang="en-GB" sz="3200" dirty="0">
                <a:solidFill>
                  <a:schemeClr val="bg1"/>
                </a:solidFill>
              </a:rPr>
              <a:t>- </a:t>
            </a:r>
            <a:r>
              <a:rPr lang="en-GB" sz="3200" dirty="0" err="1">
                <a:solidFill>
                  <a:schemeClr val="bg1"/>
                </a:solidFill>
              </a:rPr>
              <a:t>en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regstelsel</a:t>
            </a:r>
            <a:r>
              <a:rPr lang="en-GB" sz="3200" dirty="0">
                <a:solidFill>
                  <a:schemeClr val="bg1"/>
                </a:solidFill>
              </a:rPr>
              <a:t>.</a:t>
            </a:r>
            <a:endParaRPr lang="en-US" sz="3099" dirty="0">
              <a:solidFill>
                <a:schemeClr val="bg1"/>
              </a:solidFill>
              <a:latin typeface="Calibri (MS)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689070" y="2232629"/>
            <a:ext cx="6898195" cy="936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99"/>
              </a:lnSpc>
            </a:pPr>
            <a:r>
              <a:rPr lang="en-US" sz="5499" dirty="0">
                <a:solidFill>
                  <a:srgbClr val="FAFBFF"/>
                </a:solidFill>
                <a:latin typeface="Antonio"/>
              </a:rPr>
              <a:t>In </a:t>
            </a:r>
            <a:r>
              <a:rPr lang="en-US" sz="5499" dirty="0" err="1">
                <a:solidFill>
                  <a:srgbClr val="FAFBFF"/>
                </a:solidFill>
                <a:latin typeface="Antonio"/>
              </a:rPr>
              <a:t>hierdie</a:t>
            </a:r>
            <a:r>
              <a:rPr lang="en-US" sz="5499" dirty="0">
                <a:solidFill>
                  <a:srgbClr val="FAFBFF"/>
                </a:solidFill>
                <a:latin typeface="Antonio"/>
              </a:rPr>
              <a:t> les </a:t>
            </a:r>
            <a:r>
              <a:rPr lang="en-US" sz="5499" dirty="0" err="1">
                <a:solidFill>
                  <a:srgbClr val="FAFBFF"/>
                </a:solidFill>
                <a:latin typeface="Antonio"/>
              </a:rPr>
              <a:t>gaan</a:t>
            </a:r>
            <a:r>
              <a:rPr lang="en-US" sz="5499" dirty="0">
                <a:solidFill>
                  <a:srgbClr val="FAFBFF"/>
                </a:solidFill>
                <a:latin typeface="Antonio"/>
              </a:rPr>
              <a:t> </a:t>
            </a:r>
            <a:r>
              <a:rPr lang="en-US" sz="5499" dirty="0" err="1">
                <a:solidFill>
                  <a:srgbClr val="FAFBFF"/>
                </a:solidFill>
                <a:latin typeface="Antonio"/>
              </a:rPr>
              <a:t>jy</a:t>
            </a:r>
            <a:r>
              <a:rPr lang="en-US" sz="5499" dirty="0">
                <a:solidFill>
                  <a:srgbClr val="FAFBFF"/>
                </a:solidFill>
                <a:latin typeface="Antonio"/>
              </a:rPr>
              <a:t>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689071" y="1389143"/>
            <a:ext cx="5866756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5000" spc="170" dirty="0" err="1">
                <a:solidFill>
                  <a:srgbClr val="FAFBFF"/>
                </a:solidFill>
                <a:latin typeface="Antonio"/>
              </a:rPr>
              <a:t>Lesdoelwitte</a:t>
            </a:r>
            <a:r>
              <a:rPr lang="en-US" sz="5000" spc="170" dirty="0">
                <a:solidFill>
                  <a:srgbClr val="FAFBFF"/>
                </a:solidFill>
                <a:latin typeface="Antonio"/>
              </a:rPr>
              <a:t>:</a:t>
            </a:r>
          </a:p>
        </p:txBody>
      </p:sp>
      <p:pic>
        <p:nvPicPr>
          <p:cNvPr id="9" name="Picture 8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47D0BCF5-BC2E-5070-798B-1093594EB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5827" y="0"/>
            <a:ext cx="2732174" cy="947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F7E07E43-18E8-F6D2-5B6A-6BC58F802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5827" y="0"/>
            <a:ext cx="2732174" cy="947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C0D36C1B-DA96-3688-3490-1DB44771F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5827" y="0"/>
            <a:ext cx="2732174" cy="947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1" name="Picture 10" descr="Torn rope">
            <a:extLst>
              <a:ext uri="{FF2B5EF4-FFF2-40B4-BE49-F238E27FC236}">
                <a16:creationId xmlns:a16="http://schemas.microsoft.com/office/drawing/2014/main" id="{8F6ECF3C-AD99-E9B1-C52D-3F711F6ACDF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36439" y="6720762"/>
            <a:ext cx="15165561" cy="3055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143"/>
              </a:lnSpc>
            </a:pPr>
            <a:r>
              <a:rPr lang="en-GB" sz="3600" dirty="0" err="1">
                <a:latin typeface="Calibri (MS)"/>
              </a:rPr>
              <a:t>Maatskaplike</a:t>
            </a:r>
            <a:r>
              <a:rPr lang="en-GB" sz="3600" dirty="0">
                <a:latin typeface="Calibri (MS)"/>
              </a:rPr>
              <a:t> </a:t>
            </a:r>
            <a:r>
              <a:rPr lang="en-GB" sz="3600" dirty="0" err="1">
                <a:latin typeface="Calibri (MS)"/>
              </a:rPr>
              <a:t>disintegrasie</a:t>
            </a:r>
            <a:r>
              <a:rPr lang="en-GB" sz="3600" dirty="0">
                <a:latin typeface="Calibri (MS)"/>
              </a:rPr>
              <a:t> </a:t>
            </a:r>
            <a:r>
              <a:rPr lang="en-GB" sz="3600" dirty="0" err="1">
                <a:latin typeface="Calibri (MS)"/>
              </a:rPr>
              <a:t>verwys</a:t>
            </a:r>
            <a:r>
              <a:rPr lang="en-GB" sz="3600" dirty="0">
                <a:latin typeface="Calibri (MS)"/>
              </a:rPr>
              <a:t> </a:t>
            </a:r>
            <a:r>
              <a:rPr lang="en-GB" sz="3600" dirty="0" err="1">
                <a:latin typeface="Calibri (MS)"/>
              </a:rPr>
              <a:t>na</a:t>
            </a:r>
            <a:r>
              <a:rPr lang="en-GB" sz="3600" dirty="0">
                <a:latin typeface="Calibri (MS)"/>
              </a:rPr>
              <a:t> die </a:t>
            </a:r>
            <a:r>
              <a:rPr lang="en-GB" sz="3600" dirty="0" err="1">
                <a:latin typeface="Calibri (MS)"/>
              </a:rPr>
              <a:t>afbreek</a:t>
            </a:r>
            <a:r>
              <a:rPr lang="en-GB" sz="3600" dirty="0">
                <a:latin typeface="Calibri (MS)"/>
              </a:rPr>
              <a:t> of </a:t>
            </a:r>
            <a:r>
              <a:rPr lang="en-GB" sz="3600" dirty="0" err="1">
                <a:latin typeface="Calibri (MS)"/>
              </a:rPr>
              <a:t>agteruitgang</a:t>
            </a:r>
            <a:r>
              <a:rPr lang="en-GB" sz="3600" dirty="0">
                <a:latin typeface="Calibri (MS)"/>
              </a:rPr>
              <a:t> van die </a:t>
            </a:r>
            <a:r>
              <a:rPr lang="en-GB" sz="3600" dirty="0" err="1">
                <a:latin typeface="Calibri (MS)"/>
              </a:rPr>
              <a:t>verskillende</a:t>
            </a:r>
            <a:r>
              <a:rPr lang="en-GB" sz="3600" dirty="0">
                <a:latin typeface="Calibri (MS)"/>
              </a:rPr>
              <a:t> </a:t>
            </a:r>
            <a:r>
              <a:rPr lang="en-GB" sz="3600" dirty="0" err="1">
                <a:latin typeface="Calibri (MS)"/>
              </a:rPr>
              <a:t>strukture</a:t>
            </a:r>
            <a:r>
              <a:rPr lang="en-GB" sz="3600" dirty="0">
                <a:latin typeface="Calibri (MS)"/>
              </a:rPr>
              <a:t> </a:t>
            </a:r>
            <a:r>
              <a:rPr lang="en-GB" sz="3600" dirty="0" err="1">
                <a:latin typeface="Calibri (MS)"/>
              </a:rPr>
              <a:t>en</a:t>
            </a:r>
            <a:r>
              <a:rPr lang="en-GB" sz="3600" dirty="0">
                <a:latin typeface="Calibri (MS)"/>
              </a:rPr>
              <a:t> </a:t>
            </a:r>
            <a:r>
              <a:rPr lang="en-GB" sz="3600" dirty="0" err="1">
                <a:latin typeface="Calibri (MS)"/>
              </a:rPr>
              <a:t>funksies</a:t>
            </a:r>
            <a:r>
              <a:rPr lang="en-GB" sz="3600" dirty="0">
                <a:latin typeface="Calibri (MS)"/>
              </a:rPr>
              <a:t> </a:t>
            </a:r>
            <a:r>
              <a:rPr lang="en-GB" sz="3600" dirty="0" err="1">
                <a:latin typeface="Calibri (MS)"/>
              </a:rPr>
              <a:t>binne</a:t>
            </a:r>
            <a:r>
              <a:rPr lang="en-GB" sz="3600" dirty="0">
                <a:latin typeface="Calibri (MS)"/>
              </a:rPr>
              <a:t> 'n </a:t>
            </a:r>
            <a:r>
              <a:rPr lang="en-GB" sz="3600" dirty="0" err="1">
                <a:latin typeface="Calibri (MS)"/>
              </a:rPr>
              <a:t>samelewing</a:t>
            </a:r>
            <a:r>
              <a:rPr lang="en-GB" sz="3600" dirty="0">
                <a:latin typeface="Calibri (MS)"/>
              </a:rPr>
              <a:t>. </a:t>
            </a:r>
            <a:r>
              <a:rPr lang="en-GB" sz="3600" dirty="0" err="1">
                <a:latin typeface="Calibri (MS)"/>
              </a:rPr>
              <a:t>Dit</a:t>
            </a:r>
            <a:r>
              <a:rPr lang="en-GB" sz="3600" dirty="0">
                <a:latin typeface="Calibri (MS)"/>
              </a:rPr>
              <a:t> </a:t>
            </a:r>
            <a:r>
              <a:rPr lang="en-GB" sz="3600" dirty="0" err="1">
                <a:latin typeface="Calibri (MS)"/>
              </a:rPr>
              <a:t>behels</a:t>
            </a:r>
            <a:r>
              <a:rPr lang="en-GB" sz="3600" dirty="0">
                <a:latin typeface="Calibri (MS)"/>
              </a:rPr>
              <a:t> die </a:t>
            </a:r>
            <a:r>
              <a:rPr lang="en-GB" sz="3600" dirty="0" err="1">
                <a:latin typeface="Calibri (MS)"/>
              </a:rPr>
              <a:t>verswakking</a:t>
            </a:r>
            <a:r>
              <a:rPr lang="en-GB" sz="3600" dirty="0">
                <a:latin typeface="Calibri (MS)"/>
              </a:rPr>
              <a:t> of </a:t>
            </a:r>
            <a:r>
              <a:rPr lang="en-GB" sz="3600" dirty="0" err="1">
                <a:latin typeface="Calibri (MS)"/>
              </a:rPr>
              <a:t>verlies</a:t>
            </a:r>
            <a:r>
              <a:rPr lang="en-GB" sz="3600" dirty="0">
                <a:latin typeface="Calibri (MS)"/>
              </a:rPr>
              <a:t> van </a:t>
            </a:r>
            <a:r>
              <a:rPr lang="en-GB" sz="3600" dirty="0" err="1">
                <a:latin typeface="Calibri (MS)"/>
              </a:rPr>
              <a:t>samehorigheid</a:t>
            </a:r>
            <a:r>
              <a:rPr lang="en-GB" sz="3600" dirty="0">
                <a:latin typeface="Calibri (MS)"/>
              </a:rPr>
              <a:t> in </a:t>
            </a:r>
            <a:r>
              <a:rPr lang="en-GB" sz="3600" dirty="0" err="1">
                <a:latin typeface="Calibri (MS)"/>
              </a:rPr>
              <a:t>sosiale</a:t>
            </a:r>
            <a:r>
              <a:rPr lang="en-GB" sz="3600" dirty="0">
                <a:latin typeface="Calibri (MS)"/>
              </a:rPr>
              <a:t> </a:t>
            </a:r>
            <a:r>
              <a:rPr lang="en-GB" sz="3600" dirty="0" err="1">
                <a:latin typeface="Calibri (MS)"/>
              </a:rPr>
              <a:t>verhoudings</a:t>
            </a:r>
            <a:r>
              <a:rPr lang="en-GB" sz="3600" dirty="0">
                <a:latin typeface="Calibri (MS)"/>
              </a:rPr>
              <a:t>, </a:t>
            </a:r>
            <a:r>
              <a:rPr lang="en-GB" sz="3600" dirty="0" err="1">
                <a:latin typeface="Calibri (MS)"/>
              </a:rPr>
              <a:t>instellings</a:t>
            </a:r>
            <a:r>
              <a:rPr lang="en-GB" sz="3600" dirty="0">
                <a:latin typeface="Calibri (MS)"/>
              </a:rPr>
              <a:t> </a:t>
            </a:r>
            <a:r>
              <a:rPr lang="en-GB" sz="3600" dirty="0" err="1">
                <a:latin typeface="Calibri (MS)"/>
              </a:rPr>
              <a:t>en</a:t>
            </a:r>
            <a:r>
              <a:rPr lang="en-GB" sz="3600" dirty="0">
                <a:latin typeface="Calibri (MS)"/>
              </a:rPr>
              <a:t> </a:t>
            </a:r>
            <a:r>
              <a:rPr lang="en-GB" sz="3600" dirty="0" err="1">
                <a:latin typeface="Calibri (MS)"/>
              </a:rPr>
              <a:t>norme</a:t>
            </a:r>
            <a:r>
              <a:rPr lang="en-GB" sz="3600" dirty="0">
                <a:latin typeface="Calibri (MS)"/>
              </a:rPr>
              <a:t> wat </a:t>
            </a:r>
            <a:r>
              <a:rPr lang="en-GB" sz="3600" dirty="0" err="1">
                <a:latin typeface="Calibri (MS)"/>
              </a:rPr>
              <a:t>bydra</a:t>
            </a:r>
            <a:r>
              <a:rPr lang="en-GB" sz="3600" dirty="0">
                <a:latin typeface="Calibri (MS)"/>
              </a:rPr>
              <a:t> tot die </a:t>
            </a:r>
            <a:r>
              <a:rPr lang="en-GB" sz="3600" dirty="0" err="1">
                <a:latin typeface="Calibri (MS)"/>
              </a:rPr>
              <a:t>algehele</a:t>
            </a:r>
            <a:r>
              <a:rPr lang="en-GB" sz="3600" dirty="0">
                <a:latin typeface="Calibri (MS)"/>
              </a:rPr>
              <a:t> </a:t>
            </a:r>
            <a:r>
              <a:rPr lang="en-GB" sz="3600" dirty="0" err="1">
                <a:latin typeface="Calibri (MS)"/>
              </a:rPr>
              <a:t>stabiliteit</a:t>
            </a:r>
            <a:r>
              <a:rPr lang="en-GB" sz="3600" dirty="0">
                <a:latin typeface="Calibri (MS)"/>
              </a:rPr>
              <a:t> </a:t>
            </a:r>
            <a:r>
              <a:rPr lang="en-GB" sz="3600" dirty="0" err="1">
                <a:latin typeface="Calibri (MS)"/>
              </a:rPr>
              <a:t>en</a:t>
            </a:r>
            <a:r>
              <a:rPr lang="en-GB" sz="3600" dirty="0">
                <a:latin typeface="Calibri (MS)"/>
              </a:rPr>
              <a:t> </a:t>
            </a:r>
            <a:r>
              <a:rPr lang="en-GB" sz="3600" dirty="0" err="1">
                <a:latin typeface="Calibri (MS)"/>
              </a:rPr>
              <a:t>welstand</a:t>
            </a:r>
            <a:r>
              <a:rPr lang="en-GB" sz="3600" dirty="0">
                <a:latin typeface="Calibri (MS)"/>
              </a:rPr>
              <a:t> van 'n </a:t>
            </a:r>
            <a:r>
              <a:rPr lang="en-GB" sz="3600" dirty="0" err="1">
                <a:latin typeface="Calibri (MS)"/>
              </a:rPr>
              <a:t>gemeenskap</a:t>
            </a:r>
            <a:r>
              <a:rPr lang="en-GB" sz="3600" dirty="0">
                <a:latin typeface="Calibri (MS)"/>
              </a:rPr>
              <a:t>.</a:t>
            </a:r>
            <a:endParaRPr lang="en-US" sz="3600" dirty="0">
              <a:latin typeface="Calibri (MS)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70031" y="5728696"/>
            <a:ext cx="11245769" cy="992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730"/>
              </a:lnSpc>
            </a:pPr>
            <a:r>
              <a:rPr lang="en-GB" sz="7888" spc="-441" dirty="0" err="1">
                <a:solidFill>
                  <a:srgbClr val="C16240"/>
                </a:solidFill>
                <a:latin typeface="Antonio Bold"/>
              </a:rPr>
              <a:t>Maatskaplike</a:t>
            </a:r>
            <a:r>
              <a:rPr lang="en-GB" sz="7888" spc="-441" dirty="0">
                <a:solidFill>
                  <a:srgbClr val="C16240"/>
                </a:solidFill>
                <a:latin typeface="Antonio Bold"/>
              </a:rPr>
              <a:t> </a:t>
            </a:r>
            <a:r>
              <a:rPr lang="en-GB" sz="7888" spc="-441" dirty="0" err="1">
                <a:solidFill>
                  <a:srgbClr val="C16240"/>
                </a:solidFill>
                <a:latin typeface="Antonio Bold"/>
              </a:rPr>
              <a:t>Disintegrasie</a:t>
            </a:r>
            <a:endParaRPr lang="en-US" sz="7888" spc="-441" dirty="0">
              <a:solidFill>
                <a:srgbClr val="C16240"/>
              </a:solidFill>
              <a:latin typeface="Antonio Bold"/>
            </a:endParaRPr>
          </a:p>
        </p:txBody>
      </p:sp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E59403ED-6D5D-9B70-05F4-AE3B2E1AC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5827" y="0"/>
            <a:ext cx="2732174" cy="947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9E8A69-D046-BD95-69A3-D1830013B41F}"/>
              </a:ext>
            </a:extLst>
          </p:cNvPr>
          <p:cNvCxnSpPr>
            <a:cxnSpLocks/>
          </p:cNvCxnSpPr>
          <p:nvPr/>
        </p:nvCxnSpPr>
        <p:spPr>
          <a:xfrm flipH="1" flipV="1">
            <a:off x="2362200" y="3238500"/>
            <a:ext cx="3510713" cy="2220609"/>
          </a:xfrm>
          <a:prstGeom prst="straightConnector1">
            <a:avLst/>
          </a:prstGeom>
          <a:ln>
            <a:solidFill>
              <a:srgbClr val="C162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07277A1-E441-C572-0BAD-3862C49C21CF}"/>
              </a:ext>
            </a:extLst>
          </p:cNvPr>
          <p:cNvSpPr txBox="1"/>
          <p:nvPr/>
        </p:nvSpPr>
        <p:spPr>
          <a:xfrm>
            <a:off x="609600" y="1944884"/>
            <a:ext cx="304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>
                <a:solidFill>
                  <a:srgbClr val="C16240"/>
                </a:solidFill>
              </a:rPr>
              <a:t>Gebroke</a:t>
            </a:r>
            <a:r>
              <a:rPr lang="en-GB" sz="3200" dirty="0">
                <a:solidFill>
                  <a:srgbClr val="C16240"/>
                </a:solidFill>
              </a:rPr>
              <a:t> </a:t>
            </a:r>
            <a:r>
              <a:rPr lang="en-GB" sz="3200" dirty="0" err="1">
                <a:solidFill>
                  <a:srgbClr val="C16240"/>
                </a:solidFill>
              </a:rPr>
              <a:t>Gesinstrukture</a:t>
            </a:r>
            <a:endParaRPr lang="en-US" sz="3200" dirty="0">
              <a:solidFill>
                <a:srgbClr val="C16240"/>
              </a:solidFill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F57195A-74AE-6195-3975-D766BD1EC29E}"/>
              </a:ext>
            </a:extLst>
          </p:cNvPr>
          <p:cNvCxnSpPr>
            <a:cxnSpLocks/>
          </p:cNvCxnSpPr>
          <p:nvPr/>
        </p:nvCxnSpPr>
        <p:spPr>
          <a:xfrm flipH="1" flipV="1">
            <a:off x="4724400" y="2220928"/>
            <a:ext cx="1107657" cy="3238181"/>
          </a:xfrm>
          <a:prstGeom prst="straightConnector1">
            <a:avLst/>
          </a:prstGeom>
          <a:ln>
            <a:solidFill>
              <a:srgbClr val="C162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E57DF07-152F-04AE-A463-8048BC2E870F}"/>
              </a:ext>
            </a:extLst>
          </p:cNvPr>
          <p:cNvSpPr txBox="1"/>
          <p:nvPr/>
        </p:nvSpPr>
        <p:spPr>
          <a:xfrm>
            <a:off x="2265572" y="514358"/>
            <a:ext cx="41203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solidFill>
                  <a:srgbClr val="C16240"/>
                </a:solidFill>
              </a:rPr>
              <a:t>Onvermoë om Vertrouensverhoudings te Vorm</a:t>
            </a:r>
            <a:endParaRPr lang="en-US" sz="3200" dirty="0">
              <a:solidFill>
                <a:srgbClr val="C16240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4B98158-EA3A-279C-91E8-A090635C0272}"/>
              </a:ext>
            </a:extLst>
          </p:cNvPr>
          <p:cNvCxnSpPr>
            <a:cxnSpLocks/>
          </p:cNvCxnSpPr>
          <p:nvPr/>
        </p:nvCxnSpPr>
        <p:spPr>
          <a:xfrm flipV="1">
            <a:off x="5832057" y="2417708"/>
            <a:ext cx="1107659" cy="3041401"/>
          </a:xfrm>
          <a:prstGeom prst="straightConnector1">
            <a:avLst/>
          </a:prstGeom>
          <a:ln>
            <a:solidFill>
              <a:srgbClr val="C162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A662501-8B62-C5EF-4D15-0A6C9FDFE7B1}"/>
              </a:ext>
            </a:extLst>
          </p:cNvPr>
          <p:cNvSpPr txBox="1"/>
          <p:nvPr/>
        </p:nvSpPr>
        <p:spPr>
          <a:xfrm>
            <a:off x="5938412" y="1203580"/>
            <a:ext cx="304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>
                <a:solidFill>
                  <a:srgbClr val="C16240"/>
                </a:solidFill>
              </a:rPr>
              <a:t>Verhoogde</a:t>
            </a:r>
            <a:r>
              <a:rPr lang="en-GB" sz="3200" dirty="0">
                <a:solidFill>
                  <a:srgbClr val="C16240"/>
                </a:solidFill>
              </a:rPr>
              <a:t> </a:t>
            </a:r>
            <a:r>
              <a:rPr lang="en-GB" sz="3200" dirty="0" err="1">
                <a:solidFill>
                  <a:srgbClr val="C16240"/>
                </a:solidFill>
              </a:rPr>
              <a:t>Sosiale</a:t>
            </a:r>
            <a:r>
              <a:rPr lang="en-GB" sz="3200" dirty="0">
                <a:solidFill>
                  <a:srgbClr val="C16240"/>
                </a:solidFill>
              </a:rPr>
              <a:t> </a:t>
            </a:r>
            <a:r>
              <a:rPr lang="en-GB" sz="3200" dirty="0" err="1">
                <a:solidFill>
                  <a:srgbClr val="C16240"/>
                </a:solidFill>
              </a:rPr>
              <a:t>Euwels</a:t>
            </a:r>
            <a:endParaRPr lang="en-US" sz="3200" dirty="0">
              <a:solidFill>
                <a:srgbClr val="C16240"/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2324D11-A94E-07B6-6DDD-8DF9301DE340}"/>
              </a:ext>
            </a:extLst>
          </p:cNvPr>
          <p:cNvCxnSpPr>
            <a:cxnSpLocks/>
          </p:cNvCxnSpPr>
          <p:nvPr/>
        </p:nvCxnSpPr>
        <p:spPr>
          <a:xfrm flipV="1">
            <a:off x="5791201" y="3238500"/>
            <a:ext cx="3510713" cy="2220609"/>
          </a:xfrm>
          <a:prstGeom prst="straightConnector1">
            <a:avLst/>
          </a:prstGeom>
          <a:ln>
            <a:solidFill>
              <a:srgbClr val="C162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13EDD47-ACFB-36DC-E818-1F2843DD3DF9}"/>
              </a:ext>
            </a:extLst>
          </p:cNvPr>
          <p:cNvSpPr txBox="1"/>
          <p:nvPr/>
        </p:nvSpPr>
        <p:spPr>
          <a:xfrm>
            <a:off x="8512918" y="2114695"/>
            <a:ext cx="44618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C16240"/>
                </a:solidFill>
              </a:rPr>
              <a:t>Las op die </a:t>
            </a:r>
            <a:r>
              <a:rPr lang="en-GB" sz="3200" dirty="0" err="1">
                <a:solidFill>
                  <a:srgbClr val="C16240"/>
                </a:solidFill>
              </a:rPr>
              <a:t>Gesondheidsorgstelsel</a:t>
            </a:r>
            <a:endParaRPr lang="en-US" sz="3200" dirty="0">
              <a:solidFill>
                <a:srgbClr val="C16240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4CBB95C-02BE-6525-AAD3-A2036935BB5A}"/>
              </a:ext>
            </a:extLst>
          </p:cNvPr>
          <p:cNvCxnSpPr>
            <a:cxnSpLocks/>
          </p:cNvCxnSpPr>
          <p:nvPr/>
        </p:nvCxnSpPr>
        <p:spPr>
          <a:xfrm flipV="1">
            <a:off x="5832056" y="4506609"/>
            <a:ext cx="4409223" cy="952500"/>
          </a:xfrm>
          <a:prstGeom prst="straightConnector1">
            <a:avLst/>
          </a:prstGeom>
          <a:ln>
            <a:solidFill>
              <a:srgbClr val="C162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E87A601C-4A15-7CBE-B2F0-F30C8571EEB8}"/>
              </a:ext>
            </a:extLst>
          </p:cNvPr>
          <p:cNvSpPr txBox="1"/>
          <p:nvPr/>
        </p:nvSpPr>
        <p:spPr>
          <a:xfrm>
            <a:off x="9824936" y="3833207"/>
            <a:ext cx="304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C16240"/>
                </a:solidFill>
              </a:rPr>
              <a:t>Las op die </a:t>
            </a:r>
            <a:r>
              <a:rPr lang="en-GB" sz="3200" dirty="0" err="1">
                <a:solidFill>
                  <a:srgbClr val="C16240"/>
                </a:solidFill>
              </a:rPr>
              <a:t>Regstelsel</a:t>
            </a:r>
            <a:endParaRPr lang="en-US" sz="3200" dirty="0">
              <a:solidFill>
                <a:srgbClr val="C1624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8" grpId="0"/>
      <p:bldP spid="23" grpId="0"/>
      <p:bldP spid="30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552700" y="3338844"/>
            <a:ext cx="13182599" cy="1166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73"/>
              </a:lnSpc>
            </a:pPr>
            <a:r>
              <a:rPr lang="en-US" sz="7890" dirty="0" err="1">
                <a:solidFill>
                  <a:srgbClr val="C16240"/>
                </a:solidFill>
                <a:latin typeface="Antonio Bold"/>
              </a:rPr>
              <a:t>VERHOOGDE</a:t>
            </a:r>
            <a:r>
              <a:rPr lang="en-US" sz="7890" dirty="0">
                <a:solidFill>
                  <a:srgbClr val="C16240"/>
                </a:solidFill>
                <a:latin typeface="Antonio Bold"/>
              </a:rPr>
              <a:t> </a:t>
            </a:r>
            <a:r>
              <a:rPr lang="en-US" sz="7890" dirty="0" err="1">
                <a:solidFill>
                  <a:srgbClr val="C16240"/>
                </a:solidFill>
                <a:latin typeface="Antonio Bold"/>
              </a:rPr>
              <a:t>SOSIALE</a:t>
            </a:r>
            <a:r>
              <a:rPr lang="en-US" sz="7890" dirty="0">
                <a:solidFill>
                  <a:srgbClr val="C16240"/>
                </a:solidFill>
                <a:latin typeface="Antonio Bold"/>
              </a:rPr>
              <a:t> </a:t>
            </a:r>
            <a:r>
              <a:rPr lang="en-US" sz="7890" dirty="0" err="1">
                <a:solidFill>
                  <a:srgbClr val="C16240"/>
                </a:solidFill>
                <a:latin typeface="Antonio Bold"/>
              </a:rPr>
              <a:t>EUWELS</a:t>
            </a:r>
            <a:endParaRPr lang="en-US" sz="7890" dirty="0">
              <a:solidFill>
                <a:srgbClr val="C16240"/>
              </a:solidFill>
              <a:latin typeface="Antonio Bold"/>
            </a:endParaRPr>
          </a:p>
        </p:txBody>
      </p:sp>
      <p:pic>
        <p:nvPicPr>
          <p:cNvPr id="10" name="Picture 9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658382BD-1238-0EDD-C644-15AC851F4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5827" y="0"/>
            <a:ext cx="2732174" cy="947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F30700-656E-6FDF-B27B-71EFB301AC6E}"/>
              </a:ext>
            </a:extLst>
          </p:cNvPr>
          <p:cNvSpPr txBox="1"/>
          <p:nvPr/>
        </p:nvSpPr>
        <p:spPr>
          <a:xfrm>
            <a:off x="838200" y="4533900"/>
            <a:ext cx="16840200" cy="4369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3600" u="sng" dirty="0" err="1"/>
              <a:t>Ekonomiese</a:t>
            </a:r>
            <a:r>
              <a:rPr lang="en-GB" sz="3600" u="sng" dirty="0"/>
              <a:t> </a:t>
            </a:r>
            <a:r>
              <a:rPr lang="en-GB" sz="3600" u="sng" dirty="0" err="1"/>
              <a:t>gevolge</a:t>
            </a:r>
            <a:r>
              <a:rPr lang="en-GB" sz="3600" dirty="0"/>
              <a:t>: </a:t>
            </a:r>
            <a:r>
              <a:rPr lang="en-GB" sz="3600" dirty="0" err="1"/>
              <a:t>werkloosheid</a:t>
            </a:r>
            <a:r>
              <a:rPr lang="en-GB" sz="3600" dirty="0"/>
              <a:t>, </a:t>
            </a:r>
            <a:r>
              <a:rPr lang="en-GB" sz="3600" dirty="0" err="1"/>
              <a:t>verlies</a:t>
            </a:r>
            <a:r>
              <a:rPr lang="en-GB" sz="3600" dirty="0"/>
              <a:t> </a:t>
            </a:r>
            <a:r>
              <a:rPr lang="en-GB" sz="3600" dirty="0" err="1"/>
              <a:t>aan</a:t>
            </a:r>
            <a:r>
              <a:rPr lang="en-GB" sz="3600" dirty="0"/>
              <a:t> </a:t>
            </a:r>
            <a:r>
              <a:rPr lang="en-GB" sz="3600" dirty="0" err="1"/>
              <a:t>inkomste</a:t>
            </a:r>
            <a:r>
              <a:rPr lang="en-GB" sz="3600" dirty="0"/>
              <a:t>, </a:t>
            </a:r>
            <a:r>
              <a:rPr lang="en-GB" sz="3600" dirty="0" err="1"/>
              <a:t>finansiële</a:t>
            </a:r>
            <a:r>
              <a:rPr lang="en-GB" sz="3600" dirty="0"/>
              <a:t> </a:t>
            </a:r>
            <a:r>
              <a:rPr lang="en-GB" sz="3600" dirty="0" err="1"/>
              <a:t>afhanklikheid</a:t>
            </a:r>
            <a:r>
              <a:rPr lang="en-GB" sz="3600" u="sng" dirty="0"/>
              <a:t>
</a:t>
            </a:r>
            <a:r>
              <a:rPr lang="en-GB" sz="3600" u="sng" dirty="0" err="1"/>
              <a:t>Verhoogde</a:t>
            </a:r>
            <a:r>
              <a:rPr lang="en-GB" sz="3600" u="sng" dirty="0"/>
              <a:t> </a:t>
            </a:r>
            <a:r>
              <a:rPr lang="en-GB" sz="3600" u="sng" dirty="0" err="1"/>
              <a:t>misdaadsyfers</a:t>
            </a:r>
            <a:r>
              <a:rPr lang="en-GB" sz="3600" dirty="0"/>
              <a:t>: </a:t>
            </a:r>
            <a:r>
              <a:rPr lang="en-GB" sz="3600" dirty="0" err="1"/>
              <a:t>gesinsgeweld</a:t>
            </a:r>
            <a:r>
              <a:rPr lang="en-GB" sz="3600" dirty="0"/>
              <a:t>, </a:t>
            </a:r>
            <a:r>
              <a:rPr lang="en-GB" sz="3600" dirty="0" err="1"/>
              <a:t>aanranding</a:t>
            </a:r>
            <a:r>
              <a:rPr lang="en-GB" sz="3600" dirty="0"/>
              <a:t>, </a:t>
            </a:r>
            <a:r>
              <a:rPr lang="en-GB" sz="3600" dirty="0" err="1"/>
              <a:t>dwelmmisbruik</a:t>
            </a:r>
            <a:r>
              <a:rPr lang="en-GB" sz="3600" u="sng" dirty="0"/>
              <a:t>
</a:t>
            </a:r>
            <a:r>
              <a:rPr lang="en-GB" sz="3600" u="sng" dirty="0" err="1"/>
              <a:t>Belemmer</a:t>
            </a:r>
            <a:r>
              <a:rPr lang="en-GB" sz="3600" u="sng" dirty="0"/>
              <a:t> </a:t>
            </a:r>
            <a:r>
              <a:rPr lang="en-GB" sz="3600" u="sng" dirty="0" err="1"/>
              <a:t>opvoedkundige</a:t>
            </a:r>
            <a:r>
              <a:rPr lang="en-GB" sz="3600" u="sng" dirty="0"/>
              <a:t> </a:t>
            </a:r>
            <a:r>
              <a:rPr lang="en-GB" sz="3600" u="sng" dirty="0" err="1"/>
              <a:t>geleenthede</a:t>
            </a:r>
            <a:r>
              <a:rPr lang="en-GB" sz="3600" dirty="0"/>
              <a:t>: </a:t>
            </a:r>
            <a:r>
              <a:rPr lang="en-GB" sz="3600" dirty="0" err="1"/>
              <a:t>sosiale</a:t>
            </a:r>
            <a:r>
              <a:rPr lang="en-GB" sz="3600" dirty="0"/>
              <a:t> </a:t>
            </a:r>
            <a:r>
              <a:rPr lang="en-GB" sz="3600" dirty="0" err="1"/>
              <a:t>ongelykheid</a:t>
            </a:r>
            <a:r>
              <a:rPr lang="en-GB" sz="3600" dirty="0"/>
              <a:t>, </a:t>
            </a:r>
            <a:r>
              <a:rPr lang="en-GB" sz="3600" dirty="0" err="1"/>
              <a:t>beperk</a:t>
            </a:r>
            <a:r>
              <a:rPr lang="en-GB" sz="3600" dirty="0"/>
              <a:t> </a:t>
            </a:r>
            <a:r>
              <a:rPr lang="en-GB" sz="3600" dirty="0" err="1"/>
              <a:t>sosiale</a:t>
            </a:r>
            <a:r>
              <a:rPr lang="en-GB" sz="3600" dirty="0"/>
              <a:t> </a:t>
            </a:r>
            <a:r>
              <a:rPr lang="en-GB" sz="3600" dirty="0" err="1"/>
              <a:t>mobiliteit</a:t>
            </a:r>
            <a:r>
              <a:rPr lang="en-GB" sz="3600" u="sng" dirty="0"/>
              <a:t>
</a:t>
            </a:r>
            <a:r>
              <a:rPr lang="en-GB" sz="3600" u="sng" dirty="0" err="1"/>
              <a:t>Slagoffers</a:t>
            </a:r>
            <a:r>
              <a:rPr lang="en-GB" sz="3600" u="sng" dirty="0"/>
              <a:t> </a:t>
            </a:r>
            <a:r>
              <a:rPr lang="en-GB" sz="3600" u="sng" dirty="0" err="1"/>
              <a:t>ervaar</a:t>
            </a:r>
            <a:r>
              <a:rPr lang="en-GB" sz="3600" u="sng" dirty="0"/>
              <a:t> stigma </a:t>
            </a:r>
            <a:r>
              <a:rPr lang="en-GB" sz="3600" u="sng" dirty="0" err="1"/>
              <a:t>en</a:t>
            </a:r>
            <a:r>
              <a:rPr lang="en-GB" sz="3600" u="sng" dirty="0"/>
              <a:t> </a:t>
            </a:r>
            <a:r>
              <a:rPr lang="en-GB" sz="3600" u="sng" dirty="0" err="1"/>
              <a:t>isolasie</a:t>
            </a:r>
            <a:r>
              <a:rPr lang="en-GB" sz="3600" dirty="0"/>
              <a:t>: </a:t>
            </a:r>
            <a:r>
              <a:rPr lang="en-GB" sz="3600" dirty="0" err="1"/>
              <a:t>moeilike</a:t>
            </a:r>
            <a:r>
              <a:rPr lang="en-GB" sz="3600" dirty="0"/>
              <a:t> </a:t>
            </a:r>
            <a:r>
              <a:rPr lang="en-GB" sz="3600" dirty="0" err="1"/>
              <a:t>toegang</a:t>
            </a:r>
            <a:r>
              <a:rPr lang="en-GB" sz="3600" dirty="0"/>
              <a:t> tot </a:t>
            </a:r>
            <a:r>
              <a:rPr lang="en-GB" sz="3600" dirty="0" err="1"/>
              <a:t>ondersteuningstelsels</a:t>
            </a:r>
            <a:endParaRPr lang="en-US" sz="3600" dirty="0"/>
          </a:p>
        </p:txBody>
      </p:sp>
      <p:pic>
        <p:nvPicPr>
          <p:cNvPr id="16" name="Graphic 15" descr="Business Growth with solid fill">
            <a:extLst>
              <a:ext uri="{FF2B5EF4-FFF2-40B4-BE49-F238E27FC236}">
                <a16:creationId xmlns:a16="http://schemas.microsoft.com/office/drawing/2014/main" id="{90399A07-608C-CFEC-846C-352C9AA5C4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8980350" y="745203"/>
            <a:ext cx="2880000" cy="2880000"/>
          </a:xfrm>
          <a:prstGeom prst="rect">
            <a:avLst/>
          </a:prstGeom>
        </p:spPr>
      </p:pic>
      <p:pic>
        <p:nvPicPr>
          <p:cNvPr id="18" name="Graphic 17" descr="Business Growth with solid fill">
            <a:extLst>
              <a:ext uri="{FF2B5EF4-FFF2-40B4-BE49-F238E27FC236}">
                <a16:creationId xmlns:a16="http://schemas.microsoft.com/office/drawing/2014/main" id="{75B8E458-B0CA-F0EE-3695-175DFD7703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63999" y="128478"/>
            <a:ext cx="2880000" cy="2880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2122" y="4980044"/>
            <a:ext cx="9329212" cy="4980044"/>
          </a:xfrm>
          <a:custGeom>
            <a:avLst/>
            <a:gdLst/>
            <a:ahLst/>
            <a:cxnLst/>
            <a:rect l="l" t="t" r="r" b="b"/>
            <a:pathLst>
              <a:path w="9329212" h="4980044">
                <a:moveTo>
                  <a:pt x="0" y="0"/>
                </a:moveTo>
                <a:lnTo>
                  <a:pt x="9329211" y="0"/>
                </a:lnTo>
                <a:lnTo>
                  <a:pt x="9329211" y="4980045"/>
                </a:lnTo>
                <a:lnTo>
                  <a:pt x="0" y="49800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68364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9" name="Picture 8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B9114C6F-BA7C-030E-B60C-0F747F317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5827" y="0"/>
            <a:ext cx="2732174" cy="947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844FBA99-F225-F229-7380-C498ED1F6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5827" y="0"/>
            <a:ext cx="2732174" cy="947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231</Words>
  <Application>Microsoft Office PowerPoint</Application>
  <PresentationFormat>Custom</PresentationFormat>
  <Paragraphs>29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Antonio</vt:lpstr>
      <vt:lpstr>Calibri</vt:lpstr>
      <vt:lpstr>Calibri (MS)</vt:lpstr>
      <vt:lpstr>Aptos</vt:lpstr>
      <vt:lpstr>Antonio Bold</vt:lpstr>
      <vt:lpstr>Arial</vt:lpstr>
      <vt:lpstr>Noto Sans Symbols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 11 GBV T2 Lesson 1</dc:title>
  <cp:lastModifiedBy>Andrea Hufkie</cp:lastModifiedBy>
  <cp:revision>7</cp:revision>
  <dcterms:created xsi:type="dcterms:W3CDTF">2006-08-16T00:00:00Z</dcterms:created>
  <dcterms:modified xsi:type="dcterms:W3CDTF">2024-03-06T21:41:08Z</dcterms:modified>
  <dc:identifier>DAF755iWZuw</dc:identifier>
</cp:coreProperties>
</file>