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58" r:id="rId4"/>
    <p:sldId id="270" r:id="rId5"/>
    <p:sldId id="272" r:id="rId6"/>
    <p:sldId id="268" r:id="rId7"/>
    <p:sldId id="271" r:id="rId8"/>
    <p:sldId id="273" r:id="rId9"/>
    <p:sldId id="274" r:id="rId10"/>
    <p:sldId id="275" r:id="rId11"/>
    <p:sldId id="276" r:id="rId12"/>
    <p:sldId id="277" r:id="rId13"/>
    <p:sldId id="279" r:id="rId14"/>
    <p:sldId id="278" r:id="rId15"/>
    <p:sldId id="269" r:id="rId16"/>
  </p:sldIdLst>
  <p:sldSz cx="18288000" cy="10287000"/>
  <p:notesSz cx="6858000" cy="9144000"/>
  <p:embeddedFontLst>
    <p:embeddedFont>
      <p:font typeface="Antonio Bold" panose="020B0604020202020204" charset="0"/>
      <p:regular r:id="rId18"/>
    </p:embeddedFont>
    <p:embeddedFont>
      <p:font typeface="Calibri (MS)"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AF4668-4F9D-4A25-A15C-EA2CAFDDDA5D}" v="76" dt="2024-03-04T08:47:16.0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0710" autoAdjust="0"/>
  </p:normalViewPr>
  <p:slideViewPr>
    <p:cSldViewPr>
      <p:cViewPr varScale="1">
        <p:scale>
          <a:sx n="45" d="100"/>
          <a:sy n="45" d="100"/>
        </p:scale>
        <p:origin x="1234"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C0FA330F-89CD-4D4B-8F99-C6F1D1036CFB}"/>
    <pc:docChg chg="modSld">
      <pc:chgData name="Hp Unit" userId="86ec350514542ee1" providerId="LiveId" clId="{C0FA330F-89CD-4D4B-8F99-C6F1D1036CFB}" dt="2024-02-05T09:30:05.332" v="15" actId="13926"/>
      <pc:docMkLst>
        <pc:docMk/>
      </pc:docMkLst>
      <pc:sldChg chg="addSp modSp">
        <pc:chgData name="Hp Unit" userId="86ec350514542ee1" providerId="LiveId" clId="{C0FA330F-89CD-4D4B-8F99-C6F1D1036CFB}" dt="2024-02-05T09:27:38.133" v="0"/>
        <pc:sldMkLst>
          <pc:docMk/>
          <pc:sldMk cId="0" sldId="256"/>
        </pc:sldMkLst>
        <pc:picChg chg="add mod">
          <ac:chgData name="Hp Unit" userId="86ec350514542ee1" providerId="LiveId" clId="{C0FA330F-89CD-4D4B-8F99-C6F1D1036CFB}" dt="2024-02-05T09:27:38.133" v="0"/>
          <ac:picMkLst>
            <pc:docMk/>
            <pc:sldMk cId="0" sldId="256"/>
            <ac:picMk id="13" creationId="{BA2BFDE1-4F5D-5E1E-ACB7-0BAABC5686F7}"/>
          </ac:picMkLst>
        </pc:picChg>
      </pc:sldChg>
      <pc:sldChg chg="addSp modSp">
        <pc:chgData name="Hp Unit" userId="86ec350514542ee1" providerId="LiveId" clId="{C0FA330F-89CD-4D4B-8F99-C6F1D1036CFB}" dt="2024-02-05T09:27:40.393" v="1"/>
        <pc:sldMkLst>
          <pc:docMk/>
          <pc:sldMk cId="0" sldId="257"/>
        </pc:sldMkLst>
        <pc:picChg chg="add mod">
          <ac:chgData name="Hp Unit" userId="86ec350514542ee1" providerId="LiveId" clId="{C0FA330F-89CD-4D4B-8F99-C6F1D1036CFB}" dt="2024-02-05T09:27:40.393" v="1"/>
          <ac:picMkLst>
            <pc:docMk/>
            <pc:sldMk cId="0" sldId="257"/>
            <ac:picMk id="9" creationId="{47D0BCF5-BC2E-5070-798B-1093594EB727}"/>
          </ac:picMkLst>
        </pc:picChg>
      </pc:sldChg>
      <pc:sldChg chg="addSp modSp">
        <pc:chgData name="Hp Unit" userId="86ec350514542ee1" providerId="LiveId" clId="{C0FA330F-89CD-4D4B-8F99-C6F1D1036CFB}" dt="2024-02-05T09:27:42.148" v="2"/>
        <pc:sldMkLst>
          <pc:docMk/>
          <pc:sldMk cId="0" sldId="258"/>
        </pc:sldMkLst>
        <pc:picChg chg="add mod">
          <ac:chgData name="Hp Unit" userId="86ec350514542ee1" providerId="LiveId" clId="{C0FA330F-89CD-4D4B-8F99-C6F1D1036CFB}" dt="2024-02-05T09:27:42.148" v="2"/>
          <ac:picMkLst>
            <pc:docMk/>
            <pc:sldMk cId="0" sldId="258"/>
            <ac:picMk id="7" creationId="{E59403ED-6D5D-9B70-05F4-AE3B2E1ACA31}"/>
          </ac:picMkLst>
        </pc:picChg>
      </pc:sldChg>
      <pc:sldChg chg="addSp modSp">
        <pc:chgData name="Hp Unit" userId="86ec350514542ee1" providerId="LiveId" clId="{C0FA330F-89CD-4D4B-8F99-C6F1D1036CFB}" dt="2024-02-05T09:27:44.027" v="3"/>
        <pc:sldMkLst>
          <pc:docMk/>
          <pc:sldMk cId="0" sldId="259"/>
        </pc:sldMkLst>
        <pc:picChg chg="add mod">
          <ac:chgData name="Hp Unit" userId="86ec350514542ee1" providerId="LiveId" clId="{C0FA330F-89CD-4D4B-8F99-C6F1D1036CFB}" dt="2024-02-05T09:27:44.027" v="3"/>
          <ac:picMkLst>
            <pc:docMk/>
            <pc:sldMk cId="0" sldId="259"/>
            <ac:picMk id="10" creationId="{F7E07E43-18E8-F6D2-5B6A-6BC58F802E14}"/>
          </ac:picMkLst>
        </pc:picChg>
      </pc:sldChg>
      <pc:sldChg chg="addSp modSp">
        <pc:chgData name="Hp Unit" userId="86ec350514542ee1" providerId="LiveId" clId="{C0FA330F-89CD-4D4B-8F99-C6F1D1036CFB}" dt="2024-02-05T09:27:46.112" v="4"/>
        <pc:sldMkLst>
          <pc:docMk/>
          <pc:sldMk cId="0" sldId="260"/>
        </pc:sldMkLst>
        <pc:picChg chg="add mod">
          <ac:chgData name="Hp Unit" userId="86ec350514542ee1" providerId="LiveId" clId="{C0FA330F-89CD-4D4B-8F99-C6F1D1036CFB}" dt="2024-02-05T09:27:46.112" v="4"/>
          <ac:picMkLst>
            <pc:docMk/>
            <pc:sldMk cId="0" sldId="260"/>
            <ac:picMk id="10" creationId="{658382BD-1238-0EDD-C644-15AC851F4ABC}"/>
          </ac:picMkLst>
        </pc:picChg>
      </pc:sldChg>
      <pc:sldChg chg="addSp modSp">
        <pc:chgData name="Hp Unit" userId="86ec350514542ee1" providerId="LiveId" clId="{C0FA330F-89CD-4D4B-8F99-C6F1D1036CFB}" dt="2024-02-05T09:27:49.693" v="5"/>
        <pc:sldMkLst>
          <pc:docMk/>
          <pc:sldMk cId="0" sldId="261"/>
        </pc:sldMkLst>
        <pc:picChg chg="add mod">
          <ac:chgData name="Hp Unit" userId="86ec350514542ee1" providerId="LiveId" clId="{C0FA330F-89CD-4D4B-8F99-C6F1D1036CFB}" dt="2024-02-05T09:27:49.693" v="5"/>
          <ac:picMkLst>
            <pc:docMk/>
            <pc:sldMk cId="0" sldId="261"/>
            <ac:picMk id="8" creationId="{C0D36C1B-DA96-3688-3490-1DB44771F58B}"/>
          </ac:picMkLst>
        </pc:picChg>
      </pc:sldChg>
      <pc:sldChg chg="addSp modSp">
        <pc:chgData name="Hp Unit" userId="86ec350514542ee1" providerId="LiveId" clId="{C0FA330F-89CD-4D4B-8F99-C6F1D1036CFB}" dt="2024-02-05T09:27:51.577" v="6"/>
        <pc:sldMkLst>
          <pc:docMk/>
          <pc:sldMk cId="0" sldId="262"/>
        </pc:sldMkLst>
        <pc:picChg chg="add mod">
          <ac:chgData name="Hp Unit" userId="86ec350514542ee1" providerId="LiveId" clId="{C0FA330F-89CD-4D4B-8F99-C6F1D1036CFB}" dt="2024-02-05T09:27:51.577" v="6"/>
          <ac:picMkLst>
            <pc:docMk/>
            <pc:sldMk cId="0" sldId="262"/>
            <ac:picMk id="8" creationId="{E80BCFB1-1DB0-0F10-1084-B21ABF087DC6}"/>
          </ac:picMkLst>
        </pc:picChg>
      </pc:sldChg>
      <pc:sldChg chg="addSp modSp">
        <pc:chgData name="Hp Unit" userId="86ec350514542ee1" providerId="LiveId" clId="{C0FA330F-89CD-4D4B-8F99-C6F1D1036CFB}" dt="2024-02-05T09:27:53.607" v="7"/>
        <pc:sldMkLst>
          <pc:docMk/>
          <pc:sldMk cId="0" sldId="263"/>
        </pc:sldMkLst>
        <pc:picChg chg="add mod">
          <ac:chgData name="Hp Unit" userId="86ec350514542ee1" providerId="LiveId" clId="{C0FA330F-89CD-4D4B-8F99-C6F1D1036CFB}" dt="2024-02-05T09:27:53.607" v="7"/>
          <ac:picMkLst>
            <pc:docMk/>
            <pc:sldMk cId="0" sldId="263"/>
            <ac:picMk id="7" creationId="{048530B4-2A23-841D-405A-65F9EEB2FA8B}"/>
          </ac:picMkLst>
        </pc:picChg>
      </pc:sldChg>
      <pc:sldChg chg="addSp modSp">
        <pc:chgData name="Hp Unit" userId="86ec350514542ee1" providerId="LiveId" clId="{C0FA330F-89CD-4D4B-8F99-C6F1D1036CFB}" dt="2024-02-05T09:27:55.416" v="8"/>
        <pc:sldMkLst>
          <pc:docMk/>
          <pc:sldMk cId="0" sldId="264"/>
        </pc:sldMkLst>
        <pc:picChg chg="add mod">
          <ac:chgData name="Hp Unit" userId="86ec350514542ee1" providerId="LiveId" clId="{C0FA330F-89CD-4D4B-8F99-C6F1D1036CFB}" dt="2024-02-05T09:27:55.416" v="8"/>
          <ac:picMkLst>
            <pc:docMk/>
            <pc:sldMk cId="0" sldId="264"/>
            <ac:picMk id="7" creationId="{F408CEF9-97A0-4523-FCA4-8E2212C8CDD3}"/>
          </ac:picMkLst>
        </pc:picChg>
      </pc:sldChg>
      <pc:sldChg chg="addSp modSp">
        <pc:chgData name="Hp Unit" userId="86ec350514542ee1" providerId="LiveId" clId="{C0FA330F-89CD-4D4B-8F99-C6F1D1036CFB}" dt="2024-02-05T09:27:58.308" v="9"/>
        <pc:sldMkLst>
          <pc:docMk/>
          <pc:sldMk cId="0" sldId="265"/>
        </pc:sldMkLst>
        <pc:picChg chg="add mod">
          <ac:chgData name="Hp Unit" userId="86ec350514542ee1" providerId="LiveId" clId="{C0FA330F-89CD-4D4B-8F99-C6F1D1036CFB}" dt="2024-02-05T09:27:58.308" v="9"/>
          <ac:picMkLst>
            <pc:docMk/>
            <pc:sldMk cId="0" sldId="265"/>
            <ac:picMk id="11" creationId="{ECA74406-5093-2782-8AF0-513DA38A6FE8}"/>
          </ac:picMkLst>
        </pc:picChg>
      </pc:sldChg>
      <pc:sldChg chg="addSp modSp">
        <pc:chgData name="Hp Unit" userId="86ec350514542ee1" providerId="LiveId" clId="{C0FA330F-89CD-4D4B-8F99-C6F1D1036CFB}" dt="2024-02-05T09:28:00.472" v="10"/>
        <pc:sldMkLst>
          <pc:docMk/>
          <pc:sldMk cId="0" sldId="266"/>
        </pc:sldMkLst>
        <pc:picChg chg="add mod">
          <ac:chgData name="Hp Unit" userId="86ec350514542ee1" providerId="LiveId" clId="{C0FA330F-89CD-4D4B-8F99-C6F1D1036CFB}" dt="2024-02-05T09:28:00.472" v="10"/>
          <ac:picMkLst>
            <pc:docMk/>
            <pc:sldMk cId="0" sldId="266"/>
            <ac:picMk id="10" creationId="{A739A85E-0BC9-EE36-DB8C-883497604D28}"/>
          </ac:picMkLst>
        </pc:picChg>
      </pc:sldChg>
      <pc:sldChg chg="addSp modSp">
        <pc:chgData name="Hp Unit" userId="86ec350514542ee1" providerId="LiveId" clId="{C0FA330F-89CD-4D4B-8F99-C6F1D1036CFB}" dt="2024-02-05T09:28:02.049" v="11"/>
        <pc:sldMkLst>
          <pc:docMk/>
          <pc:sldMk cId="0" sldId="267"/>
        </pc:sldMkLst>
        <pc:picChg chg="add mod">
          <ac:chgData name="Hp Unit" userId="86ec350514542ee1" providerId="LiveId" clId="{C0FA330F-89CD-4D4B-8F99-C6F1D1036CFB}" dt="2024-02-05T09:28:02.049" v="11"/>
          <ac:picMkLst>
            <pc:docMk/>
            <pc:sldMk cId="0" sldId="267"/>
            <ac:picMk id="7" creationId="{ECE7CE6C-B78F-33F6-D6CC-29325948C8FF}"/>
          </ac:picMkLst>
        </pc:picChg>
      </pc:sldChg>
      <pc:sldChg chg="addSp modSp mod">
        <pc:chgData name="Hp Unit" userId="86ec350514542ee1" providerId="LiveId" clId="{C0FA330F-89CD-4D4B-8F99-C6F1D1036CFB}" dt="2024-02-05T09:30:05.332" v="15" actId="13926"/>
        <pc:sldMkLst>
          <pc:docMk/>
          <pc:sldMk cId="0" sldId="268"/>
        </pc:sldMkLst>
        <pc:spChg chg="mod">
          <ac:chgData name="Hp Unit" userId="86ec350514542ee1" providerId="LiveId" clId="{C0FA330F-89CD-4D4B-8F99-C6F1D1036CFB}" dt="2024-02-05T09:30:05.332" v="15" actId="13926"/>
          <ac:spMkLst>
            <pc:docMk/>
            <pc:sldMk cId="0" sldId="268"/>
            <ac:spMk id="8" creationId="{00000000-0000-0000-0000-000000000000}"/>
          </ac:spMkLst>
        </pc:spChg>
        <pc:picChg chg="add mod">
          <ac:chgData name="Hp Unit" userId="86ec350514542ee1" providerId="LiveId" clId="{C0FA330F-89CD-4D4B-8F99-C6F1D1036CFB}" dt="2024-02-05T09:28:03.746" v="12"/>
          <ac:picMkLst>
            <pc:docMk/>
            <pc:sldMk cId="0" sldId="268"/>
            <ac:picMk id="9" creationId="{B9114C6F-BA7C-030E-B60C-0F747F317FD2}"/>
          </ac:picMkLst>
        </pc:picChg>
      </pc:sldChg>
      <pc:sldChg chg="addSp modSp">
        <pc:chgData name="Hp Unit" userId="86ec350514542ee1" providerId="LiveId" clId="{C0FA330F-89CD-4D4B-8F99-C6F1D1036CFB}" dt="2024-02-05T09:28:06.521" v="13"/>
        <pc:sldMkLst>
          <pc:docMk/>
          <pc:sldMk cId="0" sldId="269"/>
        </pc:sldMkLst>
        <pc:picChg chg="add mod">
          <ac:chgData name="Hp Unit" userId="86ec350514542ee1" providerId="LiveId" clId="{C0FA330F-89CD-4D4B-8F99-C6F1D1036CFB}" dt="2024-02-05T09:28:06.521" v="13"/>
          <ac:picMkLst>
            <pc:docMk/>
            <pc:sldMk cId="0" sldId="269"/>
            <ac:picMk id="6" creationId="{844FBA99-F225-F229-7380-C498ED1F6205}"/>
          </ac:picMkLst>
        </pc:picChg>
      </pc:sldChg>
    </pc:docChg>
  </pc:docChgLst>
  <pc:docChgLst>
    <pc:chgData name="Hp Unit" userId="86ec350514542ee1" providerId="LiveId" clId="{96AF4668-4F9D-4A25-A15C-EA2CAFDDDA5D}"/>
    <pc:docChg chg="undo custSel modSld">
      <pc:chgData name="Hp Unit" userId="86ec350514542ee1" providerId="LiveId" clId="{96AF4668-4F9D-4A25-A15C-EA2CAFDDDA5D}" dt="2024-03-04T09:36:02.343" v="589"/>
      <pc:docMkLst>
        <pc:docMk/>
      </pc:docMkLst>
      <pc:sldChg chg="modSp mod modNotesTx">
        <pc:chgData name="Hp Unit" userId="86ec350514542ee1" providerId="LiveId" clId="{96AF4668-4F9D-4A25-A15C-EA2CAFDDDA5D}" dt="2024-02-27T12:58:55.726" v="500"/>
        <pc:sldMkLst>
          <pc:docMk/>
          <pc:sldMk cId="0" sldId="256"/>
        </pc:sldMkLst>
        <pc:spChg chg="mod">
          <ac:chgData name="Hp Unit" userId="86ec350514542ee1" providerId="LiveId" clId="{96AF4668-4F9D-4A25-A15C-EA2CAFDDDA5D}" dt="2024-02-23T08:26:24.203" v="12" actId="20577"/>
          <ac:spMkLst>
            <pc:docMk/>
            <pc:sldMk cId="0" sldId="256"/>
            <ac:spMk id="11" creationId="{00000000-0000-0000-0000-000000000000}"/>
          </ac:spMkLst>
        </pc:spChg>
        <pc:spChg chg="mod">
          <ac:chgData name="Hp Unit" userId="86ec350514542ee1" providerId="LiveId" clId="{96AF4668-4F9D-4A25-A15C-EA2CAFDDDA5D}" dt="2024-02-23T08:26:56.617" v="75" actId="20577"/>
          <ac:spMkLst>
            <pc:docMk/>
            <pc:sldMk cId="0" sldId="256"/>
            <ac:spMk id="12" creationId="{00000000-0000-0000-0000-000000000000}"/>
          </ac:spMkLst>
        </pc:spChg>
      </pc:sldChg>
      <pc:sldChg chg="modSp mod modNotesTx">
        <pc:chgData name="Hp Unit" userId="86ec350514542ee1" providerId="LiveId" clId="{96AF4668-4F9D-4A25-A15C-EA2CAFDDDA5D}" dt="2024-02-27T12:59:09.717" v="512"/>
        <pc:sldMkLst>
          <pc:docMk/>
          <pc:sldMk cId="0" sldId="257"/>
        </pc:sldMkLst>
        <pc:spChg chg="mod">
          <ac:chgData name="Hp Unit" userId="86ec350514542ee1" providerId="LiveId" clId="{96AF4668-4F9D-4A25-A15C-EA2CAFDDDA5D}" dt="2024-02-26T11:37:30.891" v="481" actId="20577"/>
          <ac:spMkLst>
            <pc:docMk/>
            <pc:sldMk cId="0" sldId="257"/>
            <ac:spMk id="6" creationId="{00000000-0000-0000-0000-000000000000}"/>
          </ac:spMkLst>
        </pc:spChg>
        <pc:spChg chg="mod">
          <ac:chgData name="Hp Unit" userId="86ec350514542ee1" providerId="LiveId" clId="{96AF4668-4F9D-4A25-A15C-EA2CAFDDDA5D}" dt="2024-02-23T08:27:38.853" v="115" actId="20577"/>
          <ac:spMkLst>
            <pc:docMk/>
            <pc:sldMk cId="0" sldId="257"/>
            <ac:spMk id="7" creationId="{00000000-0000-0000-0000-000000000000}"/>
          </ac:spMkLst>
        </pc:spChg>
        <pc:spChg chg="mod">
          <ac:chgData name="Hp Unit" userId="86ec350514542ee1" providerId="LiveId" clId="{96AF4668-4F9D-4A25-A15C-EA2CAFDDDA5D}" dt="2024-02-23T08:27:25.849" v="89" actId="20577"/>
          <ac:spMkLst>
            <pc:docMk/>
            <pc:sldMk cId="0" sldId="257"/>
            <ac:spMk id="8" creationId="{00000000-0000-0000-0000-000000000000}"/>
          </ac:spMkLst>
        </pc:spChg>
      </pc:sldChg>
      <pc:sldChg chg="addSp delSp modSp mod modNotesTx">
        <pc:chgData name="Hp Unit" userId="86ec350514542ee1" providerId="LiveId" clId="{96AF4668-4F9D-4A25-A15C-EA2CAFDDDA5D}" dt="2024-02-27T13:00:48.748" v="564"/>
        <pc:sldMkLst>
          <pc:docMk/>
          <pc:sldMk cId="0" sldId="258"/>
        </pc:sldMkLst>
        <pc:spChg chg="mod">
          <ac:chgData name="Hp Unit" userId="86ec350514542ee1" providerId="LiveId" clId="{96AF4668-4F9D-4A25-A15C-EA2CAFDDDA5D}" dt="2024-02-23T08:34:23.594" v="295" actId="20577"/>
          <ac:spMkLst>
            <pc:docMk/>
            <pc:sldMk cId="0" sldId="258"/>
            <ac:spMk id="6" creationId="{00000000-0000-0000-0000-000000000000}"/>
          </ac:spMkLst>
        </pc:spChg>
        <pc:picChg chg="add mod modCrop">
          <ac:chgData name="Hp Unit" userId="86ec350514542ee1" providerId="LiveId" clId="{96AF4668-4F9D-4A25-A15C-EA2CAFDDDA5D}" dt="2024-02-23T09:08:52.955" v="403" actId="1076"/>
          <ac:picMkLst>
            <pc:docMk/>
            <pc:sldMk cId="0" sldId="258"/>
            <ac:picMk id="4" creationId="{D305DC91-756D-8840-1037-07D0F534E733}"/>
          </ac:picMkLst>
        </pc:picChg>
        <pc:picChg chg="del">
          <ac:chgData name="Hp Unit" userId="86ec350514542ee1" providerId="LiveId" clId="{96AF4668-4F9D-4A25-A15C-EA2CAFDDDA5D}" dt="2024-02-23T09:08:21.108" v="396" actId="478"/>
          <ac:picMkLst>
            <pc:docMk/>
            <pc:sldMk cId="0" sldId="258"/>
            <ac:picMk id="9" creationId="{B9A47A88-106A-4B29-AB4F-C095EAC4EF15}"/>
          </ac:picMkLst>
        </pc:picChg>
      </pc:sldChg>
      <pc:sldChg chg="modSp mod modNotesTx">
        <pc:chgData name="Hp Unit" userId="86ec350514542ee1" providerId="LiveId" clId="{96AF4668-4F9D-4A25-A15C-EA2CAFDDDA5D}" dt="2024-02-27T13:01:28.968" v="570"/>
        <pc:sldMkLst>
          <pc:docMk/>
          <pc:sldMk cId="0" sldId="268"/>
        </pc:sldMkLst>
        <pc:spChg chg="mod">
          <ac:chgData name="Hp Unit" userId="86ec350514542ee1" providerId="LiveId" clId="{96AF4668-4F9D-4A25-A15C-EA2CAFDDDA5D}" dt="2024-02-23T08:35:48.541" v="303" actId="20577"/>
          <ac:spMkLst>
            <pc:docMk/>
            <pc:sldMk cId="0" sldId="268"/>
            <ac:spMk id="8" creationId="{00000000-0000-0000-0000-000000000000}"/>
          </ac:spMkLst>
        </pc:spChg>
      </pc:sldChg>
      <pc:sldChg chg="modSp mod modNotesTx">
        <pc:chgData name="Hp Unit" userId="86ec350514542ee1" providerId="LiveId" clId="{96AF4668-4F9D-4A25-A15C-EA2CAFDDDA5D}" dt="2024-02-27T13:03:04.864" v="586"/>
        <pc:sldMkLst>
          <pc:docMk/>
          <pc:sldMk cId="0" sldId="269"/>
        </pc:sldMkLst>
        <pc:spChg chg="mod">
          <ac:chgData name="Hp Unit" userId="86ec350514542ee1" providerId="LiveId" clId="{96AF4668-4F9D-4A25-A15C-EA2CAFDDDA5D}" dt="2024-02-23T08:42:12.924" v="395" actId="20577"/>
          <ac:spMkLst>
            <pc:docMk/>
            <pc:sldMk cId="0" sldId="269"/>
            <ac:spMk id="3" creationId="{00000000-0000-0000-0000-000000000000}"/>
          </ac:spMkLst>
        </pc:spChg>
        <pc:spChg chg="mod">
          <ac:chgData name="Hp Unit" userId="86ec350514542ee1" providerId="LiveId" clId="{96AF4668-4F9D-4A25-A15C-EA2CAFDDDA5D}" dt="2024-02-23T08:41:59.417" v="386" actId="20577"/>
          <ac:spMkLst>
            <pc:docMk/>
            <pc:sldMk cId="0" sldId="269"/>
            <ac:spMk id="4" creationId="{00000000-0000-0000-0000-000000000000}"/>
          </ac:spMkLst>
        </pc:spChg>
      </pc:sldChg>
      <pc:sldChg chg="addSp delSp modSp mod modNotesTx">
        <pc:chgData name="Hp Unit" userId="86ec350514542ee1" providerId="LiveId" clId="{96AF4668-4F9D-4A25-A15C-EA2CAFDDDA5D}" dt="2024-02-27T13:01:02.729" v="566"/>
        <pc:sldMkLst>
          <pc:docMk/>
          <pc:sldMk cId="4281712665" sldId="270"/>
        </pc:sldMkLst>
        <pc:spChg chg="mod">
          <ac:chgData name="Hp Unit" userId="86ec350514542ee1" providerId="LiveId" clId="{96AF4668-4F9D-4A25-A15C-EA2CAFDDDA5D}" dt="2024-02-23T08:34:43.645" v="297" actId="20577"/>
          <ac:spMkLst>
            <pc:docMk/>
            <pc:sldMk cId="4281712665" sldId="270"/>
            <ac:spMk id="6" creationId="{1BD442D9-3922-28A3-F030-E471C8568362}"/>
          </ac:spMkLst>
        </pc:spChg>
        <pc:picChg chg="del">
          <ac:chgData name="Hp Unit" userId="86ec350514542ee1" providerId="LiveId" clId="{96AF4668-4F9D-4A25-A15C-EA2CAFDDDA5D}" dt="2024-02-23T09:08:56.229" v="404" actId="478"/>
          <ac:picMkLst>
            <pc:docMk/>
            <pc:sldMk cId="4281712665" sldId="270"/>
            <ac:picMk id="4" creationId="{ABDAA998-8168-3BBA-ED0F-DF2D9141F97B}"/>
          </ac:picMkLst>
        </pc:picChg>
        <pc:picChg chg="add mod modCrop">
          <ac:chgData name="Hp Unit" userId="86ec350514542ee1" providerId="LiveId" clId="{96AF4668-4F9D-4A25-A15C-EA2CAFDDDA5D}" dt="2024-02-23T09:09:25.437" v="411" actId="1076"/>
          <ac:picMkLst>
            <pc:docMk/>
            <pc:sldMk cId="4281712665" sldId="270"/>
            <ac:picMk id="8" creationId="{6D00D918-8BCC-5AD1-DDBF-C7D694A25D60}"/>
          </ac:picMkLst>
        </pc:picChg>
      </pc:sldChg>
      <pc:sldChg chg="addSp delSp modSp mod modNotesTx">
        <pc:chgData name="Hp Unit" userId="86ec350514542ee1" providerId="LiveId" clId="{96AF4668-4F9D-4A25-A15C-EA2CAFDDDA5D}" dt="2024-02-27T13:01:37.541" v="571"/>
        <pc:sldMkLst>
          <pc:docMk/>
          <pc:sldMk cId="3339636940" sldId="271"/>
        </pc:sldMkLst>
        <pc:spChg chg="mod">
          <ac:chgData name="Hp Unit" userId="86ec350514542ee1" providerId="LiveId" clId="{96AF4668-4F9D-4A25-A15C-EA2CAFDDDA5D}" dt="2024-02-23T08:36:32.981" v="317" actId="1076"/>
          <ac:spMkLst>
            <pc:docMk/>
            <pc:sldMk cId="3339636940" sldId="271"/>
            <ac:spMk id="5" creationId="{2D68B215-8A29-D6B6-FC8E-42E4E0A91BA3}"/>
          </ac:spMkLst>
        </pc:spChg>
        <pc:spChg chg="mod">
          <ac:chgData name="Hp Unit" userId="86ec350514542ee1" providerId="LiveId" clId="{96AF4668-4F9D-4A25-A15C-EA2CAFDDDA5D}" dt="2024-02-23T08:36:02.132" v="304" actId="20577"/>
          <ac:spMkLst>
            <pc:docMk/>
            <pc:sldMk cId="3339636940" sldId="271"/>
            <ac:spMk id="6" creationId="{500BD445-688A-B9B3-B96F-4C9370A787F6}"/>
          </ac:spMkLst>
        </pc:spChg>
        <pc:picChg chg="add mod modCrop">
          <ac:chgData name="Hp Unit" userId="86ec350514542ee1" providerId="LiveId" clId="{96AF4668-4F9D-4A25-A15C-EA2CAFDDDA5D}" dt="2024-02-23T09:10:21.384" v="427" actId="1076"/>
          <ac:picMkLst>
            <pc:docMk/>
            <pc:sldMk cId="3339636940" sldId="271"/>
            <ac:picMk id="4" creationId="{5B4F57CB-29F0-882C-4A3E-48CF2B64499A}"/>
          </ac:picMkLst>
        </pc:picChg>
        <pc:picChg chg="del">
          <ac:chgData name="Hp Unit" userId="86ec350514542ee1" providerId="LiveId" clId="{96AF4668-4F9D-4A25-A15C-EA2CAFDDDA5D}" dt="2024-02-23T09:09:55.875" v="420" actId="478"/>
          <ac:picMkLst>
            <pc:docMk/>
            <pc:sldMk cId="3339636940" sldId="271"/>
            <ac:picMk id="12" creationId="{FBF13583-3F33-E9BE-65F4-392684C9CC94}"/>
          </ac:picMkLst>
        </pc:picChg>
      </pc:sldChg>
      <pc:sldChg chg="addSp delSp modSp mod modNotesTx">
        <pc:chgData name="Hp Unit" userId="86ec350514542ee1" providerId="LiveId" clId="{96AF4668-4F9D-4A25-A15C-EA2CAFDDDA5D}" dt="2024-02-27T13:01:17.743" v="568"/>
        <pc:sldMkLst>
          <pc:docMk/>
          <pc:sldMk cId="3207991369" sldId="272"/>
        </pc:sldMkLst>
        <pc:spChg chg="mod">
          <ac:chgData name="Hp Unit" userId="86ec350514542ee1" providerId="LiveId" clId="{96AF4668-4F9D-4A25-A15C-EA2CAFDDDA5D}" dt="2024-02-23T08:35:21.172" v="299" actId="20577"/>
          <ac:spMkLst>
            <pc:docMk/>
            <pc:sldMk cId="3207991369" sldId="272"/>
            <ac:spMk id="5" creationId="{72D9B4E9-8870-582C-AF77-47A21C557964}"/>
          </ac:spMkLst>
        </pc:spChg>
        <pc:picChg chg="add mod modCrop">
          <ac:chgData name="Hp Unit" userId="86ec350514542ee1" providerId="LiveId" clId="{96AF4668-4F9D-4A25-A15C-EA2CAFDDDA5D}" dt="2024-02-23T09:09:51.355" v="419" actId="1076"/>
          <ac:picMkLst>
            <pc:docMk/>
            <pc:sldMk cId="3207991369" sldId="272"/>
            <ac:picMk id="4" creationId="{2FFC3585-0F28-C529-D644-DF7C3E9AFFD4}"/>
          </ac:picMkLst>
        </pc:picChg>
        <pc:picChg chg="del">
          <ac:chgData name="Hp Unit" userId="86ec350514542ee1" providerId="LiveId" clId="{96AF4668-4F9D-4A25-A15C-EA2CAFDDDA5D}" dt="2024-02-23T09:09:28.305" v="412" actId="478"/>
          <ac:picMkLst>
            <pc:docMk/>
            <pc:sldMk cId="3207991369" sldId="272"/>
            <ac:picMk id="10" creationId="{C9B31831-82D1-6046-9032-6FB3A21F5B93}"/>
          </ac:picMkLst>
        </pc:picChg>
      </pc:sldChg>
      <pc:sldChg chg="addSp delSp modSp mod modNotesTx">
        <pc:chgData name="Hp Unit" userId="86ec350514542ee1" providerId="LiveId" clId="{96AF4668-4F9D-4A25-A15C-EA2CAFDDDA5D}" dt="2024-03-04T09:36:02.343" v="589"/>
        <pc:sldMkLst>
          <pc:docMk/>
          <pc:sldMk cId="2916071172" sldId="273"/>
        </pc:sldMkLst>
        <pc:spChg chg="mod">
          <ac:chgData name="Hp Unit" userId="86ec350514542ee1" providerId="LiveId" clId="{96AF4668-4F9D-4A25-A15C-EA2CAFDDDA5D}" dt="2024-02-23T08:36:38.510" v="319" actId="1076"/>
          <ac:spMkLst>
            <pc:docMk/>
            <pc:sldMk cId="2916071172" sldId="273"/>
            <ac:spMk id="2" creationId="{0E60A6CC-0FCE-7842-32B9-257DE8A5E5A9}"/>
          </ac:spMkLst>
        </pc:spChg>
        <pc:spChg chg="mod">
          <ac:chgData name="Hp Unit" userId="86ec350514542ee1" providerId="LiveId" clId="{96AF4668-4F9D-4A25-A15C-EA2CAFDDDA5D}" dt="2024-02-27T13:01:40.692" v="572" actId="113"/>
          <ac:spMkLst>
            <pc:docMk/>
            <pc:sldMk cId="2916071172" sldId="273"/>
            <ac:spMk id="5" creationId="{AC3D1D38-E217-A9E8-6C1A-3B419C0A7B43}"/>
          </ac:spMkLst>
        </pc:spChg>
        <pc:picChg chg="del">
          <ac:chgData name="Hp Unit" userId="86ec350514542ee1" providerId="LiveId" clId="{96AF4668-4F9D-4A25-A15C-EA2CAFDDDA5D}" dt="2024-02-23T09:10:24.938" v="428" actId="478"/>
          <ac:picMkLst>
            <pc:docMk/>
            <pc:sldMk cId="2916071172" sldId="273"/>
            <ac:picMk id="4" creationId="{FEE7E67D-7E48-5BFD-656A-01EECF3A78C9}"/>
          </ac:picMkLst>
        </pc:picChg>
        <pc:picChg chg="add mod modCrop">
          <ac:chgData name="Hp Unit" userId="86ec350514542ee1" providerId="LiveId" clId="{96AF4668-4F9D-4A25-A15C-EA2CAFDDDA5D}" dt="2024-02-23T09:10:51.081" v="435" actId="1076"/>
          <ac:picMkLst>
            <pc:docMk/>
            <pc:sldMk cId="2916071172" sldId="273"/>
            <ac:picMk id="8" creationId="{283BFB51-8BA0-0366-0B6F-C652CF88098F}"/>
          </ac:picMkLst>
        </pc:picChg>
      </pc:sldChg>
      <pc:sldChg chg="modSp mod modNotesTx">
        <pc:chgData name="Hp Unit" userId="86ec350514542ee1" providerId="LiveId" clId="{96AF4668-4F9D-4A25-A15C-EA2CAFDDDA5D}" dt="2024-02-27T13:02:06.397" v="576"/>
        <pc:sldMkLst>
          <pc:docMk/>
          <pc:sldMk cId="135307834" sldId="274"/>
        </pc:sldMkLst>
        <pc:spChg chg="mod">
          <ac:chgData name="Hp Unit" userId="86ec350514542ee1" providerId="LiveId" clId="{96AF4668-4F9D-4A25-A15C-EA2CAFDDDA5D}" dt="2024-02-23T08:37:38.196" v="324" actId="20577"/>
          <ac:spMkLst>
            <pc:docMk/>
            <pc:sldMk cId="135307834" sldId="274"/>
            <ac:spMk id="8" creationId="{FFAC890A-EC19-F1D6-AC42-1CAF26B3CCEC}"/>
          </ac:spMkLst>
        </pc:spChg>
      </pc:sldChg>
      <pc:sldChg chg="addSp delSp modSp mod modNotesTx">
        <pc:chgData name="Hp Unit" userId="86ec350514542ee1" providerId="LiveId" clId="{96AF4668-4F9D-4A25-A15C-EA2CAFDDDA5D}" dt="2024-02-27T13:02:16.709" v="578"/>
        <pc:sldMkLst>
          <pc:docMk/>
          <pc:sldMk cId="74404172" sldId="275"/>
        </pc:sldMkLst>
        <pc:spChg chg="mod">
          <ac:chgData name="Hp Unit" userId="86ec350514542ee1" providerId="LiveId" clId="{96AF4668-4F9D-4A25-A15C-EA2CAFDDDA5D}" dt="2024-02-23T08:39:37.632" v="344" actId="20577"/>
          <ac:spMkLst>
            <pc:docMk/>
            <pc:sldMk cId="74404172" sldId="275"/>
            <ac:spMk id="5" creationId="{AE78B7C9-F629-A7A2-2BFC-66635C67CA80}"/>
          </ac:spMkLst>
        </pc:spChg>
        <pc:picChg chg="add del mod modCrop">
          <ac:chgData name="Hp Unit" userId="86ec350514542ee1" providerId="LiveId" clId="{96AF4668-4F9D-4A25-A15C-EA2CAFDDDA5D}" dt="2024-02-27T08:33:52.646" v="482" actId="478"/>
          <ac:picMkLst>
            <pc:docMk/>
            <pc:sldMk cId="74404172" sldId="275"/>
            <ac:picMk id="4" creationId="{D0F824DB-55D7-6870-94D5-38C2A8159FD8}"/>
          </ac:picMkLst>
        </pc:picChg>
        <pc:picChg chg="del">
          <ac:chgData name="Hp Unit" userId="86ec350514542ee1" providerId="LiveId" clId="{96AF4668-4F9D-4A25-A15C-EA2CAFDDDA5D}" dt="2024-02-23T09:10:55.298" v="436" actId="478"/>
          <ac:picMkLst>
            <pc:docMk/>
            <pc:sldMk cId="74404172" sldId="275"/>
            <ac:picMk id="8" creationId="{C738E2D4-7627-A937-EC6E-BB136A883AB9}"/>
          </ac:picMkLst>
        </pc:picChg>
        <pc:picChg chg="add mod modCrop">
          <ac:chgData name="Hp Unit" userId="86ec350514542ee1" providerId="LiveId" clId="{96AF4668-4F9D-4A25-A15C-EA2CAFDDDA5D}" dt="2024-02-27T08:34:21.766" v="489" actId="1076"/>
          <ac:picMkLst>
            <pc:docMk/>
            <pc:sldMk cId="74404172" sldId="275"/>
            <ac:picMk id="8" creationId="{CCD041A3-9111-F724-EC3A-11545C82FB19}"/>
          </ac:picMkLst>
        </pc:picChg>
      </pc:sldChg>
      <pc:sldChg chg="addSp delSp modSp mod modNotesTx">
        <pc:chgData name="Hp Unit" userId="86ec350514542ee1" providerId="LiveId" clId="{96AF4668-4F9D-4A25-A15C-EA2CAFDDDA5D}" dt="2024-03-04T08:47:16.098" v="588"/>
        <pc:sldMkLst>
          <pc:docMk/>
          <pc:sldMk cId="2364297018" sldId="276"/>
        </pc:sldMkLst>
        <pc:spChg chg="mod">
          <ac:chgData name="Hp Unit" userId="86ec350514542ee1" providerId="LiveId" clId="{96AF4668-4F9D-4A25-A15C-EA2CAFDDDA5D}" dt="2024-02-26T06:08:42.539" v="479" actId="20577"/>
          <ac:spMkLst>
            <pc:docMk/>
            <pc:sldMk cId="2364297018" sldId="276"/>
            <ac:spMk id="6" creationId="{4EBCAAB9-85D5-3C41-E459-691CA683D844}"/>
          </ac:spMkLst>
        </pc:spChg>
        <pc:picChg chg="add mod">
          <ac:chgData name="Hp Unit" userId="86ec350514542ee1" providerId="LiveId" clId="{96AF4668-4F9D-4A25-A15C-EA2CAFDDDA5D}" dt="2024-03-04T08:47:16.098" v="588"/>
          <ac:picMkLst>
            <pc:docMk/>
            <pc:sldMk cId="2364297018" sldId="276"/>
            <ac:picMk id="3" creationId="{AE7EB8A9-C2CD-BD34-69FC-EEFB03C365D8}"/>
          </ac:picMkLst>
        </pc:picChg>
        <pc:picChg chg="del">
          <ac:chgData name="Hp Unit" userId="86ec350514542ee1" providerId="LiveId" clId="{96AF4668-4F9D-4A25-A15C-EA2CAFDDDA5D}" dt="2024-02-23T09:11:18.656" v="444" actId="478"/>
          <ac:picMkLst>
            <pc:docMk/>
            <pc:sldMk cId="2364297018" sldId="276"/>
            <ac:picMk id="4" creationId="{21744F1C-2C35-4E64-02BF-72A07E55F732}"/>
          </ac:picMkLst>
        </pc:picChg>
        <pc:picChg chg="add del mod modCrop">
          <ac:chgData name="Hp Unit" userId="86ec350514542ee1" providerId="LiveId" clId="{96AF4668-4F9D-4A25-A15C-EA2CAFDDDA5D}" dt="2024-03-04T08:47:11.838" v="587" actId="478"/>
          <ac:picMkLst>
            <pc:docMk/>
            <pc:sldMk cId="2364297018" sldId="276"/>
            <ac:picMk id="8" creationId="{01C4EF5F-686A-D989-FE72-E3DE175CE664}"/>
          </ac:picMkLst>
        </pc:picChg>
      </pc:sldChg>
      <pc:sldChg chg="addSp delSp modSp mod modAnim modNotesTx">
        <pc:chgData name="Hp Unit" userId="86ec350514542ee1" providerId="LiveId" clId="{96AF4668-4F9D-4A25-A15C-EA2CAFDDDA5D}" dt="2024-02-27T13:02:36.851" v="582"/>
        <pc:sldMkLst>
          <pc:docMk/>
          <pc:sldMk cId="3544570354" sldId="277"/>
        </pc:sldMkLst>
        <pc:spChg chg="mod">
          <ac:chgData name="Hp Unit" userId="86ec350514542ee1" providerId="LiveId" clId="{96AF4668-4F9D-4A25-A15C-EA2CAFDDDA5D}" dt="2024-02-23T08:41:10.547" v="371" actId="1076"/>
          <ac:spMkLst>
            <pc:docMk/>
            <pc:sldMk cId="3544570354" sldId="277"/>
            <ac:spMk id="5" creationId="{ABC7400E-EE6B-D0F2-8C04-93B66760CDDF}"/>
          </ac:spMkLst>
        </pc:spChg>
        <pc:spChg chg="mod">
          <ac:chgData name="Hp Unit" userId="86ec350514542ee1" providerId="LiveId" clId="{96AF4668-4F9D-4A25-A15C-EA2CAFDDDA5D}" dt="2024-02-23T08:40:14.840" v="359" actId="20577"/>
          <ac:spMkLst>
            <pc:docMk/>
            <pc:sldMk cId="3544570354" sldId="277"/>
            <ac:spMk id="6" creationId="{71B8986D-7554-D222-D97E-80C7581A609C}"/>
          </ac:spMkLst>
        </pc:spChg>
        <pc:picChg chg="add mod modCrop">
          <ac:chgData name="Hp Unit" userId="86ec350514542ee1" providerId="LiveId" clId="{96AF4668-4F9D-4A25-A15C-EA2CAFDDDA5D}" dt="2024-02-23T09:12:18.413" v="459" actId="1076"/>
          <ac:picMkLst>
            <pc:docMk/>
            <pc:sldMk cId="3544570354" sldId="277"/>
            <ac:picMk id="4" creationId="{7A6D287F-145C-625E-A4D1-2F8A84196797}"/>
          </ac:picMkLst>
        </pc:picChg>
        <pc:picChg chg="del">
          <ac:chgData name="Hp Unit" userId="86ec350514542ee1" providerId="LiveId" clId="{96AF4668-4F9D-4A25-A15C-EA2CAFDDDA5D}" dt="2024-02-23T09:11:48.618" v="452" actId="478"/>
          <ac:picMkLst>
            <pc:docMk/>
            <pc:sldMk cId="3544570354" sldId="277"/>
            <ac:picMk id="8" creationId="{D9D107A9-AE6E-B8D8-628D-EA708D6727E1}"/>
          </ac:picMkLst>
        </pc:picChg>
      </pc:sldChg>
      <pc:sldChg chg="modSp mod modNotesTx">
        <pc:chgData name="Hp Unit" userId="86ec350514542ee1" providerId="LiveId" clId="{96AF4668-4F9D-4A25-A15C-EA2CAFDDDA5D}" dt="2024-02-27T13:02:55.259" v="585"/>
        <pc:sldMkLst>
          <pc:docMk/>
          <pc:sldMk cId="357842642" sldId="278"/>
        </pc:sldMkLst>
        <pc:spChg chg="mod">
          <ac:chgData name="Hp Unit" userId="86ec350514542ee1" providerId="LiveId" clId="{96AF4668-4F9D-4A25-A15C-EA2CAFDDDA5D}" dt="2024-02-23T08:41:51.795" v="377" actId="14100"/>
          <ac:spMkLst>
            <pc:docMk/>
            <pc:sldMk cId="357842642" sldId="278"/>
            <ac:spMk id="8" creationId="{B5EFB1E0-FCFC-1677-71BD-C188D3323384}"/>
          </ac:spMkLst>
        </pc:spChg>
      </pc:sldChg>
      <pc:sldChg chg="modSp mod modNotesTx">
        <pc:chgData name="Hp Unit" userId="86ec350514542ee1" providerId="LiveId" clId="{96AF4668-4F9D-4A25-A15C-EA2CAFDDDA5D}" dt="2024-02-27T13:02:45.372" v="584"/>
        <pc:sldMkLst>
          <pc:docMk/>
          <pc:sldMk cId="19940105" sldId="279"/>
        </pc:sldMkLst>
        <pc:spChg chg="mod">
          <ac:chgData name="Hp Unit" userId="86ec350514542ee1" providerId="LiveId" clId="{96AF4668-4F9D-4A25-A15C-EA2CAFDDDA5D}" dt="2024-02-23T08:41:36.720" v="373" actId="20577"/>
          <ac:spMkLst>
            <pc:docMk/>
            <pc:sldMk cId="19940105" sldId="279"/>
            <ac:spMk id="5" creationId="{0733A1D3-FD6D-B0D2-AEC5-457FFB51F7AA}"/>
          </ac:spMkLst>
        </pc:spChg>
      </pc:sldChg>
    </pc:docChg>
  </pc:docChgLst>
  <pc:docChgLst>
    <pc:chgData name="Hp Unit" userId="86ec350514542ee1" providerId="LiveId" clId="{0C9A1BB8-04F2-49DC-8493-926F1F0D3524}"/>
    <pc:docChg chg="undo custSel addSld delSld modSld sldOrd">
      <pc:chgData name="Hp Unit" userId="86ec350514542ee1" providerId="LiveId" clId="{0C9A1BB8-04F2-49DC-8493-926F1F0D3524}" dt="2024-02-06T15:47:01.035" v="2910" actId="20577"/>
      <pc:docMkLst>
        <pc:docMk/>
      </pc:docMkLst>
      <pc:sldChg chg="modSp mod modNotesTx">
        <pc:chgData name="Hp Unit" userId="86ec350514542ee1" providerId="LiveId" clId="{0C9A1BB8-04F2-49DC-8493-926F1F0D3524}" dt="2024-02-06T10:49:45.721" v="1011" actId="5793"/>
        <pc:sldMkLst>
          <pc:docMk/>
          <pc:sldMk cId="0" sldId="256"/>
        </pc:sldMkLst>
        <pc:spChg chg="mod">
          <ac:chgData name="Hp Unit" userId="86ec350514542ee1" providerId="LiveId" clId="{0C9A1BB8-04F2-49DC-8493-926F1F0D3524}" dt="2024-02-05T09:34:26.140" v="26" actId="20577"/>
          <ac:spMkLst>
            <pc:docMk/>
            <pc:sldMk cId="0" sldId="256"/>
            <ac:spMk id="11" creationId="{00000000-0000-0000-0000-000000000000}"/>
          </ac:spMkLst>
        </pc:spChg>
        <pc:spChg chg="mod">
          <ac:chgData name="Hp Unit" userId="86ec350514542ee1" providerId="LiveId" clId="{0C9A1BB8-04F2-49DC-8493-926F1F0D3524}" dt="2024-02-05T09:34:30.323" v="28" actId="20577"/>
          <ac:spMkLst>
            <pc:docMk/>
            <pc:sldMk cId="0" sldId="256"/>
            <ac:spMk id="12" creationId="{00000000-0000-0000-0000-000000000000}"/>
          </ac:spMkLst>
        </pc:spChg>
      </pc:sldChg>
      <pc:sldChg chg="modSp mod modNotesTx">
        <pc:chgData name="Hp Unit" userId="86ec350514542ee1" providerId="LiveId" clId="{0C9A1BB8-04F2-49DC-8493-926F1F0D3524}" dt="2024-02-06T10:49:57.904" v="1034" actId="20577"/>
        <pc:sldMkLst>
          <pc:docMk/>
          <pc:sldMk cId="0" sldId="257"/>
        </pc:sldMkLst>
        <pc:spChg chg="mod">
          <ac:chgData name="Hp Unit" userId="86ec350514542ee1" providerId="LiveId" clId="{0C9A1BB8-04F2-49DC-8493-926F1F0D3524}" dt="2024-02-05T09:37:11.997" v="192" actId="6549"/>
          <ac:spMkLst>
            <pc:docMk/>
            <pc:sldMk cId="0" sldId="257"/>
            <ac:spMk id="6" creationId="{00000000-0000-0000-0000-000000000000}"/>
          </ac:spMkLst>
        </pc:spChg>
        <pc:spChg chg="mod">
          <ac:chgData name="Hp Unit" userId="86ec350514542ee1" providerId="LiveId" clId="{0C9A1BB8-04F2-49DC-8493-926F1F0D3524}" dt="2024-02-05T09:36:59.374" v="187" actId="1076"/>
          <ac:spMkLst>
            <pc:docMk/>
            <pc:sldMk cId="0" sldId="257"/>
            <ac:spMk id="7" creationId="{00000000-0000-0000-0000-000000000000}"/>
          </ac:spMkLst>
        </pc:spChg>
      </pc:sldChg>
      <pc:sldChg chg="addSp delSp modSp mod modAnim modNotesTx">
        <pc:chgData name="Hp Unit" userId="86ec350514542ee1" providerId="LiveId" clId="{0C9A1BB8-04F2-49DC-8493-926F1F0D3524}" dt="2024-02-06T11:09:41.891" v="1670" actId="20577"/>
        <pc:sldMkLst>
          <pc:docMk/>
          <pc:sldMk cId="0" sldId="258"/>
        </pc:sldMkLst>
        <pc:spChg chg="mod">
          <ac:chgData name="Hp Unit" userId="86ec350514542ee1" providerId="LiveId" clId="{0C9A1BB8-04F2-49DC-8493-926F1F0D3524}" dt="2024-02-05T09:50:44.297" v="299" actId="1076"/>
          <ac:spMkLst>
            <pc:docMk/>
            <pc:sldMk cId="0" sldId="258"/>
            <ac:spMk id="2" creationId="{00000000-0000-0000-0000-000000000000}"/>
          </ac:spMkLst>
        </pc:spChg>
        <pc:spChg chg="mod">
          <ac:chgData name="Hp Unit" userId="86ec350514542ee1" providerId="LiveId" clId="{0C9A1BB8-04F2-49DC-8493-926F1F0D3524}" dt="2024-02-05T09:50:55.173" v="305" actId="2710"/>
          <ac:spMkLst>
            <pc:docMk/>
            <pc:sldMk cId="0" sldId="258"/>
            <ac:spMk id="5" creationId="{00000000-0000-0000-0000-000000000000}"/>
          </ac:spMkLst>
        </pc:spChg>
        <pc:spChg chg="mod">
          <ac:chgData name="Hp Unit" userId="86ec350514542ee1" providerId="LiveId" clId="{0C9A1BB8-04F2-49DC-8493-926F1F0D3524}" dt="2024-02-05T09:50:54.164" v="303" actId="1076"/>
          <ac:spMkLst>
            <pc:docMk/>
            <pc:sldMk cId="0" sldId="258"/>
            <ac:spMk id="6" creationId="{00000000-0000-0000-0000-000000000000}"/>
          </ac:spMkLst>
        </pc:spChg>
        <pc:grpChg chg="del">
          <ac:chgData name="Hp Unit" userId="86ec350514542ee1" providerId="LiveId" clId="{0C9A1BB8-04F2-49DC-8493-926F1F0D3524}" dt="2024-02-05T09:41:15.882" v="195" actId="478"/>
          <ac:grpSpMkLst>
            <pc:docMk/>
            <pc:sldMk cId="0" sldId="258"/>
            <ac:grpSpMk id="3" creationId="{00000000-0000-0000-0000-000000000000}"/>
          </ac:grpSpMkLst>
        </pc:grpChg>
        <pc:picChg chg="add mod">
          <ac:chgData name="Hp Unit" userId="86ec350514542ee1" providerId="LiveId" clId="{0C9A1BB8-04F2-49DC-8493-926F1F0D3524}" dt="2024-02-05T09:50:53.687" v="302" actId="1076"/>
          <ac:picMkLst>
            <pc:docMk/>
            <pc:sldMk cId="0" sldId="258"/>
            <ac:picMk id="9" creationId="{B9A47A88-106A-4B29-AB4F-C095EAC4EF15}"/>
          </ac:picMkLst>
        </pc:picChg>
      </pc:sldChg>
      <pc:sldChg chg="del">
        <pc:chgData name="Hp Unit" userId="86ec350514542ee1" providerId="LiveId" clId="{0C9A1BB8-04F2-49DC-8493-926F1F0D3524}" dt="2024-02-05T09:57:25.550" v="343" actId="47"/>
        <pc:sldMkLst>
          <pc:docMk/>
          <pc:sldMk cId="0" sldId="259"/>
        </pc:sldMkLst>
      </pc:sldChg>
      <pc:sldChg chg="del">
        <pc:chgData name="Hp Unit" userId="86ec350514542ee1" providerId="LiveId" clId="{0C9A1BB8-04F2-49DC-8493-926F1F0D3524}" dt="2024-02-05T09:57:25.550" v="343" actId="47"/>
        <pc:sldMkLst>
          <pc:docMk/>
          <pc:sldMk cId="0" sldId="260"/>
        </pc:sldMkLst>
      </pc:sldChg>
      <pc:sldChg chg="del">
        <pc:chgData name="Hp Unit" userId="86ec350514542ee1" providerId="LiveId" clId="{0C9A1BB8-04F2-49DC-8493-926F1F0D3524}" dt="2024-02-05T09:40:00.642" v="194" actId="47"/>
        <pc:sldMkLst>
          <pc:docMk/>
          <pc:sldMk cId="0" sldId="261"/>
        </pc:sldMkLst>
      </pc:sldChg>
      <pc:sldChg chg="del">
        <pc:chgData name="Hp Unit" userId="86ec350514542ee1" providerId="LiveId" clId="{0C9A1BB8-04F2-49DC-8493-926F1F0D3524}" dt="2024-02-05T09:39:51.537" v="193" actId="47"/>
        <pc:sldMkLst>
          <pc:docMk/>
          <pc:sldMk cId="0" sldId="262"/>
        </pc:sldMkLst>
      </pc:sldChg>
      <pc:sldChg chg="del">
        <pc:chgData name="Hp Unit" userId="86ec350514542ee1" providerId="LiveId" clId="{0C9A1BB8-04F2-49DC-8493-926F1F0D3524}" dt="2024-02-05T09:39:51.537" v="193" actId="47"/>
        <pc:sldMkLst>
          <pc:docMk/>
          <pc:sldMk cId="0" sldId="263"/>
        </pc:sldMkLst>
      </pc:sldChg>
      <pc:sldChg chg="del">
        <pc:chgData name="Hp Unit" userId="86ec350514542ee1" providerId="LiveId" clId="{0C9A1BB8-04F2-49DC-8493-926F1F0D3524}" dt="2024-02-05T09:39:51.537" v="193" actId="47"/>
        <pc:sldMkLst>
          <pc:docMk/>
          <pc:sldMk cId="0" sldId="264"/>
        </pc:sldMkLst>
      </pc:sldChg>
      <pc:sldChg chg="del">
        <pc:chgData name="Hp Unit" userId="86ec350514542ee1" providerId="LiveId" clId="{0C9A1BB8-04F2-49DC-8493-926F1F0D3524}" dt="2024-02-05T09:39:51.537" v="193" actId="47"/>
        <pc:sldMkLst>
          <pc:docMk/>
          <pc:sldMk cId="0" sldId="265"/>
        </pc:sldMkLst>
      </pc:sldChg>
      <pc:sldChg chg="del">
        <pc:chgData name="Hp Unit" userId="86ec350514542ee1" providerId="LiveId" clId="{0C9A1BB8-04F2-49DC-8493-926F1F0D3524}" dt="2024-02-05T09:39:51.537" v="193" actId="47"/>
        <pc:sldMkLst>
          <pc:docMk/>
          <pc:sldMk cId="0" sldId="266"/>
        </pc:sldMkLst>
      </pc:sldChg>
      <pc:sldChg chg="del">
        <pc:chgData name="Hp Unit" userId="86ec350514542ee1" providerId="LiveId" clId="{0C9A1BB8-04F2-49DC-8493-926F1F0D3524}" dt="2024-02-05T09:39:51.537" v="193" actId="47"/>
        <pc:sldMkLst>
          <pc:docMk/>
          <pc:sldMk cId="0" sldId="267"/>
        </pc:sldMkLst>
      </pc:sldChg>
      <pc:sldChg chg="modNotesTx">
        <pc:chgData name="Hp Unit" userId="86ec350514542ee1" providerId="LiveId" clId="{0C9A1BB8-04F2-49DC-8493-926F1F0D3524}" dt="2024-02-06T11:15:41.152" v="2120" actId="114"/>
        <pc:sldMkLst>
          <pc:docMk/>
          <pc:sldMk cId="0" sldId="268"/>
        </pc:sldMkLst>
      </pc:sldChg>
      <pc:sldChg chg="modSp mod modNotesTx">
        <pc:chgData name="Hp Unit" userId="86ec350514542ee1" providerId="LiveId" clId="{0C9A1BB8-04F2-49DC-8493-926F1F0D3524}" dt="2024-02-06T15:47:01.035" v="2910" actId="20577"/>
        <pc:sldMkLst>
          <pc:docMk/>
          <pc:sldMk cId="0" sldId="269"/>
        </pc:sldMkLst>
        <pc:spChg chg="mod">
          <ac:chgData name="Hp Unit" userId="86ec350514542ee1" providerId="LiveId" clId="{0C9A1BB8-04F2-49DC-8493-926F1F0D3524}" dt="2024-02-06T15:47:01.035" v="2910" actId="20577"/>
          <ac:spMkLst>
            <pc:docMk/>
            <pc:sldMk cId="0" sldId="269"/>
            <ac:spMk id="3" creationId="{00000000-0000-0000-0000-000000000000}"/>
          </ac:spMkLst>
        </pc:spChg>
      </pc:sldChg>
      <pc:sldChg chg="addSp delSp modSp add mod modAnim modNotesTx">
        <pc:chgData name="Hp Unit" userId="86ec350514542ee1" providerId="LiveId" clId="{0C9A1BB8-04F2-49DC-8493-926F1F0D3524}" dt="2024-02-06T11:20:03.725" v="2137"/>
        <pc:sldMkLst>
          <pc:docMk/>
          <pc:sldMk cId="4281712665" sldId="270"/>
        </pc:sldMkLst>
        <pc:spChg chg="mod">
          <ac:chgData name="Hp Unit" userId="86ec350514542ee1" providerId="LiveId" clId="{0C9A1BB8-04F2-49DC-8493-926F1F0D3524}" dt="2024-02-05T09:45:40.707" v="246" actId="1076"/>
          <ac:spMkLst>
            <pc:docMk/>
            <pc:sldMk cId="4281712665" sldId="270"/>
            <ac:spMk id="2" creationId="{E9C64488-4010-D573-D514-7F815FF05CE7}"/>
          </ac:spMkLst>
        </pc:spChg>
        <pc:spChg chg="mod">
          <ac:chgData name="Hp Unit" userId="86ec350514542ee1" providerId="LiveId" clId="{0C9A1BB8-04F2-49DC-8493-926F1F0D3524}" dt="2024-02-05T09:51:27.002" v="313" actId="2710"/>
          <ac:spMkLst>
            <pc:docMk/>
            <pc:sldMk cId="4281712665" sldId="270"/>
            <ac:spMk id="5" creationId="{6F851710-303C-B2AA-B6F2-821027FA8EAB}"/>
          </ac:spMkLst>
        </pc:spChg>
        <pc:spChg chg="mod">
          <ac:chgData name="Hp Unit" userId="86ec350514542ee1" providerId="LiveId" clId="{0C9A1BB8-04F2-49DC-8493-926F1F0D3524}" dt="2024-02-05T09:45:52.658" v="272" actId="20577"/>
          <ac:spMkLst>
            <pc:docMk/>
            <pc:sldMk cId="4281712665" sldId="270"/>
            <ac:spMk id="6" creationId="{1BD442D9-3922-28A3-F030-E471C8568362}"/>
          </ac:spMkLst>
        </pc:spChg>
        <pc:picChg chg="add mod">
          <ac:chgData name="Hp Unit" userId="86ec350514542ee1" providerId="LiveId" clId="{0C9A1BB8-04F2-49DC-8493-926F1F0D3524}" dt="2024-02-05T09:50:06.862" v="295" actId="1076"/>
          <ac:picMkLst>
            <pc:docMk/>
            <pc:sldMk cId="4281712665" sldId="270"/>
            <ac:picMk id="4" creationId="{ABDAA998-8168-3BBA-ED0F-DF2D9141F97B}"/>
          </ac:picMkLst>
        </pc:picChg>
        <pc:picChg chg="del">
          <ac:chgData name="Hp Unit" userId="86ec350514542ee1" providerId="LiveId" clId="{0C9A1BB8-04F2-49DC-8493-926F1F0D3524}" dt="2024-02-05T09:47:36.752" v="290" actId="478"/>
          <ac:picMkLst>
            <pc:docMk/>
            <pc:sldMk cId="4281712665" sldId="270"/>
            <ac:picMk id="9" creationId="{6A571140-DBB8-B50B-A354-24F536F3D423}"/>
          </ac:picMkLst>
        </pc:picChg>
      </pc:sldChg>
      <pc:sldChg chg="addSp delSp modSp add mod ord modAnim modNotesTx">
        <pc:chgData name="Hp Unit" userId="86ec350514542ee1" providerId="LiveId" clId="{0C9A1BB8-04F2-49DC-8493-926F1F0D3524}" dt="2024-02-06T11:25:25.112" v="2339" actId="20577"/>
        <pc:sldMkLst>
          <pc:docMk/>
          <pc:sldMk cId="3339636940" sldId="271"/>
        </pc:sldMkLst>
        <pc:spChg chg="mod">
          <ac:chgData name="Hp Unit" userId="86ec350514542ee1" providerId="LiveId" clId="{0C9A1BB8-04F2-49DC-8493-926F1F0D3524}" dt="2024-02-05T10:16:33.726" v="366" actId="20577"/>
          <ac:spMkLst>
            <pc:docMk/>
            <pc:sldMk cId="3339636940" sldId="271"/>
            <ac:spMk id="5" creationId="{2D68B215-8A29-D6B6-FC8E-42E4E0A91BA3}"/>
          </ac:spMkLst>
        </pc:spChg>
        <pc:spChg chg="mod">
          <ac:chgData name="Hp Unit" userId="86ec350514542ee1" providerId="LiveId" clId="{0C9A1BB8-04F2-49DC-8493-926F1F0D3524}" dt="2024-02-05T10:16:11.876" v="360" actId="20577"/>
          <ac:spMkLst>
            <pc:docMk/>
            <pc:sldMk cId="3339636940" sldId="271"/>
            <ac:spMk id="6" creationId="{500BD445-688A-B9B3-B96F-4C9370A787F6}"/>
          </ac:spMkLst>
        </pc:spChg>
        <pc:picChg chg="del">
          <ac:chgData name="Hp Unit" userId="86ec350514542ee1" providerId="LiveId" clId="{0C9A1BB8-04F2-49DC-8493-926F1F0D3524}" dt="2024-02-05T09:51:55.270" v="327" actId="478"/>
          <ac:picMkLst>
            <pc:docMk/>
            <pc:sldMk cId="3339636940" sldId="271"/>
            <ac:picMk id="4" creationId="{610984F4-DF44-AA6F-3BB6-135DD659D4CE}"/>
          </ac:picMkLst>
        </pc:picChg>
        <pc:picChg chg="add del mod">
          <ac:chgData name="Hp Unit" userId="86ec350514542ee1" providerId="LiveId" clId="{0C9A1BB8-04F2-49DC-8493-926F1F0D3524}" dt="2024-02-05T09:54:05.383" v="339" actId="478"/>
          <ac:picMkLst>
            <pc:docMk/>
            <pc:sldMk cId="3339636940" sldId="271"/>
            <ac:picMk id="8" creationId="{D26D746B-33D7-9B3C-3EFC-DE614A8767A2}"/>
          </ac:picMkLst>
        </pc:picChg>
        <pc:picChg chg="add del mod">
          <ac:chgData name="Hp Unit" userId="86ec350514542ee1" providerId="LiveId" clId="{0C9A1BB8-04F2-49DC-8493-926F1F0D3524}" dt="2024-02-05T10:16:39.847" v="367" actId="478"/>
          <ac:picMkLst>
            <pc:docMk/>
            <pc:sldMk cId="3339636940" sldId="271"/>
            <ac:picMk id="10" creationId="{9D318479-0FA8-1D8E-B2CE-9EC7ADF77E2D}"/>
          </ac:picMkLst>
        </pc:picChg>
        <pc:picChg chg="add mod">
          <ac:chgData name="Hp Unit" userId="86ec350514542ee1" providerId="LiveId" clId="{0C9A1BB8-04F2-49DC-8493-926F1F0D3524}" dt="2024-02-05T10:17:31.050" v="370" actId="1076"/>
          <ac:picMkLst>
            <pc:docMk/>
            <pc:sldMk cId="3339636940" sldId="271"/>
            <ac:picMk id="12" creationId="{FBF13583-3F33-E9BE-65F4-392684C9CC94}"/>
          </ac:picMkLst>
        </pc:picChg>
      </pc:sldChg>
      <pc:sldChg chg="add ord modAnim modNotesTx">
        <pc:chgData name="Hp Unit" userId="86ec350514542ee1" providerId="LiveId" clId="{0C9A1BB8-04F2-49DC-8493-926F1F0D3524}" dt="2024-02-06T11:20:07.503" v="2138"/>
        <pc:sldMkLst>
          <pc:docMk/>
          <pc:sldMk cId="3207991369" sldId="272"/>
        </pc:sldMkLst>
      </pc:sldChg>
      <pc:sldChg chg="addSp delSp modSp add mod modAnim modNotesTx">
        <pc:chgData name="Hp Unit" userId="86ec350514542ee1" providerId="LiveId" clId="{0C9A1BB8-04F2-49DC-8493-926F1F0D3524}" dt="2024-02-06T12:07:14.424" v="2906" actId="20577"/>
        <pc:sldMkLst>
          <pc:docMk/>
          <pc:sldMk cId="2916071172" sldId="273"/>
        </pc:sldMkLst>
        <pc:spChg chg="mod">
          <ac:chgData name="Hp Unit" userId="86ec350514542ee1" providerId="LiveId" clId="{0C9A1BB8-04F2-49DC-8493-926F1F0D3524}" dt="2024-02-06T12:07:14.424" v="2906" actId="20577"/>
          <ac:spMkLst>
            <pc:docMk/>
            <pc:sldMk cId="2916071172" sldId="273"/>
            <ac:spMk id="5" creationId="{AC3D1D38-E217-A9E8-6C1A-3B419C0A7B43}"/>
          </ac:spMkLst>
        </pc:spChg>
        <pc:spChg chg="mod">
          <ac:chgData name="Hp Unit" userId="86ec350514542ee1" providerId="LiveId" clId="{0C9A1BB8-04F2-49DC-8493-926F1F0D3524}" dt="2024-02-05T10:18:02.942" v="389" actId="20577"/>
          <ac:spMkLst>
            <pc:docMk/>
            <pc:sldMk cId="2916071172" sldId="273"/>
            <ac:spMk id="6" creationId="{F1F2C04E-991B-A66A-90E3-2A1CB6EEEB18}"/>
          </ac:spMkLst>
        </pc:spChg>
        <pc:picChg chg="add mod">
          <ac:chgData name="Hp Unit" userId="86ec350514542ee1" providerId="LiveId" clId="{0C9A1BB8-04F2-49DC-8493-926F1F0D3524}" dt="2024-02-05T10:21:36.912" v="393" actId="1076"/>
          <ac:picMkLst>
            <pc:docMk/>
            <pc:sldMk cId="2916071172" sldId="273"/>
            <ac:picMk id="4" creationId="{FEE7E67D-7E48-5BFD-656A-01EECF3A78C9}"/>
          </ac:picMkLst>
        </pc:picChg>
        <pc:picChg chg="del">
          <ac:chgData name="Hp Unit" userId="86ec350514542ee1" providerId="LiveId" clId="{0C9A1BB8-04F2-49DC-8493-926F1F0D3524}" dt="2024-02-05T10:18:05.961" v="390" actId="478"/>
          <ac:picMkLst>
            <pc:docMk/>
            <pc:sldMk cId="2916071172" sldId="273"/>
            <ac:picMk id="12" creationId="{E4BFE798-EFA3-B9BE-9AB1-BD8F77C0FE20}"/>
          </ac:picMkLst>
        </pc:picChg>
      </pc:sldChg>
      <pc:sldChg chg="add ord modNotesTx">
        <pc:chgData name="Hp Unit" userId="86ec350514542ee1" providerId="LiveId" clId="{0C9A1BB8-04F2-49DC-8493-926F1F0D3524}" dt="2024-02-06T11:27:59.432" v="2467" actId="20577"/>
        <pc:sldMkLst>
          <pc:docMk/>
          <pc:sldMk cId="135307834" sldId="274"/>
        </pc:sldMkLst>
      </pc:sldChg>
      <pc:sldChg chg="addSp delSp modSp add mod ord modAnim modNotesTx">
        <pc:chgData name="Hp Unit" userId="86ec350514542ee1" providerId="LiveId" clId="{0C9A1BB8-04F2-49DC-8493-926F1F0D3524}" dt="2024-02-06T11:33:33.660" v="2557" actId="20577"/>
        <pc:sldMkLst>
          <pc:docMk/>
          <pc:sldMk cId="74404172" sldId="275"/>
        </pc:sldMkLst>
        <pc:spChg chg="mod">
          <ac:chgData name="Hp Unit" userId="86ec350514542ee1" providerId="LiveId" clId="{0C9A1BB8-04F2-49DC-8493-926F1F0D3524}" dt="2024-02-05T10:26:03.280" v="432" actId="20577"/>
          <ac:spMkLst>
            <pc:docMk/>
            <pc:sldMk cId="74404172" sldId="275"/>
            <ac:spMk id="5" creationId="{AE78B7C9-F629-A7A2-2BFC-66635C67CA80}"/>
          </ac:spMkLst>
        </pc:spChg>
        <pc:spChg chg="mod">
          <ac:chgData name="Hp Unit" userId="86ec350514542ee1" providerId="LiveId" clId="{0C9A1BB8-04F2-49DC-8493-926F1F0D3524}" dt="2024-02-05T10:22:22.662" v="408" actId="20577"/>
          <ac:spMkLst>
            <pc:docMk/>
            <pc:sldMk cId="74404172" sldId="275"/>
            <ac:spMk id="6" creationId="{20CE13B9-9477-7783-9F8E-92789574748A}"/>
          </ac:spMkLst>
        </pc:spChg>
        <pc:picChg chg="del">
          <ac:chgData name="Hp Unit" userId="86ec350514542ee1" providerId="LiveId" clId="{0C9A1BB8-04F2-49DC-8493-926F1F0D3524}" dt="2024-02-05T10:22:31.055" v="409" actId="478"/>
          <ac:picMkLst>
            <pc:docMk/>
            <pc:sldMk cId="74404172" sldId="275"/>
            <ac:picMk id="4" creationId="{B7E67E01-C7E6-5E9C-BEB4-B273D8A77F7A}"/>
          </ac:picMkLst>
        </pc:picChg>
        <pc:picChg chg="add mod">
          <ac:chgData name="Hp Unit" userId="86ec350514542ee1" providerId="LiveId" clId="{0C9A1BB8-04F2-49DC-8493-926F1F0D3524}" dt="2024-02-05T10:24:13.239" v="412" actId="1076"/>
          <ac:picMkLst>
            <pc:docMk/>
            <pc:sldMk cId="74404172" sldId="275"/>
            <ac:picMk id="8" creationId="{C738E2D4-7627-A937-EC6E-BB136A883AB9}"/>
          </ac:picMkLst>
        </pc:picChg>
      </pc:sldChg>
      <pc:sldChg chg="addSp delSp modSp add mod modAnim modNotesTx">
        <pc:chgData name="Hp Unit" userId="86ec350514542ee1" providerId="LiveId" clId="{0C9A1BB8-04F2-49DC-8493-926F1F0D3524}" dt="2024-02-06T11:36:06.705" v="2627" actId="20577"/>
        <pc:sldMkLst>
          <pc:docMk/>
          <pc:sldMk cId="2364297018" sldId="276"/>
        </pc:sldMkLst>
        <pc:spChg chg="mod">
          <ac:chgData name="Hp Unit" userId="86ec350514542ee1" providerId="LiveId" clId="{0C9A1BB8-04F2-49DC-8493-926F1F0D3524}" dt="2024-02-05T10:25:58.545" v="430" actId="20577"/>
          <ac:spMkLst>
            <pc:docMk/>
            <pc:sldMk cId="2364297018" sldId="276"/>
            <ac:spMk id="5" creationId="{2151FE24-E748-1AAC-F80F-F538099DF5A0}"/>
          </ac:spMkLst>
        </pc:spChg>
        <pc:spChg chg="mod">
          <ac:chgData name="Hp Unit" userId="86ec350514542ee1" providerId="LiveId" clId="{0C9A1BB8-04F2-49DC-8493-926F1F0D3524}" dt="2024-02-05T10:25:33.725" v="425" actId="20577"/>
          <ac:spMkLst>
            <pc:docMk/>
            <pc:sldMk cId="2364297018" sldId="276"/>
            <ac:spMk id="6" creationId="{4EBCAAB9-85D5-3C41-E459-691CA683D844}"/>
          </ac:spMkLst>
        </pc:spChg>
        <pc:picChg chg="add mod">
          <ac:chgData name="Hp Unit" userId="86ec350514542ee1" providerId="LiveId" clId="{0C9A1BB8-04F2-49DC-8493-926F1F0D3524}" dt="2024-02-05T10:28:27.585" v="436" actId="1076"/>
          <ac:picMkLst>
            <pc:docMk/>
            <pc:sldMk cId="2364297018" sldId="276"/>
            <ac:picMk id="4" creationId="{21744F1C-2C35-4E64-02BF-72A07E55F732}"/>
          </ac:picMkLst>
        </pc:picChg>
        <pc:picChg chg="del">
          <ac:chgData name="Hp Unit" userId="86ec350514542ee1" providerId="LiveId" clId="{0C9A1BB8-04F2-49DC-8493-926F1F0D3524}" dt="2024-02-05T10:26:12.623" v="433" actId="478"/>
          <ac:picMkLst>
            <pc:docMk/>
            <pc:sldMk cId="2364297018" sldId="276"/>
            <ac:picMk id="8" creationId="{09DBBB67-C594-A9B2-F720-1C9561E685B8}"/>
          </ac:picMkLst>
        </pc:picChg>
      </pc:sldChg>
      <pc:sldChg chg="addSp delSp modSp add mod modAnim modNotesTx">
        <pc:chgData name="Hp Unit" userId="86ec350514542ee1" providerId="LiveId" clId="{0C9A1BB8-04F2-49DC-8493-926F1F0D3524}" dt="2024-02-06T11:38:23.051" v="2744" actId="113"/>
        <pc:sldMkLst>
          <pc:docMk/>
          <pc:sldMk cId="3544570354" sldId="277"/>
        </pc:sldMkLst>
        <pc:spChg chg="mod">
          <ac:chgData name="Hp Unit" userId="86ec350514542ee1" providerId="LiveId" clId="{0C9A1BB8-04F2-49DC-8493-926F1F0D3524}" dt="2024-02-05T10:29:36.417" v="462" actId="20577"/>
          <ac:spMkLst>
            <pc:docMk/>
            <pc:sldMk cId="3544570354" sldId="277"/>
            <ac:spMk id="5" creationId="{ABC7400E-EE6B-D0F2-8C04-93B66760CDDF}"/>
          </ac:spMkLst>
        </pc:spChg>
        <pc:spChg chg="mod">
          <ac:chgData name="Hp Unit" userId="86ec350514542ee1" providerId="LiveId" clId="{0C9A1BB8-04F2-49DC-8493-926F1F0D3524}" dt="2024-02-05T10:29:13.666" v="457" actId="20577"/>
          <ac:spMkLst>
            <pc:docMk/>
            <pc:sldMk cId="3544570354" sldId="277"/>
            <ac:spMk id="6" creationId="{71B8986D-7554-D222-D97E-80C7581A609C}"/>
          </ac:spMkLst>
        </pc:spChg>
        <pc:picChg chg="del">
          <ac:chgData name="Hp Unit" userId="86ec350514542ee1" providerId="LiveId" clId="{0C9A1BB8-04F2-49DC-8493-926F1F0D3524}" dt="2024-02-05T10:30:19.087" v="463" actId="478"/>
          <ac:picMkLst>
            <pc:docMk/>
            <pc:sldMk cId="3544570354" sldId="277"/>
            <ac:picMk id="4" creationId="{6C5605F7-5E41-BFCA-3C3B-81C26F60EEAA}"/>
          </ac:picMkLst>
        </pc:picChg>
        <pc:picChg chg="add mod">
          <ac:chgData name="Hp Unit" userId="86ec350514542ee1" providerId="LiveId" clId="{0C9A1BB8-04F2-49DC-8493-926F1F0D3524}" dt="2024-02-05T10:31:24.247" v="466" actId="1076"/>
          <ac:picMkLst>
            <pc:docMk/>
            <pc:sldMk cId="3544570354" sldId="277"/>
            <ac:picMk id="8" creationId="{D9D107A9-AE6E-B8D8-628D-EA708D6727E1}"/>
          </ac:picMkLst>
        </pc:picChg>
      </pc:sldChg>
      <pc:sldChg chg="addSp delSp modSp add mod ord modNotesTx">
        <pc:chgData name="Hp Unit" userId="86ec350514542ee1" providerId="LiveId" clId="{0C9A1BB8-04F2-49DC-8493-926F1F0D3524}" dt="2024-02-06T12:16:38.900" v="2909"/>
        <pc:sldMkLst>
          <pc:docMk/>
          <pc:sldMk cId="357842642" sldId="278"/>
        </pc:sldMkLst>
        <pc:picChg chg="add del mod">
          <ac:chgData name="Hp Unit" userId="86ec350514542ee1" providerId="LiveId" clId="{0C9A1BB8-04F2-49DC-8493-926F1F0D3524}" dt="2024-02-05T13:08:07.639" v="472" actId="21"/>
          <ac:picMkLst>
            <pc:docMk/>
            <pc:sldMk cId="357842642" sldId="278"/>
            <ac:picMk id="10" creationId="{994870B9-2A0A-FE14-371C-F0507E006560}"/>
          </ac:picMkLst>
        </pc:picChg>
      </pc:sldChg>
      <pc:sldChg chg="addSp delSp modSp add mod ord modNotesTx">
        <pc:chgData name="Hp Unit" userId="86ec350514542ee1" providerId="LiveId" clId="{0C9A1BB8-04F2-49DC-8493-926F1F0D3524}" dt="2024-02-06T11:41:02.536" v="2861" actId="20577"/>
        <pc:sldMkLst>
          <pc:docMk/>
          <pc:sldMk cId="19940105" sldId="279"/>
        </pc:sldMkLst>
        <pc:spChg chg="mod">
          <ac:chgData name="Hp Unit" userId="86ec350514542ee1" providerId="LiveId" clId="{0C9A1BB8-04F2-49DC-8493-926F1F0D3524}" dt="2024-02-06T07:09:34.106" v="527" actId="20577"/>
          <ac:spMkLst>
            <pc:docMk/>
            <pc:sldMk cId="19940105" sldId="279"/>
            <ac:spMk id="5" creationId="{0733A1D3-FD6D-B0D2-AEC5-457FFB51F7AA}"/>
          </ac:spMkLst>
        </pc:spChg>
        <pc:spChg chg="mod">
          <ac:chgData name="Hp Unit" userId="86ec350514542ee1" providerId="LiveId" clId="{0C9A1BB8-04F2-49DC-8493-926F1F0D3524}" dt="2024-02-05T13:09:34.118" v="510" actId="20577"/>
          <ac:spMkLst>
            <pc:docMk/>
            <pc:sldMk cId="19940105" sldId="279"/>
            <ac:spMk id="6" creationId="{B5892E2D-281B-FB24-7589-AA16C15D4B4A}"/>
          </ac:spMkLst>
        </pc:spChg>
        <pc:picChg chg="del">
          <ac:chgData name="Hp Unit" userId="86ec350514542ee1" providerId="LiveId" clId="{0C9A1BB8-04F2-49DC-8493-926F1F0D3524}" dt="2024-02-05T13:08:19.615" v="476" actId="478"/>
          <ac:picMkLst>
            <pc:docMk/>
            <pc:sldMk cId="19940105" sldId="279"/>
            <ac:picMk id="8" creationId="{D84C1ADD-76AD-D271-60A3-68D0D0E20F27}"/>
          </ac:picMkLst>
        </pc:picChg>
        <pc:picChg chg="add mod">
          <ac:chgData name="Hp Unit" userId="86ec350514542ee1" providerId="LiveId" clId="{0C9A1BB8-04F2-49DC-8493-926F1F0D3524}" dt="2024-02-05T13:09:27.180" v="499" actId="1076"/>
          <ac:picMkLst>
            <pc:docMk/>
            <pc:sldMk cId="19940105" sldId="279"/>
            <ac:picMk id="10" creationId="{994870B9-2A0A-FE14-371C-F0507E00656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18CC00-737E-4BB7-A358-93ECE5EA6736}" type="datetimeFigureOut">
              <a:rPr lang="en-US" smtClean="0"/>
              <a:t>3/6/2024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77BB1D-8456-4482-B633-8D3AAEE762A7}" type="slidenum">
              <a:rPr lang="en-US" smtClean="0"/>
              <a:t>‹#›</a:t>
            </a:fld>
            <a:endParaRPr lang="en-US"/>
          </a:p>
        </p:txBody>
      </p:sp>
    </p:spTree>
    <p:extLst>
      <p:ext uri="{BB962C8B-B14F-4D97-AF65-F5344CB8AC3E}">
        <p14:creationId xmlns:p14="http://schemas.microsoft.com/office/powerpoint/2010/main" val="1611157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mK53O-HyIN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(2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Groet leerders. Laat leerders toe om te gaan sit en hul leermateriaal gereed te kry.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die verskillende vorme van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wat verlede week bespreek is, te herroep:</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Gesinsgeweld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Seksuele geweld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Seksuele teistering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Verkragting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Fisiese geweld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Psigiese geweld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Vrouemoord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Ekonomiese geweld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Sê vir leerders dat hierdie week se les oor die ontdekking van sommige van die oorsake van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gaan.</a:t>
            </a:r>
            <a:endParaRPr lang="en-US" sz="12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5377BB1D-8456-4482-B633-8D3AAEE762A7}" type="slidenum">
              <a:rPr lang="en-US" smtClean="0"/>
              <a:t>1</a:t>
            </a:fld>
            <a:endParaRPr lang="en-US"/>
          </a:p>
        </p:txBody>
      </p:sp>
    </p:spTree>
    <p:extLst>
      <p:ext uri="{BB962C8B-B14F-4D97-AF65-F5344CB8AC3E}">
        <p14:creationId xmlns:p14="http://schemas.microsoft.com/office/powerpoint/2010/main" val="1152913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t>
            </a:r>
            <a:r>
              <a:rPr lang="en-GB" dirty="0" err="1"/>
              <a:t>Deel</a:t>
            </a:r>
            <a:r>
              <a:rPr lang="en-GB" dirty="0"/>
              <a:t> 3) (2 min)</a:t>
            </a:r>
          </a:p>
          <a:p>
            <a:endParaRPr lang="en-US"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"vooroordeel" te definieer voordat u die definisie op die skyfie onthul:</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Vooroordeel</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Vooropgestelde menings of houdings oor 'n persoon of 'n groep, gebaseer op faktore soos ras, geslag, godsdiens of ander eienskappe, as gevolg van onvoldoende kennis of begrip.</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aan 'n voorbeeld van vooroordeel ten opsigte van geslag te dink.</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Voorbeeld: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Om te glo dat mans inherent beter is as vroue. Om vroue as inherent swak of onbekwaam te beskou.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5377BB1D-8456-4482-B633-8D3AAEE762A7}" type="slidenum">
              <a:rPr lang="en-US" smtClean="0"/>
              <a:t>10</a:t>
            </a:fld>
            <a:endParaRPr lang="en-US"/>
          </a:p>
        </p:txBody>
      </p:sp>
    </p:spTree>
    <p:extLst>
      <p:ext uri="{BB962C8B-B14F-4D97-AF65-F5344CB8AC3E}">
        <p14:creationId xmlns:p14="http://schemas.microsoft.com/office/powerpoint/2010/main" val="4242808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t>
            </a:r>
            <a:r>
              <a:rPr lang="en-GB" dirty="0" err="1"/>
              <a:t>Deel</a:t>
            </a:r>
            <a:r>
              <a:rPr lang="en-GB" dirty="0"/>
              <a:t> 3) (2 min)</a:t>
            </a:r>
          </a:p>
          <a:p>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"dweepsug" te definieer voordat u die definisie op die skyfie onthul:</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Dweepsug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Onverdraagsame of bevooroordeelde uitkyk, wat dikwels gekenmerk word deur 'n sterk, onredelike gehegtheid aan jou eie oortuigings en 'n minagting vir diegene wat verskil.</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aan 'n voorbeeld van </a:t>
            </a:r>
            <a:r>
              <a:rPr lang="af-ZA" sz="1200" dirty="0" err="1">
                <a:solidFill>
                  <a:srgbClr val="000000"/>
                </a:solidFill>
                <a:effectLst/>
                <a:latin typeface="Calibri" panose="020F0502020204030204" pitchFamily="34" charset="0"/>
                <a:ea typeface="Arial" panose="020B0604020202020204" pitchFamily="34" charset="0"/>
                <a:cs typeface="Noto Sans Symbols"/>
              </a:rPr>
              <a:t>ouderdomsgebaseerde</a:t>
            </a:r>
            <a:r>
              <a:rPr lang="af-ZA" sz="1200" dirty="0">
                <a:solidFill>
                  <a:srgbClr val="000000"/>
                </a:solidFill>
                <a:effectLst/>
                <a:latin typeface="Calibri" panose="020F0502020204030204" pitchFamily="34" charset="0"/>
                <a:ea typeface="Arial" panose="020B0604020202020204" pitchFamily="34" charset="0"/>
                <a:cs typeface="Noto Sans Symbols"/>
              </a:rPr>
              <a:t> dweepsug ten opsigte van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te dink.</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Voorbeeld: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Dweepsug teen jonger individue gebaseer op ouderdom 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geslagstereotipes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kan tot kinderhuwelike bydra.</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5377BB1D-8456-4482-B633-8D3AAEE762A7}" type="slidenum">
              <a:rPr lang="en-US" smtClean="0"/>
              <a:t>11</a:t>
            </a:fld>
            <a:endParaRPr lang="en-US"/>
          </a:p>
        </p:txBody>
      </p:sp>
    </p:spTree>
    <p:extLst>
      <p:ext uri="{BB962C8B-B14F-4D97-AF65-F5344CB8AC3E}">
        <p14:creationId xmlns:p14="http://schemas.microsoft.com/office/powerpoint/2010/main" val="1047009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t>
            </a:r>
            <a:r>
              <a:rPr lang="en-GB" dirty="0" err="1"/>
              <a:t>Deel</a:t>
            </a:r>
            <a:r>
              <a:rPr lang="en-GB" dirty="0"/>
              <a:t> 3) (2 min)</a:t>
            </a:r>
          </a:p>
          <a:p>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"seksuele oriëntasie" te definieer voordat u die definisie op die skyfie onthul:</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Seksuele oriëntasie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Blywende persoonlike patroon van romantiese of seksuele aangetrokkenheid tot persone van die teenoorgestelde geslag of gender, dieselfde geslag of gender, of tot beide geslagte of meer as een gender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of hulle al die name ken van die geslagte wat deur </a:t>
            </a:r>
            <a:r>
              <a:rPr lang="af-ZA" sz="1200" dirty="0" err="1">
                <a:solidFill>
                  <a:srgbClr val="000000"/>
                </a:solidFill>
                <a:effectLst/>
                <a:latin typeface="Calibri" panose="020F0502020204030204" pitchFamily="34" charset="0"/>
                <a:ea typeface="Arial" panose="020B0604020202020204" pitchFamily="34" charset="0"/>
                <a:cs typeface="Noto Sans Symbols"/>
              </a:rPr>
              <a:t>LGBTQAI</a:t>
            </a:r>
            <a:r>
              <a:rPr lang="af-ZA" sz="1200" dirty="0">
                <a:solidFill>
                  <a:srgbClr val="000000"/>
                </a:solidFill>
                <a:effectLst/>
                <a:latin typeface="Calibri" panose="020F0502020204030204" pitchFamily="34" charset="0"/>
                <a:ea typeface="Arial" panose="020B0604020202020204" pitchFamily="34" charset="0"/>
                <a:cs typeface="Noto Sans Symbols"/>
              </a:rPr>
              <a:t>+ verteenwoordig word.</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LGBTQAI</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Lesbies, gay, biseksueel,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transgender</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interseksueel</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queer</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/bevraagtekening, ongeslagtelike en baie ander terme (soos nie-binêr 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panseksueel</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5377BB1D-8456-4482-B633-8D3AAEE762A7}" type="slidenum">
              <a:rPr lang="en-US" smtClean="0"/>
              <a:t>12</a:t>
            </a:fld>
            <a:endParaRPr lang="en-US"/>
          </a:p>
        </p:txBody>
      </p:sp>
    </p:spTree>
    <p:extLst>
      <p:ext uri="{BB962C8B-B14F-4D97-AF65-F5344CB8AC3E}">
        <p14:creationId xmlns:p14="http://schemas.microsoft.com/office/powerpoint/2010/main" val="361548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a:t>
            </a:r>
            <a:r>
              <a:rPr lang="en-GB" dirty="0" err="1"/>
              <a:t>Deel</a:t>
            </a:r>
            <a:r>
              <a:rPr lang="en-GB" dirty="0"/>
              <a:t> 3) (3 min)</a:t>
            </a:r>
          </a:p>
          <a:p>
            <a:endParaRPr lang="en-GB" dirty="0"/>
          </a:p>
          <a:p>
            <a:r>
              <a:rPr lang="af-ZA" sz="1800" dirty="0">
                <a:solidFill>
                  <a:srgbClr val="000000"/>
                </a:solidFill>
                <a:effectLst/>
                <a:latin typeface="Calibri" panose="020F0502020204030204" pitchFamily="34" charset="0"/>
                <a:ea typeface="Arial" panose="020B0604020202020204" pitchFamily="34" charset="0"/>
              </a:rPr>
              <a:t>Kyk na die video as bron vir </a:t>
            </a:r>
            <a:r>
              <a:rPr lang="af-ZA" sz="1800" b="1" dirty="0">
                <a:solidFill>
                  <a:srgbClr val="000000"/>
                </a:solidFill>
                <a:effectLst/>
                <a:latin typeface="Calibri" panose="020F0502020204030204" pitchFamily="34" charset="0"/>
                <a:ea typeface="Arial" panose="020B0604020202020204" pitchFamily="34" charset="0"/>
              </a:rPr>
              <a:t>Vraag 3 </a:t>
            </a:r>
            <a:r>
              <a:rPr lang="af-ZA" sz="1800" dirty="0">
                <a:solidFill>
                  <a:srgbClr val="000000"/>
                </a:solidFill>
                <a:effectLst/>
                <a:latin typeface="Calibri" panose="020F0502020204030204" pitchFamily="34" charset="0"/>
                <a:ea typeface="Arial" panose="020B0604020202020204" pitchFamily="34" charset="0"/>
              </a:rPr>
              <a:t>in</a:t>
            </a:r>
            <a:r>
              <a:rPr lang="af-ZA" sz="1800" b="1" dirty="0">
                <a:solidFill>
                  <a:srgbClr val="000000"/>
                </a:solidFill>
                <a:effectLst/>
                <a:latin typeface="Calibri" panose="020F0502020204030204" pitchFamily="34" charset="0"/>
                <a:ea typeface="Arial" panose="020B0604020202020204" pitchFamily="34" charset="0"/>
              </a:rPr>
              <a:t> </a:t>
            </a:r>
            <a:r>
              <a:rPr lang="af-ZA" sz="1800" b="1" i="1" dirty="0">
                <a:solidFill>
                  <a:srgbClr val="000000"/>
                </a:solidFill>
                <a:effectLst/>
                <a:latin typeface="Calibri" panose="020F0502020204030204" pitchFamily="34" charset="0"/>
                <a:ea typeface="Arial" panose="020B0604020202020204" pitchFamily="34" charset="0"/>
              </a:rPr>
              <a:t>Aktiwiteit 1</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2 – Werkkaart</a:t>
            </a:r>
            <a:r>
              <a:rPr lang="af-ZA" sz="1800" dirty="0">
                <a:solidFill>
                  <a:srgbClr val="000000"/>
                </a:solidFill>
                <a:effectLst/>
                <a:latin typeface="Calibri" panose="020F0502020204030204" pitchFamily="34" charset="0"/>
                <a:ea typeface="Arial" panose="020B0604020202020204" pitchFamily="34" charset="0"/>
              </a:rPr>
              <a:t>): </a:t>
            </a:r>
            <a:r>
              <a:rPr lang="af-ZA" sz="1800" u="sng" dirty="0" err="1">
                <a:solidFill>
                  <a:srgbClr val="0000FF"/>
                </a:solidFill>
                <a:effectLst/>
                <a:latin typeface="Calibri" panose="020F0502020204030204" pitchFamily="34" charset="0"/>
                <a:ea typeface="Arial" panose="020B0604020202020204" pitchFamily="34" charset="0"/>
                <a:hlinkClick r:id="rId3"/>
              </a:rPr>
              <a:t>LGBTQIA</a:t>
            </a:r>
            <a:r>
              <a:rPr lang="af-ZA" sz="1800" u="sng" dirty="0">
                <a:solidFill>
                  <a:srgbClr val="0000FF"/>
                </a:solidFill>
                <a:effectLst/>
                <a:latin typeface="Calibri" panose="020F0502020204030204" pitchFamily="34" charset="0"/>
                <a:ea typeface="Arial" panose="020B0604020202020204" pitchFamily="34" charset="0"/>
                <a:hlinkClick r:id="rId3"/>
              </a:rPr>
              <a:t>+ </a:t>
            </a:r>
            <a:r>
              <a:rPr lang="af-ZA" sz="1800" u="sng" dirty="0" err="1">
                <a:solidFill>
                  <a:srgbClr val="0000FF"/>
                </a:solidFill>
                <a:effectLst/>
                <a:latin typeface="Calibri" panose="020F0502020204030204" pitchFamily="34" charset="0"/>
                <a:ea typeface="Arial" panose="020B0604020202020204" pitchFamily="34" charset="0"/>
                <a:hlinkClick r:id="rId3"/>
              </a:rPr>
              <a:t>under</a:t>
            </a:r>
            <a:r>
              <a:rPr lang="af-ZA" sz="1800" u="sng" dirty="0">
                <a:solidFill>
                  <a:srgbClr val="0000FF"/>
                </a:solidFill>
                <a:effectLst/>
                <a:latin typeface="Calibri" panose="020F0502020204030204" pitchFamily="34" charset="0"/>
                <a:ea typeface="Arial" panose="020B0604020202020204" pitchFamily="34" charset="0"/>
                <a:hlinkClick r:id="rId3"/>
              </a:rPr>
              <a:t> </a:t>
            </a:r>
            <a:r>
              <a:rPr lang="af-ZA" sz="1800" u="sng" dirty="0" err="1">
                <a:solidFill>
                  <a:srgbClr val="0000FF"/>
                </a:solidFill>
                <a:effectLst/>
                <a:latin typeface="Calibri" panose="020F0502020204030204" pitchFamily="34" charset="0"/>
                <a:ea typeface="Arial" panose="020B0604020202020204" pitchFamily="34" charset="0"/>
                <a:hlinkClick r:id="rId3"/>
              </a:rPr>
              <a:t>attack</a:t>
            </a:r>
            <a:r>
              <a:rPr lang="af-ZA" sz="1800" u="sng" dirty="0">
                <a:solidFill>
                  <a:srgbClr val="0000FF"/>
                </a:solidFill>
                <a:effectLst/>
                <a:latin typeface="Calibri" panose="020F0502020204030204" pitchFamily="34" charset="0"/>
                <a:ea typeface="Arial" panose="020B0604020202020204" pitchFamily="34" charset="0"/>
                <a:hlinkClick r:id="rId3"/>
              </a:rPr>
              <a:t> </a:t>
            </a:r>
            <a:r>
              <a:rPr lang="af-ZA" sz="1800" u="sng" dirty="0" err="1">
                <a:solidFill>
                  <a:srgbClr val="0000FF"/>
                </a:solidFill>
                <a:effectLst/>
                <a:latin typeface="Calibri" panose="020F0502020204030204" pitchFamily="34" charset="0"/>
                <a:ea typeface="Arial" panose="020B0604020202020204" pitchFamily="34" charset="0"/>
                <a:hlinkClick r:id="rId3"/>
              </a:rPr>
              <a:t>during</a:t>
            </a:r>
            <a:r>
              <a:rPr lang="af-ZA" sz="1800" u="sng" dirty="0">
                <a:solidFill>
                  <a:srgbClr val="0000FF"/>
                </a:solidFill>
                <a:effectLst/>
                <a:latin typeface="Calibri" panose="020F0502020204030204" pitchFamily="34" charset="0"/>
                <a:ea typeface="Arial" panose="020B0604020202020204" pitchFamily="34" charset="0"/>
                <a:hlinkClick r:id="rId3"/>
              </a:rPr>
              <a:t> </a:t>
            </a:r>
            <a:r>
              <a:rPr lang="af-ZA" sz="1800" u="sng" dirty="0" err="1">
                <a:solidFill>
                  <a:srgbClr val="0000FF"/>
                </a:solidFill>
                <a:effectLst/>
                <a:latin typeface="Calibri" panose="020F0502020204030204" pitchFamily="34" charset="0"/>
                <a:ea typeface="Arial" panose="020B0604020202020204" pitchFamily="34" charset="0"/>
                <a:hlinkClick r:id="rId3"/>
              </a:rPr>
              <a:t>pride</a:t>
            </a:r>
            <a:r>
              <a:rPr lang="af-ZA" sz="1800" u="sng" dirty="0">
                <a:solidFill>
                  <a:srgbClr val="0000FF"/>
                </a:solidFill>
                <a:effectLst/>
                <a:latin typeface="Calibri" panose="020F0502020204030204" pitchFamily="34" charset="0"/>
                <a:ea typeface="Arial" panose="020B0604020202020204" pitchFamily="34" charset="0"/>
                <a:hlinkClick r:id="rId3"/>
              </a:rPr>
              <a:t> </a:t>
            </a:r>
            <a:r>
              <a:rPr lang="af-ZA" sz="1800" u="sng" dirty="0" err="1">
                <a:solidFill>
                  <a:srgbClr val="0000FF"/>
                </a:solidFill>
                <a:effectLst/>
                <a:latin typeface="Calibri" panose="020F0502020204030204" pitchFamily="34" charset="0"/>
                <a:ea typeface="Arial" panose="020B0604020202020204" pitchFamily="34" charset="0"/>
                <a:hlinkClick r:id="rId3"/>
              </a:rPr>
              <a:t>month</a:t>
            </a:r>
            <a:r>
              <a:rPr lang="af-ZA" sz="1800" u="sng" dirty="0">
                <a:solidFill>
                  <a:srgbClr val="0000FF"/>
                </a:solidFill>
                <a:effectLst/>
                <a:latin typeface="Calibri" panose="020F0502020204030204" pitchFamily="34" charset="0"/>
                <a:ea typeface="Arial" panose="020B0604020202020204" pitchFamily="34" charset="0"/>
                <a:hlinkClick r:id="rId3"/>
              </a:rPr>
              <a:t> (youtube.com)</a:t>
            </a:r>
            <a:r>
              <a:rPr lang="af-ZA" sz="1800" dirty="0">
                <a:solidFill>
                  <a:srgbClr val="000000"/>
                </a:solidFill>
                <a:effectLst/>
                <a:latin typeface="Calibri" panose="020F0502020204030204" pitchFamily="34" charset="0"/>
                <a:ea typeface="Arial" panose="020B0604020202020204" pitchFamily="34" charset="0"/>
              </a:rPr>
              <a:t> (3 min 11 sek)</a:t>
            </a:r>
            <a:endParaRPr lang="en-GB" dirty="0"/>
          </a:p>
        </p:txBody>
      </p:sp>
      <p:sp>
        <p:nvSpPr>
          <p:cNvPr id="4" name="Slide Number Placeholder 3"/>
          <p:cNvSpPr>
            <a:spLocks noGrp="1"/>
          </p:cNvSpPr>
          <p:nvPr>
            <p:ph type="sldNum" sz="quarter" idx="5"/>
          </p:nvPr>
        </p:nvSpPr>
        <p:spPr/>
        <p:txBody>
          <a:bodyPr/>
          <a:lstStyle/>
          <a:p>
            <a:fld id="{5377BB1D-8456-4482-B633-8D3AAEE762A7}" type="slidenum">
              <a:rPr lang="en-US" smtClean="0"/>
              <a:t>13</a:t>
            </a:fld>
            <a:endParaRPr lang="en-US"/>
          </a:p>
        </p:txBody>
      </p:sp>
    </p:spTree>
    <p:extLst>
      <p:ext uri="{BB962C8B-B14F-4D97-AF65-F5344CB8AC3E}">
        <p14:creationId xmlns:p14="http://schemas.microsoft.com/office/powerpoint/2010/main" val="412148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a:t>
            </a:r>
            <a:r>
              <a:rPr lang="en-GB" dirty="0" err="1"/>
              <a:t>Deel</a:t>
            </a:r>
            <a:r>
              <a:rPr lang="en-GB" dirty="0"/>
              <a:t> 3) (4 min)</a:t>
            </a:r>
          </a:p>
          <a:p>
            <a:pPr marL="0" indent="0">
              <a:buFont typeface="Arial" panose="020B0604020202020204" pitchFamily="34" charset="0"/>
              <a:buNone/>
            </a:pPr>
            <a:endParaRPr lang="en-GB" dirty="0"/>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Laat leerders toe om </a:t>
            </a:r>
            <a:r>
              <a:rPr lang="af-ZA" sz="1800" b="1" dirty="0">
                <a:solidFill>
                  <a:srgbClr val="000000"/>
                </a:solidFill>
                <a:effectLst/>
                <a:latin typeface="Calibri" panose="020F0502020204030204" pitchFamily="34" charset="0"/>
                <a:ea typeface="Arial" panose="020B0604020202020204" pitchFamily="34" charset="0"/>
                <a:cs typeface="Noto Sans Symbols"/>
              </a:rPr>
              <a:t>Vraag 3 </a:t>
            </a:r>
            <a:r>
              <a:rPr lang="af-ZA" sz="1800" dirty="0">
                <a:solidFill>
                  <a:srgbClr val="000000"/>
                </a:solidFill>
                <a:effectLst/>
                <a:latin typeface="Calibri" panose="020F0502020204030204" pitchFamily="34" charset="0"/>
                <a:ea typeface="Arial" panose="020B0604020202020204" pitchFamily="34" charset="0"/>
                <a:cs typeface="Noto Sans Symbols"/>
              </a:rPr>
              <a:t>in</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in groepe van VYF te bespreek en te beantwoord.</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vir terugvoer en kontroleer antwoorde deur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r>
              <a:rPr lang="af-ZA" sz="1800" dirty="0">
                <a:solidFill>
                  <a:srgbClr val="000000"/>
                </a:solidFill>
                <a:effectLst/>
                <a:latin typeface="Calibri" panose="020F0502020204030204" pitchFamily="34" charset="0"/>
                <a:ea typeface="Arial" panose="020B0604020202020204" pitchFamily="34" charset="0"/>
                <a:cs typeface="Noto Sans Symbols"/>
              </a:rPr>
              <a:t> te raadpleeg.</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5377BB1D-8456-4482-B633-8D3AAEE762A7}" type="slidenum">
              <a:rPr lang="en-US" smtClean="0"/>
              <a:t>14</a:t>
            </a:fld>
            <a:endParaRPr lang="en-US"/>
          </a:p>
        </p:txBody>
      </p:sp>
    </p:spTree>
    <p:extLst>
      <p:ext uri="{BB962C8B-B14F-4D97-AF65-F5344CB8AC3E}">
        <p14:creationId xmlns:p14="http://schemas.microsoft.com/office/powerpoint/2010/main" val="317262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Refleksie</a:t>
            </a:r>
            <a:r>
              <a:rPr lang="en-GB" dirty="0"/>
              <a:t> (4 min)</a:t>
            </a:r>
            <a:endParaRPr lang="en-US" sz="18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Sluit die les af en vra leerders om na te dink oor wat hulle in hierdie les geleer het.</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Leerders voltooi die volgende </a:t>
            </a:r>
            <a:r>
              <a:rPr lang="af-ZA" sz="1200" dirty="0" err="1">
                <a:solidFill>
                  <a:srgbClr val="000000"/>
                </a:solidFill>
                <a:effectLst/>
                <a:latin typeface="Calibri" panose="020F0502020204030204" pitchFamily="34" charset="0"/>
                <a:ea typeface="Arial" panose="020B0604020202020204" pitchFamily="34" charset="0"/>
                <a:cs typeface="Noto Sans Symbols"/>
              </a:rPr>
              <a:t>refleksievrae</a:t>
            </a:r>
            <a:r>
              <a:rPr lang="af-ZA" sz="1200" dirty="0">
                <a:solidFill>
                  <a:srgbClr val="000000"/>
                </a:solidFill>
                <a:effectLst/>
                <a:latin typeface="Calibri" panose="020F0502020204030204" pitchFamily="34" charset="0"/>
                <a:ea typeface="Arial" panose="020B0604020202020204" pitchFamily="34" charset="0"/>
                <a:cs typeface="Noto Sans Symbols"/>
              </a:rPr>
              <a:t> 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2</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200" i="1" dirty="0">
                <a:solidFill>
                  <a:srgbClr val="000000"/>
                </a:solidFill>
                <a:effectLst/>
                <a:latin typeface="Calibri" panose="020F0502020204030204" pitchFamily="34" charset="0"/>
                <a:ea typeface="Arial" panose="020B0604020202020204" pitchFamily="34" charset="0"/>
                <a:cs typeface="Noto Sans Symbols"/>
              </a:rPr>
              <a:t>)</a:t>
            </a:r>
            <a:r>
              <a:rPr lang="af-ZA" sz="1200"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Dra my optrede, taal of houdings by tot die bekamping of voortbestaan van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geslagsgebaseerde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geweld?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persoonlike veranderinge kan ek aanbring om aktief by te dra tot 'n meer verdraagsame, gelyke en minder gewelddadige omgewing?</a:t>
            </a:r>
            <a:endParaRPr lang="en-US" sz="120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5377BB1D-8456-4482-B633-8D3AAEE762A7}" type="slidenum">
              <a:rPr lang="en-US" smtClean="0"/>
              <a:t>15</a:t>
            </a:fld>
            <a:endParaRPr lang="en-US"/>
          </a:p>
        </p:txBody>
      </p:sp>
    </p:spTree>
    <p:extLst>
      <p:ext uri="{BB962C8B-B14F-4D97-AF65-F5344CB8AC3E}">
        <p14:creationId xmlns:p14="http://schemas.microsoft.com/office/powerpoint/2010/main" val="2093878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err="1"/>
              <a:t>Inleiding</a:t>
            </a:r>
            <a:r>
              <a:rPr lang="en-GB" dirty="0"/>
              <a:t> (1 min)</a:t>
            </a:r>
          </a:p>
          <a:p>
            <a:pPr marL="0" indent="0">
              <a:buFont typeface="Arial" panose="020B0604020202020204" pitchFamily="34" charset="0"/>
              <a:buNone/>
            </a:pPr>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Deel die leerdoelwitte van die les:</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Bespreek krities hoe die volgende faktore tot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GGG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bydra: Ongelyke magsverhoudinge, magsbalans en magstryd tussen geslagte, magsmisbruik, sosiale norme oor die rolle en verantwoordelikhede van elke geslag, patriargie, seksistiese sienings,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geslagstereotipes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vooroordeel, dweepsug, ras, seksuele oriëntasie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LGBTQIA</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377BB1D-8456-4482-B633-8D3AAEE762A7}" type="slidenum">
              <a:rPr lang="en-US" smtClean="0"/>
              <a:t>2</a:t>
            </a:fld>
            <a:endParaRPr lang="en-US"/>
          </a:p>
        </p:txBody>
      </p:sp>
    </p:spTree>
    <p:extLst>
      <p:ext uri="{BB962C8B-B14F-4D97-AF65-F5344CB8AC3E}">
        <p14:creationId xmlns:p14="http://schemas.microsoft.com/office/powerpoint/2010/main" val="1240500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t>
            </a:r>
            <a:r>
              <a:rPr lang="en-GB" dirty="0" err="1"/>
              <a:t>Deel</a:t>
            </a:r>
            <a:r>
              <a:rPr lang="en-GB" dirty="0"/>
              <a:t> 1) (2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"ongelyke magsverhoudinge" te definieer voordat u die definisie op die skyfie onthul:</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Ongelyke magsverhoudinge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Sekere individue of groepe het meer mag en beheer, terwyl ander gemarginaliseer 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ontmagtig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word.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aan 'n voorbeeld te dink van hoe ongelyke magsverhoudinge in 'n intieme verhouding na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kan lei.</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Voorbeeld: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As een maat meer mag het, kan hulle gewelddadig raak as 'n manier om hul beheer in die verhouding uit te oefen.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5377BB1D-8456-4482-B633-8D3AAEE762A7}" type="slidenum">
              <a:rPr lang="en-US" smtClean="0"/>
              <a:t>3</a:t>
            </a:fld>
            <a:endParaRPr lang="en-US"/>
          </a:p>
        </p:txBody>
      </p:sp>
    </p:spTree>
    <p:extLst>
      <p:ext uri="{BB962C8B-B14F-4D97-AF65-F5344CB8AC3E}">
        <p14:creationId xmlns:p14="http://schemas.microsoft.com/office/powerpoint/2010/main" val="4075991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t>
            </a:r>
            <a:r>
              <a:rPr lang="en-GB" dirty="0" err="1"/>
              <a:t>Deel</a:t>
            </a:r>
            <a:r>
              <a:rPr lang="en-GB" dirty="0"/>
              <a:t> 1) (2 min)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a:t>
            </a:r>
            <a:r>
              <a:rPr lang="af-ZA" sz="1200" dirty="0" err="1">
                <a:solidFill>
                  <a:srgbClr val="000000"/>
                </a:solidFill>
                <a:effectLst/>
                <a:latin typeface="Calibri" panose="020F0502020204030204" pitchFamily="34" charset="0"/>
                <a:ea typeface="Arial" panose="020B0604020202020204" pitchFamily="34" charset="0"/>
                <a:cs typeface="Noto Sans Symbols"/>
              </a:rPr>
              <a:t>stereotipiese</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dirty="0" err="1">
                <a:solidFill>
                  <a:srgbClr val="000000"/>
                </a:solidFill>
                <a:effectLst/>
                <a:latin typeface="Calibri" panose="020F0502020204030204" pitchFamily="34" charset="0"/>
                <a:ea typeface="Arial" panose="020B0604020202020204" pitchFamily="34" charset="0"/>
                <a:cs typeface="Noto Sans Symbols"/>
              </a:rPr>
              <a:t>geslagsnorme</a:t>
            </a:r>
            <a:r>
              <a:rPr lang="af-ZA" sz="1200" dirty="0">
                <a:solidFill>
                  <a:srgbClr val="000000"/>
                </a:solidFill>
                <a:effectLst/>
                <a:latin typeface="Calibri" panose="020F0502020204030204" pitchFamily="34" charset="0"/>
                <a:ea typeface="Arial" panose="020B0604020202020204" pitchFamily="34" charset="0"/>
                <a:cs typeface="Noto Sans Symbols"/>
              </a:rPr>
              <a:t>" te definieer voordat u die definisie op die skyfie onthul:</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Stereotipiese</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b="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geslagsnorme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Samelewingsverwagtinge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oortuigings wat bepaal hoe individue van verskillende geslagte moet optree en watter rolle hulle moet vervul. Hierdie norme is dikwels gebaseer op tradisionele en rigiede sienings van manlikheid en vroulikheid.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Maak melding van </a:t>
            </a:r>
            <a:r>
              <a:rPr lang="af-ZA" sz="1200" b="1" dirty="0">
                <a:solidFill>
                  <a:srgbClr val="000000"/>
                </a:solidFill>
                <a:effectLst/>
                <a:latin typeface="Calibri" panose="020F0502020204030204" pitchFamily="34" charset="0"/>
                <a:ea typeface="Arial" panose="020B0604020202020204" pitchFamily="34" charset="0"/>
                <a:cs typeface="Noto Sans Symbols"/>
              </a:rPr>
              <a:t>seksistiese sienings</a:t>
            </a:r>
            <a:r>
              <a:rPr lang="af-ZA" sz="1200" dirty="0">
                <a:solidFill>
                  <a:srgbClr val="000000"/>
                </a:solidFill>
                <a:effectLst/>
                <a:latin typeface="Calibri" panose="020F0502020204030204" pitchFamily="34" charset="0"/>
                <a:ea typeface="Arial" panose="020B0604020202020204" pitchFamily="34" charset="0"/>
                <a:cs typeface="Noto Sans Symbols"/>
              </a:rPr>
              <a:t>:</a:t>
            </a:r>
            <a:r>
              <a:rPr lang="af-ZA" sz="1200" b="1"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latin typeface="Calibri" panose="020F0502020204030204" pitchFamily="34" charset="0"/>
                <a:ea typeface="Arial" panose="020B0604020202020204" pitchFamily="34" charset="0"/>
                <a:cs typeface="Noto Sans Symbols"/>
              </a:rPr>
              <a:t>Diskriminerende houdings of oortuigings wat op 'n persoon se geslag gebaseer is. Hierdie sienings bevoordeel dikwels een geslag bo 'n ander.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aan 'n voorbeeld van 'n </a:t>
            </a:r>
            <a:r>
              <a:rPr lang="af-ZA" sz="1200" dirty="0" err="1">
                <a:solidFill>
                  <a:srgbClr val="000000"/>
                </a:solidFill>
                <a:effectLst/>
                <a:latin typeface="Calibri" panose="020F0502020204030204" pitchFamily="34" charset="0"/>
                <a:ea typeface="Arial" panose="020B0604020202020204" pitchFamily="34" charset="0"/>
                <a:cs typeface="Noto Sans Symbols"/>
              </a:rPr>
              <a:t>stereotipiese</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dirty="0" err="1">
                <a:solidFill>
                  <a:srgbClr val="000000"/>
                </a:solidFill>
                <a:effectLst/>
                <a:latin typeface="Calibri" panose="020F0502020204030204" pitchFamily="34" charset="0"/>
                <a:ea typeface="Arial" panose="020B0604020202020204" pitchFamily="34" charset="0"/>
                <a:cs typeface="Noto Sans Symbols"/>
              </a:rPr>
              <a:t>geslagsnorm</a:t>
            </a:r>
            <a:r>
              <a:rPr lang="af-ZA" sz="1200" dirty="0">
                <a:solidFill>
                  <a:srgbClr val="000000"/>
                </a:solidFill>
                <a:effectLst/>
                <a:latin typeface="Calibri" panose="020F0502020204030204" pitchFamily="34" charset="0"/>
                <a:ea typeface="Arial" panose="020B0604020202020204" pitchFamily="34" charset="0"/>
                <a:cs typeface="Noto Sans Symbols"/>
              </a:rPr>
              <a:t> te dink en hoe dit na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kan lei.</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Voorbeeld: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Norm: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Daar word van mans verwag om nie kwesbaarheid of emosies te toon nie.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spcAft>
                <a:spcPts val="1200"/>
              </a:spcAf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Manifestasie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Mans kan emosies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internaliseer</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omdat die samelewing dit van hulle verwag. Dit kan tot frustrasie en selfs gewelddadige gedrag, as 'n uitlaatklep, lei.</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5377BB1D-8456-4482-B633-8D3AAEE762A7}" type="slidenum">
              <a:rPr lang="en-US" smtClean="0"/>
              <a:t>4</a:t>
            </a:fld>
            <a:endParaRPr lang="en-US"/>
          </a:p>
        </p:txBody>
      </p:sp>
    </p:spTree>
    <p:extLst>
      <p:ext uri="{BB962C8B-B14F-4D97-AF65-F5344CB8AC3E}">
        <p14:creationId xmlns:p14="http://schemas.microsoft.com/office/powerpoint/2010/main" val="1316524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t>
            </a:r>
            <a:r>
              <a:rPr lang="en-GB" dirty="0" err="1"/>
              <a:t>Deel</a:t>
            </a:r>
            <a:r>
              <a:rPr lang="en-GB" dirty="0"/>
              <a:t> 1)  (1 min)</a:t>
            </a:r>
          </a:p>
          <a:p>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Beklemtoon dat baie van die </a:t>
            </a:r>
            <a:r>
              <a:rPr lang="af-ZA" sz="1200" dirty="0" err="1">
                <a:solidFill>
                  <a:srgbClr val="000000"/>
                </a:solidFill>
                <a:effectLst/>
                <a:latin typeface="Calibri" panose="020F0502020204030204" pitchFamily="34" charset="0"/>
                <a:ea typeface="Arial" panose="020B0604020202020204" pitchFamily="34" charset="0"/>
                <a:cs typeface="Noto Sans Symbols"/>
              </a:rPr>
              <a:t>stereotipiese</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dirty="0" err="1">
                <a:solidFill>
                  <a:srgbClr val="000000"/>
                </a:solidFill>
                <a:effectLst/>
                <a:latin typeface="Calibri" panose="020F0502020204030204" pitchFamily="34" charset="0"/>
                <a:ea typeface="Arial" panose="020B0604020202020204" pitchFamily="34" charset="0"/>
                <a:cs typeface="Noto Sans Symbols"/>
              </a:rPr>
              <a:t>geslagsnorme</a:t>
            </a:r>
            <a:r>
              <a:rPr lang="af-ZA" sz="1200" dirty="0">
                <a:solidFill>
                  <a:srgbClr val="000000"/>
                </a:solidFill>
                <a:effectLst/>
                <a:latin typeface="Calibri" panose="020F0502020204030204" pitchFamily="34" charset="0"/>
                <a:ea typeface="Arial" panose="020B0604020202020204" pitchFamily="34" charset="0"/>
                <a:cs typeface="Noto Sans Symbols"/>
              </a:rPr>
              <a:t> uit patriargie spruit. Vra leerders om "patriargie" te definieer voordat u die definisie op die skyfie onthul: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Patriargie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Sosiale stelsel waar mans, veral in familiale 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samelewingstrukture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ongelyke mag, invloed en gesag het.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5377BB1D-8456-4482-B633-8D3AAEE762A7}" type="slidenum">
              <a:rPr lang="en-US" smtClean="0"/>
              <a:t>5</a:t>
            </a:fld>
            <a:endParaRPr lang="en-US"/>
          </a:p>
        </p:txBody>
      </p:sp>
    </p:spTree>
    <p:extLst>
      <p:ext uri="{BB962C8B-B14F-4D97-AF65-F5344CB8AC3E}">
        <p14:creationId xmlns:p14="http://schemas.microsoft.com/office/powerpoint/2010/main" val="1753649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a:t>
            </a:r>
            <a:r>
              <a:rPr lang="en-GB" dirty="0" err="1"/>
              <a:t>Deel</a:t>
            </a:r>
            <a:r>
              <a:rPr lang="en-GB" dirty="0"/>
              <a:t> 1) (6 min)</a:t>
            </a:r>
          </a:p>
          <a:p>
            <a:endParaRPr lang="en-GB" dirty="0"/>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Lees saam met die klas deur die uittreksel by </a:t>
            </a:r>
            <a:r>
              <a:rPr lang="af-ZA" sz="1800" b="1" dirty="0">
                <a:solidFill>
                  <a:srgbClr val="000000"/>
                </a:solidFill>
                <a:effectLst/>
                <a:latin typeface="Calibri" panose="020F0502020204030204" pitchFamily="34" charset="0"/>
                <a:ea typeface="Arial" panose="020B0604020202020204" pitchFamily="34" charset="0"/>
                <a:cs typeface="Noto Sans Symbols"/>
              </a:rPr>
              <a:t>Vraag 1</a:t>
            </a:r>
            <a:r>
              <a:rPr lang="af-ZA" sz="1800" dirty="0">
                <a:solidFill>
                  <a:srgbClr val="000000"/>
                </a:solidFill>
                <a:effectLst/>
                <a:latin typeface="Calibri" panose="020F0502020204030204" pitchFamily="34" charset="0"/>
                <a:ea typeface="Arial" panose="020B0604020202020204" pitchFamily="34" charset="0"/>
                <a:cs typeface="Noto Sans Symbols"/>
              </a:rPr>
              <a:t>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Laat leerders toe om die vrae in groepe van VYF te bespreek en te beantwoord.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vir terugvoer en kontroleer antwoorde deur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r>
              <a:rPr lang="af-ZA" sz="1800" dirty="0">
                <a:solidFill>
                  <a:srgbClr val="000000"/>
                </a:solidFill>
                <a:effectLst/>
                <a:latin typeface="Calibri" panose="020F0502020204030204" pitchFamily="34" charset="0"/>
                <a:ea typeface="Arial" panose="020B0604020202020204" pitchFamily="34" charset="0"/>
                <a:cs typeface="Noto Sans Symbols"/>
              </a:rPr>
              <a:t> te raadpleeg.</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5377BB1D-8456-4482-B633-8D3AAEE762A7}" type="slidenum">
              <a:rPr lang="en-US" smtClean="0"/>
              <a:t>6</a:t>
            </a:fld>
            <a:endParaRPr lang="en-US"/>
          </a:p>
        </p:txBody>
      </p:sp>
    </p:spTree>
    <p:extLst>
      <p:ext uri="{BB962C8B-B14F-4D97-AF65-F5344CB8AC3E}">
        <p14:creationId xmlns:p14="http://schemas.microsoft.com/office/powerpoint/2010/main" val="1370144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t>
            </a:r>
            <a:r>
              <a:rPr lang="en-GB" dirty="0" err="1"/>
              <a:t>Deel</a:t>
            </a:r>
            <a:r>
              <a:rPr lang="en-GB" dirty="0"/>
              <a:t> 2) (2 min)</a:t>
            </a:r>
          </a:p>
          <a:p>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"magstryd" te definieer voordat u die definisie op die skyfie onthul: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Magstryde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Konflik of 'n stryd om invloed, gesag of beheer binne verhoudings of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samelewingstrukture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aan 'n voorbeeld te dink van hoe magstryde binne 'n sosiale groep van mans en vroue na </a:t>
            </a:r>
            <a:r>
              <a:rPr lang="af-ZA" sz="1200" dirty="0" err="1">
                <a:solidFill>
                  <a:srgbClr val="000000"/>
                </a:solidFill>
                <a:effectLst/>
                <a:latin typeface="Calibri" panose="020F0502020204030204" pitchFamily="34" charset="0"/>
                <a:ea typeface="Arial" panose="020B0604020202020204" pitchFamily="34" charset="0"/>
                <a:cs typeface="Noto Sans Symbols"/>
              </a:rPr>
              <a:t>GGG</a:t>
            </a:r>
            <a:r>
              <a:rPr lang="af-ZA" sz="1200" dirty="0">
                <a:solidFill>
                  <a:srgbClr val="000000"/>
                </a:solidFill>
                <a:effectLst/>
                <a:latin typeface="Calibri" panose="020F0502020204030204" pitchFamily="34" charset="0"/>
                <a:ea typeface="Arial" panose="020B0604020202020204" pitchFamily="34" charset="0"/>
                <a:cs typeface="Noto Sans Symbols"/>
              </a:rPr>
              <a:t> kan lei.</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Voorbeeld: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Daar kan 'n vrou wees wat die dominante stem wil wees of groepdinamika wil beheer, wat kan lei tot uitsluiting, afknouery of teistering van mans in die groep.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5377BB1D-8456-4482-B633-8D3AAEE762A7}" type="slidenum">
              <a:rPr lang="en-US" smtClean="0"/>
              <a:t>7</a:t>
            </a:fld>
            <a:endParaRPr lang="en-US"/>
          </a:p>
        </p:txBody>
      </p:sp>
    </p:spTree>
    <p:extLst>
      <p:ext uri="{BB962C8B-B14F-4D97-AF65-F5344CB8AC3E}">
        <p14:creationId xmlns:p14="http://schemas.microsoft.com/office/powerpoint/2010/main" val="4069522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t>
            </a:r>
            <a:r>
              <a:rPr lang="en-GB" dirty="0" err="1"/>
              <a:t>Deel</a:t>
            </a:r>
            <a:r>
              <a:rPr lang="en-GB" dirty="0"/>
              <a:t> 2) (2 min)</a:t>
            </a:r>
          </a:p>
          <a:p>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"magsmisbruik" te definieer voordat u die definisie op die skyfie onthul:</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Magsmisbruik</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Die misbruik of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uitbuiting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van gesag, invloed of beheer om ander te benadeel of te manipuleer.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Maak seker dat leerders weet wat die term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uitbuiting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beteken: Om iemand onregverdig te behandel om uit hul werk voordeel te trek. Byvoorbeeld: Wanneer 'n werkgewer versuim om die nodige veiligheidstoerusting of opleiding aan werkgewers te verskaf terwyl hy van hulle verwag om gevaarlike take te verrig. Die werknemers se behoefte aan inkomste en werksekerheid word uitgebuit, deur hul welstand in gevaar stel terwyl die werkgewer finansieel daardeur bevoordeel word.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aan 'n voorbeeld van magsmisbruik binne 'n gemeenskap te dink.</a:t>
            </a:r>
            <a:endParaRPr lang="en-US" sz="1200" dirty="0">
              <a:effectLst/>
              <a:latin typeface="Noto Sans Symbols"/>
              <a:ea typeface="Noto Sans Symbols"/>
              <a:cs typeface="Noto Sans Symbols"/>
            </a:endParaRPr>
          </a:p>
          <a:p>
            <a:pPr marL="742950" lvl="1" indent="-285750">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Voorbeeld: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Wetstoepassingsbeamptes kan hul mag misbruik deur individue te teister of gewelddadig teenoor hulle op te tree, veral teenoor gemarginaliseerde groepe, wat tot sistemiese kwessies van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GGG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bydra.</a:t>
            </a:r>
            <a:endParaRPr lang="en-US" sz="120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5377BB1D-8456-4482-B633-8D3AAEE762A7}" type="slidenum">
              <a:rPr lang="en-US" smtClean="0"/>
              <a:t>8</a:t>
            </a:fld>
            <a:endParaRPr lang="en-US"/>
          </a:p>
        </p:txBody>
      </p:sp>
    </p:spTree>
    <p:extLst>
      <p:ext uri="{BB962C8B-B14F-4D97-AF65-F5344CB8AC3E}">
        <p14:creationId xmlns:p14="http://schemas.microsoft.com/office/powerpoint/2010/main" val="2245040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a:t>
            </a:r>
            <a:r>
              <a:rPr lang="en-GB" dirty="0" err="1"/>
              <a:t>Deel</a:t>
            </a:r>
            <a:r>
              <a:rPr lang="en-GB" dirty="0"/>
              <a:t> 2) (5 min)</a:t>
            </a:r>
          </a:p>
          <a:p>
            <a:endParaRPr lang="en-US" dirty="0"/>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Lees saam met die klas deur die uittreksel by </a:t>
            </a:r>
            <a:r>
              <a:rPr lang="af-ZA" sz="1800" b="1" dirty="0">
                <a:solidFill>
                  <a:srgbClr val="000000"/>
                </a:solidFill>
                <a:effectLst/>
                <a:latin typeface="Calibri" panose="020F0502020204030204" pitchFamily="34" charset="0"/>
                <a:ea typeface="Arial" panose="020B0604020202020204" pitchFamily="34" charset="0"/>
                <a:cs typeface="Noto Sans Symbols"/>
              </a:rPr>
              <a:t>Vraag 2</a:t>
            </a:r>
            <a:r>
              <a:rPr lang="af-ZA" sz="1800" dirty="0">
                <a:solidFill>
                  <a:srgbClr val="000000"/>
                </a:solidFill>
                <a:effectLst/>
                <a:latin typeface="Calibri" panose="020F0502020204030204" pitchFamily="34" charset="0"/>
                <a:ea typeface="Arial" panose="020B0604020202020204" pitchFamily="34" charset="0"/>
                <a:cs typeface="Noto Sans Symbols"/>
              </a:rPr>
              <a:t>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Laat leerders toe om die vrae in groepe van VYF te bespreek en te beantwoord.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vir terugvoer en kontroleer antwoorde deur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r>
              <a:rPr lang="af-ZA" sz="1800" dirty="0">
                <a:solidFill>
                  <a:srgbClr val="000000"/>
                </a:solidFill>
                <a:effectLst/>
                <a:latin typeface="Calibri" panose="020F0502020204030204" pitchFamily="34" charset="0"/>
                <a:ea typeface="Arial" panose="020B0604020202020204" pitchFamily="34" charset="0"/>
                <a:cs typeface="Noto Sans Symbols"/>
              </a:rPr>
              <a:t> te raadpleeg.</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5377BB1D-8456-4482-B633-8D3AAEE762A7}" type="slidenum">
              <a:rPr lang="en-US" smtClean="0"/>
              <a:t>9</a:t>
            </a:fld>
            <a:endParaRPr lang="en-US"/>
          </a:p>
        </p:txBody>
      </p:sp>
    </p:spTree>
    <p:extLst>
      <p:ext uri="{BB962C8B-B14F-4D97-AF65-F5344CB8AC3E}">
        <p14:creationId xmlns:p14="http://schemas.microsoft.com/office/powerpoint/2010/main" val="3854307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2.jpeg"/><Relationship Id="rId4" Type="http://schemas.openxmlformats.org/officeDocument/2006/relationships/hyperlink" Target="https://www.youtube.com/watch?v=mK53O-HyIN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sv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9.sv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jp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AutoShape 3"/>
          <p:cNvSpPr/>
          <p:nvPr/>
        </p:nvSpPr>
        <p:spPr>
          <a:xfrm>
            <a:off x="1028700" y="9777645"/>
            <a:ext cx="16230600" cy="0"/>
          </a:xfrm>
          <a:prstGeom prst="line">
            <a:avLst/>
          </a:prstGeom>
          <a:ln w="19050" cap="rnd">
            <a:solidFill>
              <a:srgbClr val="403E3A"/>
            </a:solidFill>
            <a:prstDash val="solid"/>
            <a:headEnd type="none" w="sm" len="sm"/>
            <a:tailEnd type="none" w="sm" len="sm"/>
          </a:ln>
        </p:spPr>
        <p:txBody>
          <a:bodyPr/>
          <a:lstStyle/>
          <a:p>
            <a:endParaRPr lang="en-US"/>
          </a:p>
        </p:txBody>
      </p:sp>
      <p:pic>
        <p:nvPicPr>
          <p:cNvPr id="13" name="Picture 12" descr="A logo with a person in the middle&#10;&#10;Description automatically generated">
            <a:extLst>
              <a:ext uri="{FF2B5EF4-FFF2-40B4-BE49-F238E27FC236}">
                <a16:creationId xmlns:a16="http://schemas.microsoft.com/office/drawing/2014/main" id="{BA2BFDE1-4F5D-5E1E-ACB7-0BAABC5686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E0E8E-70D6-172D-9D4E-3FC010A829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D17253F-8845-B86D-7507-B8FB44F7959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TextBox 5">
            <a:extLst>
              <a:ext uri="{FF2B5EF4-FFF2-40B4-BE49-F238E27FC236}">
                <a16:creationId xmlns:a16="http://schemas.microsoft.com/office/drawing/2014/main" id="{AE78B7C9-F629-A7A2-2BFC-66635C67CA80}"/>
              </a:ext>
            </a:extLst>
          </p:cNvPr>
          <p:cNvSpPr txBox="1"/>
          <p:nvPr/>
        </p:nvSpPr>
        <p:spPr>
          <a:xfrm>
            <a:off x="1333500" y="8191500"/>
            <a:ext cx="15468600" cy="1401025"/>
          </a:xfrm>
          <a:prstGeom prst="rect">
            <a:avLst/>
          </a:prstGeom>
        </p:spPr>
        <p:txBody>
          <a:bodyPr wrap="square" lIns="0" tIns="0" rIns="0" bIns="0" rtlCol="0" anchor="t">
            <a:spAutoFit/>
          </a:bodyPr>
          <a:lstStyle/>
          <a:p>
            <a:pPr algn="ctr">
              <a:lnSpc>
                <a:spcPct val="150000"/>
              </a:lnSpc>
            </a:pPr>
            <a:r>
              <a:rPr lang="nl-NL" sz="3200" dirty="0">
                <a:latin typeface="Calibri (MS)"/>
              </a:rPr>
              <a:t>Vooropgestelde menings of houdings oor 'n persoon of 'n groep gebaseer op faktore soos ras, geslag, godsdiens of ander eienskappe, as gevolg van ovoldoende kennis of begrip.</a:t>
            </a:r>
            <a:endParaRPr lang="en-US" sz="3200" dirty="0">
              <a:latin typeface="Calibri (MS)"/>
            </a:endParaRPr>
          </a:p>
        </p:txBody>
      </p:sp>
      <p:sp>
        <p:nvSpPr>
          <p:cNvPr id="6" name="TextBox 6">
            <a:extLst>
              <a:ext uri="{FF2B5EF4-FFF2-40B4-BE49-F238E27FC236}">
                <a16:creationId xmlns:a16="http://schemas.microsoft.com/office/drawing/2014/main" id="{20CE13B9-9477-7783-9F8E-92789574748A}"/>
              </a:ext>
            </a:extLst>
          </p:cNvPr>
          <p:cNvSpPr txBox="1"/>
          <p:nvPr/>
        </p:nvSpPr>
        <p:spPr>
          <a:xfrm>
            <a:off x="3581400" y="7199434"/>
            <a:ext cx="10972800" cy="992066"/>
          </a:xfrm>
          <a:prstGeom prst="rect">
            <a:avLst/>
          </a:prstGeom>
        </p:spPr>
        <p:txBody>
          <a:bodyPr wrap="square" lIns="0" tIns="0" rIns="0" bIns="0" rtlCol="0" anchor="t">
            <a:spAutoFit/>
          </a:bodyPr>
          <a:lstStyle/>
          <a:p>
            <a:pPr algn="ctr">
              <a:lnSpc>
                <a:spcPts val="7730"/>
              </a:lnSpc>
            </a:pPr>
            <a:r>
              <a:rPr lang="en-GB" sz="7888" dirty="0" err="1">
                <a:solidFill>
                  <a:srgbClr val="C16240"/>
                </a:solidFill>
                <a:latin typeface="Antonio Bold"/>
              </a:rPr>
              <a:t>Vooroordeel</a:t>
            </a:r>
            <a:endParaRPr lang="en-US" sz="7888"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FD274D87-50D6-3FBB-0C32-65FE8589EC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group of people posing for a photo&#10;&#10;Description automatically generated">
            <a:extLst>
              <a:ext uri="{FF2B5EF4-FFF2-40B4-BE49-F238E27FC236}">
                <a16:creationId xmlns:a16="http://schemas.microsoft.com/office/drawing/2014/main" id="{CCD041A3-9111-F724-EC3A-11545C82FB19}"/>
              </a:ext>
            </a:extLst>
          </p:cNvPr>
          <p:cNvPicPr>
            <a:picLocks noChangeAspect="1"/>
          </p:cNvPicPr>
          <p:nvPr/>
        </p:nvPicPr>
        <p:blipFill rotWithShape="1">
          <a:blip r:embed="rId5">
            <a:extLst>
              <a:ext uri="{28A0092B-C50C-407E-A947-70E740481C1C}">
                <a14:useLocalDpi xmlns:a14="http://schemas.microsoft.com/office/drawing/2010/main" val="0"/>
              </a:ext>
            </a:extLst>
          </a:blip>
          <a:srcRect t="16663" b="16663"/>
          <a:stretch/>
        </p:blipFill>
        <p:spPr>
          <a:xfrm>
            <a:off x="4562064" y="694475"/>
            <a:ext cx="9011472" cy="6008400"/>
          </a:xfrm>
          <a:prstGeom prst="rect">
            <a:avLst/>
          </a:prstGeom>
        </p:spPr>
      </p:pic>
    </p:spTree>
    <p:extLst>
      <p:ext uri="{BB962C8B-B14F-4D97-AF65-F5344CB8AC3E}">
        <p14:creationId xmlns:p14="http://schemas.microsoft.com/office/powerpoint/2010/main" val="7440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53F89-410B-833D-FC8A-E7E94BC387F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39AAE4F-A420-E7B5-AD5C-8B08F9F1E5E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TextBox 5">
            <a:extLst>
              <a:ext uri="{FF2B5EF4-FFF2-40B4-BE49-F238E27FC236}">
                <a16:creationId xmlns:a16="http://schemas.microsoft.com/office/drawing/2014/main" id="{2151FE24-E748-1AAC-F80F-F538099DF5A0}"/>
              </a:ext>
            </a:extLst>
          </p:cNvPr>
          <p:cNvSpPr txBox="1"/>
          <p:nvPr/>
        </p:nvSpPr>
        <p:spPr>
          <a:xfrm>
            <a:off x="1333500" y="8191500"/>
            <a:ext cx="15468600" cy="1401025"/>
          </a:xfrm>
          <a:prstGeom prst="rect">
            <a:avLst/>
          </a:prstGeom>
        </p:spPr>
        <p:txBody>
          <a:bodyPr wrap="square" lIns="0" tIns="0" rIns="0" bIns="0" rtlCol="0" anchor="t">
            <a:spAutoFit/>
          </a:bodyPr>
          <a:lstStyle/>
          <a:p>
            <a:pPr algn="ctr">
              <a:lnSpc>
                <a:spcPct val="150000"/>
              </a:lnSpc>
            </a:pPr>
            <a:r>
              <a:rPr lang="nl-NL" sz="3200" dirty="0">
                <a:latin typeface="Calibri (MS)"/>
              </a:rPr>
              <a:t>Onverdraagsame of bevooroordeelde uitkyk, dikwels gekenmerk deur 'n sterk, onredelike gehegtheid aan jou eie oortuigings en 'n minagting vir diegene wat verskil.</a:t>
            </a:r>
            <a:endParaRPr lang="en-US" sz="3200" dirty="0">
              <a:latin typeface="Calibri (MS)"/>
            </a:endParaRPr>
          </a:p>
        </p:txBody>
      </p:sp>
      <p:sp>
        <p:nvSpPr>
          <p:cNvPr id="6" name="TextBox 6">
            <a:extLst>
              <a:ext uri="{FF2B5EF4-FFF2-40B4-BE49-F238E27FC236}">
                <a16:creationId xmlns:a16="http://schemas.microsoft.com/office/drawing/2014/main" id="{4EBCAAB9-85D5-3C41-E459-691CA683D844}"/>
              </a:ext>
            </a:extLst>
          </p:cNvPr>
          <p:cNvSpPr txBox="1"/>
          <p:nvPr/>
        </p:nvSpPr>
        <p:spPr>
          <a:xfrm>
            <a:off x="3581400" y="7199434"/>
            <a:ext cx="10972800" cy="992066"/>
          </a:xfrm>
          <a:prstGeom prst="rect">
            <a:avLst/>
          </a:prstGeom>
        </p:spPr>
        <p:txBody>
          <a:bodyPr wrap="square" lIns="0" tIns="0" rIns="0" bIns="0" rtlCol="0" anchor="t">
            <a:spAutoFit/>
          </a:bodyPr>
          <a:lstStyle/>
          <a:p>
            <a:pPr algn="ctr">
              <a:lnSpc>
                <a:spcPts val="7730"/>
              </a:lnSpc>
            </a:pPr>
            <a:r>
              <a:rPr lang="en-GB" sz="7888" dirty="0" err="1">
                <a:solidFill>
                  <a:srgbClr val="C16240"/>
                </a:solidFill>
                <a:latin typeface="Antonio Bold"/>
              </a:rPr>
              <a:t>Dweepsug</a:t>
            </a:r>
            <a:endParaRPr lang="en-US" sz="7888"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BD19485B-BEC2-953E-5F62-5A96F0255E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red and blue game pieces&#10;&#10;Description automatically generated">
            <a:extLst>
              <a:ext uri="{FF2B5EF4-FFF2-40B4-BE49-F238E27FC236}">
                <a16:creationId xmlns:a16="http://schemas.microsoft.com/office/drawing/2014/main" id="{AE7EB8A9-C2CD-BD34-69FC-EEFB03C365D8}"/>
              </a:ext>
            </a:extLst>
          </p:cNvPr>
          <p:cNvPicPr>
            <a:picLocks noChangeAspect="1"/>
          </p:cNvPicPr>
          <p:nvPr/>
        </p:nvPicPr>
        <p:blipFill rotWithShape="1">
          <a:blip r:embed="rId5">
            <a:extLst>
              <a:ext uri="{28A0092B-C50C-407E-A947-70E740481C1C}">
                <a14:useLocalDpi xmlns:a14="http://schemas.microsoft.com/office/drawing/2010/main" val="0"/>
              </a:ext>
            </a:extLst>
          </a:blip>
          <a:srcRect t="16663" b="16663"/>
          <a:stretch/>
        </p:blipFill>
        <p:spPr>
          <a:xfrm>
            <a:off x="4562063" y="695001"/>
            <a:ext cx="9011473" cy="6008400"/>
          </a:xfrm>
          <a:prstGeom prst="rect">
            <a:avLst/>
          </a:prstGeom>
        </p:spPr>
      </p:pic>
    </p:spTree>
    <p:extLst>
      <p:ext uri="{BB962C8B-B14F-4D97-AF65-F5344CB8AC3E}">
        <p14:creationId xmlns:p14="http://schemas.microsoft.com/office/powerpoint/2010/main" val="236429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4A83B-937E-E988-F475-770DCD4113C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A3FBFF5-0DA3-A6E5-CE99-E708F19A110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TextBox 5">
            <a:extLst>
              <a:ext uri="{FF2B5EF4-FFF2-40B4-BE49-F238E27FC236}">
                <a16:creationId xmlns:a16="http://schemas.microsoft.com/office/drawing/2014/main" id="{ABC7400E-EE6B-D0F2-8C04-93B66760CDDF}"/>
              </a:ext>
            </a:extLst>
          </p:cNvPr>
          <p:cNvSpPr txBox="1"/>
          <p:nvPr/>
        </p:nvSpPr>
        <p:spPr>
          <a:xfrm>
            <a:off x="419100" y="8191500"/>
            <a:ext cx="17449800" cy="1401025"/>
          </a:xfrm>
          <a:prstGeom prst="rect">
            <a:avLst/>
          </a:prstGeom>
        </p:spPr>
        <p:txBody>
          <a:bodyPr wrap="square" lIns="0" tIns="0" rIns="0" bIns="0" rtlCol="0" anchor="t">
            <a:spAutoFit/>
          </a:bodyPr>
          <a:lstStyle/>
          <a:p>
            <a:pPr algn="ctr">
              <a:lnSpc>
                <a:spcPct val="150000"/>
              </a:lnSpc>
            </a:pPr>
            <a:r>
              <a:rPr lang="af-ZA" sz="3200" dirty="0"/>
              <a:t>'n Blywende persoonlike patroon van romantiese of seksuele aangetrokkenheid tot persone van die teenoorgestelde geslag of gender, dieselfde geslag of gender, of tot beide geslagte of meer as een gender.</a:t>
            </a:r>
            <a:endParaRPr lang="en-US" sz="3200" dirty="0"/>
          </a:p>
        </p:txBody>
      </p:sp>
      <p:sp>
        <p:nvSpPr>
          <p:cNvPr id="6" name="TextBox 6">
            <a:extLst>
              <a:ext uri="{FF2B5EF4-FFF2-40B4-BE49-F238E27FC236}">
                <a16:creationId xmlns:a16="http://schemas.microsoft.com/office/drawing/2014/main" id="{71B8986D-7554-D222-D97E-80C7581A609C}"/>
              </a:ext>
            </a:extLst>
          </p:cNvPr>
          <p:cNvSpPr txBox="1"/>
          <p:nvPr/>
        </p:nvSpPr>
        <p:spPr>
          <a:xfrm>
            <a:off x="3581400" y="7199434"/>
            <a:ext cx="10972800" cy="992066"/>
          </a:xfrm>
          <a:prstGeom prst="rect">
            <a:avLst/>
          </a:prstGeom>
        </p:spPr>
        <p:txBody>
          <a:bodyPr wrap="square" lIns="0" tIns="0" rIns="0" bIns="0" rtlCol="0" anchor="t">
            <a:spAutoFit/>
          </a:bodyPr>
          <a:lstStyle/>
          <a:p>
            <a:pPr algn="ctr">
              <a:lnSpc>
                <a:spcPts val="7730"/>
              </a:lnSpc>
            </a:pPr>
            <a:r>
              <a:rPr lang="en-GB" sz="7888" dirty="0" err="1">
                <a:solidFill>
                  <a:srgbClr val="C16240"/>
                </a:solidFill>
                <a:latin typeface="Antonio Bold"/>
              </a:rPr>
              <a:t>Seksuele</a:t>
            </a:r>
            <a:r>
              <a:rPr lang="en-GB" sz="7888" dirty="0">
                <a:solidFill>
                  <a:srgbClr val="C16240"/>
                </a:solidFill>
                <a:latin typeface="Antonio Bold"/>
              </a:rPr>
              <a:t> </a:t>
            </a:r>
            <a:r>
              <a:rPr lang="en-GB" sz="7888" dirty="0" err="1">
                <a:solidFill>
                  <a:srgbClr val="C16240"/>
                </a:solidFill>
                <a:latin typeface="Antonio Bold"/>
              </a:rPr>
              <a:t>Oriëntasie</a:t>
            </a:r>
            <a:endParaRPr lang="en-US" sz="7888"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86BDB03B-1E5C-5B39-37B4-4E69FCD0CC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hands making a heart shape with the sun behind them&#10;&#10;Description automatically generated">
            <a:extLst>
              <a:ext uri="{FF2B5EF4-FFF2-40B4-BE49-F238E27FC236}">
                <a16:creationId xmlns:a16="http://schemas.microsoft.com/office/drawing/2014/main" id="{D7429F92-F04D-DA0A-5210-592C51C579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4828" y="611906"/>
            <a:ext cx="8978343" cy="5985562"/>
          </a:xfrm>
          <a:prstGeom prst="rect">
            <a:avLst/>
          </a:prstGeom>
        </p:spPr>
      </p:pic>
    </p:spTree>
    <p:extLst>
      <p:ext uri="{BB962C8B-B14F-4D97-AF65-F5344CB8AC3E}">
        <p14:creationId xmlns:p14="http://schemas.microsoft.com/office/powerpoint/2010/main" val="354457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013C6-AA7F-CC14-5048-B4C1FA206E7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7379BEF-281E-2052-CC31-66D58895FF3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TextBox 5">
            <a:extLst>
              <a:ext uri="{FF2B5EF4-FFF2-40B4-BE49-F238E27FC236}">
                <a16:creationId xmlns:a16="http://schemas.microsoft.com/office/drawing/2014/main" id="{0733A1D3-FD6D-B0D2-AEC5-457FFB51F7AA}"/>
              </a:ext>
            </a:extLst>
          </p:cNvPr>
          <p:cNvSpPr txBox="1"/>
          <p:nvPr/>
        </p:nvSpPr>
        <p:spPr>
          <a:xfrm>
            <a:off x="1333500" y="8908069"/>
            <a:ext cx="15468600" cy="662361"/>
          </a:xfrm>
          <a:prstGeom prst="rect">
            <a:avLst/>
          </a:prstGeom>
        </p:spPr>
        <p:txBody>
          <a:bodyPr wrap="square" lIns="0" tIns="0" rIns="0" bIns="0" rtlCol="0" anchor="t">
            <a:spAutoFit/>
          </a:bodyPr>
          <a:lstStyle/>
          <a:p>
            <a:pPr algn="ctr">
              <a:lnSpc>
                <a:spcPct val="150000"/>
              </a:lnSpc>
            </a:pPr>
            <a:r>
              <a:rPr lang="en-GB" sz="3200" dirty="0">
                <a:hlinkClick r:id="rId4"/>
              </a:rPr>
              <a:t>LGBTQIA+ under attack during pride month (youtube.com)</a:t>
            </a:r>
            <a:r>
              <a:rPr lang="en-GB" sz="3200" dirty="0"/>
              <a:t> (3 min 11 </a:t>
            </a:r>
            <a:r>
              <a:rPr lang="en-GB" sz="3200" dirty="0" err="1"/>
              <a:t>sek</a:t>
            </a:r>
            <a:r>
              <a:rPr lang="en-GB" sz="3200" dirty="0"/>
              <a:t>)</a:t>
            </a:r>
            <a:endParaRPr lang="en-US" sz="3200" dirty="0">
              <a:latin typeface="Calibri (MS)"/>
            </a:endParaRPr>
          </a:p>
        </p:txBody>
      </p:sp>
      <p:sp>
        <p:nvSpPr>
          <p:cNvPr id="6" name="TextBox 6">
            <a:extLst>
              <a:ext uri="{FF2B5EF4-FFF2-40B4-BE49-F238E27FC236}">
                <a16:creationId xmlns:a16="http://schemas.microsoft.com/office/drawing/2014/main" id="{B5892E2D-281B-FB24-7589-AA16C15D4B4A}"/>
              </a:ext>
            </a:extLst>
          </p:cNvPr>
          <p:cNvSpPr txBox="1"/>
          <p:nvPr/>
        </p:nvSpPr>
        <p:spPr>
          <a:xfrm>
            <a:off x="3581400" y="8039100"/>
            <a:ext cx="10972800" cy="992066"/>
          </a:xfrm>
          <a:prstGeom prst="rect">
            <a:avLst/>
          </a:prstGeom>
        </p:spPr>
        <p:txBody>
          <a:bodyPr wrap="square" lIns="0" tIns="0" rIns="0" bIns="0" rtlCol="0" anchor="t">
            <a:spAutoFit/>
          </a:bodyPr>
          <a:lstStyle/>
          <a:p>
            <a:pPr algn="ctr">
              <a:lnSpc>
                <a:spcPts val="7730"/>
              </a:lnSpc>
            </a:pPr>
            <a:r>
              <a:rPr lang="en-GB" sz="7888" dirty="0" err="1">
                <a:solidFill>
                  <a:srgbClr val="C16240"/>
                </a:solidFill>
                <a:latin typeface="Antonio Bold"/>
              </a:rPr>
              <a:t>KYK</a:t>
            </a:r>
            <a:r>
              <a:rPr lang="en-GB" sz="7888" dirty="0">
                <a:solidFill>
                  <a:srgbClr val="C16240"/>
                </a:solidFill>
                <a:latin typeface="Antonio Bold"/>
              </a:rPr>
              <a:t> NA </a:t>
            </a:r>
            <a:r>
              <a:rPr lang="en-GB" sz="7888" dirty="0" err="1">
                <a:solidFill>
                  <a:srgbClr val="C16240"/>
                </a:solidFill>
                <a:latin typeface="Antonio Bold"/>
              </a:rPr>
              <a:t>HIERDIE</a:t>
            </a:r>
            <a:r>
              <a:rPr lang="en-GB" sz="7888" dirty="0">
                <a:solidFill>
                  <a:srgbClr val="C16240"/>
                </a:solidFill>
                <a:latin typeface="Antonio Bold"/>
              </a:rPr>
              <a:t> VIDEO</a:t>
            </a:r>
            <a:endParaRPr lang="en-US" sz="7888"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291F0919-577B-27F1-B0A1-26B8804DA7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rainbow colored crosswalk on a street&#10;&#10;Description automatically generated">
            <a:extLst>
              <a:ext uri="{FF2B5EF4-FFF2-40B4-BE49-F238E27FC236}">
                <a16:creationId xmlns:a16="http://schemas.microsoft.com/office/drawing/2014/main" id="{3E2348E9-25D3-7CC3-032B-638EACAD076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597965" y="716570"/>
            <a:ext cx="11219972" cy="6326818"/>
          </a:xfrm>
          <a:prstGeom prst="rect">
            <a:avLst/>
          </a:prstGeom>
        </p:spPr>
      </p:pic>
    </p:spTree>
    <p:extLst>
      <p:ext uri="{BB962C8B-B14F-4D97-AF65-F5344CB8AC3E}">
        <p14:creationId xmlns:p14="http://schemas.microsoft.com/office/powerpoint/2010/main" val="19940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5F374-EC27-B6BC-36A9-CC1A1A8F8CA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51071A3-6981-9DED-471A-5893A71DC1E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a:extLst>
              <a:ext uri="{FF2B5EF4-FFF2-40B4-BE49-F238E27FC236}">
                <a16:creationId xmlns:a16="http://schemas.microsoft.com/office/drawing/2014/main" id="{F0A38F4E-9198-F00C-F5A0-2E364881E558}"/>
              </a:ext>
            </a:extLst>
          </p:cNvPr>
          <p:cNvSpPr/>
          <p:nvPr/>
        </p:nvSpPr>
        <p:spPr>
          <a:xfrm>
            <a:off x="-2122" y="4980044"/>
            <a:ext cx="9329212" cy="4980044"/>
          </a:xfrm>
          <a:custGeom>
            <a:avLst/>
            <a:gdLst/>
            <a:ahLst/>
            <a:cxnLst/>
            <a:rect l="l" t="t" r="r" b="b"/>
            <a:pathLst>
              <a:path w="9329212" h="4980044">
                <a:moveTo>
                  <a:pt x="0" y="0"/>
                </a:moveTo>
                <a:lnTo>
                  <a:pt x="9329211" y="0"/>
                </a:lnTo>
                <a:lnTo>
                  <a:pt x="9329211" y="4980045"/>
                </a:lnTo>
                <a:lnTo>
                  <a:pt x="0" y="4980045"/>
                </a:lnTo>
                <a:lnTo>
                  <a:pt x="0" y="0"/>
                </a:lnTo>
                <a:close/>
              </a:path>
            </a:pathLst>
          </a:custGeom>
          <a:blipFill>
            <a:blip r:embed="rId4">
              <a:alphaModFix amt="19999"/>
              <a:extLst>
                <a:ext uri="{96DAC541-7B7A-43D3-8B79-37D633B846F1}">
                  <asvg:svgBlip xmlns:asvg="http://schemas.microsoft.com/office/drawing/2016/SVG/main" r:embed="rId5"/>
                </a:ext>
              </a:extLst>
            </a:blip>
            <a:stretch>
              <a:fillRect b="-68364"/>
            </a:stretch>
          </a:blipFill>
        </p:spPr>
        <p:txBody>
          <a:bodyPr/>
          <a:lstStyle/>
          <a:p>
            <a:endParaRPr lang="en-US"/>
          </a:p>
        </p:txBody>
      </p:sp>
      <p:grpSp>
        <p:nvGrpSpPr>
          <p:cNvPr id="4" name="Group 4">
            <a:extLst>
              <a:ext uri="{FF2B5EF4-FFF2-40B4-BE49-F238E27FC236}">
                <a16:creationId xmlns:a16="http://schemas.microsoft.com/office/drawing/2014/main" id="{F7CF939D-5791-C414-7107-E88BCED3A7E4}"/>
              </a:ext>
            </a:extLst>
          </p:cNvPr>
          <p:cNvGrpSpPr/>
          <p:nvPr/>
        </p:nvGrpSpPr>
        <p:grpSpPr>
          <a:xfrm>
            <a:off x="0" y="0"/>
            <a:ext cx="9329212" cy="10477500"/>
            <a:chOff x="0" y="0"/>
            <a:chExt cx="3155807" cy="3544241"/>
          </a:xfrm>
        </p:grpSpPr>
        <p:sp>
          <p:nvSpPr>
            <p:cNvPr id="5" name="Freeform 5">
              <a:extLst>
                <a:ext uri="{FF2B5EF4-FFF2-40B4-BE49-F238E27FC236}">
                  <a16:creationId xmlns:a16="http://schemas.microsoft.com/office/drawing/2014/main" id="{920D6E41-4309-86E0-4932-1AA62A4D1810}"/>
                </a:ext>
              </a:extLst>
            </p:cNvPr>
            <p:cNvSpPr/>
            <p:nvPr/>
          </p:nvSpPr>
          <p:spPr>
            <a:xfrm>
              <a:off x="0" y="0"/>
              <a:ext cx="3155807" cy="3544241"/>
            </a:xfrm>
            <a:custGeom>
              <a:avLst/>
              <a:gdLst/>
              <a:ahLst/>
              <a:cxnLst/>
              <a:rect l="l" t="t" r="r" b="b"/>
              <a:pathLst>
                <a:path w="3155807" h="3544241">
                  <a:moveTo>
                    <a:pt x="0" y="0"/>
                  </a:moveTo>
                  <a:lnTo>
                    <a:pt x="3155807" y="0"/>
                  </a:lnTo>
                  <a:lnTo>
                    <a:pt x="3155807" y="3544241"/>
                  </a:lnTo>
                  <a:lnTo>
                    <a:pt x="0" y="3544241"/>
                  </a:lnTo>
                  <a:close/>
                </a:path>
              </a:pathLst>
            </a:custGeom>
            <a:solidFill>
              <a:srgbClr val="C16240">
                <a:alpha val="69804"/>
              </a:srgbClr>
            </a:solidFill>
          </p:spPr>
          <p:txBody>
            <a:bodyPr/>
            <a:lstStyle/>
            <a:p>
              <a:endParaRPr lang="en-US"/>
            </a:p>
          </p:txBody>
        </p:sp>
      </p:grpSp>
      <p:grpSp>
        <p:nvGrpSpPr>
          <p:cNvPr id="6" name="Group 6">
            <a:extLst>
              <a:ext uri="{FF2B5EF4-FFF2-40B4-BE49-F238E27FC236}">
                <a16:creationId xmlns:a16="http://schemas.microsoft.com/office/drawing/2014/main" id="{8FEB3244-3E7D-55EE-A942-11A6CB00741C}"/>
              </a:ext>
            </a:extLst>
          </p:cNvPr>
          <p:cNvGrpSpPr/>
          <p:nvPr/>
        </p:nvGrpSpPr>
        <p:grpSpPr>
          <a:xfrm>
            <a:off x="747889" y="485329"/>
            <a:ext cx="7829189" cy="9316341"/>
            <a:chOff x="0" y="0"/>
            <a:chExt cx="3790950" cy="4511040"/>
          </a:xfrm>
        </p:grpSpPr>
        <p:sp>
          <p:nvSpPr>
            <p:cNvPr id="7" name="Freeform 7">
              <a:extLst>
                <a:ext uri="{FF2B5EF4-FFF2-40B4-BE49-F238E27FC236}">
                  <a16:creationId xmlns:a16="http://schemas.microsoft.com/office/drawing/2014/main" id="{F00113DF-60EB-A2F3-5C91-FE1E448D723F}"/>
                </a:ext>
              </a:extLst>
            </p:cNvPr>
            <p:cNvSpPr/>
            <p:nvPr/>
          </p:nvSpPr>
          <p:spPr>
            <a:xfrm>
              <a:off x="158750" y="158750"/>
              <a:ext cx="3473450" cy="4193540"/>
            </a:xfrm>
            <a:custGeom>
              <a:avLst/>
              <a:gdLst/>
              <a:ahLst/>
              <a:cxnLst/>
              <a:rect l="l" t="t" r="r" b="b"/>
              <a:pathLst>
                <a:path w="3473450" h="4193540">
                  <a:moveTo>
                    <a:pt x="0" y="0"/>
                  </a:moveTo>
                  <a:lnTo>
                    <a:pt x="3473450" y="0"/>
                  </a:lnTo>
                  <a:lnTo>
                    <a:pt x="3473450" y="4193540"/>
                  </a:lnTo>
                  <a:lnTo>
                    <a:pt x="0" y="4193540"/>
                  </a:lnTo>
                  <a:close/>
                </a:path>
              </a:pathLst>
            </a:custGeom>
            <a:blipFill>
              <a:blip r:embed="rId6"/>
              <a:stretch>
                <a:fillRect t="-8329" b="-8329"/>
              </a:stretch>
            </a:blipFill>
          </p:spPr>
          <p:txBody>
            <a:bodyPr/>
            <a:lstStyle/>
            <a:p>
              <a:endParaRPr lang="en-US"/>
            </a:p>
          </p:txBody>
        </p:sp>
      </p:grpSp>
      <p:sp>
        <p:nvSpPr>
          <p:cNvPr id="8" name="TextBox 8">
            <a:extLst>
              <a:ext uri="{FF2B5EF4-FFF2-40B4-BE49-F238E27FC236}">
                <a16:creationId xmlns:a16="http://schemas.microsoft.com/office/drawing/2014/main" id="{B5EFB1E0-FCFC-1677-71BD-C188D3323384}"/>
              </a:ext>
            </a:extLst>
          </p:cNvPr>
          <p:cNvSpPr txBox="1"/>
          <p:nvPr/>
        </p:nvSpPr>
        <p:spPr>
          <a:xfrm>
            <a:off x="10134600" y="4206831"/>
            <a:ext cx="7620000" cy="5017977"/>
          </a:xfrm>
          <a:prstGeom prst="rect">
            <a:avLst/>
          </a:prstGeom>
        </p:spPr>
        <p:txBody>
          <a:bodyPr wrap="square" lIns="0" tIns="0" rIns="0" bIns="0" rtlCol="0" anchor="t">
            <a:spAutoFit/>
          </a:bodyPr>
          <a:lstStyle/>
          <a:p>
            <a:pPr algn="ctr">
              <a:lnSpc>
                <a:spcPts val="20297"/>
              </a:lnSpc>
            </a:pPr>
            <a:r>
              <a:rPr lang="en-US" sz="14498" dirty="0" err="1">
                <a:solidFill>
                  <a:srgbClr val="C16240"/>
                </a:solidFill>
                <a:latin typeface="Antonio Bold"/>
              </a:rPr>
              <a:t>GROEP</a:t>
            </a:r>
            <a:r>
              <a:rPr lang="en-US" sz="14498" dirty="0">
                <a:solidFill>
                  <a:srgbClr val="C16240"/>
                </a:solidFill>
                <a:latin typeface="Antonio Bold"/>
              </a:rPr>
              <a:t>-
</a:t>
            </a:r>
            <a:r>
              <a:rPr lang="en-US" sz="14498" dirty="0" err="1">
                <a:solidFill>
                  <a:srgbClr val="C16240"/>
                </a:solidFill>
                <a:latin typeface="Antonio Bold"/>
              </a:rPr>
              <a:t>AKTIWITEIT</a:t>
            </a:r>
            <a:endParaRPr lang="en-US" sz="14498" dirty="0">
              <a:solidFill>
                <a:srgbClr val="C16240"/>
              </a:solidFill>
              <a:latin typeface="Antonio Bold"/>
            </a:endParaRPr>
          </a:p>
        </p:txBody>
      </p:sp>
      <p:pic>
        <p:nvPicPr>
          <p:cNvPr id="9" name="Picture 8" descr="A logo with a person in the middle&#10;&#10;Description automatically generated">
            <a:extLst>
              <a:ext uri="{FF2B5EF4-FFF2-40B4-BE49-F238E27FC236}">
                <a16:creationId xmlns:a16="http://schemas.microsoft.com/office/drawing/2014/main" id="{6117A194-9D22-433A-CCC6-E4472631AB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842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TextBox 3"/>
          <p:cNvSpPr txBox="1"/>
          <p:nvPr/>
        </p:nvSpPr>
        <p:spPr>
          <a:xfrm>
            <a:off x="8399005" y="6431247"/>
            <a:ext cx="8860295" cy="1218154"/>
          </a:xfrm>
          <a:prstGeom prst="rect">
            <a:avLst/>
          </a:prstGeom>
        </p:spPr>
        <p:txBody>
          <a:bodyPr lIns="0" tIns="0" rIns="0" bIns="0" rtlCol="0" anchor="t">
            <a:spAutoFit/>
          </a:bodyPr>
          <a:lstStyle/>
          <a:p>
            <a:pPr>
              <a:lnSpc>
                <a:spcPts val="4900"/>
              </a:lnSpc>
            </a:pPr>
            <a:r>
              <a:rPr lang="nl-NL" sz="3500" dirty="0">
                <a:solidFill>
                  <a:srgbClr val="000000"/>
                </a:solidFill>
                <a:latin typeface="Calibri" panose="020F0502020204030204" pitchFamily="34" charset="0"/>
                <a:cs typeface="Calibri" panose="020F0502020204030204" pitchFamily="34" charset="0"/>
              </a:rPr>
              <a:t>Beantwoord die refleksievrae op jou werkkaart oor wat jy vandag geleer het.</a:t>
            </a:r>
            <a:endParaRPr lang="en-US" sz="3500" dirty="0">
              <a:solidFill>
                <a:srgbClr val="000000"/>
              </a:solidFill>
              <a:latin typeface="Calibri" panose="020F0502020204030204" pitchFamily="34" charset="0"/>
              <a:cs typeface="Calibri" panose="020F0502020204030204" pitchFamily="34" charset="0"/>
            </a:endParaRPr>
          </a:p>
        </p:txBody>
      </p:sp>
      <p:sp>
        <p:nvSpPr>
          <p:cNvPr id="4" name="TextBox 4"/>
          <p:cNvSpPr txBox="1"/>
          <p:nvPr/>
        </p:nvSpPr>
        <p:spPr>
          <a:xfrm>
            <a:off x="8399005" y="3743144"/>
            <a:ext cx="8860295" cy="2288987"/>
          </a:xfrm>
          <a:prstGeom prst="rect">
            <a:avLst/>
          </a:prstGeom>
        </p:spPr>
        <p:txBody>
          <a:bodyPr lIns="0" tIns="0" rIns="0" bIns="0" rtlCol="0" anchor="t">
            <a:spAutoFit/>
          </a:bodyPr>
          <a:lstStyle/>
          <a:p>
            <a:pPr marL="0" lvl="0" indent="0">
              <a:lnSpc>
                <a:spcPts val="19820"/>
              </a:lnSpc>
            </a:pPr>
            <a:r>
              <a:rPr lang="en-US" sz="10599" dirty="0" err="1">
                <a:solidFill>
                  <a:srgbClr val="E5654D"/>
                </a:solidFill>
                <a:latin typeface="Antonio Bold"/>
              </a:rPr>
              <a:t>REFLEKSIE</a:t>
            </a:r>
            <a:endParaRPr lang="en-US" sz="10599" dirty="0">
              <a:solidFill>
                <a:srgbClr val="E5654D"/>
              </a:solidFill>
              <a:latin typeface="Antonio Bold"/>
            </a:endParaRPr>
          </a:p>
        </p:txBody>
      </p:sp>
      <p:sp>
        <p:nvSpPr>
          <p:cNvPr id="5" name="Freeform 5"/>
          <p:cNvSpPr/>
          <p:nvPr/>
        </p:nvSpPr>
        <p:spPr>
          <a:xfrm>
            <a:off x="-1" y="1028700"/>
            <a:ext cx="7851499" cy="8229600"/>
          </a:xfrm>
          <a:custGeom>
            <a:avLst/>
            <a:gdLst/>
            <a:ahLst/>
            <a:cxnLst/>
            <a:rect l="l" t="t" r="r" b="b"/>
            <a:pathLst>
              <a:path w="8147304" h="8229600">
                <a:moveTo>
                  <a:pt x="0" y="0"/>
                </a:moveTo>
                <a:lnTo>
                  <a:pt x="8147304" y="0"/>
                </a:lnTo>
                <a:lnTo>
                  <a:pt x="8147304" y="8229600"/>
                </a:lnTo>
                <a:lnTo>
                  <a:pt x="0" y="8229600"/>
                </a:lnTo>
                <a:lnTo>
                  <a:pt x="0" y="0"/>
                </a:lnTo>
                <a:close/>
              </a:path>
            </a:pathLst>
          </a:custGeom>
          <a:blipFill>
            <a:blip r:embed="rId4">
              <a:extLst>
                <a:ext uri="{96DAC541-7B7A-43D3-8B79-37D633B846F1}">
                  <asvg:svgBlip xmlns:asvg="http://schemas.microsoft.com/office/drawing/2016/SVG/main" r:embed="rId5"/>
                </a:ext>
              </a:extLst>
            </a:blip>
            <a:stretch>
              <a:fillRect l="-3767"/>
            </a:stretch>
          </a:blipFill>
        </p:spPr>
        <p:txBody>
          <a:bodyPr/>
          <a:lstStyle/>
          <a:p>
            <a:endParaRPr lang="en-US"/>
          </a:p>
        </p:txBody>
      </p:sp>
      <p:pic>
        <p:nvPicPr>
          <p:cNvPr id="6" name="Picture 5" descr="A logo with a person in the middle&#10;&#10;Description automatically generated">
            <a:extLst>
              <a:ext uri="{FF2B5EF4-FFF2-40B4-BE49-F238E27FC236}">
                <a16:creationId xmlns:a16="http://schemas.microsoft.com/office/drawing/2014/main" id="{844FBA99-F225-F229-7380-C498ED1F62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descr="A logo with a person in the middle&#10;&#10;Description automatically generated">
            <a:extLst>
              <a:ext uri="{FF2B5EF4-FFF2-40B4-BE49-F238E27FC236}">
                <a16:creationId xmlns:a16="http://schemas.microsoft.com/office/drawing/2014/main" id="{47D0BCF5-BC2E-5070-798B-1093594EB7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TextBox 5"/>
          <p:cNvSpPr txBox="1"/>
          <p:nvPr/>
        </p:nvSpPr>
        <p:spPr>
          <a:xfrm>
            <a:off x="1241180" y="8191500"/>
            <a:ext cx="15805640" cy="1498936"/>
          </a:xfrm>
          <a:prstGeom prst="rect">
            <a:avLst/>
          </a:prstGeom>
        </p:spPr>
        <p:txBody>
          <a:bodyPr wrap="square" lIns="0" tIns="0" rIns="0" bIns="0" rtlCol="0" anchor="t">
            <a:spAutoFit/>
          </a:bodyPr>
          <a:lstStyle/>
          <a:p>
            <a:pPr algn="ctr">
              <a:lnSpc>
                <a:spcPts val="6143"/>
              </a:lnSpc>
            </a:pPr>
            <a:r>
              <a:rPr lang="nl-NL" sz="3839" dirty="0">
                <a:latin typeface="Calibri (MS)"/>
              </a:rPr>
              <a:t>Sekere individue of groepe het meer mag en beheer, 
terwyl ander gemarginaliseer en ontmagtig word.</a:t>
            </a:r>
            <a:endParaRPr lang="en-US" sz="3839" dirty="0">
              <a:latin typeface="Calibri (MS)"/>
            </a:endParaRPr>
          </a:p>
        </p:txBody>
      </p:sp>
      <p:sp>
        <p:nvSpPr>
          <p:cNvPr id="6" name="TextBox 6"/>
          <p:cNvSpPr txBox="1"/>
          <p:nvPr/>
        </p:nvSpPr>
        <p:spPr>
          <a:xfrm>
            <a:off x="3581400" y="7199434"/>
            <a:ext cx="10972800" cy="992066"/>
          </a:xfrm>
          <a:prstGeom prst="rect">
            <a:avLst/>
          </a:prstGeom>
        </p:spPr>
        <p:txBody>
          <a:bodyPr wrap="square" lIns="0" tIns="0" rIns="0" bIns="0" rtlCol="0" anchor="t">
            <a:spAutoFit/>
          </a:bodyPr>
          <a:lstStyle/>
          <a:p>
            <a:pPr algn="ctr">
              <a:lnSpc>
                <a:spcPts val="7730"/>
              </a:lnSpc>
            </a:pPr>
            <a:r>
              <a:rPr lang="en-US" sz="7888" dirty="0" err="1">
                <a:solidFill>
                  <a:srgbClr val="C16240"/>
                </a:solidFill>
                <a:latin typeface="Antonio Bold"/>
              </a:rPr>
              <a:t>Ongelyke</a:t>
            </a:r>
            <a:r>
              <a:rPr lang="en-US" sz="7888" dirty="0">
                <a:solidFill>
                  <a:srgbClr val="C16240"/>
                </a:solidFill>
                <a:latin typeface="Antonio Bold"/>
              </a:rPr>
              <a:t> </a:t>
            </a:r>
            <a:r>
              <a:rPr lang="en-US" sz="7888" dirty="0" err="1">
                <a:solidFill>
                  <a:srgbClr val="C16240"/>
                </a:solidFill>
                <a:latin typeface="Antonio Bold"/>
              </a:rPr>
              <a:t>Magsverhoudinge</a:t>
            </a:r>
            <a:endParaRPr lang="en-US" sz="7888"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E59403ED-6D5D-9B70-05F4-AE3B2E1ACA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group of people's hands with their fists raised&#10;&#10;Description automatically generated">
            <a:extLst>
              <a:ext uri="{FF2B5EF4-FFF2-40B4-BE49-F238E27FC236}">
                <a16:creationId xmlns:a16="http://schemas.microsoft.com/office/drawing/2014/main" id="{73F65BE8-68C4-108F-9F0C-C7D06F47CA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8264" y="659870"/>
            <a:ext cx="9011471" cy="58796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23935-CE5F-238A-B142-4AE27738E8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9C64488-4010-D573-D514-7F815FF05CE7}"/>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TextBox 5">
            <a:extLst>
              <a:ext uri="{FF2B5EF4-FFF2-40B4-BE49-F238E27FC236}">
                <a16:creationId xmlns:a16="http://schemas.microsoft.com/office/drawing/2014/main" id="{6F851710-303C-B2AA-B6F2-821027FA8EAB}"/>
              </a:ext>
            </a:extLst>
          </p:cNvPr>
          <p:cNvSpPr txBox="1"/>
          <p:nvPr/>
        </p:nvSpPr>
        <p:spPr>
          <a:xfrm>
            <a:off x="152400" y="8191500"/>
            <a:ext cx="18135600" cy="1401025"/>
          </a:xfrm>
          <a:prstGeom prst="rect">
            <a:avLst/>
          </a:prstGeom>
        </p:spPr>
        <p:txBody>
          <a:bodyPr wrap="square" lIns="0" tIns="0" rIns="0" bIns="0" rtlCol="0" anchor="t">
            <a:spAutoFit/>
          </a:bodyPr>
          <a:lstStyle/>
          <a:p>
            <a:pPr algn="ctr">
              <a:lnSpc>
                <a:spcPct val="150000"/>
              </a:lnSpc>
            </a:pPr>
            <a:r>
              <a:rPr lang="nl-NL" sz="3200" dirty="0">
                <a:latin typeface="Calibri (MS)"/>
              </a:rPr>
              <a:t>Samelewingsverwagtinge en oortuigings oor hoe individue van verskillende geslagte moet optree en watter rolle hulle moet vervul, gebaseer op tradisionele en dikwels rigiede sienings van manlikheid en vroulikheid.</a:t>
            </a:r>
            <a:endParaRPr lang="en-US" sz="3200" dirty="0">
              <a:latin typeface="Calibri (MS)"/>
            </a:endParaRPr>
          </a:p>
        </p:txBody>
      </p:sp>
      <p:sp>
        <p:nvSpPr>
          <p:cNvPr id="6" name="TextBox 6">
            <a:extLst>
              <a:ext uri="{FF2B5EF4-FFF2-40B4-BE49-F238E27FC236}">
                <a16:creationId xmlns:a16="http://schemas.microsoft.com/office/drawing/2014/main" id="{1BD442D9-3922-28A3-F030-E471C8568362}"/>
              </a:ext>
            </a:extLst>
          </p:cNvPr>
          <p:cNvSpPr txBox="1"/>
          <p:nvPr/>
        </p:nvSpPr>
        <p:spPr>
          <a:xfrm>
            <a:off x="3581400" y="7199434"/>
            <a:ext cx="10972800" cy="992066"/>
          </a:xfrm>
          <a:prstGeom prst="rect">
            <a:avLst/>
          </a:prstGeom>
        </p:spPr>
        <p:txBody>
          <a:bodyPr wrap="square" lIns="0" tIns="0" rIns="0" bIns="0" rtlCol="0" anchor="t">
            <a:spAutoFit/>
          </a:bodyPr>
          <a:lstStyle/>
          <a:p>
            <a:pPr algn="ctr">
              <a:lnSpc>
                <a:spcPts val="7730"/>
              </a:lnSpc>
            </a:pPr>
            <a:r>
              <a:rPr lang="en-US" sz="7888" dirty="0" err="1">
                <a:solidFill>
                  <a:srgbClr val="C16240"/>
                </a:solidFill>
                <a:latin typeface="Antonio Bold"/>
              </a:rPr>
              <a:t>Stereotipiese</a:t>
            </a:r>
            <a:r>
              <a:rPr lang="en-US" sz="7888" dirty="0">
                <a:solidFill>
                  <a:srgbClr val="C16240"/>
                </a:solidFill>
                <a:latin typeface="Antonio Bold"/>
              </a:rPr>
              <a:t> </a:t>
            </a:r>
            <a:r>
              <a:rPr lang="en-US" sz="7888" dirty="0" err="1">
                <a:solidFill>
                  <a:srgbClr val="C16240"/>
                </a:solidFill>
                <a:latin typeface="Antonio Bold"/>
              </a:rPr>
              <a:t>Geslagsnorme</a:t>
            </a:r>
            <a:endParaRPr lang="en-US" sz="7888"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F3C53D06-8A8F-95D2-12EB-E6EBDBF458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erson in a hard hat holding electrical wires&#10;&#10;Description automatically generated">
            <a:extLst>
              <a:ext uri="{FF2B5EF4-FFF2-40B4-BE49-F238E27FC236}">
                <a16:creationId xmlns:a16="http://schemas.microsoft.com/office/drawing/2014/main" id="{AA2565C4-DF85-DCE9-B5CD-678A054D0C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4184" y="473724"/>
            <a:ext cx="8999631" cy="5999754"/>
          </a:xfrm>
          <a:prstGeom prst="rect">
            <a:avLst/>
          </a:prstGeom>
        </p:spPr>
      </p:pic>
    </p:spTree>
    <p:extLst>
      <p:ext uri="{BB962C8B-B14F-4D97-AF65-F5344CB8AC3E}">
        <p14:creationId xmlns:p14="http://schemas.microsoft.com/office/powerpoint/2010/main" val="428171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62717-0F8A-0DD6-37A6-CBC1A133430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5E0F05E-0D2A-9C2C-738E-607BE41CF69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TextBox 5">
            <a:extLst>
              <a:ext uri="{FF2B5EF4-FFF2-40B4-BE49-F238E27FC236}">
                <a16:creationId xmlns:a16="http://schemas.microsoft.com/office/drawing/2014/main" id="{72D9B4E9-8870-582C-AF77-47A21C557964}"/>
              </a:ext>
            </a:extLst>
          </p:cNvPr>
          <p:cNvSpPr txBox="1"/>
          <p:nvPr/>
        </p:nvSpPr>
        <p:spPr>
          <a:xfrm>
            <a:off x="1600200" y="8191500"/>
            <a:ext cx="15011400" cy="1401025"/>
          </a:xfrm>
          <a:prstGeom prst="rect">
            <a:avLst/>
          </a:prstGeom>
        </p:spPr>
        <p:txBody>
          <a:bodyPr wrap="square" lIns="0" tIns="0" rIns="0" bIns="0" rtlCol="0" anchor="t">
            <a:spAutoFit/>
          </a:bodyPr>
          <a:lstStyle/>
          <a:p>
            <a:pPr algn="ctr">
              <a:lnSpc>
                <a:spcPct val="150000"/>
              </a:lnSpc>
            </a:pPr>
            <a:r>
              <a:rPr lang="nl-NL" sz="3200" dirty="0">
                <a:latin typeface="Calibri (MS)"/>
              </a:rPr>
              <a:t>'n Sosiale stelsel waar mans, veral in familiale en samelewingstrukture, 
ongelyke mag, invloed en gesag het.</a:t>
            </a:r>
            <a:endParaRPr lang="en-US" sz="3200" dirty="0">
              <a:latin typeface="Calibri (MS)"/>
            </a:endParaRPr>
          </a:p>
        </p:txBody>
      </p:sp>
      <p:sp>
        <p:nvSpPr>
          <p:cNvPr id="6" name="TextBox 6">
            <a:extLst>
              <a:ext uri="{FF2B5EF4-FFF2-40B4-BE49-F238E27FC236}">
                <a16:creationId xmlns:a16="http://schemas.microsoft.com/office/drawing/2014/main" id="{1C542BC6-464C-CF1E-EA86-BEF239BC4E98}"/>
              </a:ext>
            </a:extLst>
          </p:cNvPr>
          <p:cNvSpPr txBox="1"/>
          <p:nvPr/>
        </p:nvSpPr>
        <p:spPr>
          <a:xfrm>
            <a:off x="3581400" y="7199434"/>
            <a:ext cx="10972800" cy="992066"/>
          </a:xfrm>
          <a:prstGeom prst="rect">
            <a:avLst/>
          </a:prstGeom>
        </p:spPr>
        <p:txBody>
          <a:bodyPr wrap="square" lIns="0" tIns="0" rIns="0" bIns="0" rtlCol="0" anchor="t">
            <a:spAutoFit/>
          </a:bodyPr>
          <a:lstStyle/>
          <a:p>
            <a:pPr algn="ctr">
              <a:lnSpc>
                <a:spcPts val="7730"/>
              </a:lnSpc>
            </a:pPr>
            <a:r>
              <a:rPr lang="en-GB" sz="7888" dirty="0" err="1">
                <a:solidFill>
                  <a:srgbClr val="C16240"/>
                </a:solidFill>
                <a:latin typeface="Antonio Bold"/>
              </a:rPr>
              <a:t>Patriargie</a:t>
            </a:r>
            <a:endParaRPr lang="en-US" sz="7888"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FA71B3B0-7F97-0BBA-F194-B65083ED23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lion with its mouth open&#10;&#10;Description automatically generated">
            <a:extLst>
              <a:ext uri="{FF2B5EF4-FFF2-40B4-BE49-F238E27FC236}">
                <a16:creationId xmlns:a16="http://schemas.microsoft.com/office/drawing/2014/main" id="{426FE057-3617-60C7-9A90-BC57D2121B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6749" y="574906"/>
            <a:ext cx="9182101" cy="5901892"/>
          </a:xfrm>
          <a:prstGeom prst="rect">
            <a:avLst/>
          </a:prstGeom>
        </p:spPr>
      </p:pic>
    </p:spTree>
    <p:extLst>
      <p:ext uri="{BB962C8B-B14F-4D97-AF65-F5344CB8AC3E}">
        <p14:creationId xmlns:p14="http://schemas.microsoft.com/office/powerpoint/2010/main" val="320799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descr="A logo with a person in the middle&#10;&#10;Description automatically generated">
            <a:extLst>
              <a:ext uri="{FF2B5EF4-FFF2-40B4-BE49-F238E27FC236}">
                <a16:creationId xmlns:a16="http://schemas.microsoft.com/office/drawing/2014/main" id="{B9114C6F-BA7C-030E-B60C-0F747F317F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19C41-23F6-8836-9BF3-E5A96C8C906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6D05CC-752D-FDE6-E589-E434C25A8CD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TextBox 5">
            <a:extLst>
              <a:ext uri="{FF2B5EF4-FFF2-40B4-BE49-F238E27FC236}">
                <a16:creationId xmlns:a16="http://schemas.microsoft.com/office/drawing/2014/main" id="{2D68B215-8A29-D6B6-FC8E-42E4E0A91BA3}"/>
              </a:ext>
            </a:extLst>
          </p:cNvPr>
          <p:cNvSpPr txBox="1"/>
          <p:nvPr/>
        </p:nvSpPr>
        <p:spPr>
          <a:xfrm>
            <a:off x="1932285" y="8356878"/>
            <a:ext cx="15011400" cy="662361"/>
          </a:xfrm>
          <a:prstGeom prst="rect">
            <a:avLst/>
          </a:prstGeom>
        </p:spPr>
        <p:txBody>
          <a:bodyPr wrap="square" lIns="0" tIns="0" rIns="0" bIns="0" rtlCol="0" anchor="t">
            <a:spAutoFit/>
          </a:bodyPr>
          <a:lstStyle/>
          <a:p>
            <a:pPr algn="ctr">
              <a:lnSpc>
                <a:spcPct val="150000"/>
              </a:lnSpc>
            </a:pPr>
            <a:r>
              <a:rPr lang="nl-NL" sz="3200" dirty="0">
                <a:latin typeface="Calibri (MS)"/>
              </a:rPr>
              <a:t>Konflik of stryd om invloed, gesag of beheer binne verhoudings of samelewingstrukture.</a:t>
            </a:r>
            <a:endParaRPr lang="en-US" sz="3200" dirty="0">
              <a:latin typeface="Calibri (MS)"/>
            </a:endParaRPr>
          </a:p>
        </p:txBody>
      </p:sp>
      <p:sp>
        <p:nvSpPr>
          <p:cNvPr id="6" name="TextBox 6">
            <a:extLst>
              <a:ext uri="{FF2B5EF4-FFF2-40B4-BE49-F238E27FC236}">
                <a16:creationId xmlns:a16="http://schemas.microsoft.com/office/drawing/2014/main" id="{500BD445-688A-B9B3-B96F-4C9370A787F6}"/>
              </a:ext>
            </a:extLst>
          </p:cNvPr>
          <p:cNvSpPr txBox="1"/>
          <p:nvPr/>
        </p:nvSpPr>
        <p:spPr>
          <a:xfrm>
            <a:off x="3581400" y="7199434"/>
            <a:ext cx="10972800" cy="992066"/>
          </a:xfrm>
          <a:prstGeom prst="rect">
            <a:avLst/>
          </a:prstGeom>
        </p:spPr>
        <p:txBody>
          <a:bodyPr wrap="square" lIns="0" tIns="0" rIns="0" bIns="0" rtlCol="0" anchor="t">
            <a:spAutoFit/>
          </a:bodyPr>
          <a:lstStyle/>
          <a:p>
            <a:pPr algn="ctr">
              <a:lnSpc>
                <a:spcPts val="7730"/>
              </a:lnSpc>
            </a:pPr>
            <a:r>
              <a:rPr lang="en-GB" sz="7888" dirty="0" err="1">
                <a:solidFill>
                  <a:srgbClr val="C16240"/>
                </a:solidFill>
                <a:latin typeface="Antonio Bold"/>
              </a:rPr>
              <a:t>Magstryde</a:t>
            </a:r>
            <a:endParaRPr lang="en-US" sz="7888"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88E559DF-2D4D-2376-F34B-E797E2A394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chess board with a chess piece on it&#10;&#10;Description automatically generated">
            <a:extLst>
              <a:ext uri="{FF2B5EF4-FFF2-40B4-BE49-F238E27FC236}">
                <a16:creationId xmlns:a16="http://schemas.microsoft.com/office/drawing/2014/main" id="{811629DC-C019-39A3-287F-C6986FF324E5}"/>
              </a:ext>
            </a:extLst>
          </p:cNvPr>
          <p:cNvPicPr>
            <a:picLocks noChangeAspect="1"/>
          </p:cNvPicPr>
          <p:nvPr/>
        </p:nvPicPr>
        <p:blipFill rotWithShape="1">
          <a:blip r:embed="rId5">
            <a:extLst>
              <a:ext uri="{28A0092B-C50C-407E-A947-70E740481C1C}">
                <a14:useLocalDpi xmlns:a14="http://schemas.microsoft.com/office/drawing/2010/main" val="0"/>
              </a:ext>
            </a:extLst>
          </a:blip>
          <a:srcRect t="3299"/>
          <a:stretch/>
        </p:blipFill>
        <p:spPr>
          <a:xfrm>
            <a:off x="4479211" y="647700"/>
            <a:ext cx="9329577" cy="6008399"/>
          </a:xfrm>
          <a:prstGeom prst="rect">
            <a:avLst/>
          </a:prstGeom>
        </p:spPr>
      </p:pic>
    </p:spTree>
    <p:extLst>
      <p:ext uri="{BB962C8B-B14F-4D97-AF65-F5344CB8AC3E}">
        <p14:creationId xmlns:p14="http://schemas.microsoft.com/office/powerpoint/2010/main" val="333963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1A8C7-E9CB-78C2-46B8-A37A8D958DE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60A6CC-0FCE-7842-32B9-257DE8A5E5A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5" name="TextBox 5">
            <a:extLst>
              <a:ext uri="{FF2B5EF4-FFF2-40B4-BE49-F238E27FC236}">
                <a16:creationId xmlns:a16="http://schemas.microsoft.com/office/drawing/2014/main" id="{AC3D1D38-E217-A9E8-6C1A-3B419C0A7B43}"/>
              </a:ext>
            </a:extLst>
          </p:cNvPr>
          <p:cNvSpPr txBox="1"/>
          <p:nvPr/>
        </p:nvSpPr>
        <p:spPr>
          <a:xfrm>
            <a:off x="1600200" y="8191500"/>
            <a:ext cx="15011400" cy="1401025"/>
          </a:xfrm>
          <a:prstGeom prst="rect">
            <a:avLst/>
          </a:prstGeom>
        </p:spPr>
        <p:txBody>
          <a:bodyPr wrap="square" lIns="0" tIns="0" rIns="0" bIns="0" rtlCol="0" anchor="t">
            <a:spAutoFit/>
          </a:bodyPr>
          <a:lstStyle/>
          <a:p>
            <a:pPr algn="ctr">
              <a:lnSpc>
                <a:spcPct val="150000"/>
              </a:lnSpc>
            </a:pPr>
            <a:r>
              <a:rPr lang="nl-NL" sz="3200" dirty="0">
                <a:latin typeface="Calibri (MS)"/>
              </a:rPr>
              <a:t>Die misbruik of </a:t>
            </a:r>
            <a:r>
              <a:rPr lang="nl-NL" sz="3200" b="1" dirty="0">
                <a:latin typeface="Calibri (MS)"/>
              </a:rPr>
              <a:t>uitbuiting</a:t>
            </a:r>
            <a:r>
              <a:rPr lang="nl-NL" sz="3200" dirty="0">
                <a:latin typeface="Calibri (MS)"/>
              </a:rPr>
              <a:t> van gesag, invloed of beheer om ander te benadeel of te manipuleer</a:t>
            </a:r>
            <a:r>
              <a:rPr lang="en-GB" sz="3200" dirty="0">
                <a:latin typeface="Calibri (MS)"/>
              </a:rPr>
              <a:t>.</a:t>
            </a:r>
            <a:endParaRPr lang="en-US" sz="3200" dirty="0">
              <a:latin typeface="Calibri (MS)"/>
            </a:endParaRPr>
          </a:p>
        </p:txBody>
      </p:sp>
      <p:sp>
        <p:nvSpPr>
          <p:cNvPr id="6" name="TextBox 6">
            <a:extLst>
              <a:ext uri="{FF2B5EF4-FFF2-40B4-BE49-F238E27FC236}">
                <a16:creationId xmlns:a16="http://schemas.microsoft.com/office/drawing/2014/main" id="{F1F2C04E-991B-A66A-90E3-2A1CB6EEEB18}"/>
              </a:ext>
            </a:extLst>
          </p:cNvPr>
          <p:cNvSpPr txBox="1"/>
          <p:nvPr/>
        </p:nvSpPr>
        <p:spPr>
          <a:xfrm>
            <a:off x="3581400" y="7199434"/>
            <a:ext cx="10972800" cy="992066"/>
          </a:xfrm>
          <a:prstGeom prst="rect">
            <a:avLst/>
          </a:prstGeom>
        </p:spPr>
        <p:txBody>
          <a:bodyPr wrap="square" lIns="0" tIns="0" rIns="0" bIns="0" rtlCol="0" anchor="t">
            <a:spAutoFit/>
          </a:bodyPr>
          <a:lstStyle/>
          <a:p>
            <a:pPr algn="ctr">
              <a:lnSpc>
                <a:spcPts val="7730"/>
              </a:lnSpc>
            </a:pPr>
            <a:r>
              <a:rPr lang="en-GB" sz="7888" dirty="0" err="1">
                <a:solidFill>
                  <a:srgbClr val="C16240"/>
                </a:solidFill>
                <a:latin typeface="Antonio Bold"/>
              </a:rPr>
              <a:t>Magsmisbruik</a:t>
            </a:r>
            <a:endParaRPr lang="en-US" sz="7888" dirty="0">
              <a:solidFill>
                <a:srgbClr val="C16240"/>
              </a:solidFill>
              <a:latin typeface="Antonio Bold"/>
            </a:endParaRPr>
          </a:p>
        </p:txBody>
      </p:sp>
      <p:pic>
        <p:nvPicPr>
          <p:cNvPr id="7" name="Picture 6" descr="A logo with a person in the middle&#10;&#10;Description automatically generated">
            <a:extLst>
              <a:ext uri="{FF2B5EF4-FFF2-40B4-BE49-F238E27FC236}">
                <a16:creationId xmlns:a16="http://schemas.microsoft.com/office/drawing/2014/main" id="{9056834E-F951-423B-605E-CCBDF414BC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wooden puppet on a string&#10;&#10;Description automatically generated">
            <a:extLst>
              <a:ext uri="{FF2B5EF4-FFF2-40B4-BE49-F238E27FC236}">
                <a16:creationId xmlns:a16="http://schemas.microsoft.com/office/drawing/2014/main" id="{F6A2A464-3B97-3695-BEA8-826BB2485BA3}"/>
              </a:ext>
            </a:extLst>
          </p:cNvPr>
          <p:cNvPicPr>
            <a:picLocks noChangeAspect="1"/>
          </p:cNvPicPr>
          <p:nvPr/>
        </p:nvPicPr>
        <p:blipFill rotWithShape="1">
          <a:blip r:embed="rId5">
            <a:extLst>
              <a:ext uri="{28A0092B-C50C-407E-A947-70E740481C1C}">
                <a14:useLocalDpi xmlns:a14="http://schemas.microsoft.com/office/drawing/2010/main" val="0"/>
              </a:ext>
            </a:extLst>
          </a:blip>
          <a:srcRect t="4315"/>
          <a:stretch/>
        </p:blipFill>
        <p:spPr>
          <a:xfrm>
            <a:off x="4394804" y="580608"/>
            <a:ext cx="9422191" cy="6008400"/>
          </a:xfrm>
          <a:prstGeom prst="rect">
            <a:avLst/>
          </a:prstGeom>
        </p:spPr>
      </p:pic>
    </p:spTree>
    <p:extLst>
      <p:ext uri="{BB962C8B-B14F-4D97-AF65-F5344CB8AC3E}">
        <p14:creationId xmlns:p14="http://schemas.microsoft.com/office/powerpoint/2010/main" val="291607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8C84992-5C16-5C15-A95F-72B1545C9DCA}"/>
            </a:ext>
          </a:extLst>
        </p:cNvPr>
        <p:cNvGrpSpPr/>
        <p:nvPr/>
      </p:nvGrpSpPr>
      <p:grpSpPr>
        <a:xfrm>
          <a:off x="0" y="0"/>
          <a:ext cx="0" cy="0"/>
          <a:chOff x="0" y="0"/>
          <a:chExt cx="0" cy="0"/>
        </a:xfrm>
      </p:grpSpPr>
      <p:pic>
        <p:nvPicPr>
          <p:cNvPr id="9" name="Picture 8" descr="A logo with a person in the middle&#10;&#10;Description automatically generated">
            <a:extLst>
              <a:ext uri="{FF2B5EF4-FFF2-40B4-BE49-F238E27FC236}">
                <a16:creationId xmlns:a16="http://schemas.microsoft.com/office/drawing/2014/main" id="{B167FD6B-1C26-32FF-B3DC-3DF8DDC067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07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262</TotalTime>
  <Words>1555</Words>
  <Application>Microsoft Office PowerPoint</Application>
  <PresentationFormat>Custom</PresentationFormat>
  <Paragraphs>126</Paragraphs>
  <Slides>15</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Calibri</vt:lpstr>
      <vt:lpstr>Calibri (MS)</vt:lpstr>
      <vt:lpstr>Aptos</vt:lpstr>
      <vt:lpstr>Times New Roman</vt:lpstr>
      <vt:lpstr>Antonio Bold</vt:lpstr>
      <vt:lpstr>Noto Sans Symbols</vt:lpstr>
      <vt:lpstr>Arial</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 11 GBV T2 Lesson 1</dc:title>
  <cp:lastModifiedBy>Andrea Hufkie</cp:lastModifiedBy>
  <cp:revision>10</cp:revision>
  <dcterms:created xsi:type="dcterms:W3CDTF">2006-08-16T00:00:00Z</dcterms:created>
  <dcterms:modified xsi:type="dcterms:W3CDTF">2024-03-06T21:43:27Z</dcterms:modified>
  <dc:identifier>DAF755iWZuw</dc:identifier>
</cp:coreProperties>
</file>