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Antonio" panose="020B0604020202020204" charset="0"/>
      <p:regular r:id="rId17"/>
    </p:embeddedFont>
    <p:embeddedFont>
      <p:font typeface="Antonio Bold" panose="020B0604020202020204" charset="0"/>
      <p:regular r:id="rId18"/>
    </p:embeddedFont>
    <p:embeddedFont>
      <p:font typeface="Antonio Ultra-Bold" panose="020B0604020202020204" charset="0"/>
      <p:regular r:id="rId19"/>
    </p:embeddedFont>
    <p:embeddedFont>
      <p:font typeface="Calibri (MS)"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695B5D-EE04-41B9-9268-C2EBB55701F1}" v="26" dt="2024-02-23T07:20:12.1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2129" autoAdjust="0"/>
  </p:normalViewPr>
  <p:slideViewPr>
    <p:cSldViewPr>
      <p:cViewPr varScale="1">
        <p:scale>
          <a:sx n="38" d="100"/>
          <a:sy n="38" d="100"/>
        </p:scale>
        <p:origin x="1594"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CC695B5D-EE04-41B9-9268-C2EBB55701F1}"/>
    <pc:docChg chg="custSel modSld">
      <pc:chgData name="Hp Unit" userId="86ec350514542ee1" providerId="LiveId" clId="{CC695B5D-EE04-41B9-9268-C2EBB55701F1}" dt="2024-02-27T12:54:53.343" v="677"/>
      <pc:docMkLst>
        <pc:docMk/>
      </pc:docMkLst>
      <pc:sldChg chg="modSp mod modNotesTx">
        <pc:chgData name="Hp Unit" userId="86ec350514542ee1" providerId="LiveId" clId="{CC695B5D-EE04-41B9-9268-C2EBB55701F1}" dt="2024-02-27T12:52:27.768" v="650" actId="20577"/>
        <pc:sldMkLst>
          <pc:docMk/>
          <pc:sldMk cId="0" sldId="256"/>
        </pc:sldMkLst>
        <pc:spChg chg="mod">
          <ac:chgData name="Hp Unit" userId="86ec350514542ee1" providerId="LiveId" clId="{CC695B5D-EE04-41B9-9268-C2EBB55701F1}" dt="2024-02-23T07:06:42.944" v="214" actId="20577"/>
          <ac:spMkLst>
            <pc:docMk/>
            <pc:sldMk cId="0" sldId="256"/>
            <ac:spMk id="11" creationId="{00000000-0000-0000-0000-000000000000}"/>
          </ac:spMkLst>
        </pc:spChg>
        <pc:spChg chg="mod">
          <ac:chgData name="Hp Unit" userId="86ec350514542ee1" providerId="LiveId" clId="{CC695B5D-EE04-41B9-9268-C2EBB55701F1}" dt="2024-02-23T07:07:26.376" v="293" actId="20577"/>
          <ac:spMkLst>
            <pc:docMk/>
            <pc:sldMk cId="0" sldId="256"/>
            <ac:spMk id="12" creationId="{00000000-0000-0000-0000-000000000000}"/>
          </ac:spMkLst>
        </pc:spChg>
      </pc:sldChg>
      <pc:sldChg chg="modSp mod modNotesTx">
        <pc:chgData name="Hp Unit" userId="86ec350514542ee1" providerId="LiveId" clId="{CC695B5D-EE04-41B9-9268-C2EBB55701F1}" dt="2024-02-27T12:52:35.742" v="652"/>
        <pc:sldMkLst>
          <pc:docMk/>
          <pc:sldMk cId="0" sldId="257"/>
        </pc:sldMkLst>
        <pc:spChg chg="mod">
          <ac:chgData name="Hp Unit" userId="86ec350514542ee1" providerId="LiveId" clId="{CC695B5D-EE04-41B9-9268-C2EBB55701F1}" dt="2024-02-23T07:28:17.841" v="644" actId="20577"/>
          <ac:spMkLst>
            <pc:docMk/>
            <pc:sldMk cId="0" sldId="257"/>
            <ac:spMk id="6" creationId="{00000000-0000-0000-0000-000000000000}"/>
          </ac:spMkLst>
        </pc:spChg>
        <pc:spChg chg="mod">
          <ac:chgData name="Hp Unit" userId="86ec350514542ee1" providerId="LiveId" clId="{CC695B5D-EE04-41B9-9268-C2EBB55701F1}" dt="2024-02-23T08:27:49.244" v="645" actId="20577"/>
          <ac:spMkLst>
            <pc:docMk/>
            <pc:sldMk cId="0" sldId="257"/>
            <ac:spMk id="7" creationId="{00000000-0000-0000-0000-000000000000}"/>
          </ac:spMkLst>
        </pc:spChg>
        <pc:spChg chg="mod">
          <ac:chgData name="Hp Unit" userId="86ec350514542ee1" providerId="LiveId" clId="{CC695B5D-EE04-41B9-9268-C2EBB55701F1}" dt="2024-02-23T07:07:47.792" v="294" actId="20577"/>
          <ac:spMkLst>
            <pc:docMk/>
            <pc:sldMk cId="0" sldId="257"/>
            <ac:spMk id="8" creationId="{00000000-0000-0000-0000-000000000000}"/>
          </ac:spMkLst>
        </pc:spChg>
      </pc:sldChg>
      <pc:sldChg chg="modSp mod modNotesTx">
        <pc:chgData name="Hp Unit" userId="86ec350514542ee1" providerId="LiveId" clId="{CC695B5D-EE04-41B9-9268-C2EBB55701F1}" dt="2024-02-27T12:52:44.571" v="653"/>
        <pc:sldMkLst>
          <pc:docMk/>
          <pc:sldMk cId="0" sldId="258"/>
        </pc:sldMkLst>
        <pc:spChg chg="mod">
          <ac:chgData name="Hp Unit" userId="86ec350514542ee1" providerId="LiveId" clId="{CC695B5D-EE04-41B9-9268-C2EBB55701F1}" dt="2024-02-23T07:10:37.666" v="404" actId="113"/>
          <ac:spMkLst>
            <pc:docMk/>
            <pc:sldMk cId="0" sldId="258"/>
            <ac:spMk id="5" creationId="{00000000-0000-0000-0000-000000000000}"/>
          </ac:spMkLst>
        </pc:spChg>
        <pc:spChg chg="mod">
          <ac:chgData name="Hp Unit" userId="86ec350514542ee1" providerId="LiveId" clId="{CC695B5D-EE04-41B9-9268-C2EBB55701F1}" dt="2024-02-23T07:10:11.345" v="402" actId="20577"/>
          <ac:spMkLst>
            <pc:docMk/>
            <pc:sldMk cId="0" sldId="258"/>
            <ac:spMk id="6" creationId="{00000000-0000-0000-0000-000000000000}"/>
          </ac:spMkLst>
        </pc:spChg>
      </pc:sldChg>
      <pc:sldChg chg="modSp mod modNotesTx">
        <pc:chgData name="Hp Unit" userId="86ec350514542ee1" providerId="LiveId" clId="{CC695B5D-EE04-41B9-9268-C2EBB55701F1}" dt="2024-02-27T12:53:11.745" v="655"/>
        <pc:sldMkLst>
          <pc:docMk/>
          <pc:sldMk cId="0" sldId="259"/>
        </pc:sldMkLst>
        <pc:spChg chg="mod">
          <ac:chgData name="Hp Unit" userId="86ec350514542ee1" providerId="LiveId" clId="{CC695B5D-EE04-41B9-9268-C2EBB55701F1}" dt="2024-02-23T07:11:01.260" v="423" actId="1076"/>
          <ac:spMkLst>
            <pc:docMk/>
            <pc:sldMk cId="0" sldId="259"/>
            <ac:spMk id="6" creationId="{00000000-0000-0000-0000-000000000000}"/>
          </ac:spMkLst>
        </pc:spChg>
        <pc:spChg chg="mod">
          <ac:chgData name="Hp Unit" userId="86ec350514542ee1" providerId="LiveId" clId="{CC695B5D-EE04-41B9-9268-C2EBB55701F1}" dt="2024-02-23T07:10:47.477" v="409" actId="20577"/>
          <ac:spMkLst>
            <pc:docMk/>
            <pc:sldMk cId="0" sldId="259"/>
            <ac:spMk id="9" creationId="{00000000-0000-0000-0000-000000000000}"/>
          </ac:spMkLst>
        </pc:spChg>
      </pc:sldChg>
      <pc:sldChg chg="modSp mod modNotesTx">
        <pc:chgData name="Hp Unit" userId="86ec350514542ee1" providerId="LiveId" clId="{CC695B5D-EE04-41B9-9268-C2EBB55701F1}" dt="2024-02-27T12:53:22.140" v="657"/>
        <pc:sldMkLst>
          <pc:docMk/>
          <pc:sldMk cId="0" sldId="260"/>
        </pc:sldMkLst>
        <pc:spChg chg="mod">
          <ac:chgData name="Hp Unit" userId="86ec350514542ee1" providerId="LiveId" clId="{CC695B5D-EE04-41B9-9268-C2EBB55701F1}" dt="2024-02-23T07:11:28.370" v="436" actId="20577"/>
          <ac:spMkLst>
            <pc:docMk/>
            <pc:sldMk cId="0" sldId="260"/>
            <ac:spMk id="6" creationId="{00000000-0000-0000-0000-000000000000}"/>
          </ac:spMkLst>
        </pc:spChg>
        <pc:spChg chg="mod">
          <ac:chgData name="Hp Unit" userId="86ec350514542ee1" providerId="LiveId" clId="{CC695B5D-EE04-41B9-9268-C2EBB55701F1}" dt="2024-02-23T07:11:40.673" v="439" actId="1076"/>
          <ac:spMkLst>
            <pc:docMk/>
            <pc:sldMk cId="0" sldId="260"/>
            <ac:spMk id="7" creationId="{00000000-0000-0000-0000-000000000000}"/>
          </ac:spMkLst>
        </pc:spChg>
        <pc:spChg chg="mod">
          <ac:chgData name="Hp Unit" userId="86ec350514542ee1" providerId="LiveId" clId="{CC695B5D-EE04-41B9-9268-C2EBB55701F1}" dt="2024-02-23T07:11:19.790" v="428" actId="20577"/>
          <ac:spMkLst>
            <pc:docMk/>
            <pc:sldMk cId="0" sldId="260"/>
            <ac:spMk id="9" creationId="{00000000-0000-0000-0000-000000000000}"/>
          </ac:spMkLst>
        </pc:spChg>
      </pc:sldChg>
      <pc:sldChg chg="modSp mod modNotesTx">
        <pc:chgData name="Hp Unit" userId="86ec350514542ee1" providerId="LiveId" clId="{CC695B5D-EE04-41B9-9268-C2EBB55701F1}" dt="2024-02-27T12:53:31.428" v="658"/>
        <pc:sldMkLst>
          <pc:docMk/>
          <pc:sldMk cId="0" sldId="261"/>
        </pc:sldMkLst>
        <pc:spChg chg="mod">
          <ac:chgData name="Hp Unit" userId="86ec350514542ee1" providerId="LiveId" clId="{CC695B5D-EE04-41B9-9268-C2EBB55701F1}" dt="2024-02-26T06:07:46.560" v="647" actId="1076"/>
          <ac:spMkLst>
            <pc:docMk/>
            <pc:sldMk cId="0" sldId="261"/>
            <ac:spMk id="7" creationId="{00000000-0000-0000-0000-000000000000}"/>
          </ac:spMkLst>
        </pc:spChg>
      </pc:sldChg>
      <pc:sldChg chg="modSp mod modNotesTx">
        <pc:chgData name="Hp Unit" userId="86ec350514542ee1" providerId="LiveId" clId="{CC695B5D-EE04-41B9-9268-C2EBB55701F1}" dt="2024-02-27T12:53:59.243" v="664" actId="5793"/>
        <pc:sldMkLst>
          <pc:docMk/>
          <pc:sldMk cId="0" sldId="262"/>
        </pc:sldMkLst>
        <pc:spChg chg="mod">
          <ac:chgData name="Hp Unit" userId="86ec350514542ee1" providerId="LiveId" clId="{CC695B5D-EE04-41B9-9268-C2EBB55701F1}" dt="2024-02-23T07:12:01.130" v="445" actId="20577"/>
          <ac:spMkLst>
            <pc:docMk/>
            <pc:sldMk cId="0" sldId="262"/>
            <ac:spMk id="5" creationId="{00000000-0000-0000-0000-000000000000}"/>
          </ac:spMkLst>
        </pc:spChg>
        <pc:spChg chg="mod">
          <ac:chgData name="Hp Unit" userId="86ec350514542ee1" providerId="LiveId" clId="{CC695B5D-EE04-41B9-9268-C2EBB55701F1}" dt="2024-02-23T07:12:44.616" v="455" actId="1076"/>
          <ac:spMkLst>
            <pc:docMk/>
            <pc:sldMk cId="0" sldId="262"/>
            <ac:spMk id="6" creationId="{00000000-0000-0000-0000-000000000000}"/>
          </ac:spMkLst>
        </pc:spChg>
      </pc:sldChg>
      <pc:sldChg chg="modSp mod modNotesTx">
        <pc:chgData name="Hp Unit" userId="86ec350514542ee1" providerId="LiveId" clId="{CC695B5D-EE04-41B9-9268-C2EBB55701F1}" dt="2024-02-23T07:13:24.448" v="461" actId="1076"/>
        <pc:sldMkLst>
          <pc:docMk/>
          <pc:sldMk cId="0" sldId="263"/>
        </pc:sldMkLst>
        <pc:spChg chg="mod">
          <ac:chgData name="Hp Unit" userId="86ec350514542ee1" providerId="LiveId" clId="{CC695B5D-EE04-41B9-9268-C2EBB55701F1}" dt="2024-02-23T07:13:24.448" v="461" actId="1076"/>
          <ac:spMkLst>
            <pc:docMk/>
            <pc:sldMk cId="0" sldId="263"/>
            <ac:spMk id="6" creationId="{00000000-0000-0000-0000-000000000000}"/>
          </ac:spMkLst>
        </pc:spChg>
      </pc:sldChg>
      <pc:sldChg chg="modSp mod modNotesTx">
        <pc:chgData name="Hp Unit" userId="86ec350514542ee1" providerId="LiveId" clId="{CC695B5D-EE04-41B9-9268-C2EBB55701F1}" dt="2024-02-23T07:13:55.046" v="464" actId="20577"/>
        <pc:sldMkLst>
          <pc:docMk/>
          <pc:sldMk cId="0" sldId="264"/>
        </pc:sldMkLst>
        <pc:spChg chg="mod">
          <ac:chgData name="Hp Unit" userId="86ec350514542ee1" providerId="LiveId" clId="{CC695B5D-EE04-41B9-9268-C2EBB55701F1}" dt="2024-02-23T07:13:55.046" v="464" actId="20577"/>
          <ac:spMkLst>
            <pc:docMk/>
            <pc:sldMk cId="0" sldId="264"/>
            <ac:spMk id="6" creationId="{00000000-0000-0000-0000-000000000000}"/>
          </ac:spMkLst>
        </pc:spChg>
      </pc:sldChg>
      <pc:sldChg chg="modSp mod modNotesTx">
        <pc:chgData name="Hp Unit" userId="86ec350514542ee1" providerId="LiveId" clId="{CC695B5D-EE04-41B9-9268-C2EBB55701F1}" dt="2024-02-27T12:54:13.074" v="668" actId="12"/>
        <pc:sldMkLst>
          <pc:docMk/>
          <pc:sldMk cId="0" sldId="265"/>
        </pc:sldMkLst>
        <pc:spChg chg="mod">
          <ac:chgData name="Hp Unit" userId="86ec350514542ee1" providerId="LiveId" clId="{CC695B5D-EE04-41B9-9268-C2EBB55701F1}" dt="2024-02-23T07:16:45.136" v="548" actId="1076"/>
          <ac:spMkLst>
            <pc:docMk/>
            <pc:sldMk cId="0" sldId="265"/>
            <ac:spMk id="7" creationId="{00000000-0000-0000-0000-000000000000}"/>
          </ac:spMkLst>
        </pc:spChg>
        <pc:spChg chg="mod">
          <ac:chgData name="Hp Unit" userId="86ec350514542ee1" providerId="LiveId" clId="{CC695B5D-EE04-41B9-9268-C2EBB55701F1}" dt="2024-02-23T07:14:22.224" v="465" actId="1076"/>
          <ac:spMkLst>
            <pc:docMk/>
            <pc:sldMk cId="0" sldId="265"/>
            <ac:spMk id="9" creationId="{00000000-0000-0000-0000-000000000000}"/>
          </ac:spMkLst>
        </pc:spChg>
        <pc:spChg chg="mod">
          <ac:chgData name="Hp Unit" userId="86ec350514542ee1" providerId="LiveId" clId="{CC695B5D-EE04-41B9-9268-C2EBB55701F1}" dt="2024-02-23T07:14:26.765" v="466"/>
          <ac:spMkLst>
            <pc:docMk/>
            <pc:sldMk cId="0" sldId="265"/>
            <ac:spMk id="10" creationId="{00000000-0000-0000-0000-000000000000}"/>
          </ac:spMkLst>
        </pc:spChg>
      </pc:sldChg>
      <pc:sldChg chg="modSp mod modNotesTx">
        <pc:chgData name="Hp Unit" userId="86ec350514542ee1" providerId="LiveId" clId="{CC695B5D-EE04-41B9-9268-C2EBB55701F1}" dt="2024-02-23T07:17:48.588" v="608" actId="6549"/>
        <pc:sldMkLst>
          <pc:docMk/>
          <pc:sldMk cId="0" sldId="266"/>
        </pc:sldMkLst>
        <pc:spChg chg="mod">
          <ac:chgData name="Hp Unit" userId="86ec350514542ee1" providerId="LiveId" clId="{CC695B5D-EE04-41B9-9268-C2EBB55701F1}" dt="2024-02-23T07:17:48.588" v="608" actId="6549"/>
          <ac:spMkLst>
            <pc:docMk/>
            <pc:sldMk cId="0" sldId="266"/>
            <ac:spMk id="6" creationId="{00000000-0000-0000-0000-000000000000}"/>
          </ac:spMkLst>
        </pc:spChg>
        <pc:spChg chg="mod">
          <ac:chgData name="Hp Unit" userId="86ec350514542ee1" providerId="LiveId" clId="{CC695B5D-EE04-41B9-9268-C2EBB55701F1}" dt="2024-02-23T07:16:50.244" v="550" actId="20577"/>
          <ac:spMkLst>
            <pc:docMk/>
            <pc:sldMk cId="0" sldId="266"/>
            <ac:spMk id="7" creationId="{00000000-0000-0000-0000-000000000000}"/>
          </ac:spMkLst>
        </pc:spChg>
        <pc:spChg chg="mod">
          <ac:chgData name="Hp Unit" userId="86ec350514542ee1" providerId="LiveId" clId="{CC695B5D-EE04-41B9-9268-C2EBB55701F1}" dt="2024-02-23T07:16:54.269" v="555" actId="20577"/>
          <ac:spMkLst>
            <pc:docMk/>
            <pc:sldMk cId="0" sldId="266"/>
            <ac:spMk id="8" creationId="{00000000-0000-0000-0000-000000000000}"/>
          </ac:spMkLst>
        </pc:spChg>
      </pc:sldChg>
      <pc:sldChg chg="modSp mod modNotesTx">
        <pc:chgData name="Hp Unit" userId="86ec350514542ee1" providerId="LiveId" clId="{CC695B5D-EE04-41B9-9268-C2EBB55701F1}" dt="2024-02-27T12:54:27.976" v="674"/>
        <pc:sldMkLst>
          <pc:docMk/>
          <pc:sldMk cId="0" sldId="267"/>
        </pc:sldMkLst>
        <pc:spChg chg="mod">
          <ac:chgData name="Hp Unit" userId="86ec350514542ee1" providerId="LiveId" clId="{CC695B5D-EE04-41B9-9268-C2EBB55701F1}" dt="2024-02-23T07:18:28.043" v="621" actId="20577"/>
          <ac:spMkLst>
            <pc:docMk/>
            <pc:sldMk cId="0" sldId="267"/>
            <ac:spMk id="6" creationId="{00000000-0000-0000-0000-000000000000}"/>
          </ac:spMkLst>
        </pc:spChg>
      </pc:sldChg>
      <pc:sldChg chg="modSp mod modNotesTx">
        <pc:chgData name="Hp Unit" userId="86ec350514542ee1" providerId="LiveId" clId="{CC695B5D-EE04-41B9-9268-C2EBB55701F1}" dt="2024-02-27T12:54:40.945" v="676"/>
        <pc:sldMkLst>
          <pc:docMk/>
          <pc:sldMk cId="0" sldId="268"/>
        </pc:sldMkLst>
        <pc:spChg chg="mod">
          <ac:chgData name="Hp Unit" userId="86ec350514542ee1" providerId="LiveId" clId="{CC695B5D-EE04-41B9-9268-C2EBB55701F1}" dt="2024-02-23T07:19:53.815" v="625" actId="20577"/>
          <ac:spMkLst>
            <pc:docMk/>
            <pc:sldMk cId="0" sldId="268"/>
            <ac:spMk id="8" creationId="{00000000-0000-0000-0000-000000000000}"/>
          </ac:spMkLst>
        </pc:spChg>
      </pc:sldChg>
      <pc:sldChg chg="modSp mod modNotesTx">
        <pc:chgData name="Hp Unit" userId="86ec350514542ee1" providerId="LiveId" clId="{CC695B5D-EE04-41B9-9268-C2EBB55701F1}" dt="2024-02-27T12:54:53.343" v="677"/>
        <pc:sldMkLst>
          <pc:docMk/>
          <pc:sldMk cId="0" sldId="269"/>
        </pc:sldMkLst>
        <pc:spChg chg="mod">
          <ac:chgData name="Hp Unit" userId="86ec350514542ee1" providerId="LiveId" clId="{CC695B5D-EE04-41B9-9268-C2EBB55701F1}" dt="2024-02-23T07:20:17.795" v="643" actId="20577"/>
          <ac:spMkLst>
            <pc:docMk/>
            <pc:sldMk cId="0" sldId="269"/>
            <ac:spMk id="3" creationId="{00000000-0000-0000-0000-000000000000}"/>
          </ac:spMkLst>
        </pc:spChg>
        <pc:spChg chg="mod">
          <ac:chgData name="Hp Unit" userId="86ec350514542ee1" providerId="LiveId" clId="{CC695B5D-EE04-41B9-9268-C2EBB55701F1}" dt="2024-02-23T07:20:01.898" v="634" actId="20577"/>
          <ac:spMkLst>
            <pc:docMk/>
            <pc:sldMk cId="0" sldId="269"/>
            <ac:spMk id="4" creationId="{00000000-0000-0000-0000-000000000000}"/>
          </ac:spMkLst>
        </pc:spChg>
      </pc:sldChg>
    </pc:docChg>
  </pc:docChgLst>
  <pc:docChgLst>
    <pc:chgData name="Hp Unit" userId="86ec350514542ee1" providerId="LiveId" clId="{C0FA330F-89CD-4D4B-8F99-C6F1D1036CFB}"/>
    <pc:docChg chg="undo custSel modSld">
      <pc:chgData name="Hp Unit" userId="86ec350514542ee1" providerId="LiveId" clId="{C0FA330F-89CD-4D4B-8F99-C6F1D1036CFB}" dt="2024-02-06T15:46:46.364" v="3619" actId="20577"/>
      <pc:docMkLst>
        <pc:docMk/>
      </pc:docMkLst>
      <pc:sldChg chg="addSp modSp modNotesTx">
        <pc:chgData name="Hp Unit" userId="86ec350514542ee1" providerId="LiveId" clId="{C0FA330F-89CD-4D4B-8F99-C6F1D1036CFB}" dt="2024-02-06T08:28:53.072" v="443" actId="20577"/>
        <pc:sldMkLst>
          <pc:docMk/>
          <pc:sldMk cId="0" sldId="256"/>
        </pc:sldMkLst>
        <pc:picChg chg="add mod">
          <ac:chgData name="Hp Unit" userId="86ec350514542ee1" providerId="LiveId" clId="{C0FA330F-89CD-4D4B-8F99-C6F1D1036CFB}" dt="2024-02-05T09:27:38.133" v="0"/>
          <ac:picMkLst>
            <pc:docMk/>
            <pc:sldMk cId="0" sldId="256"/>
            <ac:picMk id="13" creationId="{BA2BFDE1-4F5D-5E1E-ACB7-0BAABC5686F7}"/>
          </ac:picMkLst>
        </pc:picChg>
      </pc:sldChg>
      <pc:sldChg chg="addSp modSp modNotesTx">
        <pc:chgData name="Hp Unit" userId="86ec350514542ee1" providerId="LiveId" clId="{C0FA330F-89CD-4D4B-8F99-C6F1D1036CFB}" dt="2024-02-06T09:39:04.783" v="3618" actId="20577"/>
        <pc:sldMkLst>
          <pc:docMk/>
          <pc:sldMk cId="0" sldId="257"/>
        </pc:sldMkLst>
        <pc:picChg chg="add mod">
          <ac:chgData name="Hp Unit" userId="86ec350514542ee1" providerId="LiveId" clId="{C0FA330F-89CD-4D4B-8F99-C6F1D1036CFB}" dt="2024-02-05T09:27:40.393" v="1"/>
          <ac:picMkLst>
            <pc:docMk/>
            <pc:sldMk cId="0" sldId="257"/>
            <ac:picMk id="9" creationId="{47D0BCF5-BC2E-5070-798B-1093594EB727}"/>
          </ac:picMkLst>
        </pc:picChg>
      </pc:sldChg>
      <pc:sldChg chg="addSp modSp mod modAnim modNotesTx">
        <pc:chgData name="Hp Unit" userId="86ec350514542ee1" providerId="LiveId" clId="{C0FA330F-89CD-4D4B-8F99-C6F1D1036CFB}" dt="2024-02-06T08:37:03.737" v="1054" actId="20577"/>
        <pc:sldMkLst>
          <pc:docMk/>
          <pc:sldMk cId="0" sldId="258"/>
        </pc:sldMkLst>
        <pc:spChg chg="mod">
          <ac:chgData name="Hp Unit" userId="86ec350514542ee1" providerId="LiveId" clId="{C0FA330F-89CD-4D4B-8F99-C6F1D1036CFB}" dt="2024-02-05T09:42:43.448" v="16" actId="207"/>
          <ac:spMkLst>
            <pc:docMk/>
            <pc:sldMk cId="0" sldId="258"/>
            <ac:spMk id="5" creationId="{00000000-0000-0000-0000-000000000000}"/>
          </ac:spMkLst>
        </pc:spChg>
        <pc:picChg chg="add mod">
          <ac:chgData name="Hp Unit" userId="86ec350514542ee1" providerId="LiveId" clId="{C0FA330F-89CD-4D4B-8F99-C6F1D1036CFB}" dt="2024-02-05T09:27:42.148" v="2"/>
          <ac:picMkLst>
            <pc:docMk/>
            <pc:sldMk cId="0" sldId="258"/>
            <ac:picMk id="7" creationId="{E59403ED-6D5D-9B70-05F4-AE3B2E1ACA31}"/>
          </ac:picMkLst>
        </pc:picChg>
      </pc:sldChg>
      <pc:sldChg chg="addSp modSp modNotesTx">
        <pc:chgData name="Hp Unit" userId="86ec350514542ee1" providerId="LiveId" clId="{C0FA330F-89CD-4D4B-8F99-C6F1D1036CFB}" dt="2024-02-06T08:44:56.455" v="1397" actId="20577"/>
        <pc:sldMkLst>
          <pc:docMk/>
          <pc:sldMk cId="0" sldId="259"/>
        </pc:sldMkLst>
        <pc:picChg chg="add mod">
          <ac:chgData name="Hp Unit" userId="86ec350514542ee1" providerId="LiveId" clId="{C0FA330F-89CD-4D4B-8F99-C6F1D1036CFB}" dt="2024-02-05T09:27:44.027" v="3"/>
          <ac:picMkLst>
            <pc:docMk/>
            <pc:sldMk cId="0" sldId="259"/>
            <ac:picMk id="10" creationId="{F7E07E43-18E8-F6D2-5B6A-6BC58F802E14}"/>
          </ac:picMkLst>
        </pc:picChg>
      </pc:sldChg>
      <pc:sldChg chg="addSp modSp modNotesTx">
        <pc:chgData name="Hp Unit" userId="86ec350514542ee1" providerId="LiveId" clId="{C0FA330F-89CD-4D4B-8F99-C6F1D1036CFB}" dt="2024-02-06T08:53:24.602" v="1536"/>
        <pc:sldMkLst>
          <pc:docMk/>
          <pc:sldMk cId="0" sldId="260"/>
        </pc:sldMkLst>
        <pc:picChg chg="add mod">
          <ac:chgData name="Hp Unit" userId="86ec350514542ee1" providerId="LiveId" clId="{C0FA330F-89CD-4D4B-8F99-C6F1D1036CFB}" dt="2024-02-05T09:27:46.112" v="4"/>
          <ac:picMkLst>
            <pc:docMk/>
            <pc:sldMk cId="0" sldId="260"/>
            <ac:picMk id="10" creationId="{658382BD-1238-0EDD-C644-15AC851F4ABC}"/>
          </ac:picMkLst>
        </pc:picChg>
      </pc:sldChg>
      <pc:sldChg chg="addSp modSp mod modNotesTx">
        <pc:chgData name="Hp Unit" userId="86ec350514542ee1" providerId="LiveId" clId="{C0FA330F-89CD-4D4B-8F99-C6F1D1036CFB}" dt="2024-02-06T09:18:22.251" v="3608" actId="115"/>
        <pc:sldMkLst>
          <pc:docMk/>
          <pc:sldMk cId="0" sldId="261"/>
        </pc:sldMkLst>
        <pc:spChg chg="mod">
          <ac:chgData name="Hp Unit" userId="86ec350514542ee1" providerId="LiveId" clId="{C0FA330F-89CD-4D4B-8F99-C6F1D1036CFB}" dt="2024-02-06T08:54:52.080" v="1547" actId="20577"/>
          <ac:spMkLst>
            <pc:docMk/>
            <pc:sldMk cId="0" sldId="261"/>
            <ac:spMk id="7" creationId="{00000000-0000-0000-0000-000000000000}"/>
          </ac:spMkLst>
        </pc:spChg>
        <pc:picChg chg="add mod">
          <ac:chgData name="Hp Unit" userId="86ec350514542ee1" providerId="LiveId" clId="{C0FA330F-89CD-4D4B-8F99-C6F1D1036CFB}" dt="2024-02-05T09:27:49.693" v="5"/>
          <ac:picMkLst>
            <pc:docMk/>
            <pc:sldMk cId="0" sldId="261"/>
            <ac:picMk id="8" creationId="{C0D36C1B-DA96-3688-3490-1DB44771F58B}"/>
          </ac:picMkLst>
        </pc:picChg>
      </pc:sldChg>
      <pc:sldChg chg="addSp modSp modNotesTx">
        <pc:chgData name="Hp Unit" userId="86ec350514542ee1" providerId="LiveId" clId="{C0FA330F-89CD-4D4B-8F99-C6F1D1036CFB}" dt="2024-02-06T09:04:21.943" v="2343" actId="20577"/>
        <pc:sldMkLst>
          <pc:docMk/>
          <pc:sldMk cId="0" sldId="262"/>
        </pc:sldMkLst>
        <pc:picChg chg="add mod">
          <ac:chgData name="Hp Unit" userId="86ec350514542ee1" providerId="LiveId" clId="{C0FA330F-89CD-4D4B-8F99-C6F1D1036CFB}" dt="2024-02-05T09:27:51.577" v="6"/>
          <ac:picMkLst>
            <pc:docMk/>
            <pc:sldMk cId="0" sldId="262"/>
            <ac:picMk id="8" creationId="{E80BCFB1-1DB0-0F10-1084-B21ABF087DC6}"/>
          </ac:picMkLst>
        </pc:picChg>
      </pc:sldChg>
      <pc:sldChg chg="addSp modSp modNotesTx">
        <pc:chgData name="Hp Unit" userId="86ec350514542ee1" providerId="LiveId" clId="{C0FA330F-89CD-4D4B-8F99-C6F1D1036CFB}" dt="2024-02-06T09:04:40.420" v="2371" actId="20577"/>
        <pc:sldMkLst>
          <pc:docMk/>
          <pc:sldMk cId="0" sldId="263"/>
        </pc:sldMkLst>
        <pc:picChg chg="add mod">
          <ac:chgData name="Hp Unit" userId="86ec350514542ee1" providerId="LiveId" clId="{C0FA330F-89CD-4D4B-8F99-C6F1D1036CFB}" dt="2024-02-05T09:27:53.607" v="7"/>
          <ac:picMkLst>
            <pc:docMk/>
            <pc:sldMk cId="0" sldId="263"/>
            <ac:picMk id="7" creationId="{048530B4-2A23-841D-405A-65F9EEB2FA8B}"/>
          </ac:picMkLst>
        </pc:picChg>
      </pc:sldChg>
      <pc:sldChg chg="addSp modSp modNotesTx">
        <pc:chgData name="Hp Unit" userId="86ec350514542ee1" providerId="LiveId" clId="{C0FA330F-89CD-4D4B-8F99-C6F1D1036CFB}" dt="2024-02-06T09:04:47.105" v="2372"/>
        <pc:sldMkLst>
          <pc:docMk/>
          <pc:sldMk cId="0" sldId="264"/>
        </pc:sldMkLst>
        <pc:picChg chg="add mod">
          <ac:chgData name="Hp Unit" userId="86ec350514542ee1" providerId="LiveId" clId="{C0FA330F-89CD-4D4B-8F99-C6F1D1036CFB}" dt="2024-02-05T09:27:55.416" v="8"/>
          <ac:picMkLst>
            <pc:docMk/>
            <pc:sldMk cId="0" sldId="264"/>
            <ac:picMk id="7" creationId="{F408CEF9-97A0-4523-FCA4-8E2212C8CDD3}"/>
          </ac:picMkLst>
        </pc:picChg>
      </pc:sldChg>
      <pc:sldChg chg="addSp modSp modNotesTx">
        <pc:chgData name="Hp Unit" userId="86ec350514542ee1" providerId="LiveId" clId="{C0FA330F-89CD-4D4B-8F99-C6F1D1036CFB}" dt="2024-02-06T09:04:49.492" v="2373"/>
        <pc:sldMkLst>
          <pc:docMk/>
          <pc:sldMk cId="0" sldId="265"/>
        </pc:sldMkLst>
        <pc:picChg chg="add mod">
          <ac:chgData name="Hp Unit" userId="86ec350514542ee1" providerId="LiveId" clId="{C0FA330F-89CD-4D4B-8F99-C6F1D1036CFB}" dt="2024-02-05T09:27:58.308" v="9"/>
          <ac:picMkLst>
            <pc:docMk/>
            <pc:sldMk cId="0" sldId="265"/>
            <ac:picMk id="11" creationId="{ECA74406-5093-2782-8AF0-513DA38A6FE8}"/>
          </ac:picMkLst>
        </pc:picChg>
      </pc:sldChg>
      <pc:sldChg chg="addSp modSp modNotesTx">
        <pc:chgData name="Hp Unit" userId="86ec350514542ee1" providerId="LiveId" clId="{C0FA330F-89CD-4D4B-8F99-C6F1D1036CFB}" dt="2024-02-06T09:04:51.758" v="2374"/>
        <pc:sldMkLst>
          <pc:docMk/>
          <pc:sldMk cId="0" sldId="266"/>
        </pc:sldMkLst>
        <pc:picChg chg="add mod">
          <ac:chgData name="Hp Unit" userId="86ec350514542ee1" providerId="LiveId" clId="{C0FA330F-89CD-4D4B-8F99-C6F1D1036CFB}" dt="2024-02-05T09:28:00.472" v="10"/>
          <ac:picMkLst>
            <pc:docMk/>
            <pc:sldMk cId="0" sldId="266"/>
            <ac:picMk id="10" creationId="{A739A85E-0BC9-EE36-DB8C-883497604D28}"/>
          </ac:picMkLst>
        </pc:picChg>
      </pc:sldChg>
      <pc:sldChg chg="addSp modSp modNotesTx">
        <pc:chgData name="Hp Unit" userId="86ec350514542ee1" providerId="LiveId" clId="{C0FA330F-89CD-4D4B-8F99-C6F1D1036CFB}" dt="2024-02-06T09:04:54.777" v="2375"/>
        <pc:sldMkLst>
          <pc:docMk/>
          <pc:sldMk cId="0" sldId="267"/>
        </pc:sldMkLst>
        <pc:picChg chg="add mod">
          <ac:chgData name="Hp Unit" userId="86ec350514542ee1" providerId="LiveId" clId="{C0FA330F-89CD-4D4B-8F99-C6F1D1036CFB}" dt="2024-02-05T09:28:02.049" v="11"/>
          <ac:picMkLst>
            <pc:docMk/>
            <pc:sldMk cId="0" sldId="267"/>
            <ac:picMk id="7" creationId="{ECE7CE6C-B78F-33F6-D6CC-29325948C8FF}"/>
          </ac:picMkLst>
        </pc:picChg>
      </pc:sldChg>
      <pc:sldChg chg="addSp modSp mod modNotesTx">
        <pc:chgData name="Hp Unit" userId="86ec350514542ee1" providerId="LiveId" clId="{C0FA330F-89CD-4D4B-8F99-C6F1D1036CFB}" dt="2024-02-06T09:18:07.521" v="3606" actId="115"/>
        <pc:sldMkLst>
          <pc:docMk/>
          <pc:sldMk cId="0" sldId="268"/>
        </pc:sldMkLst>
        <pc:spChg chg="mod">
          <ac:chgData name="Hp Unit" userId="86ec350514542ee1" providerId="LiveId" clId="{C0FA330F-89CD-4D4B-8F99-C6F1D1036CFB}" dt="2024-02-05T09:30:05.332" v="15" actId="13926"/>
          <ac:spMkLst>
            <pc:docMk/>
            <pc:sldMk cId="0" sldId="268"/>
            <ac:spMk id="8" creationId="{00000000-0000-0000-0000-000000000000}"/>
          </ac:spMkLst>
        </pc:spChg>
        <pc:picChg chg="add mod">
          <ac:chgData name="Hp Unit" userId="86ec350514542ee1" providerId="LiveId" clId="{C0FA330F-89CD-4D4B-8F99-C6F1D1036CFB}" dt="2024-02-05T09:28:03.746" v="12"/>
          <ac:picMkLst>
            <pc:docMk/>
            <pc:sldMk cId="0" sldId="268"/>
            <ac:picMk id="9" creationId="{B9114C6F-BA7C-030E-B60C-0F747F317FD2}"/>
          </ac:picMkLst>
        </pc:picChg>
      </pc:sldChg>
      <pc:sldChg chg="addSp modSp mod modNotesTx">
        <pc:chgData name="Hp Unit" userId="86ec350514542ee1" providerId="LiveId" clId="{C0FA330F-89CD-4D4B-8F99-C6F1D1036CFB}" dt="2024-02-06T15:46:46.364" v="3619" actId="20577"/>
        <pc:sldMkLst>
          <pc:docMk/>
          <pc:sldMk cId="0" sldId="269"/>
        </pc:sldMkLst>
        <pc:spChg chg="mod">
          <ac:chgData name="Hp Unit" userId="86ec350514542ee1" providerId="LiveId" clId="{C0FA330F-89CD-4D4B-8F99-C6F1D1036CFB}" dt="2024-02-06T15:46:46.364" v="3619" actId="20577"/>
          <ac:spMkLst>
            <pc:docMk/>
            <pc:sldMk cId="0" sldId="269"/>
            <ac:spMk id="3" creationId="{00000000-0000-0000-0000-000000000000}"/>
          </ac:spMkLst>
        </pc:spChg>
        <pc:picChg chg="add mod">
          <ac:chgData name="Hp Unit" userId="86ec350514542ee1" providerId="LiveId" clId="{C0FA330F-89CD-4D4B-8F99-C6F1D1036CFB}" dt="2024-02-05T09:28:06.521" v="13"/>
          <ac:picMkLst>
            <pc:docMk/>
            <pc:sldMk cId="0" sldId="269"/>
            <ac:picMk id="6" creationId="{844FBA99-F225-F229-7380-C498ED1F620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E163DD-8A8C-4162-BC2F-9AC4F810B540}" type="datetimeFigureOut">
              <a:rPr lang="en-US" smtClean="0"/>
              <a:t>2/27/2024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930809-FB8B-472C-B95C-64A765D3C55A}" type="slidenum">
              <a:rPr lang="en-US" smtClean="0"/>
              <a:t>‹#›</a:t>
            </a:fld>
            <a:endParaRPr lang="en-US"/>
          </a:p>
        </p:txBody>
      </p:sp>
    </p:spTree>
    <p:extLst>
      <p:ext uri="{BB962C8B-B14F-4D97-AF65-F5344CB8AC3E}">
        <p14:creationId xmlns:p14="http://schemas.microsoft.com/office/powerpoint/2010/main" val="3993258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(1 min)</a:t>
            </a:r>
            <a:endParaRPr lang="en-US" dirty="0"/>
          </a:p>
          <a:p>
            <a:endParaRPr lang="en-US"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Groet leerders. Laat leerders toe om te gaan sit en hul leermateriaal gereed te kry. Stel leerders aan die onderwerp vir die volgende vier weke bekend: </a:t>
            </a:r>
            <a:r>
              <a:rPr lang="af-ZA" sz="1800" dirty="0" err="1">
                <a:solidFill>
                  <a:srgbClr val="000000"/>
                </a:solidFill>
                <a:effectLst/>
                <a:latin typeface="Calibri" panose="020F0502020204030204" pitchFamily="34" charset="0"/>
                <a:ea typeface="Arial" panose="020B0604020202020204" pitchFamily="34" charset="0"/>
                <a:cs typeface="Noto Sans Symbols"/>
              </a:rPr>
              <a:t>Geslagsgebaseerde</a:t>
            </a:r>
            <a:r>
              <a:rPr lang="af-ZA" sz="1800" dirty="0">
                <a:solidFill>
                  <a:srgbClr val="000000"/>
                </a:solidFill>
                <a:effectLst/>
                <a:latin typeface="Calibri" panose="020F0502020204030204" pitchFamily="34" charset="0"/>
                <a:ea typeface="Arial" panose="020B0604020202020204" pitchFamily="34" charset="0"/>
                <a:cs typeface="Noto Sans Symbols"/>
              </a:rPr>
              <a:t> geweld. </a:t>
            </a:r>
            <a:endParaRPr lang="en-US" sz="1800" dirty="0">
              <a:effectLst/>
              <a:latin typeface="Noto Sans Symbols"/>
              <a:ea typeface="Noto Sans Symbols"/>
              <a:cs typeface="Noto Sans Symbols"/>
            </a:endParaRPr>
          </a:p>
          <a:p>
            <a:pPr marL="342900" lvl="0" indent="-342900" algn="just">
              <a:spcAft>
                <a:spcPts val="1200"/>
              </a:spcAf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Herinner leerders daaraan dat hulle in graad 10 na </a:t>
            </a:r>
            <a:r>
              <a:rPr lang="af-ZA" sz="1800" dirty="0" err="1">
                <a:solidFill>
                  <a:srgbClr val="000000"/>
                </a:solidFill>
                <a:effectLst/>
                <a:latin typeface="Calibri" panose="020F0502020204030204" pitchFamily="34" charset="0"/>
                <a:ea typeface="Arial" panose="020B0604020202020204" pitchFamily="34" charset="0"/>
                <a:cs typeface="Noto Sans Symbols"/>
              </a:rPr>
              <a:t>GGG</a:t>
            </a:r>
            <a:r>
              <a:rPr lang="af-ZA" sz="1800" dirty="0">
                <a:solidFill>
                  <a:srgbClr val="000000"/>
                </a:solidFill>
                <a:effectLst/>
                <a:latin typeface="Calibri" panose="020F0502020204030204" pitchFamily="34" charset="0"/>
                <a:ea typeface="Arial" panose="020B0604020202020204" pitchFamily="34" charset="0"/>
                <a:cs typeface="Noto Sans Symbols"/>
              </a:rPr>
              <a:t> as 'n menseregteskending gekyk het, en dat hulle die konsep nou in detail sal ondersoek. </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1A930809-FB8B-472C-B95C-64A765D3C55A}" type="slidenum">
              <a:rPr lang="en-US" smtClean="0"/>
              <a:t>1</a:t>
            </a:fld>
            <a:endParaRPr lang="en-US"/>
          </a:p>
        </p:txBody>
      </p:sp>
    </p:spTree>
    <p:extLst>
      <p:ext uri="{BB962C8B-B14F-4D97-AF65-F5344CB8AC3E}">
        <p14:creationId xmlns:p14="http://schemas.microsoft.com/office/powerpoint/2010/main" val="774115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Aanbieding</a:t>
            </a:r>
            <a:r>
              <a:rPr lang="en-GB" dirty="0"/>
              <a:t> (</a:t>
            </a:r>
            <a:r>
              <a:rPr lang="en-GB" dirty="0" err="1"/>
              <a:t>voortsetting</a:t>
            </a:r>
            <a:r>
              <a:rPr lang="en-GB" dirty="0"/>
              <a:t>)</a:t>
            </a:r>
          </a:p>
          <a:p>
            <a:endParaRPr lang="en-GB" dirty="0"/>
          </a:p>
          <a:p>
            <a:pPr marL="285750" indent="-285750">
              <a:buFont typeface="Arial" panose="020B0604020202020204" pitchFamily="34" charset="0"/>
              <a:buChar char="•"/>
            </a:pPr>
            <a:r>
              <a:rPr lang="af-ZA" sz="1800" b="1" dirty="0">
                <a:solidFill>
                  <a:srgbClr val="FF0000"/>
                </a:solidFill>
                <a:effectLst/>
                <a:latin typeface="Calibri" panose="020F0502020204030204" pitchFamily="34" charset="0"/>
                <a:ea typeface="Arial" panose="020B0604020202020204" pitchFamily="34" charset="0"/>
              </a:rPr>
              <a:t>Nota aan onderwyser:</a:t>
            </a:r>
            <a:r>
              <a:rPr lang="af-ZA" sz="1800" dirty="0">
                <a:solidFill>
                  <a:srgbClr val="000000"/>
                </a:solidFill>
                <a:effectLst/>
                <a:latin typeface="Calibri" panose="020F0502020204030204" pitchFamily="34" charset="0"/>
                <a:ea typeface="Arial" panose="020B0604020202020204" pitchFamily="34" charset="0"/>
              </a:rPr>
              <a:t> Wanneer u hierdie skyfie bereik, lig die leerders in dat hulle binne 'n paar minute die posisionering van Suid-Afrika binne die gebied van </a:t>
            </a:r>
            <a:r>
              <a:rPr lang="af-ZA" sz="1800" dirty="0" err="1">
                <a:solidFill>
                  <a:srgbClr val="000000"/>
                </a:solidFill>
                <a:effectLst/>
                <a:latin typeface="Calibri" panose="020F0502020204030204" pitchFamily="34" charset="0"/>
                <a:ea typeface="Arial" panose="020B0604020202020204" pitchFamily="34" charset="0"/>
              </a:rPr>
              <a:t>geslagsgebaseerde</a:t>
            </a:r>
            <a:r>
              <a:rPr lang="af-ZA" sz="1800" dirty="0">
                <a:solidFill>
                  <a:srgbClr val="000000"/>
                </a:solidFill>
                <a:effectLst/>
                <a:latin typeface="Calibri" panose="020F0502020204030204" pitchFamily="34" charset="0"/>
                <a:ea typeface="Arial" panose="020B0604020202020204" pitchFamily="34" charset="0"/>
              </a:rPr>
              <a:t> </a:t>
            </a:r>
            <a:r>
              <a:rPr lang="af-ZA" sz="1800" dirty="0" err="1">
                <a:solidFill>
                  <a:srgbClr val="000000"/>
                </a:solidFill>
                <a:effectLst/>
                <a:latin typeface="Calibri" panose="020F0502020204030204" pitchFamily="34" charset="0"/>
                <a:ea typeface="Arial" panose="020B0604020202020204" pitchFamily="34" charset="0"/>
              </a:rPr>
              <a:t>geweldstatistieke</a:t>
            </a:r>
            <a:r>
              <a:rPr lang="af-ZA" sz="1800" dirty="0">
                <a:solidFill>
                  <a:srgbClr val="000000"/>
                </a:solidFill>
                <a:effectLst/>
                <a:latin typeface="Calibri" panose="020F0502020204030204" pitchFamily="34" charset="0"/>
                <a:ea typeface="Arial" panose="020B0604020202020204" pitchFamily="34" charset="0"/>
              </a:rPr>
              <a:t> sal delf.</a:t>
            </a:r>
            <a:endParaRPr lang="en-US" dirty="0"/>
          </a:p>
        </p:txBody>
      </p:sp>
      <p:sp>
        <p:nvSpPr>
          <p:cNvPr id="4" name="Slide Number Placeholder 3"/>
          <p:cNvSpPr>
            <a:spLocks noGrp="1"/>
          </p:cNvSpPr>
          <p:nvPr>
            <p:ph type="sldNum" sz="quarter" idx="5"/>
          </p:nvPr>
        </p:nvSpPr>
        <p:spPr/>
        <p:txBody>
          <a:bodyPr/>
          <a:lstStyle/>
          <a:p>
            <a:fld id="{1A930809-FB8B-472C-B95C-64A765D3C55A}" type="slidenum">
              <a:rPr lang="en-US" smtClean="0"/>
              <a:t>10</a:t>
            </a:fld>
            <a:endParaRPr lang="en-US"/>
          </a:p>
        </p:txBody>
      </p:sp>
    </p:spTree>
    <p:extLst>
      <p:ext uri="{BB962C8B-B14F-4D97-AF65-F5344CB8AC3E}">
        <p14:creationId xmlns:p14="http://schemas.microsoft.com/office/powerpoint/2010/main" val="1103604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Aanbieding</a:t>
            </a:r>
            <a:r>
              <a:rPr lang="en-GB" dirty="0"/>
              <a:t> (</a:t>
            </a:r>
            <a:r>
              <a:rPr lang="en-GB" dirty="0" err="1"/>
              <a:t>voortsetting</a:t>
            </a:r>
            <a:r>
              <a:rPr lang="en-GB" dirty="0"/>
              <a:t>)</a:t>
            </a:r>
            <a:endParaRPr lang="en-US" dirty="0"/>
          </a:p>
        </p:txBody>
      </p:sp>
      <p:sp>
        <p:nvSpPr>
          <p:cNvPr id="4" name="Slide Number Placeholder 3"/>
          <p:cNvSpPr>
            <a:spLocks noGrp="1"/>
          </p:cNvSpPr>
          <p:nvPr>
            <p:ph type="sldNum" sz="quarter" idx="5"/>
          </p:nvPr>
        </p:nvSpPr>
        <p:spPr/>
        <p:txBody>
          <a:bodyPr/>
          <a:lstStyle/>
          <a:p>
            <a:fld id="{1A930809-FB8B-472C-B95C-64A765D3C55A}" type="slidenum">
              <a:rPr lang="en-US" smtClean="0"/>
              <a:t>11</a:t>
            </a:fld>
            <a:endParaRPr lang="en-US"/>
          </a:p>
        </p:txBody>
      </p:sp>
    </p:spTree>
    <p:extLst>
      <p:ext uri="{BB962C8B-B14F-4D97-AF65-F5344CB8AC3E}">
        <p14:creationId xmlns:p14="http://schemas.microsoft.com/office/powerpoint/2010/main" val="4215654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Aanbieding</a:t>
            </a:r>
            <a:r>
              <a:rPr lang="en-GB" dirty="0"/>
              <a:t> (</a:t>
            </a:r>
            <a:r>
              <a:rPr lang="en-GB" dirty="0" err="1"/>
              <a:t>voortsetting</a:t>
            </a:r>
            <a:r>
              <a:rPr lang="en-GB" dirty="0"/>
              <a:t>)</a:t>
            </a:r>
          </a:p>
          <a:p>
            <a:endParaRPr lang="en-GB" dirty="0"/>
          </a:p>
          <a:p>
            <a:pPr marL="171450" indent="-171450">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rPr>
              <a:t>Dit is moontlik dat sommige leerders deur hierdie statistieke geraak sal word. As 'n manier om hierdie emosies te verwerk, nooi een of twee leerders om hul reaksies op die statistiek uit te druk deur slegs een woord te gebruik. Hierdie oefening kan as 'n </a:t>
            </a:r>
            <a:r>
              <a:rPr lang="af-ZA" sz="1800" dirty="0" err="1">
                <a:solidFill>
                  <a:srgbClr val="000000"/>
                </a:solidFill>
                <a:effectLst/>
                <a:latin typeface="Calibri" panose="020F0502020204030204" pitchFamily="34" charset="0"/>
                <a:ea typeface="Arial" panose="020B0604020202020204" pitchFamily="34" charset="0"/>
              </a:rPr>
              <a:t>ontlontingsessie</a:t>
            </a:r>
            <a:r>
              <a:rPr lang="af-ZA" sz="1800" dirty="0">
                <a:solidFill>
                  <a:srgbClr val="000000"/>
                </a:solidFill>
                <a:effectLst/>
                <a:latin typeface="Calibri" panose="020F0502020204030204" pitchFamily="34" charset="0"/>
                <a:ea typeface="Arial" panose="020B0604020202020204" pitchFamily="34" charset="0"/>
              </a:rPr>
              <a:t> dien. Maak dit duidelik dat dit normaal is om 'n reeks emosies te ervaar wanneer 'n mens met uitdagende realiteite gekonfronteer word. Herinner leerders daaraan dat die erkenning van hierdie gevoelens 'n noodsaaklike stap is om die kwessie te verstaan ​​en betekenisvolle verandering te kataliseer.</a:t>
            </a:r>
            <a:endParaRPr lang="en-US" dirty="0"/>
          </a:p>
        </p:txBody>
      </p:sp>
      <p:sp>
        <p:nvSpPr>
          <p:cNvPr id="4" name="Slide Number Placeholder 3"/>
          <p:cNvSpPr>
            <a:spLocks noGrp="1"/>
          </p:cNvSpPr>
          <p:nvPr>
            <p:ph type="sldNum" sz="quarter" idx="5"/>
          </p:nvPr>
        </p:nvSpPr>
        <p:spPr/>
        <p:txBody>
          <a:bodyPr/>
          <a:lstStyle/>
          <a:p>
            <a:fld id="{1A930809-FB8B-472C-B95C-64A765D3C55A}" type="slidenum">
              <a:rPr lang="en-US" smtClean="0"/>
              <a:t>12</a:t>
            </a:fld>
            <a:endParaRPr lang="en-US"/>
          </a:p>
        </p:txBody>
      </p:sp>
    </p:spTree>
    <p:extLst>
      <p:ext uri="{BB962C8B-B14F-4D97-AF65-F5344CB8AC3E}">
        <p14:creationId xmlns:p14="http://schemas.microsoft.com/office/powerpoint/2010/main" val="18441011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Groepaktiwiteit</a:t>
            </a:r>
            <a:r>
              <a:rPr lang="en-GB" dirty="0"/>
              <a:t> (15 min)</a:t>
            </a:r>
          </a:p>
          <a:p>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Noudat leerders aan die globale statistiek blootgestel is, is dit tyd om na voorvalle van </a:t>
            </a:r>
            <a:r>
              <a:rPr lang="af-ZA" sz="1800" dirty="0" err="1">
                <a:solidFill>
                  <a:srgbClr val="000000"/>
                </a:solidFill>
                <a:effectLst/>
                <a:latin typeface="Calibri" panose="020F0502020204030204" pitchFamily="34" charset="0"/>
                <a:ea typeface="Arial" panose="020B0604020202020204" pitchFamily="34" charset="0"/>
                <a:cs typeface="Noto Sans Symbols"/>
              </a:rPr>
              <a:t>GGG</a:t>
            </a:r>
            <a:r>
              <a:rPr lang="af-ZA" sz="1800" dirty="0">
                <a:solidFill>
                  <a:srgbClr val="000000"/>
                </a:solidFill>
                <a:effectLst/>
                <a:latin typeface="Calibri" panose="020F0502020204030204" pitchFamily="34" charset="0"/>
                <a:ea typeface="Arial" panose="020B0604020202020204" pitchFamily="34" charset="0"/>
                <a:cs typeface="Noto Sans Symbols"/>
              </a:rPr>
              <a:t> in Suid-Afrika te kyk.</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Verdeel leerders in groepe van VYF.</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Deel 'n A3 (of groter) skoon bladsy aan elke groep uit. Dit is 'n goeie idee om verskillende </a:t>
            </a:r>
            <a:r>
              <a:rPr lang="af-ZA" sz="1800" dirty="0" err="1">
                <a:solidFill>
                  <a:srgbClr val="000000"/>
                </a:solidFill>
                <a:effectLst/>
                <a:latin typeface="Calibri" panose="020F0502020204030204" pitchFamily="34" charset="0"/>
                <a:ea typeface="Arial" panose="020B0604020202020204" pitchFamily="34" charset="0"/>
                <a:cs typeface="Noto Sans Symbols"/>
              </a:rPr>
              <a:t>kleurpenne</a:t>
            </a:r>
            <a:r>
              <a:rPr lang="af-ZA" sz="1800" dirty="0">
                <a:solidFill>
                  <a:srgbClr val="000000"/>
                </a:solidFill>
                <a:effectLst/>
                <a:latin typeface="Calibri" panose="020F0502020204030204" pitchFamily="34" charset="0"/>
                <a:ea typeface="Arial" panose="020B0604020202020204" pitchFamily="34" charset="0"/>
                <a:cs typeface="Noto Sans Symbols"/>
              </a:rPr>
              <a:t>/merkers beskikbaar te hê vir diegene wat nie saamgebring het nie.</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Deel ten minste TWEE kopieë van die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Statistiek </a:t>
            </a:r>
            <a:r>
              <a:rPr lang="af-ZA" sz="1800" b="1" i="1" u="sng" dirty="0" err="1">
                <a:solidFill>
                  <a:srgbClr val="000000"/>
                </a:solidFill>
                <a:effectLst/>
                <a:latin typeface="Calibri" panose="020F0502020204030204" pitchFamily="34" charset="0"/>
                <a:ea typeface="Arial" panose="020B0604020202020204" pitchFamily="34" charset="0"/>
                <a:cs typeface="Noto Sans Symbols"/>
              </a:rPr>
              <a:t>Feiteblad</a:t>
            </a:r>
            <a:r>
              <a:rPr lang="af-ZA" sz="1800" dirty="0">
                <a:solidFill>
                  <a:srgbClr val="000000"/>
                </a:solidFill>
                <a:effectLst/>
                <a:latin typeface="Calibri" panose="020F0502020204030204" pitchFamily="34" charset="0"/>
                <a:ea typeface="Arial" panose="020B0604020202020204" pitchFamily="34" charset="0"/>
                <a:cs typeface="Noto Sans Symbols"/>
              </a:rPr>
              <a:t> aan elke groep uit.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Leerders moet deur die Suid-Afrikaanse </a:t>
            </a:r>
            <a:r>
              <a:rPr lang="af-ZA" sz="1800" dirty="0" err="1">
                <a:solidFill>
                  <a:srgbClr val="000000"/>
                </a:solidFill>
                <a:effectLst/>
                <a:latin typeface="Calibri" panose="020F0502020204030204" pitchFamily="34" charset="0"/>
                <a:ea typeface="Arial" panose="020B0604020202020204" pitchFamily="34" charset="0"/>
                <a:cs typeface="Noto Sans Symbols"/>
              </a:rPr>
              <a:t>GGG</a:t>
            </a:r>
            <a:r>
              <a:rPr lang="af-ZA" sz="1800" dirty="0">
                <a:solidFill>
                  <a:srgbClr val="000000"/>
                </a:solidFill>
                <a:effectLst/>
                <a:latin typeface="Calibri" panose="020F0502020204030204" pitchFamily="34" charset="0"/>
                <a:ea typeface="Arial" panose="020B0604020202020204" pitchFamily="34" charset="0"/>
                <a:cs typeface="Noto Sans Symbols"/>
              </a:rPr>
              <a:t>-statistieke lees en VYF tot SEWE statistieke kies om visueel in die vorm van 'n </a:t>
            </a:r>
            <a:r>
              <a:rPr lang="af-ZA" sz="1800" dirty="0" err="1">
                <a:solidFill>
                  <a:srgbClr val="000000"/>
                </a:solidFill>
                <a:effectLst/>
                <a:latin typeface="Calibri" panose="020F0502020204030204" pitchFamily="34" charset="0"/>
                <a:ea typeface="Arial" panose="020B0604020202020204" pitchFamily="34" charset="0"/>
                <a:cs typeface="Noto Sans Symbols"/>
              </a:rPr>
              <a:t>infografika</a:t>
            </a:r>
            <a:r>
              <a:rPr lang="af-ZA" sz="1800" dirty="0">
                <a:solidFill>
                  <a:srgbClr val="000000"/>
                </a:solidFill>
                <a:effectLst/>
                <a:latin typeface="Calibri" panose="020F0502020204030204" pitchFamily="34" charset="0"/>
                <a:ea typeface="Arial" panose="020B0604020202020204" pitchFamily="34" charset="0"/>
                <a:cs typeface="Noto Sans Symbols"/>
              </a:rPr>
              <a:t>-plakkaat aan te bied.</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Leerders kan die spasie in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2</a:t>
            </a:r>
            <a:r>
              <a:rPr lang="af-ZA" sz="1800" b="1"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800" i="1" dirty="0">
                <a:solidFill>
                  <a:srgbClr val="000000"/>
                </a:solidFill>
                <a:effectLst/>
                <a:latin typeface="Calibri" panose="020F0502020204030204" pitchFamily="34" charset="0"/>
                <a:ea typeface="Arial" panose="020B0604020202020204" pitchFamily="34" charset="0"/>
                <a:cs typeface="Noto Sans Symbols"/>
              </a:rPr>
              <a:t>)</a:t>
            </a:r>
            <a:r>
              <a:rPr lang="af-ZA" sz="1800" dirty="0">
                <a:solidFill>
                  <a:srgbClr val="000000"/>
                </a:solidFill>
                <a:effectLst/>
                <a:latin typeface="Calibri" panose="020F0502020204030204" pitchFamily="34" charset="0"/>
                <a:ea typeface="Arial" panose="020B0604020202020204" pitchFamily="34" charset="0"/>
                <a:cs typeface="Noto Sans Symbols"/>
              </a:rPr>
              <a:t> gebruik</a:t>
            </a:r>
            <a:r>
              <a:rPr lang="af-ZA" sz="1800" b="1"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om hul plakkaat te beplan.</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Laat 'n paar minute aan die einde van die aktiwiteit toe sodat groepe hul plakkate aan die res van die klas kan wys. (As leerders nie genoeg tyd het om die plakkaat in die klas te voltooi nie, moet dit as </a:t>
            </a:r>
            <a:r>
              <a:rPr lang="af-ZA" sz="1800" b="1" dirty="0">
                <a:solidFill>
                  <a:srgbClr val="000000"/>
                </a:solidFill>
                <a:effectLst/>
                <a:highlight>
                  <a:srgbClr val="FFFF00"/>
                </a:highlight>
                <a:latin typeface="Calibri" panose="020F0502020204030204" pitchFamily="34" charset="0"/>
                <a:ea typeface="Arial" panose="020B0604020202020204" pitchFamily="34" charset="0"/>
                <a:cs typeface="Noto Sans Symbols"/>
              </a:rPr>
              <a:t>huiswerk</a:t>
            </a:r>
            <a:r>
              <a:rPr lang="af-ZA" sz="1800" b="1"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voltooi word. Leerder kan dit in</a:t>
            </a:r>
            <a:r>
              <a:rPr lang="af-ZA" sz="1800" b="1"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die volgende les weer klas toe bring.)</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Hierdie plakkate kan in die klas of rondom die skool opgesit word om bewustheid rondom </a:t>
            </a:r>
            <a:r>
              <a:rPr lang="af-ZA" sz="1800" dirty="0" err="1">
                <a:solidFill>
                  <a:srgbClr val="000000"/>
                </a:solidFill>
                <a:effectLst/>
                <a:latin typeface="Calibri" panose="020F0502020204030204" pitchFamily="34" charset="0"/>
                <a:ea typeface="Arial" panose="020B0604020202020204" pitchFamily="34" charset="0"/>
                <a:cs typeface="Noto Sans Symbols"/>
              </a:rPr>
              <a:t>GGG</a:t>
            </a:r>
            <a:r>
              <a:rPr lang="af-ZA" sz="1800" dirty="0">
                <a:solidFill>
                  <a:srgbClr val="000000"/>
                </a:solidFill>
                <a:effectLst/>
                <a:latin typeface="Calibri" panose="020F0502020204030204" pitchFamily="34" charset="0"/>
                <a:ea typeface="Arial" panose="020B0604020202020204" pitchFamily="34" charset="0"/>
                <a:cs typeface="Noto Sans Symbols"/>
              </a:rPr>
              <a:t> in Suid-Afrika te skep.</a:t>
            </a:r>
            <a:endParaRPr lang="en-US" sz="18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1A930809-FB8B-472C-B95C-64A765D3C55A}" type="slidenum">
              <a:rPr lang="en-US" smtClean="0"/>
              <a:t>13</a:t>
            </a:fld>
            <a:endParaRPr lang="en-US"/>
          </a:p>
        </p:txBody>
      </p:sp>
    </p:spTree>
    <p:extLst>
      <p:ext uri="{BB962C8B-B14F-4D97-AF65-F5344CB8AC3E}">
        <p14:creationId xmlns:p14="http://schemas.microsoft.com/office/powerpoint/2010/main" val="4249566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Refleksie</a:t>
            </a:r>
            <a:r>
              <a:rPr lang="en-GB" dirty="0"/>
              <a:t> (6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Sluit die les af en vra leerders om na te dink oor wat hulle in hierdie les geleer het.</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Leerders voltooi die volgende </a:t>
            </a:r>
            <a:r>
              <a:rPr lang="af-ZA" sz="1200" dirty="0" err="1">
                <a:solidFill>
                  <a:srgbClr val="000000"/>
                </a:solidFill>
                <a:effectLst/>
                <a:latin typeface="Calibri" panose="020F0502020204030204" pitchFamily="34" charset="0"/>
                <a:ea typeface="Arial" panose="020B0604020202020204" pitchFamily="34" charset="0"/>
                <a:cs typeface="Noto Sans Symbols"/>
              </a:rPr>
              <a:t>refleksievrae</a:t>
            </a:r>
            <a:r>
              <a:rPr lang="af-ZA" sz="1200" dirty="0">
                <a:solidFill>
                  <a:srgbClr val="000000"/>
                </a:solidFill>
                <a:effectLst/>
                <a:latin typeface="Calibri" panose="020F0502020204030204" pitchFamily="34" charset="0"/>
                <a:ea typeface="Arial" panose="020B0604020202020204" pitchFamily="34" charset="0"/>
                <a:cs typeface="Noto Sans Symbols"/>
              </a:rPr>
              <a:t> in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3</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200" i="1" dirty="0">
                <a:solidFill>
                  <a:srgbClr val="000000"/>
                </a:solidFill>
                <a:effectLst/>
                <a:latin typeface="Calibri" panose="020F0502020204030204" pitchFamily="34" charset="0"/>
                <a:ea typeface="Arial" panose="020B0604020202020204" pitchFamily="34" charset="0"/>
                <a:cs typeface="Noto Sans Symbols"/>
              </a:rPr>
              <a:t>). </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Watter emosies wek die statistieke oor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geslagsgebaseerde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geweld in Suid-Afrika by my?</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Watter stappe kan ek neem om bewustheid te verhoog en tot die voorkoming van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geslagsgebaseerde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geweld in my gemeenskap by te dra?</a:t>
            </a:r>
            <a:endParaRPr lang="en-US" sz="120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1A930809-FB8B-472C-B95C-64A765D3C55A}" type="slidenum">
              <a:rPr lang="en-US" smtClean="0"/>
              <a:t>14</a:t>
            </a:fld>
            <a:endParaRPr lang="en-US"/>
          </a:p>
        </p:txBody>
      </p:sp>
    </p:spTree>
    <p:extLst>
      <p:ext uri="{BB962C8B-B14F-4D97-AF65-F5344CB8AC3E}">
        <p14:creationId xmlns:p14="http://schemas.microsoft.com/office/powerpoint/2010/main" val="2568005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(1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Deel die doelwitte van die les:</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Onderskei tussen die vorme van geweld: Gesinsgeweld, seksuele geweld, verkragting, fisiese geweld, psigiese geweld, vrouemoord en seksuele teistering.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Doen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navorsings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oor voorvalle van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geslagsgebaseerde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geweld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GGG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in SA en die wêreld.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GB" dirty="0"/>
          </a:p>
        </p:txBody>
      </p:sp>
      <p:sp>
        <p:nvSpPr>
          <p:cNvPr id="4" name="Slide Number Placeholder 3"/>
          <p:cNvSpPr>
            <a:spLocks noGrp="1"/>
          </p:cNvSpPr>
          <p:nvPr>
            <p:ph type="sldNum" sz="quarter" idx="5"/>
          </p:nvPr>
        </p:nvSpPr>
        <p:spPr/>
        <p:txBody>
          <a:bodyPr/>
          <a:lstStyle/>
          <a:p>
            <a:fld id="{1A930809-FB8B-472C-B95C-64A765D3C55A}" type="slidenum">
              <a:rPr lang="en-US" smtClean="0"/>
              <a:t>2</a:t>
            </a:fld>
            <a:endParaRPr lang="en-US"/>
          </a:p>
        </p:txBody>
      </p:sp>
    </p:spTree>
    <p:extLst>
      <p:ext uri="{BB962C8B-B14F-4D97-AF65-F5344CB8AC3E}">
        <p14:creationId xmlns:p14="http://schemas.microsoft.com/office/powerpoint/2010/main" val="3875683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(3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die konsep </a:t>
            </a:r>
            <a:r>
              <a:rPr lang="af-ZA" sz="1200" dirty="0" err="1">
                <a:solidFill>
                  <a:srgbClr val="000000"/>
                </a:solidFill>
                <a:effectLst/>
                <a:latin typeface="Calibri" panose="020F0502020204030204" pitchFamily="34" charset="0"/>
                <a:ea typeface="Arial" panose="020B0604020202020204" pitchFamily="34" charset="0"/>
                <a:cs typeface="Noto Sans Symbols"/>
              </a:rPr>
              <a:t>GGG</a:t>
            </a:r>
            <a:r>
              <a:rPr lang="af-ZA" sz="1200" dirty="0">
                <a:solidFill>
                  <a:srgbClr val="000000"/>
                </a:solidFill>
                <a:effectLst/>
                <a:latin typeface="Calibri" panose="020F0502020204030204" pitchFamily="34" charset="0"/>
                <a:ea typeface="Arial" panose="020B0604020202020204" pitchFamily="34" charset="0"/>
                <a:cs typeface="Noto Sans Symbols"/>
              </a:rPr>
              <a:t> te definieer voordat u die definisie op die skyfie wys.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Sodra u die definisie gewys het, vra leerders om oor die terme in vetdruk "sosiale norme" en "ongelyke magsverhoudinge" uit te brei. Hierdie terme sal in die volgende les in meer detail aangespreek word.</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i="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Sosiale norme: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gedeelde verwagtinge of 'reëls' binne 'n samelewing wat voorskryf hoe individue in verskillende situasies moet optree.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i="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ongelyke magsverhoudinge: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situasies waar sekere individue of groepe meer mag, voorreg of gesag het in vergelyking met ander.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Maak leerders bewus van die volgende: Alhoewel dit belangrik is om te erken dat </a:t>
            </a:r>
            <a:r>
              <a:rPr lang="af-ZA" sz="1200" dirty="0" err="1">
                <a:solidFill>
                  <a:srgbClr val="000000"/>
                </a:solidFill>
                <a:effectLst/>
                <a:latin typeface="Calibri" panose="020F0502020204030204" pitchFamily="34" charset="0"/>
                <a:ea typeface="Arial" panose="020B0604020202020204" pitchFamily="34" charset="0"/>
                <a:cs typeface="Noto Sans Symbols"/>
              </a:rPr>
              <a:t>GGG</a:t>
            </a:r>
            <a:r>
              <a:rPr lang="af-ZA" sz="1200" dirty="0">
                <a:solidFill>
                  <a:srgbClr val="000000"/>
                </a:solidFill>
                <a:effectLst/>
                <a:latin typeface="Calibri" panose="020F0502020204030204" pitchFamily="34" charset="0"/>
                <a:ea typeface="Arial" panose="020B0604020202020204" pitchFamily="34" charset="0"/>
                <a:cs typeface="Noto Sans Symbols"/>
              </a:rPr>
              <a:t> mense van enige gender kan beïnvloed, is dit noodsaaklik om te erken dat dit dikwels 'n groter impak op vroue en meisies het. Daar is baie statistieke wat toon dat </a:t>
            </a:r>
            <a:r>
              <a:rPr lang="af-ZA" sz="1200" dirty="0" err="1">
                <a:solidFill>
                  <a:srgbClr val="000000"/>
                </a:solidFill>
                <a:effectLst/>
                <a:latin typeface="Calibri" panose="020F0502020204030204" pitchFamily="34" charset="0"/>
                <a:ea typeface="Arial" panose="020B0604020202020204" pitchFamily="34" charset="0"/>
                <a:cs typeface="Noto Sans Symbols"/>
              </a:rPr>
              <a:t>GGG</a:t>
            </a:r>
            <a:r>
              <a:rPr lang="af-ZA" sz="1200" dirty="0">
                <a:solidFill>
                  <a:srgbClr val="000000"/>
                </a:solidFill>
                <a:effectLst/>
                <a:latin typeface="Calibri" panose="020F0502020204030204" pitchFamily="34" charset="0"/>
                <a:ea typeface="Arial" panose="020B0604020202020204" pitchFamily="34" charset="0"/>
                <a:cs typeface="Noto Sans Symbols"/>
              </a:rPr>
              <a:t> onder vroue meer algemeen voorkom. Ons sal dit later in die les ondersoek. Die fokus op die aanspreek van </a:t>
            </a:r>
            <a:r>
              <a:rPr lang="af-ZA" sz="1200" dirty="0" err="1">
                <a:solidFill>
                  <a:srgbClr val="000000"/>
                </a:solidFill>
                <a:effectLst/>
                <a:latin typeface="Calibri" panose="020F0502020204030204" pitchFamily="34" charset="0"/>
                <a:ea typeface="Arial" panose="020B0604020202020204" pitchFamily="34" charset="0"/>
                <a:cs typeface="Noto Sans Symbols"/>
              </a:rPr>
              <a:t>GGG</a:t>
            </a:r>
            <a:r>
              <a:rPr lang="af-ZA" sz="1200" dirty="0">
                <a:solidFill>
                  <a:srgbClr val="000000"/>
                </a:solidFill>
                <a:effectLst/>
                <a:latin typeface="Calibri" panose="020F0502020204030204" pitchFamily="34" charset="0"/>
                <a:ea typeface="Arial" panose="020B0604020202020204" pitchFamily="34" charset="0"/>
                <a:cs typeface="Noto Sans Symbols"/>
              </a:rPr>
              <a:t> teen vroue en meisies spruit uit historiese patrone van </a:t>
            </a:r>
            <a:r>
              <a:rPr lang="af-ZA" sz="1200" dirty="0" err="1">
                <a:solidFill>
                  <a:srgbClr val="000000"/>
                </a:solidFill>
                <a:effectLst/>
                <a:latin typeface="Calibri" panose="020F0502020204030204" pitchFamily="34" charset="0"/>
                <a:ea typeface="Arial" panose="020B0604020202020204" pitchFamily="34" charset="0"/>
                <a:cs typeface="Noto Sans Symbols"/>
              </a:rPr>
              <a:t>geslagsongelykheid</a:t>
            </a:r>
            <a:r>
              <a:rPr lang="af-ZA" sz="1200" dirty="0">
                <a:solidFill>
                  <a:srgbClr val="000000"/>
                </a:solidFill>
                <a:effectLst/>
                <a:latin typeface="Calibri" panose="020F0502020204030204" pitchFamily="34" charset="0"/>
                <a:ea typeface="Arial" panose="020B0604020202020204" pitchFamily="34" charset="0"/>
                <a:cs typeface="Noto Sans Symbols"/>
              </a:rPr>
              <a:t>. Vroue is en was meer kwesbaar  vir verskillende vorme van geweld, bv. seksuele teistering, seksuele geweld, </a:t>
            </a:r>
            <a:r>
              <a:rPr lang="af-ZA" sz="1200" b="1" dirty="0">
                <a:solidFill>
                  <a:srgbClr val="000000"/>
                </a:solidFill>
                <a:effectLst/>
                <a:latin typeface="Calibri" panose="020F0502020204030204" pitchFamily="34" charset="0"/>
                <a:ea typeface="Arial" panose="020B0604020202020204" pitchFamily="34" charset="0"/>
                <a:cs typeface="Noto Sans Symbols"/>
              </a:rPr>
              <a:t>vroulike besnydenis</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b="1" dirty="0">
                <a:solidFill>
                  <a:srgbClr val="000000"/>
                </a:solidFill>
                <a:effectLst/>
                <a:latin typeface="Calibri" panose="020F0502020204030204" pitchFamily="34" charset="0"/>
                <a:ea typeface="Arial" panose="020B0604020202020204" pitchFamily="34" charset="0"/>
                <a:cs typeface="Noto Sans Symbols"/>
              </a:rPr>
              <a:t>(die rituele verwydering van sommige of al die eksterne vroulike geslagsdele)</a:t>
            </a:r>
            <a:r>
              <a:rPr lang="af-ZA" sz="1200" dirty="0">
                <a:solidFill>
                  <a:srgbClr val="000000"/>
                </a:solidFill>
                <a:effectLst/>
                <a:latin typeface="Calibri" panose="020F0502020204030204" pitchFamily="34" charset="0"/>
                <a:ea typeface="Arial" panose="020B0604020202020204" pitchFamily="34" charset="0"/>
                <a:cs typeface="Noto Sans Symbols"/>
              </a:rPr>
              <a:t>, kinderhuwelike, sielkundige mishandeling en -beheer. </a:t>
            </a:r>
            <a:endParaRPr lang="en-US" sz="1200" dirty="0">
              <a:effectLst/>
              <a:latin typeface="Noto Sans Symbols"/>
              <a:ea typeface="Noto Sans Symbols"/>
              <a:cs typeface="Noto Sans Symbols"/>
            </a:endParaRP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1A930809-FB8B-472C-B95C-64A765D3C55A}" type="slidenum">
              <a:rPr lang="en-US" smtClean="0"/>
              <a:t>3</a:t>
            </a:fld>
            <a:endParaRPr lang="en-US"/>
          </a:p>
        </p:txBody>
      </p:sp>
    </p:spTree>
    <p:extLst>
      <p:ext uri="{BB962C8B-B14F-4D97-AF65-F5344CB8AC3E}">
        <p14:creationId xmlns:p14="http://schemas.microsoft.com/office/powerpoint/2010/main" val="230618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(6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Fasiliteer 'n klasbespreking waar u leerders vra om die volgende terme te definieer en voorbeelde daarvan te gee: gesinsgeweld, seksuele geweld (hier kan u hulle vra om seksuele teistering en verkragting as deel van hul antwoord te definieer) en fisiese geweld. </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Gesinsgeweld:</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Gesinsgeweld verwys na enige vorm van beledigende, intimiderende of gewelddadige gedrag wat binne 'n huishoudelike omgewing (die private ruimte waar individue saamwoon) plaasvind. Dit word gewoonlik gepleeg teenoor vennote en kinders as 'n manier om beheer of mag uit te oefen</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Seksuele geweld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behels enige nie-konsensuele (sonder die slagoffer se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toestemmimg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seksuele daad of gedrag en sluit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verkragting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(een persoon dwing 'n ander om teen hul wil aan seksuele aktiwiteite deel te neem), seksuele aanranding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en teistering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(ongewenste en onwelkome gedrag van seksuele aard, insluitend kommentaar, aanraking of versoeke).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Fisiese  geweld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behels die pleeg van geweld wat skade of besering aan 'n ander persoon se liggaam veroorsaak. Dit kan wissel van skop en slaan tot erger vorme van aanranding.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GB" dirty="0"/>
          </a:p>
        </p:txBody>
      </p:sp>
      <p:sp>
        <p:nvSpPr>
          <p:cNvPr id="4" name="Slide Number Placeholder 3"/>
          <p:cNvSpPr>
            <a:spLocks noGrp="1"/>
          </p:cNvSpPr>
          <p:nvPr>
            <p:ph type="sldNum" sz="quarter" idx="5"/>
          </p:nvPr>
        </p:nvSpPr>
        <p:spPr/>
        <p:txBody>
          <a:bodyPr/>
          <a:lstStyle/>
          <a:p>
            <a:fld id="{1A930809-FB8B-472C-B95C-64A765D3C55A}" type="slidenum">
              <a:rPr lang="en-US" smtClean="0"/>
              <a:t>4</a:t>
            </a:fld>
            <a:endParaRPr lang="en-US"/>
          </a:p>
        </p:txBody>
      </p:sp>
    </p:spTree>
    <p:extLst>
      <p:ext uri="{BB962C8B-B14F-4D97-AF65-F5344CB8AC3E}">
        <p14:creationId xmlns:p14="http://schemas.microsoft.com/office/powerpoint/2010/main" val="404568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Klasbespreking</a:t>
            </a:r>
            <a:r>
              <a:rPr lang="en-GB" dirty="0"/>
              <a:t> (</a:t>
            </a:r>
            <a:r>
              <a:rPr lang="en-GB" dirty="0" err="1"/>
              <a:t>voortsetting</a:t>
            </a:r>
            <a:r>
              <a:rPr lang="en-GB" dirty="0"/>
              <a:t>)</a:t>
            </a:r>
          </a:p>
          <a:p>
            <a:endParaRPr lang="en-US" dirty="0"/>
          </a:p>
          <a:p>
            <a:pPr marL="742950" lvl="1" indent="-285750" algn="just">
              <a:buFont typeface="Courier New" panose="02070309020205020404" pitchFamily="49" charset="0"/>
              <a:buChar char="o"/>
            </a:pPr>
            <a:r>
              <a:rPr lang="af-ZA" sz="18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Psigiese geweld </a:t>
            </a:r>
            <a:r>
              <a:rPr lang="af-ZA" sz="18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verwys na gedrag wat emosionele skade berokken aan ‘n individu. Dit kan vorme van manipulasie, intimidasie of konstante kritiek insluit.</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8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Vrouemoord</a:t>
            </a:r>
            <a:r>
              <a:rPr lang="af-ZA" sz="18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is die opsetlike moord op vroue of meisies op grond van hul geslag. </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8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Ekonomiese </a:t>
            </a:r>
            <a:r>
              <a:rPr lang="af-ZA" sz="18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geweld is die gebruik van ekonomiese mag en beheer as 'n vorm van mishandeling</a:t>
            </a:r>
            <a:r>
              <a:rPr lang="af-ZA" sz="18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af-ZA" sz="18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of</a:t>
            </a:r>
            <a:r>
              <a:rPr lang="af-ZA" sz="18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dwang </a:t>
            </a:r>
            <a:r>
              <a:rPr lang="af-ZA" sz="18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(maak seker dat leerders weet wat hierdie term beteken: die praktyk om iemand te oorreed om iets te doen teen sy/haar deur dreigemente of manipulasie te gebruik). Dit behels aksies wat 'n individu se finansiële onafhanklikheid, outonomie of toegang tot ekonomiese hulpbronne op grond van hul geslag beperk.</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1A930809-FB8B-472C-B95C-64A765D3C55A}" type="slidenum">
              <a:rPr lang="en-US" smtClean="0"/>
              <a:t>5</a:t>
            </a:fld>
            <a:endParaRPr lang="en-US"/>
          </a:p>
        </p:txBody>
      </p:sp>
    </p:spTree>
    <p:extLst>
      <p:ext uri="{BB962C8B-B14F-4D97-AF65-F5344CB8AC3E}">
        <p14:creationId xmlns:p14="http://schemas.microsoft.com/office/powerpoint/2010/main" val="1670683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Aktiwiteit</a:t>
            </a:r>
            <a:r>
              <a:rPr lang="en-GB" dirty="0"/>
              <a:t> (4 min)</a:t>
            </a:r>
          </a:p>
          <a:p>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voltooi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i="1" u="sng" dirty="0">
                <a:solidFill>
                  <a:srgbClr val="000000"/>
                </a:solidFill>
                <a:effectLst/>
                <a:latin typeface="Calibri" panose="020F0502020204030204" pitchFamily="34" charset="0"/>
                <a:ea typeface="Arial" panose="020B0604020202020204" pitchFamily="34" charset="0"/>
                <a:cs typeface="Noto Sans Symbols"/>
              </a:rPr>
              <a:t>(</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800" dirty="0">
                <a:solidFill>
                  <a:srgbClr val="000000"/>
                </a:solidFill>
                <a:effectLst/>
                <a:latin typeface="Calibri" panose="020F0502020204030204" pitchFamily="34" charset="0"/>
                <a:ea typeface="Arial" panose="020B0604020202020204" pitchFamily="34" charset="0"/>
                <a:cs typeface="Noto Sans Symbols"/>
              </a:rPr>
              <a:t>) individueel. Leerders moet 'n voorbeeld van 'n bepaalde vorm van geweld by die korrekte term pas.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Laat leerders toe om terugvoer te gee en antwoorde na te gaan volgens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Werkkaart MEMO.</a:t>
            </a:r>
            <a:endParaRPr lang="en-US" sz="1800" dirty="0">
              <a:effectLst/>
              <a:latin typeface="Noto Sans Symbols"/>
              <a:ea typeface="Noto Sans Symbols"/>
              <a:cs typeface="Noto Sans Symbol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1A930809-FB8B-472C-B95C-64A765D3C55A}" type="slidenum">
              <a:rPr lang="en-US" smtClean="0"/>
              <a:t>6</a:t>
            </a:fld>
            <a:endParaRPr lang="en-US"/>
          </a:p>
        </p:txBody>
      </p:sp>
    </p:spTree>
    <p:extLst>
      <p:ext uri="{BB962C8B-B14F-4D97-AF65-F5344CB8AC3E}">
        <p14:creationId xmlns:p14="http://schemas.microsoft.com/office/powerpoint/2010/main" val="3037795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Aanbieding</a:t>
            </a:r>
            <a:r>
              <a:rPr lang="en-GB" dirty="0"/>
              <a:t> (5 min)</a:t>
            </a:r>
          </a:p>
          <a:p>
            <a:endParaRPr lang="en-GB" dirty="0"/>
          </a:p>
          <a:p>
            <a:pPr marL="285750" indent="-285750">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rPr>
              <a:t>Voordat u die</a:t>
            </a:r>
            <a:r>
              <a:rPr lang="af-ZA" sz="1800" b="1" dirty="0">
                <a:solidFill>
                  <a:srgbClr val="000000"/>
                </a:solidFill>
                <a:effectLst/>
                <a:latin typeface="Calibri" panose="020F0502020204030204" pitchFamily="34" charset="0"/>
                <a:ea typeface="Arial" panose="020B0604020202020204" pitchFamily="34" charset="0"/>
              </a:rPr>
              <a:t> </a:t>
            </a:r>
            <a:r>
              <a:rPr lang="af-ZA" sz="1800" dirty="0">
                <a:solidFill>
                  <a:srgbClr val="000000"/>
                </a:solidFill>
                <a:effectLst/>
                <a:latin typeface="Calibri" panose="020F0502020204030204" pitchFamily="34" charset="0"/>
                <a:ea typeface="Arial" panose="020B0604020202020204" pitchFamily="34" charset="0"/>
              </a:rPr>
              <a:t>globale </a:t>
            </a:r>
            <a:r>
              <a:rPr lang="af-ZA" sz="1800" dirty="0" err="1">
                <a:solidFill>
                  <a:srgbClr val="000000"/>
                </a:solidFill>
                <a:effectLst/>
                <a:latin typeface="Calibri" panose="020F0502020204030204" pitchFamily="34" charset="0"/>
                <a:ea typeface="Arial" panose="020B0604020202020204" pitchFamily="34" charset="0"/>
              </a:rPr>
              <a:t>GGG</a:t>
            </a:r>
            <a:r>
              <a:rPr lang="af-ZA" sz="1800" dirty="0">
                <a:solidFill>
                  <a:srgbClr val="000000"/>
                </a:solidFill>
                <a:effectLst/>
                <a:latin typeface="Calibri" panose="020F0502020204030204" pitchFamily="34" charset="0"/>
                <a:ea typeface="Arial" panose="020B0604020202020204" pitchFamily="34" charset="0"/>
              </a:rPr>
              <a:t>-statistieke met leerders deel, moet u hulle vra om op te let hoe die statistiek visueel aangebied word, aangesien daar van hulle verwag gaan word om soortgelyke </a:t>
            </a:r>
            <a:r>
              <a:rPr lang="af-ZA" sz="1800" dirty="0" err="1">
                <a:solidFill>
                  <a:srgbClr val="000000"/>
                </a:solidFill>
                <a:effectLst/>
                <a:latin typeface="Calibri" panose="020F0502020204030204" pitchFamily="34" charset="0"/>
                <a:ea typeface="Arial" panose="020B0604020202020204" pitchFamily="34" charset="0"/>
              </a:rPr>
              <a:t>infografika</a:t>
            </a:r>
            <a:r>
              <a:rPr lang="af-ZA" sz="1800" dirty="0">
                <a:solidFill>
                  <a:srgbClr val="000000"/>
                </a:solidFill>
                <a:effectLst/>
                <a:latin typeface="Calibri" panose="020F0502020204030204" pitchFamily="34" charset="0"/>
                <a:ea typeface="Arial" panose="020B0604020202020204" pitchFamily="34" charset="0"/>
              </a:rPr>
              <a:t> ná die aanbieding te skep.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af-ZA" sz="1800" dirty="0">
                <a:solidFill>
                  <a:srgbClr val="000000"/>
                </a:solidFill>
                <a:effectLst/>
                <a:latin typeface="Calibri" panose="020F0502020204030204" pitchFamily="34" charset="0"/>
                <a:ea typeface="Arial" panose="020B0604020202020204" pitchFamily="34" charset="0"/>
                <a:cs typeface="Noto Sans Symbols"/>
              </a:rPr>
              <a:t>Vra vrywilligers om die statistiek op die skyfies hardop te lees.</a:t>
            </a:r>
            <a:endParaRPr lang="en-US" sz="1800" dirty="0">
              <a:effectLst/>
              <a:latin typeface="Noto Sans Symbols"/>
              <a:ea typeface="Noto Sans Symbols"/>
              <a:cs typeface="Noto Sans Symbols"/>
            </a:endParaRP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1A930809-FB8B-472C-B95C-64A765D3C55A}" type="slidenum">
              <a:rPr lang="en-US" smtClean="0"/>
              <a:t>7</a:t>
            </a:fld>
            <a:endParaRPr lang="en-US"/>
          </a:p>
        </p:txBody>
      </p:sp>
    </p:spTree>
    <p:extLst>
      <p:ext uri="{BB962C8B-B14F-4D97-AF65-F5344CB8AC3E}">
        <p14:creationId xmlns:p14="http://schemas.microsoft.com/office/powerpoint/2010/main" val="2058905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Aanbieding</a:t>
            </a:r>
            <a:r>
              <a:rPr lang="en-GB" dirty="0"/>
              <a:t> (</a:t>
            </a:r>
            <a:r>
              <a:rPr lang="en-GB" dirty="0" err="1"/>
              <a:t>voortsetting</a:t>
            </a:r>
            <a:r>
              <a:rPr lang="en-GB" dirty="0"/>
              <a:t>)</a:t>
            </a:r>
            <a:endParaRPr lang="en-US" dirty="0"/>
          </a:p>
        </p:txBody>
      </p:sp>
      <p:sp>
        <p:nvSpPr>
          <p:cNvPr id="4" name="Slide Number Placeholder 3"/>
          <p:cNvSpPr>
            <a:spLocks noGrp="1"/>
          </p:cNvSpPr>
          <p:nvPr>
            <p:ph type="sldNum" sz="quarter" idx="5"/>
          </p:nvPr>
        </p:nvSpPr>
        <p:spPr/>
        <p:txBody>
          <a:bodyPr/>
          <a:lstStyle/>
          <a:p>
            <a:fld id="{1A930809-FB8B-472C-B95C-64A765D3C55A}" type="slidenum">
              <a:rPr lang="en-US" smtClean="0"/>
              <a:t>8</a:t>
            </a:fld>
            <a:endParaRPr lang="en-US"/>
          </a:p>
        </p:txBody>
      </p:sp>
    </p:spTree>
    <p:extLst>
      <p:ext uri="{BB962C8B-B14F-4D97-AF65-F5344CB8AC3E}">
        <p14:creationId xmlns:p14="http://schemas.microsoft.com/office/powerpoint/2010/main" val="3047290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Aanbieding</a:t>
            </a:r>
            <a:r>
              <a:rPr lang="en-GB" dirty="0"/>
              <a:t> (</a:t>
            </a:r>
            <a:r>
              <a:rPr lang="en-GB" dirty="0" err="1"/>
              <a:t>voortsetting</a:t>
            </a:r>
            <a:r>
              <a:rPr lang="en-GB" dirty="0"/>
              <a:t>)</a:t>
            </a:r>
            <a:endParaRPr lang="en-US" dirty="0"/>
          </a:p>
        </p:txBody>
      </p:sp>
      <p:sp>
        <p:nvSpPr>
          <p:cNvPr id="4" name="Slide Number Placeholder 3"/>
          <p:cNvSpPr>
            <a:spLocks noGrp="1"/>
          </p:cNvSpPr>
          <p:nvPr>
            <p:ph type="sldNum" sz="quarter" idx="5"/>
          </p:nvPr>
        </p:nvSpPr>
        <p:spPr/>
        <p:txBody>
          <a:bodyPr/>
          <a:lstStyle/>
          <a:p>
            <a:fld id="{1A930809-FB8B-472C-B95C-64A765D3C55A}" type="slidenum">
              <a:rPr lang="en-US" smtClean="0"/>
              <a:t>9</a:t>
            </a:fld>
            <a:endParaRPr lang="en-US"/>
          </a:p>
        </p:txBody>
      </p:sp>
    </p:spTree>
    <p:extLst>
      <p:ext uri="{BB962C8B-B14F-4D97-AF65-F5344CB8AC3E}">
        <p14:creationId xmlns:p14="http://schemas.microsoft.com/office/powerpoint/2010/main" val="2284607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jpeg"/><Relationship Id="rId7" Type="http://schemas.openxmlformats.org/officeDocument/2006/relationships/image" Target="../media/image26.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19.sv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jpeg"/><Relationship Id="rId7"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19.sv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jpeg"/><Relationship Id="rId7" Type="http://schemas.openxmlformats.org/officeDocument/2006/relationships/image" Target="../media/image24.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19.sv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15.sv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jpeg"/><Relationship Id="rId7" Type="http://schemas.openxmlformats.org/officeDocument/2006/relationships/image" Target="../media/image17.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jpe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19.sv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jpeg"/><Relationship Id="rId7" Type="http://schemas.openxmlformats.org/officeDocument/2006/relationships/image" Target="../media/image24.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19.sv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AutoShape 3"/>
          <p:cNvSpPr/>
          <p:nvPr/>
        </p:nvSpPr>
        <p:spPr>
          <a:xfrm>
            <a:off x="1028700" y="9777645"/>
            <a:ext cx="16230600" cy="0"/>
          </a:xfrm>
          <a:prstGeom prst="line">
            <a:avLst/>
          </a:prstGeom>
          <a:ln w="19050" cap="rnd">
            <a:solidFill>
              <a:srgbClr val="403E3A"/>
            </a:solidFill>
            <a:prstDash val="solid"/>
            <a:headEnd type="none" w="sm" len="sm"/>
            <a:tailEnd type="none" w="sm" len="sm"/>
          </a:ln>
        </p:spPr>
        <p:txBody>
          <a:bodyPr/>
          <a:lstStyle/>
          <a:p>
            <a:endParaRPr lang="en-US"/>
          </a:p>
        </p:txBody>
      </p:sp>
      <p:grpSp>
        <p:nvGrpSpPr>
          <p:cNvPr id="4" name="Group 4"/>
          <p:cNvGrpSpPr>
            <a:grpSpLocks noChangeAspect="1"/>
          </p:cNvGrpSpPr>
          <p:nvPr/>
        </p:nvGrpSpPr>
        <p:grpSpPr>
          <a:xfrm>
            <a:off x="1582032" y="5487379"/>
            <a:ext cx="1162050" cy="1162050"/>
            <a:chOff x="0" y="0"/>
            <a:chExt cx="1708150" cy="1708150"/>
          </a:xfrm>
        </p:grpSpPr>
        <p:sp>
          <p:nvSpPr>
            <p:cNvPr id="5" name="Freeform 5"/>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AF7661"/>
            </a:solidFill>
          </p:spPr>
          <p:txBody>
            <a:bodyPr/>
            <a:lstStyle/>
            <a:p>
              <a:endParaRPr lang="en-US"/>
            </a:p>
          </p:txBody>
        </p:sp>
      </p:grpSp>
      <p:grpSp>
        <p:nvGrpSpPr>
          <p:cNvPr id="6" name="Group 6"/>
          <p:cNvGrpSpPr>
            <a:grpSpLocks noChangeAspect="1"/>
          </p:cNvGrpSpPr>
          <p:nvPr/>
        </p:nvGrpSpPr>
        <p:grpSpPr>
          <a:xfrm rot="3038614">
            <a:off x="15141781" y="3848573"/>
            <a:ext cx="1002289" cy="425092"/>
            <a:chOff x="0" y="0"/>
            <a:chExt cx="2527300" cy="1071880"/>
          </a:xfrm>
        </p:grpSpPr>
        <p:sp>
          <p:nvSpPr>
            <p:cNvPr id="7" name="Freeform 7"/>
            <p:cNvSpPr/>
            <p:nvPr/>
          </p:nvSpPr>
          <p:spPr>
            <a:xfrm>
              <a:off x="0" y="0"/>
              <a:ext cx="2527300" cy="1071880"/>
            </a:xfrm>
            <a:custGeom>
              <a:avLst/>
              <a:gdLst/>
              <a:ahLst/>
              <a:cxnLst/>
              <a:rect l="l" t="t" r="r" b="b"/>
              <a:pathLst>
                <a:path w="2527300" h="1071880">
                  <a:moveTo>
                    <a:pt x="260350" y="1071880"/>
                  </a:moveTo>
                  <a:lnTo>
                    <a:pt x="0" y="914400"/>
                  </a:lnTo>
                  <a:lnTo>
                    <a:pt x="524510" y="48260"/>
                  </a:lnTo>
                  <a:lnTo>
                    <a:pt x="941070" y="516890"/>
                  </a:lnTo>
                  <a:lnTo>
                    <a:pt x="1245870" y="0"/>
                  </a:lnTo>
                  <a:lnTo>
                    <a:pt x="1604010" y="500380"/>
                  </a:lnTo>
                  <a:lnTo>
                    <a:pt x="1941830" y="15240"/>
                  </a:lnTo>
                  <a:lnTo>
                    <a:pt x="2527300" y="787400"/>
                  </a:lnTo>
                  <a:lnTo>
                    <a:pt x="2284730" y="971550"/>
                  </a:lnTo>
                  <a:lnTo>
                    <a:pt x="1951990" y="533400"/>
                  </a:lnTo>
                  <a:lnTo>
                    <a:pt x="1607820" y="1028700"/>
                  </a:lnTo>
                  <a:lnTo>
                    <a:pt x="1271270" y="557530"/>
                  </a:lnTo>
                  <a:lnTo>
                    <a:pt x="990600" y="1031240"/>
                  </a:lnTo>
                  <a:lnTo>
                    <a:pt x="571500" y="560070"/>
                  </a:lnTo>
                  <a:close/>
                </a:path>
              </a:pathLst>
            </a:custGeom>
            <a:solidFill>
              <a:srgbClr val="AF7661"/>
            </a:solidFill>
          </p:spPr>
          <p:txBody>
            <a:bodyPr/>
            <a:lstStyle/>
            <a:p>
              <a:endParaRPr lang="en-US"/>
            </a:p>
          </p:txBody>
        </p:sp>
      </p:grpSp>
      <p:grpSp>
        <p:nvGrpSpPr>
          <p:cNvPr id="8" name="Group 8"/>
          <p:cNvGrpSpPr>
            <a:grpSpLocks noChangeAspect="1"/>
          </p:cNvGrpSpPr>
          <p:nvPr/>
        </p:nvGrpSpPr>
        <p:grpSpPr>
          <a:xfrm rot="-2103068">
            <a:off x="14584132" y="8355375"/>
            <a:ext cx="1178452" cy="620825"/>
            <a:chOff x="0" y="0"/>
            <a:chExt cx="1610360" cy="848360"/>
          </a:xfrm>
        </p:grpSpPr>
        <p:sp>
          <p:nvSpPr>
            <p:cNvPr id="9" name="Freeform 9"/>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AF7661"/>
            </a:solidFill>
          </p:spPr>
          <p:txBody>
            <a:bodyPr/>
            <a:lstStyle/>
            <a:p>
              <a:endParaRPr lang="en-US"/>
            </a:p>
          </p:txBody>
        </p:sp>
      </p:grpSp>
      <p:sp>
        <p:nvSpPr>
          <p:cNvPr id="10" name="Freeform 10"/>
          <p:cNvSpPr/>
          <p:nvPr/>
        </p:nvSpPr>
        <p:spPr>
          <a:xfrm>
            <a:off x="3775278" y="4002371"/>
            <a:ext cx="10737445" cy="5784798"/>
          </a:xfrm>
          <a:custGeom>
            <a:avLst/>
            <a:gdLst/>
            <a:ahLst/>
            <a:cxnLst/>
            <a:rect l="l" t="t" r="r" b="b"/>
            <a:pathLst>
              <a:path w="10737445" h="5784798">
                <a:moveTo>
                  <a:pt x="0" y="0"/>
                </a:moveTo>
                <a:lnTo>
                  <a:pt x="10737444" y="0"/>
                </a:lnTo>
                <a:lnTo>
                  <a:pt x="10737444" y="5784799"/>
                </a:lnTo>
                <a:lnTo>
                  <a:pt x="0" y="57847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TextBox 11"/>
          <p:cNvSpPr txBox="1"/>
          <p:nvPr/>
        </p:nvSpPr>
        <p:spPr>
          <a:xfrm>
            <a:off x="1028700" y="857250"/>
            <a:ext cx="16230600" cy="1501913"/>
          </a:xfrm>
          <a:prstGeom prst="rect">
            <a:avLst/>
          </a:prstGeom>
        </p:spPr>
        <p:txBody>
          <a:bodyPr lIns="0" tIns="0" rIns="0" bIns="0" rtlCol="0" anchor="t">
            <a:spAutoFit/>
          </a:bodyPr>
          <a:lstStyle/>
          <a:p>
            <a:pPr algn="ctr">
              <a:lnSpc>
                <a:spcPts val="12242"/>
              </a:lnSpc>
            </a:pPr>
            <a:r>
              <a:rPr lang="en-US" sz="8744" dirty="0" err="1">
                <a:solidFill>
                  <a:srgbClr val="C16240"/>
                </a:solidFill>
                <a:latin typeface="Antonio Ultra-Bold"/>
              </a:rPr>
              <a:t>Vorme</a:t>
            </a:r>
            <a:r>
              <a:rPr lang="en-US" sz="8744" dirty="0">
                <a:solidFill>
                  <a:srgbClr val="C16240"/>
                </a:solidFill>
                <a:latin typeface="Antonio Ultra-Bold"/>
              </a:rPr>
              <a:t> </a:t>
            </a:r>
            <a:r>
              <a:rPr lang="en-US" sz="8744" dirty="0" err="1">
                <a:solidFill>
                  <a:srgbClr val="C16240"/>
                </a:solidFill>
                <a:latin typeface="Antonio Ultra-Bold"/>
              </a:rPr>
              <a:t>en</a:t>
            </a:r>
            <a:r>
              <a:rPr lang="en-US" sz="8744" dirty="0">
                <a:solidFill>
                  <a:srgbClr val="C16240"/>
                </a:solidFill>
                <a:latin typeface="Antonio Ultra-Bold"/>
              </a:rPr>
              <a:t> </a:t>
            </a:r>
            <a:r>
              <a:rPr lang="en-US" sz="8744" dirty="0" err="1">
                <a:solidFill>
                  <a:srgbClr val="C16240"/>
                </a:solidFill>
                <a:latin typeface="Antonio Ultra-Bold"/>
              </a:rPr>
              <a:t>Voorvalle</a:t>
            </a:r>
            <a:r>
              <a:rPr lang="en-US" sz="8744" dirty="0">
                <a:solidFill>
                  <a:srgbClr val="C16240"/>
                </a:solidFill>
                <a:latin typeface="Antonio Ultra-Bold"/>
              </a:rPr>
              <a:t> van </a:t>
            </a:r>
            <a:r>
              <a:rPr lang="en-US" sz="8744" dirty="0" err="1">
                <a:solidFill>
                  <a:srgbClr val="C16240"/>
                </a:solidFill>
                <a:latin typeface="Antonio Ultra-Bold"/>
              </a:rPr>
              <a:t>GGG</a:t>
            </a:r>
            <a:endParaRPr lang="en-US" sz="8744" dirty="0">
              <a:solidFill>
                <a:srgbClr val="C16240"/>
              </a:solidFill>
              <a:latin typeface="Antonio Ultra-Bold"/>
            </a:endParaRPr>
          </a:p>
        </p:txBody>
      </p:sp>
      <p:sp>
        <p:nvSpPr>
          <p:cNvPr id="12" name="TextBox 12"/>
          <p:cNvSpPr txBox="1"/>
          <p:nvPr/>
        </p:nvSpPr>
        <p:spPr>
          <a:xfrm>
            <a:off x="3775277" y="2654406"/>
            <a:ext cx="10718424" cy="1128514"/>
          </a:xfrm>
          <a:prstGeom prst="rect">
            <a:avLst/>
          </a:prstGeom>
        </p:spPr>
        <p:txBody>
          <a:bodyPr wrap="square" lIns="0" tIns="0" rIns="0" bIns="0" rtlCol="0" anchor="t">
            <a:spAutoFit/>
          </a:bodyPr>
          <a:lstStyle/>
          <a:p>
            <a:pPr algn="ctr">
              <a:lnSpc>
                <a:spcPts val="3199"/>
              </a:lnSpc>
              <a:spcBef>
                <a:spcPts val="2399"/>
              </a:spcBef>
            </a:pPr>
            <a:r>
              <a:rPr lang="en-US" sz="3199" spc="563" dirty="0" err="1">
                <a:solidFill>
                  <a:srgbClr val="C16240"/>
                </a:solidFill>
                <a:latin typeface="Antonio Ultra-Bold"/>
              </a:rPr>
              <a:t>Graad</a:t>
            </a:r>
            <a:r>
              <a:rPr lang="en-US" sz="3199" spc="563" dirty="0">
                <a:solidFill>
                  <a:srgbClr val="C16240"/>
                </a:solidFill>
                <a:latin typeface="Antonio Ultra-Bold"/>
              </a:rPr>
              <a:t> 11: </a:t>
            </a:r>
            <a:r>
              <a:rPr lang="en-US" sz="3199" spc="563" dirty="0" err="1">
                <a:solidFill>
                  <a:srgbClr val="C16240"/>
                </a:solidFill>
                <a:latin typeface="Antonio Ultra-Bold"/>
              </a:rPr>
              <a:t>Selfontwikkeling</a:t>
            </a:r>
            <a:r>
              <a:rPr lang="en-US" sz="3199" spc="563" dirty="0">
                <a:solidFill>
                  <a:srgbClr val="C16240"/>
                </a:solidFill>
                <a:latin typeface="Antonio Ultra-Bold"/>
              </a:rPr>
              <a:t> in die </a:t>
            </a:r>
            <a:r>
              <a:rPr lang="en-US" sz="3199" spc="563" dirty="0" err="1">
                <a:solidFill>
                  <a:srgbClr val="C16240"/>
                </a:solidFill>
                <a:latin typeface="Antonio Ultra-Bold"/>
              </a:rPr>
              <a:t>Samelewing</a:t>
            </a:r>
            <a:endParaRPr lang="en-US" sz="3199" spc="563" dirty="0">
              <a:solidFill>
                <a:srgbClr val="C16240"/>
              </a:solidFill>
              <a:latin typeface="Antonio Ultra-Bold"/>
            </a:endParaRPr>
          </a:p>
          <a:p>
            <a:pPr marL="0" lvl="0" indent="0" algn="ctr">
              <a:lnSpc>
                <a:spcPts val="3199"/>
              </a:lnSpc>
              <a:spcBef>
                <a:spcPts val="2399"/>
              </a:spcBef>
            </a:pPr>
            <a:r>
              <a:rPr lang="en-US" sz="3199" spc="563" dirty="0" err="1">
                <a:solidFill>
                  <a:srgbClr val="C16240"/>
                </a:solidFill>
                <a:latin typeface="Antonio Ultra-Bold"/>
              </a:rPr>
              <a:t>Kwartaal</a:t>
            </a:r>
            <a:r>
              <a:rPr lang="en-US" sz="3199" spc="563" dirty="0">
                <a:solidFill>
                  <a:srgbClr val="C16240"/>
                </a:solidFill>
                <a:latin typeface="Antonio Ultra-Bold"/>
              </a:rPr>
              <a:t> 2: Les 1</a:t>
            </a:r>
          </a:p>
        </p:txBody>
      </p:sp>
      <p:pic>
        <p:nvPicPr>
          <p:cNvPr id="13" name="Picture 12" descr="A logo with a person in the middle&#10;&#10;Description automatically generated">
            <a:extLst>
              <a:ext uri="{FF2B5EF4-FFF2-40B4-BE49-F238E27FC236}">
                <a16:creationId xmlns:a16="http://schemas.microsoft.com/office/drawing/2014/main" id="{BA2BFDE1-4F5D-5E1E-ACB7-0BAABC5686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p:cNvSpPr/>
          <p:nvPr/>
        </p:nvSpPr>
        <p:spPr>
          <a:xfrm>
            <a:off x="2958910" y="1305162"/>
            <a:ext cx="12370180" cy="6645038"/>
          </a:xfrm>
          <a:custGeom>
            <a:avLst/>
            <a:gdLst/>
            <a:ahLst/>
            <a:cxnLst/>
            <a:rect l="l" t="t" r="r" b="b"/>
            <a:pathLst>
              <a:path w="12370180" h="6645038">
                <a:moveTo>
                  <a:pt x="0" y="0"/>
                </a:moveTo>
                <a:lnTo>
                  <a:pt x="12370180" y="0"/>
                </a:lnTo>
                <a:lnTo>
                  <a:pt x="12370180" y="6645038"/>
                </a:lnTo>
                <a:lnTo>
                  <a:pt x="0" y="6645038"/>
                </a:lnTo>
                <a:lnTo>
                  <a:pt x="0" y="0"/>
                </a:lnTo>
                <a:close/>
              </a:path>
            </a:pathLst>
          </a:custGeom>
          <a:blipFill>
            <a:blip r:embed="rId4">
              <a:alphaModFix amt="25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10963094" y="3000266"/>
            <a:ext cx="1110711" cy="1627415"/>
          </a:xfrm>
          <a:custGeom>
            <a:avLst/>
            <a:gdLst/>
            <a:ahLst/>
            <a:cxnLst/>
            <a:rect l="l" t="t" r="r" b="b"/>
            <a:pathLst>
              <a:path w="1110711" h="1627415">
                <a:moveTo>
                  <a:pt x="0" y="0"/>
                </a:moveTo>
                <a:lnTo>
                  <a:pt x="1110711" y="0"/>
                </a:lnTo>
                <a:lnTo>
                  <a:pt x="1110711" y="1627415"/>
                </a:lnTo>
                <a:lnTo>
                  <a:pt x="0" y="162741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a:off x="12926918" y="4910813"/>
            <a:ext cx="1110711" cy="1627415"/>
          </a:xfrm>
          <a:custGeom>
            <a:avLst/>
            <a:gdLst/>
            <a:ahLst/>
            <a:cxnLst/>
            <a:rect l="l" t="t" r="r" b="b"/>
            <a:pathLst>
              <a:path w="1110711" h="1627415">
                <a:moveTo>
                  <a:pt x="0" y="0"/>
                </a:moveTo>
                <a:lnTo>
                  <a:pt x="1110711" y="0"/>
                </a:lnTo>
                <a:lnTo>
                  <a:pt x="1110711" y="1627415"/>
                </a:lnTo>
                <a:lnTo>
                  <a:pt x="0" y="162741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9144000" y="4329792"/>
            <a:ext cx="1110711" cy="1627415"/>
          </a:xfrm>
          <a:custGeom>
            <a:avLst/>
            <a:gdLst/>
            <a:ahLst/>
            <a:cxnLst/>
            <a:rect l="l" t="t" r="r" b="b"/>
            <a:pathLst>
              <a:path w="1110711" h="1627415">
                <a:moveTo>
                  <a:pt x="0" y="0"/>
                </a:moveTo>
                <a:lnTo>
                  <a:pt x="1110711" y="0"/>
                </a:lnTo>
                <a:lnTo>
                  <a:pt x="1110711" y="1627416"/>
                </a:lnTo>
                <a:lnTo>
                  <a:pt x="0" y="162741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TextBox 7"/>
          <p:cNvSpPr txBox="1"/>
          <p:nvPr/>
        </p:nvSpPr>
        <p:spPr>
          <a:xfrm>
            <a:off x="1991551" y="7936923"/>
            <a:ext cx="14304898" cy="1392176"/>
          </a:xfrm>
          <a:prstGeom prst="rect">
            <a:avLst/>
          </a:prstGeom>
        </p:spPr>
        <p:txBody>
          <a:bodyPr lIns="0" tIns="0" rIns="0" bIns="0" rtlCol="0" anchor="t">
            <a:spAutoFit/>
          </a:bodyPr>
          <a:lstStyle/>
          <a:p>
            <a:pPr algn="ctr">
              <a:lnSpc>
                <a:spcPts val="5599"/>
              </a:lnSpc>
            </a:pPr>
            <a:r>
              <a:rPr lang="nl-NL" sz="3999" dirty="0">
                <a:solidFill>
                  <a:srgbClr val="000000"/>
                </a:solidFill>
                <a:latin typeface="Calibri (MS)" panose="020B0604020202020204" charset="0"/>
                <a:cs typeface="Calibri (MS)" panose="020B0604020202020204" charset="0"/>
              </a:rPr>
              <a:t>Die streke met die hoogste syfers van geweld teen vroue tussen 15 en 49 jaar deur intieme vennote. Syfers wissel tussen 33% - 51%.</a:t>
            </a:r>
            <a:endParaRPr lang="en-US" sz="3999" dirty="0">
              <a:solidFill>
                <a:srgbClr val="000000"/>
              </a:solidFill>
              <a:latin typeface="Calibri (MS)" panose="020B0604020202020204" charset="0"/>
              <a:cs typeface="Calibri (MS)" panose="020B0604020202020204" charset="0"/>
            </a:endParaRPr>
          </a:p>
        </p:txBody>
      </p:sp>
      <p:sp>
        <p:nvSpPr>
          <p:cNvPr id="8" name="TextBox 8"/>
          <p:cNvSpPr txBox="1"/>
          <p:nvPr/>
        </p:nvSpPr>
        <p:spPr>
          <a:xfrm>
            <a:off x="14167635" y="4895486"/>
            <a:ext cx="2322909" cy="1061722"/>
          </a:xfrm>
          <a:prstGeom prst="rect">
            <a:avLst/>
          </a:prstGeom>
        </p:spPr>
        <p:txBody>
          <a:bodyPr lIns="0" tIns="0" rIns="0" bIns="0" rtlCol="0" anchor="t">
            <a:spAutoFit/>
          </a:bodyPr>
          <a:lstStyle/>
          <a:p>
            <a:pPr algn="ctr">
              <a:lnSpc>
                <a:spcPts val="8679"/>
              </a:lnSpc>
            </a:pPr>
            <a:r>
              <a:rPr lang="en-US" sz="6199" dirty="0" err="1">
                <a:solidFill>
                  <a:srgbClr val="FF945C"/>
                </a:solidFill>
                <a:latin typeface="Antonio"/>
              </a:rPr>
              <a:t>Oseanië</a:t>
            </a:r>
            <a:endParaRPr lang="en-US" sz="6199" dirty="0">
              <a:solidFill>
                <a:srgbClr val="FF945C"/>
              </a:solidFill>
              <a:latin typeface="Antonio"/>
            </a:endParaRPr>
          </a:p>
        </p:txBody>
      </p:sp>
      <p:sp>
        <p:nvSpPr>
          <p:cNvPr id="9" name="TextBox 9"/>
          <p:cNvSpPr txBox="1"/>
          <p:nvPr/>
        </p:nvSpPr>
        <p:spPr>
          <a:xfrm>
            <a:off x="11678251" y="2799655"/>
            <a:ext cx="4046393" cy="1061722"/>
          </a:xfrm>
          <a:prstGeom prst="rect">
            <a:avLst/>
          </a:prstGeom>
        </p:spPr>
        <p:txBody>
          <a:bodyPr lIns="0" tIns="0" rIns="0" bIns="0" rtlCol="0" anchor="t">
            <a:spAutoFit/>
          </a:bodyPr>
          <a:lstStyle/>
          <a:p>
            <a:pPr algn="ctr">
              <a:lnSpc>
                <a:spcPts val="8679"/>
              </a:lnSpc>
            </a:pPr>
            <a:r>
              <a:rPr lang="en-US" sz="6199" dirty="0" err="1">
                <a:solidFill>
                  <a:srgbClr val="FF945C"/>
                </a:solidFill>
                <a:latin typeface="Antonio"/>
              </a:rPr>
              <a:t>Suid-Asië</a:t>
            </a:r>
            <a:endParaRPr lang="en-US" sz="6199" dirty="0">
              <a:solidFill>
                <a:srgbClr val="FF945C"/>
              </a:solidFill>
              <a:latin typeface="Antonio"/>
            </a:endParaRPr>
          </a:p>
        </p:txBody>
      </p:sp>
      <p:sp>
        <p:nvSpPr>
          <p:cNvPr id="10" name="TextBox 10"/>
          <p:cNvSpPr txBox="1"/>
          <p:nvPr/>
        </p:nvSpPr>
        <p:spPr>
          <a:xfrm>
            <a:off x="3370334" y="4318039"/>
            <a:ext cx="5640316" cy="2150076"/>
          </a:xfrm>
          <a:prstGeom prst="rect">
            <a:avLst/>
          </a:prstGeom>
        </p:spPr>
        <p:txBody>
          <a:bodyPr lIns="0" tIns="0" rIns="0" bIns="0" rtlCol="0" anchor="t">
            <a:spAutoFit/>
          </a:bodyPr>
          <a:lstStyle/>
          <a:p>
            <a:pPr algn="ctr">
              <a:lnSpc>
                <a:spcPts val="8679"/>
              </a:lnSpc>
            </a:pPr>
            <a:r>
              <a:rPr lang="nl-NL" sz="6199" dirty="0">
                <a:solidFill>
                  <a:srgbClr val="FF945C"/>
                </a:solidFill>
                <a:latin typeface="Antonio"/>
              </a:rPr>
              <a:t>Afrika suid van die Sahara</a:t>
            </a:r>
            <a:endParaRPr lang="en-US" sz="6199" dirty="0">
              <a:solidFill>
                <a:srgbClr val="FF945C"/>
              </a:solidFill>
              <a:latin typeface="Antonio"/>
            </a:endParaRPr>
          </a:p>
        </p:txBody>
      </p:sp>
      <p:pic>
        <p:nvPicPr>
          <p:cNvPr id="11" name="Picture 10" descr="A logo with a person in the middle&#10;&#10;Description automatically generated">
            <a:extLst>
              <a:ext uri="{FF2B5EF4-FFF2-40B4-BE49-F238E27FC236}">
                <a16:creationId xmlns:a16="http://schemas.microsoft.com/office/drawing/2014/main" id="{ECA74406-5093-2782-8AF0-513DA38A6F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p:cNvSpPr/>
          <p:nvPr/>
        </p:nvSpPr>
        <p:spPr>
          <a:xfrm>
            <a:off x="2958910" y="1305162"/>
            <a:ext cx="12370180" cy="6645038"/>
          </a:xfrm>
          <a:custGeom>
            <a:avLst/>
            <a:gdLst/>
            <a:ahLst/>
            <a:cxnLst/>
            <a:rect l="l" t="t" r="r" b="b"/>
            <a:pathLst>
              <a:path w="12370180" h="6645038">
                <a:moveTo>
                  <a:pt x="0" y="0"/>
                </a:moveTo>
                <a:lnTo>
                  <a:pt x="12370180" y="0"/>
                </a:lnTo>
                <a:lnTo>
                  <a:pt x="12370180" y="6645038"/>
                </a:lnTo>
                <a:lnTo>
                  <a:pt x="0" y="6645038"/>
                </a:lnTo>
                <a:lnTo>
                  <a:pt x="0" y="0"/>
                </a:lnTo>
                <a:close/>
              </a:path>
            </a:pathLst>
          </a:custGeom>
          <a:blipFill>
            <a:blip r:embed="rId4">
              <a:alphaModFix amt="25000"/>
              <a:extLst>
                <a:ext uri="{96DAC541-7B7A-43D3-8B79-37D633B846F1}">
                  <asvg:svgBlip xmlns:asvg="http://schemas.microsoft.com/office/drawing/2016/SVG/main" r:embed="rId5"/>
                </a:ext>
              </a:extLst>
            </a:blip>
            <a:stretch>
              <a:fillRect/>
            </a:stretch>
          </a:blipFill>
        </p:spPr>
        <p:txBody>
          <a:bodyPr/>
          <a:lstStyle/>
          <a:p>
            <a:endParaRPr lang="en-US"/>
          </a:p>
        </p:txBody>
      </p:sp>
      <p:pic>
        <p:nvPicPr>
          <p:cNvPr id="4" name="Picture 4"/>
          <p:cNvPicPr>
            <a:picLocks noChangeAspect="1"/>
          </p:cNvPicPr>
          <p:nvPr/>
        </p:nvPicPr>
        <p:blipFill>
          <a:blip r:embed="rId6"/>
          <a:stretch>
            <a:fillRect/>
          </a:stretch>
        </p:blipFill>
        <p:spPr>
          <a:xfrm>
            <a:off x="391941" y="391941"/>
            <a:ext cx="7641104" cy="7641104"/>
          </a:xfrm>
          <a:prstGeom prst="rect">
            <a:avLst/>
          </a:prstGeom>
        </p:spPr>
      </p:pic>
      <p:sp>
        <p:nvSpPr>
          <p:cNvPr id="5" name="TextBox 5"/>
          <p:cNvSpPr txBox="1"/>
          <p:nvPr/>
        </p:nvSpPr>
        <p:spPr>
          <a:xfrm>
            <a:off x="1417484" y="2683606"/>
            <a:ext cx="5978803" cy="2752975"/>
          </a:xfrm>
          <a:prstGeom prst="rect">
            <a:avLst/>
          </a:prstGeom>
        </p:spPr>
        <p:txBody>
          <a:bodyPr lIns="0" tIns="0" rIns="0" bIns="0" rtlCol="0" anchor="t">
            <a:spAutoFit/>
          </a:bodyPr>
          <a:lstStyle/>
          <a:p>
            <a:pPr algn="ctr">
              <a:lnSpc>
                <a:spcPts val="22561"/>
              </a:lnSpc>
            </a:pPr>
            <a:r>
              <a:rPr lang="en-US" sz="16115" spc="983">
                <a:solidFill>
                  <a:srgbClr val="FF945C"/>
                </a:solidFill>
                <a:latin typeface="Antonio Bold"/>
              </a:rPr>
              <a:t>37%</a:t>
            </a:r>
          </a:p>
        </p:txBody>
      </p:sp>
      <p:sp>
        <p:nvSpPr>
          <p:cNvPr id="6" name="TextBox 6"/>
          <p:cNvSpPr txBox="1"/>
          <p:nvPr/>
        </p:nvSpPr>
        <p:spPr>
          <a:xfrm>
            <a:off x="1028700" y="7788275"/>
            <a:ext cx="16230600" cy="2174875"/>
          </a:xfrm>
          <a:prstGeom prst="rect">
            <a:avLst/>
          </a:prstGeom>
        </p:spPr>
        <p:txBody>
          <a:bodyPr lIns="0" tIns="0" rIns="0" bIns="0" rtlCol="0" anchor="t">
            <a:spAutoFit/>
          </a:bodyPr>
          <a:lstStyle/>
          <a:p>
            <a:pPr algn="ctr">
              <a:lnSpc>
                <a:spcPts val="5599"/>
              </a:lnSpc>
            </a:pPr>
            <a:r>
              <a:rPr lang="nl-NL" sz="3999" dirty="0">
                <a:solidFill>
                  <a:srgbClr val="000000"/>
                </a:solidFill>
                <a:latin typeface="Calibri (MS)"/>
              </a:rPr>
              <a:t>Die persentasie vroue wat in die armste lande woon wat fisiese en / of seksuele geweld deur hul intieme vennoot ervaar het, met sommige van hierdie lande wat 'n voorkoms van so hoog as 1 uit 2 het.</a:t>
            </a:r>
            <a:endParaRPr lang="en-US" sz="3999" dirty="0">
              <a:solidFill>
                <a:srgbClr val="000000"/>
              </a:solidFill>
              <a:latin typeface="Calibri (MS)"/>
            </a:endParaRPr>
          </a:p>
        </p:txBody>
      </p:sp>
      <p:sp>
        <p:nvSpPr>
          <p:cNvPr id="7" name="TextBox 7"/>
          <p:cNvSpPr txBox="1"/>
          <p:nvPr/>
        </p:nvSpPr>
        <p:spPr>
          <a:xfrm>
            <a:off x="7912746" y="2683606"/>
            <a:ext cx="3261666" cy="2752975"/>
          </a:xfrm>
          <a:prstGeom prst="rect">
            <a:avLst/>
          </a:prstGeom>
        </p:spPr>
        <p:txBody>
          <a:bodyPr lIns="0" tIns="0" rIns="0" bIns="0" rtlCol="0" anchor="t">
            <a:spAutoFit/>
          </a:bodyPr>
          <a:lstStyle/>
          <a:p>
            <a:pPr algn="ctr">
              <a:lnSpc>
                <a:spcPts val="22561"/>
              </a:lnSpc>
            </a:pPr>
            <a:r>
              <a:rPr lang="en-US" sz="16115" spc="983" dirty="0">
                <a:solidFill>
                  <a:srgbClr val="FF945C"/>
                </a:solidFill>
                <a:latin typeface="Antonio Bold"/>
              </a:rPr>
              <a:t>OF</a:t>
            </a:r>
          </a:p>
        </p:txBody>
      </p:sp>
      <p:sp>
        <p:nvSpPr>
          <p:cNvPr id="8" name="TextBox 8"/>
          <p:cNvSpPr txBox="1"/>
          <p:nvPr/>
        </p:nvSpPr>
        <p:spPr>
          <a:xfrm>
            <a:off x="10889133" y="723900"/>
            <a:ext cx="5978803" cy="2752975"/>
          </a:xfrm>
          <a:prstGeom prst="rect">
            <a:avLst/>
          </a:prstGeom>
        </p:spPr>
        <p:txBody>
          <a:bodyPr lIns="0" tIns="0" rIns="0" bIns="0" rtlCol="0" anchor="t">
            <a:spAutoFit/>
          </a:bodyPr>
          <a:lstStyle/>
          <a:p>
            <a:pPr algn="ctr">
              <a:lnSpc>
                <a:spcPts val="22561"/>
              </a:lnSpc>
            </a:pPr>
            <a:r>
              <a:rPr lang="en-US" sz="16115" spc="983" dirty="0">
                <a:solidFill>
                  <a:srgbClr val="FF945C"/>
                </a:solidFill>
                <a:latin typeface="Antonio Bold"/>
              </a:rPr>
              <a:t>1 </a:t>
            </a:r>
            <a:r>
              <a:rPr lang="en-US" sz="16115" spc="983" dirty="0" err="1">
                <a:solidFill>
                  <a:srgbClr val="FF945C"/>
                </a:solidFill>
                <a:latin typeface="Antonio Bold"/>
              </a:rPr>
              <a:t>UIT</a:t>
            </a:r>
            <a:r>
              <a:rPr lang="en-US" sz="16115" spc="983" dirty="0">
                <a:solidFill>
                  <a:srgbClr val="FF945C"/>
                </a:solidFill>
                <a:latin typeface="Antonio Bold"/>
              </a:rPr>
              <a:t> 2</a:t>
            </a:r>
          </a:p>
        </p:txBody>
      </p:sp>
      <p:pic>
        <p:nvPicPr>
          <p:cNvPr id="9" name="Picture 9"/>
          <p:cNvPicPr>
            <a:picLocks noChangeAspect="1"/>
          </p:cNvPicPr>
          <p:nvPr/>
        </p:nvPicPr>
        <p:blipFill>
          <a:blip r:embed="rId7"/>
          <a:stretch>
            <a:fillRect/>
          </a:stretch>
        </p:blipFill>
        <p:spPr>
          <a:xfrm>
            <a:off x="11721647" y="3363846"/>
            <a:ext cx="4313777" cy="3559310"/>
          </a:xfrm>
          <a:prstGeom prst="rect">
            <a:avLst/>
          </a:prstGeom>
        </p:spPr>
      </p:pic>
      <p:pic>
        <p:nvPicPr>
          <p:cNvPr id="10" name="Picture 9" descr="A logo with a person in the middle&#10;&#10;Description automatically generated">
            <a:extLst>
              <a:ext uri="{FF2B5EF4-FFF2-40B4-BE49-F238E27FC236}">
                <a16:creationId xmlns:a16="http://schemas.microsoft.com/office/drawing/2014/main" id="{A739A85E-0BC9-EE36-DB8C-883497604D2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p:cNvSpPr/>
          <p:nvPr/>
        </p:nvSpPr>
        <p:spPr>
          <a:xfrm>
            <a:off x="2958910" y="1305162"/>
            <a:ext cx="12370180" cy="6645038"/>
          </a:xfrm>
          <a:custGeom>
            <a:avLst/>
            <a:gdLst/>
            <a:ahLst/>
            <a:cxnLst/>
            <a:rect l="l" t="t" r="r" b="b"/>
            <a:pathLst>
              <a:path w="12370180" h="6645038">
                <a:moveTo>
                  <a:pt x="0" y="0"/>
                </a:moveTo>
                <a:lnTo>
                  <a:pt x="12370180" y="0"/>
                </a:lnTo>
                <a:lnTo>
                  <a:pt x="12370180" y="6645038"/>
                </a:lnTo>
                <a:lnTo>
                  <a:pt x="0" y="6645038"/>
                </a:lnTo>
                <a:lnTo>
                  <a:pt x="0" y="0"/>
                </a:lnTo>
                <a:close/>
              </a:path>
            </a:pathLst>
          </a:custGeom>
          <a:blipFill>
            <a:blip r:embed="rId4">
              <a:alphaModFix amt="25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6726384" y="3165528"/>
            <a:ext cx="4835232" cy="4140167"/>
          </a:xfrm>
          <a:custGeom>
            <a:avLst/>
            <a:gdLst/>
            <a:ahLst/>
            <a:cxnLst/>
            <a:rect l="l" t="t" r="r" b="b"/>
            <a:pathLst>
              <a:path w="4835232" h="4140167">
                <a:moveTo>
                  <a:pt x="0" y="0"/>
                </a:moveTo>
                <a:lnTo>
                  <a:pt x="4835232" y="0"/>
                </a:lnTo>
                <a:lnTo>
                  <a:pt x="4835232" y="4140167"/>
                </a:lnTo>
                <a:lnTo>
                  <a:pt x="0" y="414016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TextBox 5"/>
          <p:cNvSpPr txBox="1"/>
          <p:nvPr/>
        </p:nvSpPr>
        <p:spPr>
          <a:xfrm>
            <a:off x="3830615" y="412169"/>
            <a:ext cx="10626770" cy="2753359"/>
          </a:xfrm>
          <a:prstGeom prst="rect">
            <a:avLst/>
          </a:prstGeom>
        </p:spPr>
        <p:txBody>
          <a:bodyPr lIns="0" tIns="0" rIns="0" bIns="0" rtlCol="0" anchor="t">
            <a:spAutoFit/>
          </a:bodyPr>
          <a:lstStyle/>
          <a:p>
            <a:pPr algn="ctr">
              <a:lnSpc>
                <a:spcPts val="22540"/>
              </a:lnSpc>
            </a:pPr>
            <a:r>
              <a:rPr lang="en-US" sz="16100" dirty="0">
                <a:solidFill>
                  <a:srgbClr val="FF945C"/>
                </a:solidFill>
                <a:latin typeface="Antonio"/>
              </a:rPr>
              <a:t>200 </a:t>
            </a:r>
            <a:r>
              <a:rPr lang="en-US" sz="16100" dirty="0" err="1">
                <a:solidFill>
                  <a:srgbClr val="FF945C"/>
                </a:solidFill>
                <a:latin typeface="Antonio"/>
              </a:rPr>
              <a:t>MILJOEN</a:t>
            </a:r>
            <a:endParaRPr lang="en-US" sz="16100" dirty="0">
              <a:solidFill>
                <a:srgbClr val="FF945C"/>
              </a:solidFill>
              <a:latin typeface="Antonio"/>
            </a:endParaRPr>
          </a:p>
        </p:txBody>
      </p:sp>
      <p:sp>
        <p:nvSpPr>
          <p:cNvPr id="6" name="TextBox 6"/>
          <p:cNvSpPr txBox="1"/>
          <p:nvPr/>
        </p:nvSpPr>
        <p:spPr>
          <a:xfrm>
            <a:off x="1991551" y="8294408"/>
            <a:ext cx="14757754" cy="674031"/>
          </a:xfrm>
          <a:prstGeom prst="rect">
            <a:avLst/>
          </a:prstGeom>
        </p:spPr>
        <p:txBody>
          <a:bodyPr lIns="0" tIns="0" rIns="0" bIns="0" rtlCol="0" anchor="t">
            <a:spAutoFit/>
          </a:bodyPr>
          <a:lstStyle/>
          <a:p>
            <a:pPr algn="ctr">
              <a:lnSpc>
                <a:spcPts val="5599"/>
              </a:lnSpc>
            </a:pPr>
            <a:r>
              <a:rPr lang="nl-NL" sz="3999" dirty="0">
                <a:solidFill>
                  <a:srgbClr val="000000"/>
                </a:solidFill>
                <a:latin typeface="Calibri (MS)" panose="020B0604020202020204" charset="0"/>
                <a:cs typeface="Calibri (MS)" panose="020B0604020202020204" charset="0"/>
              </a:rPr>
              <a:t>Die aantal vroue wat vroulike besnyding ervaar het.</a:t>
            </a:r>
            <a:endParaRPr lang="en-US" sz="3999" dirty="0">
              <a:solidFill>
                <a:srgbClr val="000000"/>
              </a:solidFill>
              <a:latin typeface="Calibri (MS)" panose="020B0604020202020204" charset="0"/>
              <a:cs typeface="Calibri (MS)" panose="020B0604020202020204" charset="0"/>
            </a:endParaRPr>
          </a:p>
        </p:txBody>
      </p:sp>
      <p:pic>
        <p:nvPicPr>
          <p:cNvPr id="7" name="Picture 6" descr="A logo with a person in the middle&#10;&#10;Description automatically generated">
            <a:extLst>
              <a:ext uri="{FF2B5EF4-FFF2-40B4-BE49-F238E27FC236}">
                <a16:creationId xmlns:a16="http://schemas.microsoft.com/office/drawing/2014/main" id="{ECE7CE6C-B78F-33F6-D6CC-29325948C8F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p:cNvSpPr/>
          <p:nvPr/>
        </p:nvSpPr>
        <p:spPr>
          <a:xfrm>
            <a:off x="-2122" y="4980044"/>
            <a:ext cx="9329212" cy="4980044"/>
          </a:xfrm>
          <a:custGeom>
            <a:avLst/>
            <a:gdLst/>
            <a:ahLst/>
            <a:cxnLst/>
            <a:rect l="l" t="t" r="r" b="b"/>
            <a:pathLst>
              <a:path w="9329212" h="4980044">
                <a:moveTo>
                  <a:pt x="0" y="0"/>
                </a:moveTo>
                <a:lnTo>
                  <a:pt x="9329211" y="0"/>
                </a:lnTo>
                <a:lnTo>
                  <a:pt x="9329211" y="4980045"/>
                </a:lnTo>
                <a:lnTo>
                  <a:pt x="0" y="4980045"/>
                </a:lnTo>
                <a:lnTo>
                  <a:pt x="0" y="0"/>
                </a:lnTo>
                <a:close/>
              </a:path>
            </a:pathLst>
          </a:custGeom>
          <a:blipFill>
            <a:blip r:embed="rId4">
              <a:alphaModFix amt="19999"/>
              <a:extLst>
                <a:ext uri="{96DAC541-7B7A-43D3-8B79-37D633B846F1}">
                  <asvg:svgBlip xmlns:asvg="http://schemas.microsoft.com/office/drawing/2016/SVG/main" r:embed="rId5"/>
                </a:ext>
              </a:extLst>
            </a:blip>
            <a:stretch>
              <a:fillRect b="-68364"/>
            </a:stretch>
          </a:blipFill>
        </p:spPr>
        <p:txBody>
          <a:bodyPr/>
          <a:lstStyle/>
          <a:p>
            <a:endParaRPr lang="en-US"/>
          </a:p>
        </p:txBody>
      </p:sp>
      <p:grpSp>
        <p:nvGrpSpPr>
          <p:cNvPr id="4" name="Group 4"/>
          <p:cNvGrpSpPr/>
          <p:nvPr/>
        </p:nvGrpSpPr>
        <p:grpSpPr>
          <a:xfrm>
            <a:off x="0" y="0"/>
            <a:ext cx="9329212" cy="10477500"/>
            <a:chOff x="0" y="0"/>
            <a:chExt cx="3155807" cy="3544241"/>
          </a:xfrm>
        </p:grpSpPr>
        <p:sp>
          <p:nvSpPr>
            <p:cNvPr id="5" name="Freeform 5"/>
            <p:cNvSpPr/>
            <p:nvPr/>
          </p:nvSpPr>
          <p:spPr>
            <a:xfrm>
              <a:off x="0" y="0"/>
              <a:ext cx="3155807" cy="3544241"/>
            </a:xfrm>
            <a:custGeom>
              <a:avLst/>
              <a:gdLst/>
              <a:ahLst/>
              <a:cxnLst/>
              <a:rect l="l" t="t" r="r" b="b"/>
              <a:pathLst>
                <a:path w="3155807" h="3544241">
                  <a:moveTo>
                    <a:pt x="0" y="0"/>
                  </a:moveTo>
                  <a:lnTo>
                    <a:pt x="3155807" y="0"/>
                  </a:lnTo>
                  <a:lnTo>
                    <a:pt x="3155807" y="3544241"/>
                  </a:lnTo>
                  <a:lnTo>
                    <a:pt x="0" y="3544241"/>
                  </a:lnTo>
                  <a:close/>
                </a:path>
              </a:pathLst>
            </a:custGeom>
            <a:solidFill>
              <a:srgbClr val="C16240">
                <a:alpha val="69804"/>
              </a:srgbClr>
            </a:solidFill>
          </p:spPr>
          <p:txBody>
            <a:bodyPr/>
            <a:lstStyle/>
            <a:p>
              <a:endParaRPr lang="en-US"/>
            </a:p>
          </p:txBody>
        </p:sp>
      </p:grpSp>
      <p:grpSp>
        <p:nvGrpSpPr>
          <p:cNvPr id="6" name="Group 6"/>
          <p:cNvGrpSpPr/>
          <p:nvPr/>
        </p:nvGrpSpPr>
        <p:grpSpPr>
          <a:xfrm>
            <a:off x="747889" y="485329"/>
            <a:ext cx="7829189" cy="9316341"/>
            <a:chOff x="0" y="0"/>
            <a:chExt cx="3790950" cy="4511040"/>
          </a:xfrm>
        </p:grpSpPr>
        <p:sp>
          <p:nvSpPr>
            <p:cNvPr id="7" name="Freeform 7"/>
            <p:cNvSpPr/>
            <p:nvPr/>
          </p:nvSpPr>
          <p:spPr>
            <a:xfrm>
              <a:off x="158750" y="158750"/>
              <a:ext cx="3473450" cy="4193540"/>
            </a:xfrm>
            <a:custGeom>
              <a:avLst/>
              <a:gdLst/>
              <a:ahLst/>
              <a:cxnLst/>
              <a:rect l="l" t="t" r="r" b="b"/>
              <a:pathLst>
                <a:path w="3473450" h="4193540">
                  <a:moveTo>
                    <a:pt x="0" y="0"/>
                  </a:moveTo>
                  <a:lnTo>
                    <a:pt x="3473450" y="0"/>
                  </a:lnTo>
                  <a:lnTo>
                    <a:pt x="3473450" y="4193540"/>
                  </a:lnTo>
                  <a:lnTo>
                    <a:pt x="0" y="4193540"/>
                  </a:lnTo>
                  <a:close/>
                </a:path>
              </a:pathLst>
            </a:custGeom>
            <a:blipFill>
              <a:blip r:embed="rId6"/>
              <a:stretch>
                <a:fillRect t="-8329" b="-8329"/>
              </a:stretch>
            </a:blipFill>
          </p:spPr>
          <p:txBody>
            <a:bodyPr/>
            <a:lstStyle/>
            <a:p>
              <a:endParaRPr lang="en-US"/>
            </a:p>
          </p:txBody>
        </p:sp>
      </p:grpSp>
      <p:sp>
        <p:nvSpPr>
          <p:cNvPr id="8" name="TextBox 8"/>
          <p:cNvSpPr txBox="1"/>
          <p:nvPr/>
        </p:nvSpPr>
        <p:spPr>
          <a:xfrm>
            <a:off x="10402834" y="4206831"/>
            <a:ext cx="7199366" cy="5017977"/>
          </a:xfrm>
          <a:prstGeom prst="rect">
            <a:avLst/>
          </a:prstGeom>
        </p:spPr>
        <p:txBody>
          <a:bodyPr wrap="square" lIns="0" tIns="0" rIns="0" bIns="0" rtlCol="0" anchor="t">
            <a:spAutoFit/>
          </a:bodyPr>
          <a:lstStyle/>
          <a:p>
            <a:pPr algn="ctr">
              <a:lnSpc>
                <a:spcPts val="20297"/>
              </a:lnSpc>
            </a:pPr>
            <a:r>
              <a:rPr lang="en-US" sz="14498" dirty="0" err="1">
                <a:solidFill>
                  <a:srgbClr val="C16240"/>
                </a:solidFill>
                <a:latin typeface="Antonio Bold"/>
              </a:rPr>
              <a:t>GROEP</a:t>
            </a:r>
            <a:r>
              <a:rPr lang="en-US" sz="14498" dirty="0">
                <a:solidFill>
                  <a:srgbClr val="C16240"/>
                </a:solidFill>
                <a:latin typeface="Antonio Bold"/>
              </a:rPr>
              <a:t>-
</a:t>
            </a:r>
            <a:r>
              <a:rPr lang="en-US" sz="14498" dirty="0" err="1">
                <a:solidFill>
                  <a:srgbClr val="C16240"/>
                </a:solidFill>
                <a:latin typeface="Antonio Bold"/>
              </a:rPr>
              <a:t>AKTIWITEIT</a:t>
            </a:r>
            <a:endParaRPr lang="en-US" sz="14498" dirty="0">
              <a:solidFill>
                <a:srgbClr val="C16240"/>
              </a:solidFill>
              <a:latin typeface="Antonio Bold"/>
            </a:endParaRPr>
          </a:p>
        </p:txBody>
      </p:sp>
      <p:pic>
        <p:nvPicPr>
          <p:cNvPr id="9" name="Picture 8" descr="A logo with a person in the middle&#10;&#10;Description automatically generated">
            <a:extLst>
              <a:ext uri="{FF2B5EF4-FFF2-40B4-BE49-F238E27FC236}">
                <a16:creationId xmlns:a16="http://schemas.microsoft.com/office/drawing/2014/main" id="{B9114C6F-BA7C-030E-B60C-0F747F317F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TextBox 3"/>
          <p:cNvSpPr txBox="1"/>
          <p:nvPr/>
        </p:nvSpPr>
        <p:spPr>
          <a:xfrm>
            <a:off x="8399005" y="6431247"/>
            <a:ext cx="8860295" cy="1218154"/>
          </a:xfrm>
          <a:prstGeom prst="rect">
            <a:avLst/>
          </a:prstGeom>
        </p:spPr>
        <p:txBody>
          <a:bodyPr lIns="0" tIns="0" rIns="0" bIns="0" rtlCol="0" anchor="t">
            <a:spAutoFit/>
          </a:bodyPr>
          <a:lstStyle/>
          <a:p>
            <a:pPr>
              <a:lnSpc>
                <a:spcPts val="4900"/>
              </a:lnSpc>
            </a:pPr>
            <a:r>
              <a:rPr lang="nl-NL" sz="3500" dirty="0">
                <a:solidFill>
                  <a:srgbClr val="000000"/>
                </a:solidFill>
                <a:latin typeface="Calibri" panose="020F0502020204030204" pitchFamily="34" charset="0"/>
                <a:cs typeface="Calibri" panose="020F0502020204030204" pitchFamily="34" charset="0"/>
              </a:rPr>
              <a:t>Beantwoord die refleksievrae op jou werkkaart oor wat jy vandag geleer het.</a:t>
            </a:r>
            <a:endParaRPr lang="en-US" sz="3500" dirty="0">
              <a:solidFill>
                <a:srgbClr val="000000"/>
              </a:solidFill>
              <a:latin typeface="Calibri" panose="020F0502020204030204" pitchFamily="34" charset="0"/>
              <a:cs typeface="Calibri" panose="020F0502020204030204" pitchFamily="34" charset="0"/>
            </a:endParaRPr>
          </a:p>
        </p:txBody>
      </p:sp>
      <p:sp>
        <p:nvSpPr>
          <p:cNvPr id="4" name="TextBox 4"/>
          <p:cNvSpPr txBox="1"/>
          <p:nvPr/>
        </p:nvSpPr>
        <p:spPr>
          <a:xfrm>
            <a:off x="8399005" y="3743144"/>
            <a:ext cx="8860295" cy="2288987"/>
          </a:xfrm>
          <a:prstGeom prst="rect">
            <a:avLst/>
          </a:prstGeom>
        </p:spPr>
        <p:txBody>
          <a:bodyPr lIns="0" tIns="0" rIns="0" bIns="0" rtlCol="0" anchor="t">
            <a:spAutoFit/>
          </a:bodyPr>
          <a:lstStyle/>
          <a:p>
            <a:pPr marL="0" lvl="0" indent="0">
              <a:lnSpc>
                <a:spcPts val="19820"/>
              </a:lnSpc>
            </a:pPr>
            <a:r>
              <a:rPr lang="en-US" sz="10599" dirty="0" err="1">
                <a:solidFill>
                  <a:srgbClr val="E5654D"/>
                </a:solidFill>
                <a:latin typeface="Antonio Bold"/>
              </a:rPr>
              <a:t>REFLEKSIE</a:t>
            </a:r>
            <a:endParaRPr lang="en-US" sz="10599" dirty="0">
              <a:solidFill>
                <a:srgbClr val="E5654D"/>
              </a:solidFill>
              <a:latin typeface="Antonio Bold"/>
            </a:endParaRPr>
          </a:p>
        </p:txBody>
      </p:sp>
      <p:sp>
        <p:nvSpPr>
          <p:cNvPr id="5" name="Freeform 5"/>
          <p:cNvSpPr/>
          <p:nvPr/>
        </p:nvSpPr>
        <p:spPr>
          <a:xfrm>
            <a:off x="-1" y="1028700"/>
            <a:ext cx="7851499" cy="8229600"/>
          </a:xfrm>
          <a:custGeom>
            <a:avLst/>
            <a:gdLst/>
            <a:ahLst/>
            <a:cxnLst/>
            <a:rect l="l" t="t" r="r" b="b"/>
            <a:pathLst>
              <a:path w="8147304" h="8229600">
                <a:moveTo>
                  <a:pt x="0" y="0"/>
                </a:moveTo>
                <a:lnTo>
                  <a:pt x="8147304" y="0"/>
                </a:lnTo>
                <a:lnTo>
                  <a:pt x="8147304" y="8229600"/>
                </a:lnTo>
                <a:lnTo>
                  <a:pt x="0" y="8229600"/>
                </a:lnTo>
                <a:lnTo>
                  <a:pt x="0" y="0"/>
                </a:lnTo>
                <a:close/>
              </a:path>
            </a:pathLst>
          </a:custGeom>
          <a:blipFill>
            <a:blip r:embed="rId4">
              <a:extLst>
                <a:ext uri="{96DAC541-7B7A-43D3-8B79-37D633B846F1}">
                  <asvg:svgBlip xmlns:asvg="http://schemas.microsoft.com/office/drawing/2016/SVG/main" r:embed="rId5"/>
                </a:ext>
              </a:extLst>
            </a:blip>
            <a:stretch>
              <a:fillRect l="-3767"/>
            </a:stretch>
          </a:blipFill>
        </p:spPr>
        <p:txBody>
          <a:bodyPr/>
          <a:lstStyle/>
          <a:p>
            <a:endParaRPr lang="en-US"/>
          </a:p>
        </p:txBody>
      </p:sp>
      <p:pic>
        <p:nvPicPr>
          <p:cNvPr id="6" name="Picture 5" descr="A logo with a person in the middle&#10;&#10;Description automatically generated">
            <a:extLst>
              <a:ext uri="{FF2B5EF4-FFF2-40B4-BE49-F238E27FC236}">
                <a16:creationId xmlns:a16="http://schemas.microsoft.com/office/drawing/2014/main" id="{844FBA99-F225-F229-7380-C498ED1F62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3" name="Group 3"/>
          <p:cNvGrpSpPr/>
          <p:nvPr/>
        </p:nvGrpSpPr>
        <p:grpSpPr>
          <a:xfrm>
            <a:off x="8948367" y="1028700"/>
            <a:ext cx="9339633" cy="8229600"/>
            <a:chOff x="0" y="0"/>
            <a:chExt cx="3286425" cy="2783840"/>
          </a:xfrm>
        </p:grpSpPr>
        <p:sp>
          <p:nvSpPr>
            <p:cNvPr id="4" name="Freeform 4"/>
            <p:cNvSpPr/>
            <p:nvPr/>
          </p:nvSpPr>
          <p:spPr>
            <a:xfrm>
              <a:off x="0" y="0"/>
              <a:ext cx="3286425" cy="2783840"/>
            </a:xfrm>
            <a:custGeom>
              <a:avLst/>
              <a:gdLst/>
              <a:ahLst/>
              <a:cxnLst/>
              <a:rect l="l" t="t" r="r" b="b"/>
              <a:pathLst>
                <a:path w="3286425" h="2783840">
                  <a:moveTo>
                    <a:pt x="0" y="0"/>
                  </a:moveTo>
                  <a:lnTo>
                    <a:pt x="3286425" y="0"/>
                  </a:lnTo>
                  <a:lnTo>
                    <a:pt x="3286425" y="2783840"/>
                  </a:lnTo>
                  <a:lnTo>
                    <a:pt x="0" y="2783840"/>
                  </a:lnTo>
                  <a:close/>
                </a:path>
              </a:pathLst>
            </a:custGeom>
            <a:solidFill>
              <a:srgbClr val="C16240">
                <a:alpha val="69804"/>
              </a:srgbClr>
            </a:solidFill>
          </p:spPr>
          <p:txBody>
            <a:bodyPr/>
            <a:lstStyle/>
            <a:p>
              <a:endParaRPr lang="en-US"/>
            </a:p>
          </p:txBody>
        </p:sp>
      </p:grpSp>
      <p:sp>
        <p:nvSpPr>
          <p:cNvPr id="5" name="Freeform 5"/>
          <p:cNvSpPr/>
          <p:nvPr/>
        </p:nvSpPr>
        <p:spPr>
          <a:xfrm>
            <a:off x="1987311" y="1028700"/>
            <a:ext cx="4698353" cy="8229600"/>
          </a:xfrm>
          <a:custGeom>
            <a:avLst/>
            <a:gdLst/>
            <a:ahLst/>
            <a:cxnLst/>
            <a:rect l="l" t="t" r="r" b="b"/>
            <a:pathLst>
              <a:path w="4698353" h="8229600">
                <a:moveTo>
                  <a:pt x="0" y="0"/>
                </a:moveTo>
                <a:lnTo>
                  <a:pt x="4698354" y="0"/>
                </a:lnTo>
                <a:lnTo>
                  <a:pt x="4698354" y="8229600"/>
                </a:lnTo>
                <a:lnTo>
                  <a:pt x="0" y="822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9669133" y="4358112"/>
            <a:ext cx="8115300" cy="3644396"/>
          </a:xfrm>
          <a:prstGeom prst="rect">
            <a:avLst/>
          </a:prstGeom>
        </p:spPr>
        <p:txBody>
          <a:bodyPr lIns="0" tIns="0" rIns="0" bIns="0" rtlCol="0" anchor="t">
            <a:spAutoFit/>
          </a:bodyPr>
          <a:lstStyle/>
          <a:p>
            <a:pPr marL="669286" lvl="1" indent="-334643">
              <a:lnSpc>
                <a:spcPts val="4773"/>
              </a:lnSpc>
              <a:buFont typeface="Arial"/>
              <a:buChar char="•"/>
            </a:pPr>
            <a:r>
              <a:rPr lang="en-US" sz="3099" dirty="0" err="1">
                <a:solidFill>
                  <a:srgbClr val="FAFBFF"/>
                </a:solidFill>
                <a:latin typeface="Calibri (MS)"/>
              </a:rPr>
              <a:t>Tussen</a:t>
            </a:r>
            <a:r>
              <a:rPr lang="en-US" sz="3099" dirty="0">
                <a:solidFill>
                  <a:srgbClr val="FAFBFF"/>
                </a:solidFill>
                <a:latin typeface="Calibri (MS)"/>
              </a:rPr>
              <a:t> die </a:t>
            </a:r>
            <a:r>
              <a:rPr lang="en-US" sz="3099" dirty="0" err="1">
                <a:solidFill>
                  <a:srgbClr val="FAFBFF"/>
                </a:solidFill>
                <a:latin typeface="Calibri (MS)"/>
              </a:rPr>
              <a:t>verskillende</a:t>
            </a:r>
            <a:r>
              <a:rPr lang="en-US" sz="3099" dirty="0">
                <a:solidFill>
                  <a:srgbClr val="FAFBFF"/>
                </a:solidFill>
                <a:latin typeface="Calibri (MS)"/>
              </a:rPr>
              <a:t> </a:t>
            </a:r>
            <a:r>
              <a:rPr lang="en-US" sz="3099" dirty="0" err="1">
                <a:solidFill>
                  <a:srgbClr val="FAFBFF"/>
                </a:solidFill>
                <a:latin typeface="Calibri (MS)"/>
              </a:rPr>
              <a:t>vorme</a:t>
            </a:r>
            <a:r>
              <a:rPr lang="en-US" sz="3099" dirty="0">
                <a:solidFill>
                  <a:srgbClr val="FAFBFF"/>
                </a:solidFill>
                <a:latin typeface="Calibri (MS)"/>
              </a:rPr>
              <a:t> van </a:t>
            </a:r>
            <a:r>
              <a:rPr lang="en-US" sz="3099" dirty="0" err="1">
                <a:solidFill>
                  <a:srgbClr val="FAFBFF"/>
                </a:solidFill>
                <a:latin typeface="Calibri (MS)"/>
              </a:rPr>
              <a:t>geweld</a:t>
            </a:r>
            <a:r>
              <a:rPr lang="en-US" sz="3099" dirty="0">
                <a:solidFill>
                  <a:srgbClr val="FAFBFF"/>
                </a:solidFill>
                <a:latin typeface="Calibri (MS)"/>
              </a:rPr>
              <a:t> </a:t>
            </a:r>
            <a:r>
              <a:rPr lang="en-US" sz="3099" dirty="0" err="1">
                <a:solidFill>
                  <a:srgbClr val="FAFBFF"/>
                </a:solidFill>
                <a:latin typeface="Calibri (MS)"/>
              </a:rPr>
              <a:t>onderskei</a:t>
            </a:r>
            <a:r>
              <a:rPr lang="en-US" sz="3099" dirty="0">
                <a:solidFill>
                  <a:srgbClr val="FAFBFF"/>
                </a:solidFill>
                <a:latin typeface="Calibri (MS)"/>
              </a:rPr>
              <a:t>: </a:t>
            </a:r>
            <a:r>
              <a:rPr lang="en-US" sz="3099" dirty="0" err="1">
                <a:solidFill>
                  <a:srgbClr val="FAFBFF"/>
                </a:solidFill>
                <a:latin typeface="Calibri (MS)"/>
              </a:rPr>
              <a:t>Gesinsgeweld</a:t>
            </a:r>
            <a:r>
              <a:rPr lang="en-US" sz="3099" dirty="0">
                <a:solidFill>
                  <a:srgbClr val="FAFBFF"/>
                </a:solidFill>
                <a:latin typeface="Calibri (MS)"/>
              </a:rPr>
              <a:t>, </a:t>
            </a:r>
            <a:r>
              <a:rPr lang="en-US" sz="3099" dirty="0" err="1">
                <a:solidFill>
                  <a:srgbClr val="FAFBFF"/>
                </a:solidFill>
                <a:latin typeface="Calibri (MS)"/>
              </a:rPr>
              <a:t>seksuele</a:t>
            </a:r>
            <a:r>
              <a:rPr lang="en-US" sz="3099" dirty="0">
                <a:solidFill>
                  <a:srgbClr val="FAFBFF"/>
                </a:solidFill>
                <a:latin typeface="Calibri (MS)"/>
              </a:rPr>
              <a:t> </a:t>
            </a:r>
            <a:r>
              <a:rPr lang="en-US" sz="3099" dirty="0" err="1">
                <a:solidFill>
                  <a:srgbClr val="FAFBFF"/>
                </a:solidFill>
                <a:latin typeface="Calibri (MS)"/>
              </a:rPr>
              <a:t>geweld</a:t>
            </a:r>
            <a:r>
              <a:rPr lang="en-US" sz="3099" dirty="0">
                <a:solidFill>
                  <a:srgbClr val="FAFBFF"/>
                </a:solidFill>
                <a:latin typeface="Calibri (MS)"/>
              </a:rPr>
              <a:t>, </a:t>
            </a:r>
            <a:r>
              <a:rPr lang="en-US" sz="3099" dirty="0" err="1">
                <a:solidFill>
                  <a:srgbClr val="FAFBFF"/>
                </a:solidFill>
                <a:latin typeface="Calibri (MS)"/>
              </a:rPr>
              <a:t>verkragting</a:t>
            </a:r>
            <a:r>
              <a:rPr lang="en-US" sz="3099" dirty="0">
                <a:solidFill>
                  <a:srgbClr val="FAFBFF"/>
                </a:solidFill>
                <a:latin typeface="Calibri (MS)"/>
              </a:rPr>
              <a:t>, </a:t>
            </a:r>
            <a:r>
              <a:rPr lang="en-US" sz="3099" dirty="0" err="1">
                <a:solidFill>
                  <a:srgbClr val="FAFBFF"/>
                </a:solidFill>
                <a:latin typeface="Calibri (MS)"/>
              </a:rPr>
              <a:t>fisiese</a:t>
            </a:r>
            <a:r>
              <a:rPr lang="en-US" sz="3099" dirty="0">
                <a:solidFill>
                  <a:srgbClr val="FAFBFF"/>
                </a:solidFill>
                <a:latin typeface="Calibri (MS)"/>
              </a:rPr>
              <a:t> </a:t>
            </a:r>
            <a:r>
              <a:rPr lang="en-US" sz="3099" dirty="0" err="1">
                <a:solidFill>
                  <a:srgbClr val="FAFBFF"/>
                </a:solidFill>
                <a:latin typeface="Calibri (MS)"/>
              </a:rPr>
              <a:t>geweld</a:t>
            </a:r>
            <a:r>
              <a:rPr lang="en-US" sz="3099" dirty="0">
                <a:solidFill>
                  <a:srgbClr val="FAFBFF"/>
                </a:solidFill>
                <a:latin typeface="Calibri (MS)"/>
              </a:rPr>
              <a:t>, </a:t>
            </a:r>
            <a:r>
              <a:rPr lang="en-US" sz="3099" dirty="0" err="1">
                <a:solidFill>
                  <a:srgbClr val="FAFBFF"/>
                </a:solidFill>
                <a:latin typeface="Calibri (MS)"/>
              </a:rPr>
              <a:t>psigiese</a:t>
            </a:r>
            <a:r>
              <a:rPr lang="en-US" sz="3099" dirty="0">
                <a:solidFill>
                  <a:srgbClr val="FAFBFF"/>
                </a:solidFill>
                <a:latin typeface="Calibri (MS)"/>
              </a:rPr>
              <a:t> </a:t>
            </a:r>
            <a:r>
              <a:rPr lang="en-US" sz="3099" dirty="0" err="1">
                <a:solidFill>
                  <a:srgbClr val="FAFBFF"/>
                </a:solidFill>
                <a:latin typeface="Calibri (MS)"/>
              </a:rPr>
              <a:t>geweld</a:t>
            </a:r>
            <a:r>
              <a:rPr lang="en-US" sz="3099" dirty="0">
                <a:solidFill>
                  <a:srgbClr val="FAFBFF"/>
                </a:solidFill>
                <a:latin typeface="Calibri (MS)"/>
              </a:rPr>
              <a:t>, </a:t>
            </a:r>
            <a:r>
              <a:rPr lang="en-US" sz="3099" dirty="0" err="1">
                <a:solidFill>
                  <a:srgbClr val="FAFBFF"/>
                </a:solidFill>
                <a:latin typeface="Calibri (MS)"/>
              </a:rPr>
              <a:t>vrouemoord</a:t>
            </a:r>
            <a:r>
              <a:rPr lang="en-US" sz="3099" dirty="0">
                <a:solidFill>
                  <a:srgbClr val="FAFBFF"/>
                </a:solidFill>
                <a:latin typeface="Calibri (MS)"/>
              </a:rPr>
              <a:t> </a:t>
            </a:r>
            <a:r>
              <a:rPr lang="en-US" sz="3099" dirty="0" err="1">
                <a:solidFill>
                  <a:srgbClr val="FAFBFF"/>
                </a:solidFill>
                <a:latin typeface="Calibri (MS)"/>
              </a:rPr>
              <a:t>en</a:t>
            </a:r>
            <a:r>
              <a:rPr lang="en-US" sz="3099" dirty="0">
                <a:solidFill>
                  <a:srgbClr val="FAFBFF"/>
                </a:solidFill>
                <a:latin typeface="Calibri (MS)"/>
              </a:rPr>
              <a:t> </a:t>
            </a:r>
            <a:r>
              <a:rPr lang="en-US" sz="3099" dirty="0" err="1">
                <a:solidFill>
                  <a:srgbClr val="FAFBFF"/>
                </a:solidFill>
                <a:latin typeface="Calibri (MS)"/>
              </a:rPr>
              <a:t>seksuele</a:t>
            </a:r>
            <a:r>
              <a:rPr lang="en-US" sz="3099" dirty="0">
                <a:solidFill>
                  <a:srgbClr val="FAFBFF"/>
                </a:solidFill>
                <a:latin typeface="Calibri (MS)"/>
              </a:rPr>
              <a:t> </a:t>
            </a:r>
            <a:r>
              <a:rPr lang="en-US" sz="3099" dirty="0" err="1">
                <a:solidFill>
                  <a:srgbClr val="FAFBFF"/>
                </a:solidFill>
                <a:latin typeface="Calibri (MS)"/>
              </a:rPr>
              <a:t>teistering</a:t>
            </a:r>
            <a:r>
              <a:rPr lang="en-US" sz="3099" dirty="0">
                <a:solidFill>
                  <a:srgbClr val="FAFBFF"/>
                </a:solidFill>
                <a:latin typeface="Calibri (MS)"/>
              </a:rPr>
              <a:t>.
</a:t>
            </a:r>
            <a:r>
              <a:rPr lang="en-US" sz="3099" dirty="0" err="1">
                <a:solidFill>
                  <a:srgbClr val="FAFBFF"/>
                </a:solidFill>
                <a:latin typeface="Calibri (MS)"/>
              </a:rPr>
              <a:t>Voorvalle</a:t>
            </a:r>
            <a:r>
              <a:rPr lang="en-US" sz="3099" dirty="0">
                <a:solidFill>
                  <a:srgbClr val="FAFBFF"/>
                </a:solidFill>
                <a:latin typeface="Calibri (MS)"/>
              </a:rPr>
              <a:t> van </a:t>
            </a:r>
            <a:r>
              <a:rPr lang="en-US" sz="3099" dirty="0" err="1">
                <a:solidFill>
                  <a:srgbClr val="FAFBFF"/>
                </a:solidFill>
                <a:latin typeface="Calibri (MS)"/>
              </a:rPr>
              <a:t>geslagsgebaseerde</a:t>
            </a:r>
            <a:r>
              <a:rPr lang="en-US" sz="3099" dirty="0">
                <a:solidFill>
                  <a:srgbClr val="FAFBFF"/>
                </a:solidFill>
                <a:latin typeface="Calibri (MS)"/>
              </a:rPr>
              <a:t> </a:t>
            </a:r>
            <a:r>
              <a:rPr lang="en-US" sz="3099" dirty="0" err="1">
                <a:solidFill>
                  <a:srgbClr val="FAFBFF"/>
                </a:solidFill>
                <a:latin typeface="Calibri (MS)"/>
              </a:rPr>
              <a:t>geweld</a:t>
            </a:r>
            <a:r>
              <a:rPr lang="en-US" sz="3099" dirty="0">
                <a:solidFill>
                  <a:srgbClr val="FAFBFF"/>
                </a:solidFill>
                <a:latin typeface="Calibri (MS)"/>
              </a:rPr>
              <a:t> (</a:t>
            </a:r>
            <a:r>
              <a:rPr lang="en-US" sz="3099" dirty="0" err="1">
                <a:solidFill>
                  <a:srgbClr val="FAFBFF"/>
                </a:solidFill>
                <a:latin typeface="Calibri (MS)"/>
              </a:rPr>
              <a:t>GGG</a:t>
            </a:r>
            <a:r>
              <a:rPr lang="en-US" sz="3099" dirty="0">
                <a:solidFill>
                  <a:srgbClr val="FAFBFF"/>
                </a:solidFill>
                <a:latin typeface="Calibri (MS)"/>
              </a:rPr>
              <a:t>) in SA </a:t>
            </a:r>
            <a:r>
              <a:rPr lang="en-US" sz="3099" dirty="0" err="1">
                <a:solidFill>
                  <a:srgbClr val="FAFBFF"/>
                </a:solidFill>
                <a:latin typeface="Calibri (MS)"/>
              </a:rPr>
              <a:t>en</a:t>
            </a:r>
            <a:r>
              <a:rPr lang="en-US" sz="3099" dirty="0">
                <a:solidFill>
                  <a:srgbClr val="FAFBFF"/>
                </a:solidFill>
                <a:latin typeface="Calibri (MS)"/>
              </a:rPr>
              <a:t> die </a:t>
            </a:r>
            <a:r>
              <a:rPr lang="en-US" sz="3099" dirty="0" err="1">
                <a:solidFill>
                  <a:srgbClr val="FAFBFF"/>
                </a:solidFill>
                <a:latin typeface="Calibri (MS)"/>
              </a:rPr>
              <a:t>wêreld</a:t>
            </a:r>
            <a:r>
              <a:rPr lang="en-US" sz="3099" dirty="0">
                <a:solidFill>
                  <a:srgbClr val="FAFBFF"/>
                </a:solidFill>
                <a:latin typeface="Calibri (MS)"/>
              </a:rPr>
              <a:t> </a:t>
            </a:r>
            <a:r>
              <a:rPr lang="en-US" sz="3099" dirty="0" err="1">
                <a:solidFill>
                  <a:srgbClr val="FAFBFF"/>
                </a:solidFill>
                <a:latin typeface="Calibri (MS)"/>
              </a:rPr>
              <a:t>navors</a:t>
            </a:r>
            <a:r>
              <a:rPr lang="en-US" sz="3099" dirty="0">
                <a:solidFill>
                  <a:srgbClr val="FAFBFF"/>
                </a:solidFill>
                <a:latin typeface="Calibri (MS)"/>
              </a:rPr>
              <a:t>.</a:t>
            </a:r>
          </a:p>
        </p:txBody>
      </p:sp>
      <p:sp>
        <p:nvSpPr>
          <p:cNvPr id="7" name="TextBox 7"/>
          <p:cNvSpPr txBox="1"/>
          <p:nvPr/>
        </p:nvSpPr>
        <p:spPr>
          <a:xfrm>
            <a:off x="9669133" y="3233183"/>
            <a:ext cx="6898195" cy="936625"/>
          </a:xfrm>
          <a:prstGeom prst="rect">
            <a:avLst/>
          </a:prstGeom>
        </p:spPr>
        <p:txBody>
          <a:bodyPr lIns="0" tIns="0" rIns="0" bIns="0" rtlCol="0" anchor="t">
            <a:spAutoFit/>
          </a:bodyPr>
          <a:lstStyle/>
          <a:p>
            <a:pPr>
              <a:lnSpc>
                <a:spcPts val="7699"/>
              </a:lnSpc>
            </a:pPr>
            <a:r>
              <a:rPr lang="en-US" sz="5499" dirty="0">
                <a:solidFill>
                  <a:srgbClr val="FAFBFF"/>
                </a:solidFill>
                <a:latin typeface="Antonio"/>
              </a:rPr>
              <a:t>In </a:t>
            </a:r>
            <a:r>
              <a:rPr lang="en-US" sz="5499" dirty="0" err="1">
                <a:solidFill>
                  <a:srgbClr val="FAFBFF"/>
                </a:solidFill>
                <a:latin typeface="Antonio"/>
              </a:rPr>
              <a:t>hierdie</a:t>
            </a:r>
            <a:r>
              <a:rPr lang="en-US" sz="5499">
                <a:solidFill>
                  <a:srgbClr val="FAFBFF"/>
                </a:solidFill>
                <a:latin typeface="Antonio"/>
              </a:rPr>
              <a:t> les </a:t>
            </a:r>
            <a:r>
              <a:rPr lang="en-US" sz="5499" dirty="0" err="1">
                <a:solidFill>
                  <a:srgbClr val="FAFBFF"/>
                </a:solidFill>
                <a:latin typeface="Antonio"/>
              </a:rPr>
              <a:t>gaan</a:t>
            </a:r>
            <a:r>
              <a:rPr lang="en-US" sz="5499" dirty="0">
                <a:solidFill>
                  <a:srgbClr val="FAFBFF"/>
                </a:solidFill>
                <a:latin typeface="Antonio"/>
              </a:rPr>
              <a:t> </a:t>
            </a:r>
            <a:r>
              <a:rPr lang="en-US" sz="5499" dirty="0" err="1">
                <a:solidFill>
                  <a:srgbClr val="FAFBFF"/>
                </a:solidFill>
                <a:latin typeface="Antonio"/>
              </a:rPr>
              <a:t>jy</a:t>
            </a:r>
            <a:r>
              <a:rPr lang="en-US" sz="5499" dirty="0">
                <a:solidFill>
                  <a:srgbClr val="FAFBFF"/>
                </a:solidFill>
                <a:latin typeface="Antonio"/>
              </a:rPr>
              <a:t>:</a:t>
            </a:r>
          </a:p>
        </p:txBody>
      </p:sp>
      <p:sp>
        <p:nvSpPr>
          <p:cNvPr id="8" name="TextBox 8"/>
          <p:cNvSpPr txBox="1"/>
          <p:nvPr/>
        </p:nvSpPr>
        <p:spPr>
          <a:xfrm>
            <a:off x="9669133" y="1500667"/>
            <a:ext cx="5866756" cy="863600"/>
          </a:xfrm>
          <a:prstGeom prst="rect">
            <a:avLst/>
          </a:prstGeom>
        </p:spPr>
        <p:txBody>
          <a:bodyPr lIns="0" tIns="0" rIns="0" bIns="0" rtlCol="0" anchor="t">
            <a:spAutoFit/>
          </a:bodyPr>
          <a:lstStyle/>
          <a:p>
            <a:pPr>
              <a:lnSpc>
                <a:spcPts val="7000"/>
              </a:lnSpc>
            </a:pPr>
            <a:r>
              <a:rPr lang="en-US" sz="5000" spc="170" dirty="0" err="1">
                <a:solidFill>
                  <a:srgbClr val="FAFBFF"/>
                </a:solidFill>
                <a:latin typeface="Antonio"/>
              </a:rPr>
              <a:t>Lesdoelwitte</a:t>
            </a:r>
            <a:r>
              <a:rPr lang="en-US" sz="5000" spc="170" dirty="0">
                <a:solidFill>
                  <a:srgbClr val="FAFBFF"/>
                </a:solidFill>
                <a:latin typeface="Antonio"/>
              </a:rPr>
              <a:t>:</a:t>
            </a:r>
          </a:p>
        </p:txBody>
      </p:sp>
      <p:pic>
        <p:nvPicPr>
          <p:cNvPr id="9" name="Picture 8" descr="A logo with a person in the middle&#10;&#10;Description automatically generated">
            <a:extLst>
              <a:ext uri="{FF2B5EF4-FFF2-40B4-BE49-F238E27FC236}">
                <a16:creationId xmlns:a16="http://schemas.microsoft.com/office/drawing/2014/main" id="{47D0BCF5-BC2E-5070-798B-1093594EB7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3" name="Group 3"/>
          <p:cNvGrpSpPr/>
          <p:nvPr/>
        </p:nvGrpSpPr>
        <p:grpSpPr>
          <a:xfrm>
            <a:off x="1383889" y="2203680"/>
            <a:ext cx="6193453" cy="6192747"/>
            <a:chOff x="0" y="0"/>
            <a:chExt cx="6350013" cy="6349289"/>
          </a:xfrm>
        </p:grpSpPr>
        <p:sp>
          <p:nvSpPr>
            <p:cNvPr id="4" name="Freeform 4"/>
            <p:cNvSpPr/>
            <p:nvPr/>
          </p:nvSpPr>
          <p:spPr>
            <a:xfrm>
              <a:off x="-95250" y="-95136"/>
              <a:ext cx="6540526" cy="6539573"/>
            </a:xfrm>
            <a:custGeom>
              <a:avLst/>
              <a:gdLst/>
              <a:ahLst/>
              <a:cxnLst/>
              <a:rect l="l" t="t" r="r" b="b"/>
              <a:pathLst>
                <a:path w="6540526" h="6539573">
                  <a:moveTo>
                    <a:pt x="5684545" y="1101865"/>
                  </a:moveTo>
                  <a:cubicBezTo>
                    <a:pt x="5560365"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8"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6"/>
                  </a:lnTo>
                  <a:cubicBezTo>
                    <a:pt x="631228" y="4637634"/>
                    <a:pt x="766077" y="4854448"/>
                    <a:pt x="766077" y="5102746"/>
                  </a:cubicBezTo>
                  <a:cubicBezTo>
                    <a:pt x="766077" y="5473269"/>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8" y="6354331"/>
                  </a:lnTo>
                  <a:cubicBezTo>
                    <a:pt x="3926408" y="6539573"/>
                    <a:pt x="4336695" y="6429617"/>
                    <a:pt x="4521988" y="6108764"/>
                  </a:cubicBezTo>
                  <a:cubicBezTo>
                    <a:pt x="4646130" y="5893765"/>
                    <a:pt x="4871314" y="5773446"/>
                    <a:pt x="5102962" y="5773280"/>
                  </a:cubicBezTo>
                  <a:lnTo>
                    <a:pt x="5102911" y="5773192"/>
                  </a:lnTo>
                  <a:cubicBezTo>
                    <a:pt x="5334559" y="5773027"/>
                    <a:pt x="5559781" y="5652707"/>
                    <a:pt x="5683885" y="5437708"/>
                  </a:cubicBezTo>
                  <a:cubicBezTo>
                    <a:pt x="5745010" y="5331854"/>
                    <a:pt x="5774017" y="5216233"/>
                    <a:pt x="5773890" y="5102213"/>
                  </a:cubicBezTo>
                  <a:lnTo>
                    <a:pt x="5773979" y="5102289"/>
                  </a:lnTo>
                  <a:cubicBezTo>
                    <a:pt x="5774182" y="4878845"/>
                    <a:pt x="5886145" y="4661357"/>
                    <a:pt x="6087059" y="4534827"/>
                  </a:cubicBezTo>
                  <a:cubicBezTo>
                    <a:pt x="6195365" y="4477880"/>
                    <a:pt x="6289358" y="4390619"/>
                    <a:pt x="6355029" y="4276865"/>
                  </a:cubicBezTo>
                  <a:cubicBezTo>
                    <a:pt x="6479223" y="4061752"/>
                    <a:pt x="6470777" y="3806571"/>
                    <a:pt x="6355118" y="3605886"/>
                  </a:cubicBezTo>
                  <a:lnTo>
                    <a:pt x="6355156" y="3605886"/>
                  </a:lnTo>
                  <a:cubicBezTo>
                    <a:pt x="6239535" y="3405201"/>
                    <a:pt x="6231077" y="3150019"/>
                    <a:pt x="6355245" y="2934970"/>
                  </a:cubicBezTo>
                  <a:cubicBezTo>
                    <a:pt x="6540526" y="2614079"/>
                    <a:pt x="6430569" y="2203831"/>
                    <a:pt x="6109678" y="2018551"/>
                  </a:cubicBezTo>
                  <a:lnTo>
                    <a:pt x="6109627" y="2018500"/>
                  </a:lnTo>
                  <a:lnTo>
                    <a:pt x="6109754" y="2018462"/>
                  </a:lnTo>
                  <a:cubicBezTo>
                    <a:pt x="5910847" y="1903375"/>
                    <a:pt x="5776557" y="1689088"/>
                    <a:pt x="5774436" y="1443266"/>
                  </a:cubicBezTo>
                  <a:cubicBezTo>
                    <a:pt x="5775604" y="1327265"/>
                    <a:pt x="5746686" y="1209536"/>
                    <a:pt x="5684545" y="1101865"/>
                  </a:cubicBezTo>
                </a:path>
              </a:pathLst>
            </a:custGeom>
            <a:blipFill>
              <a:blip r:embed="rId4"/>
              <a:stretch>
                <a:fillRect l="-25038" r="-25038"/>
              </a:stretch>
            </a:blipFill>
          </p:spPr>
          <p:txBody>
            <a:bodyPr/>
            <a:lstStyle/>
            <a:p>
              <a:endParaRPr lang="en-US"/>
            </a:p>
          </p:txBody>
        </p:sp>
      </p:grpSp>
      <p:sp>
        <p:nvSpPr>
          <p:cNvPr id="5" name="TextBox 5"/>
          <p:cNvSpPr txBox="1"/>
          <p:nvPr/>
        </p:nvSpPr>
        <p:spPr>
          <a:xfrm>
            <a:off x="8383351" y="5071453"/>
            <a:ext cx="8641489" cy="3119655"/>
          </a:xfrm>
          <a:prstGeom prst="rect">
            <a:avLst/>
          </a:prstGeom>
        </p:spPr>
        <p:txBody>
          <a:bodyPr lIns="0" tIns="0" rIns="0" bIns="0" rtlCol="0" anchor="t">
            <a:spAutoFit/>
          </a:bodyPr>
          <a:lstStyle/>
          <a:p>
            <a:pPr>
              <a:lnSpc>
                <a:spcPts val="6143"/>
              </a:lnSpc>
            </a:pPr>
            <a:r>
              <a:rPr lang="nl-NL" sz="3839" dirty="0">
                <a:latin typeface="Calibri (MS)"/>
              </a:rPr>
              <a:t>Geweld wat plaasvind as gevolg van die </a:t>
            </a:r>
            <a:r>
              <a:rPr lang="nl-NL" sz="3839" b="1" dirty="0">
                <a:latin typeface="Calibri (MS)"/>
              </a:rPr>
              <a:t>sosiale norme </a:t>
            </a:r>
            <a:r>
              <a:rPr lang="nl-NL" sz="3839" dirty="0">
                <a:latin typeface="Calibri (MS)"/>
              </a:rPr>
              <a:t>wat met elke geslag geassosieer word, tesame met die </a:t>
            </a:r>
            <a:r>
              <a:rPr lang="nl-NL" sz="3839" b="1" dirty="0">
                <a:latin typeface="Calibri (MS)"/>
              </a:rPr>
              <a:t>ongelyke magsverhoudinge </a:t>
            </a:r>
            <a:r>
              <a:rPr lang="nl-NL" sz="3839" dirty="0">
                <a:latin typeface="Calibri (MS)"/>
              </a:rPr>
              <a:t>tussen geslagte.</a:t>
            </a:r>
            <a:endParaRPr lang="en-US" sz="3839" dirty="0">
              <a:latin typeface="Calibri (MS)"/>
            </a:endParaRPr>
          </a:p>
        </p:txBody>
      </p:sp>
      <p:sp>
        <p:nvSpPr>
          <p:cNvPr id="6" name="TextBox 6"/>
          <p:cNvSpPr txBox="1"/>
          <p:nvPr/>
        </p:nvSpPr>
        <p:spPr>
          <a:xfrm>
            <a:off x="8383351" y="4103939"/>
            <a:ext cx="6593202" cy="992066"/>
          </a:xfrm>
          <a:prstGeom prst="rect">
            <a:avLst/>
          </a:prstGeom>
        </p:spPr>
        <p:txBody>
          <a:bodyPr lIns="0" tIns="0" rIns="0" bIns="0" rtlCol="0" anchor="t">
            <a:spAutoFit/>
          </a:bodyPr>
          <a:lstStyle/>
          <a:p>
            <a:pPr>
              <a:lnSpc>
                <a:spcPts val="7730"/>
              </a:lnSpc>
            </a:pPr>
            <a:r>
              <a:rPr lang="en-US" sz="7888" spc="-441" dirty="0">
                <a:solidFill>
                  <a:srgbClr val="C16240"/>
                </a:solidFill>
                <a:latin typeface="Antonio Bold"/>
              </a:rPr>
              <a:t>Wat is </a:t>
            </a:r>
            <a:r>
              <a:rPr lang="en-US" sz="7888" spc="-441" dirty="0" err="1">
                <a:solidFill>
                  <a:srgbClr val="C16240"/>
                </a:solidFill>
                <a:latin typeface="Antonio Bold"/>
              </a:rPr>
              <a:t>GGG</a:t>
            </a:r>
            <a:r>
              <a:rPr lang="en-US" sz="7888" spc="-441" dirty="0">
                <a:solidFill>
                  <a:srgbClr val="C16240"/>
                </a:solidFill>
                <a:latin typeface="Antonio Bold"/>
              </a:rPr>
              <a:t>?</a:t>
            </a:r>
          </a:p>
        </p:txBody>
      </p:sp>
      <p:pic>
        <p:nvPicPr>
          <p:cNvPr id="7" name="Picture 6" descr="A logo with a person in the middle&#10;&#10;Description automatically generated">
            <a:extLst>
              <a:ext uri="{FF2B5EF4-FFF2-40B4-BE49-F238E27FC236}">
                <a16:creationId xmlns:a16="http://schemas.microsoft.com/office/drawing/2014/main" id="{E59403ED-6D5D-9B70-05F4-AE3B2E1ACA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p:cNvSpPr/>
          <p:nvPr/>
        </p:nvSpPr>
        <p:spPr>
          <a:xfrm>
            <a:off x="1665321" y="3175433"/>
            <a:ext cx="3432489" cy="3432489"/>
          </a:xfrm>
          <a:custGeom>
            <a:avLst/>
            <a:gdLst/>
            <a:ahLst/>
            <a:cxnLst/>
            <a:rect l="l" t="t" r="r" b="b"/>
            <a:pathLst>
              <a:path w="3432489" h="3432489">
                <a:moveTo>
                  <a:pt x="0" y="0"/>
                </a:moveTo>
                <a:lnTo>
                  <a:pt x="3432490" y="0"/>
                </a:lnTo>
                <a:lnTo>
                  <a:pt x="3432490" y="3432489"/>
                </a:lnTo>
                <a:lnTo>
                  <a:pt x="0" y="3432489"/>
                </a:lnTo>
                <a:lnTo>
                  <a:pt x="0" y="0"/>
                </a:lnTo>
                <a:close/>
              </a:path>
            </a:pathLst>
          </a:custGeom>
          <a:blipFill>
            <a:blip r:embed="rId4"/>
            <a:stretch>
              <a:fillRect/>
            </a:stretch>
          </a:blipFill>
        </p:spPr>
        <p:txBody>
          <a:bodyPr/>
          <a:lstStyle/>
          <a:p>
            <a:endParaRPr lang="en-US"/>
          </a:p>
        </p:txBody>
      </p:sp>
      <p:sp>
        <p:nvSpPr>
          <p:cNvPr id="4" name="Freeform 4"/>
          <p:cNvSpPr/>
          <p:nvPr/>
        </p:nvSpPr>
        <p:spPr>
          <a:xfrm>
            <a:off x="7456704" y="3204381"/>
            <a:ext cx="3374592" cy="3374592"/>
          </a:xfrm>
          <a:custGeom>
            <a:avLst/>
            <a:gdLst/>
            <a:ahLst/>
            <a:cxnLst/>
            <a:rect l="l" t="t" r="r" b="b"/>
            <a:pathLst>
              <a:path w="3374592" h="3374592">
                <a:moveTo>
                  <a:pt x="0" y="0"/>
                </a:moveTo>
                <a:lnTo>
                  <a:pt x="3374592" y="0"/>
                </a:lnTo>
                <a:lnTo>
                  <a:pt x="3374592" y="3374592"/>
                </a:lnTo>
                <a:lnTo>
                  <a:pt x="0" y="3374592"/>
                </a:lnTo>
                <a:lnTo>
                  <a:pt x="0" y="0"/>
                </a:lnTo>
                <a:close/>
              </a:path>
            </a:pathLst>
          </a:custGeom>
          <a:blipFill>
            <a:blip r:embed="rId5"/>
            <a:stretch>
              <a:fillRect/>
            </a:stretch>
          </a:blipFill>
        </p:spPr>
        <p:txBody>
          <a:bodyPr/>
          <a:lstStyle/>
          <a:p>
            <a:endParaRPr lang="en-US"/>
          </a:p>
        </p:txBody>
      </p:sp>
      <p:sp>
        <p:nvSpPr>
          <p:cNvPr id="5" name="Freeform 5"/>
          <p:cNvSpPr/>
          <p:nvPr/>
        </p:nvSpPr>
        <p:spPr>
          <a:xfrm>
            <a:off x="13204664" y="3175433"/>
            <a:ext cx="3403541" cy="3403541"/>
          </a:xfrm>
          <a:custGeom>
            <a:avLst/>
            <a:gdLst/>
            <a:ahLst/>
            <a:cxnLst/>
            <a:rect l="l" t="t" r="r" b="b"/>
            <a:pathLst>
              <a:path w="3403541" h="3403541">
                <a:moveTo>
                  <a:pt x="0" y="0"/>
                </a:moveTo>
                <a:lnTo>
                  <a:pt x="3403540" y="0"/>
                </a:lnTo>
                <a:lnTo>
                  <a:pt x="3403540" y="3403540"/>
                </a:lnTo>
                <a:lnTo>
                  <a:pt x="0" y="3403540"/>
                </a:lnTo>
                <a:lnTo>
                  <a:pt x="0" y="0"/>
                </a:lnTo>
                <a:close/>
              </a:path>
            </a:pathLst>
          </a:custGeom>
          <a:blipFill>
            <a:blip r:embed="rId6"/>
            <a:stretch>
              <a:fillRect/>
            </a:stretch>
          </a:blipFill>
        </p:spPr>
        <p:txBody>
          <a:bodyPr/>
          <a:lstStyle/>
          <a:p>
            <a:endParaRPr lang="en-US"/>
          </a:p>
        </p:txBody>
      </p:sp>
      <p:sp>
        <p:nvSpPr>
          <p:cNvPr id="6" name="TextBox 6"/>
          <p:cNvSpPr txBox="1"/>
          <p:nvPr/>
        </p:nvSpPr>
        <p:spPr>
          <a:xfrm>
            <a:off x="1001726" y="7406230"/>
            <a:ext cx="4730228" cy="1200970"/>
          </a:xfrm>
          <a:prstGeom prst="rect">
            <a:avLst/>
          </a:prstGeom>
        </p:spPr>
        <p:txBody>
          <a:bodyPr wrap="square" lIns="0" tIns="0" rIns="0" bIns="0" rtlCol="0" anchor="t">
            <a:spAutoFit/>
          </a:bodyPr>
          <a:lstStyle/>
          <a:p>
            <a:pPr algn="ctr">
              <a:lnSpc>
                <a:spcPts val="10080"/>
              </a:lnSpc>
            </a:pPr>
            <a:r>
              <a:rPr lang="en-US" sz="7200" dirty="0" err="1">
                <a:solidFill>
                  <a:srgbClr val="C16240"/>
                </a:solidFill>
                <a:latin typeface="Antonio"/>
              </a:rPr>
              <a:t>GESINSGEWELD</a:t>
            </a:r>
            <a:endParaRPr lang="en-US" sz="7200" dirty="0">
              <a:solidFill>
                <a:srgbClr val="C16240"/>
              </a:solidFill>
              <a:latin typeface="Antonio"/>
            </a:endParaRPr>
          </a:p>
        </p:txBody>
      </p:sp>
      <p:sp>
        <p:nvSpPr>
          <p:cNvPr id="7" name="TextBox 7"/>
          <p:cNvSpPr txBox="1"/>
          <p:nvPr/>
        </p:nvSpPr>
        <p:spPr>
          <a:xfrm>
            <a:off x="7109538" y="6755130"/>
            <a:ext cx="4068924" cy="2503170"/>
          </a:xfrm>
          <a:prstGeom prst="rect">
            <a:avLst/>
          </a:prstGeom>
        </p:spPr>
        <p:txBody>
          <a:bodyPr lIns="0" tIns="0" rIns="0" bIns="0" rtlCol="0" anchor="t">
            <a:spAutoFit/>
          </a:bodyPr>
          <a:lstStyle/>
          <a:p>
            <a:pPr algn="ctr">
              <a:lnSpc>
                <a:spcPts val="10080"/>
              </a:lnSpc>
            </a:pPr>
            <a:r>
              <a:rPr lang="en-US" sz="7200" dirty="0" err="1">
                <a:solidFill>
                  <a:srgbClr val="C16240"/>
                </a:solidFill>
                <a:latin typeface="Antonio"/>
              </a:rPr>
              <a:t>SEKSUELE</a:t>
            </a:r>
            <a:r>
              <a:rPr lang="en-US" sz="7200" dirty="0">
                <a:solidFill>
                  <a:srgbClr val="C16240"/>
                </a:solidFill>
                <a:latin typeface="Antonio"/>
              </a:rPr>
              <a:t> </a:t>
            </a:r>
            <a:r>
              <a:rPr lang="en-US" sz="7200" dirty="0" err="1">
                <a:solidFill>
                  <a:srgbClr val="C16240"/>
                </a:solidFill>
                <a:latin typeface="Antonio"/>
              </a:rPr>
              <a:t>GEWELD</a:t>
            </a:r>
            <a:endParaRPr lang="en-US" sz="7200" dirty="0">
              <a:solidFill>
                <a:srgbClr val="C16240"/>
              </a:solidFill>
              <a:latin typeface="Antonio"/>
            </a:endParaRPr>
          </a:p>
        </p:txBody>
      </p:sp>
      <p:sp>
        <p:nvSpPr>
          <p:cNvPr id="8" name="TextBox 8"/>
          <p:cNvSpPr txBox="1"/>
          <p:nvPr/>
        </p:nvSpPr>
        <p:spPr>
          <a:xfrm>
            <a:off x="12871972" y="6755130"/>
            <a:ext cx="4068924" cy="2503170"/>
          </a:xfrm>
          <a:prstGeom prst="rect">
            <a:avLst/>
          </a:prstGeom>
        </p:spPr>
        <p:txBody>
          <a:bodyPr lIns="0" tIns="0" rIns="0" bIns="0" rtlCol="0" anchor="t">
            <a:spAutoFit/>
          </a:bodyPr>
          <a:lstStyle/>
          <a:p>
            <a:pPr algn="ctr">
              <a:lnSpc>
                <a:spcPts val="10080"/>
              </a:lnSpc>
            </a:pPr>
            <a:r>
              <a:rPr lang="en-US" sz="7200" dirty="0" err="1">
                <a:solidFill>
                  <a:srgbClr val="C16240"/>
                </a:solidFill>
                <a:latin typeface="Antonio"/>
              </a:rPr>
              <a:t>FISIESE</a:t>
            </a:r>
            <a:r>
              <a:rPr lang="en-US" sz="7200" dirty="0">
                <a:solidFill>
                  <a:srgbClr val="C16240"/>
                </a:solidFill>
                <a:latin typeface="Antonio"/>
              </a:rPr>
              <a:t> </a:t>
            </a:r>
            <a:r>
              <a:rPr lang="en-US" sz="7200" dirty="0" err="1">
                <a:solidFill>
                  <a:srgbClr val="C16240"/>
                </a:solidFill>
                <a:latin typeface="Antonio"/>
              </a:rPr>
              <a:t>GEWELD</a:t>
            </a:r>
            <a:endParaRPr lang="en-US" sz="7200" dirty="0">
              <a:solidFill>
                <a:srgbClr val="C16240"/>
              </a:solidFill>
              <a:latin typeface="Antonio"/>
            </a:endParaRPr>
          </a:p>
        </p:txBody>
      </p:sp>
      <p:sp>
        <p:nvSpPr>
          <p:cNvPr id="9" name="TextBox 9"/>
          <p:cNvSpPr txBox="1"/>
          <p:nvPr/>
        </p:nvSpPr>
        <p:spPr>
          <a:xfrm>
            <a:off x="5880055" y="1066800"/>
            <a:ext cx="6527891" cy="1166986"/>
          </a:xfrm>
          <a:prstGeom prst="rect">
            <a:avLst/>
          </a:prstGeom>
        </p:spPr>
        <p:txBody>
          <a:bodyPr lIns="0" tIns="0" rIns="0" bIns="0" rtlCol="0" anchor="t">
            <a:spAutoFit/>
          </a:bodyPr>
          <a:lstStyle/>
          <a:p>
            <a:pPr algn="ctr">
              <a:lnSpc>
                <a:spcPts val="9073"/>
              </a:lnSpc>
            </a:pPr>
            <a:r>
              <a:rPr lang="en-US" sz="7890" dirty="0" err="1">
                <a:solidFill>
                  <a:srgbClr val="C16240"/>
                </a:solidFill>
                <a:latin typeface="Antonio Bold"/>
              </a:rPr>
              <a:t>Vorme</a:t>
            </a:r>
            <a:r>
              <a:rPr lang="en-US" sz="7890" dirty="0">
                <a:solidFill>
                  <a:srgbClr val="C16240"/>
                </a:solidFill>
                <a:latin typeface="Antonio Bold"/>
              </a:rPr>
              <a:t> van </a:t>
            </a:r>
            <a:r>
              <a:rPr lang="en-US" sz="7890" dirty="0" err="1">
                <a:solidFill>
                  <a:srgbClr val="C16240"/>
                </a:solidFill>
                <a:latin typeface="Antonio Bold"/>
              </a:rPr>
              <a:t>GGG</a:t>
            </a:r>
            <a:endParaRPr lang="en-US" sz="7890" dirty="0">
              <a:solidFill>
                <a:srgbClr val="C16240"/>
              </a:solidFill>
              <a:latin typeface="Antonio Bold"/>
            </a:endParaRPr>
          </a:p>
        </p:txBody>
      </p:sp>
      <p:pic>
        <p:nvPicPr>
          <p:cNvPr id="10" name="Picture 9" descr="A logo with a person in the middle&#10;&#10;Description automatically generated">
            <a:extLst>
              <a:ext uri="{FF2B5EF4-FFF2-40B4-BE49-F238E27FC236}">
                <a16:creationId xmlns:a16="http://schemas.microsoft.com/office/drawing/2014/main" id="{F7E07E43-18E8-F6D2-5B6A-6BC58F802E1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p:cNvSpPr/>
          <p:nvPr/>
        </p:nvSpPr>
        <p:spPr>
          <a:xfrm>
            <a:off x="1525042" y="2926047"/>
            <a:ext cx="3713047" cy="3713047"/>
          </a:xfrm>
          <a:custGeom>
            <a:avLst/>
            <a:gdLst/>
            <a:ahLst/>
            <a:cxnLst/>
            <a:rect l="l" t="t" r="r" b="b"/>
            <a:pathLst>
              <a:path w="3713047" h="3713047">
                <a:moveTo>
                  <a:pt x="0" y="0"/>
                </a:moveTo>
                <a:lnTo>
                  <a:pt x="3713048" y="0"/>
                </a:lnTo>
                <a:lnTo>
                  <a:pt x="3713048" y="3713048"/>
                </a:lnTo>
                <a:lnTo>
                  <a:pt x="0" y="3713048"/>
                </a:lnTo>
                <a:lnTo>
                  <a:pt x="0" y="0"/>
                </a:lnTo>
                <a:close/>
              </a:path>
            </a:pathLst>
          </a:custGeom>
          <a:blipFill>
            <a:blip r:embed="rId4"/>
            <a:stretch>
              <a:fillRect/>
            </a:stretch>
          </a:blipFill>
        </p:spPr>
        <p:txBody>
          <a:bodyPr/>
          <a:lstStyle/>
          <a:p>
            <a:endParaRPr lang="en-US"/>
          </a:p>
        </p:txBody>
      </p:sp>
      <p:sp>
        <p:nvSpPr>
          <p:cNvPr id="4" name="Freeform 4"/>
          <p:cNvSpPr/>
          <p:nvPr/>
        </p:nvSpPr>
        <p:spPr>
          <a:xfrm>
            <a:off x="7287476" y="2926047"/>
            <a:ext cx="3713047" cy="3713047"/>
          </a:xfrm>
          <a:custGeom>
            <a:avLst/>
            <a:gdLst/>
            <a:ahLst/>
            <a:cxnLst/>
            <a:rect l="l" t="t" r="r" b="b"/>
            <a:pathLst>
              <a:path w="3713047" h="3713047">
                <a:moveTo>
                  <a:pt x="0" y="0"/>
                </a:moveTo>
                <a:lnTo>
                  <a:pt x="3713048" y="0"/>
                </a:lnTo>
                <a:lnTo>
                  <a:pt x="3713048" y="3713048"/>
                </a:lnTo>
                <a:lnTo>
                  <a:pt x="0" y="3713048"/>
                </a:lnTo>
                <a:lnTo>
                  <a:pt x="0" y="0"/>
                </a:lnTo>
                <a:close/>
              </a:path>
            </a:pathLst>
          </a:custGeom>
          <a:blipFill>
            <a:blip r:embed="rId5"/>
            <a:stretch>
              <a:fillRect/>
            </a:stretch>
          </a:blipFill>
        </p:spPr>
        <p:txBody>
          <a:bodyPr/>
          <a:lstStyle/>
          <a:p>
            <a:endParaRPr lang="en-US"/>
          </a:p>
        </p:txBody>
      </p:sp>
      <p:sp>
        <p:nvSpPr>
          <p:cNvPr id="5" name="Freeform 5"/>
          <p:cNvSpPr/>
          <p:nvPr/>
        </p:nvSpPr>
        <p:spPr>
          <a:xfrm>
            <a:off x="13045362" y="2926047"/>
            <a:ext cx="3713047" cy="3713047"/>
          </a:xfrm>
          <a:custGeom>
            <a:avLst/>
            <a:gdLst/>
            <a:ahLst/>
            <a:cxnLst/>
            <a:rect l="l" t="t" r="r" b="b"/>
            <a:pathLst>
              <a:path w="3713047" h="3713047">
                <a:moveTo>
                  <a:pt x="0" y="0"/>
                </a:moveTo>
                <a:lnTo>
                  <a:pt x="3713047" y="0"/>
                </a:lnTo>
                <a:lnTo>
                  <a:pt x="3713047" y="3713048"/>
                </a:lnTo>
                <a:lnTo>
                  <a:pt x="0" y="3713048"/>
                </a:lnTo>
                <a:lnTo>
                  <a:pt x="0" y="0"/>
                </a:lnTo>
                <a:close/>
              </a:path>
            </a:pathLst>
          </a:custGeom>
          <a:blipFill>
            <a:blip r:embed="rId6"/>
            <a:stretch>
              <a:fillRect/>
            </a:stretch>
          </a:blipFill>
        </p:spPr>
        <p:txBody>
          <a:bodyPr/>
          <a:lstStyle/>
          <a:p>
            <a:endParaRPr lang="en-US"/>
          </a:p>
        </p:txBody>
      </p:sp>
      <p:sp>
        <p:nvSpPr>
          <p:cNvPr id="6" name="TextBox 6"/>
          <p:cNvSpPr txBox="1"/>
          <p:nvPr/>
        </p:nvSpPr>
        <p:spPr>
          <a:xfrm>
            <a:off x="1028700" y="6755130"/>
            <a:ext cx="5159983" cy="2496196"/>
          </a:xfrm>
          <a:prstGeom prst="rect">
            <a:avLst/>
          </a:prstGeom>
        </p:spPr>
        <p:txBody>
          <a:bodyPr lIns="0" tIns="0" rIns="0" bIns="0" rtlCol="0" anchor="t">
            <a:spAutoFit/>
          </a:bodyPr>
          <a:lstStyle/>
          <a:p>
            <a:pPr algn="ctr">
              <a:lnSpc>
                <a:spcPts val="10080"/>
              </a:lnSpc>
            </a:pPr>
            <a:r>
              <a:rPr lang="en-US" sz="7200" dirty="0" err="1">
                <a:solidFill>
                  <a:srgbClr val="C16240"/>
                </a:solidFill>
                <a:latin typeface="Antonio"/>
              </a:rPr>
              <a:t>PSIGIESE</a:t>
            </a:r>
            <a:r>
              <a:rPr lang="en-US" sz="7200" dirty="0">
                <a:solidFill>
                  <a:srgbClr val="C16240"/>
                </a:solidFill>
                <a:latin typeface="Antonio"/>
              </a:rPr>
              <a:t> </a:t>
            </a:r>
            <a:r>
              <a:rPr lang="en-US" sz="7200" dirty="0" err="1">
                <a:solidFill>
                  <a:srgbClr val="C16240"/>
                </a:solidFill>
                <a:latin typeface="Antonio"/>
              </a:rPr>
              <a:t>GEWELD</a:t>
            </a:r>
            <a:endParaRPr lang="en-US" sz="7200" dirty="0">
              <a:solidFill>
                <a:srgbClr val="C16240"/>
              </a:solidFill>
              <a:latin typeface="Antonio"/>
            </a:endParaRPr>
          </a:p>
        </p:txBody>
      </p:sp>
      <p:sp>
        <p:nvSpPr>
          <p:cNvPr id="7" name="TextBox 7"/>
          <p:cNvSpPr txBox="1"/>
          <p:nvPr/>
        </p:nvSpPr>
        <p:spPr>
          <a:xfrm>
            <a:off x="6983768" y="7402743"/>
            <a:ext cx="4320462" cy="1200970"/>
          </a:xfrm>
          <a:prstGeom prst="rect">
            <a:avLst/>
          </a:prstGeom>
        </p:spPr>
        <p:txBody>
          <a:bodyPr wrap="square" lIns="0" tIns="0" rIns="0" bIns="0" rtlCol="0" anchor="t">
            <a:spAutoFit/>
          </a:bodyPr>
          <a:lstStyle/>
          <a:p>
            <a:pPr algn="ctr">
              <a:lnSpc>
                <a:spcPts val="10080"/>
              </a:lnSpc>
            </a:pPr>
            <a:r>
              <a:rPr lang="en-US" sz="7200" dirty="0" err="1">
                <a:solidFill>
                  <a:srgbClr val="C16240"/>
                </a:solidFill>
                <a:latin typeface="Antonio"/>
              </a:rPr>
              <a:t>VROUEMOORD</a:t>
            </a:r>
            <a:endParaRPr lang="en-US" sz="7200" dirty="0">
              <a:solidFill>
                <a:srgbClr val="C16240"/>
              </a:solidFill>
              <a:latin typeface="Antonio"/>
            </a:endParaRPr>
          </a:p>
        </p:txBody>
      </p:sp>
      <p:sp>
        <p:nvSpPr>
          <p:cNvPr id="8" name="TextBox 8"/>
          <p:cNvSpPr txBox="1"/>
          <p:nvPr/>
        </p:nvSpPr>
        <p:spPr>
          <a:xfrm>
            <a:off x="12867424" y="6755130"/>
            <a:ext cx="4068924" cy="2503170"/>
          </a:xfrm>
          <a:prstGeom prst="rect">
            <a:avLst/>
          </a:prstGeom>
        </p:spPr>
        <p:txBody>
          <a:bodyPr lIns="0" tIns="0" rIns="0" bIns="0" rtlCol="0" anchor="t">
            <a:spAutoFit/>
          </a:bodyPr>
          <a:lstStyle/>
          <a:p>
            <a:pPr algn="ctr">
              <a:lnSpc>
                <a:spcPts val="10080"/>
              </a:lnSpc>
            </a:pPr>
            <a:r>
              <a:rPr lang="en-US" sz="7200" dirty="0" err="1">
                <a:solidFill>
                  <a:srgbClr val="C16240"/>
                </a:solidFill>
                <a:latin typeface="Antonio"/>
              </a:rPr>
              <a:t>EKONOMIESE</a:t>
            </a:r>
            <a:r>
              <a:rPr lang="en-US" sz="7200" dirty="0">
                <a:solidFill>
                  <a:srgbClr val="C16240"/>
                </a:solidFill>
                <a:latin typeface="Antonio"/>
              </a:rPr>
              <a:t> </a:t>
            </a:r>
            <a:r>
              <a:rPr lang="en-US" sz="7200" dirty="0" err="1">
                <a:solidFill>
                  <a:srgbClr val="C16240"/>
                </a:solidFill>
                <a:latin typeface="Antonio"/>
              </a:rPr>
              <a:t>GEWELD</a:t>
            </a:r>
            <a:endParaRPr lang="en-US" sz="7200" dirty="0">
              <a:solidFill>
                <a:srgbClr val="C16240"/>
              </a:solidFill>
              <a:latin typeface="Antonio"/>
            </a:endParaRPr>
          </a:p>
        </p:txBody>
      </p:sp>
      <p:sp>
        <p:nvSpPr>
          <p:cNvPr id="9" name="TextBox 9"/>
          <p:cNvSpPr txBox="1"/>
          <p:nvPr/>
        </p:nvSpPr>
        <p:spPr>
          <a:xfrm>
            <a:off x="5880055" y="1066800"/>
            <a:ext cx="6527891" cy="1166986"/>
          </a:xfrm>
          <a:prstGeom prst="rect">
            <a:avLst/>
          </a:prstGeom>
        </p:spPr>
        <p:txBody>
          <a:bodyPr lIns="0" tIns="0" rIns="0" bIns="0" rtlCol="0" anchor="t">
            <a:spAutoFit/>
          </a:bodyPr>
          <a:lstStyle/>
          <a:p>
            <a:pPr algn="ctr">
              <a:lnSpc>
                <a:spcPts val="9073"/>
              </a:lnSpc>
            </a:pPr>
            <a:r>
              <a:rPr lang="en-US" sz="7890" dirty="0" err="1">
                <a:solidFill>
                  <a:srgbClr val="C16240"/>
                </a:solidFill>
                <a:latin typeface="Antonio Bold"/>
              </a:rPr>
              <a:t>Vorme</a:t>
            </a:r>
            <a:r>
              <a:rPr lang="en-US" sz="7890" dirty="0">
                <a:solidFill>
                  <a:srgbClr val="C16240"/>
                </a:solidFill>
                <a:latin typeface="Antonio Bold"/>
              </a:rPr>
              <a:t> van </a:t>
            </a:r>
            <a:r>
              <a:rPr lang="en-US" sz="7890" dirty="0" err="1">
                <a:solidFill>
                  <a:srgbClr val="C16240"/>
                </a:solidFill>
                <a:latin typeface="Antonio Bold"/>
              </a:rPr>
              <a:t>GGG</a:t>
            </a:r>
            <a:endParaRPr lang="en-US" sz="7890" dirty="0">
              <a:solidFill>
                <a:srgbClr val="C16240"/>
              </a:solidFill>
              <a:latin typeface="Antonio Bold"/>
            </a:endParaRPr>
          </a:p>
        </p:txBody>
      </p:sp>
      <p:pic>
        <p:nvPicPr>
          <p:cNvPr id="10" name="Picture 9" descr="A logo with a person in the middle&#10;&#10;Description automatically generated">
            <a:extLst>
              <a:ext uri="{FF2B5EF4-FFF2-40B4-BE49-F238E27FC236}">
                <a16:creationId xmlns:a16="http://schemas.microsoft.com/office/drawing/2014/main" id="{658382BD-1238-0EDD-C644-15AC851F4AB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p:cNvSpPr/>
          <p:nvPr/>
        </p:nvSpPr>
        <p:spPr>
          <a:xfrm>
            <a:off x="-2122" y="4980044"/>
            <a:ext cx="9329212" cy="4980044"/>
          </a:xfrm>
          <a:custGeom>
            <a:avLst/>
            <a:gdLst/>
            <a:ahLst/>
            <a:cxnLst/>
            <a:rect l="l" t="t" r="r" b="b"/>
            <a:pathLst>
              <a:path w="9329212" h="4980044">
                <a:moveTo>
                  <a:pt x="0" y="0"/>
                </a:moveTo>
                <a:lnTo>
                  <a:pt x="9329211" y="0"/>
                </a:lnTo>
                <a:lnTo>
                  <a:pt x="9329211" y="4980045"/>
                </a:lnTo>
                <a:lnTo>
                  <a:pt x="0" y="4980045"/>
                </a:lnTo>
                <a:lnTo>
                  <a:pt x="0" y="0"/>
                </a:lnTo>
                <a:close/>
              </a:path>
            </a:pathLst>
          </a:custGeom>
          <a:blipFill>
            <a:blip r:embed="rId4">
              <a:alphaModFix amt="19999"/>
              <a:extLst>
                <a:ext uri="{96DAC541-7B7A-43D3-8B79-37D633B846F1}">
                  <asvg:svgBlip xmlns:asvg="http://schemas.microsoft.com/office/drawing/2016/SVG/main" r:embed="rId5"/>
                </a:ext>
              </a:extLst>
            </a:blip>
            <a:stretch>
              <a:fillRect b="-68364"/>
            </a:stretch>
          </a:blipFill>
        </p:spPr>
        <p:txBody>
          <a:bodyPr/>
          <a:lstStyle/>
          <a:p>
            <a:endParaRPr lang="en-US"/>
          </a:p>
        </p:txBody>
      </p:sp>
      <p:grpSp>
        <p:nvGrpSpPr>
          <p:cNvPr id="4" name="Group 4"/>
          <p:cNvGrpSpPr/>
          <p:nvPr/>
        </p:nvGrpSpPr>
        <p:grpSpPr>
          <a:xfrm>
            <a:off x="0" y="0"/>
            <a:ext cx="9329212" cy="10477500"/>
            <a:chOff x="0" y="0"/>
            <a:chExt cx="3155807" cy="3544241"/>
          </a:xfrm>
        </p:grpSpPr>
        <p:sp>
          <p:nvSpPr>
            <p:cNvPr id="5" name="Freeform 5"/>
            <p:cNvSpPr/>
            <p:nvPr/>
          </p:nvSpPr>
          <p:spPr>
            <a:xfrm>
              <a:off x="0" y="0"/>
              <a:ext cx="3155807" cy="3544241"/>
            </a:xfrm>
            <a:custGeom>
              <a:avLst/>
              <a:gdLst/>
              <a:ahLst/>
              <a:cxnLst/>
              <a:rect l="l" t="t" r="r" b="b"/>
              <a:pathLst>
                <a:path w="3155807" h="3544241">
                  <a:moveTo>
                    <a:pt x="0" y="0"/>
                  </a:moveTo>
                  <a:lnTo>
                    <a:pt x="3155807" y="0"/>
                  </a:lnTo>
                  <a:lnTo>
                    <a:pt x="3155807" y="3544241"/>
                  </a:lnTo>
                  <a:lnTo>
                    <a:pt x="0" y="3544241"/>
                  </a:lnTo>
                  <a:close/>
                </a:path>
              </a:pathLst>
            </a:custGeom>
            <a:solidFill>
              <a:srgbClr val="C16240">
                <a:alpha val="69804"/>
              </a:srgbClr>
            </a:solidFill>
          </p:spPr>
          <p:txBody>
            <a:bodyPr/>
            <a:lstStyle/>
            <a:p>
              <a:endParaRPr lang="en-US"/>
            </a:p>
          </p:txBody>
        </p:sp>
      </p:grpSp>
      <p:sp>
        <p:nvSpPr>
          <p:cNvPr id="6" name="Freeform 6"/>
          <p:cNvSpPr/>
          <p:nvPr/>
        </p:nvSpPr>
        <p:spPr>
          <a:xfrm>
            <a:off x="1650379" y="1630903"/>
            <a:ext cx="6028454" cy="6698282"/>
          </a:xfrm>
          <a:custGeom>
            <a:avLst/>
            <a:gdLst/>
            <a:ahLst/>
            <a:cxnLst/>
            <a:rect l="l" t="t" r="r" b="b"/>
            <a:pathLst>
              <a:path w="6028454" h="6698282">
                <a:moveTo>
                  <a:pt x="0" y="0"/>
                </a:moveTo>
                <a:lnTo>
                  <a:pt x="6028454" y="0"/>
                </a:lnTo>
                <a:lnTo>
                  <a:pt x="6028454" y="6698283"/>
                </a:lnTo>
                <a:lnTo>
                  <a:pt x="0" y="669828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TextBox 7"/>
          <p:cNvSpPr txBox="1"/>
          <p:nvPr/>
        </p:nvSpPr>
        <p:spPr>
          <a:xfrm>
            <a:off x="10140226" y="7121835"/>
            <a:ext cx="7332515" cy="2414700"/>
          </a:xfrm>
          <a:prstGeom prst="rect">
            <a:avLst/>
          </a:prstGeom>
        </p:spPr>
        <p:txBody>
          <a:bodyPr wrap="square" lIns="0" tIns="0" rIns="0" bIns="0" rtlCol="0" anchor="t">
            <a:spAutoFit/>
          </a:bodyPr>
          <a:lstStyle/>
          <a:p>
            <a:pPr algn="ctr">
              <a:lnSpc>
                <a:spcPts val="20297"/>
              </a:lnSpc>
            </a:pPr>
            <a:r>
              <a:rPr lang="en-US" sz="14498" dirty="0" err="1">
                <a:solidFill>
                  <a:srgbClr val="C16240"/>
                </a:solidFill>
                <a:latin typeface="Antonio Bold"/>
              </a:rPr>
              <a:t>AKTIWITEIT</a:t>
            </a:r>
            <a:endParaRPr lang="en-US" sz="14498" dirty="0">
              <a:solidFill>
                <a:srgbClr val="C16240"/>
              </a:solidFill>
              <a:latin typeface="Antonio Bold"/>
            </a:endParaRPr>
          </a:p>
        </p:txBody>
      </p:sp>
      <p:pic>
        <p:nvPicPr>
          <p:cNvPr id="8" name="Picture 7" descr="A logo with a person in the middle&#10;&#10;Description automatically generated">
            <a:extLst>
              <a:ext uri="{FF2B5EF4-FFF2-40B4-BE49-F238E27FC236}">
                <a16:creationId xmlns:a16="http://schemas.microsoft.com/office/drawing/2014/main" id="{C0D36C1B-DA96-3688-3490-1DB44771F58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p:cNvSpPr/>
          <p:nvPr/>
        </p:nvSpPr>
        <p:spPr>
          <a:xfrm>
            <a:off x="2958910" y="1305162"/>
            <a:ext cx="12370180" cy="6645038"/>
          </a:xfrm>
          <a:custGeom>
            <a:avLst/>
            <a:gdLst/>
            <a:ahLst/>
            <a:cxnLst/>
            <a:rect l="l" t="t" r="r" b="b"/>
            <a:pathLst>
              <a:path w="12370180" h="6645038">
                <a:moveTo>
                  <a:pt x="0" y="0"/>
                </a:moveTo>
                <a:lnTo>
                  <a:pt x="12370180" y="0"/>
                </a:lnTo>
                <a:lnTo>
                  <a:pt x="12370180" y="6645038"/>
                </a:lnTo>
                <a:lnTo>
                  <a:pt x="0" y="6645038"/>
                </a:lnTo>
                <a:lnTo>
                  <a:pt x="0" y="0"/>
                </a:lnTo>
                <a:close/>
              </a:path>
            </a:pathLst>
          </a:custGeom>
          <a:blipFill>
            <a:blip r:embed="rId4">
              <a:alphaModFix amt="25000"/>
              <a:extLst>
                <a:ext uri="{96DAC541-7B7A-43D3-8B79-37D633B846F1}">
                  <asvg:svgBlip xmlns:asvg="http://schemas.microsoft.com/office/drawing/2016/SVG/main" r:embed="rId5"/>
                </a:ext>
              </a:extLst>
            </a:blip>
            <a:stretch>
              <a:fillRect/>
            </a:stretch>
          </a:blipFill>
        </p:spPr>
        <p:txBody>
          <a:bodyPr/>
          <a:lstStyle/>
          <a:p>
            <a:endParaRPr lang="en-US"/>
          </a:p>
        </p:txBody>
      </p:sp>
      <p:pic>
        <p:nvPicPr>
          <p:cNvPr id="4" name="Picture 4"/>
          <p:cNvPicPr>
            <a:picLocks noChangeAspect="1"/>
          </p:cNvPicPr>
          <p:nvPr/>
        </p:nvPicPr>
        <p:blipFill>
          <a:blip r:embed="rId6"/>
          <a:stretch>
            <a:fillRect/>
          </a:stretch>
        </p:blipFill>
        <p:spPr>
          <a:xfrm>
            <a:off x="6124307" y="3439292"/>
            <a:ext cx="2165764" cy="3408416"/>
          </a:xfrm>
          <a:prstGeom prst="rect">
            <a:avLst/>
          </a:prstGeom>
        </p:spPr>
      </p:pic>
      <p:sp>
        <p:nvSpPr>
          <p:cNvPr id="5" name="TextBox 5"/>
          <p:cNvSpPr txBox="1"/>
          <p:nvPr/>
        </p:nvSpPr>
        <p:spPr>
          <a:xfrm>
            <a:off x="6154599" y="318649"/>
            <a:ext cx="5978803" cy="2752975"/>
          </a:xfrm>
          <a:prstGeom prst="rect">
            <a:avLst/>
          </a:prstGeom>
        </p:spPr>
        <p:txBody>
          <a:bodyPr lIns="0" tIns="0" rIns="0" bIns="0" rtlCol="0" anchor="t">
            <a:spAutoFit/>
          </a:bodyPr>
          <a:lstStyle/>
          <a:p>
            <a:pPr algn="ctr">
              <a:lnSpc>
                <a:spcPts val="22561"/>
              </a:lnSpc>
            </a:pPr>
            <a:r>
              <a:rPr lang="en-US" sz="16115" spc="983" dirty="0">
                <a:solidFill>
                  <a:srgbClr val="FF945C"/>
                </a:solidFill>
                <a:latin typeface="Antonio Bold"/>
              </a:rPr>
              <a:t>1 </a:t>
            </a:r>
            <a:r>
              <a:rPr lang="en-US" sz="16115" spc="983" dirty="0" err="1">
                <a:solidFill>
                  <a:srgbClr val="FF945C"/>
                </a:solidFill>
                <a:latin typeface="Antonio Bold"/>
              </a:rPr>
              <a:t>UIT</a:t>
            </a:r>
            <a:r>
              <a:rPr lang="en-US" sz="16115" spc="983" dirty="0">
                <a:solidFill>
                  <a:srgbClr val="FF945C"/>
                </a:solidFill>
                <a:latin typeface="Antonio Bold"/>
              </a:rPr>
              <a:t> 3</a:t>
            </a:r>
          </a:p>
        </p:txBody>
      </p:sp>
      <p:sp>
        <p:nvSpPr>
          <p:cNvPr id="6" name="TextBox 6"/>
          <p:cNvSpPr txBox="1"/>
          <p:nvPr/>
        </p:nvSpPr>
        <p:spPr>
          <a:xfrm>
            <a:off x="1524000" y="8025646"/>
            <a:ext cx="15240000" cy="1392176"/>
          </a:xfrm>
          <a:prstGeom prst="rect">
            <a:avLst/>
          </a:prstGeom>
        </p:spPr>
        <p:txBody>
          <a:bodyPr wrap="square" lIns="0" tIns="0" rIns="0" bIns="0" rtlCol="0" anchor="t">
            <a:spAutoFit/>
          </a:bodyPr>
          <a:lstStyle/>
          <a:p>
            <a:pPr algn="ctr">
              <a:lnSpc>
                <a:spcPts val="5599"/>
              </a:lnSpc>
            </a:pPr>
            <a:r>
              <a:rPr lang="nl-NL" sz="3999" dirty="0">
                <a:solidFill>
                  <a:srgbClr val="000000"/>
                </a:solidFill>
                <a:latin typeface="Calibri (MS)"/>
              </a:rPr>
              <a:t>Die aantal vroue wêreldwyd, wat geslaan is, gedwing is tot seks of op een of ander manier mishandel is – gewoonlik deur iemand wat hulle ken.</a:t>
            </a:r>
            <a:endParaRPr lang="en-US" sz="3999" dirty="0">
              <a:solidFill>
                <a:srgbClr val="000000"/>
              </a:solidFill>
              <a:latin typeface="Calibri (MS)"/>
            </a:endParaRPr>
          </a:p>
        </p:txBody>
      </p:sp>
      <p:pic>
        <p:nvPicPr>
          <p:cNvPr id="7" name="Picture 7"/>
          <p:cNvPicPr>
            <a:picLocks noChangeAspect="1"/>
          </p:cNvPicPr>
          <p:nvPr/>
        </p:nvPicPr>
        <p:blipFill>
          <a:blip r:embed="rId7"/>
          <a:stretch>
            <a:fillRect/>
          </a:stretch>
        </p:blipFill>
        <p:spPr>
          <a:xfrm>
            <a:off x="7985672" y="3363846"/>
            <a:ext cx="4313777" cy="3559310"/>
          </a:xfrm>
          <a:prstGeom prst="rect">
            <a:avLst/>
          </a:prstGeom>
        </p:spPr>
      </p:pic>
      <p:pic>
        <p:nvPicPr>
          <p:cNvPr id="8" name="Picture 7" descr="A logo with a person in the middle&#10;&#10;Description automatically generated">
            <a:extLst>
              <a:ext uri="{FF2B5EF4-FFF2-40B4-BE49-F238E27FC236}">
                <a16:creationId xmlns:a16="http://schemas.microsoft.com/office/drawing/2014/main" id="{E80BCFB1-1DB0-0F10-1084-B21ABF087DC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p:cNvSpPr/>
          <p:nvPr/>
        </p:nvSpPr>
        <p:spPr>
          <a:xfrm>
            <a:off x="2958910" y="1305162"/>
            <a:ext cx="12370180" cy="6645038"/>
          </a:xfrm>
          <a:custGeom>
            <a:avLst/>
            <a:gdLst/>
            <a:ahLst/>
            <a:cxnLst/>
            <a:rect l="l" t="t" r="r" b="b"/>
            <a:pathLst>
              <a:path w="12370180" h="6645038">
                <a:moveTo>
                  <a:pt x="0" y="0"/>
                </a:moveTo>
                <a:lnTo>
                  <a:pt x="12370180" y="0"/>
                </a:lnTo>
                <a:lnTo>
                  <a:pt x="12370180" y="6645038"/>
                </a:lnTo>
                <a:lnTo>
                  <a:pt x="0" y="6645038"/>
                </a:lnTo>
                <a:lnTo>
                  <a:pt x="0" y="0"/>
                </a:lnTo>
                <a:close/>
              </a:path>
            </a:pathLst>
          </a:custGeom>
          <a:blipFill>
            <a:blip r:embed="rId4">
              <a:alphaModFix amt="25000"/>
              <a:extLst>
                <a:ext uri="{96DAC541-7B7A-43D3-8B79-37D633B846F1}">
                  <asvg:svgBlip xmlns:asvg="http://schemas.microsoft.com/office/drawing/2016/SVG/main" r:embed="rId5"/>
                </a:ext>
              </a:extLst>
            </a:blip>
            <a:stretch>
              <a:fillRect/>
            </a:stretch>
          </a:blipFill>
        </p:spPr>
        <p:txBody>
          <a:bodyPr/>
          <a:lstStyle/>
          <a:p>
            <a:endParaRPr lang="en-US"/>
          </a:p>
        </p:txBody>
      </p:sp>
      <p:pic>
        <p:nvPicPr>
          <p:cNvPr id="4" name="Picture 4"/>
          <p:cNvPicPr>
            <a:picLocks noChangeAspect="1"/>
          </p:cNvPicPr>
          <p:nvPr/>
        </p:nvPicPr>
        <p:blipFill>
          <a:blip r:embed="rId6"/>
          <a:stretch>
            <a:fillRect/>
          </a:stretch>
        </p:blipFill>
        <p:spPr>
          <a:xfrm>
            <a:off x="5517840" y="391941"/>
            <a:ext cx="7641104" cy="7641104"/>
          </a:xfrm>
          <a:prstGeom prst="rect">
            <a:avLst/>
          </a:prstGeom>
        </p:spPr>
      </p:pic>
      <p:sp>
        <p:nvSpPr>
          <p:cNvPr id="5" name="TextBox 5"/>
          <p:cNvSpPr txBox="1"/>
          <p:nvPr/>
        </p:nvSpPr>
        <p:spPr>
          <a:xfrm>
            <a:off x="6543383" y="2683606"/>
            <a:ext cx="5978803" cy="2752975"/>
          </a:xfrm>
          <a:prstGeom prst="rect">
            <a:avLst/>
          </a:prstGeom>
        </p:spPr>
        <p:txBody>
          <a:bodyPr lIns="0" tIns="0" rIns="0" bIns="0" rtlCol="0" anchor="t">
            <a:spAutoFit/>
          </a:bodyPr>
          <a:lstStyle/>
          <a:p>
            <a:pPr algn="ctr">
              <a:lnSpc>
                <a:spcPts val="22561"/>
              </a:lnSpc>
            </a:pPr>
            <a:r>
              <a:rPr lang="en-US" sz="16115" spc="983">
                <a:solidFill>
                  <a:srgbClr val="FF945C"/>
                </a:solidFill>
                <a:latin typeface="Antonio Bold"/>
              </a:rPr>
              <a:t>38%</a:t>
            </a:r>
          </a:p>
        </p:txBody>
      </p:sp>
      <p:sp>
        <p:nvSpPr>
          <p:cNvPr id="6" name="TextBox 6"/>
          <p:cNvSpPr txBox="1"/>
          <p:nvPr/>
        </p:nvSpPr>
        <p:spPr>
          <a:xfrm>
            <a:off x="1960378" y="7962900"/>
            <a:ext cx="14367244" cy="1392176"/>
          </a:xfrm>
          <a:prstGeom prst="rect">
            <a:avLst/>
          </a:prstGeom>
        </p:spPr>
        <p:txBody>
          <a:bodyPr lIns="0" tIns="0" rIns="0" bIns="0" rtlCol="0" anchor="t">
            <a:spAutoFit/>
          </a:bodyPr>
          <a:lstStyle/>
          <a:p>
            <a:pPr algn="ctr">
              <a:lnSpc>
                <a:spcPts val="5599"/>
              </a:lnSpc>
            </a:pPr>
            <a:r>
              <a:rPr lang="nl-NL" sz="3999" dirty="0">
                <a:solidFill>
                  <a:srgbClr val="000000"/>
                </a:solidFill>
                <a:latin typeface="Calibri (MS)"/>
              </a:rPr>
              <a:t>Die wêreldwye persentasie van moorde op vroue wat deur hul intieme vennote gepleeg word.</a:t>
            </a:r>
            <a:endParaRPr lang="en-US" sz="3999" dirty="0">
              <a:solidFill>
                <a:srgbClr val="000000"/>
              </a:solidFill>
              <a:latin typeface="Calibri (MS)"/>
            </a:endParaRPr>
          </a:p>
        </p:txBody>
      </p:sp>
      <p:pic>
        <p:nvPicPr>
          <p:cNvPr id="7" name="Picture 6" descr="A logo with a person in the middle&#10;&#10;Description automatically generated">
            <a:extLst>
              <a:ext uri="{FF2B5EF4-FFF2-40B4-BE49-F238E27FC236}">
                <a16:creationId xmlns:a16="http://schemas.microsoft.com/office/drawing/2014/main" id="{048530B4-2A23-841D-405A-65F9EEB2FA8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p:cNvSpPr/>
          <p:nvPr/>
        </p:nvSpPr>
        <p:spPr>
          <a:xfrm>
            <a:off x="2958910" y="1305162"/>
            <a:ext cx="12370180" cy="6645038"/>
          </a:xfrm>
          <a:custGeom>
            <a:avLst/>
            <a:gdLst/>
            <a:ahLst/>
            <a:cxnLst/>
            <a:rect l="l" t="t" r="r" b="b"/>
            <a:pathLst>
              <a:path w="12370180" h="6645038">
                <a:moveTo>
                  <a:pt x="0" y="0"/>
                </a:moveTo>
                <a:lnTo>
                  <a:pt x="12370180" y="0"/>
                </a:lnTo>
                <a:lnTo>
                  <a:pt x="12370180" y="6645038"/>
                </a:lnTo>
                <a:lnTo>
                  <a:pt x="0" y="6645038"/>
                </a:lnTo>
                <a:lnTo>
                  <a:pt x="0" y="0"/>
                </a:lnTo>
                <a:close/>
              </a:path>
            </a:pathLst>
          </a:custGeom>
          <a:blipFill>
            <a:blip r:embed="rId4">
              <a:alphaModFix amt="25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6726384" y="3165528"/>
            <a:ext cx="4835232" cy="4140167"/>
          </a:xfrm>
          <a:custGeom>
            <a:avLst/>
            <a:gdLst/>
            <a:ahLst/>
            <a:cxnLst/>
            <a:rect l="l" t="t" r="r" b="b"/>
            <a:pathLst>
              <a:path w="4835232" h="4140167">
                <a:moveTo>
                  <a:pt x="0" y="0"/>
                </a:moveTo>
                <a:lnTo>
                  <a:pt x="4835232" y="0"/>
                </a:lnTo>
                <a:lnTo>
                  <a:pt x="4835232" y="4140167"/>
                </a:lnTo>
                <a:lnTo>
                  <a:pt x="0" y="414016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TextBox 5"/>
          <p:cNvSpPr txBox="1"/>
          <p:nvPr/>
        </p:nvSpPr>
        <p:spPr>
          <a:xfrm>
            <a:off x="3830615" y="412169"/>
            <a:ext cx="10626770" cy="2753359"/>
          </a:xfrm>
          <a:prstGeom prst="rect">
            <a:avLst/>
          </a:prstGeom>
        </p:spPr>
        <p:txBody>
          <a:bodyPr lIns="0" tIns="0" rIns="0" bIns="0" rtlCol="0" anchor="t">
            <a:spAutoFit/>
          </a:bodyPr>
          <a:lstStyle/>
          <a:p>
            <a:pPr algn="ctr">
              <a:lnSpc>
                <a:spcPts val="22540"/>
              </a:lnSpc>
            </a:pPr>
            <a:r>
              <a:rPr lang="en-US" sz="16100" dirty="0">
                <a:solidFill>
                  <a:srgbClr val="FF945C"/>
                </a:solidFill>
                <a:latin typeface="Antonio"/>
              </a:rPr>
              <a:t>641 </a:t>
            </a:r>
            <a:r>
              <a:rPr lang="en-US" sz="16100" dirty="0" err="1">
                <a:solidFill>
                  <a:srgbClr val="FF945C"/>
                </a:solidFill>
                <a:latin typeface="Antonio"/>
              </a:rPr>
              <a:t>MILJOEN</a:t>
            </a:r>
            <a:endParaRPr lang="en-US" sz="16100" dirty="0">
              <a:solidFill>
                <a:srgbClr val="FF945C"/>
              </a:solidFill>
              <a:latin typeface="Antonio"/>
            </a:endParaRPr>
          </a:p>
        </p:txBody>
      </p:sp>
      <p:sp>
        <p:nvSpPr>
          <p:cNvPr id="6" name="TextBox 6"/>
          <p:cNvSpPr txBox="1"/>
          <p:nvPr/>
        </p:nvSpPr>
        <p:spPr>
          <a:xfrm>
            <a:off x="1991551" y="7788275"/>
            <a:ext cx="14304898" cy="1392176"/>
          </a:xfrm>
          <a:prstGeom prst="rect">
            <a:avLst/>
          </a:prstGeom>
        </p:spPr>
        <p:txBody>
          <a:bodyPr lIns="0" tIns="0" rIns="0" bIns="0" rtlCol="0" anchor="t">
            <a:spAutoFit/>
          </a:bodyPr>
          <a:lstStyle/>
          <a:p>
            <a:pPr algn="ctr">
              <a:lnSpc>
                <a:spcPts val="5599"/>
              </a:lnSpc>
            </a:pPr>
            <a:r>
              <a:rPr lang="nl-NL" sz="3999" dirty="0">
                <a:solidFill>
                  <a:srgbClr val="000000"/>
                </a:solidFill>
                <a:latin typeface="Calibri" panose="020F0502020204030204" pitchFamily="34" charset="0"/>
                <a:cs typeface="Calibri" panose="020F0502020204030204" pitchFamily="34" charset="0"/>
              </a:rPr>
              <a:t>Die aantal vroue wêreldwyd wat ten minste een voorval van fisiese en seksuele geweld van 'n romantiese vennoot ervaar het.</a:t>
            </a:r>
            <a:endParaRPr lang="en-US" sz="3999" dirty="0">
              <a:solidFill>
                <a:srgbClr val="000000"/>
              </a:solidFill>
              <a:latin typeface="Calibri" panose="020F0502020204030204" pitchFamily="34" charset="0"/>
              <a:cs typeface="Calibri" panose="020F0502020204030204" pitchFamily="34" charset="0"/>
            </a:endParaRPr>
          </a:p>
        </p:txBody>
      </p:sp>
      <p:pic>
        <p:nvPicPr>
          <p:cNvPr id="7" name="Picture 6" descr="A logo with a person in the middle&#10;&#10;Description automatically generated">
            <a:extLst>
              <a:ext uri="{FF2B5EF4-FFF2-40B4-BE49-F238E27FC236}">
                <a16:creationId xmlns:a16="http://schemas.microsoft.com/office/drawing/2014/main" id="{F408CEF9-97A0-4523-FCA4-8E2212C8CDD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155</TotalTime>
  <Words>1502</Words>
  <Application>Microsoft Office PowerPoint</Application>
  <PresentationFormat>Custom</PresentationFormat>
  <Paragraphs>110</Paragraphs>
  <Slides>14</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Antonio Ultra-Bold</vt:lpstr>
      <vt:lpstr>Calibri (MS)</vt:lpstr>
      <vt:lpstr>Antonio</vt:lpstr>
      <vt:lpstr>Noto Sans Symbols</vt:lpstr>
      <vt:lpstr>Calibri</vt:lpstr>
      <vt:lpstr>Antonio Bold</vt:lpstr>
      <vt:lpstr>Aptos</vt:lpstr>
      <vt:lpstr>Courier New</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 11 GBV T2 Lesson 1</dc:title>
  <cp:lastModifiedBy>Melchior Botes</cp:lastModifiedBy>
  <cp:revision>2</cp:revision>
  <dcterms:created xsi:type="dcterms:W3CDTF">2006-08-16T00:00:00Z</dcterms:created>
  <dcterms:modified xsi:type="dcterms:W3CDTF">2024-02-27T12:54:57Z</dcterms:modified>
  <dc:identifier>DAF755iWZuw</dc:identifier>
</cp:coreProperties>
</file>