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57" r:id="rId3"/>
    <p:sldId id="259" r:id="rId4"/>
    <p:sldId id="260" r:id="rId5"/>
    <p:sldId id="270" r:id="rId6"/>
    <p:sldId id="258" r:id="rId7"/>
    <p:sldId id="271" r:id="rId8"/>
    <p:sldId id="261" r:id="rId9"/>
  </p:sldIdLst>
  <p:sldSz cx="18288000" cy="10287000"/>
  <p:notesSz cx="6858000" cy="9144000"/>
  <p:embeddedFontLst>
    <p:embeddedFont>
      <p:font typeface="Antonio Bold" panose="020B0604020202020204" charset="0"/>
      <p:regular r:id="rId11"/>
    </p:embeddedFont>
    <p:embeddedFont>
      <p:font typeface="Antonio Ultra-Bold" panose="020B0604020202020204" charset="0"/>
      <p:regular r:id="rId12"/>
    </p:embeddedFont>
    <p:embeddedFont>
      <p:font typeface="Calibri (MS)"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62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524934-8591-41AA-8177-98C34F06CBC7}" v="154" dt="2024-02-26T09:06:35.1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1223" autoAdjust="0"/>
  </p:normalViewPr>
  <p:slideViewPr>
    <p:cSldViewPr>
      <p:cViewPr varScale="1">
        <p:scale>
          <a:sx n="46" d="100"/>
          <a:sy n="46" d="100"/>
        </p:scale>
        <p:origin x="466"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C0FA330F-89CD-4D4B-8F99-C6F1D1036CFB}"/>
    <pc:docChg chg="modSld">
      <pc:chgData name="Hp Unit" userId="86ec350514542ee1" providerId="LiveId" clId="{C0FA330F-89CD-4D4B-8F99-C6F1D1036CFB}" dt="2024-02-05T09:42:58.730" v="17"/>
      <pc:docMkLst>
        <pc:docMk/>
      </pc:docMkLst>
      <pc:sldChg chg="addSp modSp">
        <pc:chgData name="Hp Unit" userId="86ec350514542ee1" providerId="LiveId" clId="{C0FA330F-89CD-4D4B-8F99-C6F1D1036CFB}" dt="2024-02-05T09:27:38.133" v="0"/>
        <pc:sldMkLst>
          <pc:docMk/>
          <pc:sldMk cId="0" sldId="256"/>
        </pc:sldMkLst>
        <pc:picChg chg="add mod">
          <ac:chgData name="Hp Unit" userId="86ec350514542ee1" providerId="LiveId" clId="{C0FA330F-89CD-4D4B-8F99-C6F1D1036CFB}" dt="2024-02-05T09:27:38.133" v="0"/>
          <ac:picMkLst>
            <pc:docMk/>
            <pc:sldMk cId="0" sldId="256"/>
            <ac:picMk id="13" creationId="{BA2BFDE1-4F5D-5E1E-ACB7-0BAABC5686F7}"/>
          </ac:picMkLst>
        </pc:picChg>
      </pc:sldChg>
      <pc:sldChg chg="addSp modSp">
        <pc:chgData name="Hp Unit" userId="86ec350514542ee1" providerId="LiveId" clId="{C0FA330F-89CD-4D4B-8F99-C6F1D1036CFB}" dt="2024-02-05T09:27:40.393" v="1"/>
        <pc:sldMkLst>
          <pc:docMk/>
          <pc:sldMk cId="0" sldId="257"/>
        </pc:sldMkLst>
        <pc:picChg chg="add mod">
          <ac:chgData name="Hp Unit" userId="86ec350514542ee1" providerId="LiveId" clId="{C0FA330F-89CD-4D4B-8F99-C6F1D1036CFB}" dt="2024-02-05T09:27:40.393" v="1"/>
          <ac:picMkLst>
            <pc:docMk/>
            <pc:sldMk cId="0" sldId="257"/>
            <ac:picMk id="9" creationId="{47D0BCF5-BC2E-5070-798B-1093594EB727}"/>
          </ac:picMkLst>
        </pc:picChg>
      </pc:sldChg>
      <pc:sldChg chg="addSp modSp mod modAnim">
        <pc:chgData name="Hp Unit" userId="86ec350514542ee1" providerId="LiveId" clId="{C0FA330F-89CD-4D4B-8F99-C6F1D1036CFB}" dt="2024-02-05T09:42:58.730" v="17"/>
        <pc:sldMkLst>
          <pc:docMk/>
          <pc:sldMk cId="0" sldId="258"/>
        </pc:sldMkLst>
        <pc:spChg chg="mod">
          <ac:chgData name="Hp Unit" userId="86ec350514542ee1" providerId="LiveId" clId="{C0FA330F-89CD-4D4B-8F99-C6F1D1036CFB}" dt="2024-02-05T09:42:43.448" v="16" actId="207"/>
          <ac:spMkLst>
            <pc:docMk/>
            <pc:sldMk cId="0" sldId="258"/>
            <ac:spMk id="5" creationId="{00000000-0000-0000-0000-000000000000}"/>
          </ac:spMkLst>
        </pc:spChg>
        <pc:picChg chg="add mod">
          <ac:chgData name="Hp Unit" userId="86ec350514542ee1" providerId="LiveId" clId="{C0FA330F-89CD-4D4B-8F99-C6F1D1036CFB}" dt="2024-02-05T09:27:42.148" v="2"/>
          <ac:picMkLst>
            <pc:docMk/>
            <pc:sldMk cId="0" sldId="258"/>
            <ac:picMk id="7" creationId="{E59403ED-6D5D-9B70-05F4-AE3B2E1ACA31}"/>
          </ac:picMkLst>
        </pc:picChg>
      </pc:sldChg>
      <pc:sldChg chg="addSp modSp">
        <pc:chgData name="Hp Unit" userId="86ec350514542ee1" providerId="LiveId" clId="{C0FA330F-89CD-4D4B-8F99-C6F1D1036CFB}" dt="2024-02-05T09:27:44.027" v="3"/>
        <pc:sldMkLst>
          <pc:docMk/>
          <pc:sldMk cId="0" sldId="259"/>
        </pc:sldMkLst>
        <pc:picChg chg="add mod">
          <ac:chgData name="Hp Unit" userId="86ec350514542ee1" providerId="LiveId" clId="{C0FA330F-89CD-4D4B-8F99-C6F1D1036CFB}" dt="2024-02-05T09:27:44.027" v="3"/>
          <ac:picMkLst>
            <pc:docMk/>
            <pc:sldMk cId="0" sldId="259"/>
            <ac:picMk id="10" creationId="{F7E07E43-18E8-F6D2-5B6A-6BC58F802E14}"/>
          </ac:picMkLst>
        </pc:picChg>
      </pc:sldChg>
      <pc:sldChg chg="addSp modSp">
        <pc:chgData name="Hp Unit" userId="86ec350514542ee1" providerId="LiveId" clId="{C0FA330F-89CD-4D4B-8F99-C6F1D1036CFB}" dt="2024-02-05T09:27:46.112" v="4"/>
        <pc:sldMkLst>
          <pc:docMk/>
          <pc:sldMk cId="0" sldId="260"/>
        </pc:sldMkLst>
        <pc:picChg chg="add mod">
          <ac:chgData name="Hp Unit" userId="86ec350514542ee1" providerId="LiveId" clId="{C0FA330F-89CD-4D4B-8F99-C6F1D1036CFB}" dt="2024-02-05T09:27:46.112" v="4"/>
          <ac:picMkLst>
            <pc:docMk/>
            <pc:sldMk cId="0" sldId="260"/>
            <ac:picMk id="10" creationId="{658382BD-1238-0EDD-C644-15AC851F4ABC}"/>
          </ac:picMkLst>
        </pc:picChg>
      </pc:sldChg>
      <pc:sldChg chg="addSp modSp">
        <pc:chgData name="Hp Unit" userId="86ec350514542ee1" providerId="LiveId" clId="{C0FA330F-89CD-4D4B-8F99-C6F1D1036CFB}" dt="2024-02-05T09:27:49.693" v="5"/>
        <pc:sldMkLst>
          <pc:docMk/>
          <pc:sldMk cId="0" sldId="261"/>
        </pc:sldMkLst>
        <pc:picChg chg="add mod">
          <ac:chgData name="Hp Unit" userId="86ec350514542ee1" providerId="LiveId" clId="{C0FA330F-89CD-4D4B-8F99-C6F1D1036CFB}" dt="2024-02-05T09:27:49.693" v="5"/>
          <ac:picMkLst>
            <pc:docMk/>
            <pc:sldMk cId="0" sldId="261"/>
            <ac:picMk id="8" creationId="{C0D36C1B-DA96-3688-3490-1DB44771F58B}"/>
          </ac:picMkLst>
        </pc:picChg>
      </pc:sldChg>
      <pc:sldChg chg="addSp modSp">
        <pc:chgData name="Hp Unit" userId="86ec350514542ee1" providerId="LiveId" clId="{C0FA330F-89CD-4D4B-8F99-C6F1D1036CFB}" dt="2024-02-05T09:27:51.577" v="6"/>
        <pc:sldMkLst>
          <pc:docMk/>
          <pc:sldMk cId="0" sldId="262"/>
        </pc:sldMkLst>
        <pc:picChg chg="add mod">
          <ac:chgData name="Hp Unit" userId="86ec350514542ee1" providerId="LiveId" clId="{C0FA330F-89CD-4D4B-8F99-C6F1D1036CFB}" dt="2024-02-05T09:27:51.577" v="6"/>
          <ac:picMkLst>
            <pc:docMk/>
            <pc:sldMk cId="0" sldId="262"/>
            <ac:picMk id="8" creationId="{E80BCFB1-1DB0-0F10-1084-B21ABF087DC6}"/>
          </ac:picMkLst>
        </pc:picChg>
      </pc:sldChg>
      <pc:sldChg chg="addSp modSp">
        <pc:chgData name="Hp Unit" userId="86ec350514542ee1" providerId="LiveId" clId="{C0FA330F-89CD-4D4B-8F99-C6F1D1036CFB}" dt="2024-02-05T09:27:53.607" v="7"/>
        <pc:sldMkLst>
          <pc:docMk/>
          <pc:sldMk cId="0" sldId="263"/>
        </pc:sldMkLst>
        <pc:picChg chg="add mod">
          <ac:chgData name="Hp Unit" userId="86ec350514542ee1" providerId="LiveId" clId="{C0FA330F-89CD-4D4B-8F99-C6F1D1036CFB}" dt="2024-02-05T09:27:53.607" v="7"/>
          <ac:picMkLst>
            <pc:docMk/>
            <pc:sldMk cId="0" sldId="263"/>
            <ac:picMk id="7" creationId="{048530B4-2A23-841D-405A-65F9EEB2FA8B}"/>
          </ac:picMkLst>
        </pc:picChg>
      </pc:sldChg>
      <pc:sldChg chg="addSp modSp">
        <pc:chgData name="Hp Unit" userId="86ec350514542ee1" providerId="LiveId" clId="{C0FA330F-89CD-4D4B-8F99-C6F1D1036CFB}" dt="2024-02-05T09:27:55.416" v="8"/>
        <pc:sldMkLst>
          <pc:docMk/>
          <pc:sldMk cId="0" sldId="264"/>
        </pc:sldMkLst>
        <pc:picChg chg="add mod">
          <ac:chgData name="Hp Unit" userId="86ec350514542ee1" providerId="LiveId" clId="{C0FA330F-89CD-4D4B-8F99-C6F1D1036CFB}" dt="2024-02-05T09:27:55.416" v="8"/>
          <ac:picMkLst>
            <pc:docMk/>
            <pc:sldMk cId="0" sldId="264"/>
            <ac:picMk id="7" creationId="{F408CEF9-97A0-4523-FCA4-8E2212C8CDD3}"/>
          </ac:picMkLst>
        </pc:picChg>
      </pc:sldChg>
      <pc:sldChg chg="addSp modSp">
        <pc:chgData name="Hp Unit" userId="86ec350514542ee1" providerId="LiveId" clId="{C0FA330F-89CD-4D4B-8F99-C6F1D1036CFB}" dt="2024-02-05T09:27:58.308" v="9"/>
        <pc:sldMkLst>
          <pc:docMk/>
          <pc:sldMk cId="0" sldId="265"/>
        </pc:sldMkLst>
        <pc:picChg chg="add mod">
          <ac:chgData name="Hp Unit" userId="86ec350514542ee1" providerId="LiveId" clId="{C0FA330F-89CD-4D4B-8F99-C6F1D1036CFB}" dt="2024-02-05T09:27:58.308" v="9"/>
          <ac:picMkLst>
            <pc:docMk/>
            <pc:sldMk cId="0" sldId="265"/>
            <ac:picMk id="11" creationId="{ECA74406-5093-2782-8AF0-513DA38A6FE8}"/>
          </ac:picMkLst>
        </pc:picChg>
      </pc:sldChg>
      <pc:sldChg chg="addSp modSp">
        <pc:chgData name="Hp Unit" userId="86ec350514542ee1" providerId="LiveId" clId="{C0FA330F-89CD-4D4B-8F99-C6F1D1036CFB}" dt="2024-02-05T09:28:00.472" v="10"/>
        <pc:sldMkLst>
          <pc:docMk/>
          <pc:sldMk cId="0" sldId="266"/>
        </pc:sldMkLst>
        <pc:picChg chg="add mod">
          <ac:chgData name="Hp Unit" userId="86ec350514542ee1" providerId="LiveId" clId="{C0FA330F-89CD-4D4B-8F99-C6F1D1036CFB}" dt="2024-02-05T09:28:00.472" v="10"/>
          <ac:picMkLst>
            <pc:docMk/>
            <pc:sldMk cId="0" sldId="266"/>
            <ac:picMk id="10" creationId="{A739A85E-0BC9-EE36-DB8C-883497604D28}"/>
          </ac:picMkLst>
        </pc:picChg>
      </pc:sldChg>
      <pc:sldChg chg="addSp modSp">
        <pc:chgData name="Hp Unit" userId="86ec350514542ee1" providerId="LiveId" clId="{C0FA330F-89CD-4D4B-8F99-C6F1D1036CFB}" dt="2024-02-05T09:28:02.049" v="11"/>
        <pc:sldMkLst>
          <pc:docMk/>
          <pc:sldMk cId="0" sldId="267"/>
        </pc:sldMkLst>
        <pc:picChg chg="add mod">
          <ac:chgData name="Hp Unit" userId="86ec350514542ee1" providerId="LiveId" clId="{C0FA330F-89CD-4D4B-8F99-C6F1D1036CFB}" dt="2024-02-05T09:28:02.049" v="11"/>
          <ac:picMkLst>
            <pc:docMk/>
            <pc:sldMk cId="0" sldId="267"/>
            <ac:picMk id="7" creationId="{ECE7CE6C-B78F-33F6-D6CC-29325948C8FF}"/>
          </ac:picMkLst>
        </pc:picChg>
      </pc:sldChg>
      <pc:sldChg chg="addSp modSp mod">
        <pc:chgData name="Hp Unit" userId="86ec350514542ee1" providerId="LiveId" clId="{C0FA330F-89CD-4D4B-8F99-C6F1D1036CFB}" dt="2024-02-05T09:30:05.332" v="15" actId="13926"/>
        <pc:sldMkLst>
          <pc:docMk/>
          <pc:sldMk cId="0" sldId="268"/>
        </pc:sldMkLst>
        <pc:spChg chg="mod">
          <ac:chgData name="Hp Unit" userId="86ec350514542ee1" providerId="LiveId" clId="{C0FA330F-89CD-4D4B-8F99-C6F1D1036CFB}" dt="2024-02-05T09:30:05.332" v="15" actId="13926"/>
          <ac:spMkLst>
            <pc:docMk/>
            <pc:sldMk cId="0" sldId="268"/>
            <ac:spMk id="8" creationId="{00000000-0000-0000-0000-000000000000}"/>
          </ac:spMkLst>
        </pc:spChg>
        <pc:picChg chg="add mod">
          <ac:chgData name="Hp Unit" userId="86ec350514542ee1" providerId="LiveId" clId="{C0FA330F-89CD-4D4B-8F99-C6F1D1036CFB}" dt="2024-02-05T09:28:03.746" v="12"/>
          <ac:picMkLst>
            <pc:docMk/>
            <pc:sldMk cId="0" sldId="268"/>
            <ac:picMk id="9" creationId="{B9114C6F-BA7C-030E-B60C-0F747F317FD2}"/>
          </ac:picMkLst>
        </pc:picChg>
      </pc:sldChg>
      <pc:sldChg chg="addSp modSp">
        <pc:chgData name="Hp Unit" userId="86ec350514542ee1" providerId="LiveId" clId="{C0FA330F-89CD-4D4B-8F99-C6F1D1036CFB}" dt="2024-02-05T09:28:06.521" v="13"/>
        <pc:sldMkLst>
          <pc:docMk/>
          <pc:sldMk cId="0" sldId="269"/>
        </pc:sldMkLst>
        <pc:picChg chg="add mod">
          <ac:chgData name="Hp Unit" userId="86ec350514542ee1" providerId="LiveId" clId="{C0FA330F-89CD-4D4B-8F99-C6F1D1036CFB}" dt="2024-02-05T09:28:06.521" v="13"/>
          <ac:picMkLst>
            <pc:docMk/>
            <pc:sldMk cId="0" sldId="269"/>
            <ac:picMk id="6" creationId="{844FBA99-F225-F229-7380-C498ED1F6205}"/>
          </ac:picMkLst>
        </pc:picChg>
      </pc:sldChg>
    </pc:docChg>
  </pc:docChgLst>
  <pc:docChgLst>
    <pc:chgData name="Hp Unit" userId="86ec350514542ee1" providerId="LiveId" clId="{99189C9D-0978-40D7-A19E-5BF5A22B295A}"/>
    <pc:docChg chg="undo custSel delSld modSld sldOrd">
      <pc:chgData name="Hp Unit" userId="86ec350514542ee1" providerId="LiveId" clId="{99189C9D-0978-40D7-A19E-5BF5A22B295A}" dt="2024-02-05T12:08:42.315" v="1001" actId="1076"/>
      <pc:docMkLst>
        <pc:docMk/>
      </pc:docMkLst>
      <pc:sldChg chg="modSp mod">
        <pc:chgData name="Hp Unit" userId="86ec350514542ee1" providerId="LiveId" clId="{99189C9D-0978-40D7-A19E-5BF5A22B295A}" dt="2024-02-05T10:45:27.467" v="32" actId="20577"/>
        <pc:sldMkLst>
          <pc:docMk/>
          <pc:sldMk cId="0" sldId="256"/>
        </pc:sldMkLst>
        <pc:spChg chg="mod">
          <ac:chgData name="Hp Unit" userId="86ec350514542ee1" providerId="LiveId" clId="{99189C9D-0978-40D7-A19E-5BF5A22B295A}" dt="2024-02-05T10:45:27.467" v="32" actId="20577"/>
          <ac:spMkLst>
            <pc:docMk/>
            <pc:sldMk cId="0" sldId="256"/>
            <ac:spMk id="11" creationId="{00000000-0000-0000-0000-000000000000}"/>
          </ac:spMkLst>
        </pc:spChg>
        <pc:spChg chg="mod">
          <ac:chgData name="Hp Unit" userId="86ec350514542ee1" providerId="LiveId" clId="{99189C9D-0978-40D7-A19E-5BF5A22B295A}" dt="2024-02-05T10:44:21.924" v="1" actId="20577"/>
          <ac:spMkLst>
            <pc:docMk/>
            <pc:sldMk cId="0" sldId="256"/>
            <ac:spMk id="12" creationId="{00000000-0000-0000-0000-000000000000}"/>
          </ac:spMkLst>
        </pc:spChg>
      </pc:sldChg>
      <pc:sldChg chg="modSp mod">
        <pc:chgData name="Hp Unit" userId="86ec350514542ee1" providerId="LiveId" clId="{99189C9D-0978-40D7-A19E-5BF5A22B295A}" dt="2024-02-05T10:50:43.933" v="101" actId="207"/>
        <pc:sldMkLst>
          <pc:docMk/>
          <pc:sldMk cId="0" sldId="257"/>
        </pc:sldMkLst>
        <pc:spChg chg="mod">
          <ac:chgData name="Hp Unit" userId="86ec350514542ee1" providerId="LiveId" clId="{99189C9D-0978-40D7-A19E-5BF5A22B295A}" dt="2024-02-05T10:50:43.933" v="101" actId="207"/>
          <ac:spMkLst>
            <pc:docMk/>
            <pc:sldMk cId="0" sldId="257"/>
            <ac:spMk id="6" creationId="{00000000-0000-0000-0000-000000000000}"/>
          </ac:spMkLst>
        </pc:spChg>
        <pc:spChg chg="mod">
          <ac:chgData name="Hp Unit" userId="86ec350514542ee1" providerId="LiveId" clId="{99189C9D-0978-40D7-A19E-5BF5A22B295A}" dt="2024-02-05T10:50:30.820" v="99" actId="1076"/>
          <ac:spMkLst>
            <pc:docMk/>
            <pc:sldMk cId="0" sldId="257"/>
            <ac:spMk id="7" creationId="{00000000-0000-0000-0000-000000000000}"/>
          </ac:spMkLst>
        </pc:spChg>
        <pc:spChg chg="mod">
          <ac:chgData name="Hp Unit" userId="86ec350514542ee1" providerId="LiveId" clId="{99189C9D-0978-40D7-A19E-5BF5A22B295A}" dt="2024-02-05T10:50:26.102" v="98" actId="1076"/>
          <ac:spMkLst>
            <pc:docMk/>
            <pc:sldMk cId="0" sldId="257"/>
            <ac:spMk id="8" creationId="{00000000-0000-0000-0000-000000000000}"/>
          </ac:spMkLst>
        </pc:spChg>
      </pc:sldChg>
      <pc:sldChg chg="addSp delSp modSp mod">
        <pc:chgData name="Hp Unit" userId="86ec350514542ee1" providerId="LiveId" clId="{99189C9D-0978-40D7-A19E-5BF5A22B295A}" dt="2024-02-05T11:55:11.481" v="616" actId="20577"/>
        <pc:sldMkLst>
          <pc:docMk/>
          <pc:sldMk cId="0" sldId="258"/>
        </pc:sldMkLst>
        <pc:spChg chg="mod">
          <ac:chgData name="Hp Unit" userId="86ec350514542ee1" providerId="LiveId" clId="{99189C9D-0978-40D7-A19E-5BF5A22B295A}" dt="2024-02-05T11:20:49.393" v="301" actId="1076"/>
          <ac:spMkLst>
            <pc:docMk/>
            <pc:sldMk cId="0" sldId="258"/>
            <ac:spMk id="2" creationId="{00000000-0000-0000-0000-000000000000}"/>
          </ac:spMkLst>
        </pc:spChg>
        <pc:spChg chg="mod">
          <ac:chgData name="Hp Unit" userId="86ec350514542ee1" providerId="LiveId" clId="{99189C9D-0978-40D7-A19E-5BF5A22B295A}" dt="2024-02-05T11:21:20.063" v="307" actId="404"/>
          <ac:spMkLst>
            <pc:docMk/>
            <pc:sldMk cId="0" sldId="258"/>
            <ac:spMk id="5" creationId="{00000000-0000-0000-0000-000000000000}"/>
          </ac:spMkLst>
        </pc:spChg>
        <pc:spChg chg="mod">
          <ac:chgData name="Hp Unit" userId="86ec350514542ee1" providerId="LiveId" clId="{99189C9D-0978-40D7-A19E-5BF5A22B295A}" dt="2024-02-05T11:21:13.213" v="306" actId="1076"/>
          <ac:spMkLst>
            <pc:docMk/>
            <pc:sldMk cId="0" sldId="258"/>
            <ac:spMk id="6" creationId="{00000000-0000-0000-0000-000000000000}"/>
          </ac:spMkLst>
        </pc:spChg>
        <pc:spChg chg="add mod">
          <ac:chgData name="Hp Unit" userId="86ec350514542ee1" providerId="LiveId" clId="{99189C9D-0978-40D7-A19E-5BF5A22B295A}" dt="2024-02-05T11:48:47.764" v="429" actId="207"/>
          <ac:spMkLst>
            <pc:docMk/>
            <pc:sldMk cId="0" sldId="258"/>
            <ac:spMk id="16" creationId="{307277A1-E441-C572-0BAD-3862C49C21CF}"/>
          </ac:spMkLst>
        </pc:spChg>
        <pc:spChg chg="add mod">
          <ac:chgData name="Hp Unit" userId="86ec350514542ee1" providerId="LiveId" clId="{99189C9D-0978-40D7-A19E-5BF5A22B295A}" dt="2024-02-05T11:49:45.723" v="484" actId="20577"/>
          <ac:spMkLst>
            <pc:docMk/>
            <pc:sldMk cId="0" sldId="258"/>
            <ac:spMk id="18" creationId="{7E57DF07-152F-04AE-A463-8048BC2E870F}"/>
          </ac:spMkLst>
        </pc:spChg>
        <pc:spChg chg="add mod">
          <ac:chgData name="Hp Unit" userId="86ec350514542ee1" providerId="LiveId" clId="{99189C9D-0978-40D7-A19E-5BF5A22B295A}" dt="2024-02-05T11:55:11.481" v="616" actId="20577"/>
          <ac:spMkLst>
            <pc:docMk/>
            <pc:sldMk cId="0" sldId="258"/>
            <ac:spMk id="23" creationId="{BA662501-8B62-C5EF-4D15-0A6C9FDFE7B1}"/>
          </ac:spMkLst>
        </pc:spChg>
        <pc:spChg chg="add mod">
          <ac:chgData name="Hp Unit" userId="86ec350514542ee1" providerId="LiveId" clId="{99189C9D-0978-40D7-A19E-5BF5A22B295A}" dt="2024-02-05T11:52:36.284" v="554" actId="1076"/>
          <ac:spMkLst>
            <pc:docMk/>
            <pc:sldMk cId="0" sldId="258"/>
            <ac:spMk id="30" creationId="{513EDD47-ACFB-36DC-E818-1F2843DD3DF9}"/>
          </ac:spMkLst>
        </pc:spChg>
        <pc:spChg chg="add mod">
          <ac:chgData name="Hp Unit" userId="86ec350514542ee1" providerId="LiveId" clId="{99189C9D-0978-40D7-A19E-5BF5A22B295A}" dt="2024-02-05T11:53:38.110" v="577" actId="20577"/>
          <ac:spMkLst>
            <pc:docMk/>
            <pc:sldMk cId="0" sldId="258"/>
            <ac:spMk id="36" creationId="{E87A601C-4A15-7CBE-B2F0-F30C8571EEB8}"/>
          </ac:spMkLst>
        </pc:spChg>
        <pc:grpChg chg="del">
          <ac:chgData name="Hp Unit" userId="86ec350514542ee1" providerId="LiveId" clId="{99189C9D-0978-40D7-A19E-5BF5A22B295A}" dt="2024-02-05T11:20:30.943" v="295" actId="478"/>
          <ac:grpSpMkLst>
            <pc:docMk/>
            <pc:sldMk cId="0" sldId="258"/>
            <ac:grpSpMk id="3" creationId="{00000000-0000-0000-0000-000000000000}"/>
          </ac:grpSpMkLst>
        </pc:grpChg>
        <pc:picChg chg="add del mod">
          <ac:chgData name="Hp Unit" userId="86ec350514542ee1" providerId="LiveId" clId="{99189C9D-0978-40D7-A19E-5BF5A22B295A}" dt="2024-02-05T11:23:04.371" v="309" actId="478"/>
          <ac:picMkLst>
            <pc:docMk/>
            <pc:sldMk cId="0" sldId="258"/>
            <ac:picMk id="9" creationId="{29FDDEDB-DE38-C262-3FFC-AC1C8C143376}"/>
          </ac:picMkLst>
        </pc:picChg>
        <pc:picChg chg="add mod ord">
          <ac:chgData name="Hp Unit" userId="86ec350514542ee1" providerId="LiveId" clId="{99189C9D-0978-40D7-A19E-5BF5A22B295A}" dt="2024-02-05T11:26:15.559" v="318" actId="29295"/>
          <ac:picMkLst>
            <pc:docMk/>
            <pc:sldMk cId="0" sldId="258"/>
            <ac:picMk id="11" creationId="{8F6ECF3C-AD99-E9B1-C52D-3F711F6ACDF6}"/>
          </ac:picMkLst>
        </pc:picChg>
        <pc:cxnChg chg="add del">
          <ac:chgData name="Hp Unit" userId="86ec350514542ee1" providerId="LiveId" clId="{99189C9D-0978-40D7-A19E-5BF5A22B295A}" dt="2024-02-05T11:47:39.249" v="393" actId="478"/>
          <ac:cxnSpMkLst>
            <pc:docMk/>
            <pc:sldMk cId="0" sldId="258"/>
            <ac:cxnSpMk id="13" creationId="{815D598D-00CC-2F56-46D8-78B9D155FFE0}"/>
          </ac:cxnSpMkLst>
        </pc:cxnChg>
        <pc:cxnChg chg="add mod">
          <ac:chgData name="Hp Unit" userId="86ec350514542ee1" providerId="LiveId" clId="{99189C9D-0978-40D7-A19E-5BF5A22B295A}" dt="2024-02-05T11:53:23.541" v="562" actId="14100"/>
          <ac:cxnSpMkLst>
            <pc:docMk/>
            <pc:sldMk cId="0" sldId="258"/>
            <ac:cxnSpMk id="15" creationId="{C29E8A69-D046-BD95-69A3-D1830013B41F}"/>
          </ac:cxnSpMkLst>
        </pc:cxnChg>
        <pc:cxnChg chg="add mod">
          <ac:chgData name="Hp Unit" userId="86ec350514542ee1" providerId="LiveId" clId="{99189C9D-0978-40D7-A19E-5BF5A22B295A}" dt="2024-02-05T11:53:18.429" v="561" actId="14100"/>
          <ac:cxnSpMkLst>
            <pc:docMk/>
            <pc:sldMk cId="0" sldId="258"/>
            <ac:cxnSpMk id="17" creationId="{0F57195A-74AE-6195-3975-D766BD1EC29E}"/>
          </ac:cxnSpMkLst>
        </pc:cxnChg>
        <pc:cxnChg chg="add mod">
          <ac:chgData name="Hp Unit" userId="86ec350514542ee1" providerId="LiveId" clId="{99189C9D-0978-40D7-A19E-5BF5A22B295A}" dt="2024-02-05T11:53:13.421" v="560" actId="14100"/>
          <ac:cxnSpMkLst>
            <pc:docMk/>
            <pc:sldMk cId="0" sldId="258"/>
            <ac:cxnSpMk id="22" creationId="{04B98158-EA3A-279C-91E8-A090635C0272}"/>
          </ac:cxnSpMkLst>
        </pc:cxnChg>
        <pc:cxnChg chg="add mod">
          <ac:chgData name="Hp Unit" userId="86ec350514542ee1" providerId="LiveId" clId="{99189C9D-0978-40D7-A19E-5BF5A22B295A}" dt="2024-02-05T11:53:09.835" v="559" actId="14100"/>
          <ac:cxnSpMkLst>
            <pc:docMk/>
            <pc:sldMk cId="0" sldId="258"/>
            <ac:cxnSpMk id="29" creationId="{E2324D11-A94E-07B6-6DDD-8DF9301DE340}"/>
          </ac:cxnSpMkLst>
        </pc:cxnChg>
        <pc:cxnChg chg="add mod">
          <ac:chgData name="Hp Unit" userId="86ec350514542ee1" providerId="LiveId" clId="{99189C9D-0978-40D7-A19E-5BF5A22B295A}" dt="2024-02-05T11:53:29.309" v="563" actId="14100"/>
          <ac:cxnSpMkLst>
            <pc:docMk/>
            <pc:sldMk cId="0" sldId="258"/>
            <ac:cxnSpMk id="35" creationId="{B4CBB95C-02BE-6525-AAD3-A2036935BB5A}"/>
          </ac:cxnSpMkLst>
        </pc:cxnChg>
      </pc:sldChg>
      <pc:sldChg chg="addSp delSp modSp mod ord">
        <pc:chgData name="Hp Unit" userId="86ec350514542ee1" providerId="LiveId" clId="{99189C9D-0978-40D7-A19E-5BF5A22B295A}" dt="2024-02-05T11:17:46.813" v="257"/>
        <pc:sldMkLst>
          <pc:docMk/>
          <pc:sldMk cId="0" sldId="259"/>
        </pc:sldMkLst>
        <pc:spChg chg="mod">
          <ac:chgData name="Hp Unit" userId="86ec350514542ee1" providerId="LiveId" clId="{99189C9D-0978-40D7-A19E-5BF5A22B295A}" dt="2024-02-05T11:16:48.392" v="249" actId="1076"/>
          <ac:spMkLst>
            <pc:docMk/>
            <pc:sldMk cId="0" sldId="259"/>
            <ac:spMk id="2" creationId="{00000000-0000-0000-0000-000000000000}"/>
          </ac:spMkLst>
        </pc:spChg>
        <pc:spChg chg="del">
          <ac:chgData name="Hp Unit" userId="86ec350514542ee1" providerId="LiveId" clId="{99189C9D-0978-40D7-A19E-5BF5A22B295A}" dt="2024-02-05T11:00:03.059" v="184" actId="478"/>
          <ac:spMkLst>
            <pc:docMk/>
            <pc:sldMk cId="0" sldId="259"/>
            <ac:spMk id="3" creationId="{00000000-0000-0000-0000-000000000000}"/>
          </ac:spMkLst>
        </pc:spChg>
        <pc:spChg chg="del">
          <ac:chgData name="Hp Unit" userId="86ec350514542ee1" providerId="LiveId" clId="{99189C9D-0978-40D7-A19E-5BF5A22B295A}" dt="2024-02-05T11:00:05.138" v="185" actId="478"/>
          <ac:spMkLst>
            <pc:docMk/>
            <pc:sldMk cId="0" sldId="259"/>
            <ac:spMk id="4" creationId="{00000000-0000-0000-0000-000000000000}"/>
          </ac:spMkLst>
        </pc:spChg>
        <pc:spChg chg="del">
          <ac:chgData name="Hp Unit" userId="86ec350514542ee1" providerId="LiveId" clId="{99189C9D-0978-40D7-A19E-5BF5A22B295A}" dt="2024-02-05T11:00:07.413" v="186" actId="478"/>
          <ac:spMkLst>
            <pc:docMk/>
            <pc:sldMk cId="0" sldId="259"/>
            <ac:spMk id="5" creationId="{00000000-0000-0000-0000-000000000000}"/>
          </ac:spMkLst>
        </pc:spChg>
        <pc:spChg chg="mod">
          <ac:chgData name="Hp Unit" userId="86ec350514542ee1" providerId="LiveId" clId="{99189C9D-0978-40D7-A19E-5BF5A22B295A}" dt="2024-02-05T11:16:39.089" v="245" actId="1076"/>
          <ac:spMkLst>
            <pc:docMk/>
            <pc:sldMk cId="0" sldId="259"/>
            <ac:spMk id="6" creationId="{00000000-0000-0000-0000-000000000000}"/>
          </ac:spMkLst>
        </pc:spChg>
        <pc:spChg chg="mod">
          <ac:chgData name="Hp Unit" userId="86ec350514542ee1" providerId="LiveId" clId="{99189C9D-0978-40D7-A19E-5BF5A22B295A}" dt="2024-02-05T11:17:07.639" v="252" actId="1076"/>
          <ac:spMkLst>
            <pc:docMk/>
            <pc:sldMk cId="0" sldId="259"/>
            <ac:spMk id="7" creationId="{00000000-0000-0000-0000-000000000000}"/>
          </ac:spMkLst>
        </pc:spChg>
        <pc:spChg chg="mod">
          <ac:chgData name="Hp Unit" userId="86ec350514542ee1" providerId="LiveId" clId="{99189C9D-0978-40D7-A19E-5BF5A22B295A}" dt="2024-02-05T11:17:26.244" v="254" actId="1076"/>
          <ac:spMkLst>
            <pc:docMk/>
            <pc:sldMk cId="0" sldId="259"/>
            <ac:spMk id="8" creationId="{00000000-0000-0000-0000-000000000000}"/>
          </ac:spMkLst>
        </pc:spChg>
        <pc:spChg chg="mod">
          <ac:chgData name="Hp Unit" userId="86ec350514542ee1" providerId="LiveId" clId="{99189C9D-0978-40D7-A19E-5BF5A22B295A}" dt="2024-02-05T10:58:56.126" v="149" actId="14100"/>
          <ac:spMkLst>
            <pc:docMk/>
            <pc:sldMk cId="0" sldId="259"/>
            <ac:spMk id="9" creationId="{00000000-0000-0000-0000-000000000000}"/>
          </ac:spMkLst>
        </pc:spChg>
        <pc:graphicFrameChg chg="add mod ord modGraphic">
          <ac:chgData name="Hp Unit" userId="86ec350514542ee1" providerId="LiveId" clId="{99189C9D-0978-40D7-A19E-5BF5A22B295A}" dt="2024-02-05T11:17:46.813" v="257"/>
          <ac:graphicFrameMkLst>
            <pc:docMk/>
            <pc:sldMk cId="0" sldId="259"/>
            <ac:graphicFrameMk id="11" creationId="{5AA1BFF4-F0D4-E474-F0D0-801F29BAAB76}"/>
          </ac:graphicFrameMkLst>
        </pc:graphicFrameChg>
      </pc:sldChg>
      <pc:sldChg chg="addSp delSp modSp mod">
        <pc:chgData name="Hp Unit" userId="86ec350514542ee1" providerId="LiveId" clId="{99189C9D-0978-40D7-A19E-5BF5A22B295A}" dt="2024-02-05T12:08:42.315" v="1001" actId="1076"/>
        <pc:sldMkLst>
          <pc:docMk/>
          <pc:sldMk cId="0" sldId="260"/>
        </pc:sldMkLst>
        <pc:spChg chg="del">
          <ac:chgData name="Hp Unit" userId="86ec350514542ee1" providerId="LiveId" clId="{99189C9D-0978-40D7-A19E-5BF5A22B295A}" dt="2024-02-05T11:27:32.103" v="369" actId="478"/>
          <ac:spMkLst>
            <pc:docMk/>
            <pc:sldMk cId="0" sldId="260"/>
            <ac:spMk id="3" creationId="{00000000-0000-0000-0000-000000000000}"/>
          </ac:spMkLst>
        </pc:spChg>
        <pc:spChg chg="del">
          <ac:chgData name="Hp Unit" userId="86ec350514542ee1" providerId="LiveId" clId="{99189C9D-0978-40D7-A19E-5BF5A22B295A}" dt="2024-02-05T11:27:30.207" v="368" actId="478"/>
          <ac:spMkLst>
            <pc:docMk/>
            <pc:sldMk cId="0" sldId="260"/>
            <ac:spMk id="4" creationId="{00000000-0000-0000-0000-000000000000}"/>
          </ac:spMkLst>
        </pc:spChg>
        <pc:spChg chg="del">
          <ac:chgData name="Hp Unit" userId="86ec350514542ee1" providerId="LiveId" clId="{99189C9D-0978-40D7-A19E-5BF5A22B295A}" dt="2024-02-05T11:27:28.340" v="367" actId="478"/>
          <ac:spMkLst>
            <pc:docMk/>
            <pc:sldMk cId="0" sldId="260"/>
            <ac:spMk id="5" creationId="{00000000-0000-0000-0000-000000000000}"/>
          </ac:spMkLst>
        </pc:spChg>
        <pc:spChg chg="del mod">
          <ac:chgData name="Hp Unit" userId="86ec350514542ee1" providerId="LiveId" clId="{99189C9D-0978-40D7-A19E-5BF5A22B295A}" dt="2024-02-05T11:27:36.818" v="371" actId="478"/>
          <ac:spMkLst>
            <pc:docMk/>
            <pc:sldMk cId="0" sldId="260"/>
            <ac:spMk id="6" creationId="{00000000-0000-0000-0000-000000000000}"/>
          </ac:spMkLst>
        </pc:spChg>
        <pc:spChg chg="del">
          <ac:chgData name="Hp Unit" userId="86ec350514542ee1" providerId="LiveId" clId="{99189C9D-0978-40D7-A19E-5BF5A22B295A}" dt="2024-02-05T11:27:40.558" v="372" actId="478"/>
          <ac:spMkLst>
            <pc:docMk/>
            <pc:sldMk cId="0" sldId="260"/>
            <ac:spMk id="7" creationId="{00000000-0000-0000-0000-000000000000}"/>
          </ac:spMkLst>
        </pc:spChg>
        <pc:spChg chg="del">
          <ac:chgData name="Hp Unit" userId="86ec350514542ee1" providerId="LiveId" clId="{99189C9D-0978-40D7-A19E-5BF5A22B295A}" dt="2024-02-05T11:27:44.029" v="373" actId="478"/>
          <ac:spMkLst>
            <pc:docMk/>
            <pc:sldMk cId="0" sldId="260"/>
            <ac:spMk id="8" creationId="{00000000-0000-0000-0000-000000000000}"/>
          </ac:spMkLst>
        </pc:spChg>
        <pc:spChg chg="mod">
          <ac:chgData name="Hp Unit" userId="86ec350514542ee1" providerId="LiveId" clId="{99189C9D-0978-40D7-A19E-5BF5A22B295A}" dt="2024-02-05T12:03:56.158" v="984" actId="1076"/>
          <ac:spMkLst>
            <pc:docMk/>
            <pc:sldMk cId="0" sldId="260"/>
            <ac:spMk id="9" creationId="{00000000-0000-0000-0000-000000000000}"/>
          </ac:spMkLst>
        </pc:spChg>
        <pc:spChg chg="add del mod">
          <ac:chgData name="Hp Unit" userId="86ec350514542ee1" providerId="LiveId" clId="{99189C9D-0978-40D7-A19E-5BF5A22B295A}" dt="2024-02-05T11:28:43.403" v="376"/>
          <ac:spMkLst>
            <pc:docMk/>
            <pc:sldMk cId="0" sldId="260"/>
            <ac:spMk id="11" creationId="{47DEE357-82DE-914C-EF5C-5118023A54C4}"/>
          </ac:spMkLst>
        </pc:spChg>
        <pc:spChg chg="add mod">
          <ac:chgData name="Hp Unit" userId="86ec350514542ee1" providerId="LiveId" clId="{99189C9D-0978-40D7-A19E-5BF5A22B295A}" dt="2024-02-05T12:02:17.971" v="980" actId="1076"/>
          <ac:spMkLst>
            <pc:docMk/>
            <pc:sldMk cId="0" sldId="260"/>
            <ac:spMk id="12" creationId="{4AF30700-656E-6FDF-B27B-71EFB301AC6E}"/>
          </ac:spMkLst>
        </pc:spChg>
        <pc:picChg chg="add del mod">
          <ac:chgData name="Hp Unit" userId="86ec350514542ee1" providerId="LiveId" clId="{99189C9D-0978-40D7-A19E-5BF5A22B295A}" dt="2024-02-05T12:04:03.455" v="986" actId="478"/>
          <ac:picMkLst>
            <pc:docMk/>
            <pc:sldMk cId="0" sldId="260"/>
            <ac:picMk id="14" creationId="{3A1C1832-0751-9112-DB2F-FB1348512266}"/>
          </ac:picMkLst>
        </pc:picChg>
        <pc:picChg chg="add mod">
          <ac:chgData name="Hp Unit" userId="86ec350514542ee1" providerId="LiveId" clId="{99189C9D-0978-40D7-A19E-5BF5A22B295A}" dt="2024-02-05T12:08:42.315" v="1001" actId="1076"/>
          <ac:picMkLst>
            <pc:docMk/>
            <pc:sldMk cId="0" sldId="260"/>
            <ac:picMk id="16" creationId="{90399A07-608C-CFEC-846C-352C9AA5C41F}"/>
          </ac:picMkLst>
        </pc:picChg>
        <pc:picChg chg="add mod">
          <ac:chgData name="Hp Unit" userId="86ec350514542ee1" providerId="LiveId" clId="{99189C9D-0978-40D7-A19E-5BF5A22B295A}" dt="2024-02-05T12:08:38.195" v="1000" actId="1076"/>
          <ac:picMkLst>
            <pc:docMk/>
            <pc:sldMk cId="0" sldId="260"/>
            <ac:picMk id="18" creationId="{75B8E458-B0CA-F0EE-3695-175DFD770300}"/>
          </ac:picMkLst>
        </pc:picChg>
      </pc:sldChg>
      <pc:sldChg chg="modSp mod ord">
        <pc:chgData name="Hp Unit" userId="86ec350514542ee1" providerId="LiveId" clId="{99189C9D-0978-40D7-A19E-5BF5A22B295A}" dt="2024-02-05T11:47:07.101" v="391" actId="1076"/>
        <pc:sldMkLst>
          <pc:docMk/>
          <pc:sldMk cId="0" sldId="261"/>
        </pc:sldMkLst>
        <pc:spChg chg="mod">
          <ac:chgData name="Hp Unit" userId="86ec350514542ee1" providerId="LiveId" clId="{99189C9D-0978-40D7-A19E-5BF5A22B295A}" dt="2024-02-05T11:47:02.504" v="390" actId="1076"/>
          <ac:spMkLst>
            <pc:docMk/>
            <pc:sldMk cId="0" sldId="261"/>
            <ac:spMk id="2" creationId="{00000000-0000-0000-0000-000000000000}"/>
          </ac:spMkLst>
        </pc:spChg>
        <pc:spChg chg="mod">
          <ac:chgData name="Hp Unit" userId="86ec350514542ee1" providerId="LiveId" clId="{99189C9D-0978-40D7-A19E-5BF5A22B295A}" dt="2024-02-05T11:47:07.101" v="391" actId="1076"/>
          <ac:spMkLst>
            <pc:docMk/>
            <pc:sldMk cId="0" sldId="261"/>
            <ac:spMk id="7" creationId="{00000000-0000-0000-0000-000000000000}"/>
          </ac:spMkLst>
        </pc:spChg>
      </pc:sldChg>
      <pc:sldChg chg="del">
        <pc:chgData name="Hp Unit" userId="86ec350514542ee1" providerId="LiveId" clId="{99189C9D-0978-40D7-A19E-5BF5A22B295A}" dt="2024-02-05T11:29:21.235" v="377" actId="47"/>
        <pc:sldMkLst>
          <pc:docMk/>
          <pc:sldMk cId="0" sldId="262"/>
        </pc:sldMkLst>
      </pc:sldChg>
      <pc:sldChg chg="del">
        <pc:chgData name="Hp Unit" userId="86ec350514542ee1" providerId="LiveId" clId="{99189C9D-0978-40D7-A19E-5BF5A22B295A}" dt="2024-02-05T11:29:21.235" v="377" actId="47"/>
        <pc:sldMkLst>
          <pc:docMk/>
          <pc:sldMk cId="0" sldId="263"/>
        </pc:sldMkLst>
      </pc:sldChg>
      <pc:sldChg chg="del">
        <pc:chgData name="Hp Unit" userId="86ec350514542ee1" providerId="LiveId" clId="{99189C9D-0978-40D7-A19E-5BF5A22B295A}" dt="2024-02-05T11:29:21.235" v="377" actId="47"/>
        <pc:sldMkLst>
          <pc:docMk/>
          <pc:sldMk cId="0" sldId="264"/>
        </pc:sldMkLst>
      </pc:sldChg>
      <pc:sldChg chg="del">
        <pc:chgData name="Hp Unit" userId="86ec350514542ee1" providerId="LiveId" clId="{99189C9D-0978-40D7-A19E-5BF5A22B295A}" dt="2024-02-05T11:29:21.235" v="377" actId="47"/>
        <pc:sldMkLst>
          <pc:docMk/>
          <pc:sldMk cId="0" sldId="265"/>
        </pc:sldMkLst>
      </pc:sldChg>
      <pc:sldChg chg="del">
        <pc:chgData name="Hp Unit" userId="86ec350514542ee1" providerId="LiveId" clId="{99189C9D-0978-40D7-A19E-5BF5A22B295A}" dt="2024-02-05T11:29:21.235" v="377" actId="47"/>
        <pc:sldMkLst>
          <pc:docMk/>
          <pc:sldMk cId="0" sldId="266"/>
        </pc:sldMkLst>
      </pc:sldChg>
      <pc:sldChg chg="del">
        <pc:chgData name="Hp Unit" userId="86ec350514542ee1" providerId="LiveId" clId="{99189C9D-0978-40D7-A19E-5BF5A22B295A}" dt="2024-02-05T11:29:21.235" v="377" actId="47"/>
        <pc:sldMkLst>
          <pc:docMk/>
          <pc:sldMk cId="0" sldId="267"/>
        </pc:sldMkLst>
      </pc:sldChg>
    </pc:docChg>
  </pc:docChgLst>
  <pc:docChgLst>
    <pc:chgData name="Hp Unit" userId="86ec350514542ee1" providerId="LiveId" clId="{0A524934-8591-41AA-8177-98C34F06CBC7}"/>
    <pc:docChg chg="undo custSel modSld">
      <pc:chgData name="Hp Unit" userId="86ec350514542ee1" providerId="LiveId" clId="{0A524934-8591-41AA-8177-98C34F06CBC7}" dt="2024-03-04T09:07:13.961" v="636" actId="1076"/>
      <pc:docMkLst>
        <pc:docMk/>
      </pc:docMkLst>
      <pc:sldChg chg="modSp mod modNotesTx">
        <pc:chgData name="Hp Unit" userId="86ec350514542ee1" providerId="LiveId" clId="{0A524934-8591-41AA-8177-98C34F06CBC7}" dt="2024-02-28T06:03:08.244" v="523"/>
        <pc:sldMkLst>
          <pc:docMk/>
          <pc:sldMk cId="0" sldId="256"/>
        </pc:sldMkLst>
        <pc:spChg chg="mod">
          <ac:chgData name="Hp Unit" userId="86ec350514542ee1" providerId="LiveId" clId="{0A524934-8591-41AA-8177-98C34F06CBC7}" dt="2024-02-23T09:46:08.416" v="108" actId="20577"/>
          <ac:spMkLst>
            <pc:docMk/>
            <pc:sldMk cId="0" sldId="256"/>
            <ac:spMk id="11" creationId="{00000000-0000-0000-0000-000000000000}"/>
          </ac:spMkLst>
        </pc:spChg>
        <pc:spChg chg="mod">
          <ac:chgData name="Hp Unit" userId="86ec350514542ee1" providerId="LiveId" clId="{0A524934-8591-41AA-8177-98C34F06CBC7}" dt="2024-02-23T09:46:41.437" v="165" actId="20577"/>
          <ac:spMkLst>
            <pc:docMk/>
            <pc:sldMk cId="0" sldId="256"/>
            <ac:spMk id="12" creationId="{00000000-0000-0000-0000-000000000000}"/>
          </ac:spMkLst>
        </pc:spChg>
      </pc:sldChg>
      <pc:sldChg chg="modSp mod modNotesTx">
        <pc:chgData name="Hp Unit" userId="86ec350514542ee1" providerId="LiveId" clId="{0A524934-8591-41AA-8177-98C34F06CBC7}" dt="2024-02-28T06:03:16.896" v="526"/>
        <pc:sldMkLst>
          <pc:docMk/>
          <pc:sldMk cId="0" sldId="257"/>
        </pc:sldMkLst>
        <pc:spChg chg="mod">
          <ac:chgData name="Hp Unit" userId="86ec350514542ee1" providerId="LiveId" clId="{0A524934-8591-41AA-8177-98C34F06CBC7}" dt="2024-02-23T09:48:31.401" v="239" actId="20577"/>
          <ac:spMkLst>
            <pc:docMk/>
            <pc:sldMk cId="0" sldId="257"/>
            <ac:spMk id="6" creationId="{00000000-0000-0000-0000-000000000000}"/>
          </ac:spMkLst>
        </pc:spChg>
        <pc:spChg chg="mod">
          <ac:chgData name="Hp Unit" userId="86ec350514542ee1" providerId="LiveId" clId="{0A524934-8591-41AA-8177-98C34F06CBC7}" dt="2024-02-23T09:47:02.740" v="201" actId="20577"/>
          <ac:spMkLst>
            <pc:docMk/>
            <pc:sldMk cId="0" sldId="257"/>
            <ac:spMk id="7" creationId="{00000000-0000-0000-0000-000000000000}"/>
          </ac:spMkLst>
        </pc:spChg>
        <pc:spChg chg="mod">
          <ac:chgData name="Hp Unit" userId="86ec350514542ee1" providerId="LiveId" clId="{0A524934-8591-41AA-8177-98C34F06CBC7}" dt="2024-02-23T09:46:54.598" v="179" actId="20577"/>
          <ac:spMkLst>
            <pc:docMk/>
            <pc:sldMk cId="0" sldId="257"/>
            <ac:spMk id="8" creationId="{00000000-0000-0000-0000-000000000000}"/>
          </ac:spMkLst>
        </pc:spChg>
      </pc:sldChg>
      <pc:sldChg chg="modSp mod modNotesTx">
        <pc:chgData name="Hp Unit" userId="86ec350514542ee1" providerId="LiveId" clId="{0A524934-8591-41AA-8177-98C34F06CBC7}" dt="2024-02-28T06:04:54.950" v="581"/>
        <pc:sldMkLst>
          <pc:docMk/>
          <pc:sldMk cId="0" sldId="258"/>
        </pc:sldMkLst>
        <pc:spChg chg="mod">
          <ac:chgData name="Hp Unit" userId="86ec350514542ee1" providerId="LiveId" clId="{0A524934-8591-41AA-8177-98C34F06CBC7}" dt="2024-02-26T06:12:06.261" v="428" actId="20577"/>
          <ac:spMkLst>
            <pc:docMk/>
            <pc:sldMk cId="0" sldId="258"/>
            <ac:spMk id="5" creationId="{00000000-0000-0000-0000-000000000000}"/>
          </ac:spMkLst>
        </pc:spChg>
        <pc:spChg chg="mod">
          <ac:chgData name="Hp Unit" userId="86ec350514542ee1" providerId="LiveId" clId="{0A524934-8591-41AA-8177-98C34F06CBC7}" dt="2024-02-23T09:52:16.153" v="295" actId="20577"/>
          <ac:spMkLst>
            <pc:docMk/>
            <pc:sldMk cId="0" sldId="258"/>
            <ac:spMk id="6" creationId="{00000000-0000-0000-0000-000000000000}"/>
          </ac:spMkLst>
        </pc:spChg>
        <pc:spChg chg="mod">
          <ac:chgData name="Hp Unit" userId="86ec350514542ee1" providerId="LiveId" clId="{0A524934-8591-41AA-8177-98C34F06CBC7}" dt="2024-02-23T09:54:45.826" v="416" actId="20577"/>
          <ac:spMkLst>
            <pc:docMk/>
            <pc:sldMk cId="0" sldId="258"/>
            <ac:spMk id="14" creationId="{9D49EE1E-0F58-1693-217F-803DC0DCBDF7}"/>
          </ac:spMkLst>
        </pc:spChg>
        <pc:spChg chg="mod">
          <ac:chgData name="Hp Unit" userId="86ec350514542ee1" providerId="LiveId" clId="{0A524934-8591-41AA-8177-98C34F06CBC7}" dt="2024-02-23T09:53:12.416" v="333" actId="1076"/>
          <ac:spMkLst>
            <pc:docMk/>
            <pc:sldMk cId="0" sldId="258"/>
            <ac:spMk id="16" creationId="{307277A1-E441-C572-0BAD-3862C49C21CF}"/>
          </ac:spMkLst>
        </pc:spChg>
        <pc:spChg chg="mod">
          <ac:chgData name="Hp Unit" userId="86ec350514542ee1" providerId="LiveId" clId="{0A524934-8591-41AA-8177-98C34F06CBC7}" dt="2024-02-23T09:53:23.074" v="337" actId="20577"/>
          <ac:spMkLst>
            <pc:docMk/>
            <pc:sldMk cId="0" sldId="258"/>
            <ac:spMk id="18" creationId="{7E57DF07-152F-04AE-A463-8048BC2E870F}"/>
          </ac:spMkLst>
        </pc:spChg>
        <pc:spChg chg="mod">
          <ac:chgData name="Hp Unit" userId="86ec350514542ee1" providerId="LiveId" clId="{0A524934-8591-41AA-8177-98C34F06CBC7}" dt="2024-02-23T09:53:41.958" v="344" actId="1076"/>
          <ac:spMkLst>
            <pc:docMk/>
            <pc:sldMk cId="0" sldId="258"/>
            <ac:spMk id="23" creationId="{BA662501-8B62-C5EF-4D15-0A6C9FDFE7B1}"/>
          </ac:spMkLst>
        </pc:spChg>
        <pc:spChg chg="mod">
          <ac:chgData name="Hp Unit" userId="86ec350514542ee1" providerId="LiveId" clId="{0A524934-8591-41AA-8177-98C34F06CBC7}" dt="2024-02-23T09:53:55.244" v="350" actId="20577"/>
          <ac:spMkLst>
            <pc:docMk/>
            <pc:sldMk cId="0" sldId="258"/>
            <ac:spMk id="30" creationId="{513EDD47-ACFB-36DC-E818-1F2843DD3DF9}"/>
          </ac:spMkLst>
        </pc:spChg>
        <pc:spChg chg="mod">
          <ac:chgData name="Hp Unit" userId="86ec350514542ee1" providerId="LiveId" clId="{0A524934-8591-41AA-8177-98C34F06CBC7}" dt="2024-02-23T09:54:25.447" v="383" actId="1076"/>
          <ac:spMkLst>
            <pc:docMk/>
            <pc:sldMk cId="0" sldId="258"/>
            <ac:spMk id="36" creationId="{E87A601C-4A15-7CBE-B2F0-F30C8571EEB8}"/>
          </ac:spMkLst>
        </pc:spChg>
      </pc:sldChg>
      <pc:sldChg chg="addSp delSp modSp mod modNotesTx">
        <pc:chgData name="Hp Unit" userId="86ec350514542ee1" providerId="LiveId" clId="{0A524934-8591-41AA-8177-98C34F06CBC7}" dt="2024-02-28T06:03:44.806" v="537" actId="20577"/>
        <pc:sldMkLst>
          <pc:docMk/>
          <pc:sldMk cId="0" sldId="259"/>
        </pc:sldMkLst>
        <pc:spChg chg="mod">
          <ac:chgData name="Hp Unit" userId="86ec350514542ee1" providerId="LiveId" clId="{0A524934-8591-41AA-8177-98C34F06CBC7}" dt="2024-02-23T09:49:01.878" v="243" actId="404"/>
          <ac:spMkLst>
            <pc:docMk/>
            <pc:sldMk cId="0" sldId="259"/>
            <ac:spMk id="8" creationId="{00000000-0000-0000-0000-000000000000}"/>
          </ac:spMkLst>
        </pc:spChg>
        <pc:spChg chg="mod">
          <ac:chgData name="Hp Unit" userId="86ec350514542ee1" providerId="LiveId" clId="{0A524934-8591-41AA-8177-98C34F06CBC7}" dt="2024-02-23T09:48:52.104" v="241" actId="20577"/>
          <ac:spMkLst>
            <pc:docMk/>
            <pc:sldMk cId="0" sldId="259"/>
            <ac:spMk id="9" creationId="{00000000-0000-0000-0000-000000000000}"/>
          </ac:spMkLst>
        </pc:spChg>
        <pc:spChg chg="mod">
          <ac:chgData name="Hp Unit" userId="86ec350514542ee1" providerId="LiveId" clId="{0A524934-8591-41AA-8177-98C34F06CBC7}" dt="2024-02-23T09:49:09.974" v="244" actId="404"/>
          <ac:spMkLst>
            <pc:docMk/>
            <pc:sldMk cId="0" sldId="259"/>
            <ac:spMk id="17" creationId="{1544DFE7-E9CE-5850-EBB2-893472960BB2}"/>
          </ac:spMkLst>
        </pc:spChg>
        <pc:spChg chg="mod">
          <ac:chgData name="Hp Unit" userId="86ec350514542ee1" providerId="LiveId" clId="{0A524934-8591-41AA-8177-98C34F06CBC7}" dt="2024-02-23T09:49:20.780" v="246" actId="20577"/>
          <ac:spMkLst>
            <pc:docMk/>
            <pc:sldMk cId="0" sldId="259"/>
            <ac:spMk id="18" creationId="{8AFF16F0-3A06-4C46-9E65-80450DB73316}"/>
          </ac:spMkLst>
        </pc:spChg>
        <pc:spChg chg="mod">
          <ac:chgData name="Hp Unit" userId="86ec350514542ee1" providerId="LiveId" clId="{0A524934-8591-41AA-8177-98C34F06CBC7}" dt="2024-02-23T09:49:40.032" v="247" actId="404"/>
          <ac:spMkLst>
            <pc:docMk/>
            <pc:sldMk cId="0" sldId="259"/>
            <ac:spMk id="19" creationId="{85F373C9-26AC-C8B9-1137-7E7CEB7E01D5}"/>
          </ac:spMkLst>
        </pc:spChg>
        <pc:spChg chg="mod">
          <ac:chgData name="Hp Unit" userId="86ec350514542ee1" providerId="LiveId" clId="{0A524934-8591-41AA-8177-98C34F06CBC7}" dt="2024-02-23T09:49:48.727" v="248" actId="404"/>
          <ac:spMkLst>
            <pc:docMk/>
            <pc:sldMk cId="0" sldId="259"/>
            <ac:spMk id="20" creationId="{D3CB8FE6-4CDB-0579-61BB-C1F870929441}"/>
          </ac:spMkLst>
        </pc:spChg>
        <pc:spChg chg="mod">
          <ac:chgData name="Hp Unit" userId="86ec350514542ee1" providerId="LiveId" clId="{0A524934-8591-41AA-8177-98C34F06CBC7}" dt="2024-02-23T09:49:59.574" v="251" actId="14100"/>
          <ac:spMkLst>
            <pc:docMk/>
            <pc:sldMk cId="0" sldId="259"/>
            <ac:spMk id="21" creationId="{21123FD0-7D84-822F-5FAA-2A8FE29B7DB2}"/>
          </ac:spMkLst>
        </pc:spChg>
        <pc:spChg chg="mod">
          <ac:chgData name="Hp Unit" userId="86ec350514542ee1" providerId="LiveId" clId="{0A524934-8591-41AA-8177-98C34F06CBC7}" dt="2024-02-23T09:50:10.101" v="252" actId="404"/>
          <ac:spMkLst>
            <pc:docMk/>
            <pc:sldMk cId="0" sldId="259"/>
            <ac:spMk id="22" creationId="{679136A2-F938-7487-38C0-BC97C29B82B2}"/>
          </ac:spMkLst>
        </pc:spChg>
        <pc:spChg chg="mod">
          <ac:chgData name="Hp Unit" userId="86ec350514542ee1" providerId="LiveId" clId="{0A524934-8591-41AA-8177-98C34F06CBC7}" dt="2024-02-23T09:50:23.507" v="255" actId="20577"/>
          <ac:spMkLst>
            <pc:docMk/>
            <pc:sldMk cId="0" sldId="259"/>
            <ac:spMk id="23" creationId="{26EC91AE-9150-6957-A990-872070AE2497}"/>
          </ac:spMkLst>
        </pc:spChg>
        <pc:picChg chg="add mod modCrop">
          <ac:chgData name="Hp Unit" userId="86ec350514542ee1" providerId="LiveId" clId="{0A524934-8591-41AA-8177-98C34F06CBC7}" dt="2024-02-26T09:11:37.911" v="519" actId="1076"/>
          <ac:picMkLst>
            <pc:docMk/>
            <pc:sldMk cId="0" sldId="259"/>
            <ac:picMk id="4" creationId="{7A524CE8-2F43-670B-1D5D-FB291E1551F4}"/>
          </ac:picMkLst>
        </pc:picChg>
        <pc:picChg chg="add mod modCrop">
          <ac:chgData name="Hp Unit" userId="86ec350514542ee1" providerId="LiveId" clId="{0A524934-8591-41AA-8177-98C34F06CBC7}" dt="2024-02-26T09:11:25.862" v="516" actId="1076"/>
          <ac:picMkLst>
            <pc:docMk/>
            <pc:sldMk cId="0" sldId="259"/>
            <ac:picMk id="6" creationId="{0E28C176-837E-B67D-E914-763289DE9E63}"/>
          </ac:picMkLst>
        </pc:picChg>
        <pc:picChg chg="add mod modCrop">
          <ac:chgData name="Hp Unit" userId="86ec350514542ee1" providerId="LiveId" clId="{0A524934-8591-41AA-8177-98C34F06CBC7}" dt="2024-02-26T09:11:32.031" v="518" actId="1076"/>
          <ac:picMkLst>
            <pc:docMk/>
            <pc:sldMk cId="0" sldId="259"/>
            <ac:picMk id="11" creationId="{A55B740A-7CAF-185E-1EC8-D640BFF720EE}"/>
          </ac:picMkLst>
        </pc:picChg>
        <pc:picChg chg="add mod modCrop">
          <ac:chgData name="Hp Unit" userId="86ec350514542ee1" providerId="LiveId" clId="{0A524934-8591-41AA-8177-98C34F06CBC7}" dt="2024-02-26T09:11:28.750" v="517" actId="1076"/>
          <ac:picMkLst>
            <pc:docMk/>
            <pc:sldMk cId="0" sldId="259"/>
            <ac:picMk id="13" creationId="{CC8EF175-1692-98B5-8735-D6507EDA45A3}"/>
          </ac:picMkLst>
        </pc:picChg>
        <pc:picChg chg="add mod modCrop">
          <ac:chgData name="Hp Unit" userId="86ec350514542ee1" providerId="LiveId" clId="{0A524934-8591-41AA-8177-98C34F06CBC7}" dt="2024-02-26T09:10:15.782" v="505" actId="1076"/>
          <ac:picMkLst>
            <pc:docMk/>
            <pc:sldMk cId="0" sldId="259"/>
            <ac:picMk id="15" creationId="{BF526F91-B81F-2863-2840-DE22D178D058}"/>
          </ac:picMkLst>
        </pc:picChg>
        <pc:picChg chg="add mod modCrop">
          <ac:chgData name="Hp Unit" userId="86ec350514542ee1" providerId="LiveId" clId="{0A524934-8591-41AA-8177-98C34F06CBC7}" dt="2024-02-26T09:11:47.126" v="520" actId="1076"/>
          <ac:picMkLst>
            <pc:docMk/>
            <pc:sldMk cId="0" sldId="259"/>
            <ac:picMk id="24" creationId="{A6B20251-8B7E-A950-562F-FB4116B554E9}"/>
          </ac:picMkLst>
        </pc:picChg>
        <pc:picChg chg="del">
          <ac:chgData name="Hp Unit" userId="86ec350514542ee1" providerId="LiveId" clId="{0A524934-8591-41AA-8177-98C34F06CBC7}" dt="2024-02-26T09:05:55.018" v="429" actId="478"/>
          <ac:picMkLst>
            <pc:docMk/>
            <pc:sldMk cId="0" sldId="259"/>
            <ac:picMk id="26" creationId="{55E6432D-3742-F9B3-5ADC-699A9283C765}"/>
          </ac:picMkLst>
        </pc:picChg>
        <pc:picChg chg="add mod modCrop">
          <ac:chgData name="Hp Unit" userId="86ec350514542ee1" providerId="LiveId" clId="{0A524934-8591-41AA-8177-98C34F06CBC7}" dt="2024-02-26T09:12:09.031" v="522" actId="1076"/>
          <ac:picMkLst>
            <pc:docMk/>
            <pc:sldMk cId="0" sldId="259"/>
            <ac:picMk id="27" creationId="{DF8187B9-6C09-F923-1752-61D05C1ED1C6}"/>
          </ac:picMkLst>
        </pc:picChg>
        <pc:picChg chg="del">
          <ac:chgData name="Hp Unit" userId="86ec350514542ee1" providerId="LiveId" clId="{0A524934-8591-41AA-8177-98C34F06CBC7}" dt="2024-02-26T09:05:55.985" v="430" actId="478"/>
          <ac:picMkLst>
            <pc:docMk/>
            <pc:sldMk cId="0" sldId="259"/>
            <ac:picMk id="28" creationId="{E96F5913-BB3A-E0D3-4DBE-5FCFA8084689}"/>
          </ac:picMkLst>
        </pc:picChg>
        <pc:picChg chg="del">
          <ac:chgData name="Hp Unit" userId="86ec350514542ee1" providerId="LiveId" clId="{0A524934-8591-41AA-8177-98C34F06CBC7}" dt="2024-02-26T09:05:56.700" v="431" actId="478"/>
          <ac:picMkLst>
            <pc:docMk/>
            <pc:sldMk cId="0" sldId="259"/>
            <ac:picMk id="30" creationId="{ADA57645-039D-5791-58A4-C41E4FF17D88}"/>
          </ac:picMkLst>
        </pc:picChg>
        <pc:picChg chg="add mod modCrop">
          <ac:chgData name="Hp Unit" userId="86ec350514542ee1" providerId="LiveId" clId="{0A524934-8591-41AA-8177-98C34F06CBC7}" dt="2024-02-26T09:11:56.583" v="521" actId="1076"/>
          <ac:picMkLst>
            <pc:docMk/>
            <pc:sldMk cId="0" sldId="259"/>
            <ac:picMk id="31" creationId="{78BAFBA4-DD72-544F-42D9-71F6DCBB7060}"/>
          </ac:picMkLst>
        </pc:picChg>
        <pc:picChg chg="del">
          <ac:chgData name="Hp Unit" userId="86ec350514542ee1" providerId="LiveId" clId="{0A524934-8591-41AA-8177-98C34F06CBC7}" dt="2024-02-26T09:05:57.733" v="432" actId="478"/>
          <ac:picMkLst>
            <pc:docMk/>
            <pc:sldMk cId="0" sldId="259"/>
            <ac:picMk id="32" creationId="{E223CE2A-184D-E3E1-E5AD-5F8E23D87C68}"/>
          </ac:picMkLst>
        </pc:picChg>
        <pc:picChg chg="del">
          <ac:chgData name="Hp Unit" userId="86ec350514542ee1" providerId="LiveId" clId="{0A524934-8591-41AA-8177-98C34F06CBC7}" dt="2024-02-26T09:05:58.551" v="433" actId="478"/>
          <ac:picMkLst>
            <pc:docMk/>
            <pc:sldMk cId="0" sldId="259"/>
            <ac:picMk id="34" creationId="{157E5981-BD18-6E9B-C12D-8189A64796B4}"/>
          </ac:picMkLst>
        </pc:picChg>
        <pc:picChg chg="del">
          <ac:chgData name="Hp Unit" userId="86ec350514542ee1" providerId="LiveId" clId="{0A524934-8591-41AA-8177-98C34F06CBC7}" dt="2024-02-26T09:05:59.126" v="434" actId="478"/>
          <ac:picMkLst>
            <pc:docMk/>
            <pc:sldMk cId="0" sldId="259"/>
            <ac:picMk id="36" creationId="{EF50A5DB-4771-1CF8-5137-4AA0460EBB18}"/>
          </ac:picMkLst>
        </pc:picChg>
        <pc:picChg chg="del">
          <ac:chgData name="Hp Unit" userId="86ec350514542ee1" providerId="LiveId" clId="{0A524934-8591-41AA-8177-98C34F06CBC7}" dt="2024-02-26T09:05:59.740" v="435" actId="478"/>
          <ac:picMkLst>
            <pc:docMk/>
            <pc:sldMk cId="0" sldId="259"/>
            <ac:picMk id="38" creationId="{03CBD9DE-3348-779E-95E6-DBAE9377814C}"/>
          </ac:picMkLst>
        </pc:picChg>
        <pc:picChg chg="del">
          <ac:chgData name="Hp Unit" userId="86ec350514542ee1" providerId="LiveId" clId="{0A524934-8591-41AA-8177-98C34F06CBC7}" dt="2024-02-26T09:06:00.286" v="436" actId="478"/>
          <ac:picMkLst>
            <pc:docMk/>
            <pc:sldMk cId="0" sldId="259"/>
            <ac:picMk id="40" creationId="{3EC34812-02EF-E9A8-6F5C-0E0C4662EEA9}"/>
          </ac:picMkLst>
        </pc:picChg>
      </pc:sldChg>
      <pc:sldChg chg="modSp mod modNotesTx">
        <pc:chgData name="Hp Unit" userId="86ec350514542ee1" providerId="LiveId" clId="{0A524934-8591-41AA-8177-98C34F06CBC7}" dt="2024-02-28T06:04:09.798" v="550" actId="20577"/>
        <pc:sldMkLst>
          <pc:docMk/>
          <pc:sldMk cId="0" sldId="260"/>
        </pc:sldMkLst>
        <pc:spChg chg="mod">
          <ac:chgData name="Hp Unit" userId="86ec350514542ee1" providerId="LiveId" clId="{0A524934-8591-41AA-8177-98C34F06CBC7}" dt="2024-02-23T09:50:35.617" v="259" actId="20577"/>
          <ac:spMkLst>
            <pc:docMk/>
            <pc:sldMk cId="0" sldId="260"/>
            <ac:spMk id="9" creationId="{00000000-0000-0000-0000-000000000000}"/>
          </ac:spMkLst>
        </pc:spChg>
        <pc:spChg chg="mod">
          <ac:chgData name="Hp Unit" userId="86ec350514542ee1" providerId="LiveId" clId="{0A524934-8591-41AA-8177-98C34F06CBC7}" dt="2024-02-23T09:50:44.824" v="261" actId="20577"/>
          <ac:spMkLst>
            <pc:docMk/>
            <pc:sldMk cId="0" sldId="260"/>
            <ac:spMk id="12" creationId="{4AF30700-656E-6FDF-B27B-71EFB301AC6E}"/>
          </ac:spMkLst>
        </pc:spChg>
      </pc:sldChg>
      <pc:sldChg chg="modSp mod modNotesTx">
        <pc:chgData name="Hp Unit" userId="86ec350514542ee1" providerId="LiveId" clId="{0A524934-8591-41AA-8177-98C34F06CBC7}" dt="2024-02-28T06:05:18.757" v="585" actId="12"/>
        <pc:sldMkLst>
          <pc:docMk/>
          <pc:sldMk cId="0" sldId="261"/>
        </pc:sldMkLst>
        <pc:spChg chg="mod">
          <ac:chgData name="Hp Unit" userId="86ec350514542ee1" providerId="LiveId" clId="{0A524934-8591-41AA-8177-98C34F06CBC7}" dt="2024-02-23T09:55:31.609" v="418" actId="14100"/>
          <ac:spMkLst>
            <pc:docMk/>
            <pc:sldMk cId="0" sldId="261"/>
            <ac:spMk id="7" creationId="{00000000-0000-0000-0000-000000000000}"/>
          </ac:spMkLst>
        </pc:spChg>
      </pc:sldChg>
      <pc:sldChg chg="modSp mod modNotesTx">
        <pc:chgData name="Hp Unit" userId="86ec350514542ee1" providerId="LiveId" clId="{0A524934-8591-41AA-8177-98C34F06CBC7}" dt="2024-03-04T09:07:13.961" v="636" actId="1076"/>
        <pc:sldMkLst>
          <pc:docMk/>
          <pc:sldMk cId="382445747" sldId="270"/>
        </pc:sldMkLst>
        <pc:spChg chg="mod">
          <ac:chgData name="Hp Unit" userId="86ec350514542ee1" providerId="LiveId" clId="{0A524934-8591-41AA-8177-98C34F06CBC7}" dt="2024-03-04T09:07:13.961" v="636" actId="1076"/>
          <ac:spMkLst>
            <pc:docMk/>
            <pc:sldMk cId="382445747" sldId="270"/>
            <ac:spMk id="3" creationId="{3F526422-40CC-0E0A-3711-8BD86E2D5803}"/>
          </ac:spMkLst>
        </pc:spChg>
        <pc:spChg chg="mod">
          <ac:chgData name="Hp Unit" userId="86ec350514542ee1" providerId="LiveId" clId="{0A524934-8591-41AA-8177-98C34F06CBC7}" dt="2024-03-04T09:07:07.664" v="635" actId="1076"/>
          <ac:spMkLst>
            <pc:docMk/>
            <pc:sldMk cId="382445747" sldId="270"/>
            <ac:spMk id="5" creationId="{564AB165-62CF-52B7-734F-14BFC23FD1AB}"/>
          </ac:spMkLst>
        </pc:spChg>
        <pc:spChg chg="mod">
          <ac:chgData name="Hp Unit" userId="86ec350514542ee1" providerId="LiveId" clId="{0A524934-8591-41AA-8177-98C34F06CBC7}" dt="2024-02-23T09:51:42.790" v="285" actId="404"/>
          <ac:spMkLst>
            <pc:docMk/>
            <pc:sldMk cId="382445747" sldId="270"/>
            <ac:spMk id="9" creationId="{74CDFF48-A4B4-30D8-5519-26D5722954FB}"/>
          </ac:spMkLst>
        </pc:spChg>
      </pc:sldChg>
      <pc:sldChg chg="modNotesTx">
        <pc:chgData name="Hp Unit" userId="86ec350514542ee1" providerId="LiveId" clId="{0A524934-8591-41AA-8177-98C34F06CBC7}" dt="2024-02-28T06:05:07.379" v="583"/>
        <pc:sldMkLst>
          <pc:docMk/>
          <pc:sldMk cId="3851120964" sldId="271"/>
        </pc:sldMkLst>
      </pc:sldChg>
    </pc:docChg>
  </pc:docChgLst>
  <pc:docChgLst>
    <pc:chgData name="Hp Unit" userId="86ec350514542ee1" providerId="LiveId" clId="{37DF7C0E-2FFA-4315-A0F4-9354314B4CC9}"/>
    <pc:docChg chg="undo custSel addSld delSld modSld sldOrd">
      <pc:chgData name="Hp Unit" userId="86ec350514542ee1" providerId="LiveId" clId="{37DF7C0E-2FFA-4315-A0F4-9354314B4CC9}" dt="2024-02-07T06:49:20.408" v="5163" actId="1076"/>
      <pc:docMkLst>
        <pc:docMk/>
      </pc:docMkLst>
      <pc:sldChg chg="modSp mod modNotesTx">
        <pc:chgData name="Hp Unit" userId="86ec350514542ee1" providerId="LiveId" clId="{37DF7C0E-2FFA-4315-A0F4-9354314B4CC9}" dt="2024-02-07T05:27:09.392" v="1365" actId="20577"/>
        <pc:sldMkLst>
          <pc:docMk/>
          <pc:sldMk cId="0" sldId="256"/>
        </pc:sldMkLst>
        <pc:spChg chg="mod">
          <ac:chgData name="Hp Unit" userId="86ec350514542ee1" providerId="LiveId" clId="{37DF7C0E-2FFA-4315-A0F4-9354314B4CC9}" dt="2024-02-05T12:43:13.204" v="60" actId="20577"/>
          <ac:spMkLst>
            <pc:docMk/>
            <pc:sldMk cId="0" sldId="256"/>
            <ac:spMk id="11" creationId="{00000000-0000-0000-0000-000000000000}"/>
          </ac:spMkLst>
        </pc:spChg>
        <pc:spChg chg="mod">
          <ac:chgData name="Hp Unit" userId="86ec350514542ee1" providerId="LiveId" clId="{37DF7C0E-2FFA-4315-A0F4-9354314B4CC9}" dt="2024-02-05T12:10:49.705" v="1" actId="20577"/>
          <ac:spMkLst>
            <pc:docMk/>
            <pc:sldMk cId="0" sldId="256"/>
            <ac:spMk id="12" creationId="{00000000-0000-0000-0000-000000000000}"/>
          </ac:spMkLst>
        </pc:spChg>
      </pc:sldChg>
      <pc:sldChg chg="modSp mod modNotesTx">
        <pc:chgData name="Hp Unit" userId="86ec350514542ee1" providerId="LiveId" clId="{37DF7C0E-2FFA-4315-A0F4-9354314B4CC9}" dt="2024-02-07T05:27:43.973" v="1408" actId="20577"/>
        <pc:sldMkLst>
          <pc:docMk/>
          <pc:sldMk cId="0" sldId="257"/>
        </pc:sldMkLst>
        <pc:spChg chg="mod">
          <ac:chgData name="Hp Unit" userId="86ec350514542ee1" providerId="LiveId" clId="{37DF7C0E-2FFA-4315-A0F4-9354314B4CC9}" dt="2024-02-05T12:24:34.201" v="28" actId="1076"/>
          <ac:spMkLst>
            <pc:docMk/>
            <pc:sldMk cId="0" sldId="257"/>
            <ac:spMk id="6" creationId="{00000000-0000-0000-0000-000000000000}"/>
          </ac:spMkLst>
        </pc:spChg>
        <pc:spChg chg="mod">
          <ac:chgData name="Hp Unit" userId="86ec350514542ee1" providerId="LiveId" clId="{37DF7C0E-2FFA-4315-A0F4-9354314B4CC9}" dt="2024-02-05T12:24:42.035" v="29" actId="1076"/>
          <ac:spMkLst>
            <pc:docMk/>
            <pc:sldMk cId="0" sldId="257"/>
            <ac:spMk id="7" creationId="{00000000-0000-0000-0000-000000000000}"/>
          </ac:spMkLst>
        </pc:spChg>
      </pc:sldChg>
      <pc:sldChg chg="addSp delSp modSp mod modAnim modNotesTx">
        <pc:chgData name="Hp Unit" userId="86ec350514542ee1" providerId="LiveId" clId="{37DF7C0E-2FFA-4315-A0F4-9354314B4CC9}" dt="2024-02-07T06:49:20.408" v="5163" actId="1076"/>
        <pc:sldMkLst>
          <pc:docMk/>
          <pc:sldMk cId="0" sldId="258"/>
        </pc:sldMkLst>
        <pc:spChg chg="mod">
          <ac:chgData name="Hp Unit" userId="86ec350514542ee1" providerId="LiveId" clId="{37DF7C0E-2FFA-4315-A0F4-9354314B4CC9}" dt="2024-02-06T07:25:39.027" v="924" actId="20577"/>
          <ac:spMkLst>
            <pc:docMk/>
            <pc:sldMk cId="0" sldId="258"/>
            <ac:spMk id="5" creationId="{00000000-0000-0000-0000-000000000000}"/>
          </ac:spMkLst>
        </pc:spChg>
        <pc:spChg chg="mod">
          <ac:chgData name="Hp Unit" userId="86ec350514542ee1" providerId="LiveId" clId="{37DF7C0E-2FFA-4315-A0F4-9354314B4CC9}" dt="2024-02-06T07:21:58.747" v="821" actId="14100"/>
          <ac:spMkLst>
            <pc:docMk/>
            <pc:sldMk cId="0" sldId="258"/>
            <ac:spMk id="6" creationId="{00000000-0000-0000-0000-000000000000}"/>
          </ac:spMkLst>
        </pc:spChg>
        <pc:spChg chg="add mod">
          <ac:chgData name="Hp Unit" userId="86ec350514542ee1" providerId="LiveId" clId="{37DF7C0E-2FFA-4315-A0F4-9354314B4CC9}" dt="2024-02-06T07:38:52.448" v="960"/>
          <ac:spMkLst>
            <pc:docMk/>
            <pc:sldMk cId="0" sldId="258"/>
            <ac:spMk id="14" creationId="{9D49EE1E-0F58-1693-217F-803DC0DCBDF7}"/>
          </ac:spMkLst>
        </pc:spChg>
        <pc:spChg chg="mod">
          <ac:chgData name="Hp Unit" userId="86ec350514542ee1" providerId="LiveId" clId="{37DF7C0E-2FFA-4315-A0F4-9354314B4CC9}" dt="2024-02-07T06:49:20.408" v="5163" actId="1076"/>
          <ac:spMkLst>
            <pc:docMk/>
            <pc:sldMk cId="0" sldId="258"/>
            <ac:spMk id="16" creationId="{307277A1-E441-C572-0BAD-3862C49C21CF}"/>
          </ac:spMkLst>
        </pc:spChg>
        <pc:spChg chg="mod">
          <ac:chgData name="Hp Unit" userId="86ec350514542ee1" providerId="LiveId" clId="{37DF7C0E-2FFA-4315-A0F4-9354314B4CC9}" dt="2024-02-06T07:40:56.385" v="991" actId="1076"/>
          <ac:spMkLst>
            <pc:docMk/>
            <pc:sldMk cId="0" sldId="258"/>
            <ac:spMk id="18" creationId="{7E57DF07-152F-04AE-A463-8048BC2E870F}"/>
          </ac:spMkLst>
        </pc:spChg>
        <pc:spChg chg="mod">
          <ac:chgData name="Hp Unit" userId="86ec350514542ee1" providerId="LiveId" clId="{37DF7C0E-2FFA-4315-A0F4-9354314B4CC9}" dt="2024-02-06T07:38:36.074" v="957"/>
          <ac:spMkLst>
            <pc:docMk/>
            <pc:sldMk cId="0" sldId="258"/>
            <ac:spMk id="23" creationId="{BA662501-8B62-C5EF-4D15-0A6C9FDFE7B1}"/>
          </ac:spMkLst>
        </pc:spChg>
        <pc:spChg chg="mod">
          <ac:chgData name="Hp Unit" userId="86ec350514542ee1" providerId="LiveId" clId="{37DF7C0E-2FFA-4315-A0F4-9354314B4CC9}" dt="2024-02-06T07:38:40.015" v="958"/>
          <ac:spMkLst>
            <pc:docMk/>
            <pc:sldMk cId="0" sldId="258"/>
            <ac:spMk id="30" creationId="{513EDD47-ACFB-36DC-E818-1F2843DD3DF9}"/>
          </ac:spMkLst>
        </pc:spChg>
        <pc:spChg chg="mod">
          <ac:chgData name="Hp Unit" userId="86ec350514542ee1" providerId="LiveId" clId="{37DF7C0E-2FFA-4315-A0F4-9354314B4CC9}" dt="2024-02-06T07:38:45.120" v="959"/>
          <ac:spMkLst>
            <pc:docMk/>
            <pc:sldMk cId="0" sldId="258"/>
            <ac:spMk id="36" creationId="{E87A601C-4A15-7CBE-B2F0-F30C8571EEB8}"/>
          </ac:spMkLst>
        </pc:spChg>
        <pc:picChg chg="del mod">
          <ac:chgData name="Hp Unit" userId="86ec350514542ee1" providerId="LiveId" clId="{37DF7C0E-2FFA-4315-A0F4-9354314B4CC9}" dt="2024-02-06T07:24:18.835" v="895" actId="478"/>
          <ac:picMkLst>
            <pc:docMk/>
            <pc:sldMk cId="0" sldId="258"/>
            <ac:picMk id="11" creationId="{8F6ECF3C-AD99-E9B1-C52D-3F711F6ACDF6}"/>
          </ac:picMkLst>
        </pc:picChg>
        <pc:picChg chg="add del mod">
          <ac:chgData name="Hp Unit" userId="86ec350514542ee1" providerId="LiveId" clId="{37DF7C0E-2FFA-4315-A0F4-9354314B4CC9}" dt="2024-02-06T07:35:00.632" v="927" actId="478"/>
          <ac:picMkLst>
            <pc:docMk/>
            <pc:sldMk cId="0" sldId="258"/>
            <ac:picMk id="26" creationId="{7AF70954-E0E6-CB50-E4EF-BAF27D88C6B9}"/>
          </ac:picMkLst>
        </pc:picChg>
        <pc:picChg chg="add mod ord">
          <ac:chgData name="Hp Unit" userId="86ec350514542ee1" providerId="LiveId" clId="{37DF7C0E-2FFA-4315-A0F4-9354314B4CC9}" dt="2024-02-06T07:41:24.831" v="996" actId="170"/>
          <ac:picMkLst>
            <pc:docMk/>
            <pc:sldMk cId="0" sldId="258"/>
            <ac:picMk id="28" creationId="{60356EC3-6008-F2E9-A1E1-7B174AAB8B9B}"/>
          </ac:picMkLst>
        </pc:picChg>
        <pc:cxnChg chg="add mod">
          <ac:chgData name="Hp Unit" userId="86ec350514542ee1" providerId="LiveId" clId="{37DF7C0E-2FFA-4315-A0F4-9354314B4CC9}" dt="2024-02-06T07:24:14.065" v="893" actId="14100"/>
          <ac:cxnSpMkLst>
            <pc:docMk/>
            <pc:sldMk cId="0" sldId="258"/>
            <ac:cxnSpMk id="13" creationId="{1922B12C-6DA8-F7D8-907C-02155BE9C05D}"/>
          </ac:cxnSpMkLst>
        </pc:cxnChg>
        <pc:cxnChg chg="mod">
          <ac:chgData name="Hp Unit" userId="86ec350514542ee1" providerId="LiveId" clId="{37DF7C0E-2FFA-4315-A0F4-9354314B4CC9}" dt="2024-02-06T07:22:15.261" v="822" actId="14100"/>
          <ac:cxnSpMkLst>
            <pc:docMk/>
            <pc:sldMk cId="0" sldId="258"/>
            <ac:cxnSpMk id="15" creationId="{C29E8A69-D046-BD95-69A3-D1830013B41F}"/>
          </ac:cxnSpMkLst>
        </pc:cxnChg>
        <pc:cxnChg chg="mod">
          <ac:chgData name="Hp Unit" userId="86ec350514542ee1" providerId="LiveId" clId="{37DF7C0E-2FFA-4315-A0F4-9354314B4CC9}" dt="2024-02-06T07:22:24.232" v="824" actId="14100"/>
          <ac:cxnSpMkLst>
            <pc:docMk/>
            <pc:sldMk cId="0" sldId="258"/>
            <ac:cxnSpMk id="17" creationId="{0F57195A-74AE-6195-3975-D766BD1EC29E}"/>
          </ac:cxnSpMkLst>
        </pc:cxnChg>
        <pc:cxnChg chg="mod">
          <ac:chgData name="Hp Unit" userId="86ec350514542ee1" providerId="LiveId" clId="{37DF7C0E-2FFA-4315-A0F4-9354314B4CC9}" dt="2024-02-06T07:22:38.300" v="826" actId="14100"/>
          <ac:cxnSpMkLst>
            <pc:docMk/>
            <pc:sldMk cId="0" sldId="258"/>
            <ac:cxnSpMk id="22" creationId="{04B98158-EA3A-279C-91E8-A090635C0272}"/>
          </ac:cxnSpMkLst>
        </pc:cxnChg>
        <pc:cxnChg chg="mod">
          <ac:chgData name="Hp Unit" userId="86ec350514542ee1" providerId="LiveId" clId="{37DF7C0E-2FFA-4315-A0F4-9354314B4CC9}" dt="2024-02-06T07:23:59.498" v="889" actId="14100"/>
          <ac:cxnSpMkLst>
            <pc:docMk/>
            <pc:sldMk cId="0" sldId="258"/>
            <ac:cxnSpMk id="29" creationId="{E2324D11-A94E-07B6-6DDD-8DF9301DE340}"/>
          </ac:cxnSpMkLst>
        </pc:cxnChg>
        <pc:cxnChg chg="mod">
          <ac:chgData name="Hp Unit" userId="86ec350514542ee1" providerId="LiveId" clId="{37DF7C0E-2FFA-4315-A0F4-9354314B4CC9}" dt="2024-02-06T07:24:07.594" v="891" actId="14100"/>
          <ac:cxnSpMkLst>
            <pc:docMk/>
            <pc:sldMk cId="0" sldId="258"/>
            <ac:cxnSpMk id="35" creationId="{B4CBB95C-02BE-6525-AAD3-A2036935BB5A}"/>
          </ac:cxnSpMkLst>
        </pc:cxnChg>
      </pc:sldChg>
      <pc:sldChg chg="addSp delSp modSp mod modNotesTx">
        <pc:chgData name="Hp Unit" userId="86ec350514542ee1" providerId="LiveId" clId="{37DF7C0E-2FFA-4315-A0F4-9354314B4CC9}" dt="2024-02-07T06:13:17.030" v="2756" actId="113"/>
        <pc:sldMkLst>
          <pc:docMk/>
          <pc:sldMk cId="0" sldId="259"/>
        </pc:sldMkLst>
        <pc:spChg chg="del">
          <ac:chgData name="Hp Unit" userId="86ec350514542ee1" providerId="LiveId" clId="{37DF7C0E-2FFA-4315-A0F4-9354314B4CC9}" dt="2024-02-05T12:43:54.318" v="76" actId="478"/>
          <ac:spMkLst>
            <pc:docMk/>
            <pc:sldMk cId="0" sldId="259"/>
            <ac:spMk id="6" creationId="{00000000-0000-0000-0000-000000000000}"/>
          </ac:spMkLst>
        </pc:spChg>
        <pc:spChg chg="del">
          <ac:chgData name="Hp Unit" userId="86ec350514542ee1" providerId="LiveId" clId="{37DF7C0E-2FFA-4315-A0F4-9354314B4CC9}" dt="2024-02-05T12:43:59.067" v="77" actId="478"/>
          <ac:spMkLst>
            <pc:docMk/>
            <pc:sldMk cId="0" sldId="259"/>
            <ac:spMk id="7" creationId="{00000000-0000-0000-0000-000000000000}"/>
          </ac:spMkLst>
        </pc:spChg>
        <pc:spChg chg="mod">
          <ac:chgData name="Hp Unit" userId="86ec350514542ee1" providerId="LiveId" clId="{37DF7C0E-2FFA-4315-A0F4-9354314B4CC9}" dt="2024-02-05T12:48:25.887" v="151" actId="1076"/>
          <ac:spMkLst>
            <pc:docMk/>
            <pc:sldMk cId="0" sldId="259"/>
            <ac:spMk id="8" creationId="{00000000-0000-0000-0000-000000000000}"/>
          </ac:spMkLst>
        </pc:spChg>
        <pc:spChg chg="mod">
          <ac:chgData name="Hp Unit" userId="86ec350514542ee1" providerId="LiveId" clId="{37DF7C0E-2FFA-4315-A0F4-9354314B4CC9}" dt="2024-02-05T12:51:47.051" v="307" actId="1076"/>
          <ac:spMkLst>
            <pc:docMk/>
            <pc:sldMk cId="0" sldId="259"/>
            <ac:spMk id="9" creationId="{00000000-0000-0000-0000-000000000000}"/>
          </ac:spMkLst>
        </pc:spChg>
        <pc:spChg chg="add mod">
          <ac:chgData name="Hp Unit" userId="86ec350514542ee1" providerId="LiveId" clId="{37DF7C0E-2FFA-4315-A0F4-9354314B4CC9}" dt="2024-02-05T12:48:43.744" v="169" actId="20577"/>
          <ac:spMkLst>
            <pc:docMk/>
            <pc:sldMk cId="0" sldId="259"/>
            <ac:spMk id="17" creationId="{1544DFE7-E9CE-5850-EBB2-893472960BB2}"/>
          </ac:spMkLst>
        </pc:spChg>
        <pc:spChg chg="add mod">
          <ac:chgData name="Hp Unit" userId="86ec350514542ee1" providerId="LiveId" clId="{37DF7C0E-2FFA-4315-A0F4-9354314B4CC9}" dt="2024-02-05T12:49:04.772" v="191" actId="20577"/>
          <ac:spMkLst>
            <pc:docMk/>
            <pc:sldMk cId="0" sldId="259"/>
            <ac:spMk id="18" creationId="{8AFF16F0-3A06-4C46-9E65-80450DB73316}"/>
          </ac:spMkLst>
        </pc:spChg>
        <pc:spChg chg="add mod">
          <ac:chgData name="Hp Unit" userId="86ec350514542ee1" providerId="LiveId" clId="{37DF7C0E-2FFA-4315-A0F4-9354314B4CC9}" dt="2024-02-05T12:49:55.921" v="230" actId="1076"/>
          <ac:spMkLst>
            <pc:docMk/>
            <pc:sldMk cId="0" sldId="259"/>
            <ac:spMk id="19" creationId="{85F373C9-26AC-C8B9-1137-7E7CEB7E01D5}"/>
          </ac:spMkLst>
        </pc:spChg>
        <pc:spChg chg="add mod">
          <ac:chgData name="Hp Unit" userId="86ec350514542ee1" providerId="LiveId" clId="{37DF7C0E-2FFA-4315-A0F4-9354314B4CC9}" dt="2024-02-05T12:50:14.233" v="248" actId="20577"/>
          <ac:spMkLst>
            <pc:docMk/>
            <pc:sldMk cId="0" sldId="259"/>
            <ac:spMk id="20" creationId="{D3CB8FE6-4CDB-0579-61BB-C1F870929441}"/>
          </ac:spMkLst>
        </pc:spChg>
        <pc:spChg chg="add mod">
          <ac:chgData name="Hp Unit" userId="86ec350514542ee1" providerId="LiveId" clId="{37DF7C0E-2FFA-4315-A0F4-9354314B4CC9}" dt="2024-02-05T12:50:42.201" v="273" actId="14100"/>
          <ac:spMkLst>
            <pc:docMk/>
            <pc:sldMk cId="0" sldId="259"/>
            <ac:spMk id="21" creationId="{21123FD0-7D84-822F-5FAA-2A8FE29B7DB2}"/>
          </ac:spMkLst>
        </pc:spChg>
        <pc:spChg chg="add mod">
          <ac:chgData name="Hp Unit" userId="86ec350514542ee1" providerId="LiveId" clId="{37DF7C0E-2FFA-4315-A0F4-9354314B4CC9}" dt="2024-02-05T12:51:04.581" v="291" actId="20577"/>
          <ac:spMkLst>
            <pc:docMk/>
            <pc:sldMk cId="0" sldId="259"/>
            <ac:spMk id="22" creationId="{679136A2-F938-7487-38C0-BC97C29B82B2}"/>
          </ac:spMkLst>
        </pc:spChg>
        <pc:spChg chg="add mod">
          <ac:chgData name="Hp Unit" userId="86ec350514542ee1" providerId="LiveId" clId="{37DF7C0E-2FFA-4315-A0F4-9354314B4CC9}" dt="2024-02-05T12:51:26.138" v="306" actId="20577"/>
          <ac:spMkLst>
            <pc:docMk/>
            <pc:sldMk cId="0" sldId="259"/>
            <ac:spMk id="23" creationId="{26EC91AE-9150-6957-A990-872070AE2497}"/>
          </ac:spMkLst>
        </pc:spChg>
        <pc:graphicFrameChg chg="del mod">
          <ac:chgData name="Hp Unit" userId="86ec350514542ee1" providerId="LiveId" clId="{37DF7C0E-2FFA-4315-A0F4-9354314B4CC9}" dt="2024-02-05T12:43:48.763" v="75" actId="478"/>
          <ac:graphicFrameMkLst>
            <pc:docMk/>
            <pc:sldMk cId="0" sldId="259"/>
            <ac:graphicFrameMk id="11" creationId="{5AA1BFF4-F0D4-E474-F0D0-801F29BAAB76}"/>
          </ac:graphicFrameMkLst>
        </pc:graphicFrameChg>
        <pc:picChg chg="add del mod">
          <ac:chgData name="Hp Unit" userId="86ec350514542ee1" providerId="LiveId" clId="{37DF7C0E-2FFA-4315-A0F4-9354314B4CC9}" dt="2024-02-05T12:53:31.357" v="316" actId="478"/>
          <ac:picMkLst>
            <pc:docMk/>
            <pc:sldMk cId="0" sldId="259"/>
            <ac:picMk id="3" creationId="{BA8059D9-4CCA-E96F-6647-AAC7752DB319}"/>
          </ac:picMkLst>
        </pc:picChg>
        <pc:picChg chg="add del mod">
          <ac:chgData name="Hp Unit" userId="86ec350514542ee1" providerId="LiveId" clId="{37DF7C0E-2FFA-4315-A0F4-9354314B4CC9}" dt="2024-02-05T12:54:19.530" v="320" actId="478"/>
          <ac:picMkLst>
            <pc:docMk/>
            <pc:sldMk cId="0" sldId="259"/>
            <ac:picMk id="4" creationId="{A8190A6A-E031-2059-887B-937FEA5B88DA}"/>
          </ac:picMkLst>
        </pc:picChg>
        <pc:picChg chg="add del mod">
          <ac:chgData name="Hp Unit" userId="86ec350514542ee1" providerId="LiveId" clId="{37DF7C0E-2FFA-4315-A0F4-9354314B4CC9}" dt="2024-02-05T12:55:01.295" v="324" actId="478"/>
          <ac:picMkLst>
            <pc:docMk/>
            <pc:sldMk cId="0" sldId="259"/>
            <ac:picMk id="5" creationId="{B5A37FF4-A9BD-3179-7D53-B6FEF47455C8}"/>
          </ac:picMkLst>
        </pc:picChg>
        <pc:picChg chg="add del mod">
          <ac:chgData name="Hp Unit" userId="86ec350514542ee1" providerId="LiveId" clId="{37DF7C0E-2FFA-4315-A0F4-9354314B4CC9}" dt="2024-02-05T12:55:51.198" v="328" actId="478"/>
          <ac:picMkLst>
            <pc:docMk/>
            <pc:sldMk cId="0" sldId="259"/>
            <ac:picMk id="12" creationId="{DB7A7666-D15E-37E8-DF54-50C7D329AD3B}"/>
          </ac:picMkLst>
        </pc:picChg>
        <pc:picChg chg="add del mod">
          <ac:chgData name="Hp Unit" userId="86ec350514542ee1" providerId="LiveId" clId="{37DF7C0E-2FFA-4315-A0F4-9354314B4CC9}" dt="2024-02-05T12:56:30.834" v="332" actId="478"/>
          <ac:picMkLst>
            <pc:docMk/>
            <pc:sldMk cId="0" sldId="259"/>
            <ac:picMk id="13" creationId="{8AD9E294-7A84-6867-1F53-44ABF3F8DB37}"/>
          </ac:picMkLst>
        </pc:picChg>
        <pc:picChg chg="add del mod">
          <ac:chgData name="Hp Unit" userId="86ec350514542ee1" providerId="LiveId" clId="{37DF7C0E-2FFA-4315-A0F4-9354314B4CC9}" dt="2024-02-05T12:57:17.916" v="336" actId="478"/>
          <ac:picMkLst>
            <pc:docMk/>
            <pc:sldMk cId="0" sldId="259"/>
            <ac:picMk id="14" creationId="{B431B990-29C4-27F5-38E1-68773D3114E1}"/>
          </ac:picMkLst>
        </pc:picChg>
        <pc:picChg chg="add del mod">
          <ac:chgData name="Hp Unit" userId="86ec350514542ee1" providerId="LiveId" clId="{37DF7C0E-2FFA-4315-A0F4-9354314B4CC9}" dt="2024-02-05T12:58:07.811" v="341" actId="478"/>
          <ac:picMkLst>
            <pc:docMk/>
            <pc:sldMk cId="0" sldId="259"/>
            <ac:picMk id="15" creationId="{038091FF-8179-C2F1-660B-D4FBF1A42572}"/>
          </ac:picMkLst>
        </pc:picChg>
        <pc:picChg chg="add del mod">
          <ac:chgData name="Hp Unit" userId="86ec350514542ee1" providerId="LiveId" clId="{37DF7C0E-2FFA-4315-A0F4-9354314B4CC9}" dt="2024-02-05T12:58:18.610" v="343" actId="478"/>
          <ac:picMkLst>
            <pc:docMk/>
            <pc:sldMk cId="0" sldId="259"/>
            <ac:picMk id="16" creationId="{EA5C7DC9-0C5D-C9C2-E7C5-26EEED93C508}"/>
          </ac:picMkLst>
        </pc:picChg>
        <pc:picChg chg="add del mod">
          <ac:chgData name="Hp Unit" userId="86ec350514542ee1" providerId="LiveId" clId="{37DF7C0E-2FFA-4315-A0F4-9354314B4CC9}" dt="2024-02-05T12:52:47.142" v="313" actId="478"/>
          <ac:picMkLst>
            <pc:docMk/>
            <pc:sldMk cId="0" sldId="259"/>
            <ac:picMk id="24" creationId="{9199E034-6F72-C334-6BB5-677DCF9AD991}"/>
          </ac:picMkLst>
        </pc:picChg>
        <pc:picChg chg="add mod">
          <ac:chgData name="Hp Unit" userId="86ec350514542ee1" providerId="LiveId" clId="{37DF7C0E-2FFA-4315-A0F4-9354314B4CC9}" dt="2024-02-05T12:53:37.859" v="317" actId="1076"/>
          <ac:picMkLst>
            <pc:docMk/>
            <pc:sldMk cId="0" sldId="259"/>
            <ac:picMk id="26" creationId="{55E6432D-3742-F9B3-5ADC-699A9283C765}"/>
          </ac:picMkLst>
        </pc:picChg>
        <pc:picChg chg="add mod">
          <ac:chgData name="Hp Unit" userId="86ec350514542ee1" providerId="LiveId" clId="{37DF7C0E-2FFA-4315-A0F4-9354314B4CC9}" dt="2024-02-05T12:54:27.752" v="321" actId="1076"/>
          <ac:picMkLst>
            <pc:docMk/>
            <pc:sldMk cId="0" sldId="259"/>
            <ac:picMk id="28" creationId="{E96F5913-BB3A-E0D3-4DBE-5FCFA8084689}"/>
          </ac:picMkLst>
        </pc:picChg>
        <pc:picChg chg="add mod">
          <ac:chgData name="Hp Unit" userId="86ec350514542ee1" providerId="LiveId" clId="{37DF7C0E-2FFA-4315-A0F4-9354314B4CC9}" dt="2024-02-05T12:55:21.787" v="325" actId="1076"/>
          <ac:picMkLst>
            <pc:docMk/>
            <pc:sldMk cId="0" sldId="259"/>
            <ac:picMk id="30" creationId="{ADA57645-039D-5791-58A4-C41E4FF17D88}"/>
          </ac:picMkLst>
        </pc:picChg>
        <pc:picChg chg="add mod">
          <ac:chgData name="Hp Unit" userId="86ec350514542ee1" providerId="LiveId" clId="{37DF7C0E-2FFA-4315-A0F4-9354314B4CC9}" dt="2024-02-05T12:55:58.556" v="329" actId="1076"/>
          <ac:picMkLst>
            <pc:docMk/>
            <pc:sldMk cId="0" sldId="259"/>
            <ac:picMk id="32" creationId="{E223CE2A-184D-E3E1-E5AD-5F8E23D87C68}"/>
          </ac:picMkLst>
        </pc:picChg>
        <pc:picChg chg="add mod">
          <ac:chgData name="Hp Unit" userId="86ec350514542ee1" providerId="LiveId" clId="{37DF7C0E-2FFA-4315-A0F4-9354314B4CC9}" dt="2024-02-05T12:56:48.705" v="333" actId="1076"/>
          <ac:picMkLst>
            <pc:docMk/>
            <pc:sldMk cId="0" sldId="259"/>
            <ac:picMk id="34" creationId="{157E5981-BD18-6E9B-C12D-8189A64796B4}"/>
          </ac:picMkLst>
        </pc:picChg>
        <pc:picChg chg="add mod">
          <ac:chgData name="Hp Unit" userId="86ec350514542ee1" providerId="LiveId" clId="{37DF7C0E-2FFA-4315-A0F4-9354314B4CC9}" dt="2024-02-05T12:57:35.254" v="338" actId="1076"/>
          <ac:picMkLst>
            <pc:docMk/>
            <pc:sldMk cId="0" sldId="259"/>
            <ac:picMk id="36" creationId="{EF50A5DB-4771-1CF8-5137-4AA0460EBB18}"/>
          </ac:picMkLst>
        </pc:picChg>
        <pc:picChg chg="add mod">
          <ac:chgData name="Hp Unit" userId="86ec350514542ee1" providerId="LiveId" clId="{37DF7C0E-2FFA-4315-A0F4-9354314B4CC9}" dt="2024-02-05T12:58:15.530" v="342" actId="1076"/>
          <ac:picMkLst>
            <pc:docMk/>
            <pc:sldMk cId="0" sldId="259"/>
            <ac:picMk id="38" creationId="{03CBD9DE-3348-779E-95E6-DBAE9377814C}"/>
          </ac:picMkLst>
        </pc:picChg>
        <pc:picChg chg="add mod">
          <ac:chgData name="Hp Unit" userId="86ec350514542ee1" providerId="LiveId" clId="{37DF7C0E-2FFA-4315-A0F4-9354314B4CC9}" dt="2024-02-05T12:58:58.405" v="346" actId="1076"/>
          <ac:picMkLst>
            <pc:docMk/>
            <pc:sldMk cId="0" sldId="259"/>
            <ac:picMk id="40" creationId="{3EC34812-02EF-E9A8-6F5C-0E0C4662EEA9}"/>
          </ac:picMkLst>
        </pc:picChg>
      </pc:sldChg>
      <pc:sldChg chg="addSp delSp modSp add del mod ord modNotesTx">
        <pc:chgData name="Hp Unit" userId="86ec350514542ee1" providerId="LiveId" clId="{37DF7C0E-2FFA-4315-A0F4-9354314B4CC9}" dt="2024-02-07T06:44:17.945" v="5148" actId="20577"/>
        <pc:sldMkLst>
          <pc:docMk/>
          <pc:sldMk cId="0" sldId="260"/>
        </pc:sldMkLst>
        <pc:spChg chg="add del mod">
          <ac:chgData name="Hp Unit" userId="86ec350514542ee1" providerId="LiveId" clId="{37DF7C0E-2FFA-4315-A0F4-9354314B4CC9}" dt="2024-02-06T07:08:04.501" v="392" actId="20577"/>
          <ac:spMkLst>
            <pc:docMk/>
            <pc:sldMk cId="0" sldId="260"/>
            <ac:spMk id="2" creationId="{00000000-0000-0000-0000-000000000000}"/>
          </ac:spMkLst>
        </pc:spChg>
        <pc:spChg chg="add mod">
          <ac:chgData name="Hp Unit" userId="86ec350514542ee1" providerId="LiveId" clId="{37DF7C0E-2FFA-4315-A0F4-9354314B4CC9}" dt="2024-02-06T07:08:08.436" v="393"/>
          <ac:spMkLst>
            <pc:docMk/>
            <pc:sldMk cId="0" sldId="260"/>
            <ac:spMk id="3" creationId="{00000000-0000-0000-0000-000000000000}"/>
          </ac:spMkLst>
        </pc:spChg>
        <pc:spChg chg="add mod">
          <ac:chgData name="Hp Unit" userId="86ec350514542ee1" providerId="LiveId" clId="{37DF7C0E-2FFA-4315-A0F4-9354314B4CC9}" dt="2024-02-06T07:08:18.116" v="394"/>
          <ac:spMkLst>
            <pc:docMk/>
            <pc:sldMk cId="0" sldId="260"/>
            <ac:spMk id="4" creationId="{12FD9D9B-AECA-D55B-1F0F-E553E4A27F31}"/>
          </ac:spMkLst>
        </pc:spChg>
        <pc:spChg chg="mod">
          <ac:chgData name="Hp Unit" userId="86ec350514542ee1" providerId="LiveId" clId="{37DF7C0E-2FFA-4315-A0F4-9354314B4CC9}" dt="2024-02-05T13:01:33.404" v="378" actId="20577"/>
          <ac:spMkLst>
            <pc:docMk/>
            <pc:sldMk cId="0" sldId="260"/>
            <ac:spMk id="9" creationId="{00000000-0000-0000-0000-000000000000}"/>
          </ac:spMkLst>
        </pc:spChg>
        <pc:spChg chg="mod">
          <ac:chgData name="Hp Unit" userId="86ec350514542ee1" providerId="LiveId" clId="{37DF7C0E-2FFA-4315-A0F4-9354314B4CC9}" dt="2024-02-06T07:09:08.151" v="417" actId="14100"/>
          <ac:spMkLst>
            <pc:docMk/>
            <pc:sldMk cId="0" sldId="260"/>
            <ac:spMk id="12" creationId="{4AF30700-656E-6FDF-B27B-71EFB301AC6E}"/>
          </ac:spMkLst>
        </pc:spChg>
        <pc:picChg chg="add mod modCrop">
          <ac:chgData name="Hp Unit" userId="86ec350514542ee1" providerId="LiveId" clId="{37DF7C0E-2FFA-4315-A0F4-9354314B4CC9}" dt="2024-02-06T07:10:31.252" v="420" actId="1076"/>
          <ac:picMkLst>
            <pc:docMk/>
            <pc:sldMk cId="0" sldId="260"/>
            <ac:picMk id="6" creationId="{6EA245F8-813C-90C6-D403-91BF141F4387}"/>
          </ac:picMkLst>
        </pc:picChg>
        <pc:picChg chg="del">
          <ac:chgData name="Hp Unit" userId="86ec350514542ee1" providerId="LiveId" clId="{37DF7C0E-2FFA-4315-A0F4-9354314B4CC9}" dt="2024-02-05T13:01:06.300" v="349" actId="478"/>
          <ac:picMkLst>
            <pc:docMk/>
            <pc:sldMk cId="0" sldId="260"/>
            <ac:picMk id="16" creationId="{90399A07-608C-CFEC-846C-352C9AA5C41F}"/>
          </ac:picMkLst>
        </pc:picChg>
        <pc:picChg chg="del">
          <ac:chgData name="Hp Unit" userId="86ec350514542ee1" providerId="LiveId" clId="{37DF7C0E-2FFA-4315-A0F4-9354314B4CC9}" dt="2024-02-05T13:01:14.066" v="352" actId="478"/>
          <ac:picMkLst>
            <pc:docMk/>
            <pc:sldMk cId="0" sldId="260"/>
            <ac:picMk id="18" creationId="{75B8E458-B0CA-F0EE-3695-175DFD770300}"/>
          </ac:picMkLst>
        </pc:picChg>
      </pc:sldChg>
      <pc:sldChg chg="modSp add del mod modNotesTx">
        <pc:chgData name="Hp Unit" userId="86ec350514542ee1" providerId="LiveId" clId="{37DF7C0E-2FFA-4315-A0F4-9354314B4CC9}" dt="2024-02-07T06:48:26.302" v="5150" actId="20577"/>
        <pc:sldMkLst>
          <pc:docMk/>
          <pc:sldMk cId="0" sldId="261"/>
        </pc:sldMkLst>
        <pc:spChg chg="mod">
          <ac:chgData name="Hp Unit" userId="86ec350514542ee1" providerId="LiveId" clId="{37DF7C0E-2FFA-4315-A0F4-9354314B4CC9}" dt="2024-02-06T07:55:47.860" v="1125" actId="1076"/>
          <ac:spMkLst>
            <pc:docMk/>
            <pc:sldMk cId="0" sldId="261"/>
            <ac:spMk id="7" creationId="{00000000-0000-0000-0000-000000000000}"/>
          </ac:spMkLst>
        </pc:spChg>
      </pc:sldChg>
      <pc:sldChg chg="modSp del mod">
        <pc:chgData name="Hp Unit" userId="86ec350514542ee1" providerId="LiveId" clId="{37DF7C0E-2FFA-4315-A0F4-9354314B4CC9}" dt="2024-02-06T07:54:59.551" v="1099" actId="47"/>
        <pc:sldMkLst>
          <pc:docMk/>
          <pc:sldMk cId="0" sldId="268"/>
        </pc:sldMkLst>
        <pc:spChg chg="mod">
          <ac:chgData name="Hp Unit" userId="86ec350514542ee1" providerId="LiveId" clId="{37DF7C0E-2FFA-4315-A0F4-9354314B4CC9}" dt="2024-02-06T07:54:38.588" v="1098" actId="20577"/>
          <ac:spMkLst>
            <pc:docMk/>
            <pc:sldMk cId="0" sldId="268"/>
            <ac:spMk id="8" creationId="{00000000-0000-0000-0000-000000000000}"/>
          </ac:spMkLst>
        </pc:spChg>
      </pc:sldChg>
      <pc:sldChg chg="del">
        <pc:chgData name="Hp Unit" userId="86ec350514542ee1" providerId="LiveId" clId="{37DF7C0E-2FFA-4315-A0F4-9354314B4CC9}" dt="2024-02-06T07:55:05.247" v="1101" actId="47"/>
        <pc:sldMkLst>
          <pc:docMk/>
          <pc:sldMk cId="0" sldId="269"/>
        </pc:sldMkLst>
      </pc:sldChg>
      <pc:sldChg chg="addSp delSp modSp add mod modNotesTx">
        <pc:chgData name="Hp Unit" userId="86ec350514542ee1" providerId="LiveId" clId="{37DF7C0E-2FFA-4315-A0F4-9354314B4CC9}" dt="2024-02-07T06:21:34.982" v="3736" actId="20577"/>
        <pc:sldMkLst>
          <pc:docMk/>
          <pc:sldMk cId="382445747" sldId="270"/>
        </pc:sldMkLst>
        <pc:spChg chg="mod">
          <ac:chgData name="Hp Unit" userId="86ec350514542ee1" providerId="LiveId" clId="{37DF7C0E-2FFA-4315-A0F4-9354314B4CC9}" dt="2024-02-06T07:17:19.966" v="491" actId="1076"/>
          <ac:spMkLst>
            <pc:docMk/>
            <pc:sldMk cId="382445747" sldId="270"/>
            <ac:spMk id="2" creationId="{7C6CAF2F-D4A8-BCB5-5B11-C8BD5D03014A}"/>
          </ac:spMkLst>
        </pc:spChg>
        <pc:spChg chg="add mod">
          <ac:chgData name="Hp Unit" userId="86ec350514542ee1" providerId="LiveId" clId="{37DF7C0E-2FFA-4315-A0F4-9354314B4CC9}" dt="2024-02-06T07:17:55.852" v="526" actId="1076"/>
          <ac:spMkLst>
            <pc:docMk/>
            <pc:sldMk cId="382445747" sldId="270"/>
            <ac:spMk id="3" creationId="{3F526422-40CC-0E0A-3711-8BD86E2D5803}"/>
          </ac:spMkLst>
        </pc:spChg>
        <pc:spChg chg="del">
          <ac:chgData name="Hp Unit" userId="86ec350514542ee1" providerId="LiveId" clId="{37DF7C0E-2FFA-4315-A0F4-9354314B4CC9}" dt="2024-02-06T07:13:02.170" v="460" actId="478"/>
          <ac:spMkLst>
            <pc:docMk/>
            <pc:sldMk cId="382445747" sldId="270"/>
            <ac:spMk id="4" creationId="{DC870D18-D98D-A4E2-A12F-941B3AAC977A}"/>
          </ac:spMkLst>
        </pc:spChg>
        <pc:spChg chg="add mod">
          <ac:chgData name="Hp Unit" userId="86ec350514542ee1" providerId="LiveId" clId="{37DF7C0E-2FFA-4315-A0F4-9354314B4CC9}" dt="2024-02-06T07:18:37.072" v="532" actId="1076"/>
          <ac:spMkLst>
            <pc:docMk/>
            <pc:sldMk cId="382445747" sldId="270"/>
            <ac:spMk id="5" creationId="{564AB165-62CF-52B7-734F-14BFC23FD1AB}"/>
          </ac:spMkLst>
        </pc:spChg>
        <pc:spChg chg="mod">
          <ac:chgData name="Hp Unit" userId="86ec350514542ee1" providerId="LiveId" clId="{37DF7C0E-2FFA-4315-A0F4-9354314B4CC9}" dt="2024-02-06T07:12:54.540" v="458" actId="1076"/>
          <ac:spMkLst>
            <pc:docMk/>
            <pc:sldMk cId="382445747" sldId="270"/>
            <ac:spMk id="9" creationId="{74CDFF48-A4B4-30D8-5519-26D5722954FB}"/>
          </ac:spMkLst>
        </pc:spChg>
        <pc:spChg chg="del mod">
          <ac:chgData name="Hp Unit" userId="86ec350514542ee1" providerId="LiveId" clId="{37DF7C0E-2FFA-4315-A0F4-9354314B4CC9}" dt="2024-02-06T07:13:09.169" v="462" actId="478"/>
          <ac:spMkLst>
            <pc:docMk/>
            <pc:sldMk cId="382445747" sldId="270"/>
            <ac:spMk id="12" creationId="{71DDD285-D0D1-FB30-11DB-6D95525F8C87}"/>
          </ac:spMkLst>
        </pc:spChg>
        <pc:picChg chg="del">
          <ac:chgData name="Hp Unit" userId="86ec350514542ee1" providerId="LiveId" clId="{37DF7C0E-2FFA-4315-A0F4-9354314B4CC9}" dt="2024-02-06T07:12:56.390" v="459" actId="478"/>
          <ac:picMkLst>
            <pc:docMk/>
            <pc:sldMk cId="382445747" sldId="270"/>
            <ac:picMk id="6" creationId="{1165C6D8-8252-802A-03FB-CB5C33808A9F}"/>
          </ac:picMkLst>
        </pc:picChg>
        <pc:picChg chg="add mod">
          <ac:chgData name="Hp Unit" userId="86ec350514542ee1" providerId="LiveId" clId="{37DF7C0E-2FFA-4315-A0F4-9354314B4CC9}" dt="2024-02-06T07:18:16.759" v="529" actId="1582"/>
          <ac:picMkLst>
            <pc:docMk/>
            <pc:sldMk cId="382445747" sldId="270"/>
            <ac:picMk id="1026" creationId="{F786CB47-8AB9-963C-8E16-989B23214A27}"/>
          </ac:picMkLst>
        </pc:picChg>
        <pc:picChg chg="add mod">
          <ac:chgData name="Hp Unit" userId="86ec350514542ee1" providerId="LiveId" clId="{37DF7C0E-2FFA-4315-A0F4-9354314B4CC9}" dt="2024-02-06T07:18:24.024" v="531" actId="1582"/>
          <ac:picMkLst>
            <pc:docMk/>
            <pc:sldMk cId="382445747" sldId="270"/>
            <ac:picMk id="1028" creationId="{A207676B-5D2D-096F-6DCB-F76554E905AA}"/>
          </ac:picMkLst>
        </pc:picChg>
      </pc:sldChg>
      <pc:sldChg chg="modSp add del mod ord">
        <pc:chgData name="Hp Unit" userId="86ec350514542ee1" providerId="LiveId" clId="{37DF7C0E-2FFA-4315-A0F4-9354314B4CC9}" dt="2024-02-06T07:39:57.093" v="970" actId="2890"/>
        <pc:sldMkLst>
          <pc:docMk/>
          <pc:sldMk cId="1693275370" sldId="271"/>
        </pc:sldMkLst>
        <pc:spChg chg="mod">
          <ac:chgData name="Hp Unit" userId="86ec350514542ee1" providerId="LiveId" clId="{37DF7C0E-2FFA-4315-A0F4-9354314B4CC9}" dt="2024-02-06T07:39:55.666" v="968" actId="20577"/>
          <ac:spMkLst>
            <pc:docMk/>
            <pc:sldMk cId="1693275370" sldId="271"/>
            <ac:spMk id="9" creationId="{4889C05F-ABEF-81A4-1FBB-669777475598}"/>
          </ac:spMkLst>
        </pc:spChg>
      </pc:sldChg>
      <pc:sldChg chg="addSp delSp modSp add mod ord modNotesTx">
        <pc:chgData name="Hp Unit" userId="86ec350514542ee1" providerId="LiveId" clId="{37DF7C0E-2FFA-4315-A0F4-9354314B4CC9}" dt="2024-02-07T06:33:16.230" v="4862" actId="20577"/>
        <pc:sldMkLst>
          <pc:docMk/>
          <pc:sldMk cId="3851120964" sldId="271"/>
        </pc:sldMkLst>
        <pc:spChg chg="del mod">
          <ac:chgData name="Hp Unit" userId="86ec350514542ee1" providerId="LiveId" clId="{37DF7C0E-2FFA-4315-A0F4-9354314B4CC9}" dt="2024-02-06T07:44:42.311" v="1014"/>
          <ac:spMkLst>
            <pc:docMk/>
            <pc:sldMk cId="3851120964" sldId="271"/>
            <ac:spMk id="3" creationId="{C8A3D097-6870-37FA-E683-32B4F55FB8EF}"/>
          </ac:spMkLst>
        </pc:spChg>
        <pc:spChg chg="mod">
          <ac:chgData name="Hp Unit" userId="86ec350514542ee1" providerId="LiveId" clId="{37DF7C0E-2FFA-4315-A0F4-9354314B4CC9}" dt="2024-02-06T07:52:10.685" v="1058" actId="1076"/>
          <ac:spMkLst>
            <pc:docMk/>
            <pc:sldMk cId="3851120964" sldId="271"/>
            <ac:spMk id="5" creationId="{8B2136FE-3B3E-07C4-0C6C-DF31908DC1FD}"/>
          </ac:spMkLst>
        </pc:spChg>
        <pc:spChg chg="add mod">
          <ac:chgData name="Hp Unit" userId="86ec350514542ee1" providerId="LiveId" clId="{37DF7C0E-2FFA-4315-A0F4-9354314B4CC9}" dt="2024-02-06T07:52:34.261" v="1073" actId="1076"/>
          <ac:spMkLst>
            <pc:docMk/>
            <pc:sldMk cId="3851120964" sldId="271"/>
            <ac:spMk id="6" creationId="{FDBEFC56-BE66-6E7E-35CE-589706659877}"/>
          </ac:spMkLst>
        </pc:spChg>
        <pc:spChg chg="add mod">
          <ac:chgData name="Hp Unit" userId="86ec350514542ee1" providerId="LiveId" clId="{37DF7C0E-2FFA-4315-A0F4-9354314B4CC9}" dt="2024-02-06T07:52:54.732" v="1084" actId="1076"/>
          <ac:spMkLst>
            <pc:docMk/>
            <pc:sldMk cId="3851120964" sldId="271"/>
            <ac:spMk id="7" creationId="{1928731A-B62B-D65F-CFBB-8A8E7CDDE73F}"/>
          </ac:spMkLst>
        </pc:spChg>
        <pc:spChg chg="add mod">
          <ac:chgData name="Hp Unit" userId="86ec350514542ee1" providerId="LiveId" clId="{37DF7C0E-2FFA-4315-A0F4-9354314B4CC9}" dt="2024-02-06T07:53:09.936" v="1097" actId="20577"/>
          <ac:spMkLst>
            <pc:docMk/>
            <pc:sldMk cId="3851120964" sldId="271"/>
            <ac:spMk id="8" creationId="{138D1B01-1B82-08D4-A727-37F26CC54F18}"/>
          </ac:spMkLst>
        </pc:spChg>
        <pc:spChg chg="del">
          <ac:chgData name="Hp Unit" userId="86ec350514542ee1" providerId="LiveId" clId="{37DF7C0E-2FFA-4315-A0F4-9354314B4CC9}" dt="2024-02-06T07:42:25.075" v="1000" actId="478"/>
          <ac:spMkLst>
            <pc:docMk/>
            <pc:sldMk cId="3851120964" sldId="271"/>
            <ac:spMk id="9" creationId="{9D18887B-B6FB-1FB5-8967-CF5A96F6636E}"/>
          </ac:spMkLst>
        </pc:spChg>
        <pc:graphicFrameChg chg="add mod ord modGraphic">
          <ac:chgData name="Hp Unit" userId="86ec350514542ee1" providerId="LiveId" clId="{37DF7C0E-2FFA-4315-A0F4-9354314B4CC9}" dt="2024-02-06T07:51:58.209" v="1050" actId="171"/>
          <ac:graphicFrameMkLst>
            <pc:docMk/>
            <pc:sldMk cId="3851120964" sldId="271"/>
            <ac:graphicFrameMk id="4" creationId="{EC49CD21-8392-577B-7F94-B8BD1BA5CE94}"/>
          </ac:graphicFrameMkLst>
        </pc:graphicFrameChg>
        <pc:picChg chg="del">
          <ac:chgData name="Hp Unit" userId="86ec350514542ee1" providerId="LiveId" clId="{37DF7C0E-2FFA-4315-A0F4-9354314B4CC9}" dt="2024-02-06T07:42:27.761" v="1001" actId="478"/>
          <ac:picMkLst>
            <pc:docMk/>
            <pc:sldMk cId="3851120964" sldId="271"/>
            <ac:picMk id="1026" creationId="{FAFC1627-20C1-4E8E-5950-89163CDEAC91}"/>
          </ac:picMkLst>
        </pc:picChg>
        <pc:picChg chg="del">
          <ac:chgData name="Hp Unit" userId="86ec350514542ee1" providerId="LiveId" clId="{37DF7C0E-2FFA-4315-A0F4-9354314B4CC9}" dt="2024-02-06T07:44:42.307" v="1012" actId="478"/>
          <ac:picMkLst>
            <pc:docMk/>
            <pc:sldMk cId="3851120964" sldId="271"/>
            <ac:picMk id="1028" creationId="{E4742DCB-9A5D-5D1A-2B40-FA9E10F0471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0DFECC-2500-477A-B188-BF7DD6825EA3}" type="datetimeFigureOut">
              <a:rPr lang="en-US" smtClean="0"/>
              <a:t>3/6/2024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20391C-3378-47C5-B7E6-97B38D48A2DE}" type="slidenum">
              <a:rPr lang="en-US" smtClean="0"/>
              <a:t>‹#›</a:t>
            </a:fld>
            <a:endParaRPr lang="en-US"/>
          </a:p>
        </p:txBody>
      </p:sp>
    </p:spTree>
    <p:extLst>
      <p:ext uri="{BB962C8B-B14F-4D97-AF65-F5344CB8AC3E}">
        <p14:creationId xmlns:p14="http://schemas.microsoft.com/office/powerpoint/2010/main" val="393067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LZCaEjKymJg&amp;t=92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sz="1200" dirty="0" err="1">
                <a:solidFill>
                  <a:srgbClr val="000000"/>
                </a:solidFill>
                <a:effectLst/>
                <a:latin typeface="Calibri" panose="020F0502020204030204" pitchFamily="34" charset="0"/>
                <a:ea typeface="Arial" panose="020B0604020202020204" pitchFamily="34" charset="0"/>
                <a:cs typeface="Noto Sans Symbols"/>
              </a:rPr>
              <a:t>Inleiding</a:t>
            </a:r>
            <a:r>
              <a:rPr lang="en-GB" sz="1200" dirty="0">
                <a:solidFill>
                  <a:srgbClr val="000000"/>
                </a:solidFill>
                <a:effectLst/>
                <a:latin typeface="Calibri" panose="020F0502020204030204" pitchFamily="34" charset="0"/>
                <a:ea typeface="Arial" panose="020B0604020202020204" pitchFamily="34" charset="0"/>
                <a:cs typeface="Noto Sans Symbols"/>
              </a:rPr>
              <a:t> (4 min)</a:t>
            </a:r>
          </a:p>
          <a:p>
            <a:pPr marL="171450" lvl="0" indent="-171450">
              <a:buFont typeface="Arial" panose="020B0604020202020204" pitchFamily="34" charset="0"/>
              <a:buChar char="•"/>
            </a:pPr>
            <a:endParaRPr lang="en-GB" sz="1200" dirty="0">
              <a:solidFill>
                <a:srgbClr val="000000"/>
              </a:solidFill>
              <a:effectLst/>
              <a:latin typeface="Calibri" panose="020F0502020204030204" pitchFamily="34" charset="0"/>
              <a:ea typeface="Arial" panose="020B0604020202020204" pitchFamily="34" charset="0"/>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Groet leerders. Laat leerders toe om te gaan sit en hul leermateriaal gereed te kry.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die gevolge van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uit verlede week se les te herroep, u kan hulle vra om die volgende aan te spreek:</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Impak op individu, gesin en samelewing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Maatskaplike disintegrasie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Sê vir leerders dat vandag se les oor strategieë om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aan te spreek, te verminder en te voorkom, sal handel.</a:t>
            </a:r>
            <a:endParaRPr lang="en-US" sz="12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2620391C-3378-47C5-B7E6-97B38D48A2DE}" type="slidenum">
              <a:rPr lang="en-US" smtClean="0"/>
              <a:t>1</a:t>
            </a:fld>
            <a:endParaRPr lang="en-US"/>
          </a:p>
        </p:txBody>
      </p:sp>
    </p:spTree>
    <p:extLst>
      <p:ext uri="{BB962C8B-B14F-4D97-AF65-F5344CB8AC3E}">
        <p14:creationId xmlns:p14="http://schemas.microsoft.com/office/powerpoint/2010/main" val="3984751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p>
          <a:p>
            <a:endParaRPr lang="en-GB" dirty="0"/>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Deel die leerdoelwitte van die les:</a:t>
            </a:r>
            <a:endParaRPr lang="en-US" sz="1800" dirty="0">
              <a:effectLst/>
              <a:latin typeface="Noto Sans Symbols"/>
              <a:ea typeface="Noto Sans Symbols"/>
              <a:cs typeface="Noto Sans Symbols"/>
            </a:endParaRPr>
          </a:p>
          <a:p>
            <a:pPr marL="342900" lvl="0" indent="-342900">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Strategieë ondersoek om ongelyke magsverhoudinge en </a:t>
            </a:r>
            <a:r>
              <a:rPr lang="af-ZA" sz="1800" dirty="0" err="1">
                <a:solidFill>
                  <a:srgbClr val="000000"/>
                </a:solidFill>
                <a:effectLst/>
                <a:latin typeface="Calibri" panose="020F0502020204030204" pitchFamily="34" charset="0"/>
                <a:ea typeface="Arial" panose="020B0604020202020204" pitchFamily="34" charset="0"/>
              </a:rPr>
              <a:t>magsongelykheid</a:t>
            </a:r>
            <a:r>
              <a:rPr lang="af-ZA" sz="1800" dirty="0">
                <a:solidFill>
                  <a:srgbClr val="000000"/>
                </a:solidFill>
                <a:effectLst/>
                <a:latin typeface="Calibri" panose="020F0502020204030204" pitchFamily="34" charset="0"/>
                <a:ea typeface="Arial" panose="020B0604020202020204" pitchFamily="34" charset="0"/>
              </a:rPr>
              <a:t> tussen geslagte aan te spreek.</a:t>
            </a:r>
            <a:endParaRPr lang="en-US" sz="18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Pogings om </a:t>
            </a:r>
            <a:r>
              <a:rPr lang="af-ZA" sz="1800" dirty="0" err="1">
                <a:solidFill>
                  <a:srgbClr val="000000"/>
                </a:solidFill>
                <a:effectLst/>
                <a:latin typeface="Calibri" panose="020F0502020204030204" pitchFamily="34" charset="0"/>
                <a:ea typeface="Arial" panose="020B0604020202020204" pitchFamily="34" charset="0"/>
              </a:rPr>
              <a:t>geslagsgebaseerde</a:t>
            </a:r>
            <a:r>
              <a:rPr lang="af-ZA" sz="1800" dirty="0">
                <a:solidFill>
                  <a:srgbClr val="000000"/>
                </a:solidFill>
                <a:effectLst/>
                <a:latin typeface="Calibri" panose="020F0502020204030204" pitchFamily="34" charset="0"/>
                <a:ea typeface="Arial" panose="020B0604020202020204" pitchFamily="34" charset="0"/>
              </a:rPr>
              <a:t> geweld te verminder en te voorkom evalueer: Bewusmakingsveldtogte, opvoedkundige programme soos OSO. gratis sosiale en </a:t>
            </a:r>
            <a:r>
              <a:rPr lang="af-ZA" sz="1800" dirty="0" err="1">
                <a:solidFill>
                  <a:srgbClr val="000000"/>
                </a:solidFill>
                <a:effectLst/>
                <a:latin typeface="Calibri" panose="020F0502020204030204" pitchFamily="34" charset="0"/>
                <a:ea typeface="Arial" panose="020B0604020202020204" pitchFamily="34" charset="0"/>
              </a:rPr>
              <a:t>regsondersteuning</a:t>
            </a:r>
            <a:endParaRPr lang="en-US"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2620391C-3378-47C5-B7E6-97B38D48A2DE}" type="slidenum">
              <a:rPr lang="en-US" smtClean="0"/>
              <a:t>2</a:t>
            </a:fld>
            <a:endParaRPr lang="en-US"/>
          </a:p>
        </p:txBody>
      </p:sp>
    </p:spTree>
    <p:extLst>
      <p:ext uri="{BB962C8B-B14F-4D97-AF65-F5344CB8AC3E}">
        <p14:creationId xmlns:p14="http://schemas.microsoft.com/office/powerpoint/2010/main" val="4191839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&amp; </a:t>
            </a:r>
            <a:r>
              <a:rPr lang="en-GB" dirty="0" err="1"/>
              <a:t>Aktiwiteit</a:t>
            </a:r>
            <a:r>
              <a:rPr lang="en-GB" dirty="0"/>
              <a:t> (</a:t>
            </a:r>
            <a:r>
              <a:rPr lang="en-GB" dirty="0" err="1"/>
              <a:t>Deel</a:t>
            </a:r>
            <a:r>
              <a:rPr lang="en-GB" dirty="0"/>
              <a:t> 1) (10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na te dink en te deel hoe die institusionele strategieë op die skyfie kan help om ongelyke magsverhoudinge aan te spreek. Gedurende die bespreking moet leerders </a:t>
            </a:r>
            <a:r>
              <a:rPr lang="af-ZA" sz="1200" b="1" dirty="0">
                <a:solidFill>
                  <a:srgbClr val="000000"/>
                </a:solidFill>
                <a:effectLst/>
                <a:latin typeface="Calibri" panose="020F0502020204030204" pitchFamily="34" charset="0"/>
                <a:ea typeface="Arial" panose="020B0604020202020204" pitchFamily="34" charset="0"/>
                <a:cs typeface="Noto Sans Symbols"/>
              </a:rPr>
              <a:t>Vraag 1.1 </a:t>
            </a:r>
            <a:r>
              <a:rPr lang="af-ZA" sz="1200" dirty="0">
                <a:solidFill>
                  <a:srgbClr val="000000"/>
                </a:solidFill>
                <a:effectLst/>
                <a:latin typeface="Calibri" panose="020F0502020204030204" pitchFamily="34" charset="0"/>
                <a:ea typeface="Arial" panose="020B0604020202020204" pitchFamily="34" charset="0"/>
                <a:cs typeface="Noto Sans Symbols"/>
              </a:rPr>
              <a:t>in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1</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4 – Werkkaart</a:t>
            </a:r>
            <a:r>
              <a:rPr lang="af-ZA" sz="1200" dirty="0">
                <a:solidFill>
                  <a:srgbClr val="000000"/>
                </a:solidFill>
                <a:effectLst/>
                <a:latin typeface="Calibri" panose="020F0502020204030204" pitchFamily="34" charset="0"/>
                <a:ea typeface="Arial" panose="020B0604020202020204" pitchFamily="34" charset="0"/>
                <a:cs typeface="Noto Sans Symbols"/>
              </a:rPr>
              <a:t>)</a:t>
            </a:r>
            <a:r>
              <a:rPr lang="af-ZA" sz="1200" b="1" i="1" dirty="0">
                <a:solidFill>
                  <a:srgbClr val="000000"/>
                </a:solidFill>
                <a:effectLst/>
                <a:latin typeface="Calibri" panose="020F0502020204030204" pitchFamily="34" charset="0"/>
                <a:ea typeface="Arial" panose="020B0604020202020204" pitchFamily="34" charset="0"/>
                <a:cs typeface="Noto Sans Symbols"/>
              </a:rPr>
              <a:t> </a:t>
            </a:r>
            <a:r>
              <a:rPr lang="af-ZA" sz="1200" dirty="0">
                <a:solidFill>
                  <a:srgbClr val="000000"/>
                </a:solidFill>
                <a:effectLst/>
                <a:latin typeface="Calibri" panose="020F0502020204030204" pitchFamily="34" charset="0"/>
                <a:ea typeface="Arial" panose="020B0604020202020204" pitchFamily="34" charset="0"/>
                <a:cs typeface="Noto Sans Symbols"/>
              </a:rPr>
              <a:t>voltooi.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Opvoeding en Bewustheid: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Bevorder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geslagsensitiewe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onderwys wat tradisionele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geslagsnorme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stereotipes uitdaag. Verhoog bewustheid oor die skadelike gevolge van ongelyke magsverhoudinge vanaf 'n vroeë ouderdom. Dit sal 'n meer inklusiewe en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billike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samelewing bevorder. (Maak seker dat leerders verstaan ​​wat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billikheid</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beteken: Om regverdig en onpartydig te wees. Om te verseker dat almal volgens hul individuele omstandighede dit wat hulle nodig het of verdien, ontvang.)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1143000" algn="just"/>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Regshervorming: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Voer regspraak vir en implementeer regshervorming wat geslagsgelykheid bevorder, individue teen diskriminasie beskerm en gelyke geleenthede in alle aspekte van die lewe verseker, insluitend die werksplek en gesin. Dit bied 'n basis om diskriminasie aan te spreek en te voorkom.</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As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werkplekke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geslagsomvattende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beleide aanneem en afdwing, soos gelyke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betaalmaatreëls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buigsame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werkreëlings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beleid teen diskriminasie. Dit sal 'n kultuur van regverdigheid en gelykheid bevorder.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Beleide in die Werksplek</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Moedig werkplekke aan om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geslagsomvattende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beleide aan te neem en af te dwing, soos gelyke vergoeding, buigsame reëlings en 'n beleid teen diskriminasie. Dit sal 'n kultuur van regverdigheid en gelykheid bevorder.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err="1">
                <a:effectLst/>
                <a:latin typeface="Calibri" panose="020F0502020204030204" pitchFamily="34" charset="0"/>
                <a:ea typeface="Courier New" panose="02070309020205020404" pitchFamily="49" charset="0"/>
                <a:cs typeface="Courier New" panose="02070309020205020404" pitchFamily="49" charset="0"/>
              </a:rPr>
              <a:t>Bemagtigingsprogramme</a:t>
            </a:r>
            <a:r>
              <a:rPr lang="af-ZA" sz="1200" b="1" dirty="0">
                <a:effectLst/>
                <a:latin typeface="Calibri" panose="020F0502020204030204" pitchFamily="34" charset="0"/>
                <a:ea typeface="Courier New" panose="02070309020205020404" pitchFamily="49" charset="0"/>
                <a:cs typeface="Courier New" panose="02070309020205020404" pitchFamily="49" charset="0"/>
              </a:rPr>
              <a:t>: </a:t>
            </a:r>
            <a:r>
              <a:rPr lang="af-ZA" sz="1200" dirty="0">
                <a:effectLst/>
                <a:latin typeface="Calibri" panose="020F0502020204030204" pitchFamily="34" charset="0"/>
                <a:ea typeface="Courier New" panose="02070309020205020404" pitchFamily="49" charset="0"/>
                <a:cs typeface="Courier New" panose="02070309020205020404" pitchFamily="49" charset="0"/>
              </a:rPr>
              <a:t>Ontwikkel en ondersteun programme wat vroue ekonomies, sosiaal en polities bemagtig. Dit sluit inisiatiewe in om vroue se opvoeding, werksvaardighede en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leierskapvermoëns</a:t>
            </a:r>
            <a:r>
              <a:rPr lang="af-ZA" sz="1200" dirty="0">
                <a:effectLst/>
                <a:latin typeface="Calibri" panose="020F0502020204030204" pitchFamily="34" charset="0"/>
                <a:ea typeface="Courier New" panose="02070309020205020404" pitchFamily="49" charset="0"/>
                <a:cs typeface="Courier New" panose="02070309020205020404" pitchFamily="49" charset="0"/>
              </a:rPr>
              <a:t> te verbeter. Dit sal tot 'n meer gebalanseerde verdeling van mag lei.</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914400" algn="l"/>
              </a:tabLst>
            </a:pPr>
            <a:r>
              <a:rPr lang="af-ZA" sz="1200" b="1" u="sng" dirty="0">
                <a:solidFill>
                  <a:srgbClr val="000000"/>
                </a:solidFill>
                <a:effectLst/>
                <a:highlight>
                  <a:srgbClr val="00FF00"/>
                </a:highlight>
                <a:latin typeface="Calibri" panose="020F0502020204030204" pitchFamily="34" charset="0"/>
                <a:ea typeface="Arial" panose="020B0604020202020204" pitchFamily="34" charset="0"/>
                <a:cs typeface="Noto Sans Symbols"/>
              </a:rPr>
              <a:t>Goed om te weet</a:t>
            </a:r>
            <a:r>
              <a:rPr lang="af-ZA" sz="1200" b="1" dirty="0">
                <a:solidFill>
                  <a:srgbClr val="000000"/>
                </a:solidFill>
                <a:effectLst/>
                <a:latin typeface="Calibri" panose="020F0502020204030204" pitchFamily="34" charset="0"/>
                <a:ea typeface="Arial" panose="020B0604020202020204" pitchFamily="34" charset="0"/>
                <a:cs typeface="Noto Sans Symbols"/>
              </a:rPr>
              <a:t>: </a:t>
            </a:r>
            <a:r>
              <a:rPr lang="af-ZA" sz="1200" dirty="0">
                <a:solidFill>
                  <a:srgbClr val="000000"/>
                </a:solidFill>
                <a:effectLst/>
                <a:latin typeface="Calibri" panose="020F0502020204030204" pitchFamily="34" charset="0"/>
                <a:ea typeface="Arial" panose="020B0604020202020204" pitchFamily="34" charset="0"/>
                <a:cs typeface="Noto Sans Symbols"/>
              </a:rPr>
              <a:t>Stel leerders bekend aan omgewings-, maatskaplike- en </a:t>
            </a:r>
            <a:r>
              <a:rPr lang="af-ZA" sz="1200" dirty="0" err="1">
                <a:solidFill>
                  <a:srgbClr val="000000"/>
                </a:solidFill>
                <a:effectLst/>
                <a:latin typeface="Calibri" panose="020F0502020204030204" pitchFamily="34" charset="0"/>
                <a:ea typeface="Arial" panose="020B0604020202020204" pitchFamily="34" charset="0"/>
                <a:cs typeface="Noto Sans Symbols"/>
              </a:rPr>
              <a:t>bestuurskriteria</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dirty="0" err="1">
                <a:solidFill>
                  <a:srgbClr val="000000"/>
                </a:solidFill>
                <a:effectLst/>
                <a:latin typeface="Calibri" panose="020F0502020204030204" pitchFamily="34" charset="0"/>
                <a:ea typeface="Arial" panose="020B0604020202020204" pitchFamily="34" charset="0"/>
                <a:cs typeface="Noto Sans Symbols"/>
              </a:rPr>
              <a:t>OMB</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dirty="0" err="1">
                <a:solidFill>
                  <a:srgbClr val="000000"/>
                </a:solidFill>
                <a:effectLst/>
                <a:latin typeface="Calibri" panose="020F0502020204030204" pitchFamily="34" charset="0"/>
                <a:ea typeface="Arial" panose="020B0604020202020204" pitchFamily="34" charset="0"/>
                <a:cs typeface="Noto Sans Symbols"/>
              </a:rPr>
              <a:t>OMB</a:t>
            </a:r>
            <a:r>
              <a:rPr lang="af-ZA" sz="1200" dirty="0">
                <a:solidFill>
                  <a:srgbClr val="000000"/>
                </a:solidFill>
                <a:effectLst/>
                <a:latin typeface="Calibri" panose="020F0502020204030204" pitchFamily="34" charset="0"/>
                <a:ea typeface="Arial" panose="020B0604020202020204" pitchFamily="34" charset="0"/>
                <a:cs typeface="Noto Sans Symbols"/>
              </a:rPr>
              <a:t> is 'n raamwerk vir belanghebbendes wat volhoubaarheid prioritiseer om te bepaal hoe goed 'n organisasie risiko's en geleenthede in hierdie drie gebiede aanspreek. Deur aan die bogenoemde vier </a:t>
            </a:r>
            <a:r>
              <a:rPr lang="af-ZA" sz="1200" dirty="0" err="1">
                <a:solidFill>
                  <a:srgbClr val="000000"/>
                </a:solidFill>
                <a:effectLst/>
                <a:latin typeface="Calibri" panose="020F0502020204030204" pitchFamily="34" charset="0"/>
                <a:ea typeface="Arial" panose="020B0604020202020204" pitchFamily="34" charset="0"/>
                <a:cs typeface="Noto Sans Symbols"/>
              </a:rPr>
              <a:t>kolpunte</a:t>
            </a:r>
            <a:r>
              <a:rPr lang="af-ZA" sz="1200" dirty="0">
                <a:solidFill>
                  <a:srgbClr val="000000"/>
                </a:solidFill>
                <a:effectLst/>
                <a:latin typeface="Calibri" panose="020F0502020204030204" pitchFamily="34" charset="0"/>
                <a:ea typeface="Arial" panose="020B0604020202020204" pitchFamily="34" charset="0"/>
                <a:cs typeface="Noto Sans Symbols"/>
              </a:rPr>
              <a:t> aandag te gee, kan organisasies hul nakoming van die maatskaplike- en </a:t>
            </a:r>
            <a:r>
              <a:rPr lang="af-ZA" sz="1200" dirty="0" err="1">
                <a:solidFill>
                  <a:srgbClr val="000000"/>
                </a:solidFill>
                <a:effectLst/>
                <a:latin typeface="Calibri" panose="020F0502020204030204" pitchFamily="34" charset="0"/>
                <a:ea typeface="Arial" panose="020B0604020202020204" pitchFamily="34" charset="0"/>
                <a:cs typeface="Noto Sans Symbols"/>
              </a:rPr>
              <a:t>bestuursaspekte</a:t>
            </a:r>
            <a:r>
              <a:rPr lang="af-ZA" sz="1200" dirty="0">
                <a:solidFill>
                  <a:srgbClr val="000000"/>
                </a:solidFill>
                <a:effectLst/>
                <a:latin typeface="Calibri" panose="020F0502020204030204" pitchFamily="34" charset="0"/>
                <a:ea typeface="Arial" panose="020B0604020202020204" pitchFamily="34" charset="0"/>
                <a:cs typeface="Noto Sans Symbols"/>
              </a:rPr>
              <a:t> van </a:t>
            </a:r>
            <a:r>
              <a:rPr lang="af-ZA" sz="1200" dirty="0" err="1">
                <a:solidFill>
                  <a:srgbClr val="000000"/>
                </a:solidFill>
                <a:effectLst/>
                <a:latin typeface="Calibri" panose="020F0502020204030204" pitchFamily="34" charset="0"/>
                <a:ea typeface="Arial" panose="020B0604020202020204" pitchFamily="34" charset="0"/>
                <a:cs typeface="Noto Sans Symbols"/>
              </a:rPr>
              <a:t>OMB</a:t>
            </a:r>
            <a:r>
              <a:rPr lang="af-ZA" sz="1200" dirty="0">
                <a:solidFill>
                  <a:srgbClr val="000000"/>
                </a:solidFill>
                <a:effectLst/>
                <a:latin typeface="Calibri" panose="020F0502020204030204" pitchFamily="34" charset="0"/>
                <a:ea typeface="Arial" panose="020B0604020202020204" pitchFamily="34" charset="0"/>
                <a:cs typeface="Noto Sans Symbols"/>
              </a:rPr>
              <a:t> verbeter en sodoende vir beleggers aantrekliker wees. Gegewe Suid-Afrika se geskiedenis van sosiale ongelykheid en omgewingskwessies is </a:t>
            </a:r>
            <a:r>
              <a:rPr lang="af-ZA" sz="1200" dirty="0" err="1">
                <a:solidFill>
                  <a:srgbClr val="000000"/>
                </a:solidFill>
                <a:effectLst/>
                <a:latin typeface="Calibri" panose="020F0502020204030204" pitchFamily="34" charset="0"/>
                <a:ea typeface="Arial" panose="020B0604020202020204" pitchFamily="34" charset="0"/>
                <a:cs typeface="Noto Sans Symbols"/>
              </a:rPr>
              <a:t>OMB</a:t>
            </a:r>
            <a:r>
              <a:rPr lang="af-ZA" sz="1200" dirty="0">
                <a:solidFill>
                  <a:srgbClr val="000000"/>
                </a:solidFill>
                <a:effectLst/>
                <a:latin typeface="Calibri" panose="020F0502020204030204" pitchFamily="34" charset="0"/>
                <a:ea typeface="Arial" panose="020B0604020202020204" pitchFamily="34" charset="0"/>
                <a:cs typeface="Noto Sans Symbols"/>
              </a:rPr>
              <a:t> veral belangrik. </a:t>
            </a:r>
            <a:r>
              <a:rPr lang="af-ZA" sz="1200" dirty="0" err="1">
                <a:solidFill>
                  <a:srgbClr val="000000"/>
                </a:solidFill>
                <a:effectLst/>
                <a:latin typeface="Calibri" panose="020F0502020204030204" pitchFamily="34" charset="0"/>
                <a:ea typeface="Arial" panose="020B0604020202020204" pitchFamily="34" charset="0"/>
                <a:cs typeface="Noto Sans Symbols"/>
              </a:rPr>
              <a:t>OMB</a:t>
            </a:r>
            <a:r>
              <a:rPr lang="af-ZA" sz="1200" dirty="0">
                <a:solidFill>
                  <a:srgbClr val="000000"/>
                </a:solidFill>
                <a:effectLst/>
                <a:latin typeface="Calibri" panose="020F0502020204030204" pitchFamily="34" charset="0"/>
                <a:ea typeface="Arial" panose="020B0604020202020204" pitchFamily="34" charset="0"/>
                <a:cs typeface="Noto Sans Symbols"/>
              </a:rPr>
              <a:t> is besig om 'n gewilde rigtinggewende raamwerk te word waarvan leerders nog baie in die toekoms sal hoor.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Gemeenskapsbetrokkenheid: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Betrek gemeenskappe by gesprekke oor geslagsgelykheid, moedig dialoog aan wat tradisionele oortuigings uitdaag en inklusiewe houdings bevorder. Dit sal 'n ondersteunende omgewing vir verandering op beide individuele en gemeenskapsvlak skep.</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Mediageletterdheid: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Bevorder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mediageletterdheidsprogramme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wat individue, veral jongmense, leer om geslag-stereotipes, wat in die media uitgebeeld word, krities te ontleed en uit te daag. Dit sal tot beter ingeligte en bewustelike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mediaverbruik</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lei.</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Ondersteuning vir Manlike Bondgenote: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Moedig die betrokkenheid van mans en seuns, as bondgenote in die stryd om geslagsgelykheid te bevorder, aan. Programme wat positiewe manlikheid bevorder en toksiese manlikheid uitdaag, kan bydra tot veranderende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samelewingshoudings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Dit kan lei tot 'n samewerkende omgewing waar mans bydra tot die aftakeling van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geslagstereotipes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vir geslagsgelykheid regspraak voer.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2620391C-3378-47C5-B7E6-97B38D48A2DE}" type="slidenum">
              <a:rPr lang="en-US" smtClean="0"/>
              <a:t>3</a:t>
            </a:fld>
            <a:endParaRPr lang="en-US"/>
          </a:p>
        </p:txBody>
      </p:sp>
    </p:spTree>
    <p:extLst>
      <p:ext uri="{BB962C8B-B14F-4D97-AF65-F5344CB8AC3E}">
        <p14:creationId xmlns:p14="http://schemas.microsoft.com/office/powerpoint/2010/main" val="413971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&amp; </a:t>
            </a:r>
            <a:r>
              <a:rPr lang="en-GB" dirty="0" err="1"/>
              <a:t>Aktiwiteit</a:t>
            </a:r>
            <a:r>
              <a:rPr lang="en-GB" dirty="0"/>
              <a:t> (</a:t>
            </a:r>
            <a:r>
              <a:rPr lang="en-GB" dirty="0" err="1"/>
              <a:t>Deel</a:t>
            </a:r>
            <a:r>
              <a:rPr lang="en-GB" dirty="0"/>
              <a:t> 2) (5 min)</a:t>
            </a:r>
          </a:p>
          <a:p>
            <a:endParaRPr lang="en-GB" dirty="0"/>
          </a:p>
          <a:p>
            <a:pPr marL="342900" lvl="0" indent="-342900" algn="just">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Skyfie 4: </a:t>
            </a:r>
            <a:r>
              <a:rPr lang="af-ZA" sz="1800" dirty="0">
                <a:solidFill>
                  <a:srgbClr val="000000"/>
                </a:solidFill>
                <a:effectLst/>
                <a:latin typeface="Calibri" panose="020F0502020204030204" pitchFamily="34" charset="0"/>
                <a:ea typeface="Arial" panose="020B0604020202020204" pitchFamily="34" charset="0"/>
                <a:cs typeface="Noto Sans Symbols"/>
              </a:rPr>
              <a:t>Verduidelik dat </a:t>
            </a:r>
            <a:r>
              <a:rPr lang="af-ZA" sz="1800" dirty="0" err="1">
                <a:solidFill>
                  <a:srgbClr val="000000"/>
                </a:solidFill>
                <a:effectLst/>
                <a:latin typeface="Calibri" panose="020F0502020204030204" pitchFamily="34" charset="0"/>
                <a:ea typeface="Arial" panose="020B0604020202020204" pitchFamily="34" charset="0"/>
                <a:cs typeface="Noto Sans Symbols"/>
              </a:rPr>
              <a:t>GGG</a:t>
            </a:r>
            <a:r>
              <a:rPr lang="af-ZA" sz="1800" dirty="0">
                <a:solidFill>
                  <a:srgbClr val="000000"/>
                </a:solidFill>
                <a:effectLst/>
                <a:latin typeface="Calibri" panose="020F0502020204030204" pitchFamily="34" charset="0"/>
                <a:ea typeface="Arial" panose="020B0604020202020204" pitchFamily="34" charset="0"/>
                <a:cs typeface="Noto Sans Symbols"/>
              </a:rPr>
              <a:t>-bewusmakingsveldtogte 'n deurslaggewende rol speel in die vermindering en voorkoming van </a:t>
            </a:r>
            <a:r>
              <a:rPr lang="af-ZA" sz="1800" dirty="0" err="1">
                <a:solidFill>
                  <a:srgbClr val="000000"/>
                </a:solidFill>
                <a:effectLst/>
                <a:latin typeface="Calibri" panose="020F0502020204030204" pitchFamily="34" charset="0"/>
                <a:ea typeface="Arial" panose="020B0604020202020204" pitchFamily="34" charset="0"/>
                <a:cs typeface="Noto Sans Symbols"/>
              </a:rPr>
              <a:t>GGG</a:t>
            </a:r>
            <a:r>
              <a:rPr lang="af-ZA" sz="1800" dirty="0">
                <a:solidFill>
                  <a:srgbClr val="000000"/>
                </a:solidFill>
                <a:effectLst/>
                <a:latin typeface="Calibri" panose="020F0502020204030204" pitchFamily="34" charset="0"/>
                <a:ea typeface="Arial" panose="020B0604020202020204" pitchFamily="34" charset="0"/>
                <a:cs typeface="Noto Sans Symbols"/>
              </a:rPr>
              <a:t> deur verskeie aspekte van die kwessie aan te spreek.</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Terwyl leerders na die video kyk oor 16 Dae van Aktivisme vir Geen Geweld teen Vroue en Kinders, moet hulle probeer om die rolle te identifiseer wat </a:t>
            </a:r>
            <a:r>
              <a:rPr lang="af-ZA" sz="1800" dirty="0" err="1">
                <a:solidFill>
                  <a:srgbClr val="000000"/>
                </a:solidFill>
                <a:effectLst/>
                <a:latin typeface="Calibri" panose="020F0502020204030204" pitchFamily="34" charset="0"/>
                <a:ea typeface="Arial" panose="020B0604020202020204" pitchFamily="34" charset="0"/>
                <a:cs typeface="Noto Sans Symbols"/>
              </a:rPr>
              <a:t>GGG</a:t>
            </a:r>
            <a:r>
              <a:rPr lang="af-ZA" sz="1800" dirty="0">
                <a:solidFill>
                  <a:srgbClr val="000000"/>
                </a:solidFill>
                <a:effectLst/>
                <a:latin typeface="Calibri" panose="020F0502020204030204" pitchFamily="34" charset="0"/>
                <a:ea typeface="Arial" panose="020B0604020202020204" pitchFamily="34" charset="0"/>
                <a:cs typeface="Noto Sans Symbols"/>
              </a:rPr>
              <a:t>-veldtogte speel om die kwessie aan te spreek.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Video skakel: </a:t>
            </a:r>
            <a:r>
              <a:rPr lang="af-ZA" sz="1800" u="sng" dirty="0">
                <a:solidFill>
                  <a:srgbClr val="0000FF"/>
                </a:solidFill>
                <a:effectLst/>
                <a:latin typeface="Calibri" panose="020F0502020204030204" pitchFamily="34" charset="0"/>
                <a:ea typeface="Arial" panose="020B0604020202020204" pitchFamily="34" charset="0"/>
                <a:cs typeface="Noto Sans Symbols"/>
                <a:hlinkClick r:id="rId3"/>
              </a:rPr>
              <a:t>https://www.youtube.com/watch?v=LZCaEjKymJg&amp;t=92s</a:t>
            </a:r>
            <a:r>
              <a:rPr lang="af-ZA" sz="1800" dirty="0">
                <a:solidFill>
                  <a:srgbClr val="000000"/>
                </a:solidFill>
                <a:effectLst/>
                <a:latin typeface="Calibri" panose="020F0502020204030204" pitchFamily="34" charset="0"/>
                <a:ea typeface="Arial" panose="020B0604020202020204" pitchFamily="34" charset="0"/>
                <a:cs typeface="Noto Sans Symbols"/>
              </a:rPr>
              <a:t> (1 min 38 sek)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vir terugvoer van die leerders. Laat hulle toe om 'n dinkskrum te hou oor ander rolle wat nie in die video genoem is nie. Tydens hierdie bespreking moet leerders </a:t>
            </a:r>
            <a:r>
              <a:rPr lang="af-ZA" sz="1800" b="1" dirty="0">
                <a:solidFill>
                  <a:srgbClr val="000000"/>
                </a:solidFill>
                <a:effectLst/>
                <a:latin typeface="Calibri" panose="020F0502020204030204" pitchFamily="34" charset="0"/>
                <a:ea typeface="Arial" panose="020B0604020202020204" pitchFamily="34" charset="0"/>
                <a:cs typeface="Noto Sans Symbols"/>
              </a:rPr>
              <a:t>Vraag 1.2 </a:t>
            </a:r>
            <a:r>
              <a:rPr lang="af-ZA" sz="1800" dirty="0">
                <a:solidFill>
                  <a:srgbClr val="000000"/>
                </a:solidFill>
                <a:effectLst/>
                <a:latin typeface="Calibri" panose="020F0502020204030204" pitchFamily="34" charset="0"/>
                <a:ea typeface="Arial" panose="020B0604020202020204" pitchFamily="34" charset="0"/>
                <a:cs typeface="Noto Sans Symbols"/>
              </a:rPr>
              <a:t>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4 – Werkkaart</a:t>
            </a:r>
            <a:r>
              <a:rPr lang="af-ZA" sz="1800" dirty="0">
                <a:solidFill>
                  <a:srgbClr val="000000"/>
                </a:solidFill>
                <a:effectLst/>
                <a:latin typeface="Calibri" panose="020F0502020204030204" pitchFamily="34" charset="0"/>
                <a:ea typeface="Arial" panose="020B0604020202020204" pitchFamily="34" charset="0"/>
                <a:cs typeface="Noto Sans Symbols"/>
              </a:rPr>
              <a:t>) beantwoord.</a:t>
            </a:r>
            <a:endParaRPr lang="en-US" sz="1800" dirty="0">
              <a:solidFill>
                <a:schemeClr val="tx1"/>
              </a:solidFill>
              <a:effectLst/>
              <a:latin typeface="Noto Sans Symbols"/>
              <a:ea typeface="Arial" panose="020B0604020202020204" pitchFamily="34" charset="0"/>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rPr>
              <a:t>Noem aan leerders dat daar inligting oor twee ander </a:t>
            </a:r>
            <a:r>
              <a:rPr lang="af-ZA" sz="1800" dirty="0" err="1">
                <a:solidFill>
                  <a:srgbClr val="000000"/>
                </a:solidFill>
                <a:effectLst/>
                <a:latin typeface="Calibri" panose="020F0502020204030204" pitchFamily="34" charset="0"/>
                <a:ea typeface="Arial" panose="020B0604020202020204" pitchFamily="34" charset="0"/>
              </a:rPr>
              <a:t>GGG</a:t>
            </a:r>
            <a:r>
              <a:rPr lang="af-ZA" sz="1800" dirty="0">
                <a:solidFill>
                  <a:srgbClr val="000000"/>
                </a:solidFill>
                <a:effectLst/>
                <a:latin typeface="Calibri" panose="020F0502020204030204" pitchFamily="34" charset="0"/>
                <a:ea typeface="Arial" panose="020B0604020202020204" pitchFamily="34" charset="0"/>
              </a:rPr>
              <a:t>-veldtogte op bladsy 12 van hul </a:t>
            </a:r>
            <a:r>
              <a:rPr lang="af-ZA" sz="1800" b="1" i="1" u="sng" dirty="0" err="1">
                <a:solidFill>
                  <a:srgbClr val="000000"/>
                </a:solidFill>
                <a:effectLst/>
                <a:latin typeface="Calibri" panose="020F0502020204030204" pitchFamily="34" charset="0"/>
                <a:ea typeface="Arial" panose="020B0604020202020204" pitchFamily="34" charset="0"/>
              </a:rPr>
              <a:t>Inhoudsopsomming</a:t>
            </a:r>
            <a:r>
              <a:rPr lang="af-ZA" sz="1800" b="1" i="1" u="sng" dirty="0">
                <a:solidFill>
                  <a:srgbClr val="000000"/>
                </a:solidFill>
                <a:effectLst/>
                <a:latin typeface="Calibri" panose="020F0502020204030204" pitchFamily="34" charset="0"/>
                <a:ea typeface="Arial" panose="020B0604020202020204" pitchFamily="34" charset="0"/>
              </a:rPr>
              <a:t> </a:t>
            </a:r>
            <a:r>
              <a:rPr lang="af-ZA" sz="1800" dirty="0">
                <a:solidFill>
                  <a:srgbClr val="000000"/>
                </a:solidFill>
                <a:effectLst/>
                <a:latin typeface="Calibri" panose="020F0502020204030204" pitchFamily="34" charset="0"/>
                <a:ea typeface="Arial" panose="020B0604020202020204" pitchFamily="34" charset="0"/>
              </a:rPr>
              <a:t>is (wat later uitgedeel sal word) wat hulle in hul eie tyd kan ondersoek.</a:t>
            </a:r>
            <a:endParaRPr lang="en-GB" dirty="0"/>
          </a:p>
        </p:txBody>
      </p:sp>
      <p:sp>
        <p:nvSpPr>
          <p:cNvPr id="4" name="Slide Number Placeholder 3"/>
          <p:cNvSpPr>
            <a:spLocks noGrp="1"/>
          </p:cNvSpPr>
          <p:nvPr>
            <p:ph type="sldNum" sz="quarter" idx="5"/>
          </p:nvPr>
        </p:nvSpPr>
        <p:spPr/>
        <p:txBody>
          <a:bodyPr/>
          <a:lstStyle/>
          <a:p>
            <a:fld id="{2620391C-3378-47C5-B7E6-97B38D48A2DE}" type="slidenum">
              <a:rPr lang="en-US" smtClean="0"/>
              <a:t>4</a:t>
            </a:fld>
            <a:endParaRPr lang="en-US"/>
          </a:p>
        </p:txBody>
      </p:sp>
    </p:spTree>
    <p:extLst>
      <p:ext uri="{BB962C8B-B14F-4D97-AF65-F5344CB8AC3E}">
        <p14:creationId xmlns:p14="http://schemas.microsoft.com/office/powerpoint/2010/main" val="1376733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a:t>
            </a:r>
            <a:r>
              <a:rPr lang="en-GB" dirty="0" err="1"/>
              <a:t>Deel</a:t>
            </a:r>
            <a:r>
              <a:rPr lang="en-GB" dirty="0"/>
              <a:t> 3) (1 min)</a:t>
            </a:r>
          </a:p>
          <a:p>
            <a:endParaRPr lang="en-GB" dirty="0"/>
          </a:p>
          <a:p>
            <a:pPr marL="285750" indent="-285750">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rPr>
              <a:t>Verduidelik dat daar ook onderwys- en ondersteuningsprogramme is wat help om </a:t>
            </a:r>
            <a:r>
              <a:rPr lang="af-ZA" sz="1800" dirty="0" err="1">
                <a:solidFill>
                  <a:srgbClr val="000000"/>
                </a:solidFill>
                <a:effectLst/>
                <a:latin typeface="Calibri" panose="020F0502020204030204" pitchFamily="34" charset="0"/>
                <a:ea typeface="Arial" panose="020B0604020202020204" pitchFamily="34" charset="0"/>
              </a:rPr>
              <a:t>GGG</a:t>
            </a:r>
            <a:r>
              <a:rPr lang="af-ZA" sz="1800" dirty="0">
                <a:solidFill>
                  <a:srgbClr val="000000"/>
                </a:solidFill>
                <a:effectLst/>
                <a:latin typeface="Calibri" panose="020F0502020204030204" pitchFamily="34" charset="0"/>
                <a:ea typeface="Arial" panose="020B0604020202020204" pitchFamily="34" charset="0"/>
              </a:rPr>
              <a:t> aan te spreek, te voorkom en te verminder. Hierdie programme kan deur die regering of privaatsektor behartig word. In die volgende twee skyfies sal twee sulke programme in meer besonderhede bespreek word.</a:t>
            </a:r>
            <a:endParaRPr lang="en-GB" dirty="0"/>
          </a:p>
        </p:txBody>
      </p:sp>
      <p:sp>
        <p:nvSpPr>
          <p:cNvPr id="4" name="Slide Number Placeholder 3"/>
          <p:cNvSpPr>
            <a:spLocks noGrp="1"/>
          </p:cNvSpPr>
          <p:nvPr>
            <p:ph type="sldNum" sz="quarter" idx="5"/>
          </p:nvPr>
        </p:nvSpPr>
        <p:spPr/>
        <p:txBody>
          <a:bodyPr/>
          <a:lstStyle/>
          <a:p>
            <a:fld id="{2620391C-3378-47C5-B7E6-97B38D48A2DE}" type="slidenum">
              <a:rPr lang="en-US" smtClean="0"/>
              <a:t>5</a:t>
            </a:fld>
            <a:endParaRPr lang="en-US"/>
          </a:p>
        </p:txBody>
      </p:sp>
    </p:spTree>
    <p:extLst>
      <p:ext uri="{BB962C8B-B14F-4D97-AF65-F5344CB8AC3E}">
        <p14:creationId xmlns:p14="http://schemas.microsoft.com/office/powerpoint/2010/main" val="2049834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&amp; </a:t>
            </a:r>
            <a:r>
              <a:rPr lang="en-GB" dirty="0" err="1"/>
              <a:t>Aktiwiteit</a:t>
            </a:r>
            <a:r>
              <a:rPr lang="en-GB" dirty="0"/>
              <a:t> (</a:t>
            </a:r>
            <a:r>
              <a:rPr lang="en-GB" dirty="0" err="1"/>
              <a:t>Deel</a:t>
            </a:r>
            <a:r>
              <a:rPr lang="en-GB" dirty="0"/>
              <a:t> 3) (5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Gedurende die bespreking van hierdie skyfie moet leerders </a:t>
            </a:r>
            <a:r>
              <a:rPr lang="af-ZA" sz="1200" b="1" dirty="0">
                <a:solidFill>
                  <a:srgbClr val="000000"/>
                </a:solidFill>
                <a:effectLst/>
                <a:latin typeface="Calibri" panose="020F0502020204030204" pitchFamily="34" charset="0"/>
                <a:ea typeface="Arial" panose="020B0604020202020204" pitchFamily="34" charset="0"/>
                <a:cs typeface="Noto Sans Symbols"/>
              </a:rPr>
              <a:t>Vraag 1.3 </a:t>
            </a:r>
            <a:r>
              <a:rPr lang="af-ZA" sz="1200" dirty="0">
                <a:solidFill>
                  <a:srgbClr val="000000"/>
                </a:solidFill>
                <a:effectLst/>
                <a:latin typeface="Calibri" panose="020F0502020204030204" pitchFamily="34" charset="0"/>
                <a:ea typeface="Arial" panose="020B0604020202020204" pitchFamily="34" charset="0"/>
                <a:cs typeface="Noto Sans Symbols"/>
              </a:rPr>
              <a:t>in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1</a:t>
            </a:r>
            <a:r>
              <a:rPr lang="af-ZA" sz="1200" b="1" dirty="0">
                <a:solidFill>
                  <a:srgbClr val="000000"/>
                </a:solidFill>
                <a:effectLst/>
                <a:latin typeface="Calibri" panose="020F0502020204030204" pitchFamily="34" charset="0"/>
                <a:ea typeface="Arial" panose="020B0604020202020204" pitchFamily="34" charset="0"/>
                <a:cs typeface="Noto Sans Symbols"/>
              </a:rPr>
              <a:t> </a:t>
            </a:r>
            <a:r>
              <a:rPr lang="af-ZA" sz="1200" dirty="0">
                <a:solidFill>
                  <a:srgbClr val="000000"/>
                </a:solidFill>
                <a:effectLst/>
                <a:latin typeface="Calibri" panose="020F0502020204030204" pitchFamily="34" charset="0"/>
                <a:ea typeface="Arial" panose="020B0604020202020204" pitchFamily="34" charset="0"/>
                <a:cs typeface="Noto Sans Symbols"/>
              </a:rPr>
              <a:t>(</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4 – Werkkaart</a:t>
            </a:r>
            <a:r>
              <a:rPr lang="af-ZA" sz="1200" dirty="0">
                <a:solidFill>
                  <a:srgbClr val="000000"/>
                </a:solidFill>
                <a:effectLst/>
                <a:latin typeface="Calibri" panose="020F0502020204030204" pitchFamily="34" charset="0"/>
                <a:ea typeface="Arial" panose="020B0604020202020204" pitchFamily="34" charset="0"/>
                <a:cs typeface="Noto Sans Symbols"/>
              </a:rPr>
              <a:t>) voltooi.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wat hulle dink die doelwitte van Omvattende </a:t>
            </a:r>
            <a:r>
              <a:rPr lang="af-ZA" sz="1200" dirty="0" err="1">
                <a:solidFill>
                  <a:srgbClr val="000000"/>
                </a:solidFill>
                <a:effectLst/>
                <a:latin typeface="Calibri" panose="020F0502020204030204" pitchFamily="34" charset="0"/>
                <a:ea typeface="Arial" panose="020B0604020202020204" pitchFamily="34" charset="0"/>
                <a:cs typeface="Noto Sans Symbols"/>
              </a:rPr>
              <a:t>Seksualiteitsopvoeding</a:t>
            </a:r>
            <a:r>
              <a:rPr lang="af-ZA" sz="1200" dirty="0">
                <a:solidFill>
                  <a:srgbClr val="000000"/>
                </a:solidFill>
                <a:effectLst/>
                <a:latin typeface="Calibri" panose="020F0502020204030204" pitchFamily="34" charset="0"/>
                <a:ea typeface="Arial" panose="020B0604020202020204" pitchFamily="34" charset="0"/>
                <a:cs typeface="Noto Sans Symbols"/>
              </a:rPr>
              <a:t> (OSO) is voordat u die korrekte antwoord op die skyfie onthul.</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OSO verseker dat leerders nie verwarrende en misleidende boodskappe oor seks, seksualiteit, geslag en verhoudings ontvang nie.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OSO speel ook 'n deurslaggewende rol in die vermindering en voorkoming van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GGG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deur individue met kennis, vaardighede en houdings te bemagtig wat tot gesonder verhoudings, kommunikasie en begrip van toestemming bydra.</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voorbeelde te gee van die "kennis, vaardighede en houdings" wat deur OSO onderrig word voordat u die antwoorde onthul:</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Beklemtoon die belangrikheid van toestemming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Daag tradisionele geslagsrolle uit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Beklemtoon effektiewe kommunikasievaardighede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Opvoeding rondom seksuele en reproduktiewe gesondheid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Bou selfbeeld en bemagtig individue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Help om tekens van mishandeling/misbruik te herken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2620391C-3378-47C5-B7E6-97B38D48A2DE}" type="slidenum">
              <a:rPr lang="en-US" smtClean="0"/>
              <a:t>6</a:t>
            </a:fld>
            <a:endParaRPr lang="en-US"/>
          </a:p>
        </p:txBody>
      </p:sp>
    </p:spTree>
    <p:extLst>
      <p:ext uri="{BB962C8B-B14F-4D97-AF65-F5344CB8AC3E}">
        <p14:creationId xmlns:p14="http://schemas.microsoft.com/office/powerpoint/2010/main" val="499844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a:t>
            </a:r>
            <a:r>
              <a:rPr lang="en-GB" dirty="0" err="1"/>
              <a:t>Deel</a:t>
            </a:r>
            <a:r>
              <a:rPr lang="en-GB" dirty="0"/>
              <a:t> 3) (5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Bespreek kortliks die funksies van private </a:t>
            </a:r>
            <a:r>
              <a:rPr lang="af-ZA" sz="1200" dirty="0" err="1">
                <a:solidFill>
                  <a:srgbClr val="000000"/>
                </a:solidFill>
                <a:effectLst/>
                <a:latin typeface="Calibri" panose="020F0502020204030204" pitchFamily="34" charset="0"/>
                <a:ea typeface="Arial" panose="020B0604020202020204" pitchFamily="34" charset="0"/>
                <a:cs typeface="Noto Sans Symbols"/>
              </a:rPr>
              <a:t>GGG-ondersteuningsorganisasies</a:t>
            </a:r>
            <a:r>
              <a:rPr lang="af-ZA" sz="1200" dirty="0">
                <a:solidFill>
                  <a:srgbClr val="000000"/>
                </a:solidFill>
                <a:effectLst/>
                <a:latin typeface="Calibri" panose="020F0502020204030204" pitchFamily="34" charset="0"/>
                <a:ea typeface="Arial" panose="020B0604020202020204" pitchFamily="34" charset="0"/>
                <a:cs typeface="Noto Sans Symbols"/>
              </a:rPr>
              <a:t> deur </a:t>
            </a:r>
            <a:r>
              <a:rPr lang="af-ZA" sz="1200" i="1" dirty="0" err="1">
                <a:solidFill>
                  <a:srgbClr val="000000"/>
                </a:solidFill>
                <a:effectLst/>
                <a:latin typeface="Calibri" panose="020F0502020204030204" pitchFamily="34" charset="0"/>
                <a:ea typeface="Arial" panose="020B0604020202020204" pitchFamily="34" charset="0"/>
                <a:cs typeface="Noto Sans Symbols"/>
              </a:rPr>
              <a:t>People</a:t>
            </a:r>
            <a:r>
              <a:rPr lang="af-ZA" sz="1200" i="1" dirty="0">
                <a:solidFill>
                  <a:srgbClr val="000000"/>
                </a:solidFill>
                <a:effectLst/>
                <a:latin typeface="Calibri" panose="020F0502020204030204" pitchFamily="34" charset="0"/>
                <a:ea typeface="Arial" panose="020B0604020202020204" pitchFamily="34" charset="0"/>
                <a:cs typeface="Noto Sans Symbols"/>
              </a:rPr>
              <a:t> </a:t>
            </a:r>
            <a:r>
              <a:rPr lang="af-ZA" sz="1200" i="1" dirty="0" err="1">
                <a:solidFill>
                  <a:srgbClr val="000000"/>
                </a:solidFill>
                <a:effectLst/>
                <a:latin typeface="Calibri" panose="020F0502020204030204" pitchFamily="34" charset="0"/>
                <a:ea typeface="Arial" panose="020B0604020202020204" pitchFamily="34" charset="0"/>
                <a:cs typeface="Noto Sans Symbols"/>
              </a:rPr>
              <a:t>Opposed</a:t>
            </a:r>
            <a:r>
              <a:rPr lang="af-ZA" sz="1200" i="1" dirty="0">
                <a:solidFill>
                  <a:srgbClr val="000000"/>
                </a:solidFill>
                <a:effectLst/>
                <a:latin typeface="Calibri" panose="020F0502020204030204" pitchFamily="34" charset="0"/>
                <a:ea typeface="Arial" panose="020B0604020202020204" pitchFamily="34" charset="0"/>
                <a:cs typeface="Noto Sans Symbols"/>
              </a:rPr>
              <a:t> </a:t>
            </a:r>
            <a:r>
              <a:rPr lang="af-ZA" sz="1200" i="1" dirty="0" err="1">
                <a:solidFill>
                  <a:srgbClr val="000000"/>
                </a:solidFill>
                <a:effectLst/>
                <a:latin typeface="Calibri" panose="020F0502020204030204" pitchFamily="34" charset="0"/>
                <a:ea typeface="Arial" panose="020B0604020202020204" pitchFamily="34" charset="0"/>
                <a:cs typeface="Noto Sans Symbols"/>
              </a:rPr>
              <a:t>to</a:t>
            </a:r>
            <a:r>
              <a:rPr lang="af-ZA" sz="1200" i="1" dirty="0">
                <a:solidFill>
                  <a:srgbClr val="000000"/>
                </a:solidFill>
                <a:effectLst/>
                <a:latin typeface="Calibri" panose="020F0502020204030204" pitchFamily="34" charset="0"/>
                <a:ea typeface="Arial" panose="020B0604020202020204" pitchFamily="34" charset="0"/>
                <a:cs typeface="Noto Sans Symbols"/>
              </a:rPr>
              <a:t> </a:t>
            </a:r>
            <a:r>
              <a:rPr lang="af-ZA" sz="1200" i="1" dirty="0" err="1">
                <a:solidFill>
                  <a:srgbClr val="000000"/>
                </a:solidFill>
                <a:effectLst/>
                <a:latin typeface="Calibri" panose="020F0502020204030204" pitchFamily="34" charset="0"/>
                <a:ea typeface="Arial" panose="020B0604020202020204" pitchFamily="34" charset="0"/>
                <a:cs typeface="Noto Sans Symbols"/>
              </a:rPr>
              <a:t>Women</a:t>
            </a:r>
            <a:r>
              <a:rPr lang="af-ZA" sz="1200" i="1" dirty="0">
                <a:solidFill>
                  <a:srgbClr val="000000"/>
                </a:solidFill>
                <a:effectLst/>
                <a:latin typeface="Calibri" panose="020F0502020204030204" pitchFamily="34" charset="0"/>
                <a:ea typeface="Arial" panose="020B0604020202020204" pitchFamily="34" charset="0"/>
                <a:cs typeface="Noto Sans Symbols"/>
              </a:rPr>
              <a:t> </a:t>
            </a:r>
            <a:r>
              <a:rPr lang="af-ZA" sz="1200" i="1" dirty="0" err="1">
                <a:solidFill>
                  <a:srgbClr val="000000"/>
                </a:solidFill>
                <a:effectLst/>
                <a:latin typeface="Calibri" panose="020F0502020204030204" pitchFamily="34" charset="0"/>
                <a:ea typeface="Arial" panose="020B0604020202020204" pitchFamily="34" charset="0"/>
                <a:cs typeface="Noto Sans Symbols"/>
              </a:rPr>
              <a:t>Abuse</a:t>
            </a:r>
            <a:r>
              <a:rPr lang="af-ZA" sz="1200" i="1" dirty="0">
                <a:solidFill>
                  <a:srgbClr val="000000"/>
                </a:solidFill>
                <a:effectLst/>
                <a:latin typeface="Calibri" panose="020F0502020204030204" pitchFamily="34" charset="0"/>
                <a:ea typeface="Arial" panose="020B0604020202020204" pitchFamily="34" charset="0"/>
                <a:cs typeface="Noto Sans Symbols"/>
              </a:rPr>
              <a:t> </a:t>
            </a:r>
            <a:r>
              <a:rPr lang="af-ZA" sz="1200" dirty="0">
                <a:solidFill>
                  <a:srgbClr val="000000"/>
                </a:solidFill>
                <a:effectLst/>
                <a:latin typeface="Calibri" panose="020F0502020204030204" pitchFamily="34" charset="0"/>
                <a:ea typeface="Arial" panose="020B0604020202020204" pitchFamily="34" charset="0"/>
                <a:cs typeface="Noto Sans Symbols"/>
              </a:rPr>
              <a:t>(</a:t>
            </a:r>
            <a:r>
              <a:rPr lang="af-ZA" sz="1200" dirty="0" err="1">
                <a:solidFill>
                  <a:srgbClr val="000000"/>
                </a:solidFill>
                <a:effectLst/>
                <a:latin typeface="Calibri" panose="020F0502020204030204" pitchFamily="34" charset="0"/>
                <a:ea typeface="Arial" panose="020B0604020202020204" pitchFamily="34" charset="0"/>
                <a:cs typeface="Noto Sans Symbols"/>
              </a:rPr>
              <a:t>POWA</a:t>
            </a:r>
            <a:r>
              <a:rPr lang="af-ZA" sz="1200" dirty="0">
                <a:solidFill>
                  <a:srgbClr val="000000"/>
                </a:solidFill>
                <a:effectLst/>
                <a:latin typeface="Calibri" panose="020F0502020204030204" pitchFamily="34" charset="0"/>
                <a:ea typeface="Arial" panose="020B0604020202020204" pitchFamily="34" charset="0"/>
                <a:cs typeface="Noto Sans Symbols"/>
              </a:rPr>
              <a:t>) as voorbeeld gebruik.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err="1">
                <a:solidFill>
                  <a:srgbClr val="000000"/>
                </a:solidFill>
                <a:effectLst/>
                <a:latin typeface="Calibri" panose="020F0502020204030204" pitchFamily="34" charset="0"/>
                <a:ea typeface="Arial" panose="020B0604020202020204" pitchFamily="34" charset="0"/>
                <a:cs typeface="Noto Sans Symbols"/>
              </a:rPr>
              <a:t>POWA</a:t>
            </a:r>
            <a:r>
              <a:rPr lang="af-ZA" sz="1200" dirty="0">
                <a:solidFill>
                  <a:srgbClr val="000000"/>
                </a:solidFill>
                <a:effectLst/>
                <a:latin typeface="Calibri" panose="020F0502020204030204" pitchFamily="34" charset="0"/>
                <a:ea typeface="Arial" panose="020B0604020202020204" pitchFamily="34" charset="0"/>
                <a:cs typeface="Noto Sans Symbols"/>
              </a:rPr>
              <a:t> is 'n Suid-Afrikaanse, feministiese, vroueregte-organisasie wat in 1979 gestig is. Hulle bied gratis berading, skuiling, </a:t>
            </a:r>
            <a:r>
              <a:rPr lang="af-ZA" sz="1200" dirty="0" err="1">
                <a:solidFill>
                  <a:srgbClr val="000000"/>
                </a:solidFill>
                <a:effectLst/>
                <a:latin typeface="Calibri" panose="020F0502020204030204" pitchFamily="34" charset="0"/>
                <a:ea typeface="Arial" panose="020B0604020202020204" pitchFamily="34" charset="0"/>
                <a:cs typeface="Noto Sans Symbols"/>
              </a:rPr>
              <a:t>vaardigheidsontwikkelingsgeleenthede</a:t>
            </a:r>
            <a:r>
              <a:rPr lang="af-ZA" sz="1200" dirty="0">
                <a:solidFill>
                  <a:srgbClr val="000000"/>
                </a:solidFill>
                <a:effectLst/>
                <a:latin typeface="Calibri" panose="020F0502020204030204" pitchFamily="34" charset="0"/>
                <a:ea typeface="Arial" panose="020B0604020202020204" pitchFamily="34" charset="0"/>
                <a:cs typeface="Noto Sans Symbols"/>
              </a:rPr>
              <a:t>, regsdienste, </a:t>
            </a:r>
            <a:r>
              <a:rPr lang="af-ZA" sz="1200" dirty="0" err="1">
                <a:solidFill>
                  <a:srgbClr val="000000"/>
                </a:solidFill>
                <a:effectLst/>
                <a:latin typeface="Calibri" panose="020F0502020204030204" pitchFamily="34" charset="0"/>
                <a:ea typeface="Arial" panose="020B0604020202020204" pitchFamily="34" charset="0"/>
                <a:cs typeface="Noto Sans Symbols"/>
              </a:rPr>
              <a:t>sektorkapasiteitsbou</a:t>
            </a:r>
            <a:r>
              <a:rPr lang="af-ZA" sz="1200" dirty="0">
                <a:solidFill>
                  <a:srgbClr val="000000"/>
                </a:solidFill>
                <a:effectLst/>
                <a:latin typeface="Calibri" panose="020F0502020204030204" pitchFamily="34" charset="0"/>
                <a:ea typeface="Arial" panose="020B0604020202020204" pitchFamily="34" charset="0"/>
                <a:cs typeface="Noto Sans Symbols"/>
              </a:rPr>
              <a:t> en -versterking, asook openbare bewustheid en opvoeding aan om mishandelde vroue by te staan. </a:t>
            </a:r>
            <a:r>
              <a:rPr lang="af-ZA" sz="1200" dirty="0" err="1">
                <a:solidFill>
                  <a:srgbClr val="000000"/>
                </a:solidFill>
                <a:effectLst/>
                <a:latin typeface="Calibri" panose="020F0502020204030204" pitchFamily="34" charset="0"/>
                <a:ea typeface="Arial" panose="020B0604020202020204" pitchFamily="34" charset="0"/>
                <a:cs typeface="Noto Sans Symbols"/>
              </a:rPr>
              <a:t>POWA</a:t>
            </a:r>
            <a:r>
              <a:rPr lang="af-ZA" sz="1200" dirty="0">
                <a:solidFill>
                  <a:srgbClr val="000000"/>
                </a:solidFill>
                <a:effectLst/>
                <a:latin typeface="Calibri" panose="020F0502020204030204" pitchFamily="34" charset="0"/>
                <a:ea typeface="Arial" panose="020B0604020202020204" pitchFamily="34" charset="0"/>
                <a:cs typeface="Noto Sans Symbols"/>
              </a:rPr>
              <a:t> is ook betrokke by voorspraak om die verwesenliking van vroueregte te verseker en sodoende vroue se lewensgehalte te verbeter.</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Sê vir leerders dat hulle hul </a:t>
            </a:r>
            <a:r>
              <a:rPr lang="af-ZA" sz="12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200" dirty="0">
                <a:solidFill>
                  <a:srgbClr val="000000"/>
                </a:solidFill>
                <a:effectLst/>
                <a:latin typeface="Calibri" panose="020F0502020204030204" pitchFamily="34" charset="0"/>
                <a:ea typeface="Arial" panose="020B0604020202020204" pitchFamily="34" charset="0"/>
                <a:cs typeface="Noto Sans Symbols"/>
              </a:rPr>
              <a:t> meer kan lees oor wat hierdie organisasie bied.</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Deel  die </a:t>
            </a:r>
            <a:r>
              <a:rPr lang="af-ZA" sz="12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200" dirty="0">
                <a:solidFill>
                  <a:srgbClr val="000000"/>
                </a:solidFill>
                <a:effectLst/>
                <a:latin typeface="Calibri" panose="020F0502020204030204" pitchFamily="34" charset="0"/>
                <a:ea typeface="Arial" panose="020B0604020202020204" pitchFamily="34" charset="0"/>
                <a:cs typeface="Noto Sans Symbols"/>
              </a:rPr>
              <a:t> uit en let op die volgende bykomende inligting wat hulle in hul eie tyd kan raadpleeg:</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QR</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-kode na organisasies wat sosiale en wetlike ondersteuning aan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GGG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-oorlewendes bied (bladsy 13)</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Kontaknommers vir Noodgevalle (bladsy 13)</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'n Gids om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GGG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-slagoffers te ondersteun (bladsy 15)</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2620391C-3378-47C5-B7E6-97B38D48A2DE}" type="slidenum">
              <a:rPr lang="en-US" smtClean="0"/>
              <a:t>7</a:t>
            </a:fld>
            <a:endParaRPr lang="en-US"/>
          </a:p>
        </p:txBody>
      </p:sp>
    </p:spTree>
    <p:extLst>
      <p:ext uri="{BB962C8B-B14F-4D97-AF65-F5344CB8AC3E}">
        <p14:creationId xmlns:p14="http://schemas.microsoft.com/office/powerpoint/2010/main" val="651057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Informele</a:t>
            </a:r>
            <a:r>
              <a:rPr lang="en-GB" dirty="0"/>
              <a:t> </a:t>
            </a:r>
            <a:r>
              <a:rPr lang="en-GB" dirty="0" err="1"/>
              <a:t>Assessering</a:t>
            </a:r>
            <a:r>
              <a:rPr lang="en-GB" dirty="0"/>
              <a:t> (9 min)</a:t>
            </a:r>
          </a:p>
          <a:p>
            <a:endParaRPr lang="en-GB" dirty="0"/>
          </a:p>
          <a:p>
            <a:pPr marL="285750" indent="-285750">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rPr>
              <a:t>Leerders kan die res van die les gebruik om die Informele Assessering in </a:t>
            </a:r>
            <a:r>
              <a:rPr lang="af-ZA" sz="1800" b="1" i="1" dirty="0">
                <a:solidFill>
                  <a:srgbClr val="000000"/>
                </a:solidFill>
                <a:effectLst/>
                <a:latin typeface="Calibri" panose="020F0502020204030204" pitchFamily="34" charset="0"/>
                <a:ea typeface="Arial" panose="020B0604020202020204" pitchFamily="34" charset="0"/>
              </a:rPr>
              <a:t>Aktiwiteit 2</a:t>
            </a:r>
            <a:r>
              <a:rPr lang="af-ZA" sz="1800" b="1" dirty="0">
                <a:solidFill>
                  <a:srgbClr val="000000"/>
                </a:solidFill>
                <a:effectLst/>
                <a:latin typeface="Calibri" panose="020F0502020204030204" pitchFamily="34" charset="0"/>
                <a:ea typeface="Arial" panose="020B0604020202020204" pitchFamily="34" charset="0"/>
              </a:rPr>
              <a:t> </a:t>
            </a:r>
            <a:r>
              <a:rPr lang="af-ZA" sz="1800" dirty="0">
                <a:solidFill>
                  <a:srgbClr val="000000"/>
                </a:solidFill>
                <a:effectLst/>
                <a:latin typeface="Calibri" panose="020F0502020204030204" pitchFamily="34" charset="0"/>
                <a:ea typeface="Arial" panose="020B0604020202020204" pitchFamily="34" charset="0"/>
              </a:rPr>
              <a:t>(</a:t>
            </a:r>
            <a:r>
              <a:rPr lang="af-ZA" sz="1800" b="1" i="1" u="sng" dirty="0">
                <a:solidFill>
                  <a:srgbClr val="000000"/>
                </a:solidFill>
                <a:effectLst/>
                <a:latin typeface="Calibri" panose="020F0502020204030204" pitchFamily="34" charset="0"/>
                <a:ea typeface="Arial" panose="020B0604020202020204" pitchFamily="34" charset="0"/>
              </a:rPr>
              <a:t>Les 4 – Werkkaart</a:t>
            </a:r>
            <a:r>
              <a:rPr lang="af-ZA" sz="1800" i="1" dirty="0">
                <a:solidFill>
                  <a:srgbClr val="000000"/>
                </a:solidFill>
                <a:effectLst/>
                <a:latin typeface="Calibri" panose="020F0502020204030204" pitchFamily="34" charset="0"/>
                <a:ea typeface="Arial" panose="020B0604020202020204" pitchFamily="34" charset="0"/>
              </a:rPr>
              <a:t>)</a:t>
            </a:r>
            <a:r>
              <a:rPr lang="af-ZA" sz="1800" dirty="0">
                <a:solidFill>
                  <a:srgbClr val="000000"/>
                </a:solidFill>
                <a:effectLst/>
                <a:latin typeface="Calibri" panose="020F0502020204030204" pitchFamily="34" charset="0"/>
                <a:ea typeface="Arial" panose="020B0604020202020204" pitchFamily="34" charset="0"/>
              </a:rPr>
              <a:t> te voltooi. Daar sal nie genoeg klastyd wees om hierdie aktiwiteit te voltooi nie, en moet dus vir </a:t>
            </a:r>
            <a:r>
              <a:rPr lang="af-ZA" sz="1800" b="1" dirty="0">
                <a:solidFill>
                  <a:srgbClr val="000000"/>
                </a:solidFill>
                <a:effectLst/>
                <a:highlight>
                  <a:srgbClr val="FFFF00"/>
                </a:highlight>
                <a:latin typeface="Calibri" panose="020F0502020204030204" pitchFamily="34" charset="0"/>
                <a:ea typeface="Arial" panose="020B0604020202020204" pitchFamily="34" charset="0"/>
              </a:rPr>
              <a:t>huiswerk</a:t>
            </a:r>
            <a:r>
              <a:rPr lang="af-ZA" sz="1800" dirty="0">
                <a:solidFill>
                  <a:srgbClr val="000000"/>
                </a:solidFill>
                <a:effectLst/>
                <a:latin typeface="Calibri" panose="020F0502020204030204" pitchFamily="34" charset="0"/>
                <a:ea typeface="Arial" panose="020B0604020202020204" pitchFamily="34" charset="0"/>
              </a:rPr>
              <a:t> voltooi word. Leerders kan hul </a:t>
            </a:r>
            <a:r>
              <a:rPr lang="af-ZA" sz="1800" b="1" i="1" u="sng" dirty="0" err="1">
                <a:solidFill>
                  <a:srgbClr val="000000"/>
                </a:solidFill>
                <a:effectLst/>
                <a:latin typeface="Calibri" panose="020F0502020204030204" pitchFamily="34" charset="0"/>
                <a:ea typeface="Arial" panose="020B0604020202020204" pitchFamily="34" charset="0"/>
              </a:rPr>
              <a:t>Inhoudsopsomming</a:t>
            </a:r>
            <a:r>
              <a:rPr lang="af-ZA" sz="1800" dirty="0">
                <a:solidFill>
                  <a:srgbClr val="000000"/>
                </a:solidFill>
                <a:effectLst/>
                <a:latin typeface="Calibri" panose="020F0502020204030204" pitchFamily="34" charset="0"/>
                <a:ea typeface="Arial" panose="020B0604020202020204" pitchFamily="34" charset="0"/>
              </a:rPr>
              <a:t> gebruik om die vrae te beantwoord wat op die hele lesreeks oor </a:t>
            </a:r>
            <a:r>
              <a:rPr lang="af-ZA" sz="1800" dirty="0" err="1">
                <a:solidFill>
                  <a:srgbClr val="000000"/>
                </a:solidFill>
                <a:effectLst/>
                <a:latin typeface="Calibri" panose="020F0502020204030204" pitchFamily="34" charset="0"/>
                <a:ea typeface="Arial" panose="020B0604020202020204" pitchFamily="34" charset="0"/>
              </a:rPr>
              <a:t>GGG</a:t>
            </a:r>
            <a:r>
              <a:rPr lang="af-ZA" sz="1800" dirty="0">
                <a:solidFill>
                  <a:srgbClr val="000000"/>
                </a:solidFill>
                <a:effectLst/>
                <a:latin typeface="Calibri" panose="020F0502020204030204" pitchFamily="34" charset="0"/>
                <a:ea typeface="Arial" panose="020B0604020202020204" pitchFamily="34" charset="0"/>
              </a:rPr>
              <a:t> gebaseer is. Dit is noodsaaklik dat leerders oefen om hierdie </a:t>
            </a:r>
            <a:r>
              <a:rPr lang="af-ZA" sz="1800" dirty="0" err="1">
                <a:solidFill>
                  <a:srgbClr val="000000"/>
                </a:solidFill>
                <a:effectLst/>
                <a:latin typeface="Calibri" panose="020F0502020204030204" pitchFamily="34" charset="0"/>
                <a:ea typeface="Arial" panose="020B0604020202020204" pitchFamily="34" charset="0"/>
              </a:rPr>
              <a:t>toetstipevrae</a:t>
            </a:r>
            <a:r>
              <a:rPr lang="af-ZA" sz="1800" dirty="0">
                <a:solidFill>
                  <a:srgbClr val="000000"/>
                </a:solidFill>
                <a:effectLst/>
                <a:latin typeface="Calibri" panose="020F0502020204030204" pitchFamily="34" charset="0"/>
                <a:ea typeface="Arial" panose="020B0604020202020204" pitchFamily="34" charset="0"/>
              </a:rPr>
              <a:t> te beantwoord. </a:t>
            </a:r>
            <a:r>
              <a:rPr lang="af-ZA" sz="1800" i="1" dirty="0">
                <a:solidFill>
                  <a:srgbClr val="000000"/>
                </a:solidFill>
                <a:effectLst/>
                <a:latin typeface="Calibri" panose="020F0502020204030204" pitchFamily="34" charset="0"/>
                <a:ea typeface="Arial" panose="020B0604020202020204" pitchFamily="34" charset="0"/>
              </a:rPr>
              <a:t>Antwoorde is beskikbaar op </a:t>
            </a:r>
            <a:r>
              <a:rPr lang="af-ZA" sz="1800" b="1" i="1" u="sng" dirty="0">
                <a:solidFill>
                  <a:srgbClr val="000000"/>
                </a:solidFill>
                <a:effectLst/>
                <a:latin typeface="Calibri" panose="020F0502020204030204" pitchFamily="34" charset="0"/>
                <a:ea typeface="Arial" panose="020B0604020202020204" pitchFamily="34" charset="0"/>
              </a:rPr>
              <a:t>Les 4 – Werkkaart MEMO</a:t>
            </a:r>
            <a:r>
              <a:rPr lang="af-ZA" sz="1800" i="1" dirty="0">
                <a:solidFill>
                  <a:srgbClr val="000000"/>
                </a:solidFill>
                <a:effectLst/>
                <a:latin typeface="Calibri" panose="020F0502020204030204" pitchFamily="34" charset="0"/>
                <a:ea typeface="Arial" panose="020B0604020202020204" pitchFamily="34" charset="0"/>
              </a:rPr>
              <a:t> wat aan die begin van die volgende les met leerders gedeel kan word. </a:t>
            </a:r>
            <a:endParaRPr lang="en-US" dirty="0"/>
          </a:p>
        </p:txBody>
      </p:sp>
      <p:sp>
        <p:nvSpPr>
          <p:cNvPr id="4" name="Slide Number Placeholder 3"/>
          <p:cNvSpPr>
            <a:spLocks noGrp="1"/>
          </p:cNvSpPr>
          <p:nvPr>
            <p:ph type="sldNum" sz="quarter" idx="5"/>
          </p:nvPr>
        </p:nvSpPr>
        <p:spPr/>
        <p:txBody>
          <a:bodyPr/>
          <a:lstStyle/>
          <a:p>
            <a:fld id="{2620391C-3378-47C5-B7E6-97B38D48A2DE}" type="slidenum">
              <a:rPr lang="en-US" smtClean="0"/>
              <a:t>8</a:t>
            </a:fld>
            <a:endParaRPr lang="en-US"/>
          </a:p>
        </p:txBody>
      </p:sp>
    </p:spTree>
    <p:extLst>
      <p:ext uri="{BB962C8B-B14F-4D97-AF65-F5344CB8AC3E}">
        <p14:creationId xmlns:p14="http://schemas.microsoft.com/office/powerpoint/2010/main" val="3875898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hyperlink" Target="https://www.youtube.com/watch?v=LZCaEjKymJg&amp;t=92s" TargetMode="Externa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jpeg"/><Relationship Id="rId5" Type="http://schemas.microsoft.com/office/2007/relationships/hdphoto" Target="../media/hdphoto1.wdp"/><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AutoShape 3"/>
          <p:cNvSpPr/>
          <p:nvPr/>
        </p:nvSpPr>
        <p:spPr>
          <a:xfrm>
            <a:off x="1028700" y="9777645"/>
            <a:ext cx="16230600" cy="0"/>
          </a:xfrm>
          <a:prstGeom prst="line">
            <a:avLst/>
          </a:prstGeom>
          <a:ln w="19050" cap="rnd">
            <a:solidFill>
              <a:srgbClr val="403E3A"/>
            </a:solidFill>
            <a:prstDash val="solid"/>
            <a:headEnd type="none" w="sm" len="sm"/>
            <a:tailEnd type="none" w="sm" len="sm"/>
          </a:ln>
        </p:spPr>
        <p:txBody>
          <a:bodyPr/>
          <a:lstStyle/>
          <a:p>
            <a:endParaRPr lang="en-US"/>
          </a:p>
        </p:txBody>
      </p:sp>
      <p:grpSp>
        <p:nvGrpSpPr>
          <p:cNvPr id="4" name="Group 4"/>
          <p:cNvGrpSpPr>
            <a:grpSpLocks noChangeAspect="1"/>
          </p:cNvGrpSpPr>
          <p:nvPr/>
        </p:nvGrpSpPr>
        <p:grpSpPr>
          <a:xfrm>
            <a:off x="1582032" y="5487379"/>
            <a:ext cx="1162050" cy="1162050"/>
            <a:chOff x="0" y="0"/>
            <a:chExt cx="1708150" cy="1708150"/>
          </a:xfrm>
        </p:grpSpPr>
        <p:sp>
          <p:nvSpPr>
            <p:cNvPr id="5" name="Freeform 5"/>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AF7661"/>
            </a:solidFill>
          </p:spPr>
          <p:txBody>
            <a:bodyPr/>
            <a:lstStyle/>
            <a:p>
              <a:endParaRPr lang="en-US"/>
            </a:p>
          </p:txBody>
        </p:sp>
      </p:grpSp>
      <p:grpSp>
        <p:nvGrpSpPr>
          <p:cNvPr id="6" name="Group 6"/>
          <p:cNvGrpSpPr>
            <a:grpSpLocks noChangeAspect="1"/>
          </p:cNvGrpSpPr>
          <p:nvPr/>
        </p:nvGrpSpPr>
        <p:grpSpPr>
          <a:xfrm rot="3038614">
            <a:off x="15141781" y="3848573"/>
            <a:ext cx="1002289" cy="425092"/>
            <a:chOff x="0" y="0"/>
            <a:chExt cx="2527300" cy="1071880"/>
          </a:xfrm>
        </p:grpSpPr>
        <p:sp>
          <p:nvSpPr>
            <p:cNvPr id="7" name="Freeform 7"/>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AF7661"/>
            </a:solidFill>
          </p:spPr>
          <p:txBody>
            <a:bodyPr/>
            <a:lstStyle/>
            <a:p>
              <a:endParaRPr lang="en-US"/>
            </a:p>
          </p:txBody>
        </p:sp>
      </p:grpSp>
      <p:grpSp>
        <p:nvGrpSpPr>
          <p:cNvPr id="8" name="Group 8"/>
          <p:cNvGrpSpPr>
            <a:grpSpLocks noChangeAspect="1"/>
          </p:cNvGrpSpPr>
          <p:nvPr/>
        </p:nvGrpSpPr>
        <p:grpSpPr>
          <a:xfrm rot="-2103068">
            <a:off x="14584132" y="8355375"/>
            <a:ext cx="1178452" cy="620825"/>
            <a:chOff x="0" y="0"/>
            <a:chExt cx="1610360" cy="848360"/>
          </a:xfrm>
        </p:grpSpPr>
        <p:sp>
          <p:nvSpPr>
            <p:cNvPr id="9" name="Freeform 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AF7661"/>
            </a:solidFill>
          </p:spPr>
          <p:txBody>
            <a:bodyPr/>
            <a:lstStyle/>
            <a:p>
              <a:endParaRPr lang="en-US"/>
            </a:p>
          </p:txBody>
        </p:sp>
      </p:grpSp>
      <p:sp>
        <p:nvSpPr>
          <p:cNvPr id="10" name="Freeform 10"/>
          <p:cNvSpPr/>
          <p:nvPr/>
        </p:nvSpPr>
        <p:spPr>
          <a:xfrm>
            <a:off x="3775278" y="4002371"/>
            <a:ext cx="10737445" cy="5784798"/>
          </a:xfrm>
          <a:custGeom>
            <a:avLst/>
            <a:gdLst/>
            <a:ahLst/>
            <a:cxnLst/>
            <a:rect l="l" t="t" r="r" b="b"/>
            <a:pathLst>
              <a:path w="10737445" h="5784798">
                <a:moveTo>
                  <a:pt x="0" y="0"/>
                </a:moveTo>
                <a:lnTo>
                  <a:pt x="10737444" y="0"/>
                </a:lnTo>
                <a:lnTo>
                  <a:pt x="10737444" y="5784799"/>
                </a:lnTo>
                <a:lnTo>
                  <a:pt x="0" y="57847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1028700" y="857250"/>
            <a:ext cx="16230600" cy="1501913"/>
          </a:xfrm>
          <a:prstGeom prst="rect">
            <a:avLst/>
          </a:prstGeom>
        </p:spPr>
        <p:txBody>
          <a:bodyPr lIns="0" tIns="0" rIns="0" bIns="0" rtlCol="0" anchor="t">
            <a:spAutoFit/>
          </a:bodyPr>
          <a:lstStyle/>
          <a:p>
            <a:pPr algn="ctr">
              <a:lnSpc>
                <a:spcPts val="12242"/>
              </a:lnSpc>
            </a:pPr>
            <a:r>
              <a:rPr lang="nl-NL" sz="8744" dirty="0">
                <a:solidFill>
                  <a:srgbClr val="C16240"/>
                </a:solidFill>
                <a:latin typeface="Antonio Ultra-Bold"/>
              </a:rPr>
              <a:t>Strategieë om GGG Aan te Spreek</a:t>
            </a:r>
            <a:endParaRPr lang="en-US" sz="8744" dirty="0">
              <a:solidFill>
                <a:srgbClr val="C16240"/>
              </a:solidFill>
              <a:latin typeface="Antonio Ultra-Bold"/>
            </a:endParaRPr>
          </a:p>
        </p:txBody>
      </p:sp>
      <p:sp>
        <p:nvSpPr>
          <p:cNvPr id="12" name="TextBox 12"/>
          <p:cNvSpPr txBox="1"/>
          <p:nvPr/>
        </p:nvSpPr>
        <p:spPr>
          <a:xfrm>
            <a:off x="3775277" y="2654406"/>
            <a:ext cx="11007523" cy="1128514"/>
          </a:xfrm>
          <a:prstGeom prst="rect">
            <a:avLst/>
          </a:prstGeom>
        </p:spPr>
        <p:txBody>
          <a:bodyPr wrap="square" lIns="0" tIns="0" rIns="0" bIns="0" rtlCol="0" anchor="t">
            <a:spAutoFit/>
          </a:bodyPr>
          <a:lstStyle/>
          <a:p>
            <a:pPr algn="ctr">
              <a:lnSpc>
                <a:spcPts val="3199"/>
              </a:lnSpc>
              <a:spcBef>
                <a:spcPts val="2399"/>
              </a:spcBef>
            </a:pPr>
            <a:r>
              <a:rPr lang="en-US" sz="3199" spc="563" dirty="0" err="1">
                <a:solidFill>
                  <a:srgbClr val="C16240"/>
                </a:solidFill>
                <a:latin typeface="Antonio Ultra-Bold"/>
              </a:rPr>
              <a:t>Graad</a:t>
            </a:r>
            <a:r>
              <a:rPr lang="en-US" sz="3199" spc="563" dirty="0">
                <a:solidFill>
                  <a:srgbClr val="C16240"/>
                </a:solidFill>
                <a:latin typeface="Antonio Ultra-Bold"/>
              </a:rPr>
              <a:t> 11: </a:t>
            </a:r>
            <a:r>
              <a:rPr lang="en-US" sz="3199" spc="563" dirty="0" err="1">
                <a:solidFill>
                  <a:srgbClr val="C16240"/>
                </a:solidFill>
                <a:latin typeface="Antonio Ultra-Bold"/>
              </a:rPr>
              <a:t>Selfontwikkeling</a:t>
            </a:r>
            <a:r>
              <a:rPr lang="en-US" sz="3199" spc="563" dirty="0">
                <a:solidFill>
                  <a:srgbClr val="C16240"/>
                </a:solidFill>
                <a:latin typeface="Antonio Ultra-Bold"/>
              </a:rPr>
              <a:t> in die </a:t>
            </a:r>
            <a:r>
              <a:rPr lang="en-US" sz="3199" spc="563" dirty="0" err="1">
                <a:solidFill>
                  <a:srgbClr val="C16240"/>
                </a:solidFill>
                <a:latin typeface="Antonio Ultra-Bold"/>
              </a:rPr>
              <a:t>Samelewing</a:t>
            </a:r>
            <a:endParaRPr lang="en-US" sz="3199" spc="563" dirty="0">
              <a:solidFill>
                <a:srgbClr val="C16240"/>
              </a:solidFill>
              <a:latin typeface="Antonio Ultra-Bold"/>
            </a:endParaRPr>
          </a:p>
          <a:p>
            <a:pPr marL="0" lvl="0" indent="0" algn="ctr">
              <a:lnSpc>
                <a:spcPts val="3199"/>
              </a:lnSpc>
              <a:spcBef>
                <a:spcPts val="2399"/>
              </a:spcBef>
            </a:pPr>
            <a:r>
              <a:rPr lang="en-US" sz="3199" spc="563" dirty="0" err="1">
                <a:solidFill>
                  <a:srgbClr val="C16240"/>
                </a:solidFill>
                <a:latin typeface="Antonio Ultra-Bold"/>
              </a:rPr>
              <a:t>Kwartaal</a:t>
            </a:r>
            <a:r>
              <a:rPr lang="en-US" sz="3199" spc="563" dirty="0">
                <a:solidFill>
                  <a:srgbClr val="C16240"/>
                </a:solidFill>
                <a:latin typeface="Antonio Ultra-Bold"/>
              </a:rPr>
              <a:t> 2: Les 4</a:t>
            </a:r>
          </a:p>
        </p:txBody>
      </p:sp>
      <p:pic>
        <p:nvPicPr>
          <p:cNvPr id="13" name="Picture 12" descr="A logo with a person in the middle&#10;&#10;Description automatically generated">
            <a:extLst>
              <a:ext uri="{FF2B5EF4-FFF2-40B4-BE49-F238E27FC236}">
                <a16:creationId xmlns:a16="http://schemas.microsoft.com/office/drawing/2014/main" id="{BA2BFDE1-4F5D-5E1E-ACB7-0BAABC5686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descr="A logo with a person in the middle&#10;&#10;Description automatically generated">
            <a:extLst>
              <a:ext uri="{FF2B5EF4-FFF2-40B4-BE49-F238E27FC236}">
                <a16:creationId xmlns:a16="http://schemas.microsoft.com/office/drawing/2014/main" id="{47D0BCF5-BC2E-5070-798B-1093594EB7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9" descr="A logo with a person in the middle&#10;&#10;Description automatically generated">
            <a:extLst>
              <a:ext uri="{FF2B5EF4-FFF2-40B4-BE49-F238E27FC236}">
                <a16:creationId xmlns:a16="http://schemas.microsoft.com/office/drawing/2014/main" id="{F7E07E43-18E8-F6D2-5B6A-6BC58F802E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algn="ctr">
              <a:lnSpc>
                <a:spcPts val="7730"/>
              </a:lnSpc>
            </a:pPr>
            <a:endParaRPr lang="en-US" sz="1800" dirty="0">
              <a:solidFill>
                <a:srgbClr val="C16240"/>
              </a:solidFill>
              <a:latin typeface="Antonio Bold"/>
            </a:endParaRPr>
          </a:p>
        </p:txBody>
      </p:sp>
      <p:sp>
        <p:nvSpPr>
          <p:cNvPr id="9" name="TextBox 9"/>
          <p:cNvSpPr txBox="1"/>
          <p:nvPr/>
        </p:nvSpPr>
        <p:spPr>
          <a:xfrm>
            <a:off x="2552700" y="990195"/>
            <a:ext cx="13182599" cy="1166986"/>
          </a:xfrm>
          <a:prstGeom prst="rect">
            <a:avLst/>
          </a:prstGeom>
        </p:spPr>
        <p:txBody>
          <a:bodyPr wrap="square" lIns="0" tIns="0" rIns="0" bIns="0" rtlCol="0" anchor="t">
            <a:spAutoFit/>
          </a:bodyPr>
          <a:lstStyle/>
          <a:p>
            <a:pPr algn="ctr">
              <a:lnSpc>
                <a:spcPts val="9073"/>
              </a:lnSpc>
            </a:pPr>
            <a:r>
              <a:rPr lang="en-US" sz="7890" dirty="0" err="1">
                <a:solidFill>
                  <a:srgbClr val="C16240"/>
                </a:solidFill>
                <a:latin typeface="Antonio Bold"/>
              </a:rPr>
              <a:t>GBG-Bewusmakingsveldtogte</a:t>
            </a:r>
            <a:endParaRPr lang="en-US" sz="7890" dirty="0">
              <a:solidFill>
                <a:srgbClr val="C16240"/>
              </a:solidFill>
              <a:latin typeface="Antonio Bold"/>
            </a:endParaRPr>
          </a:p>
        </p:txBody>
      </p:sp>
      <p:pic>
        <p:nvPicPr>
          <p:cNvPr id="10" name="Picture 9" descr="A logo with a person in the middle&#10;&#10;Description automatically generated">
            <a:extLst>
              <a:ext uri="{FF2B5EF4-FFF2-40B4-BE49-F238E27FC236}">
                <a16:creationId xmlns:a16="http://schemas.microsoft.com/office/drawing/2014/main" id="{658382BD-1238-0EDD-C644-15AC851F4A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4AF30700-656E-6FDF-B27B-71EFB301AC6E}"/>
              </a:ext>
            </a:extLst>
          </p:cNvPr>
          <p:cNvSpPr txBox="1"/>
          <p:nvPr/>
        </p:nvSpPr>
        <p:spPr>
          <a:xfrm>
            <a:off x="1524000" y="8507999"/>
            <a:ext cx="15544800" cy="1151084"/>
          </a:xfrm>
          <a:prstGeom prst="rect">
            <a:avLst/>
          </a:prstGeom>
          <a:noFill/>
        </p:spPr>
        <p:txBody>
          <a:bodyPr wrap="square" rtlCol="0">
            <a:spAutoFit/>
          </a:bodyPr>
          <a:lstStyle/>
          <a:p>
            <a:pPr>
              <a:lnSpc>
                <a:spcPct val="200000"/>
              </a:lnSpc>
            </a:pPr>
            <a:r>
              <a:rPr lang="en-US" sz="4000" dirty="0">
                <a:hlinkClick r:id="rId5"/>
              </a:rPr>
              <a:t>https://www.youtube.com/watch?v=LZCaEjKymJg&amp;t=92s</a:t>
            </a:r>
            <a:r>
              <a:rPr lang="en-US" sz="4000" dirty="0"/>
              <a:t> (1 min 38 </a:t>
            </a:r>
            <a:r>
              <a:rPr lang="en-US" sz="4000" dirty="0" err="1"/>
              <a:t>sek</a:t>
            </a:r>
            <a:r>
              <a:rPr lang="en-US" sz="4000" dirty="0"/>
              <a:t>) </a:t>
            </a:r>
          </a:p>
        </p:txBody>
      </p:sp>
      <p:sp>
        <p:nvSpPr>
          <p:cNvPr id="4" name="TextBox 6">
            <a:extLst>
              <a:ext uri="{FF2B5EF4-FFF2-40B4-BE49-F238E27FC236}">
                <a16:creationId xmlns:a16="http://schemas.microsoft.com/office/drawing/2014/main" id="{12FD9D9B-AECA-D55B-1F0F-E553E4A27F31}"/>
              </a:ext>
            </a:extLst>
          </p:cNvPr>
          <p:cNvSpPr txBox="1"/>
          <p:nvPr/>
        </p:nvSpPr>
        <p:spPr>
          <a:xfrm>
            <a:off x="3581400" y="8039100"/>
            <a:ext cx="10972800" cy="992066"/>
          </a:xfrm>
          <a:prstGeom prst="rect">
            <a:avLst/>
          </a:prstGeom>
        </p:spPr>
        <p:txBody>
          <a:bodyPr wrap="square" lIns="0" tIns="0" rIns="0" bIns="0" rtlCol="0" anchor="t">
            <a:spAutoFit/>
          </a:bodyPr>
          <a:lstStyle/>
          <a:p>
            <a:pPr algn="ctr">
              <a:lnSpc>
                <a:spcPts val="7730"/>
              </a:lnSpc>
            </a:pPr>
            <a:r>
              <a:rPr lang="en-GB" sz="7888" dirty="0" err="1">
                <a:solidFill>
                  <a:srgbClr val="C16240"/>
                </a:solidFill>
                <a:latin typeface="Antonio Bold"/>
              </a:rPr>
              <a:t>KYK</a:t>
            </a:r>
            <a:r>
              <a:rPr lang="en-GB" sz="7888" dirty="0">
                <a:solidFill>
                  <a:srgbClr val="C16240"/>
                </a:solidFill>
                <a:latin typeface="Antonio Bold"/>
              </a:rPr>
              <a:t> NA </a:t>
            </a:r>
            <a:r>
              <a:rPr lang="en-GB" sz="7888" dirty="0" err="1">
                <a:solidFill>
                  <a:srgbClr val="C16240"/>
                </a:solidFill>
                <a:latin typeface="Antonio Bold"/>
              </a:rPr>
              <a:t>HIERDIE</a:t>
            </a:r>
            <a:r>
              <a:rPr lang="en-GB" sz="7888" dirty="0">
                <a:solidFill>
                  <a:srgbClr val="C16240"/>
                </a:solidFill>
                <a:latin typeface="Antonio Bold"/>
              </a:rPr>
              <a:t> VIDEO</a:t>
            </a:r>
            <a:endParaRPr lang="en-US" sz="7888" dirty="0">
              <a:solidFill>
                <a:srgbClr val="C16240"/>
              </a:solidFill>
              <a:latin typeface="Antonio Bold"/>
            </a:endParaRPr>
          </a:p>
        </p:txBody>
      </p:sp>
      <p:pic>
        <p:nvPicPr>
          <p:cNvPr id="5" name="Picture 4" descr="A white circle with black text and people in it&#10;&#10;Description automatically generated">
            <a:extLst>
              <a:ext uri="{FF2B5EF4-FFF2-40B4-BE49-F238E27FC236}">
                <a16:creationId xmlns:a16="http://schemas.microsoft.com/office/drawing/2014/main" id="{5108CC71-6744-AEE9-744E-81FF3C1E87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6760" y="2312895"/>
            <a:ext cx="9074480" cy="51059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B69EA32-3C44-B087-DD77-3382590C83DC}"/>
            </a:ext>
          </a:extLst>
        </p:cNvPr>
        <p:cNvGrpSpPr/>
        <p:nvPr/>
      </p:nvGrpSpPr>
      <p:grpSpPr>
        <a:xfrm>
          <a:off x="0" y="0"/>
          <a:ext cx="0" cy="0"/>
          <a:chOff x="0" y="0"/>
          <a:chExt cx="0" cy="0"/>
        </a:xfrm>
      </p:grpSpPr>
      <p:pic>
        <p:nvPicPr>
          <p:cNvPr id="10" name="Picture 9" descr="A logo with a person in the middle&#10;&#10;Description automatically generated">
            <a:extLst>
              <a:ext uri="{FF2B5EF4-FFF2-40B4-BE49-F238E27FC236}">
                <a16:creationId xmlns:a16="http://schemas.microsoft.com/office/drawing/2014/main" id="{F3857F9C-8C33-FADE-8751-60C1A9090E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445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pic>
        <p:nvPicPr>
          <p:cNvPr id="28" name="Picture 27" descr="Teacher pointing at pupils">
            <a:extLst>
              <a:ext uri="{FF2B5EF4-FFF2-40B4-BE49-F238E27FC236}">
                <a16:creationId xmlns:a16="http://schemas.microsoft.com/office/drawing/2014/main" id="{60356EC3-6008-F2E9-A1E1-7B174AAB8B9B}"/>
              </a:ext>
            </a:extLst>
          </p:cNvPr>
          <p:cNvPicPr>
            <a:picLocks noChangeAspect="1"/>
          </p:cNvPicPr>
          <p:nvPr/>
        </p:nvPicPr>
        <p:blipFill>
          <a:blip r:embed="rId4">
            <a:alphaModFix amt="20000"/>
            <a:duotone>
              <a:prstClr val="black"/>
              <a:srgbClr val="D9C3A5">
                <a:tint val="50000"/>
                <a:satMod val="180000"/>
              </a:srgbClr>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1" y="0"/>
            <a:ext cx="18288000" cy="10287000"/>
          </a:xfrm>
          <a:prstGeom prst="rect">
            <a:avLst/>
          </a:prstGeom>
        </p:spPr>
      </p:pic>
      <p:sp>
        <p:nvSpPr>
          <p:cNvPr id="5" name="TextBox 5"/>
          <p:cNvSpPr txBox="1"/>
          <p:nvPr/>
        </p:nvSpPr>
        <p:spPr>
          <a:xfrm>
            <a:off x="836439" y="6720762"/>
            <a:ext cx="15165561" cy="3055388"/>
          </a:xfrm>
          <a:prstGeom prst="rect">
            <a:avLst/>
          </a:prstGeom>
        </p:spPr>
        <p:txBody>
          <a:bodyPr wrap="square" lIns="0" tIns="0" rIns="0" bIns="0" rtlCol="0" anchor="t">
            <a:spAutoFit/>
          </a:bodyPr>
          <a:lstStyle/>
          <a:p>
            <a:pPr marL="571500" indent="-571500" algn="just">
              <a:lnSpc>
                <a:spcPts val="6143"/>
              </a:lnSpc>
              <a:buFont typeface="Arial" panose="020B0604020202020204" pitchFamily="34" charset="0"/>
              <a:buChar char="•"/>
            </a:pPr>
            <a:r>
              <a:rPr lang="nl-NL" sz="3600" dirty="0">
                <a:latin typeface="Calibri (MS)"/>
              </a:rPr>
              <a:t>Om te verseker dat leerders nie verwarrende en misleidende boodskappe oor seks, seksualiteit, geslag en </a:t>
            </a:r>
            <a:r>
              <a:rPr lang="nl-NL" sz="3600">
                <a:latin typeface="Calibri (MS)"/>
              </a:rPr>
              <a:t>verhoudings ontvang </a:t>
            </a:r>
            <a:r>
              <a:rPr lang="nl-NL" sz="3600" dirty="0">
                <a:latin typeface="Calibri (MS)"/>
              </a:rPr>
              <a:t>nie. 
Om individue met kennis, vaardighede en houdings toe te rus wat bydra tot gesonder verhoudings, kommunikasie en begrip van toestemming.</a:t>
            </a:r>
            <a:endParaRPr lang="en-US" sz="3600" dirty="0">
              <a:latin typeface="Calibri (MS)"/>
            </a:endParaRPr>
          </a:p>
        </p:txBody>
      </p:sp>
      <p:sp>
        <p:nvSpPr>
          <p:cNvPr id="6" name="TextBox 6"/>
          <p:cNvSpPr txBox="1"/>
          <p:nvPr/>
        </p:nvSpPr>
        <p:spPr>
          <a:xfrm>
            <a:off x="870031" y="5728696"/>
            <a:ext cx="14293769" cy="992066"/>
          </a:xfrm>
          <a:prstGeom prst="rect">
            <a:avLst/>
          </a:prstGeom>
        </p:spPr>
        <p:txBody>
          <a:bodyPr wrap="square" lIns="0" tIns="0" rIns="0" bIns="0" rtlCol="0" anchor="t">
            <a:spAutoFit/>
          </a:bodyPr>
          <a:lstStyle/>
          <a:p>
            <a:pPr>
              <a:lnSpc>
                <a:spcPts val="7730"/>
              </a:lnSpc>
            </a:pPr>
            <a:r>
              <a:rPr lang="en-GB" sz="7888" spc="-441" dirty="0" err="1">
                <a:solidFill>
                  <a:srgbClr val="C16240"/>
                </a:solidFill>
                <a:latin typeface="Antonio Bold"/>
              </a:rPr>
              <a:t>Omvattende</a:t>
            </a:r>
            <a:r>
              <a:rPr lang="en-GB" sz="7888" spc="-441" dirty="0">
                <a:solidFill>
                  <a:srgbClr val="C16240"/>
                </a:solidFill>
                <a:latin typeface="Antonio Bold"/>
              </a:rPr>
              <a:t> </a:t>
            </a:r>
            <a:r>
              <a:rPr lang="en-GB" sz="7888" spc="-441" dirty="0" err="1">
                <a:solidFill>
                  <a:srgbClr val="C16240"/>
                </a:solidFill>
                <a:latin typeface="Antonio Bold"/>
              </a:rPr>
              <a:t>Seksualiteitsopvoeding</a:t>
            </a:r>
            <a:r>
              <a:rPr lang="en-GB" sz="7888" spc="-441" dirty="0">
                <a:solidFill>
                  <a:srgbClr val="C16240"/>
                </a:solidFill>
                <a:latin typeface="Antonio Bold"/>
              </a:rPr>
              <a:t> (OSO)</a:t>
            </a:r>
            <a:endParaRPr lang="en-US" sz="7888" spc="-441" dirty="0">
              <a:solidFill>
                <a:srgbClr val="C16240"/>
              </a:solidFill>
              <a:latin typeface="Antonio Bold"/>
            </a:endParaRPr>
          </a:p>
        </p:txBody>
      </p:sp>
      <p:pic>
        <p:nvPicPr>
          <p:cNvPr id="7" name="Picture 6" descr="A logo with a person in the middle&#10;&#10;Description automatically generated">
            <a:extLst>
              <a:ext uri="{FF2B5EF4-FFF2-40B4-BE49-F238E27FC236}">
                <a16:creationId xmlns:a16="http://schemas.microsoft.com/office/drawing/2014/main" id="{E59403ED-6D5D-9B70-05F4-AE3B2E1ACA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Arrow Connector 14">
            <a:extLst>
              <a:ext uri="{FF2B5EF4-FFF2-40B4-BE49-F238E27FC236}">
                <a16:creationId xmlns:a16="http://schemas.microsoft.com/office/drawing/2014/main" id="{C29E8A69-D046-BD95-69A3-D1830013B41F}"/>
              </a:ext>
            </a:extLst>
          </p:cNvPr>
          <p:cNvCxnSpPr>
            <a:cxnSpLocks/>
          </p:cNvCxnSpPr>
          <p:nvPr/>
        </p:nvCxnSpPr>
        <p:spPr>
          <a:xfrm flipH="1" flipV="1">
            <a:off x="2590800" y="4558304"/>
            <a:ext cx="3282113" cy="900805"/>
          </a:xfrm>
          <a:prstGeom prst="straightConnector1">
            <a:avLst/>
          </a:prstGeom>
          <a:ln>
            <a:solidFill>
              <a:srgbClr val="C1624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07277A1-E441-C572-0BAD-3862C49C21CF}"/>
              </a:ext>
            </a:extLst>
          </p:cNvPr>
          <p:cNvSpPr txBox="1"/>
          <p:nvPr/>
        </p:nvSpPr>
        <p:spPr>
          <a:xfrm>
            <a:off x="-25701" y="3441601"/>
            <a:ext cx="3327736" cy="1569660"/>
          </a:xfrm>
          <a:prstGeom prst="rect">
            <a:avLst/>
          </a:prstGeom>
          <a:noFill/>
        </p:spPr>
        <p:txBody>
          <a:bodyPr wrap="square" rtlCol="0">
            <a:spAutoFit/>
          </a:bodyPr>
          <a:lstStyle/>
          <a:p>
            <a:pPr algn="ctr"/>
            <a:r>
              <a:rPr lang="nl-NL" sz="3200" dirty="0">
                <a:solidFill>
                  <a:srgbClr val="C16240"/>
                </a:solidFill>
              </a:rPr>
              <a:t>Beklemtoon die Belangrikheid van Toestemming</a:t>
            </a:r>
            <a:endParaRPr lang="en-US" sz="3200" dirty="0">
              <a:solidFill>
                <a:srgbClr val="C16240"/>
              </a:solidFill>
            </a:endParaRPr>
          </a:p>
        </p:txBody>
      </p:sp>
      <p:cxnSp>
        <p:nvCxnSpPr>
          <p:cNvPr id="17" name="Straight Arrow Connector 16">
            <a:extLst>
              <a:ext uri="{FF2B5EF4-FFF2-40B4-BE49-F238E27FC236}">
                <a16:creationId xmlns:a16="http://schemas.microsoft.com/office/drawing/2014/main" id="{0F57195A-74AE-6195-3975-D766BD1EC29E}"/>
              </a:ext>
            </a:extLst>
          </p:cNvPr>
          <p:cNvCxnSpPr>
            <a:cxnSpLocks/>
          </p:cNvCxnSpPr>
          <p:nvPr/>
        </p:nvCxnSpPr>
        <p:spPr>
          <a:xfrm flipH="1" flipV="1">
            <a:off x="2266548" y="2490515"/>
            <a:ext cx="3565509" cy="2968594"/>
          </a:xfrm>
          <a:prstGeom prst="straightConnector1">
            <a:avLst/>
          </a:prstGeom>
          <a:ln>
            <a:solidFill>
              <a:srgbClr val="C1624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E57DF07-152F-04AE-A463-8048BC2E870F}"/>
              </a:ext>
            </a:extLst>
          </p:cNvPr>
          <p:cNvSpPr txBox="1"/>
          <p:nvPr/>
        </p:nvSpPr>
        <p:spPr>
          <a:xfrm>
            <a:off x="-9852" y="816667"/>
            <a:ext cx="3048000" cy="1569660"/>
          </a:xfrm>
          <a:prstGeom prst="rect">
            <a:avLst/>
          </a:prstGeom>
          <a:noFill/>
        </p:spPr>
        <p:txBody>
          <a:bodyPr wrap="square" rtlCol="0">
            <a:spAutoFit/>
          </a:bodyPr>
          <a:lstStyle/>
          <a:p>
            <a:pPr algn="ctr"/>
            <a:r>
              <a:rPr lang="en-GB" sz="3200" dirty="0" err="1">
                <a:solidFill>
                  <a:srgbClr val="C16240"/>
                </a:solidFill>
              </a:rPr>
              <a:t>Daag</a:t>
            </a:r>
            <a:r>
              <a:rPr lang="en-GB" sz="3200" dirty="0">
                <a:solidFill>
                  <a:srgbClr val="C16240"/>
                </a:solidFill>
              </a:rPr>
              <a:t> </a:t>
            </a:r>
            <a:r>
              <a:rPr lang="en-GB" sz="3200" dirty="0" err="1">
                <a:solidFill>
                  <a:srgbClr val="C16240"/>
                </a:solidFill>
              </a:rPr>
              <a:t>Tradisionele</a:t>
            </a:r>
            <a:r>
              <a:rPr lang="en-GB" sz="3200" dirty="0">
                <a:solidFill>
                  <a:srgbClr val="C16240"/>
                </a:solidFill>
              </a:rPr>
              <a:t> </a:t>
            </a:r>
            <a:r>
              <a:rPr lang="en-GB" sz="3200" dirty="0" err="1">
                <a:solidFill>
                  <a:srgbClr val="C16240"/>
                </a:solidFill>
              </a:rPr>
              <a:t>Geslagsrolle</a:t>
            </a:r>
            <a:r>
              <a:rPr lang="en-GB" sz="3200" dirty="0">
                <a:solidFill>
                  <a:srgbClr val="C16240"/>
                </a:solidFill>
              </a:rPr>
              <a:t> </a:t>
            </a:r>
            <a:r>
              <a:rPr lang="en-GB" sz="3200" dirty="0" err="1">
                <a:solidFill>
                  <a:srgbClr val="C16240"/>
                </a:solidFill>
              </a:rPr>
              <a:t>uit</a:t>
            </a:r>
            <a:endParaRPr lang="en-US" sz="3200" dirty="0">
              <a:solidFill>
                <a:srgbClr val="C16240"/>
              </a:solidFill>
            </a:endParaRPr>
          </a:p>
        </p:txBody>
      </p:sp>
      <p:cxnSp>
        <p:nvCxnSpPr>
          <p:cNvPr id="22" name="Straight Arrow Connector 21">
            <a:extLst>
              <a:ext uri="{FF2B5EF4-FFF2-40B4-BE49-F238E27FC236}">
                <a16:creationId xmlns:a16="http://schemas.microsoft.com/office/drawing/2014/main" id="{04B98158-EA3A-279C-91E8-A090635C0272}"/>
              </a:ext>
            </a:extLst>
          </p:cNvPr>
          <p:cNvCxnSpPr>
            <a:cxnSpLocks/>
          </p:cNvCxnSpPr>
          <p:nvPr/>
        </p:nvCxnSpPr>
        <p:spPr>
          <a:xfrm flipH="1" flipV="1">
            <a:off x="4587999" y="1790700"/>
            <a:ext cx="1244058" cy="3668409"/>
          </a:xfrm>
          <a:prstGeom prst="straightConnector1">
            <a:avLst/>
          </a:prstGeom>
          <a:ln>
            <a:solidFill>
              <a:srgbClr val="C1624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A662501-8B62-C5EF-4D15-0A6C9FDFE7B1}"/>
              </a:ext>
            </a:extLst>
          </p:cNvPr>
          <p:cNvSpPr txBox="1"/>
          <p:nvPr/>
        </p:nvSpPr>
        <p:spPr>
          <a:xfrm>
            <a:off x="2561492" y="557491"/>
            <a:ext cx="4746563" cy="1077218"/>
          </a:xfrm>
          <a:prstGeom prst="rect">
            <a:avLst/>
          </a:prstGeom>
          <a:noFill/>
        </p:spPr>
        <p:txBody>
          <a:bodyPr wrap="square" rtlCol="0">
            <a:spAutoFit/>
          </a:bodyPr>
          <a:lstStyle/>
          <a:p>
            <a:pPr algn="ctr"/>
            <a:r>
              <a:rPr lang="en-GB" sz="3200" dirty="0" err="1">
                <a:solidFill>
                  <a:srgbClr val="C16240"/>
                </a:solidFill>
              </a:rPr>
              <a:t>Beklemtoon</a:t>
            </a:r>
            <a:r>
              <a:rPr lang="en-GB" sz="3200" dirty="0">
                <a:solidFill>
                  <a:srgbClr val="C16240"/>
                </a:solidFill>
              </a:rPr>
              <a:t> </a:t>
            </a:r>
            <a:r>
              <a:rPr lang="en-GB" sz="3200" dirty="0" err="1">
                <a:solidFill>
                  <a:srgbClr val="C16240"/>
                </a:solidFill>
              </a:rPr>
              <a:t>Effektiewe</a:t>
            </a:r>
            <a:r>
              <a:rPr lang="en-GB" sz="3200" dirty="0">
                <a:solidFill>
                  <a:srgbClr val="C16240"/>
                </a:solidFill>
              </a:rPr>
              <a:t> </a:t>
            </a:r>
            <a:r>
              <a:rPr lang="en-GB" sz="3200" dirty="0" err="1">
                <a:solidFill>
                  <a:srgbClr val="C16240"/>
                </a:solidFill>
              </a:rPr>
              <a:t>Kommunikasievaardighede</a:t>
            </a:r>
            <a:endParaRPr lang="en-US" sz="3200" dirty="0">
              <a:solidFill>
                <a:srgbClr val="C16240"/>
              </a:solidFill>
            </a:endParaRPr>
          </a:p>
        </p:txBody>
      </p:sp>
      <p:cxnSp>
        <p:nvCxnSpPr>
          <p:cNvPr id="29" name="Straight Arrow Connector 28">
            <a:extLst>
              <a:ext uri="{FF2B5EF4-FFF2-40B4-BE49-F238E27FC236}">
                <a16:creationId xmlns:a16="http://schemas.microsoft.com/office/drawing/2014/main" id="{E2324D11-A94E-07B6-6DDD-8DF9301DE340}"/>
              </a:ext>
            </a:extLst>
          </p:cNvPr>
          <p:cNvCxnSpPr>
            <a:cxnSpLocks/>
          </p:cNvCxnSpPr>
          <p:nvPr/>
        </p:nvCxnSpPr>
        <p:spPr>
          <a:xfrm flipV="1">
            <a:off x="5791201" y="1826769"/>
            <a:ext cx="1850962" cy="3632340"/>
          </a:xfrm>
          <a:prstGeom prst="straightConnector1">
            <a:avLst/>
          </a:prstGeom>
          <a:ln>
            <a:solidFill>
              <a:srgbClr val="C1624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513EDD47-ACFB-36DC-E818-1F2843DD3DF9}"/>
              </a:ext>
            </a:extLst>
          </p:cNvPr>
          <p:cNvSpPr txBox="1"/>
          <p:nvPr/>
        </p:nvSpPr>
        <p:spPr>
          <a:xfrm>
            <a:off x="7086600" y="634570"/>
            <a:ext cx="5716174" cy="1077218"/>
          </a:xfrm>
          <a:prstGeom prst="rect">
            <a:avLst/>
          </a:prstGeom>
          <a:noFill/>
        </p:spPr>
        <p:txBody>
          <a:bodyPr wrap="square" rtlCol="0">
            <a:spAutoFit/>
          </a:bodyPr>
          <a:lstStyle/>
          <a:p>
            <a:pPr algn="ctr"/>
            <a:r>
              <a:rPr lang="nl-NL" sz="3200" dirty="0">
                <a:solidFill>
                  <a:srgbClr val="C16240"/>
                </a:solidFill>
              </a:rPr>
              <a:t>Opvoeding rondom Seksuele en Reproduktiewe Gesondheid</a:t>
            </a:r>
            <a:endParaRPr lang="en-US" sz="3200" dirty="0">
              <a:solidFill>
                <a:srgbClr val="C16240"/>
              </a:solidFill>
            </a:endParaRPr>
          </a:p>
        </p:txBody>
      </p:sp>
      <p:cxnSp>
        <p:nvCxnSpPr>
          <p:cNvPr id="35" name="Straight Arrow Connector 34">
            <a:extLst>
              <a:ext uri="{FF2B5EF4-FFF2-40B4-BE49-F238E27FC236}">
                <a16:creationId xmlns:a16="http://schemas.microsoft.com/office/drawing/2014/main" id="{B4CBB95C-02BE-6525-AAD3-A2036935BB5A}"/>
              </a:ext>
            </a:extLst>
          </p:cNvPr>
          <p:cNvCxnSpPr>
            <a:cxnSpLocks/>
          </p:cNvCxnSpPr>
          <p:nvPr/>
        </p:nvCxnSpPr>
        <p:spPr>
          <a:xfrm flipV="1">
            <a:off x="5832056" y="2857500"/>
            <a:ext cx="3620216" cy="2601609"/>
          </a:xfrm>
          <a:prstGeom prst="straightConnector1">
            <a:avLst/>
          </a:prstGeom>
          <a:ln>
            <a:solidFill>
              <a:srgbClr val="C1624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E87A601C-4A15-7CBE-B2F0-F30C8571EEB8}"/>
              </a:ext>
            </a:extLst>
          </p:cNvPr>
          <p:cNvSpPr txBox="1"/>
          <p:nvPr/>
        </p:nvSpPr>
        <p:spPr>
          <a:xfrm>
            <a:off x="8845365" y="2105159"/>
            <a:ext cx="5455920" cy="1077218"/>
          </a:xfrm>
          <a:prstGeom prst="rect">
            <a:avLst/>
          </a:prstGeom>
          <a:noFill/>
        </p:spPr>
        <p:txBody>
          <a:bodyPr wrap="square" rtlCol="0">
            <a:spAutoFit/>
          </a:bodyPr>
          <a:lstStyle/>
          <a:p>
            <a:pPr algn="ctr"/>
            <a:r>
              <a:rPr lang="en-GB" sz="3200" dirty="0" err="1">
                <a:solidFill>
                  <a:srgbClr val="C16240"/>
                </a:solidFill>
              </a:rPr>
              <a:t>Ontwikkel</a:t>
            </a:r>
            <a:r>
              <a:rPr lang="en-GB" sz="3200" dirty="0">
                <a:solidFill>
                  <a:srgbClr val="C16240"/>
                </a:solidFill>
              </a:rPr>
              <a:t> </a:t>
            </a:r>
            <a:r>
              <a:rPr lang="en-GB" sz="3200" dirty="0" err="1">
                <a:solidFill>
                  <a:srgbClr val="C16240"/>
                </a:solidFill>
              </a:rPr>
              <a:t>Selfbeeld</a:t>
            </a:r>
            <a:r>
              <a:rPr lang="en-GB" sz="3200" dirty="0">
                <a:solidFill>
                  <a:srgbClr val="C16240"/>
                </a:solidFill>
              </a:rPr>
              <a:t> </a:t>
            </a:r>
            <a:r>
              <a:rPr lang="en-GB" sz="3200" dirty="0" err="1">
                <a:solidFill>
                  <a:srgbClr val="C16240"/>
                </a:solidFill>
              </a:rPr>
              <a:t>en</a:t>
            </a:r>
            <a:r>
              <a:rPr lang="en-GB" sz="3200" dirty="0">
                <a:solidFill>
                  <a:srgbClr val="C16240"/>
                </a:solidFill>
              </a:rPr>
              <a:t> </a:t>
            </a:r>
            <a:r>
              <a:rPr lang="en-GB" sz="3200" dirty="0" err="1">
                <a:solidFill>
                  <a:srgbClr val="C16240"/>
                </a:solidFill>
              </a:rPr>
              <a:t>Bemagtig</a:t>
            </a:r>
            <a:r>
              <a:rPr lang="en-GB" sz="3200" dirty="0">
                <a:solidFill>
                  <a:srgbClr val="C16240"/>
                </a:solidFill>
              </a:rPr>
              <a:t> </a:t>
            </a:r>
            <a:r>
              <a:rPr lang="en-GB" sz="3200" dirty="0" err="1">
                <a:solidFill>
                  <a:srgbClr val="C16240"/>
                </a:solidFill>
              </a:rPr>
              <a:t>Individue</a:t>
            </a:r>
            <a:endParaRPr lang="en-US" sz="3200" dirty="0">
              <a:solidFill>
                <a:srgbClr val="C16240"/>
              </a:solidFill>
            </a:endParaRPr>
          </a:p>
        </p:txBody>
      </p:sp>
      <p:cxnSp>
        <p:nvCxnSpPr>
          <p:cNvPr id="13" name="Straight Arrow Connector 12">
            <a:extLst>
              <a:ext uri="{FF2B5EF4-FFF2-40B4-BE49-F238E27FC236}">
                <a16:creationId xmlns:a16="http://schemas.microsoft.com/office/drawing/2014/main" id="{1922B12C-6DA8-F7D8-907C-02155BE9C05D}"/>
              </a:ext>
            </a:extLst>
          </p:cNvPr>
          <p:cNvCxnSpPr>
            <a:cxnSpLocks/>
          </p:cNvCxnSpPr>
          <p:nvPr/>
        </p:nvCxnSpPr>
        <p:spPr>
          <a:xfrm flipV="1">
            <a:off x="5832055" y="4558304"/>
            <a:ext cx="4236489" cy="900805"/>
          </a:xfrm>
          <a:prstGeom prst="straightConnector1">
            <a:avLst/>
          </a:prstGeom>
          <a:ln>
            <a:solidFill>
              <a:srgbClr val="C1624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D49EE1E-0F58-1693-217F-803DC0DCBDF7}"/>
              </a:ext>
            </a:extLst>
          </p:cNvPr>
          <p:cNvSpPr txBox="1"/>
          <p:nvPr/>
        </p:nvSpPr>
        <p:spPr>
          <a:xfrm>
            <a:off x="9530045" y="3899247"/>
            <a:ext cx="5455920" cy="1077218"/>
          </a:xfrm>
          <a:prstGeom prst="rect">
            <a:avLst/>
          </a:prstGeom>
          <a:noFill/>
        </p:spPr>
        <p:txBody>
          <a:bodyPr wrap="square" rtlCol="0">
            <a:spAutoFit/>
          </a:bodyPr>
          <a:lstStyle/>
          <a:p>
            <a:pPr algn="ctr"/>
            <a:r>
              <a:rPr lang="nl-NL" sz="3200" dirty="0">
                <a:solidFill>
                  <a:srgbClr val="C16240"/>
                </a:solidFill>
              </a:rPr>
              <a:t>Help om Tekens van Mishandeling te herken</a:t>
            </a:r>
            <a:endParaRPr lang="en-US" sz="3200" dirty="0">
              <a:solidFill>
                <a:srgbClr val="C1624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18" grpId="0"/>
      <p:bldP spid="23" grpId="0"/>
      <p:bldP spid="30" grpId="0"/>
      <p:bldP spid="36"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B403A32-328A-AA95-91F6-12E7AB859801}"/>
            </a:ext>
          </a:extLst>
        </p:cNvPr>
        <p:cNvGrpSpPr/>
        <p:nvPr/>
      </p:nvGrpSpPr>
      <p:grpSpPr>
        <a:xfrm>
          <a:off x="0" y="0"/>
          <a:ext cx="0" cy="0"/>
          <a:chOff x="0" y="0"/>
          <a:chExt cx="0" cy="0"/>
        </a:xfrm>
      </p:grpSpPr>
      <p:pic>
        <p:nvPicPr>
          <p:cNvPr id="10" name="Picture 9" descr="A logo with a person in the middle&#10;&#10;Description automatically generated">
            <a:extLst>
              <a:ext uri="{FF2B5EF4-FFF2-40B4-BE49-F238E27FC236}">
                <a16:creationId xmlns:a16="http://schemas.microsoft.com/office/drawing/2014/main" id="{EB52973E-9329-27F2-D466-506CFE1BCE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1120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descr="A logo with a person in the middle&#10;&#10;Description automatically generated">
            <a:extLst>
              <a:ext uri="{FF2B5EF4-FFF2-40B4-BE49-F238E27FC236}">
                <a16:creationId xmlns:a16="http://schemas.microsoft.com/office/drawing/2014/main" id="{C0D36C1B-DA96-3688-3490-1DB44771F5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379</TotalTime>
  <Words>1462</Words>
  <Application>Microsoft Office PowerPoint</Application>
  <PresentationFormat>Custom</PresentationFormat>
  <Paragraphs>82</Paragraphs>
  <Slides>8</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Calibri</vt:lpstr>
      <vt:lpstr>Antonio Bold</vt:lpstr>
      <vt:lpstr>Aptos</vt:lpstr>
      <vt:lpstr>Times New Roman</vt:lpstr>
      <vt:lpstr>Calibri (MS)</vt:lpstr>
      <vt:lpstr>Antonio Ultra-Bold</vt:lpstr>
      <vt:lpstr>Arial</vt:lpstr>
      <vt:lpstr>Noto Sans Symbols</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 11 GBV T2 Lesson 1</dc:title>
  <cp:lastModifiedBy>Andrea Hufkie</cp:lastModifiedBy>
  <cp:revision>9</cp:revision>
  <dcterms:created xsi:type="dcterms:W3CDTF">2006-08-16T00:00:00Z</dcterms:created>
  <dcterms:modified xsi:type="dcterms:W3CDTF">2024-03-06T21:46:50Z</dcterms:modified>
  <dc:identifier>DAF755iWZuw</dc:identifier>
</cp:coreProperties>
</file>