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4"/>
  </p:notesMasterIdLst>
  <p:sldIdLst>
    <p:sldId id="256" r:id="rId2"/>
    <p:sldId id="257" r:id="rId3"/>
    <p:sldId id="258" r:id="rId4"/>
    <p:sldId id="259" r:id="rId5"/>
    <p:sldId id="260" r:id="rId6"/>
    <p:sldId id="261" r:id="rId7"/>
    <p:sldId id="262" r:id="rId8"/>
    <p:sldId id="263" r:id="rId9"/>
    <p:sldId id="278" r:id="rId10"/>
    <p:sldId id="360" r:id="rId11"/>
    <p:sldId id="36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62" r:id="rId29"/>
    <p:sldId id="264" r:id="rId30"/>
    <p:sldId id="265" r:id="rId31"/>
    <p:sldId id="266" r:id="rId32"/>
    <p:sldId id="267" r:id="rId33"/>
  </p:sldIdLst>
  <p:sldSz cx="9144000" cy="5143500" type="screen16x9"/>
  <p:notesSz cx="6858000" cy="9144000"/>
  <p:embeddedFontLst>
    <p:embeddedFont>
      <p:font typeface="Archivo" panose="020B0604020202020204" charset="0"/>
      <p:regular r:id="rId35"/>
      <p:bold r:id="rId36"/>
      <p:italic r:id="rId37"/>
      <p:boldItalic r:id="rId38"/>
    </p:embeddedFont>
    <p:embeddedFont>
      <p:font typeface="Bebas Neue" panose="020B0606020202050201" pitchFamily="34" charset="0"/>
      <p:regular r:id="rId39"/>
    </p:embeddedFont>
    <p:embeddedFont>
      <p:font typeface="Britannic Bold" panose="020B0903060703020204" pitchFamily="34" charset="0"/>
      <p:regular r:id="rId40"/>
    </p:embeddedFont>
    <p:embeddedFont>
      <p:font typeface="Calibri" panose="020F0502020204030204" pitchFamily="34" charset="0"/>
      <p:regular r:id="rId41"/>
      <p:bold r:id="rId42"/>
      <p:italic r:id="rId43"/>
      <p:boldItalic r:id="rId44"/>
    </p:embeddedFont>
    <p:embeddedFont>
      <p:font typeface="Londrina Solid"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0823D-3B49-4AF3-97FB-DB85E3379E3D}" v="25" dt="2023-09-18T12:15:24.146"/>
  </p1510:revLst>
</p1510:revInfo>
</file>

<file path=ppt/tableStyles.xml><?xml version="1.0" encoding="utf-8"?>
<a:tblStyleLst xmlns:a="http://schemas.openxmlformats.org/drawingml/2006/main" def="{AF49CCE6-72BB-4E79-999D-F3579949A437}">
  <a:tblStyle styleId="{AF49CCE6-72BB-4E79-999D-F3579949A4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07E0823D-3B49-4AF3-97FB-DB85E3379E3D}"/>
    <pc:docChg chg="undo redo custSel modSld">
      <pc:chgData name="Hp Unit" userId="86ec350514542ee1" providerId="LiveId" clId="{07E0823D-3B49-4AF3-97FB-DB85E3379E3D}" dt="2023-09-18T12:57:03.974" v="1057" actId="20577"/>
      <pc:docMkLst>
        <pc:docMk/>
      </pc:docMkLst>
      <pc:sldChg chg="modSp mod">
        <pc:chgData name="Hp Unit" userId="86ec350514542ee1" providerId="LiveId" clId="{07E0823D-3B49-4AF3-97FB-DB85E3379E3D}" dt="2023-09-18T12:57:03.974" v="1057" actId="20577"/>
        <pc:sldMkLst>
          <pc:docMk/>
          <pc:sldMk cId="0" sldId="256"/>
        </pc:sldMkLst>
        <pc:spChg chg="mod">
          <ac:chgData name="Hp Unit" userId="86ec350514542ee1" providerId="LiveId" clId="{07E0823D-3B49-4AF3-97FB-DB85E3379E3D}" dt="2023-09-18T12:57:03.974" v="1057" actId="20577"/>
          <ac:spMkLst>
            <pc:docMk/>
            <pc:sldMk cId="0" sldId="256"/>
            <ac:spMk id="322" creationId="{00000000-0000-0000-0000-000000000000}"/>
          </ac:spMkLst>
        </pc:spChg>
        <pc:spChg chg="mod">
          <ac:chgData name="Hp Unit" userId="86ec350514542ee1" providerId="LiveId" clId="{07E0823D-3B49-4AF3-97FB-DB85E3379E3D}" dt="2023-09-15T12:23:19.115" v="49" actId="6549"/>
          <ac:spMkLst>
            <pc:docMk/>
            <pc:sldMk cId="0" sldId="256"/>
            <ac:spMk id="323" creationId="{00000000-0000-0000-0000-000000000000}"/>
          </ac:spMkLst>
        </pc:spChg>
      </pc:sldChg>
      <pc:sldChg chg="modSp mod">
        <pc:chgData name="Hp Unit" userId="86ec350514542ee1" providerId="LiveId" clId="{07E0823D-3B49-4AF3-97FB-DB85E3379E3D}" dt="2023-09-15T12:26:14.504" v="134" actId="20577"/>
        <pc:sldMkLst>
          <pc:docMk/>
          <pc:sldMk cId="0" sldId="257"/>
        </pc:sldMkLst>
        <pc:spChg chg="mod">
          <ac:chgData name="Hp Unit" userId="86ec350514542ee1" providerId="LiveId" clId="{07E0823D-3B49-4AF3-97FB-DB85E3379E3D}" dt="2023-09-15T12:26:14.504" v="134" actId="20577"/>
          <ac:spMkLst>
            <pc:docMk/>
            <pc:sldMk cId="0" sldId="257"/>
            <ac:spMk id="4" creationId="{4BFDB1AF-8F43-1B76-20D8-BC6D8B670989}"/>
          </ac:spMkLst>
        </pc:spChg>
      </pc:sldChg>
      <pc:sldChg chg="modSp mod">
        <pc:chgData name="Hp Unit" userId="86ec350514542ee1" providerId="LiveId" clId="{07E0823D-3B49-4AF3-97FB-DB85E3379E3D}" dt="2023-09-15T12:31:14.659" v="213" actId="114"/>
        <pc:sldMkLst>
          <pc:docMk/>
          <pc:sldMk cId="0" sldId="258"/>
        </pc:sldMkLst>
        <pc:spChg chg="mod">
          <ac:chgData name="Hp Unit" userId="86ec350514542ee1" providerId="LiveId" clId="{07E0823D-3B49-4AF3-97FB-DB85E3379E3D}" dt="2023-09-15T12:31:14.659" v="213" actId="114"/>
          <ac:spMkLst>
            <pc:docMk/>
            <pc:sldMk cId="0" sldId="258"/>
            <ac:spMk id="3" creationId="{C7B79B22-0E2E-94C2-E255-65523F6B48CB}"/>
          </ac:spMkLst>
        </pc:spChg>
        <pc:spChg chg="mod">
          <ac:chgData name="Hp Unit" userId="86ec350514542ee1" providerId="LiveId" clId="{07E0823D-3B49-4AF3-97FB-DB85E3379E3D}" dt="2023-09-15T12:29:10.613" v="145" actId="114"/>
          <ac:spMkLst>
            <pc:docMk/>
            <pc:sldMk cId="0" sldId="258"/>
            <ac:spMk id="4" creationId="{6740E793-4BF1-E332-C5B6-0CC63FAAC4F2}"/>
          </ac:spMkLst>
        </pc:spChg>
        <pc:spChg chg="mod">
          <ac:chgData name="Hp Unit" userId="86ec350514542ee1" providerId="LiveId" clId="{07E0823D-3B49-4AF3-97FB-DB85E3379E3D}" dt="2023-09-15T12:31:07.128" v="210" actId="114"/>
          <ac:spMkLst>
            <pc:docMk/>
            <pc:sldMk cId="0" sldId="258"/>
            <ac:spMk id="5" creationId="{8292EE70-B342-089E-4EE9-045A5FEB0265}"/>
          </ac:spMkLst>
        </pc:spChg>
      </pc:sldChg>
      <pc:sldChg chg="modSp mod">
        <pc:chgData name="Hp Unit" userId="86ec350514542ee1" providerId="LiveId" clId="{07E0823D-3B49-4AF3-97FB-DB85E3379E3D}" dt="2023-09-15T12:31:30.702" v="214" actId="113"/>
        <pc:sldMkLst>
          <pc:docMk/>
          <pc:sldMk cId="0" sldId="259"/>
        </pc:sldMkLst>
        <pc:spChg chg="mod">
          <ac:chgData name="Hp Unit" userId="86ec350514542ee1" providerId="LiveId" clId="{07E0823D-3B49-4AF3-97FB-DB85E3379E3D}" dt="2023-09-15T12:31:30.702" v="214" actId="113"/>
          <ac:spMkLst>
            <pc:docMk/>
            <pc:sldMk cId="0" sldId="259"/>
            <ac:spMk id="3" creationId="{1BFB680F-67EE-1490-9680-EF5F279201FF}"/>
          </ac:spMkLst>
        </pc:spChg>
      </pc:sldChg>
      <pc:sldChg chg="modSp mod">
        <pc:chgData name="Hp Unit" userId="86ec350514542ee1" providerId="LiveId" clId="{07E0823D-3B49-4AF3-97FB-DB85E3379E3D}" dt="2023-09-15T12:31:56.213" v="217" actId="1076"/>
        <pc:sldMkLst>
          <pc:docMk/>
          <pc:sldMk cId="0" sldId="260"/>
        </pc:sldMkLst>
        <pc:spChg chg="mod">
          <ac:chgData name="Hp Unit" userId="86ec350514542ee1" providerId="LiveId" clId="{07E0823D-3B49-4AF3-97FB-DB85E3379E3D}" dt="2023-09-15T12:31:56.213" v="217" actId="1076"/>
          <ac:spMkLst>
            <pc:docMk/>
            <pc:sldMk cId="0" sldId="260"/>
            <ac:spMk id="4" creationId="{DCA68403-DCF5-BD6F-53C6-CDABD24AF903}"/>
          </ac:spMkLst>
        </pc:spChg>
      </pc:sldChg>
      <pc:sldChg chg="modSp mod">
        <pc:chgData name="Hp Unit" userId="86ec350514542ee1" providerId="LiveId" clId="{07E0823D-3B49-4AF3-97FB-DB85E3379E3D}" dt="2023-09-15T12:32:18.792" v="221" actId="1076"/>
        <pc:sldMkLst>
          <pc:docMk/>
          <pc:sldMk cId="0" sldId="261"/>
        </pc:sldMkLst>
        <pc:spChg chg="mod">
          <ac:chgData name="Hp Unit" userId="86ec350514542ee1" providerId="LiveId" clId="{07E0823D-3B49-4AF3-97FB-DB85E3379E3D}" dt="2023-09-15T12:32:18.792" v="221" actId="1076"/>
          <ac:spMkLst>
            <pc:docMk/>
            <pc:sldMk cId="0" sldId="261"/>
            <ac:spMk id="4" creationId="{E781FCC0-10FE-5300-01DC-D6D2DABA7125}"/>
          </ac:spMkLst>
        </pc:spChg>
      </pc:sldChg>
      <pc:sldChg chg="modSp mod">
        <pc:chgData name="Hp Unit" userId="86ec350514542ee1" providerId="LiveId" clId="{07E0823D-3B49-4AF3-97FB-DB85E3379E3D}" dt="2023-09-15T12:32:47.794" v="226" actId="1076"/>
        <pc:sldMkLst>
          <pc:docMk/>
          <pc:sldMk cId="0" sldId="262"/>
        </pc:sldMkLst>
        <pc:spChg chg="mod">
          <ac:chgData name="Hp Unit" userId="86ec350514542ee1" providerId="LiveId" clId="{07E0823D-3B49-4AF3-97FB-DB85E3379E3D}" dt="2023-09-15T12:32:47.794" v="226" actId="1076"/>
          <ac:spMkLst>
            <pc:docMk/>
            <pc:sldMk cId="0" sldId="262"/>
            <ac:spMk id="4" creationId="{6D86C69B-E3C0-F133-1D0C-A4CF7715C9C7}"/>
          </ac:spMkLst>
        </pc:spChg>
      </pc:sldChg>
      <pc:sldChg chg="modSp mod">
        <pc:chgData name="Hp Unit" userId="86ec350514542ee1" providerId="LiveId" clId="{07E0823D-3B49-4AF3-97FB-DB85E3379E3D}" dt="2023-09-18T12:09:10.985" v="770" actId="207"/>
        <pc:sldMkLst>
          <pc:docMk/>
          <pc:sldMk cId="0" sldId="264"/>
        </pc:sldMkLst>
        <pc:spChg chg="mod">
          <ac:chgData name="Hp Unit" userId="86ec350514542ee1" providerId="LiveId" clId="{07E0823D-3B49-4AF3-97FB-DB85E3379E3D}" dt="2023-09-18T12:09:10.985" v="770" actId="207"/>
          <ac:spMkLst>
            <pc:docMk/>
            <pc:sldMk cId="0" sldId="264"/>
            <ac:spMk id="3" creationId="{A6AB8141-B906-1CD8-7D05-3247B2F896EF}"/>
          </ac:spMkLst>
        </pc:spChg>
      </pc:sldChg>
      <pc:sldChg chg="modSp mod">
        <pc:chgData name="Hp Unit" userId="86ec350514542ee1" providerId="LiveId" clId="{07E0823D-3B49-4AF3-97FB-DB85E3379E3D}" dt="2023-09-18T12:14:00.509" v="981" actId="1076"/>
        <pc:sldMkLst>
          <pc:docMk/>
          <pc:sldMk cId="0" sldId="265"/>
        </pc:sldMkLst>
        <pc:spChg chg="mod">
          <ac:chgData name="Hp Unit" userId="86ec350514542ee1" providerId="LiveId" clId="{07E0823D-3B49-4AF3-97FB-DB85E3379E3D}" dt="2023-09-18T12:14:00.509" v="981" actId="1076"/>
          <ac:spMkLst>
            <pc:docMk/>
            <pc:sldMk cId="0" sldId="265"/>
            <ac:spMk id="4" creationId="{7F742FC3-A271-271A-1F14-B12331A64DF4}"/>
          </ac:spMkLst>
        </pc:spChg>
      </pc:sldChg>
      <pc:sldChg chg="modSp mod">
        <pc:chgData name="Hp Unit" userId="86ec350514542ee1" providerId="LiveId" clId="{07E0823D-3B49-4AF3-97FB-DB85E3379E3D}" dt="2023-09-18T12:14:53.220" v="1034" actId="114"/>
        <pc:sldMkLst>
          <pc:docMk/>
          <pc:sldMk cId="0" sldId="266"/>
        </pc:sldMkLst>
        <pc:spChg chg="mod">
          <ac:chgData name="Hp Unit" userId="86ec350514542ee1" providerId="LiveId" clId="{07E0823D-3B49-4AF3-97FB-DB85E3379E3D}" dt="2023-09-18T12:14:49.472" v="1033" actId="114"/>
          <ac:spMkLst>
            <pc:docMk/>
            <pc:sldMk cId="0" sldId="266"/>
            <ac:spMk id="3" creationId="{6FE39C78-B635-D977-6127-6D0B7A330F7E}"/>
          </ac:spMkLst>
        </pc:spChg>
        <pc:spChg chg="mod">
          <ac:chgData name="Hp Unit" userId="86ec350514542ee1" providerId="LiveId" clId="{07E0823D-3B49-4AF3-97FB-DB85E3379E3D}" dt="2023-09-18T12:14:53.220" v="1034" actId="114"/>
          <ac:spMkLst>
            <pc:docMk/>
            <pc:sldMk cId="0" sldId="266"/>
            <ac:spMk id="6" creationId="{89DE6C92-8157-2B40-63DD-ED072289320D}"/>
          </ac:spMkLst>
        </pc:spChg>
      </pc:sldChg>
      <pc:sldChg chg="addSp modSp mod">
        <pc:chgData name="Hp Unit" userId="86ec350514542ee1" providerId="LiveId" clId="{07E0823D-3B49-4AF3-97FB-DB85E3379E3D}" dt="2023-09-18T12:15:51.648" v="1039" actId="1076"/>
        <pc:sldMkLst>
          <pc:docMk/>
          <pc:sldMk cId="0" sldId="267"/>
        </pc:sldMkLst>
        <pc:spChg chg="mod">
          <ac:chgData name="Hp Unit" userId="86ec350514542ee1" providerId="LiveId" clId="{07E0823D-3B49-4AF3-97FB-DB85E3379E3D}" dt="2023-09-18T12:15:06.275" v="1035" actId="115"/>
          <ac:spMkLst>
            <pc:docMk/>
            <pc:sldMk cId="0" sldId="267"/>
            <ac:spMk id="3" creationId="{A5A618C2-ADA2-D73F-03F9-DA30DD939236}"/>
          </ac:spMkLst>
        </pc:spChg>
        <pc:spChg chg="add mod">
          <ac:chgData name="Hp Unit" userId="86ec350514542ee1" providerId="LiveId" clId="{07E0823D-3B49-4AF3-97FB-DB85E3379E3D}" dt="2023-09-18T12:15:51.648" v="1039" actId="1076"/>
          <ac:spMkLst>
            <pc:docMk/>
            <pc:sldMk cId="0" sldId="267"/>
            <ac:spMk id="4" creationId="{BD56E16C-C06B-FF7B-FD7F-6CF538703983}"/>
          </ac:spMkLst>
        </pc:spChg>
      </pc:sldChg>
      <pc:sldChg chg="modSp mod">
        <pc:chgData name="Hp Unit" userId="86ec350514542ee1" providerId="LiveId" clId="{07E0823D-3B49-4AF3-97FB-DB85E3379E3D}" dt="2023-09-18T11:59:30.359" v="364"/>
        <pc:sldMkLst>
          <pc:docMk/>
          <pc:sldMk cId="19761563" sldId="353"/>
        </pc:sldMkLst>
        <pc:spChg chg="mod">
          <ac:chgData name="Hp Unit" userId="86ec350514542ee1" providerId="LiveId" clId="{07E0823D-3B49-4AF3-97FB-DB85E3379E3D}" dt="2023-09-18T11:59:30.359" v="364"/>
          <ac:spMkLst>
            <pc:docMk/>
            <pc:sldMk cId="19761563" sldId="353"/>
            <ac:spMk id="3" creationId="{C7BECA65-E9E9-1776-E24F-184355C8E79C}"/>
          </ac:spMkLst>
        </pc:spChg>
        <pc:picChg chg="mod">
          <ac:chgData name="Hp Unit" userId="86ec350514542ee1" providerId="LiveId" clId="{07E0823D-3B49-4AF3-97FB-DB85E3379E3D}" dt="2023-09-18T11:58:24.415" v="328" actId="1076"/>
          <ac:picMkLst>
            <pc:docMk/>
            <pc:sldMk cId="19761563" sldId="353"/>
            <ac:picMk id="2" creationId="{806BF401-0EDB-4E25-AD0C-C80EE3EC8BE1}"/>
          </ac:picMkLst>
        </pc:picChg>
        <pc:picChg chg="mod">
          <ac:chgData name="Hp Unit" userId="86ec350514542ee1" providerId="LiveId" clId="{07E0823D-3B49-4AF3-97FB-DB85E3379E3D}" dt="2023-09-18T11:57:39.752" v="290" actId="1076"/>
          <ac:picMkLst>
            <pc:docMk/>
            <pc:sldMk cId="19761563" sldId="353"/>
            <ac:picMk id="4" creationId="{658F71F1-337E-82F3-7E86-438F809AA79B}"/>
          </ac:picMkLst>
        </pc:picChg>
      </pc:sldChg>
      <pc:sldChg chg="modSp mod">
        <pc:chgData name="Hp Unit" userId="86ec350514542ee1" providerId="LiveId" clId="{07E0823D-3B49-4AF3-97FB-DB85E3379E3D}" dt="2023-09-18T12:00:13.759" v="377" actId="20577"/>
        <pc:sldMkLst>
          <pc:docMk/>
          <pc:sldMk cId="2892383566" sldId="354"/>
        </pc:sldMkLst>
        <pc:spChg chg="mod">
          <ac:chgData name="Hp Unit" userId="86ec350514542ee1" providerId="LiveId" clId="{07E0823D-3B49-4AF3-97FB-DB85E3379E3D}" dt="2023-09-18T12:00:13.759" v="377" actId="20577"/>
          <ac:spMkLst>
            <pc:docMk/>
            <pc:sldMk cId="2892383566" sldId="354"/>
            <ac:spMk id="3" creationId="{2B87C694-91B5-C3BD-FBAB-84D36AB90CFB}"/>
          </ac:spMkLst>
        </pc:spChg>
        <pc:picChg chg="mod">
          <ac:chgData name="Hp Unit" userId="86ec350514542ee1" providerId="LiveId" clId="{07E0823D-3B49-4AF3-97FB-DB85E3379E3D}" dt="2023-09-18T12:00:04.772" v="368" actId="1076"/>
          <ac:picMkLst>
            <pc:docMk/>
            <pc:sldMk cId="2892383566" sldId="354"/>
            <ac:picMk id="2" creationId="{96E38E72-A2D2-6BE8-E54F-8AD1A63BE413}"/>
          </ac:picMkLst>
        </pc:picChg>
        <pc:picChg chg="mod">
          <ac:chgData name="Hp Unit" userId="86ec350514542ee1" providerId="LiveId" clId="{07E0823D-3B49-4AF3-97FB-DB85E3379E3D}" dt="2023-09-18T12:00:06.709" v="369" actId="1076"/>
          <ac:picMkLst>
            <pc:docMk/>
            <pc:sldMk cId="2892383566" sldId="354"/>
            <ac:picMk id="4" creationId="{AF09131A-198F-0557-8F6B-6234F9EC7537}"/>
          </ac:picMkLst>
        </pc:picChg>
      </pc:sldChg>
      <pc:sldChg chg="modSp mod">
        <pc:chgData name="Hp Unit" userId="86ec350514542ee1" providerId="LiveId" clId="{07E0823D-3B49-4AF3-97FB-DB85E3379E3D}" dt="2023-09-18T12:02:01.477" v="513" actId="20577"/>
        <pc:sldMkLst>
          <pc:docMk/>
          <pc:sldMk cId="2081140462" sldId="355"/>
        </pc:sldMkLst>
        <pc:spChg chg="mod">
          <ac:chgData name="Hp Unit" userId="86ec350514542ee1" providerId="LiveId" clId="{07E0823D-3B49-4AF3-97FB-DB85E3379E3D}" dt="2023-09-18T12:02:01.477" v="513" actId="20577"/>
          <ac:spMkLst>
            <pc:docMk/>
            <pc:sldMk cId="2081140462" sldId="355"/>
            <ac:spMk id="3" creationId="{37038C46-BC49-4BFF-A46C-04D7A446A1A5}"/>
          </ac:spMkLst>
        </pc:spChg>
      </pc:sldChg>
      <pc:sldChg chg="modSp mod">
        <pc:chgData name="Hp Unit" userId="86ec350514542ee1" providerId="LiveId" clId="{07E0823D-3B49-4AF3-97FB-DB85E3379E3D}" dt="2023-09-18T12:03:07.598" v="555" actId="20577"/>
        <pc:sldMkLst>
          <pc:docMk/>
          <pc:sldMk cId="1344989299" sldId="356"/>
        </pc:sldMkLst>
        <pc:spChg chg="mod">
          <ac:chgData name="Hp Unit" userId="86ec350514542ee1" providerId="LiveId" clId="{07E0823D-3B49-4AF3-97FB-DB85E3379E3D}" dt="2023-09-18T12:03:07.598" v="555" actId="20577"/>
          <ac:spMkLst>
            <pc:docMk/>
            <pc:sldMk cId="1344989299" sldId="356"/>
            <ac:spMk id="3" creationId="{53125F0B-AD45-3A97-AE26-B26F12015D1E}"/>
          </ac:spMkLst>
        </pc:spChg>
      </pc:sldChg>
      <pc:sldChg chg="modSp mod">
        <pc:chgData name="Hp Unit" userId="86ec350514542ee1" providerId="LiveId" clId="{07E0823D-3B49-4AF3-97FB-DB85E3379E3D}" dt="2023-09-18T12:05:56.710" v="691" actId="20577"/>
        <pc:sldMkLst>
          <pc:docMk/>
          <pc:sldMk cId="2545584539" sldId="357"/>
        </pc:sldMkLst>
        <pc:spChg chg="mod">
          <ac:chgData name="Hp Unit" userId="86ec350514542ee1" providerId="LiveId" clId="{07E0823D-3B49-4AF3-97FB-DB85E3379E3D}" dt="2023-09-18T12:05:56.710" v="691" actId="20577"/>
          <ac:spMkLst>
            <pc:docMk/>
            <pc:sldMk cId="2545584539" sldId="357"/>
            <ac:spMk id="3" creationId="{04BABF60-C2FC-6D30-8B32-4B3885BE307A}"/>
          </ac:spMkLst>
        </pc:spChg>
        <pc:picChg chg="mod">
          <ac:chgData name="Hp Unit" userId="86ec350514542ee1" providerId="LiveId" clId="{07E0823D-3B49-4AF3-97FB-DB85E3379E3D}" dt="2023-09-18T12:05:06.858" v="620" actId="1076"/>
          <ac:picMkLst>
            <pc:docMk/>
            <pc:sldMk cId="2545584539" sldId="357"/>
            <ac:picMk id="2" creationId="{9440CA82-06DA-93DD-FBA9-1E5CF233CA0E}"/>
          </ac:picMkLst>
        </pc:picChg>
        <pc:picChg chg="mod">
          <ac:chgData name="Hp Unit" userId="86ec350514542ee1" providerId="LiveId" clId="{07E0823D-3B49-4AF3-97FB-DB85E3379E3D}" dt="2023-09-18T12:05:09.167" v="621" actId="1076"/>
          <ac:picMkLst>
            <pc:docMk/>
            <pc:sldMk cId="2545584539" sldId="357"/>
            <ac:picMk id="4" creationId="{6B624FFA-109B-CE6D-0AEA-CD007F37737E}"/>
          </ac:picMkLst>
        </pc:picChg>
      </pc:sldChg>
      <pc:sldChg chg="addSp delSp modSp mod">
        <pc:chgData name="Hp Unit" userId="86ec350514542ee1" providerId="LiveId" clId="{07E0823D-3B49-4AF3-97FB-DB85E3379E3D}" dt="2023-09-18T12:07:13.392" v="696" actId="732"/>
        <pc:sldMkLst>
          <pc:docMk/>
          <pc:sldMk cId="2996125813" sldId="362"/>
        </pc:sldMkLst>
        <pc:picChg chg="del">
          <ac:chgData name="Hp Unit" userId="86ec350514542ee1" providerId="LiveId" clId="{07E0823D-3B49-4AF3-97FB-DB85E3379E3D}" dt="2023-09-18T12:06:56.257" v="692" actId="478"/>
          <ac:picMkLst>
            <pc:docMk/>
            <pc:sldMk cId="2996125813" sldId="362"/>
            <ac:picMk id="2" creationId="{23C89438-F7F8-EDB9-6AB5-8DBA535BAE07}"/>
          </ac:picMkLst>
        </pc:picChg>
        <pc:picChg chg="add mod modCrop">
          <ac:chgData name="Hp Unit" userId="86ec350514542ee1" providerId="LiveId" clId="{07E0823D-3B49-4AF3-97FB-DB85E3379E3D}" dt="2023-09-18T12:07:13.392" v="696" actId="732"/>
          <ac:picMkLst>
            <pc:docMk/>
            <pc:sldMk cId="2996125813" sldId="362"/>
            <ac:picMk id="7" creationId="{FA2BFAEB-D8FC-5F58-6A02-F01CE38B39D1}"/>
          </ac:picMkLst>
        </pc:picChg>
      </pc:sldChg>
    </pc:docChg>
  </pc:docChgLst>
  <pc:docChgLst>
    <pc:chgData name="Kerri Cunningham" userId="d655ace8-ee12-4979-8db1-e11294b53c94" providerId="ADAL" clId="{6DDC7F42-9B1B-4C4D-BE49-B9A705A4E3CB}"/>
    <pc:docChg chg="modSld">
      <pc:chgData name="Kerri Cunningham" userId="d655ace8-ee12-4979-8db1-e11294b53c94" providerId="ADAL" clId="{6DDC7F42-9B1B-4C4D-BE49-B9A705A4E3CB}" dt="2023-09-09T02:06:46.218" v="58" actId="1076"/>
      <pc:docMkLst>
        <pc:docMk/>
      </pc:docMkLst>
      <pc:sldChg chg="modAnim">
        <pc:chgData name="Kerri Cunningham" userId="d655ace8-ee12-4979-8db1-e11294b53c94" providerId="ADAL" clId="{6DDC7F42-9B1B-4C4D-BE49-B9A705A4E3CB}" dt="2023-09-09T02:02:23.306" v="3"/>
        <pc:sldMkLst>
          <pc:docMk/>
          <pc:sldMk cId="895915843" sldId="278"/>
        </pc:sldMkLst>
      </pc:sldChg>
      <pc:sldChg chg="addSp modSp mod">
        <pc:chgData name="Kerri Cunningham" userId="d655ace8-ee12-4979-8db1-e11294b53c94" providerId="ADAL" clId="{6DDC7F42-9B1B-4C4D-BE49-B9A705A4E3CB}" dt="2023-09-09T02:03:17.295" v="9" actId="1076"/>
        <pc:sldMkLst>
          <pc:docMk/>
          <pc:sldMk cId="251295303" sldId="342"/>
        </pc:sldMkLst>
        <pc:picChg chg="add mod">
          <ac:chgData name="Kerri Cunningham" userId="d655ace8-ee12-4979-8db1-e11294b53c94" providerId="ADAL" clId="{6DDC7F42-9B1B-4C4D-BE49-B9A705A4E3CB}" dt="2023-09-09T02:03:14.385" v="8" actId="1076"/>
          <ac:picMkLst>
            <pc:docMk/>
            <pc:sldMk cId="251295303" sldId="342"/>
            <ac:picMk id="2" creationId="{DAB4EA0A-061B-C113-5142-DF2AA0B15323}"/>
          </ac:picMkLst>
        </pc:picChg>
        <pc:picChg chg="add mod">
          <ac:chgData name="Kerri Cunningham" userId="d655ace8-ee12-4979-8db1-e11294b53c94" providerId="ADAL" clId="{6DDC7F42-9B1B-4C4D-BE49-B9A705A4E3CB}" dt="2023-09-09T02:03:17.295" v="9" actId="1076"/>
          <ac:picMkLst>
            <pc:docMk/>
            <pc:sldMk cId="251295303" sldId="342"/>
            <ac:picMk id="4" creationId="{0D95653D-4A82-FEF3-6C2C-30942624F152}"/>
          </ac:picMkLst>
        </pc:picChg>
      </pc:sldChg>
      <pc:sldChg chg="addSp modSp">
        <pc:chgData name="Kerri Cunningham" userId="d655ace8-ee12-4979-8db1-e11294b53c94" providerId="ADAL" clId="{6DDC7F42-9B1B-4C4D-BE49-B9A705A4E3CB}" dt="2023-09-09T02:03:24.217" v="10"/>
        <pc:sldMkLst>
          <pc:docMk/>
          <pc:sldMk cId="2470480417" sldId="343"/>
        </pc:sldMkLst>
        <pc:picChg chg="add mod">
          <ac:chgData name="Kerri Cunningham" userId="d655ace8-ee12-4979-8db1-e11294b53c94" providerId="ADAL" clId="{6DDC7F42-9B1B-4C4D-BE49-B9A705A4E3CB}" dt="2023-09-09T02:03:24.217" v="10"/>
          <ac:picMkLst>
            <pc:docMk/>
            <pc:sldMk cId="2470480417" sldId="343"/>
            <ac:picMk id="2" creationId="{2BE11968-FDA3-45A5-8C01-0759702ED0FD}"/>
          </ac:picMkLst>
        </pc:picChg>
        <pc:picChg chg="add mod">
          <ac:chgData name="Kerri Cunningham" userId="d655ace8-ee12-4979-8db1-e11294b53c94" providerId="ADAL" clId="{6DDC7F42-9B1B-4C4D-BE49-B9A705A4E3CB}" dt="2023-09-09T02:03:24.217" v="10"/>
          <ac:picMkLst>
            <pc:docMk/>
            <pc:sldMk cId="2470480417" sldId="343"/>
            <ac:picMk id="4" creationId="{C8767643-9887-7588-38D1-AF860C1DFF53}"/>
          </ac:picMkLst>
        </pc:picChg>
      </pc:sldChg>
      <pc:sldChg chg="addSp modSp">
        <pc:chgData name="Kerri Cunningham" userId="d655ace8-ee12-4979-8db1-e11294b53c94" providerId="ADAL" clId="{6DDC7F42-9B1B-4C4D-BE49-B9A705A4E3CB}" dt="2023-09-09T02:03:28.992" v="11"/>
        <pc:sldMkLst>
          <pc:docMk/>
          <pc:sldMk cId="45940982" sldId="344"/>
        </pc:sldMkLst>
        <pc:picChg chg="add mod">
          <ac:chgData name="Kerri Cunningham" userId="d655ace8-ee12-4979-8db1-e11294b53c94" providerId="ADAL" clId="{6DDC7F42-9B1B-4C4D-BE49-B9A705A4E3CB}" dt="2023-09-09T02:03:28.992" v="11"/>
          <ac:picMkLst>
            <pc:docMk/>
            <pc:sldMk cId="45940982" sldId="344"/>
            <ac:picMk id="2" creationId="{49991208-367A-FD4D-6917-78D784CE6C41}"/>
          </ac:picMkLst>
        </pc:picChg>
        <pc:picChg chg="add mod">
          <ac:chgData name="Kerri Cunningham" userId="d655ace8-ee12-4979-8db1-e11294b53c94" providerId="ADAL" clId="{6DDC7F42-9B1B-4C4D-BE49-B9A705A4E3CB}" dt="2023-09-09T02:03:28.992" v="11"/>
          <ac:picMkLst>
            <pc:docMk/>
            <pc:sldMk cId="45940982" sldId="344"/>
            <ac:picMk id="4" creationId="{C7308730-E29A-227D-395D-F1AFB0CAFD40}"/>
          </ac:picMkLst>
        </pc:picChg>
      </pc:sldChg>
      <pc:sldChg chg="addSp modSp mod">
        <pc:chgData name="Kerri Cunningham" userId="d655ace8-ee12-4979-8db1-e11294b53c94" providerId="ADAL" clId="{6DDC7F42-9B1B-4C4D-BE49-B9A705A4E3CB}" dt="2023-09-09T02:03:43.006" v="14" actId="1076"/>
        <pc:sldMkLst>
          <pc:docMk/>
          <pc:sldMk cId="3884852075" sldId="345"/>
        </pc:sldMkLst>
        <pc:picChg chg="add mod">
          <ac:chgData name="Kerri Cunningham" userId="d655ace8-ee12-4979-8db1-e11294b53c94" providerId="ADAL" clId="{6DDC7F42-9B1B-4C4D-BE49-B9A705A4E3CB}" dt="2023-09-09T02:03:43.006" v="14" actId="1076"/>
          <ac:picMkLst>
            <pc:docMk/>
            <pc:sldMk cId="3884852075" sldId="345"/>
            <ac:picMk id="2" creationId="{3A855EC1-5BD9-2CE2-F73F-3A11953A36E4}"/>
          </ac:picMkLst>
        </pc:picChg>
        <pc:picChg chg="add mod">
          <ac:chgData name="Kerri Cunningham" userId="d655ace8-ee12-4979-8db1-e11294b53c94" providerId="ADAL" clId="{6DDC7F42-9B1B-4C4D-BE49-B9A705A4E3CB}" dt="2023-09-09T02:03:40.691" v="13" actId="1076"/>
          <ac:picMkLst>
            <pc:docMk/>
            <pc:sldMk cId="3884852075" sldId="345"/>
            <ac:picMk id="4" creationId="{F115E833-D429-FC0D-DEB1-6310B8A3B0FE}"/>
          </ac:picMkLst>
        </pc:picChg>
      </pc:sldChg>
      <pc:sldChg chg="addSp modSp">
        <pc:chgData name="Kerri Cunningham" userId="d655ace8-ee12-4979-8db1-e11294b53c94" providerId="ADAL" clId="{6DDC7F42-9B1B-4C4D-BE49-B9A705A4E3CB}" dt="2023-09-09T02:03:46.922" v="15"/>
        <pc:sldMkLst>
          <pc:docMk/>
          <pc:sldMk cId="893589491" sldId="346"/>
        </pc:sldMkLst>
        <pc:picChg chg="add mod">
          <ac:chgData name="Kerri Cunningham" userId="d655ace8-ee12-4979-8db1-e11294b53c94" providerId="ADAL" clId="{6DDC7F42-9B1B-4C4D-BE49-B9A705A4E3CB}" dt="2023-09-09T02:03:46.922" v="15"/>
          <ac:picMkLst>
            <pc:docMk/>
            <pc:sldMk cId="893589491" sldId="346"/>
            <ac:picMk id="2" creationId="{6F1D605F-5FAE-EC34-E4B0-5107FA461A68}"/>
          </ac:picMkLst>
        </pc:picChg>
        <pc:picChg chg="add mod">
          <ac:chgData name="Kerri Cunningham" userId="d655ace8-ee12-4979-8db1-e11294b53c94" providerId="ADAL" clId="{6DDC7F42-9B1B-4C4D-BE49-B9A705A4E3CB}" dt="2023-09-09T02:03:46.922" v="15"/>
          <ac:picMkLst>
            <pc:docMk/>
            <pc:sldMk cId="893589491" sldId="346"/>
            <ac:picMk id="4" creationId="{ABEED398-5F50-DCB8-0D61-006B8E743FB0}"/>
          </ac:picMkLst>
        </pc:picChg>
      </pc:sldChg>
      <pc:sldChg chg="addSp modSp mod">
        <pc:chgData name="Kerri Cunningham" userId="d655ace8-ee12-4979-8db1-e11294b53c94" providerId="ADAL" clId="{6DDC7F42-9B1B-4C4D-BE49-B9A705A4E3CB}" dt="2023-09-09T02:04:15.469" v="25" actId="1076"/>
        <pc:sldMkLst>
          <pc:docMk/>
          <pc:sldMk cId="3925446938" sldId="347"/>
        </pc:sldMkLst>
        <pc:picChg chg="add mod">
          <ac:chgData name="Kerri Cunningham" userId="d655ace8-ee12-4979-8db1-e11294b53c94" providerId="ADAL" clId="{6DDC7F42-9B1B-4C4D-BE49-B9A705A4E3CB}" dt="2023-09-09T02:04:15.469" v="25" actId="1076"/>
          <ac:picMkLst>
            <pc:docMk/>
            <pc:sldMk cId="3925446938" sldId="347"/>
            <ac:picMk id="2" creationId="{0766C78D-D57E-8AE2-38EB-5D4AA6CF4117}"/>
          </ac:picMkLst>
        </pc:picChg>
        <pc:picChg chg="add mod">
          <ac:chgData name="Kerri Cunningham" userId="d655ace8-ee12-4979-8db1-e11294b53c94" providerId="ADAL" clId="{6DDC7F42-9B1B-4C4D-BE49-B9A705A4E3CB}" dt="2023-09-09T02:04:11.352" v="23" actId="1076"/>
          <ac:picMkLst>
            <pc:docMk/>
            <pc:sldMk cId="3925446938" sldId="347"/>
            <ac:picMk id="4" creationId="{060B19E5-4F55-4E40-6F2C-6F497BA40989}"/>
          </ac:picMkLst>
        </pc:picChg>
      </pc:sldChg>
      <pc:sldChg chg="addSp modSp mod">
        <pc:chgData name="Kerri Cunningham" userId="d655ace8-ee12-4979-8db1-e11294b53c94" providerId="ADAL" clId="{6DDC7F42-9B1B-4C4D-BE49-B9A705A4E3CB}" dt="2023-09-09T02:04:36.270" v="30" actId="1076"/>
        <pc:sldMkLst>
          <pc:docMk/>
          <pc:sldMk cId="2381841129" sldId="348"/>
        </pc:sldMkLst>
        <pc:picChg chg="add mod">
          <ac:chgData name="Kerri Cunningham" userId="d655ace8-ee12-4979-8db1-e11294b53c94" providerId="ADAL" clId="{6DDC7F42-9B1B-4C4D-BE49-B9A705A4E3CB}" dt="2023-09-09T02:04:36.270" v="30" actId="1076"/>
          <ac:picMkLst>
            <pc:docMk/>
            <pc:sldMk cId="2381841129" sldId="348"/>
            <ac:picMk id="2" creationId="{A4726366-38D7-1A83-40E3-D4689FB823FB}"/>
          </ac:picMkLst>
        </pc:picChg>
        <pc:picChg chg="add mod">
          <ac:chgData name="Kerri Cunningham" userId="d655ace8-ee12-4979-8db1-e11294b53c94" providerId="ADAL" clId="{6DDC7F42-9B1B-4C4D-BE49-B9A705A4E3CB}" dt="2023-09-09T02:04:28.905" v="29" actId="1076"/>
          <ac:picMkLst>
            <pc:docMk/>
            <pc:sldMk cId="2381841129" sldId="348"/>
            <ac:picMk id="4" creationId="{A56619D2-2BD3-008C-0816-A7E8A1A0D8B5}"/>
          </ac:picMkLst>
        </pc:picChg>
      </pc:sldChg>
      <pc:sldChg chg="addSp modSp mod">
        <pc:chgData name="Kerri Cunningham" userId="d655ace8-ee12-4979-8db1-e11294b53c94" providerId="ADAL" clId="{6DDC7F42-9B1B-4C4D-BE49-B9A705A4E3CB}" dt="2023-09-09T02:04:48.733" v="34" actId="1076"/>
        <pc:sldMkLst>
          <pc:docMk/>
          <pc:sldMk cId="1747994879" sldId="349"/>
        </pc:sldMkLst>
        <pc:picChg chg="add mod">
          <ac:chgData name="Kerri Cunningham" userId="d655ace8-ee12-4979-8db1-e11294b53c94" providerId="ADAL" clId="{6DDC7F42-9B1B-4C4D-BE49-B9A705A4E3CB}" dt="2023-09-09T02:04:48.733" v="34" actId="1076"/>
          <ac:picMkLst>
            <pc:docMk/>
            <pc:sldMk cId="1747994879" sldId="349"/>
            <ac:picMk id="2" creationId="{A8985B98-564A-A40C-5F20-DD057ACC8824}"/>
          </ac:picMkLst>
        </pc:picChg>
        <pc:picChg chg="add mod">
          <ac:chgData name="Kerri Cunningham" userId="d655ace8-ee12-4979-8db1-e11294b53c94" providerId="ADAL" clId="{6DDC7F42-9B1B-4C4D-BE49-B9A705A4E3CB}" dt="2023-09-09T02:04:46.159" v="33" actId="1076"/>
          <ac:picMkLst>
            <pc:docMk/>
            <pc:sldMk cId="1747994879" sldId="349"/>
            <ac:picMk id="4" creationId="{9A5C3EF9-DFEC-720D-F678-CD314AA55FC4}"/>
          </ac:picMkLst>
        </pc:picChg>
      </pc:sldChg>
      <pc:sldChg chg="addSp modSp mod">
        <pc:chgData name="Kerri Cunningham" userId="d655ace8-ee12-4979-8db1-e11294b53c94" providerId="ADAL" clId="{6DDC7F42-9B1B-4C4D-BE49-B9A705A4E3CB}" dt="2023-09-09T02:05:07.388" v="39" actId="1076"/>
        <pc:sldMkLst>
          <pc:docMk/>
          <pc:sldMk cId="595712152" sldId="350"/>
        </pc:sldMkLst>
        <pc:picChg chg="add mod">
          <ac:chgData name="Kerri Cunningham" userId="d655ace8-ee12-4979-8db1-e11294b53c94" providerId="ADAL" clId="{6DDC7F42-9B1B-4C4D-BE49-B9A705A4E3CB}" dt="2023-09-09T02:05:03.712" v="38" actId="1076"/>
          <ac:picMkLst>
            <pc:docMk/>
            <pc:sldMk cId="595712152" sldId="350"/>
            <ac:picMk id="2" creationId="{3ABF7E5F-4474-3FAE-32D5-94BC79FB3DD0}"/>
          </ac:picMkLst>
        </pc:picChg>
        <pc:picChg chg="add mod">
          <ac:chgData name="Kerri Cunningham" userId="d655ace8-ee12-4979-8db1-e11294b53c94" providerId="ADAL" clId="{6DDC7F42-9B1B-4C4D-BE49-B9A705A4E3CB}" dt="2023-09-09T02:05:07.388" v="39" actId="1076"/>
          <ac:picMkLst>
            <pc:docMk/>
            <pc:sldMk cId="595712152" sldId="350"/>
            <ac:picMk id="4" creationId="{737EE762-09D3-2E21-2026-00C60981E38E}"/>
          </ac:picMkLst>
        </pc:picChg>
      </pc:sldChg>
      <pc:sldChg chg="addSp modSp mod">
        <pc:chgData name="Kerri Cunningham" userId="d655ace8-ee12-4979-8db1-e11294b53c94" providerId="ADAL" clId="{6DDC7F42-9B1B-4C4D-BE49-B9A705A4E3CB}" dt="2023-09-09T02:05:15.283" v="41" actId="1076"/>
        <pc:sldMkLst>
          <pc:docMk/>
          <pc:sldMk cId="564365336" sldId="351"/>
        </pc:sldMkLst>
        <pc:picChg chg="add mod">
          <ac:chgData name="Kerri Cunningham" userId="d655ace8-ee12-4979-8db1-e11294b53c94" providerId="ADAL" clId="{6DDC7F42-9B1B-4C4D-BE49-B9A705A4E3CB}" dt="2023-09-09T02:05:10.710" v="40"/>
          <ac:picMkLst>
            <pc:docMk/>
            <pc:sldMk cId="564365336" sldId="351"/>
            <ac:picMk id="2" creationId="{0CFA2119-0C1F-0A99-DE4D-50D020221087}"/>
          </ac:picMkLst>
        </pc:picChg>
        <pc:picChg chg="add mod">
          <ac:chgData name="Kerri Cunningham" userId="d655ace8-ee12-4979-8db1-e11294b53c94" providerId="ADAL" clId="{6DDC7F42-9B1B-4C4D-BE49-B9A705A4E3CB}" dt="2023-09-09T02:05:15.283" v="41" actId="1076"/>
          <ac:picMkLst>
            <pc:docMk/>
            <pc:sldMk cId="564365336" sldId="351"/>
            <ac:picMk id="4" creationId="{BC6096A9-5B4A-0C25-54F5-F20309D76BAF}"/>
          </ac:picMkLst>
        </pc:picChg>
      </pc:sldChg>
      <pc:sldChg chg="addSp modSp mod">
        <pc:chgData name="Kerri Cunningham" userId="d655ace8-ee12-4979-8db1-e11294b53c94" providerId="ADAL" clId="{6DDC7F42-9B1B-4C4D-BE49-B9A705A4E3CB}" dt="2023-09-09T02:05:51.801" v="43" actId="1076"/>
        <pc:sldMkLst>
          <pc:docMk/>
          <pc:sldMk cId="640386117" sldId="352"/>
        </pc:sldMkLst>
        <pc:picChg chg="add mod">
          <ac:chgData name="Kerri Cunningham" userId="d655ace8-ee12-4979-8db1-e11294b53c94" providerId="ADAL" clId="{6DDC7F42-9B1B-4C4D-BE49-B9A705A4E3CB}" dt="2023-09-09T02:05:47.863" v="42"/>
          <ac:picMkLst>
            <pc:docMk/>
            <pc:sldMk cId="640386117" sldId="352"/>
            <ac:picMk id="2" creationId="{502F51C8-EF92-1133-D1D0-5A49A97F497D}"/>
          </ac:picMkLst>
        </pc:picChg>
        <pc:picChg chg="add mod">
          <ac:chgData name="Kerri Cunningham" userId="d655ace8-ee12-4979-8db1-e11294b53c94" providerId="ADAL" clId="{6DDC7F42-9B1B-4C4D-BE49-B9A705A4E3CB}" dt="2023-09-09T02:05:51.801" v="43" actId="1076"/>
          <ac:picMkLst>
            <pc:docMk/>
            <pc:sldMk cId="640386117" sldId="352"/>
            <ac:picMk id="3" creationId="{A38D8BF5-1EA7-3AEA-3EED-C6B2D40207A5}"/>
          </ac:picMkLst>
        </pc:picChg>
      </pc:sldChg>
      <pc:sldChg chg="addSp modSp mod">
        <pc:chgData name="Kerri Cunningham" userId="d655ace8-ee12-4979-8db1-e11294b53c94" providerId="ADAL" clId="{6DDC7F42-9B1B-4C4D-BE49-B9A705A4E3CB}" dt="2023-09-09T02:05:57.203" v="45" actId="1076"/>
        <pc:sldMkLst>
          <pc:docMk/>
          <pc:sldMk cId="19761563" sldId="353"/>
        </pc:sldMkLst>
        <pc:picChg chg="add mod">
          <ac:chgData name="Kerri Cunningham" userId="d655ace8-ee12-4979-8db1-e11294b53c94" providerId="ADAL" clId="{6DDC7F42-9B1B-4C4D-BE49-B9A705A4E3CB}" dt="2023-09-09T02:05:57.203" v="45" actId="1076"/>
          <ac:picMkLst>
            <pc:docMk/>
            <pc:sldMk cId="19761563" sldId="353"/>
            <ac:picMk id="2" creationId="{806BF401-0EDB-4E25-AD0C-C80EE3EC8BE1}"/>
          </ac:picMkLst>
        </pc:picChg>
        <pc:picChg chg="add mod">
          <ac:chgData name="Kerri Cunningham" userId="d655ace8-ee12-4979-8db1-e11294b53c94" providerId="ADAL" clId="{6DDC7F42-9B1B-4C4D-BE49-B9A705A4E3CB}" dt="2023-09-09T02:05:57.203" v="45" actId="1076"/>
          <ac:picMkLst>
            <pc:docMk/>
            <pc:sldMk cId="19761563" sldId="353"/>
            <ac:picMk id="4" creationId="{658F71F1-337E-82F3-7E86-438F809AA79B}"/>
          </ac:picMkLst>
        </pc:picChg>
      </pc:sldChg>
      <pc:sldChg chg="addSp modSp mod">
        <pc:chgData name="Kerri Cunningham" userId="d655ace8-ee12-4979-8db1-e11294b53c94" providerId="ADAL" clId="{6DDC7F42-9B1B-4C4D-BE49-B9A705A4E3CB}" dt="2023-09-09T02:06:00.454" v="47" actId="1076"/>
        <pc:sldMkLst>
          <pc:docMk/>
          <pc:sldMk cId="2892383566" sldId="354"/>
        </pc:sldMkLst>
        <pc:picChg chg="add mod">
          <ac:chgData name="Kerri Cunningham" userId="d655ace8-ee12-4979-8db1-e11294b53c94" providerId="ADAL" clId="{6DDC7F42-9B1B-4C4D-BE49-B9A705A4E3CB}" dt="2023-09-09T02:06:00.454" v="47" actId="1076"/>
          <ac:picMkLst>
            <pc:docMk/>
            <pc:sldMk cId="2892383566" sldId="354"/>
            <ac:picMk id="2" creationId="{96E38E72-A2D2-6BE8-E54F-8AD1A63BE413}"/>
          </ac:picMkLst>
        </pc:picChg>
        <pc:picChg chg="add mod">
          <ac:chgData name="Kerri Cunningham" userId="d655ace8-ee12-4979-8db1-e11294b53c94" providerId="ADAL" clId="{6DDC7F42-9B1B-4C4D-BE49-B9A705A4E3CB}" dt="2023-09-09T02:06:00.454" v="47" actId="1076"/>
          <ac:picMkLst>
            <pc:docMk/>
            <pc:sldMk cId="2892383566" sldId="354"/>
            <ac:picMk id="4" creationId="{AF09131A-198F-0557-8F6B-6234F9EC7537}"/>
          </ac:picMkLst>
        </pc:picChg>
      </pc:sldChg>
      <pc:sldChg chg="addSp modSp">
        <pc:chgData name="Kerri Cunningham" userId="d655ace8-ee12-4979-8db1-e11294b53c94" providerId="ADAL" clId="{6DDC7F42-9B1B-4C4D-BE49-B9A705A4E3CB}" dt="2023-09-09T02:06:06.229" v="48"/>
        <pc:sldMkLst>
          <pc:docMk/>
          <pc:sldMk cId="2081140462" sldId="355"/>
        </pc:sldMkLst>
        <pc:picChg chg="add mod">
          <ac:chgData name="Kerri Cunningham" userId="d655ace8-ee12-4979-8db1-e11294b53c94" providerId="ADAL" clId="{6DDC7F42-9B1B-4C4D-BE49-B9A705A4E3CB}" dt="2023-09-09T02:06:06.229" v="48"/>
          <ac:picMkLst>
            <pc:docMk/>
            <pc:sldMk cId="2081140462" sldId="355"/>
            <ac:picMk id="2" creationId="{CA35F8B5-48CE-F5D7-3722-E0E4D706FCF2}"/>
          </ac:picMkLst>
        </pc:picChg>
        <pc:picChg chg="add mod">
          <ac:chgData name="Kerri Cunningham" userId="d655ace8-ee12-4979-8db1-e11294b53c94" providerId="ADAL" clId="{6DDC7F42-9B1B-4C4D-BE49-B9A705A4E3CB}" dt="2023-09-09T02:06:06.229" v="48"/>
          <ac:picMkLst>
            <pc:docMk/>
            <pc:sldMk cId="2081140462" sldId="355"/>
            <ac:picMk id="4" creationId="{82B331BC-1760-62CE-78B4-EC54C9438792}"/>
          </ac:picMkLst>
        </pc:picChg>
      </pc:sldChg>
      <pc:sldChg chg="addSp modSp">
        <pc:chgData name="Kerri Cunningham" userId="d655ace8-ee12-4979-8db1-e11294b53c94" providerId="ADAL" clId="{6DDC7F42-9B1B-4C4D-BE49-B9A705A4E3CB}" dt="2023-09-09T02:06:09.982" v="49"/>
        <pc:sldMkLst>
          <pc:docMk/>
          <pc:sldMk cId="1344989299" sldId="356"/>
        </pc:sldMkLst>
        <pc:picChg chg="add mod">
          <ac:chgData name="Kerri Cunningham" userId="d655ace8-ee12-4979-8db1-e11294b53c94" providerId="ADAL" clId="{6DDC7F42-9B1B-4C4D-BE49-B9A705A4E3CB}" dt="2023-09-09T02:06:09.982" v="49"/>
          <ac:picMkLst>
            <pc:docMk/>
            <pc:sldMk cId="1344989299" sldId="356"/>
            <ac:picMk id="2" creationId="{B4C0EB97-685C-FB98-50E0-47909A120F00}"/>
          </ac:picMkLst>
        </pc:picChg>
        <pc:picChg chg="add mod">
          <ac:chgData name="Kerri Cunningham" userId="d655ace8-ee12-4979-8db1-e11294b53c94" providerId="ADAL" clId="{6DDC7F42-9B1B-4C4D-BE49-B9A705A4E3CB}" dt="2023-09-09T02:06:09.982" v="49"/>
          <ac:picMkLst>
            <pc:docMk/>
            <pc:sldMk cId="1344989299" sldId="356"/>
            <ac:picMk id="4" creationId="{33A7A040-D584-5F8E-9EC1-840A52E5495F}"/>
          </ac:picMkLst>
        </pc:picChg>
      </pc:sldChg>
      <pc:sldChg chg="addSp modSp mod">
        <pc:chgData name="Kerri Cunningham" userId="d655ace8-ee12-4979-8db1-e11294b53c94" providerId="ADAL" clId="{6DDC7F42-9B1B-4C4D-BE49-B9A705A4E3CB}" dt="2023-09-09T02:06:29.985" v="55" actId="1076"/>
        <pc:sldMkLst>
          <pc:docMk/>
          <pc:sldMk cId="2545584539" sldId="357"/>
        </pc:sldMkLst>
        <pc:picChg chg="add mod">
          <ac:chgData name="Kerri Cunningham" userId="d655ace8-ee12-4979-8db1-e11294b53c94" providerId="ADAL" clId="{6DDC7F42-9B1B-4C4D-BE49-B9A705A4E3CB}" dt="2023-09-09T02:06:27.050" v="54" actId="1076"/>
          <ac:picMkLst>
            <pc:docMk/>
            <pc:sldMk cId="2545584539" sldId="357"/>
            <ac:picMk id="2" creationId="{9440CA82-06DA-93DD-FBA9-1E5CF233CA0E}"/>
          </ac:picMkLst>
        </pc:picChg>
        <pc:picChg chg="add mod">
          <ac:chgData name="Kerri Cunningham" userId="d655ace8-ee12-4979-8db1-e11294b53c94" providerId="ADAL" clId="{6DDC7F42-9B1B-4C4D-BE49-B9A705A4E3CB}" dt="2023-09-09T02:06:29.985" v="55" actId="1076"/>
          <ac:picMkLst>
            <pc:docMk/>
            <pc:sldMk cId="2545584539" sldId="357"/>
            <ac:picMk id="4" creationId="{6B624FFA-109B-CE6D-0AEA-CD007F37737E}"/>
          </ac:picMkLst>
        </pc:picChg>
      </pc:sldChg>
      <pc:sldChg chg="addSp modSp">
        <pc:chgData name="Kerri Cunningham" userId="d655ace8-ee12-4979-8db1-e11294b53c94" providerId="ADAL" clId="{6DDC7F42-9B1B-4C4D-BE49-B9A705A4E3CB}" dt="2023-09-09T02:03:06.114" v="6"/>
        <pc:sldMkLst>
          <pc:docMk/>
          <pc:sldMk cId="1852230311" sldId="360"/>
        </pc:sldMkLst>
        <pc:picChg chg="add mod">
          <ac:chgData name="Kerri Cunningham" userId="d655ace8-ee12-4979-8db1-e11294b53c94" providerId="ADAL" clId="{6DDC7F42-9B1B-4C4D-BE49-B9A705A4E3CB}" dt="2023-09-09T02:03:06.114" v="6"/>
          <ac:picMkLst>
            <pc:docMk/>
            <pc:sldMk cId="1852230311" sldId="360"/>
            <ac:picMk id="6" creationId="{CBAAD56F-37F4-D124-961F-0527D06DA4BA}"/>
          </ac:picMkLst>
        </pc:picChg>
        <pc:picChg chg="add mod">
          <ac:chgData name="Kerri Cunningham" userId="d655ace8-ee12-4979-8db1-e11294b53c94" providerId="ADAL" clId="{6DDC7F42-9B1B-4C4D-BE49-B9A705A4E3CB}" dt="2023-09-09T02:03:06.114" v="6"/>
          <ac:picMkLst>
            <pc:docMk/>
            <pc:sldMk cId="1852230311" sldId="360"/>
            <ac:picMk id="7" creationId="{FF166E79-85B1-45E6-8430-A66F253DAAE4}"/>
          </ac:picMkLst>
        </pc:picChg>
      </pc:sldChg>
      <pc:sldChg chg="addSp modSp mod">
        <pc:chgData name="Kerri Cunningham" userId="d655ace8-ee12-4979-8db1-e11294b53c94" providerId="ADAL" clId="{6DDC7F42-9B1B-4C4D-BE49-B9A705A4E3CB}" dt="2023-09-09T02:03:02.506" v="5" actId="1076"/>
        <pc:sldMkLst>
          <pc:docMk/>
          <pc:sldMk cId="976476233" sldId="361"/>
        </pc:sldMkLst>
        <pc:picChg chg="add mod">
          <ac:chgData name="Kerri Cunningham" userId="d655ace8-ee12-4979-8db1-e11294b53c94" providerId="ADAL" clId="{6DDC7F42-9B1B-4C4D-BE49-B9A705A4E3CB}" dt="2023-09-09T02:02:55.307" v="4"/>
          <ac:picMkLst>
            <pc:docMk/>
            <pc:sldMk cId="976476233" sldId="361"/>
            <ac:picMk id="3" creationId="{869E55C2-E98D-210C-44E4-9E567E9FF54C}"/>
          </ac:picMkLst>
        </pc:picChg>
        <pc:picChg chg="add mod">
          <ac:chgData name="Kerri Cunningham" userId="d655ace8-ee12-4979-8db1-e11294b53c94" providerId="ADAL" clId="{6DDC7F42-9B1B-4C4D-BE49-B9A705A4E3CB}" dt="2023-09-09T02:03:02.506" v="5" actId="1076"/>
          <ac:picMkLst>
            <pc:docMk/>
            <pc:sldMk cId="976476233" sldId="361"/>
            <ac:picMk id="4" creationId="{10A3ADE8-C80E-3C68-E027-89B3A9D67CE3}"/>
          </ac:picMkLst>
        </pc:picChg>
      </pc:sldChg>
      <pc:sldChg chg="addSp modSp mod">
        <pc:chgData name="Kerri Cunningham" userId="d655ace8-ee12-4979-8db1-e11294b53c94" providerId="ADAL" clId="{6DDC7F42-9B1B-4C4D-BE49-B9A705A4E3CB}" dt="2023-09-09T02:06:46.218" v="58" actId="1076"/>
        <pc:sldMkLst>
          <pc:docMk/>
          <pc:sldMk cId="2996125813" sldId="362"/>
        </pc:sldMkLst>
        <pc:picChg chg="add mod">
          <ac:chgData name="Kerri Cunningham" userId="d655ace8-ee12-4979-8db1-e11294b53c94" providerId="ADAL" clId="{6DDC7F42-9B1B-4C4D-BE49-B9A705A4E3CB}" dt="2023-09-09T02:06:46.218" v="58" actId="1076"/>
          <ac:picMkLst>
            <pc:docMk/>
            <pc:sldMk cId="2996125813" sldId="362"/>
            <ac:picMk id="3" creationId="{65B0CD8B-F3E1-5AA8-F6FB-F4D735A402F3}"/>
          </ac:picMkLst>
        </pc:picChg>
        <pc:picChg chg="add mod">
          <ac:chgData name="Kerri Cunningham" userId="d655ace8-ee12-4979-8db1-e11294b53c94" providerId="ADAL" clId="{6DDC7F42-9B1B-4C4D-BE49-B9A705A4E3CB}" dt="2023-09-09T02:06:41.361" v="57" actId="1076"/>
          <ac:picMkLst>
            <pc:docMk/>
            <pc:sldMk cId="2996125813" sldId="362"/>
            <ac:picMk id="4" creationId="{D94070BE-FF14-EFE3-9C91-5DA2B18361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93451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14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8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43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0d8f84e4f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0d8f84e4f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38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02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19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0d85704b9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0d85704b9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01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61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03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d8f84e4f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0d8f84e4f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80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d8f84e4f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d8f84e4f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91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03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939102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pn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1850" y="12925"/>
            <a:ext cx="9144000" cy="5130600"/>
          </a:xfrm>
          <a:prstGeom prst="rect">
            <a:avLst/>
          </a:prstGeom>
          <a:solidFill>
            <a:srgbClr val="000000">
              <a:alpha val="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854100" y="985275"/>
            <a:ext cx="3342900" cy="24390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9600">
                <a:latin typeface="Londrina Solid"/>
                <a:ea typeface="Londrina Solid"/>
                <a:cs typeface="Londrina Solid"/>
                <a:sym typeface="Londrina Soli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259150" y="3627225"/>
            <a:ext cx="4532700" cy="607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150150" y="222426"/>
            <a:ext cx="4641600" cy="4641600"/>
          </a:xfrm>
          <a:prstGeom prst="ellipse">
            <a:avLst/>
          </a:prstGeom>
          <a:gradFill>
            <a:gsLst>
              <a:gs pos="0">
                <a:srgbClr val="FFE02E">
                  <a:alpha val="36470"/>
                </a:srgbClr>
              </a:gs>
              <a:gs pos="72000">
                <a:srgbClr val="B100FF">
                  <a:alpha val="0"/>
                </a:srgbClr>
              </a:gs>
              <a:gs pos="100000">
                <a:srgbClr val="B100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4"/>
          <p:cNvSpPr/>
          <p:nvPr/>
        </p:nvSpPr>
        <p:spPr>
          <a:xfrm>
            <a:off x="1850" y="12925"/>
            <a:ext cx="9144000" cy="5130600"/>
          </a:xfrm>
          <a:prstGeom prst="rect">
            <a:avLst/>
          </a:prstGeom>
          <a:solidFill>
            <a:srgbClr val="000000">
              <a:alpha val="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a:spLocks noGrp="1"/>
          </p:cNvSpPr>
          <p:nvPr>
            <p:ph type="subTitle" idx="1"/>
          </p:nvPr>
        </p:nvSpPr>
        <p:spPr>
          <a:xfrm>
            <a:off x="4436650" y="1584200"/>
            <a:ext cx="3847800" cy="1516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2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6" name="Google Shape;106;p14"/>
          <p:cNvSpPr txBox="1">
            <a:spLocks noGrp="1"/>
          </p:cNvSpPr>
          <p:nvPr>
            <p:ph type="title"/>
          </p:nvPr>
        </p:nvSpPr>
        <p:spPr>
          <a:xfrm>
            <a:off x="4759600" y="3100700"/>
            <a:ext cx="3524700" cy="5727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lt1"/>
                </a:solidFill>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pic>
        <p:nvPicPr>
          <p:cNvPr id="107" name="Google Shape;107;p14"/>
          <p:cNvPicPr preferRelativeResize="0"/>
          <p:nvPr/>
        </p:nvPicPr>
        <p:blipFill>
          <a:blip r:embed="rId3">
            <a:alphaModFix/>
          </a:blip>
          <a:stretch>
            <a:fillRect/>
          </a:stretch>
        </p:blipFill>
        <p:spPr>
          <a:xfrm>
            <a:off x="6902025" y="2922124"/>
            <a:ext cx="5022425" cy="3548700"/>
          </a:xfrm>
          <a:prstGeom prst="rect">
            <a:avLst/>
          </a:prstGeom>
          <a:noFill/>
          <a:ln>
            <a:noFill/>
          </a:ln>
        </p:spPr>
      </p:pic>
      <p:pic>
        <p:nvPicPr>
          <p:cNvPr id="108" name="Google Shape;108;p14"/>
          <p:cNvPicPr preferRelativeResize="0"/>
          <p:nvPr/>
        </p:nvPicPr>
        <p:blipFill>
          <a:blip r:embed="rId4">
            <a:alphaModFix/>
          </a:blip>
          <a:stretch>
            <a:fillRect/>
          </a:stretch>
        </p:blipFill>
        <p:spPr>
          <a:xfrm>
            <a:off x="-839423" y="2921048"/>
            <a:ext cx="5022426" cy="3550824"/>
          </a:xfrm>
          <a:prstGeom prst="rect">
            <a:avLst/>
          </a:prstGeom>
          <a:noFill/>
          <a:ln>
            <a:noFill/>
          </a:ln>
        </p:spPr>
      </p:pic>
      <p:pic>
        <p:nvPicPr>
          <p:cNvPr id="109" name="Google Shape;109;p14"/>
          <p:cNvPicPr preferRelativeResize="0"/>
          <p:nvPr/>
        </p:nvPicPr>
        <p:blipFill>
          <a:blip r:embed="rId5">
            <a:alphaModFix/>
          </a:blip>
          <a:stretch>
            <a:fillRect/>
          </a:stretch>
        </p:blipFill>
        <p:spPr>
          <a:xfrm>
            <a:off x="-1606975" y="2578074"/>
            <a:ext cx="4640401" cy="3285525"/>
          </a:xfrm>
          <a:prstGeom prst="rect">
            <a:avLst/>
          </a:prstGeom>
          <a:noFill/>
          <a:ln>
            <a:noFill/>
          </a:ln>
        </p:spPr>
      </p:pic>
      <p:pic>
        <p:nvPicPr>
          <p:cNvPr id="110" name="Google Shape;110;p14"/>
          <p:cNvPicPr preferRelativeResize="0"/>
          <p:nvPr/>
        </p:nvPicPr>
        <p:blipFill>
          <a:blip r:embed="rId6">
            <a:alphaModFix/>
          </a:blip>
          <a:stretch>
            <a:fillRect/>
          </a:stretch>
        </p:blipFill>
        <p:spPr>
          <a:xfrm>
            <a:off x="-1496431" y="-1111196"/>
            <a:ext cx="4150800" cy="2932825"/>
          </a:xfrm>
          <a:prstGeom prst="rect">
            <a:avLst/>
          </a:prstGeom>
          <a:noFill/>
          <a:ln>
            <a:noFill/>
          </a:ln>
        </p:spPr>
      </p:pic>
      <p:pic>
        <p:nvPicPr>
          <p:cNvPr id="111" name="Google Shape;111;p14"/>
          <p:cNvPicPr preferRelativeResize="0"/>
          <p:nvPr/>
        </p:nvPicPr>
        <p:blipFill>
          <a:blip r:embed="rId7">
            <a:alphaModFix/>
          </a:blip>
          <a:stretch>
            <a:fillRect/>
          </a:stretch>
        </p:blipFill>
        <p:spPr>
          <a:xfrm>
            <a:off x="6434249" y="-1422221"/>
            <a:ext cx="3601727" cy="25501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TITLE_AND_BODY_1_1">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17"/>
          <p:cNvSpPr/>
          <p:nvPr/>
        </p:nvSpPr>
        <p:spPr>
          <a:xfrm>
            <a:off x="0" y="6450"/>
            <a:ext cx="9144000" cy="5130600"/>
          </a:xfrm>
          <a:prstGeom prst="rect">
            <a:avLst/>
          </a:prstGeom>
          <a:solidFill>
            <a:srgbClr val="000000">
              <a:alpha val="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txBox="1">
            <a:spLocks noGrp="1"/>
          </p:cNvSpPr>
          <p:nvPr>
            <p:ph type="subTitle" idx="1"/>
          </p:nvPr>
        </p:nvSpPr>
        <p:spPr>
          <a:xfrm>
            <a:off x="1988575" y="3119725"/>
            <a:ext cx="5166900" cy="7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7"/>
          <p:cNvSpPr txBox="1">
            <a:spLocks noGrp="1"/>
          </p:cNvSpPr>
          <p:nvPr>
            <p:ph type="title"/>
          </p:nvPr>
        </p:nvSpPr>
        <p:spPr>
          <a:xfrm>
            <a:off x="1978925" y="965100"/>
            <a:ext cx="5176500" cy="2009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7200"/>
              <a:buNone/>
              <a:defRPr sz="15900">
                <a:solidFill>
                  <a:schemeClr val="accent3"/>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endParaRPr/>
          </a:p>
        </p:txBody>
      </p:sp>
      <p:pic>
        <p:nvPicPr>
          <p:cNvPr id="129" name="Google Shape;129;p17"/>
          <p:cNvPicPr preferRelativeResize="0"/>
          <p:nvPr/>
        </p:nvPicPr>
        <p:blipFill>
          <a:blip r:embed="rId3">
            <a:alphaModFix/>
          </a:blip>
          <a:stretch>
            <a:fillRect/>
          </a:stretch>
        </p:blipFill>
        <p:spPr>
          <a:xfrm>
            <a:off x="-843822" y="2695287"/>
            <a:ext cx="4850543" cy="3427275"/>
          </a:xfrm>
          <a:prstGeom prst="rect">
            <a:avLst/>
          </a:prstGeom>
          <a:noFill/>
          <a:ln>
            <a:noFill/>
          </a:ln>
        </p:spPr>
      </p:pic>
      <p:pic>
        <p:nvPicPr>
          <p:cNvPr id="130" name="Google Shape;130;p17"/>
          <p:cNvPicPr preferRelativeResize="0"/>
          <p:nvPr/>
        </p:nvPicPr>
        <p:blipFill>
          <a:blip r:embed="rId4">
            <a:alphaModFix/>
          </a:blip>
          <a:stretch>
            <a:fillRect/>
          </a:stretch>
        </p:blipFill>
        <p:spPr>
          <a:xfrm>
            <a:off x="6731826" y="-377050"/>
            <a:ext cx="3781875" cy="2672175"/>
          </a:xfrm>
          <a:prstGeom prst="rect">
            <a:avLst/>
          </a:prstGeom>
          <a:noFill/>
          <a:ln>
            <a:noFill/>
          </a:ln>
        </p:spPr>
      </p:pic>
      <p:pic>
        <p:nvPicPr>
          <p:cNvPr id="131" name="Google Shape;131;p17"/>
          <p:cNvPicPr preferRelativeResize="0"/>
          <p:nvPr/>
        </p:nvPicPr>
        <p:blipFill>
          <a:blip r:embed="rId5">
            <a:alphaModFix/>
          </a:blip>
          <a:stretch>
            <a:fillRect/>
          </a:stretch>
        </p:blipFill>
        <p:spPr>
          <a:xfrm>
            <a:off x="7011338" y="3921474"/>
            <a:ext cx="3264575" cy="2311425"/>
          </a:xfrm>
          <a:prstGeom prst="rect">
            <a:avLst/>
          </a:prstGeom>
          <a:noFill/>
          <a:ln>
            <a:noFill/>
          </a:ln>
        </p:spPr>
      </p:pic>
      <p:pic>
        <p:nvPicPr>
          <p:cNvPr id="132" name="Google Shape;132;p17"/>
          <p:cNvPicPr preferRelativeResize="0"/>
          <p:nvPr/>
        </p:nvPicPr>
        <p:blipFill>
          <a:blip r:embed="rId6">
            <a:alphaModFix/>
          </a:blip>
          <a:stretch>
            <a:fillRect/>
          </a:stretch>
        </p:blipFill>
        <p:spPr>
          <a:xfrm>
            <a:off x="-706288" y="3064917"/>
            <a:ext cx="3601727" cy="2550125"/>
          </a:xfrm>
          <a:prstGeom prst="rect">
            <a:avLst/>
          </a:prstGeom>
          <a:noFill/>
          <a:ln>
            <a:noFill/>
          </a:ln>
        </p:spPr>
      </p:pic>
      <p:pic>
        <p:nvPicPr>
          <p:cNvPr id="133" name="Google Shape;133;p17"/>
          <p:cNvPicPr preferRelativeResize="0"/>
          <p:nvPr/>
        </p:nvPicPr>
        <p:blipFill>
          <a:blip r:embed="rId7">
            <a:alphaModFix/>
          </a:blip>
          <a:stretch>
            <a:fillRect/>
          </a:stretch>
        </p:blipFill>
        <p:spPr>
          <a:xfrm>
            <a:off x="-368076" y="-444396"/>
            <a:ext cx="3601727" cy="2550125"/>
          </a:xfrm>
          <a:prstGeom prst="rect">
            <a:avLst/>
          </a:prstGeom>
          <a:noFill/>
          <a:ln>
            <a:noFill/>
          </a:ln>
        </p:spPr>
      </p:pic>
      <p:pic>
        <p:nvPicPr>
          <p:cNvPr id="134" name="Google Shape;134;p17"/>
          <p:cNvPicPr preferRelativeResize="0"/>
          <p:nvPr/>
        </p:nvPicPr>
        <p:blipFill>
          <a:blip r:embed="rId8">
            <a:alphaModFix/>
          </a:blip>
          <a:stretch>
            <a:fillRect/>
          </a:stretch>
        </p:blipFill>
        <p:spPr>
          <a:xfrm>
            <a:off x="5691633" y="2053867"/>
            <a:ext cx="3606985" cy="2550125"/>
          </a:xfrm>
          <a:prstGeom prst="rect">
            <a:avLst/>
          </a:prstGeom>
          <a:noFill/>
          <a:ln>
            <a:noFill/>
          </a:ln>
        </p:spPr>
      </p:pic>
      <p:pic>
        <p:nvPicPr>
          <p:cNvPr id="135" name="Google Shape;135;p17"/>
          <p:cNvPicPr preferRelativeResize="0"/>
          <p:nvPr/>
        </p:nvPicPr>
        <p:blipFill>
          <a:blip r:embed="rId9">
            <a:alphaModFix/>
          </a:blip>
          <a:stretch>
            <a:fillRect/>
          </a:stretch>
        </p:blipFill>
        <p:spPr>
          <a:xfrm>
            <a:off x="5165170" y="-990917"/>
            <a:ext cx="3606985" cy="2544867"/>
          </a:xfrm>
          <a:prstGeom prst="rect">
            <a:avLst/>
          </a:prstGeom>
          <a:noFill/>
          <a:ln>
            <a:noFill/>
          </a:ln>
        </p:spPr>
      </p:pic>
      <p:pic>
        <p:nvPicPr>
          <p:cNvPr id="136" name="Google Shape;136;p17"/>
          <p:cNvPicPr preferRelativeResize="0"/>
          <p:nvPr/>
        </p:nvPicPr>
        <p:blipFill>
          <a:blip r:embed="rId10">
            <a:alphaModFix/>
          </a:blip>
          <a:stretch>
            <a:fillRect/>
          </a:stretch>
        </p:blipFill>
        <p:spPr>
          <a:xfrm>
            <a:off x="6766733" y="-132533"/>
            <a:ext cx="3606985" cy="25501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1">
  <p:cSld name="CUSTOM_3">
    <p:bg>
      <p:bgPr>
        <a:blipFill>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1"/>
          <p:cNvSpPr/>
          <p:nvPr/>
        </p:nvSpPr>
        <p:spPr>
          <a:xfrm>
            <a:off x="1850" y="12925"/>
            <a:ext cx="9144000" cy="5130600"/>
          </a:xfrm>
          <a:prstGeom prst="rect">
            <a:avLst/>
          </a:prstGeom>
          <a:solidFill>
            <a:srgbClr val="000000">
              <a:alpha val="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a:spLocks noGrp="1"/>
          </p:cNvSpPr>
          <p:nvPr>
            <p:ph type="title"/>
          </p:nvPr>
        </p:nvSpPr>
        <p:spPr>
          <a:xfrm>
            <a:off x="1430725" y="2518250"/>
            <a:ext cx="6282600" cy="841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 name="Google Shape;162;p21"/>
          <p:cNvSpPr txBox="1">
            <a:spLocks noGrp="1"/>
          </p:cNvSpPr>
          <p:nvPr>
            <p:ph type="title" idx="2" hasCustomPrompt="1"/>
          </p:nvPr>
        </p:nvSpPr>
        <p:spPr>
          <a:xfrm>
            <a:off x="3677000" y="1227075"/>
            <a:ext cx="1790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3" name="Google Shape;163;p21"/>
          <p:cNvSpPr txBox="1">
            <a:spLocks noGrp="1"/>
          </p:cNvSpPr>
          <p:nvPr>
            <p:ph type="subTitle" idx="1"/>
          </p:nvPr>
        </p:nvSpPr>
        <p:spPr>
          <a:xfrm>
            <a:off x="2152350" y="3470800"/>
            <a:ext cx="4839300" cy="53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64" name="Google Shape;164;p21"/>
          <p:cNvPicPr preferRelativeResize="0"/>
          <p:nvPr/>
        </p:nvPicPr>
        <p:blipFill>
          <a:blip r:embed="rId3">
            <a:alphaModFix/>
          </a:blip>
          <a:stretch>
            <a:fillRect/>
          </a:stretch>
        </p:blipFill>
        <p:spPr>
          <a:xfrm>
            <a:off x="5589537" y="-1112333"/>
            <a:ext cx="3601727" cy="2550125"/>
          </a:xfrm>
          <a:prstGeom prst="rect">
            <a:avLst/>
          </a:prstGeom>
          <a:noFill/>
          <a:ln>
            <a:noFill/>
          </a:ln>
        </p:spPr>
      </p:pic>
      <p:pic>
        <p:nvPicPr>
          <p:cNvPr id="165" name="Google Shape;165;p21"/>
          <p:cNvPicPr preferRelativeResize="0"/>
          <p:nvPr/>
        </p:nvPicPr>
        <p:blipFill>
          <a:blip r:embed="rId4">
            <a:alphaModFix/>
          </a:blip>
          <a:stretch>
            <a:fillRect/>
          </a:stretch>
        </p:blipFill>
        <p:spPr>
          <a:xfrm>
            <a:off x="-1031901" y="335421"/>
            <a:ext cx="3184250" cy="2249899"/>
          </a:xfrm>
          <a:prstGeom prst="rect">
            <a:avLst/>
          </a:prstGeom>
          <a:noFill/>
          <a:ln>
            <a:noFill/>
          </a:ln>
        </p:spPr>
      </p:pic>
      <p:pic>
        <p:nvPicPr>
          <p:cNvPr id="166" name="Google Shape;166;p21"/>
          <p:cNvPicPr preferRelativeResize="0"/>
          <p:nvPr/>
        </p:nvPicPr>
        <p:blipFill>
          <a:blip r:embed="rId5">
            <a:alphaModFix/>
          </a:blip>
          <a:stretch>
            <a:fillRect/>
          </a:stretch>
        </p:blipFill>
        <p:spPr>
          <a:xfrm>
            <a:off x="5589537" y="3470792"/>
            <a:ext cx="3601727" cy="2550125"/>
          </a:xfrm>
          <a:prstGeom prst="rect">
            <a:avLst/>
          </a:prstGeom>
          <a:noFill/>
          <a:ln>
            <a:noFill/>
          </a:ln>
        </p:spPr>
      </p:pic>
      <p:pic>
        <p:nvPicPr>
          <p:cNvPr id="167" name="Google Shape;167;p21"/>
          <p:cNvPicPr preferRelativeResize="0"/>
          <p:nvPr/>
        </p:nvPicPr>
        <p:blipFill>
          <a:blip r:embed="rId6">
            <a:alphaModFix/>
          </a:blip>
          <a:stretch>
            <a:fillRect/>
          </a:stretch>
        </p:blipFill>
        <p:spPr>
          <a:xfrm>
            <a:off x="-889647" y="353786"/>
            <a:ext cx="2364625" cy="1674237"/>
          </a:xfrm>
          <a:prstGeom prst="rect">
            <a:avLst/>
          </a:prstGeom>
          <a:noFill/>
          <a:ln>
            <a:noFill/>
          </a:ln>
        </p:spPr>
      </p:pic>
      <p:pic>
        <p:nvPicPr>
          <p:cNvPr id="168" name="Google Shape;168;p21"/>
          <p:cNvPicPr preferRelativeResize="0"/>
          <p:nvPr/>
        </p:nvPicPr>
        <p:blipFill>
          <a:blip r:embed="rId7">
            <a:alphaModFix/>
          </a:blip>
          <a:stretch>
            <a:fillRect/>
          </a:stretch>
        </p:blipFill>
        <p:spPr>
          <a:xfrm>
            <a:off x="5962025" y="-1787453"/>
            <a:ext cx="5040225" cy="35612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26"/>
          <p:cNvSpPr/>
          <p:nvPr/>
        </p:nvSpPr>
        <p:spPr>
          <a:xfrm>
            <a:off x="0" y="6450"/>
            <a:ext cx="9144000" cy="5130600"/>
          </a:xfrm>
          <a:prstGeom prst="rect">
            <a:avLst/>
          </a:prstGeom>
          <a:solidFill>
            <a:srgbClr val="000000">
              <a:alpha val="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txBox="1">
            <a:spLocks noGrp="1"/>
          </p:cNvSpPr>
          <p:nvPr>
            <p:ph type="title"/>
          </p:nvPr>
        </p:nvSpPr>
        <p:spPr>
          <a:xfrm>
            <a:off x="1167950" y="2053625"/>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3" name="Google Shape;203;p26"/>
          <p:cNvSpPr txBox="1">
            <a:spLocks noGrp="1"/>
          </p:cNvSpPr>
          <p:nvPr>
            <p:ph type="subTitle" idx="1"/>
          </p:nvPr>
        </p:nvSpPr>
        <p:spPr>
          <a:xfrm>
            <a:off x="1167950" y="24965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6"/>
          <p:cNvSpPr txBox="1">
            <a:spLocks noGrp="1"/>
          </p:cNvSpPr>
          <p:nvPr>
            <p:ph type="title" idx="2"/>
          </p:nvPr>
        </p:nvSpPr>
        <p:spPr>
          <a:xfrm>
            <a:off x="3403800" y="3037800"/>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 name="Google Shape;205;p26"/>
          <p:cNvSpPr txBox="1">
            <a:spLocks noGrp="1"/>
          </p:cNvSpPr>
          <p:nvPr>
            <p:ph type="subTitle" idx="3"/>
          </p:nvPr>
        </p:nvSpPr>
        <p:spPr>
          <a:xfrm>
            <a:off x="3403800" y="348000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6"/>
          <p:cNvSpPr txBox="1">
            <a:spLocks noGrp="1"/>
          </p:cNvSpPr>
          <p:nvPr>
            <p:ph type="title" idx="4"/>
          </p:nvPr>
        </p:nvSpPr>
        <p:spPr>
          <a:xfrm>
            <a:off x="5639649" y="2053625"/>
            <a:ext cx="2336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 name="Google Shape;207;p26"/>
          <p:cNvSpPr txBox="1">
            <a:spLocks noGrp="1"/>
          </p:cNvSpPr>
          <p:nvPr>
            <p:ph type="subTitle" idx="5"/>
          </p:nvPr>
        </p:nvSpPr>
        <p:spPr>
          <a:xfrm>
            <a:off x="5639650" y="24965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6"/>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09" name="Google Shape;209;p26"/>
          <p:cNvPicPr preferRelativeResize="0"/>
          <p:nvPr/>
        </p:nvPicPr>
        <p:blipFill>
          <a:blip r:embed="rId3">
            <a:alphaModFix/>
          </a:blip>
          <a:stretch>
            <a:fillRect/>
          </a:stretch>
        </p:blipFill>
        <p:spPr>
          <a:xfrm>
            <a:off x="6943274" y="-535033"/>
            <a:ext cx="3601727" cy="2550125"/>
          </a:xfrm>
          <a:prstGeom prst="rect">
            <a:avLst/>
          </a:prstGeom>
          <a:noFill/>
          <a:ln>
            <a:noFill/>
          </a:ln>
        </p:spPr>
      </p:pic>
      <p:pic>
        <p:nvPicPr>
          <p:cNvPr id="210" name="Google Shape;210;p26"/>
          <p:cNvPicPr preferRelativeResize="0"/>
          <p:nvPr/>
        </p:nvPicPr>
        <p:blipFill>
          <a:blip r:embed="rId4">
            <a:alphaModFix/>
          </a:blip>
          <a:stretch>
            <a:fillRect/>
          </a:stretch>
        </p:blipFill>
        <p:spPr>
          <a:xfrm>
            <a:off x="-2439042" y="-888246"/>
            <a:ext cx="3606985" cy="2550125"/>
          </a:xfrm>
          <a:prstGeom prst="rect">
            <a:avLst/>
          </a:prstGeom>
          <a:noFill/>
          <a:ln>
            <a:noFill/>
          </a:ln>
        </p:spPr>
      </p:pic>
      <p:pic>
        <p:nvPicPr>
          <p:cNvPr id="211" name="Google Shape;211;p26"/>
          <p:cNvPicPr preferRelativeResize="0"/>
          <p:nvPr/>
        </p:nvPicPr>
        <p:blipFill>
          <a:blip r:embed="rId5">
            <a:alphaModFix/>
          </a:blip>
          <a:stretch>
            <a:fillRect/>
          </a:stretch>
        </p:blipFill>
        <p:spPr>
          <a:xfrm>
            <a:off x="6444183" y="3754454"/>
            <a:ext cx="3606985" cy="25501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300"/>
        <p:cNvGrpSpPr/>
        <p:nvPr/>
      </p:nvGrpSpPr>
      <p:grpSpPr>
        <a:xfrm>
          <a:off x="0" y="0"/>
          <a:ext cx="0" cy="0"/>
          <a:chOff x="0" y="0"/>
          <a:chExt cx="0" cy="0"/>
        </a:xfrm>
      </p:grpSpPr>
      <p:sp>
        <p:nvSpPr>
          <p:cNvPr id="301" name="Google Shape;301;p33"/>
          <p:cNvSpPr/>
          <p:nvPr/>
        </p:nvSpPr>
        <p:spPr>
          <a:xfrm>
            <a:off x="0" y="6450"/>
            <a:ext cx="9144000" cy="5130600"/>
          </a:xfrm>
          <a:prstGeom prst="rect">
            <a:avLst/>
          </a:prstGeom>
          <a:solidFill>
            <a:srgbClr val="000000">
              <a:alpha val="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302"/>
        <p:cNvGrpSpPr/>
        <p:nvPr/>
      </p:nvGrpSpPr>
      <p:grpSpPr>
        <a:xfrm>
          <a:off x="0" y="0"/>
          <a:ext cx="0" cy="0"/>
          <a:chOff x="0" y="0"/>
          <a:chExt cx="0" cy="0"/>
        </a:xfrm>
      </p:grpSpPr>
      <p:sp>
        <p:nvSpPr>
          <p:cNvPr id="303" name="Google Shape;303;p34"/>
          <p:cNvSpPr/>
          <p:nvPr/>
        </p:nvSpPr>
        <p:spPr>
          <a:xfrm>
            <a:off x="1850" y="12925"/>
            <a:ext cx="9144000" cy="5130600"/>
          </a:xfrm>
          <a:prstGeom prst="rect">
            <a:avLst/>
          </a:prstGeom>
          <a:solidFill>
            <a:srgbClr val="000000">
              <a:alpha val="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0" y="6450"/>
            <a:ext cx="9144000" cy="5130600"/>
          </a:xfrm>
          <a:prstGeom prst="rect">
            <a:avLst/>
          </a:prstGeom>
          <a:solidFill>
            <a:srgbClr val="000000">
              <a:alpha val="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2152350" y="2518250"/>
            <a:ext cx="4839300" cy="841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7700">
                <a:solidFill>
                  <a:schemeClr val="accent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677000" y="1227075"/>
            <a:ext cx="1790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152350" y="3470800"/>
            <a:ext cx="4839300" cy="53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 name="Google Shape;18;p3"/>
          <p:cNvPicPr preferRelativeResize="0"/>
          <p:nvPr/>
        </p:nvPicPr>
        <p:blipFill>
          <a:blip r:embed="rId3">
            <a:alphaModFix/>
          </a:blip>
          <a:stretch>
            <a:fillRect/>
          </a:stretch>
        </p:blipFill>
        <p:spPr>
          <a:xfrm>
            <a:off x="-2396549" y="1266271"/>
            <a:ext cx="5306447" cy="3743925"/>
          </a:xfrm>
          <a:prstGeom prst="rect">
            <a:avLst/>
          </a:prstGeom>
          <a:noFill/>
          <a:ln>
            <a:noFill/>
          </a:ln>
        </p:spPr>
      </p:pic>
      <p:pic>
        <p:nvPicPr>
          <p:cNvPr id="19" name="Google Shape;19;p3"/>
          <p:cNvPicPr preferRelativeResize="0"/>
          <p:nvPr/>
        </p:nvPicPr>
        <p:blipFill>
          <a:blip r:embed="rId4">
            <a:alphaModFix/>
          </a:blip>
          <a:stretch>
            <a:fillRect/>
          </a:stretch>
        </p:blipFill>
        <p:spPr>
          <a:xfrm flipH="1">
            <a:off x="4276478" y="2763772"/>
            <a:ext cx="5870249" cy="4150257"/>
          </a:xfrm>
          <a:prstGeom prst="rect">
            <a:avLst/>
          </a:prstGeom>
          <a:noFill/>
          <a:ln>
            <a:noFill/>
          </a:ln>
        </p:spPr>
      </p:pic>
      <p:pic>
        <p:nvPicPr>
          <p:cNvPr id="20" name="Google Shape;20;p3"/>
          <p:cNvPicPr preferRelativeResize="0"/>
          <p:nvPr/>
        </p:nvPicPr>
        <p:blipFill>
          <a:blip r:embed="rId5">
            <a:alphaModFix/>
          </a:blip>
          <a:stretch>
            <a:fillRect/>
          </a:stretch>
        </p:blipFill>
        <p:spPr>
          <a:xfrm>
            <a:off x="237625" y="4006900"/>
            <a:ext cx="1959479" cy="2052575"/>
          </a:xfrm>
          <a:prstGeom prst="rect">
            <a:avLst/>
          </a:prstGeom>
          <a:noFill/>
          <a:ln>
            <a:noFill/>
          </a:ln>
        </p:spPr>
      </p:pic>
      <p:pic>
        <p:nvPicPr>
          <p:cNvPr id="21" name="Google Shape;21;p3"/>
          <p:cNvPicPr preferRelativeResize="0"/>
          <p:nvPr/>
        </p:nvPicPr>
        <p:blipFill>
          <a:blip r:embed="rId6">
            <a:alphaModFix/>
          </a:blip>
          <a:stretch>
            <a:fillRect/>
          </a:stretch>
        </p:blipFill>
        <p:spPr>
          <a:xfrm>
            <a:off x="-1168263" y="-142633"/>
            <a:ext cx="3601727" cy="2550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p:nvPr/>
        </p:nvSpPr>
        <p:spPr>
          <a:xfrm>
            <a:off x="0" y="6450"/>
            <a:ext cx="9144000" cy="5130600"/>
          </a:xfrm>
          <a:prstGeom prst="rect">
            <a:avLst/>
          </a:prstGeom>
          <a:solidFill>
            <a:srgbClr val="000000">
              <a:alpha val="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4"/>
          <p:cNvPicPr preferRelativeResize="0"/>
          <p:nvPr/>
        </p:nvPicPr>
        <p:blipFill>
          <a:blip r:embed="rId3">
            <a:alphaModFix/>
          </a:blip>
          <a:stretch>
            <a:fillRect/>
          </a:stretch>
        </p:blipFill>
        <p:spPr>
          <a:xfrm>
            <a:off x="-1959960" y="-1863079"/>
            <a:ext cx="5346375" cy="3772075"/>
          </a:xfrm>
          <a:prstGeom prst="rect">
            <a:avLst/>
          </a:prstGeom>
          <a:noFill/>
          <a:ln>
            <a:noFill/>
          </a:ln>
        </p:spPr>
      </p:pic>
      <p:sp>
        <p:nvSpPr>
          <p:cNvPr id="25" name="Google Shape;25;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8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1"/>
              </a:buClr>
              <a:buSzPts val="1800"/>
              <a:buFont typeface="Darker Grotesque SemiBold"/>
              <a:buAutoNum type="arabicPeriod"/>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pic>
        <p:nvPicPr>
          <p:cNvPr id="27" name="Google Shape;27;p4"/>
          <p:cNvPicPr preferRelativeResize="0"/>
          <p:nvPr/>
        </p:nvPicPr>
        <p:blipFill>
          <a:blip r:embed="rId4">
            <a:alphaModFix/>
          </a:blip>
          <a:stretch>
            <a:fillRect/>
          </a:stretch>
        </p:blipFill>
        <p:spPr>
          <a:xfrm>
            <a:off x="6989358" y="3373367"/>
            <a:ext cx="3606985" cy="2550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p:nvPr/>
        </p:nvSpPr>
        <p:spPr>
          <a:xfrm>
            <a:off x="1850" y="12925"/>
            <a:ext cx="9144000" cy="5130600"/>
          </a:xfrm>
          <a:prstGeom prst="rect">
            <a:avLst/>
          </a:prstGeom>
          <a:solidFill>
            <a:srgbClr val="000000">
              <a:alpha val="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subTitle" idx="1"/>
          </p:nvPr>
        </p:nvSpPr>
        <p:spPr>
          <a:xfrm>
            <a:off x="1290750" y="2201350"/>
            <a:ext cx="2907600" cy="443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Bebas Neue"/>
              <a:buNone/>
              <a:defRPr sz="2200">
                <a:solidFill>
                  <a:schemeClr val="lt1"/>
                </a:solidFill>
                <a:latin typeface="Londrina Solid"/>
                <a:ea typeface="Londrina Solid"/>
                <a:cs typeface="Londrina Solid"/>
                <a:sym typeface="Londrina Soli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1" name="Google Shape;31;p5"/>
          <p:cNvSpPr txBox="1">
            <a:spLocks noGrp="1"/>
          </p:cNvSpPr>
          <p:nvPr>
            <p:ph type="subTitle" idx="2"/>
          </p:nvPr>
        </p:nvSpPr>
        <p:spPr>
          <a:xfrm>
            <a:off x="4945625" y="2201350"/>
            <a:ext cx="2907600" cy="4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lt1"/>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2" name="Google Shape;32;p5"/>
          <p:cNvSpPr txBox="1">
            <a:spLocks noGrp="1"/>
          </p:cNvSpPr>
          <p:nvPr>
            <p:ph type="subTitle" idx="3"/>
          </p:nvPr>
        </p:nvSpPr>
        <p:spPr>
          <a:xfrm>
            <a:off x="1290750" y="262175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4"/>
          </p:nvPr>
        </p:nvSpPr>
        <p:spPr>
          <a:xfrm>
            <a:off x="4945625" y="262175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5"/>
          <p:cNvSpPr txBox="1">
            <a:spLocks noGrp="1"/>
          </p:cNvSpPr>
          <p:nvPr>
            <p:ph type="title"/>
          </p:nvPr>
        </p:nvSpPr>
        <p:spPr>
          <a:xfrm>
            <a:off x="720000" y="445025"/>
            <a:ext cx="77040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5" name="Google Shape;35;p5"/>
          <p:cNvPicPr preferRelativeResize="0"/>
          <p:nvPr/>
        </p:nvPicPr>
        <p:blipFill>
          <a:blip r:embed="rId3">
            <a:alphaModFix/>
          </a:blip>
          <a:stretch>
            <a:fillRect/>
          </a:stretch>
        </p:blipFill>
        <p:spPr>
          <a:xfrm>
            <a:off x="-2253176" y="312229"/>
            <a:ext cx="3601727" cy="2550125"/>
          </a:xfrm>
          <a:prstGeom prst="rect">
            <a:avLst/>
          </a:prstGeom>
          <a:noFill/>
          <a:ln>
            <a:noFill/>
          </a:ln>
        </p:spPr>
      </p:pic>
      <p:pic>
        <p:nvPicPr>
          <p:cNvPr id="36" name="Google Shape;36;p5"/>
          <p:cNvPicPr preferRelativeResize="0"/>
          <p:nvPr/>
        </p:nvPicPr>
        <p:blipFill>
          <a:blip r:embed="rId4">
            <a:alphaModFix/>
          </a:blip>
          <a:stretch>
            <a:fillRect/>
          </a:stretch>
        </p:blipFill>
        <p:spPr>
          <a:xfrm>
            <a:off x="-1271405" y="-603197"/>
            <a:ext cx="3969250" cy="2804550"/>
          </a:xfrm>
          <a:prstGeom prst="rect">
            <a:avLst/>
          </a:prstGeom>
          <a:noFill/>
          <a:ln>
            <a:noFill/>
          </a:ln>
        </p:spPr>
      </p:pic>
      <p:pic>
        <p:nvPicPr>
          <p:cNvPr id="37" name="Google Shape;37;p5"/>
          <p:cNvPicPr preferRelativeResize="0"/>
          <p:nvPr/>
        </p:nvPicPr>
        <p:blipFill>
          <a:blip r:embed="rId5">
            <a:alphaModFix/>
          </a:blip>
          <a:stretch>
            <a:fillRect/>
          </a:stretch>
        </p:blipFill>
        <p:spPr>
          <a:xfrm>
            <a:off x="5292499" y="3821904"/>
            <a:ext cx="3601727" cy="2550125"/>
          </a:xfrm>
          <a:prstGeom prst="rect">
            <a:avLst/>
          </a:prstGeom>
          <a:noFill/>
          <a:ln>
            <a:noFill/>
          </a:ln>
        </p:spPr>
      </p:pic>
      <p:pic>
        <p:nvPicPr>
          <p:cNvPr id="38" name="Google Shape;38;p5"/>
          <p:cNvPicPr preferRelativeResize="0"/>
          <p:nvPr/>
        </p:nvPicPr>
        <p:blipFill>
          <a:blip r:embed="rId6">
            <a:alphaModFix/>
          </a:blip>
          <a:stretch>
            <a:fillRect/>
          </a:stretch>
        </p:blipFill>
        <p:spPr>
          <a:xfrm>
            <a:off x="-909130" y="3540829"/>
            <a:ext cx="3606985" cy="2550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7"/>
          <p:cNvSpPr/>
          <p:nvPr/>
        </p:nvSpPr>
        <p:spPr>
          <a:xfrm>
            <a:off x="0" y="6450"/>
            <a:ext cx="9144000" cy="5130600"/>
          </a:xfrm>
          <a:prstGeom prst="rect">
            <a:avLst/>
          </a:prstGeom>
          <a:solidFill>
            <a:srgbClr val="000000">
              <a:alpha val="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 name="Google Shape;49;p7"/>
          <p:cNvSpPr txBox="1">
            <a:spLocks noGrp="1"/>
          </p:cNvSpPr>
          <p:nvPr>
            <p:ph type="body" idx="1"/>
          </p:nvPr>
        </p:nvSpPr>
        <p:spPr>
          <a:xfrm>
            <a:off x="726450" y="1526075"/>
            <a:ext cx="40152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pic>
        <p:nvPicPr>
          <p:cNvPr id="50" name="Google Shape;50;p7"/>
          <p:cNvPicPr preferRelativeResize="0"/>
          <p:nvPr/>
        </p:nvPicPr>
        <p:blipFill>
          <a:blip r:embed="rId3">
            <a:alphaModFix/>
          </a:blip>
          <a:stretch>
            <a:fillRect/>
          </a:stretch>
        </p:blipFill>
        <p:spPr>
          <a:xfrm>
            <a:off x="5493685" y="1909085"/>
            <a:ext cx="5411099" cy="3825625"/>
          </a:xfrm>
          <a:prstGeom prst="rect">
            <a:avLst/>
          </a:prstGeom>
          <a:noFill/>
          <a:ln>
            <a:noFill/>
          </a:ln>
        </p:spPr>
      </p:pic>
      <p:pic>
        <p:nvPicPr>
          <p:cNvPr id="51" name="Google Shape;51;p7"/>
          <p:cNvPicPr preferRelativeResize="0"/>
          <p:nvPr/>
        </p:nvPicPr>
        <p:blipFill>
          <a:blip r:embed="rId4">
            <a:alphaModFix/>
          </a:blip>
          <a:stretch>
            <a:fillRect/>
          </a:stretch>
        </p:blipFill>
        <p:spPr>
          <a:xfrm>
            <a:off x="-2953632" y="3125696"/>
            <a:ext cx="4613824" cy="326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8"/>
          <p:cNvSpPr/>
          <p:nvPr/>
        </p:nvSpPr>
        <p:spPr>
          <a:xfrm>
            <a:off x="0" y="6450"/>
            <a:ext cx="9144000" cy="5130600"/>
          </a:xfrm>
          <a:prstGeom prst="rect">
            <a:avLst/>
          </a:prstGeom>
          <a:solidFill>
            <a:srgbClr val="000000">
              <a:alpha val="2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txBox="1">
            <a:spLocks noGrp="1"/>
          </p:cNvSpPr>
          <p:nvPr>
            <p:ph type="title"/>
          </p:nvPr>
        </p:nvSpPr>
        <p:spPr>
          <a:xfrm>
            <a:off x="2060350" y="1307100"/>
            <a:ext cx="5023200" cy="2529300"/>
          </a:xfrm>
          <a:prstGeom prst="rect">
            <a:avLst/>
          </a:prstGeom>
          <a:ln>
            <a:noFill/>
          </a:ln>
        </p:spPr>
        <p:txBody>
          <a:bodyPr spcFirstLastPara="1" wrap="square" lIns="91425" tIns="91425" rIns="91425" bIns="91425" anchor="ctr" anchorCtr="0">
            <a:noAutofit/>
          </a:bodyPr>
          <a:lstStyle>
            <a:lvl1pPr lvl="0" algn="ctr">
              <a:lnSpc>
                <a:spcPct val="90000"/>
              </a:lnSpc>
              <a:spcBef>
                <a:spcPts val="0"/>
              </a:spcBef>
              <a:spcAft>
                <a:spcPts val="0"/>
              </a:spcAft>
              <a:buSzPts val="6000"/>
              <a:buNone/>
              <a:defRPr sz="9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55" name="Google Shape;55;p8"/>
          <p:cNvPicPr preferRelativeResize="0"/>
          <p:nvPr/>
        </p:nvPicPr>
        <p:blipFill>
          <a:blip r:embed="rId3">
            <a:alphaModFix/>
          </a:blip>
          <a:stretch>
            <a:fillRect/>
          </a:stretch>
        </p:blipFill>
        <p:spPr>
          <a:xfrm flipH="1">
            <a:off x="-1851697" y="-1255396"/>
            <a:ext cx="5584915" cy="3948524"/>
          </a:xfrm>
          <a:prstGeom prst="rect">
            <a:avLst/>
          </a:prstGeom>
          <a:noFill/>
          <a:ln>
            <a:noFill/>
          </a:ln>
        </p:spPr>
      </p:pic>
      <p:pic>
        <p:nvPicPr>
          <p:cNvPr id="56" name="Google Shape;56;p8"/>
          <p:cNvPicPr preferRelativeResize="0"/>
          <p:nvPr/>
        </p:nvPicPr>
        <p:blipFill>
          <a:blip r:embed="rId4">
            <a:alphaModFix/>
          </a:blip>
          <a:stretch>
            <a:fillRect/>
          </a:stretch>
        </p:blipFill>
        <p:spPr>
          <a:xfrm>
            <a:off x="6687708" y="2862954"/>
            <a:ext cx="3606985" cy="2550125"/>
          </a:xfrm>
          <a:prstGeom prst="rect">
            <a:avLst/>
          </a:prstGeom>
          <a:noFill/>
          <a:ln>
            <a:noFill/>
          </a:ln>
        </p:spPr>
      </p:pic>
      <p:pic>
        <p:nvPicPr>
          <p:cNvPr id="57" name="Google Shape;57;p8"/>
          <p:cNvPicPr preferRelativeResize="0"/>
          <p:nvPr/>
        </p:nvPicPr>
        <p:blipFill>
          <a:blip r:embed="rId5">
            <a:alphaModFix/>
          </a:blip>
          <a:stretch>
            <a:fillRect/>
          </a:stretch>
        </p:blipFill>
        <p:spPr>
          <a:xfrm>
            <a:off x="6017224" y="-799096"/>
            <a:ext cx="3601727" cy="2550125"/>
          </a:xfrm>
          <a:prstGeom prst="rect">
            <a:avLst/>
          </a:prstGeom>
          <a:noFill/>
          <a:ln>
            <a:noFill/>
          </a:ln>
        </p:spPr>
      </p:pic>
      <p:pic>
        <p:nvPicPr>
          <p:cNvPr id="58" name="Google Shape;58;p8"/>
          <p:cNvPicPr preferRelativeResize="0"/>
          <p:nvPr/>
        </p:nvPicPr>
        <p:blipFill>
          <a:blip r:embed="rId6">
            <a:alphaModFix/>
          </a:blip>
          <a:stretch>
            <a:fillRect/>
          </a:stretch>
        </p:blipFill>
        <p:spPr>
          <a:xfrm>
            <a:off x="-1611258" y="2959265"/>
            <a:ext cx="3795176" cy="2681550"/>
          </a:xfrm>
          <a:prstGeom prst="rect">
            <a:avLst/>
          </a:prstGeom>
          <a:noFill/>
          <a:ln>
            <a:noFill/>
          </a:ln>
        </p:spPr>
      </p:pic>
      <p:pic>
        <p:nvPicPr>
          <p:cNvPr id="59" name="Google Shape;59;p8"/>
          <p:cNvPicPr preferRelativeResize="0"/>
          <p:nvPr/>
        </p:nvPicPr>
        <p:blipFill>
          <a:blip r:embed="rId7">
            <a:alphaModFix/>
          </a:blip>
          <a:stretch>
            <a:fillRect/>
          </a:stretch>
        </p:blipFill>
        <p:spPr>
          <a:xfrm>
            <a:off x="5629622" y="3493912"/>
            <a:ext cx="3706949" cy="2619240"/>
          </a:xfrm>
          <a:prstGeom prst="rect">
            <a:avLst/>
          </a:prstGeom>
          <a:noFill/>
          <a:ln>
            <a:noFill/>
          </a:ln>
        </p:spPr>
      </p:pic>
      <p:pic>
        <p:nvPicPr>
          <p:cNvPr id="60" name="Google Shape;60;p8"/>
          <p:cNvPicPr preferRelativeResize="0"/>
          <p:nvPr/>
        </p:nvPicPr>
        <p:blipFill>
          <a:blip r:embed="rId4">
            <a:alphaModFix/>
          </a:blip>
          <a:stretch>
            <a:fillRect/>
          </a:stretch>
        </p:blipFill>
        <p:spPr>
          <a:xfrm rot="-6181378">
            <a:off x="5297283" y="3728642"/>
            <a:ext cx="3606984" cy="2550126"/>
          </a:xfrm>
          <a:prstGeom prst="rect">
            <a:avLst/>
          </a:prstGeom>
          <a:noFill/>
          <a:ln>
            <a:noFill/>
          </a:ln>
        </p:spPr>
      </p:pic>
      <p:pic>
        <p:nvPicPr>
          <p:cNvPr id="61" name="Google Shape;61;p8"/>
          <p:cNvPicPr preferRelativeResize="0"/>
          <p:nvPr/>
        </p:nvPicPr>
        <p:blipFill>
          <a:blip r:embed="rId8">
            <a:alphaModFix/>
          </a:blip>
          <a:stretch>
            <a:fillRect/>
          </a:stretch>
        </p:blipFill>
        <p:spPr>
          <a:xfrm>
            <a:off x="7528762" y="1213521"/>
            <a:ext cx="3125850" cy="22086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9"/>
          <p:cNvSpPr/>
          <p:nvPr/>
        </p:nvSpPr>
        <p:spPr>
          <a:xfrm>
            <a:off x="1850" y="12925"/>
            <a:ext cx="9144000" cy="5130600"/>
          </a:xfrm>
          <a:prstGeom prst="rect">
            <a:avLst/>
          </a:prstGeom>
          <a:solidFill>
            <a:srgbClr val="000000">
              <a:alpha val="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title"/>
          </p:nvPr>
        </p:nvSpPr>
        <p:spPr>
          <a:xfrm>
            <a:off x="941825" y="1361052"/>
            <a:ext cx="4402200" cy="1011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9"/>
          <p:cNvSpPr txBox="1">
            <a:spLocks noGrp="1"/>
          </p:cNvSpPr>
          <p:nvPr>
            <p:ph type="subTitle" idx="1"/>
          </p:nvPr>
        </p:nvSpPr>
        <p:spPr>
          <a:xfrm>
            <a:off x="941825" y="2524400"/>
            <a:ext cx="4989600" cy="13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6" name="Google Shape;66;p9"/>
          <p:cNvPicPr preferRelativeResize="0"/>
          <p:nvPr/>
        </p:nvPicPr>
        <p:blipFill>
          <a:blip r:embed="rId3">
            <a:alphaModFix/>
          </a:blip>
          <a:stretch>
            <a:fillRect/>
          </a:stretch>
        </p:blipFill>
        <p:spPr>
          <a:xfrm>
            <a:off x="4033249" y="3221204"/>
            <a:ext cx="3601727" cy="2550125"/>
          </a:xfrm>
          <a:prstGeom prst="rect">
            <a:avLst/>
          </a:prstGeom>
          <a:noFill/>
          <a:ln>
            <a:noFill/>
          </a:ln>
        </p:spPr>
      </p:pic>
      <p:pic>
        <p:nvPicPr>
          <p:cNvPr id="67" name="Google Shape;67;p9"/>
          <p:cNvPicPr preferRelativeResize="0"/>
          <p:nvPr/>
        </p:nvPicPr>
        <p:blipFill>
          <a:blip r:embed="rId4">
            <a:alphaModFix/>
          </a:blip>
          <a:stretch>
            <a:fillRect/>
          </a:stretch>
        </p:blipFill>
        <p:spPr>
          <a:xfrm>
            <a:off x="7071375" y="3080973"/>
            <a:ext cx="3454650" cy="2446001"/>
          </a:xfrm>
          <a:prstGeom prst="rect">
            <a:avLst/>
          </a:prstGeom>
          <a:noFill/>
          <a:ln>
            <a:noFill/>
          </a:ln>
        </p:spPr>
      </p:pic>
      <p:pic>
        <p:nvPicPr>
          <p:cNvPr id="68" name="Google Shape;68;p9"/>
          <p:cNvPicPr preferRelativeResize="0"/>
          <p:nvPr/>
        </p:nvPicPr>
        <p:blipFill>
          <a:blip r:embed="rId5">
            <a:alphaModFix/>
          </a:blip>
          <a:stretch>
            <a:fillRect/>
          </a:stretch>
        </p:blipFill>
        <p:spPr>
          <a:xfrm>
            <a:off x="7071374" y="115804"/>
            <a:ext cx="3601727" cy="25501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2">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13"/>
          <p:cNvSpPr/>
          <p:nvPr/>
        </p:nvSpPr>
        <p:spPr>
          <a:xfrm>
            <a:off x="1850" y="12925"/>
            <a:ext cx="9144000" cy="5130600"/>
          </a:xfrm>
          <a:prstGeom prst="rect">
            <a:avLst/>
          </a:prstGeom>
          <a:solidFill>
            <a:srgbClr val="000000">
              <a:alpha val="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a:spLocks noGrp="1"/>
          </p:cNvSpPr>
          <p:nvPr>
            <p:ph type="title"/>
          </p:nvPr>
        </p:nvSpPr>
        <p:spPr>
          <a:xfrm>
            <a:off x="965725" y="1718380"/>
            <a:ext cx="30978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3"/>
          <p:cNvSpPr txBox="1">
            <a:spLocks noGrp="1"/>
          </p:cNvSpPr>
          <p:nvPr>
            <p:ph type="subTitle" idx="1"/>
          </p:nvPr>
        </p:nvSpPr>
        <p:spPr>
          <a:xfrm>
            <a:off x="1274221" y="2206531"/>
            <a:ext cx="2480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3"/>
          <p:cNvSpPr txBox="1">
            <a:spLocks noGrp="1"/>
          </p:cNvSpPr>
          <p:nvPr>
            <p:ph type="title" idx="2"/>
          </p:nvPr>
        </p:nvSpPr>
        <p:spPr>
          <a:xfrm>
            <a:off x="5067800" y="1718380"/>
            <a:ext cx="30978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3"/>
          <p:cNvSpPr txBox="1">
            <a:spLocks noGrp="1"/>
          </p:cNvSpPr>
          <p:nvPr>
            <p:ph type="subTitle" idx="3"/>
          </p:nvPr>
        </p:nvSpPr>
        <p:spPr>
          <a:xfrm>
            <a:off x="5385062" y="2206530"/>
            <a:ext cx="246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4"/>
          </p:nvPr>
        </p:nvSpPr>
        <p:spPr>
          <a:xfrm>
            <a:off x="965725" y="3540831"/>
            <a:ext cx="30978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3"/>
          <p:cNvSpPr txBox="1">
            <a:spLocks noGrp="1"/>
          </p:cNvSpPr>
          <p:nvPr>
            <p:ph type="subTitle" idx="5"/>
          </p:nvPr>
        </p:nvSpPr>
        <p:spPr>
          <a:xfrm>
            <a:off x="1274221" y="4028983"/>
            <a:ext cx="2480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3"/>
          <p:cNvSpPr txBox="1">
            <a:spLocks noGrp="1"/>
          </p:cNvSpPr>
          <p:nvPr>
            <p:ph type="title" idx="6"/>
          </p:nvPr>
        </p:nvSpPr>
        <p:spPr>
          <a:xfrm>
            <a:off x="5078727" y="3540829"/>
            <a:ext cx="30762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3"/>
          <p:cNvSpPr txBox="1">
            <a:spLocks noGrp="1"/>
          </p:cNvSpPr>
          <p:nvPr>
            <p:ph type="subTitle" idx="7"/>
          </p:nvPr>
        </p:nvSpPr>
        <p:spPr>
          <a:xfrm>
            <a:off x="5385062" y="4028980"/>
            <a:ext cx="246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3"/>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80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6" name="Google Shape;96;p13"/>
          <p:cNvSpPr txBox="1">
            <a:spLocks noGrp="1"/>
          </p:cNvSpPr>
          <p:nvPr>
            <p:ph type="title" idx="9" hasCustomPrompt="1"/>
          </p:nvPr>
        </p:nvSpPr>
        <p:spPr>
          <a:xfrm>
            <a:off x="2172654" y="1281825"/>
            <a:ext cx="6837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title" idx="13" hasCustomPrompt="1"/>
          </p:nvPr>
        </p:nvSpPr>
        <p:spPr>
          <a:xfrm>
            <a:off x="2172654" y="3101321"/>
            <a:ext cx="6837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title" idx="14" hasCustomPrompt="1"/>
          </p:nvPr>
        </p:nvSpPr>
        <p:spPr>
          <a:xfrm>
            <a:off x="6277242" y="1281825"/>
            <a:ext cx="6789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a:spLocks noGrp="1"/>
          </p:cNvSpPr>
          <p:nvPr>
            <p:ph type="title" idx="15" hasCustomPrompt="1"/>
          </p:nvPr>
        </p:nvSpPr>
        <p:spPr>
          <a:xfrm>
            <a:off x="6277242" y="3090670"/>
            <a:ext cx="6789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 name="Google Shape;100;p13"/>
          <p:cNvPicPr preferRelativeResize="0"/>
          <p:nvPr/>
        </p:nvPicPr>
        <p:blipFill>
          <a:blip r:embed="rId3">
            <a:alphaModFix/>
          </a:blip>
          <a:stretch>
            <a:fillRect/>
          </a:stretch>
        </p:blipFill>
        <p:spPr>
          <a:xfrm>
            <a:off x="7261662" y="3162979"/>
            <a:ext cx="3601727" cy="2550125"/>
          </a:xfrm>
          <a:prstGeom prst="rect">
            <a:avLst/>
          </a:prstGeom>
          <a:noFill/>
          <a:ln>
            <a:noFill/>
          </a:ln>
        </p:spPr>
      </p:pic>
      <p:pic>
        <p:nvPicPr>
          <p:cNvPr id="101" name="Google Shape;101;p13"/>
          <p:cNvPicPr preferRelativeResize="0"/>
          <p:nvPr/>
        </p:nvPicPr>
        <p:blipFill>
          <a:blip r:embed="rId4">
            <a:alphaModFix/>
          </a:blip>
          <a:stretch>
            <a:fillRect/>
          </a:stretch>
        </p:blipFill>
        <p:spPr>
          <a:xfrm>
            <a:off x="-1206738" y="-635896"/>
            <a:ext cx="3601727" cy="2550125"/>
          </a:xfrm>
          <a:prstGeom prst="rect">
            <a:avLst/>
          </a:prstGeom>
          <a:noFill/>
          <a:ln>
            <a:noFill/>
          </a:ln>
        </p:spPr>
      </p:pic>
      <p:pic>
        <p:nvPicPr>
          <p:cNvPr id="102" name="Google Shape;102;p13"/>
          <p:cNvPicPr preferRelativeResize="0"/>
          <p:nvPr/>
        </p:nvPicPr>
        <p:blipFill>
          <a:blip r:embed="rId5">
            <a:alphaModFix/>
          </a:blip>
          <a:stretch>
            <a:fillRect/>
          </a:stretch>
        </p:blipFill>
        <p:spPr>
          <a:xfrm>
            <a:off x="-1868450" y="-1327741"/>
            <a:ext cx="5285349" cy="3734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000"/>
              <a:buFont typeface="Londrina Solid"/>
              <a:buNone/>
              <a:defRPr sz="30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0" r:id="rId10"/>
    <p:sldLayoutId id="2147483663" r:id="rId11"/>
    <p:sldLayoutId id="2147483667" r:id="rId12"/>
    <p:sldLayoutId id="2147483672" r:id="rId13"/>
    <p:sldLayoutId id="2147483679"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7.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www.youtube.com/watch?v=_IopcOwfsoU" TargetMode="Externa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5.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29.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38"/>
          <p:cNvPicPr preferRelativeResize="0"/>
          <p:nvPr/>
        </p:nvPicPr>
        <p:blipFill>
          <a:blip r:embed="rId3">
            <a:alphaModFix/>
          </a:blip>
          <a:stretch>
            <a:fillRect/>
          </a:stretch>
        </p:blipFill>
        <p:spPr>
          <a:xfrm>
            <a:off x="4859229" y="-1394132"/>
            <a:ext cx="3601727" cy="2550125"/>
          </a:xfrm>
          <a:prstGeom prst="rect">
            <a:avLst/>
          </a:prstGeom>
          <a:noFill/>
          <a:ln>
            <a:noFill/>
          </a:ln>
        </p:spPr>
      </p:pic>
      <p:pic>
        <p:nvPicPr>
          <p:cNvPr id="315" name="Google Shape;315;p38"/>
          <p:cNvPicPr preferRelativeResize="0"/>
          <p:nvPr/>
        </p:nvPicPr>
        <p:blipFill>
          <a:blip r:embed="rId4">
            <a:alphaModFix/>
          </a:blip>
          <a:stretch>
            <a:fillRect/>
          </a:stretch>
        </p:blipFill>
        <p:spPr>
          <a:xfrm>
            <a:off x="4612937" y="3821654"/>
            <a:ext cx="3601727" cy="2550125"/>
          </a:xfrm>
          <a:prstGeom prst="rect">
            <a:avLst/>
          </a:prstGeom>
          <a:noFill/>
          <a:ln>
            <a:noFill/>
          </a:ln>
        </p:spPr>
      </p:pic>
      <p:pic>
        <p:nvPicPr>
          <p:cNvPr id="316" name="Google Shape;316;p38"/>
          <p:cNvPicPr preferRelativeResize="0"/>
          <p:nvPr/>
        </p:nvPicPr>
        <p:blipFill>
          <a:blip r:embed="rId5">
            <a:alphaModFix/>
          </a:blip>
          <a:stretch>
            <a:fillRect/>
          </a:stretch>
        </p:blipFill>
        <p:spPr>
          <a:xfrm>
            <a:off x="-1142997" y="2088322"/>
            <a:ext cx="5694700" cy="4026124"/>
          </a:xfrm>
          <a:prstGeom prst="rect">
            <a:avLst/>
          </a:prstGeom>
          <a:noFill/>
          <a:ln>
            <a:noFill/>
          </a:ln>
        </p:spPr>
      </p:pic>
      <p:pic>
        <p:nvPicPr>
          <p:cNvPr id="317" name="Google Shape;317;p38"/>
          <p:cNvPicPr preferRelativeResize="0"/>
          <p:nvPr/>
        </p:nvPicPr>
        <p:blipFill>
          <a:blip r:embed="rId6">
            <a:alphaModFix/>
          </a:blip>
          <a:stretch>
            <a:fillRect/>
          </a:stretch>
        </p:blipFill>
        <p:spPr>
          <a:xfrm rot="1927972">
            <a:off x="-1725561" y="-206059"/>
            <a:ext cx="4439575" cy="3143340"/>
          </a:xfrm>
          <a:prstGeom prst="rect">
            <a:avLst/>
          </a:prstGeom>
          <a:noFill/>
          <a:ln>
            <a:noFill/>
          </a:ln>
        </p:spPr>
      </p:pic>
      <p:pic>
        <p:nvPicPr>
          <p:cNvPr id="318" name="Google Shape;318;p38"/>
          <p:cNvPicPr preferRelativeResize="0"/>
          <p:nvPr/>
        </p:nvPicPr>
        <p:blipFill>
          <a:blip r:embed="rId7">
            <a:alphaModFix/>
          </a:blip>
          <a:stretch>
            <a:fillRect/>
          </a:stretch>
        </p:blipFill>
        <p:spPr>
          <a:xfrm>
            <a:off x="6197000" y="1830050"/>
            <a:ext cx="4251750" cy="3004150"/>
          </a:xfrm>
          <a:prstGeom prst="rect">
            <a:avLst/>
          </a:prstGeom>
          <a:noFill/>
          <a:ln>
            <a:noFill/>
          </a:ln>
        </p:spPr>
      </p:pic>
      <p:pic>
        <p:nvPicPr>
          <p:cNvPr id="319" name="Google Shape;319;p38"/>
          <p:cNvPicPr preferRelativeResize="0"/>
          <p:nvPr/>
        </p:nvPicPr>
        <p:blipFill>
          <a:blip r:embed="rId8">
            <a:alphaModFix/>
          </a:blip>
          <a:stretch>
            <a:fillRect/>
          </a:stretch>
        </p:blipFill>
        <p:spPr>
          <a:xfrm>
            <a:off x="6666995" y="-802250"/>
            <a:ext cx="4090976" cy="2890575"/>
          </a:xfrm>
          <a:prstGeom prst="rect">
            <a:avLst/>
          </a:prstGeom>
          <a:noFill/>
          <a:ln>
            <a:noFill/>
          </a:ln>
        </p:spPr>
      </p:pic>
      <p:pic>
        <p:nvPicPr>
          <p:cNvPr id="320" name="Google Shape;320;p38"/>
          <p:cNvPicPr preferRelativeResize="0"/>
          <p:nvPr/>
        </p:nvPicPr>
        <p:blipFill>
          <a:blip r:embed="rId9">
            <a:alphaModFix/>
          </a:blip>
          <a:stretch>
            <a:fillRect/>
          </a:stretch>
        </p:blipFill>
        <p:spPr>
          <a:xfrm rot="-9000000">
            <a:off x="1689120" y="3715292"/>
            <a:ext cx="3606985" cy="2550125"/>
          </a:xfrm>
          <a:prstGeom prst="rect">
            <a:avLst/>
          </a:prstGeom>
          <a:noFill/>
          <a:ln>
            <a:noFill/>
          </a:ln>
        </p:spPr>
      </p:pic>
      <p:pic>
        <p:nvPicPr>
          <p:cNvPr id="321" name="Google Shape;321;p38"/>
          <p:cNvPicPr preferRelativeResize="0"/>
          <p:nvPr/>
        </p:nvPicPr>
        <p:blipFill rotWithShape="1">
          <a:blip r:embed="rId10">
            <a:alphaModFix/>
          </a:blip>
          <a:srcRect l="20167" t="21980" r="21509" b="22889"/>
          <a:stretch/>
        </p:blipFill>
        <p:spPr>
          <a:xfrm rot="2700003">
            <a:off x="-811979" y="286698"/>
            <a:ext cx="3690884" cy="2465081"/>
          </a:xfrm>
          <a:prstGeom prst="rect">
            <a:avLst/>
          </a:prstGeom>
          <a:noFill/>
          <a:ln>
            <a:noFill/>
          </a:ln>
        </p:spPr>
      </p:pic>
      <p:sp>
        <p:nvSpPr>
          <p:cNvPr id="322" name="Google Shape;322;p38"/>
          <p:cNvSpPr txBox="1">
            <a:spLocks noGrp="1"/>
          </p:cNvSpPr>
          <p:nvPr>
            <p:ph type="ctrTitle"/>
          </p:nvPr>
        </p:nvSpPr>
        <p:spPr>
          <a:xfrm>
            <a:off x="496518" y="1024657"/>
            <a:ext cx="8191562" cy="22060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NL" sz="7200" dirty="0">
                <a:latin typeface="Britannic Bold" panose="020B0903060703020204" pitchFamily="34" charset="0"/>
              </a:rPr>
              <a:t>Studievaardighede</a:t>
            </a:r>
            <a:br>
              <a:rPr lang="nl-NL" sz="8800" dirty="0">
                <a:latin typeface="Britannic Bold" panose="020B0903060703020204" pitchFamily="34" charset="0"/>
              </a:rPr>
            </a:br>
            <a:br>
              <a:rPr lang="nl-NL" sz="1800" dirty="0">
                <a:latin typeface="Arial" panose="020B0604020202020204" pitchFamily="34" charset="0"/>
                <a:cs typeface="Times New Roman" panose="02020603050405020304" pitchFamily="18" charset="0"/>
              </a:rPr>
            </a:br>
            <a:r>
              <a:rPr lang="nl-NL" sz="2000" b="1" i="1" dirty="0">
                <a:solidFill>
                  <a:schemeClr val="accent6"/>
                </a:solidFill>
                <a:effectLst/>
                <a:latin typeface="Arial" panose="020B0604020202020204" pitchFamily="34" charset="0"/>
                <a:ea typeface="Calibri" panose="020F0502020204030204" pitchFamily="34" charset="0"/>
              </a:rPr>
              <a:t>Voorkeur van studiestyle vir </a:t>
            </a:r>
            <a:r>
              <a:rPr lang="nl-NL" sz="2000" b="1" i="1">
                <a:solidFill>
                  <a:schemeClr val="accent6"/>
                </a:solidFill>
                <a:effectLst/>
                <a:latin typeface="Arial" panose="020B0604020202020204" pitchFamily="34" charset="0"/>
                <a:ea typeface="Calibri" panose="020F0502020204030204" pitchFamily="34" charset="0"/>
              </a:rPr>
              <a:t>die benadering van take,</a:t>
            </a:r>
            <a:r>
              <a:rPr lang="nl-NL" sz="2000" b="1" i="1">
                <a:solidFill>
                  <a:schemeClr val="accent6"/>
                </a:solidFill>
                <a:latin typeface="Arial" panose="020B0604020202020204" pitchFamily="34" charset="0"/>
                <a:ea typeface="Calibri" panose="020F0502020204030204" pitchFamily="34" charset="0"/>
              </a:rPr>
              <a:t> </a:t>
            </a:r>
            <a:r>
              <a:rPr lang="nl-NL" sz="2000" b="1" i="1" dirty="0">
                <a:solidFill>
                  <a:schemeClr val="accent6"/>
                </a:solidFill>
                <a:latin typeface="Arial" panose="020B0604020202020204" pitchFamily="34" charset="0"/>
                <a:ea typeface="Calibri" panose="020F0502020204030204" pitchFamily="34" charset="0"/>
              </a:rPr>
              <a:t>en studiestrategie om ’n spesifieke taak te benader in die lig van vooropgestelde vereistes </a:t>
            </a:r>
            <a:br>
              <a:rPr lang="nl-NL" sz="2000" b="1" i="1" dirty="0">
                <a:solidFill>
                  <a:schemeClr val="accent6"/>
                </a:solidFill>
                <a:latin typeface="Arial" panose="020B0604020202020204" pitchFamily="34" charset="0"/>
                <a:ea typeface="Calibri" panose="020F0502020204030204" pitchFamily="34" charset="0"/>
              </a:rPr>
            </a:br>
            <a:endParaRPr lang="nl-NL" sz="14800" dirty="0">
              <a:solidFill>
                <a:schemeClr val="accent6"/>
              </a:solidFill>
              <a:latin typeface="Britannic Bold" panose="020B0903060703020204" pitchFamily="34" charset="0"/>
            </a:endParaRPr>
          </a:p>
        </p:txBody>
      </p:sp>
      <p:sp>
        <p:nvSpPr>
          <p:cNvPr id="323" name="Google Shape;323;p38"/>
          <p:cNvSpPr txBox="1">
            <a:spLocks noGrp="1"/>
          </p:cNvSpPr>
          <p:nvPr>
            <p:ph type="subTitle" idx="1"/>
          </p:nvPr>
        </p:nvSpPr>
        <p:spPr>
          <a:xfrm>
            <a:off x="2272152" y="3179251"/>
            <a:ext cx="4532700" cy="607200"/>
          </a:xfrm>
          <a:prstGeom prst="rect">
            <a:avLst/>
          </a:prstGeom>
        </p:spPr>
        <p:txBody>
          <a:bodyPr spcFirstLastPara="1" wrap="square" lIns="91425" tIns="91425" rIns="91425" bIns="91425" anchor="t" anchorCtr="0">
            <a:noAutofit/>
          </a:bodyPr>
          <a:lstStyle/>
          <a:p>
            <a:pPr marL="0" lvl="0" indent="0"/>
            <a:r>
              <a:rPr lang="en-GB" b="1" dirty="0" err="1">
                <a:solidFill>
                  <a:schemeClr val="accent6"/>
                </a:solidFill>
              </a:rPr>
              <a:t>Kwartaal</a:t>
            </a:r>
            <a:r>
              <a:rPr lang="en-GB" b="1" dirty="0">
                <a:solidFill>
                  <a:schemeClr val="accent6"/>
                </a:solidFill>
              </a:rPr>
              <a:t> 4</a:t>
            </a:r>
          </a:p>
          <a:p>
            <a:pPr marL="0" lvl="0" indent="0"/>
            <a:r>
              <a:rPr lang="en-GB" b="1" dirty="0">
                <a:solidFill>
                  <a:schemeClr val="accent6"/>
                </a:solidFill>
              </a:rPr>
              <a:t>Week 3-6 </a:t>
            </a:r>
            <a:endParaRPr lang="en" b="1" dirty="0">
              <a:solidFill>
                <a:schemeClr val="accent6"/>
              </a:solidFill>
              <a:latin typeface="+mn-lt"/>
            </a:endParaRPr>
          </a:p>
          <a:p>
            <a:pPr marL="0" lvl="0" indent="0" algn="ctr" rtl="0">
              <a:spcBef>
                <a:spcPts val="0"/>
              </a:spcBef>
              <a:spcAft>
                <a:spcPts val="0"/>
              </a:spcAft>
              <a:buNone/>
            </a:pPr>
            <a:r>
              <a:rPr lang="en" b="1" dirty="0">
                <a:solidFill>
                  <a:schemeClr val="accent6"/>
                </a:solidFill>
                <a:latin typeface="+mn-lt"/>
              </a:rPr>
              <a:t>Les 2</a:t>
            </a:r>
          </a:p>
        </p:txBody>
      </p:sp>
      <p:pic>
        <p:nvPicPr>
          <p:cNvPr id="324" name="Google Shape;324;p38"/>
          <p:cNvPicPr preferRelativeResize="0"/>
          <p:nvPr/>
        </p:nvPicPr>
        <p:blipFill>
          <a:blip r:embed="rId11">
            <a:alphaModFix/>
          </a:blip>
          <a:stretch>
            <a:fillRect/>
          </a:stretch>
        </p:blipFill>
        <p:spPr>
          <a:xfrm>
            <a:off x="-1392028" y="2574510"/>
            <a:ext cx="2621896" cy="2654713"/>
          </a:xfrm>
          <a:prstGeom prst="rect">
            <a:avLst/>
          </a:prstGeom>
          <a:noFill/>
          <a:ln>
            <a:noFill/>
          </a:ln>
        </p:spPr>
      </p:pic>
      <p:pic>
        <p:nvPicPr>
          <p:cNvPr id="325" name="Google Shape;325;p38"/>
          <p:cNvPicPr preferRelativeResize="0"/>
          <p:nvPr/>
        </p:nvPicPr>
        <p:blipFill>
          <a:blip r:embed="rId12">
            <a:alphaModFix/>
          </a:blip>
          <a:stretch>
            <a:fillRect/>
          </a:stretch>
        </p:blipFill>
        <p:spPr>
          <a:xfrm>
            <a:off x="6838452" y="-1231127"/>
            <a:ext cx="2517896" cy="2654713"/>
          </a:xfrm>
          <a:prstGeom prst="rect">
            <a:avLst/>
          </a:prstGeom>
          <a:noFill/>
          <a:ln>
            <a:noFill/>
          </a:ln>
        </p:spPr>
      </p:pic>
      <p:pic>
        <p:nvPicPr>
          <p:cNvPr id="326" name="Google Shape;326;p38"/>
          <p:cNvPicPr preferRelativeResize="0"/>
          <p:nvPr/>
        </p:nvPicPr>
        <p:blipFill>
          <a:blip r:embed="rId13">
            <a:alphaModFix/>
          </a:blip>
          <a:stretch>
            <a:fillRect/>
          </a:stretch>
        </p:blipFill>
        <p:spPr>
          <a:xfrm>
            <a:off x="7078814" y="3174973"/>
            <a:ext cx="2364633" cy="2654713"/>
          </a:xfrm>
          <a:prstGeom prst="rect">
            <a:avLst/>
          </a:prstGeom>
          <a:noFill/>
          <a:ln>
            <a:noFill/>
          </a:ln>
        </p:spPr>
      </p:pic>
      <p:pic>
        <p:nvPicPr>
          <p:cNvPr id="327" name="Google Shape;327;p38"/>
          <p:cNvPicPr preferRelativeResize="0"/>
          <p:nvPr/>
        </p:nvPicPr>
        <p:blipFill>
          <a:blip r:embed="rId14">
            <a:alphaModFix/>
          </a:blip>
          <a:stretch>
            <a:fillRect/>
          </a:stretch>
        </p:blipFill>
        <p:spPr>
          <a:xfrm>
            <a:off x="-499269" y="-633008"/>
            <a:ext cx="2364625" cy="2476954"/>
          </a:xfrm>
          <a:prstGeom prst="rect">
            <a:avLst/>
          </a:prstGeom>
          <a:noFill/>
          <a:ln>
            <a:noFill/>
          </a:ln>
        </p:spPr>
      </p:pic>
      <p:pic>
        <p:nvPicPr>
          <p:cNvPr id="328" name="Google Shape;328;p38"/>
          <p:cNvPicPr preferRelativeResize="0"/>
          <p:nvPr/>
        </p:nvPicPr>
        <p:blipFill>
          <a:blip r:embed="rId15">
            <a:alphaModFix/>
          </a:blip>
          <a:stretch>
            <a:fillRect/>
          </a:stretch>
        </p:blipFill>
        <p:spPr>
          <a:xfrm>
            <a:off x="1042500" y="3932766"/>
            <a:ext cx="2167435" cy="2439000"/>
          </a:xfrm>
          <a:prstGeom prst="rect">
            <a:avLst/>
          </a:prstGeom>
          <a:noFill/>
          <a:ln>
            <a:noFill/>
          </a:ln>
        </p:spPr>
      </p:pic>
      <p:pic>
        <p:nvPicPr>
          <p:cNvPr id="2" name="Picture 1">
            <a:extLst>
              <a:ext uri="{FF2B5EF4-FFF2-40B4-BE49-F238E27FC236}">
                <a16:creationId xmlns:a16="http://schemas.microsoft.com/office/drawing/2014/main" id="{6BAC550F-26EA-A8DA-AA2D-43BC652515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CB81B25-3481-D96C-37F5-33C9FF98DE97}"/>
              </a:ext>
            </a:extLst>
          </p:cNvPr>
          <p:cNvSpPr txBox="1">
            <a:spLocks/>
          </p:cNvSpPr>
          <p:nvPr/>
        </p:nvSpPr>
        <p:spPr>
          <a:xfrm>
            <a:off x="1262378" y="2280686"/>
            <a:ext cx="6619244" cy="226979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763" indent="-4763" algn="ctr">
              <a:lnSpc>
                <a:spcPct val="103000"/>
              </a:lnSpc>
              <a:spcAft>
                <a:spcPts val="83"/>
              </a:spcAft>
            </a:pPr>
            <a:r>
              <a:rPr lang="en-ZA" sz="2100" b="1" kern="100" dirty="0" err="1">
                <a:solidFill>
                  <a:schemeClr val="accent5"/>
                </a:solidFill>
                <a:latin typeface="Arial" panose="020B0604020202020204" pitchFamily="34" charset="0"/>
                <a:ea typeface="Calibri" panose="020F0502020204030204" pitchFamily="34" charset="0"/>
                <a:cs typeface="Arial" panose="020B0604020202020204" pitchFamily="34" charset="0"/>
              </a:rPr>
              <a:t>INSTRUKSIES</a:t>
            </a:r>
            <a:r>
              <a:rPr lang="en-ZA" sz="2100" b="1" kern="100" dirty="0">
                <a:solidFill>
                  <a:schemeClr val="accent5"/>
                </a:solidFill>
                <a:latin typeface="Arial" panose="020B0604020202020204" pitchFamily="34" charset="0"/>
                <a:ea typeface="Calibri" panose="020F0502020204030204" pitchFamily="34" charset="0"/>
                <a:cs typeface="Arial" panose="020B0604020202020204" pitchFamily="34" charset="0"/>
              </a:rPr>
              <a:t>:</a:t>
            </a:r>
          </a:p>
          <a:p>
            <a:pPr marL="4763" indent="-4763" algn="ctr">
              <a:lnSpc>
                <a:spcPct val="103000"/>
              </a:lnSpc>
              <a:spcAft>
                <a:spcPts val="83"/>
              </a:spcAft>
            </a:pPr>
            <a:r>
              <a:rPr lang="nl-NL" sz="2100" kern="100" dirty="0">
                <a:solidFill>
                  <a:schemeClr val="accent5"/>
                </a:solidFill>
                <a:latin typeface="Arial" panose="020B0604020202020204" pitchFamily="34" charset="0"/>
                <a:ea typeface="Calibri" panose="020F0502020204030204" pitchFamily="34" charset="0"/>
                <a:cs typeface="Arial" panose="020B0604020202020204" pitchFamily="34" charset="0"/>
              </a:rPr>
              <a:t>Kies die antwoord wat jou voorkeur die beste verduidelik en omkring die relevante letter(s).  
Omkring asseblief </a:t>
            </a:r>
            <a:r>
              <a:rPr lang="nl-NL" sz="2100" b="1" kern="100" dirty="0">
                <a:solidFill>
                  <a:schemeClr val="accent5"/>
                </a:solidFill>
                <a:latin typeface="Arial" panose="020B0604020202020204" pitchFamily="34" charset="0"/>
                <a:ea typeface="Calibri" panose="020F0502020204030204" pitchFamily="34" charset="0"/>
                <a:cs typeface="Arial" panose="020B0604020202020204" pitchFamily="34" charset="0"/>
              </a:rPr>
              <a:t>meer as een opsie </a:t>
            </a:r>
            <a:r>
              <a:rPr lang="nl-NL" sz="2100" kern="100" dirty="0">
                <a:solidFill>
                  <a:schemeClr val="accent5"/>
                </a:solidFill>
                <a:latin typeface="Arial" panose="020B0604020202020204" pitchFamily="34" charset="0"/>
                <a:ea typeface="Calibri" panose="020F0502020204030204" pitchFamily="34" charset="0"/>
                <a:cs typeface="Arial" panose="020B0604020202020204" pitchFamily="34" charset="0"/>
              </a:rPr>
              <a:t>as verskeie opsies op jou van toepassing is. 
Vrae/antwoord wat nie van toepassing is nie, kan uitgelaat word.</a:t>
            </a:r>
            <a:endParaRPr lang="en-ZA" dirty="0">
              <a:solidFill>
                <a:schemeClr val="bg1"/>
              </a:solidFill>
            </a:endParaRPr>
          </a:p>
        </p:txBody>
      </p:sp>
      <p:sp>
        <p:nvSpPr>
          <p:cNvPr id="3" name="Rectangle 2">
            <a:extLst>
              <a:ext uri="{FF2B5EF4-FFF2-40B4-BE49-F238E27FC236}">
                <a16:creationId xmlns:a16="http://schemas.microsoft.com/office/drawing/2014/main" id="{D2846B62-7B62-0E14-227E-B087211379B7}"/>
              </a:ext>
            </a:extLst>
          </p:cNvPr>
          <p:cNvSpPr>
            <a:spLocks noChangeArrowheads="1"/>
          </p:cNvSpPr>
          <p:nvPr/>
        </p:nvSpPr>
        <p:spPr bwMode="auto">
          <a:xfrm>
            <a:off x="368491" y="342637"/>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ZA" sz="1050">
              <a:solidFill>
                <a:schemeClr val="bg1"/>
              </a:solidFill>
            </a:endParaRPr>
          </a:p>
        </p:txBody>
      </p:sp>
      <p:pic>
        <p:nvPicPr>
          <p:cNvPr id="4" name="Picture 244">
            <a:extLst>
              <a:ext uri="{FF2B5EF4-FFF2-40B4-BE49-F238E27FC236}">
                <a16:creationId xmlns:a16="http://schemas.microsoft.com/office/drawing/2014/main" id="{4BD9A71F-21FF-E136-1F5D-93A84B795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88" y="286603"/>
            <a:ext cx="3236801" cy="1148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981DEB8-3810-02A4-B935-955EFA1B7B88}"/>
              </a:ext>
            </a:extLst>
          </p:cNvPr>
          <p:cNvSpPr>
            <a:spLocks noChangeArrowheads="1"/>
          </p:cNvSpPr>
          <p:nvPr/>
        </p:nvSpPr>
        <p:spPr bwMode="auto">
          <a:xfrm>
            <a:off x="368488" y="1234246"/>
            <a:ext cx="606319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ZA" altLang="en-US" sz="1650" b="1" dirty="0">
                <a:solidFill>
                  <a:schemeClr val="bg1"/>
                </a:solidFill>
                <a:ea typeface="Calibri" panose="020F0502020204030204" pitchFamily="34" charset="0"/>
              </a:rPr>
              <a:t> </a:t>
            </a:r>
            <a:endParaRPr lang="en-ZA" altLang="en-US" sz="825" dirty="0">
              <a:solidFill>
                <a:schemeClr val="bg1"/>
              </a:solidFill>
            </a:endParaRPr>
          </a:p>
          <a:p>
            <a:pPr defTabSz="685800">
              <a:buClrTx/>
            </a:pPr>
            <a:r>
              <a:rPr lang="nl-NL" altLang="en-US" sz="2700" b="1" dirty="0">
                <a:solidFill>
                  <a:schemeClr val="accent5"/>
                </a:solidFill>
                <a:ea typeface="Calibri" panose="020F0502020204030204" pitchFamily="34" charset="0"/>
              </a:rPr>
              <a:t>Die </a:t>
            </a:r>
            <a:r>
              <a:rPr lang="nl-NL" altLang="en-US" sz="2700" b="1" i="1" dirty="0">
                <a:solidFill>
                  <a:schemeClr val="accent5"/>
                </a:solidFill>
                <a:ea typeface="Calibri" panose="020F0502020204030204" pitchFamily="34" charset="0"/>
              </a:rPr>
              <a:t>VARK</a:t>
            </a:r>
            <a:r>
              <a:rPr lang="nl-NL" altLang="en-US" sz="2700" b="1" dirty="0">
                <a:solidFill>
                  <a:schemeClr val="accent5"/>
                </a:solidFill>
                <a:ea typeface="Calibri" panose="020F0502020204030204" pitchFamily="34" charset="0"/>
              </a:rPr>
              <a:t>-vraelys (Weergawe 8.01)  
</a:t>
            </a:r>
            <a:r>
              <a:rPr lang="nl-NL" altLang="en-US" sz="2000" dirty="0">
                <a:solidFill>
                  <a:schemeClr val="accent5"/>
                </a:solidFill>
                <a:ea typeface="Calibri" panose="020F0502020204030204" pitchFamily="34" charset="0"/>
              </a:rPr>
              <a:t>Hoe leer ek die beste?</a:t>
            </a:r>
            <a:endParaRPr lang="en-ZA" altLang="en-US" sz="2400" dirty="0">
              <a:solidFill>
                <a:schemeClr val="accent5"/>
              </a:solidFill>
            </a:endParaRPr>
          </a:p>
        </p:txBody>
      </p:sp>
      <p:pic>
        <p:nvPicPr>
          <p:cNvPr id="6" name="Google Shape;379;p43">
            <a:extLst>
              <a:ext uri="{FF2B5EF4-FFF2-40B4-BE49-F238E27FC236}">
                <a16:creationId xmlns:a16="http://schemas.microsoft.com/office/drawing/2014/main" id="{CBAAD56F-37F4-D124-961F-0527D06DA4BA}"/>
              </a:ext>
            </a:extLst>
          </p:cNvPr>
          <p:cNvPicPr preferRelativeResize="0"/>
          <p:nvPr/>
        </p:nvPicPr>
        <p:blipFill>
          <a:blip r:embed="rId3">
            <a:alphaModFix/>
          </a:blip>
          <a:stretch>
            <a:fillRect/>
          </a:stretch>
        </p:blipFill>
        <p:spPr>
          <a:xfrm>
            <a:off x="7266656" y="3485725"/>
            <a:ext cx="2286667" cy="2640550"/>
          </a:xfrm>
          <a:prstGeom prst="rect">
            <a:avLst/>
          </a:prstGeom>
          <a:noFill/>
          <a:ln>
            <a:noFill/>
          </a:ln>
        </p:spPr>
      </p:pic>
      <p:pic>
        <p:nvPicPr>
          <p:cNvPr id="7" name="Google Shape;380;p43">
            <a:extLst>
              <a:ext uri="{FF2B5EF4-FFF2-40B4-BE49-F238E27FC236}">
                <a16:creationId xmlns:a16="http://schemas.microsoft.com/office/drawing/2014/main" id="{FF166E79-85B1-45E6-8430-A66F253DAAE4}"/>
              </a:ext>
            </a:extLst>
          </p:cNvPr>
          <p:cNvPicPr preferRelativeResize="0"/>
          <p:nvPr/>
        </p:nvPicPr>
        <p:blipFill>
          <a:blip r:embed="rId4">
            <a:alphaModFix/>
          </a:blip>
          <a:stretch>
            <a:fillRect/>
          </a:stretch>
        </p:blipFill>
        <p:spPr>
          <a:xfrm>
            <a:off x="-1630130" y="2537674"/>
            <a:ext cx="2868880" cy="2910900"/>
          </a:xfrm>
          <a:prstGeom prst="rect">
            <a:avLst/>
          </a:prstGeom>
          <a:noFill/>
          <a:ln>
            <a:noFill/>
          </a:ln>
        </p:spPr>
      </p:pic>
      <p:pic>
        <p:nvPicPr>
          <p:cNvPr id="8" name="Picture 7">
            <a:extLst>
              <a:ext uri="{FF2B5EF4-FFF2-40B4-BE49-F238E27FC236}">
                <a16:creationId xmlns:a16="http://schemas.microsoft.com/office/drawing/2014/main" id="{0E1EBCCB-56AF-5638-3B05-7F2E27663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23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test&#10;&#10;Description automatically generated">
            <a:extLst>
              <a:ext uri="{FF2B5EF4-FFF2-40B4-BE49-F238E27FC236}">
                <a16:creationId xmlns:a16="http://schemas.microsoft.com/office/drawing/2014/main" id="{48408930-C610-C3A8-41CC-1E66A7A81D8F}"/>
              </a:ext>
            </a:extLst>
          </p:cNvPr>
          <p:cNvPicPr>
            <a:picLocks noChangeAspect="1"/>
          </p:cNvPicPr>
          <p:nvPr/>
        </p:nvPicPr>
        <p:blipFill>
          <a:blip r:embed="rId3"/>
          <a:stretch>
            <a:fillRect/>
          </a:stretch>
        </p:blipFill>
        <p:spPr>
          <a:xfrm>
            <a:off x="301632" y="1472131"/>
            <a:ext cx="8540736" cy="2199239"/>
          </a:xfrm>
          <a:prstGeom prst="rect">
            <a:avLst/>
          </a:prstGeom>
        </p:spPr>
      </p:pic>
      <p:pic>
        <p:nvPicPr>
          <p:cNvPr id="3" name="Google Shape;379;p43">
            <a:extLst>
              <a:ext uri="{FF2B5EF4-FFF2-40B4-BE49-F238E27FC236}">
                <a16:creationId xmlns:a16="http://schemas.microsoft.com/office/drawing/2014/main" id="{869E55C2-E98D-210C-44E4-9E567E9FF54C}"/>
              </a:ext>
            </a:extLst>
          </p:cNvPr>
          <p:cNvPicPr preferRelativeResize="0"/>
          <p:nvPr/>
        </p:nvPicPr>
        <p:blipFill>
          <a:blip r:embed="rId4">
            <a:alphaModFix/>
          </a:blip>
          <a:stretch>
            <a:fillRect/>
          </a:stretch>
        </p:blipFill>
        <p:spPr>
          <a:xfrm>
            <a:off x="7266656" y="3485725"/>
            <a:ext cx="2286667" cy="2640550"/>
          </a:xfrm>
          <a:prstGeom prst="rect">
            <a:avLst/>
          </a:prstGeom>
          <a:noFill/>
          <a:ln>
            <a:noFill/>
          </a:ln>
        </p:spPr>
      </p:pic>
      <p:pic>
        <p:nvPicPr>
          <p:cNvPr id="4" name="Google Shape;380;p43">
            <a:extLst>
              <a:ext uri="{FF2B5EF4-FFF2-40B4-BE49-F238E27FC236}">
                <a16:creationId xmlns:a16="http://schemas.microsoft.com/office/drawing/2014/main" id="{10A3ADE8-C80E-3C68-E027-89B3A9D67CE3}"/>
              </a:ext>
            </a:extLst>
          </p:cNvPr>
          <p:cNvPicPr preferRelativeResize="0"/>
          <p:nvPr/>
        </p:nvPicPr>
        <p:blipFill>
          <a:blip r:embed="rId5">
            <a:alphaModFix/>
          </a:blip>
          <a:stretch>
            <a:fillRect/>
          </a:stretch>
        </p:blipFill>
        <p:spPr>
          <a:xfrm>
            <a:off x="-572510" y="-844504"/>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47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4CD932-3CAE-71D4-946C-A13A0B5C057B}"/>
              </a:ext>
            </a:extLst>
          </p:cNvPr>
          <p:cNvSpPr txBox="1"/>
          <p:nvPr/>
        </p:nvSpPr>
        <p:spPr>
          <a:xfrm>
            <a:off x="235669" y="409343"/>
            <a:ext cx="7552878" cy="4354654"/>
          </a:xfrm>
          <a:prstGeom prst="rect">
            <a:avLst/>
          </a:prstGeom>
          <a:noFill/>
        </p:spPr>
        <p:txBody>
          <a:bodyPr wrap="square">
            <a:spAutoFit/>
          </a:bodyPr>
          <a:lstStyle/>
          <a:p>
            <a:pPr marL="514350" lvl="8" indent="-514350">
              <a:lnSpc>
                <a:spcPct val="103000"/>
              </a:lnSpc>
              <a:buAutoNum type="arabicPeriod"/>
            </a:pPr>
            <a:r>
              <a:rPr lang="nl-NL" sz="3000" b="1" kern="100" dirty="0">
                <a:latin typeface="Calibri" panose="020F0502020204030204" pitchFamily="34" charset="0"/>
                <a:ea typeface="Calibri" panose="020F0502020204030204" pitchFamily="34" charset="0"/>
              </a:rPr>
              <a:t>Ek moet by 'n winkel uitkom wat 'n vriend aanbeveel het. Ek sal:</a:t>
            </a:r>
          </a:p>
          <a:p>
            <a:pPr marL="514350" lvl="7"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uitvind waar die winkel is deur te vra watter bekende plekke naby is.  
my vriend vra om die aanwysings mondelings vir my te gee.  
die aanwysings wat ek moet onthou, neerskryf .  
‘n padkaart gebruik.</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DAB4EA0A-061B-C113-5142-DF2AA0B15323}"/>
              </a:ext>
            </a:extLst>
          </p:cNvPr>
          <p:cNvPicPr preferRelativeResize="0"/>
          <p:nvPr/>
        </p:nvPicPr>
        <p:blipFill>
          <a:blip r:embed="rId2">
            <a:alphaModFix/>
          </a:blip>
          <a:stretch>
            <a:fillRect/>
          </a:stretch>
        </p:blipFill>
        <p:spPr>
          <a:xfrm>
            <a:off x="6936150" y="3519801"/>
            <a:ext cx="2286667" cy="2640550"/>
          </a:xfrm>
          <a:prstGeom prst="rect">
            <a:avLst/>
          </a:prstGeom>
          <a:noFill/>
          <a:ln>
            <a:noFill/>
          </a:ln>
        </p:spPr>
      </p:pic>
      <p:pic>
        <p:nvPicPr>
          <p:cNvPr id="4" name="Google Shape;380;p43">
            <a:extLst>
              <a:ext uri="{FF2B5EF4-FFF2-40B4-BE49-F238E27FC236}">
                <a16:creationId xmlns:a16="http://schemas.microsoft.com/office/drawing/2014/main" id="{0D95653D-4A82-FEF3-6C2C-30942624F152}"/>
              </a:ext>
            </a:extLst>
          </p:cNvPr>
          <p:cNvPicPr preferRelativeResize="0"/>
          <p:nvPr/>
        </p:nvPicPr>
        <p:blipFill>
          <a:blip r:embed="rId3">
            <a:alphaModFix/>
          </a:blip>
          <a:stretch>
            <a:fillRect/>
          </a:stretch>
        </p:blipFill>
        <p:spPr>
          <a:xfrm>
            <a:off x="7282516" y="1470063"/>
            <a:ext cx="2868880" cy="2910900"/>
          </a:xfrm>
          <a:prstGeom prst="rect">
            <a:avLst/>
          </a:prstGeom>
          <a:noFill/>
          <a:ln>
            <a:noFill/>
          </a:ln>
        </p:spPr>
      </p:pic>
      <p:pic>
        <p:nvPicPr>
          <p:cNvPr id="6" name="Picture 5">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9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7DBA50-4657-4721-8F35-08B41FAB351D}"/>
              </a:ext>
            </a:extLst>
          </p:cNvPr>
          <p:cNvSpPr txBox="1"/>
          <p:nvPr/>
        </p:nvSpPr>
        <p:spPr>
          <a:xfrm>
            <a:off x="113016" y="394423"/>
            <a:ext cx="8819443" cy="4354654"/>
          </a:xfrm>
          <a:prstGeom prst="rect">
            <a:avLst/>
          </a:prstGeom>
          <a:noFill/>
        </p:spPr>
        <p:txBody>
          <a:bodyPr wrap="square">
            <a:spAutoFit/>
          </a:bodyPr>
          <a:lstStyle/>
          <a:p>
            <a:pPr marL="514350" lvl="1" indent="-514350">
              <a:lnSpc>
                <a:spcPct val="103000"/>
              </a:lnSpc>
              <a:buAutoNum type="arabicPeriod" startAt="2"/>
            </a:pPr>
            <a:r>
              <a:rPr lang="nl-NL" sz="3000" b="1" kern="100" dirty="0">
                <a:latin typeface="Calibri" panose="020F0502020204030204" pitchFamily="34" charset="0"/>
                <a:ea typeface="Calibri" panose="020F0502020204030204" pitchFamily="34" charset="0"/>
              </a:rPr>
              <a:t>'n Webwerf het 'n video wat wys hoe om 'n spesiale grafiek te maak. Daar is 'n persoon wat praat, lyste en woorde, asook diagramme wat beskryf wat om te doen. Ek sal die meeste leer deur: </a:t>
            </a:r>
          </a:p>
          <a:p>
            <a:pPr marL="514350" lvl="1"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na die diagramme te kyk.  
na die persoon te luister. 
die woorde te lees. 
na die aksies te kyk.</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2BE11968-FDA3-45A5-8C01-0759702ED0FD}"/>
              </a:ext>
            </a:extLst>
          </p:cNvPr>
          <p:cNvPicPr preferRelativeResize="0"/>
          <p:nvPr/>
        </p:nvPicPr>
        <p:blipFill>
          <a:blip r:embed="rId2">
            <a:alphaModFix/>
          </a:blip>
          <a:stretch>
            <a:fillRect/>
          </a:stretch>
        </p:blipFill>
        <p:spPr>
          <a:xfrm>
            <a:off x="6936150" y="3519801"/>
            <a:ext cx="2286667" cy="2640550"/>
          </a:xfrm>
          <a:prstGeom prst="rect">
            <a:avLst/>
          </a:prstGeom>
          <a:noFill/>
          <a:ln>
            <a:noFill/>
          </a:ln>
        </p:spPr>
      </p:pic>
      <p:pic>
        <p:nvPicPr>
          <p:cNvPr id="4" name="Google Shape;380;p43">
            <a:extLst>
              <a:ext uri="{FF2B5EF4-FFF2-40B4-BE49-F238E27FC236}">
                <a16:creationId xmlns:a16="http://schemas.microsoft.com/office/drawing/2014/main" id="{C8767643-9887-7588-38D1-AF860C1DFF53}"/>
              </a:ext>
            </a:extLst>
          </p:cNvPr>
          <p:cNvPicPr preferRelativeResize="0"/>
          <p:nvPr/>
        </p:nvPicPr>
        <p:blipFill>
          <a:blip r:embed="rId3">
            <a:alphaModFix/>
          </a:blip>
          <a:stretch>
            <a:fillRect/>
          </a:stretch>
        </p:blipFill>
        <p:spPr>
          <a:xfrm>
            <a:off x="7498019" y="1624175"/>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48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B1081A-E845-3697-63DA-2A4A88CE49C7}"/>
              </a:ext>
            </a:extLst>
          </p:cNvPr>
          <p:cNvSpPr txBox="1"/>
          <p:nvPr/>
        </p:nvSpPr>
        <p:spPr>
          <a:xfrm>
            <a:off x="229044" y="393974"/>
            <a:ext cx="7809932" cy="3879139"/>
          </a:xfrm>
          <a:prstGeom prst="rect">
            <a:avLst/>
          </a:prstGeom>
          <a:noFill/>
        </p:spPr>
        <p:txBody>
          <a:bodyPr wrap="square">
            <a:spAutoFit/>
          </a:bodyPr>
          <a:lstStyle/>
          <a:p>
            <a:pPr marL="514350" lvl="2" indent="-514350">
              <a:lnSpc>
                <a:spcPct val="103000"/>
              </a:lnSpc>
              <a:buAutoNum type="arabicPeriod" startAt="3"/>
            </a:pPr>
            <a:r>
              <a:rPr lang="nl-NL" sz="3000" b="1" kern="100" dirty="0">
                <a:latin typeface="Calibri" panose="020F0502020204030204" pitchFamily="34" charset="0"/>
                <a:ea typeface="Calibri" panose="020F0502020204030204" pitchFamily="34" charset="0"/>
              </a:rPr>
              <a:t>Ek wil meer uitvind oor 'n toer waarop ek gaan. Ek sal:</a:t>
            </a:r>
          </a:p>
          <a:p>
            <a:pPr marL="514350" lvl="2"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na besonderhede oor die hoogtepunte en aktiwiteite van die toer kyk. 
'n kaart gebruik en kyk waar die plekke is. 
die reisplan deurlees.  
met die persoon wat die toer beplan het of ander wat op die toer gaan, praat.</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49991208-367A-FD4D-6917-78D784CE6C41}"/>
              </a:ext>
            </a:extLst>
          </p:cNvPr>
          <p:cNvPicPr preferRelativeResize="0"/>
          <p:nvPr/>
        </p:nvPicPr>
        <p:blipFill>
          <a:blip r:embed="rId2">
            <a:alphaModFix/>
          </a:blip>
          <a:stretch>
            <a:fillRect/>
          </a:stretch>
        </p:blipFill>
        <p:spPr>
          <a:xfrm>
            <a:off x="6936150" y="3519801"/>
            <a:ext cx="2286667" cy="2640550"/>
          </a:xfrm>
          <a:prstGeom prst="rect">
            <a:avLst/>
          </a:prstGeom>
          <a:noFill/>
          <a:ln>
            <a:noFill/>
          </a:ln>
        </p:spPr>
      </p:pic>
      <p:pic>
        <p:nvPicPr>
          <p:cNvPr id="4" name="Google Shape;380;p43">
            <a:extLst>
              <a:ext uri="{FF2B5EF4-FFF2-40B4-BE49-F238E27FC236}">
                <a16:creationId xmlns:a16="http://schemas.microsoft.com/office/drawing/2014/main" id="{C7308730-E29A-227D-395D-F1AFB0CAFD40}"/>
              </a:ext>
            </a:extLst>
          </p:cNvPr>
          <p:cNvPicPr preferRelativeResize="0"/>
          <p:nvPr/>
        </p:nvPicPr>
        <p:blipFill>
          <a:blip r:embed="rId3">
            <a:alphaModFix/>
          </a:blip>
          <a:stretch>
            <a:fillRect/>
          </a:stretch>
        </p:blipFill>
        <p:spPr>
          <a:xfrm>
            <a:off x="7282516" y="1470063"/>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4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86310C-86B0-4047-D022-2AEAD2D79439}"/>
              </a:ext>
            </a:extLst>
          </p:cNvPr>
          <p:cNvSpPr txBox="1"/>
          <p:nvPr/>
        </p:nvSpPr>
        <p:spPr>
          <a:xfrm>
            <a:off x="251409" y="401212"/>
            <a:ext cx="7607702" cy="4830168"/>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4. Die volgende is vir my belangrik as dit kom by die keuse van 'n loopbaan of studierigting:</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Om my kennis in werklike situasies toe te pas.
Om met ander deur middel van bespreking te kommunikeer.
Om met ontwerpe, kaarte of grafieke te werk.  
Om woorde in geskrewe kommunikasie te</a:t>
            </a:r>
            <a:r>
              <a:rPr lang="en-ZA" sz="3000" kern="100" dirty="0">
                <a:latin typeface="Calibri" panose="020F0502020204030204" pitchFamily="34" charset="0"/>
                <a:ea typeface="Calibri" panose="020F0502020204030204" pitchFamily="34" charset="0"/>
              </a:rPr>
              <a:t> </a:t>
            </a:r>
            <a:r>
              <a:rPr lang="nl-NL" sz="3000" kern="100" dirty="0">
                <a:latin typeface="Calibri" panose="020F0502020204030204" pitchFamily="34" charset="0"/>
                <a:ea typeface="Calibri" panose="020F0502020204030204" pitchFamily="34" charset="0"/>
              </a:rPr>
              <a:t>gebruik.</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3A855EC1-5BD9-2CE2-F73F-3A11953A36E4}"/>
              </a:ext>
            </a:extLst>
          </p:cNvPr>
          <p:cNvPicPr preferRelativeResize="0"/>
          <p:nvPr/>
        </p:nvPicPr>
        <p:blipFill>
          <a:blip r:embed="rId2">
            <a:alphaModFix/>
          </a:blip>
          <a:stretch>
            <a:fillRect/>
          </a:stretch>
        </p:blipFill>
        <p:spPr>
          <a:xfrm>
            <a:off x="7243038" y="3308866"/>
            <a:ext cx="2286667" cy="2640550"/>
          </a:xfrm>
          <a:prstGeom prst="rect">
            <a:avLst/>
          </a:prstGeom>
          <a:noFill/>
          <a:ln>
            <a:noFill/>
          </a:ln>
        </p:spPr>
      </p:pic>
      <p:pic>
        <p:nvPicPr>
          <p:cNvPr id="4" name="Google Shape;380;p43">
            <a:extLst>
              <a:ext uri="{FF2B5EF4-FFF2-40B4-BE49-F238E27FC236}">
                <a16:creationId xmlns:a16="http://schemas.microsoft.com/office/drawing/2014/main" id="{F115E833-D429-FC0D-DEB1-6310B8A3B0FE}"/>
              </a:ext>
            </a:extLst>
          </p:cNvPr>
          <p:cNvPicPr preferRelativeResize="0"/>
          <p:nvPr/>
        </p:nvPicPr>
        <p:blipFill>
          <a:blip r:embed="rId3">
            <a:alphaModFix/>
          </a:blip>
          <a:stretch>
            <a:fillRect/>
          </a:stretch>
        </p:blipFill>
        <p:spPr>
          <a:xfrm>
            <a:off x="7709560" y="2143706"/>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85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86D04-A328-4EA9-C153-1F010666593A}"/>
              </a:ext>
            </a:extLst>
          </p:cNvPr>
          <p:cNvSpPr txBox="1"/>
          <p:nvPr/>
        </p:nvSpPr>
        <p:spPr>
          <a:xfrm>
            <a:off x="224658" y="376557"/>
            <a:ext cx="8229600" cy="2452594"/>
          </a:xfrm>
          <a:prstGeom prst="rect">
            <a:avLst/>
          </a:prstGeom>
          <a:noFill/>
        </p:spPr>
        <p:txBody>
          <a:bodyPr wrap="square">
            <a:spAutoFit/>
          </a:bodyPr>
          <a:lstStyle/>
          <a:p>
            <a:pPr marL="514350" lvl="0" indent="-514350">
              <a:lnSpc>
                <a:spcPct val="103000"/>
              </a:lnSpc>
              <a:buAutoNum type="arabicPeriod" startAt="5"/>
            </a:pPr>
            <a:r>
              <a:rPr lang="nl-NL" sz="3000" b="1" kern="100" dirty="0">
                <a:latin typeface="Calibri" panose="020F0502020204030204" pitchFamily="34" charset="0"/>
                <a:ea typeface="Calibri" panose="020F0502020204030204" pitchFamily="34" charset="0"/>
              </a:rPr>
              <a:t>As ek leer, hou ek daarvan om:</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dinge deur te praat. 
patrone in dinge te sien.  
voorbeelde en toepassings te gebruik.  
boeke, artikels en uitdeelstukke te lees.</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6F1D605F-5FAE-EC34-E4B0-5107FA461A68}"/>
              </a:ext>
            </a:extLst>
          </p:cNvPr>
          <p:cNvPicPr preferRelativeResize="0"/>
          <p:nvPr/>
        </p:nvPicPr>
        <p:blipFill>
          <a:blip r:embed="rId2">
            <a:alphaModFix/>
          </a:blip>
          <a:stretch>
            <a:fillRect/>
          </a:stretch>
        </p:blipFill>
        <p:spPr>
          <a:xfrm>
            <a:off x="6936150" y="3519801"/>
            <a:ext cx="2286667" cy="2640550"/>
          </a:xfrm>
          <a:prstGeom prst="rect">
            <a:avLst/>
          </a:prstGeom>
          <a:noFill/>
          <a:ln>
            <a:noFill/>
          </a:ln>
        </p:spPr>
      </p:pic>
      <p:pic>
        <p:nvPicPr>
          <p:cNvPr id="4" name="Google Shape;380;p43">
            <a:extLst>
              <a:ext uri="{FF2B5EF4-FFF2-40B4-BE49-F238E27FC236}">
                <a16:creationId xmlns:a16="http://schemas.microsoft.com/office/drawing/2014/main" id="{ABEED398-5F50-DCB8-0D61-006B8E743FB0}"/>
              </a:ext>
            </a:extLst>
          </p:cNvPr>
          <p:cNvPicPr preferRelativeResize="0"/>
          <p:nvPr/>
        </p:nvPicPr>
        <p:blipFill>
          <a:blip r:embed="rId3">
            <a:alphaModFix/>
          </a:blip>
          <a:stretch>
            <a:fillRect/>
          </a:stretch>
        </p:blipFill>
        <p:spPr>
          <a:xfrm>
            <a:off x="7282516" y="1470063"/>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58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23549-8EF0-E6E5-B28F-D6C69FEB1C31}"/>
              </a:ext>
            </a:extLst>
          </p:cNvPr>
          <p:cNvSpPr txBox="1"/>
          <p:nvPr/>
        </p:nvSpPr>
        <p:spPr>
          <a:xfrm>
            <a:off x="240021" y="359718"/>
            <a:ext cx="8510277" cy="3928191"/>
          </a:xfrm>
          <a:prstGeom prst="rect">
            <a:avLst/>
          </a:prstGeom>
          <a:noFill/>
        </p:spPr>
        <p:txBody>
          <a:bodyPr wrap="square">
            <a:spAutoFit/>
          </a:bodyPr>
          <a:lstStyle/>
          <a:p>
            <a:pPr marL="514350" lvl="0" indent="-514350">
              <a:lnSpc>
                <a:spcPct val="103000"/>
              </a:lnSpc>
              <a:buAutoNum type="arabicPeriod" startAt="6"/>
            </a:pPr>
            <a:r>
              <a:rPr lang="nl-NL" sz="2700" b="1" kern="100" dirty="0">
                <a:latin typeface="Calibri" panose="020F0502020204030204" pitchFamily="34" charset="0"/>
                <a:ea typeface="Calibri" panose="020F0502020204030204" pitchFamily="34" charset="0"/>
              </a:rPr>
              <a:t>As ek geld wil spaar en tussen 'n verskeidenheid spaaropsies moet kies, sal ek:</a:t>
            </a:r>
          </a:p>
          <a:p>
            <a:pPr marL="514350" lvl="0" indent="-514350">
              <a:lnSpc>
                <a:spcPct val="103000"/>
              </a:lnSpc>
              <a:buFont typeface="+mj-lt"/>
              <a:buAutoNum type="alphaLcParenR"/>
            </a:pPr>
            <a:r>
              <a:rPr lang="nl-NL" sz="2700" kern="100" dirty="0">
                <a:latin typeface="Calibri" panose="020F0502020204030204" pitchFamily="34" charset="0"/>
                <a:ea typeface="Calibri" panose="020F0502020204030204" pitchFamily="34" charset="0"/>
              </a:rPr>
              <a:t>voorbeelde van elke opsie oorweeg deur my finansiële inligting te gebruik.  
'n gedrukte brosjure wat die opsies in detail beskryf, deurlees.  
grafieke bestudeer wat verskillende opsies vir verskillende tydperke toon.  
met 'n kundige oor die opsies praat.</a:t>
            </a:r>
            <a:r>
              <a:rPr lang="en-ZA" sz="1350" kern="100" dirty="0">
                <a:latin typeface="Calibri" panose="020F0502020204030204" pitchFamily="34" charset="0"/>
                <a:ea typeface="Calibri" panose="020F0502020204030204" pitchFamily="34" charset="0"/>
              </a:rPr>
              <a:t> </a:t>
            </a:r>
          </a:p>
        </p:txBody>
      </p:sp>
      <p:pic>
        <p:nvPicPr>
          <p:cNvPr id="2" name="Google Shape;379;p43">
            <a:extLst>
              <a:ext uri="{FF2B5EF4-FFF2-40B4-BE49-F238E27FC236}">
                <a16:creationId xmlns:a16="http://schemas.microsoft.com/office/drawing/2014/main" id="{0766C78D-D57E-8AE2-38EB-5D4AA6CF4117}"/>
              </a:ext>
            </a:extLst>
          </p:cNvPr>
          <p:cNvPicPr preferRelativeResize="0"/>
          <p:nvPr/>
        </p:nvPicPr>
        <p:blipFill>
          <a:blip r:embed="rId2">
            <a:alphaModFix/>
          </a:blip>
          <a:stretch>
            <a:fillRect/>
          </a:stretch>
        </p:blipFill>
        <p:spPr>
          <a:xfrm>
            <a:off x="7664447" y="3153401"/>
            <a:ext cx="1750886" cy="2215074"/>
          </a:xfrm>
          <a:prstGeom prst="rect">
            <a:avLst/>
          </a:prstGeom>
          <a:noFill/>
          <a:ln>
            <a:noFill/>
          </a:ln>
        </p:spPr>
      </p:pic>
      <p:pic>
        <p:nvPicPr>
          <p:cNvPr id="4" name="Google Shape;380;p43">
            <a:extLst>
              <a:ext uri="{FF2B5EF4-FFF2-40B4-BE49-F238E27FC236}">
                <a16:creationId xmlns:a16="http://schemas.microsoft.com/office/drawing/2014/main" id="{060B19E5-4F55-4E40-6F2C-6F497BA40989}"/>
              </a:ext>
            </a:extLst>
          </p:cNvPr>
          <p:cNvPicPr preferRelativeResize="0"/>
          <p:nvPr/>
        </p:nvPicPr>
        <p:blipFill>
          <a:blip r:embed="rId3">
            <a:alphaModFix/>
          </a:blip>
          <a:stretch>
            <a:fillRect/>
          </a:stretch>
        </p:blipFill>
        <p:spPr>
          <a:xfrm>
            <a:off x="5671010" y="3153401"/>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44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1F5267-4F9B-05C5-0E32-3C80859A3C3B}"/>
              </a:ext>
            </a:extLst>
          </p:cNvPr>
          <p:cNvSpPr txBox="1"/>
          <p:nvPr/>
        </p:nvSpPr>
        <p:spPr>
          <a:xfrm>
            <a:off x="203809" y="334727"/>
            <a:ext cx="8112501" cy="4830168"/>
          </a:xfrm>
          <a:prstGeom prst="rect">
            <a:avLst/>
          </a:prstGeom>
          <a:noFill/>
        </p:spPr>
        <p:txBody>
          <a:bodyPr wrap="square">
            <a:spAutoFit/>
          </a:bodyPr>
          <a:lstStyle/>
          <a:p>
            <a:pPr marL="514350" lvl="0" indent="-514350">
              <a:lnSpc>
                <a:spcPct val="103000"/>
              </a:lnSpc>
              <a:buAutoNum type="arabicPeriod" startAt="7"/>
            </a:pPr>
            <a:r>
              <a:rPr lang="nl-NL" sz="3000" b="1" kern="100" dirty="0">
                <a:latin typeface="Calibri" panose="020F0502020204030204" pitchFamily="34" charset="0"/>
                <a:ea typeface="Calibri" panose="020F0502020204030204" pitchFamily="34" charset="0"/>
              </a:rPr>
              <a:t>As ek wil leer hoe om 'n nuwe bordspeletjie of kaartspeletjie te speel, sal ek:</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kyk hoe ander die speletjie speel voordat ek saamspeel.  
luister na iemand wat dit verduidelik en vrae vra.
die diagramme gebruik wat die verskillende stadiums, bewegings en strategieë in die spel verduidelik. 
die instruksies lees.</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A4726366-38D7-1A83-40E3-D4689FB823FB}"/>
              </a:ext>
            </a:extLst>
          </p:cNvPr>
          <p:cNvPicPr preferRelativeResize="0"/>
          <p:nvPr/>
        </p:nvPicPr>
        <p:blipFill>
          <a:blip r:embed="rId2">
            <a:alphaModFix/>
          </a:blip>
          <a:stretch>
            <a:fillRect/>
          </a:stretch>
        </p:blipFill>
        <p:spPr>
          <a:xfrm>
            <a:off x="6653524" y="4085895"/>
            <a:ext cx="2286667" cy="2640550"/>
          </a:xfrm>
          <a:prstGeom prst="rect">
            <a:avLst/>
          </a:prstGeom>
          <a:noFill/>
          <a:ln>
            <a:noFill/>
          </a:ln>
        </p:spPr>
      </p:pic>
      <p:pic>
        <p:nvPicPr>
          <p:cNvPr id="4" name="Google Shape;380;p43">
            <a:extLst>
              <a:ext uri="{FF2B5EF4-FFF2-40B4-BE49-F238E27FC236}">
                <a16:creationId xmlns:a16="http://schemas.microsoft.com/office/drawing/2014/main" id="{A56619D2-2BD3-008C-0816-A7E8A1A0D8B5}"/>
              </a:ext>
            </a:extLst>
          </p:cNvPr>
          <p:cNvPicPr preferRelativeResize="0"/>
          <p:nvPr/>
        </p:nvPicPr>
        <p:blipFill>
          <a:blip r:embed="rId3">
            <a:alphaModFix/>
          </a:blip>
          <a:stretch>
            <a:fillRect/>
          </a:stretch>
        </p:blipFill>
        <p:spPr>
          <a:xfrm>
            <a:off x="7425354" y="2075136"/>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84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827B69-C611-8A6B-A4A5-73D5E92F172C}"/>
              </a:ext>
            </a:extLst>
          </p:cNvPr>
          <p:cNvSpPr txBox="1"/>
          <p:nvPr/>
        </p:nvSpPr>
        <p:spPr>
          <a:xfrm>
            <a:off x="227237" y="368346"/>
            <a:ext cx="7757997" cy="4354654"/>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8. Ek het 'n probleem met my hart. Ek sal verkies dat die dokter:</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vir my iets gee om te lees om te verduidelik wat fout is.  
'n plastiekmodel gebruik om vir my te wys wat fout is.
beskryf wat fout is.  
'n diagram gebruik om vir my te wys wat fout is.</a:t>
            </a:r>
            <a:endParaRPr lang="en-ZA" sz="135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A8985B98-564A-A40C-5F20-DD057ACC8824}"/>
              </a:ext>
            </a:extLst>
          </p:cNvPr>
          <p:cNvPicPr preferRelativeResize="0"/>
          <p:nvPr/>
        </p:nvPicPr>
        <p:blipFill>
          <a:blip r:embed="rId2">
            <a:alphaModFix/>
          </a:blip>
          <a:stretch>
            <a:fillRect/>
          </a:stretch>
        </p:blipFill>
        <p:spPr>
          <a:xfrm>
            <a:off x="7812796" y="2075136"/>
            <a:ext cx="2286667" cy="2640550"/>
          </a:xfrm>
          <a:prstGeom prst="rect">
            <a:avLst/>
          </a:prstGeom>
          <a:noFill/>
          <a:ln>
            <a:noFill/>
          </a:ln>
        </p:spPr>
      </p:pic>
      <p:pic>
        <p:nvPicPr>
          <p:cNvPr id="4" name="Google Shape;380;p43">
            <a:extLst>
              <a:ext uri="{FF2B5EF4-FFF2-40B4-BE49-F238E27FC236}">
                <a16:creationId xmlns:a16="http://schemas.microsoft.com/office/drawing/2014/main" id="{9A5C3EF9-DFEC-720D-F678-CD314AA55FC4}"/>
              </a:ext>
            </a:extLst>
          </p:cNvPr>
          <p:cNvPicPr preferRelativeResize="0"/>
          <p:nvPr/>
        </p:nvPicPr>
        <p:blipFill>
          <a:blip r:embed="rId3">
            <a:alphaModFix/>
          </a:blip>
          <a:stretch>
            <a:fillRect/>
          </a:stretch>
        </p:blipFill>
        <p:spPr>
          <a:xfrm>
            <a:off x="7318035" y="3898862"/>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99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2" name="Picture 1">
            <a:extLst>
              <a:ext uri="{FF2B5EF4-FFF2-40B4-BE49-F238E27FC236}">
                <a16:creationId xmlns:a16="http://schemas.microsoft.com/office/drawing/2014/main" id="{93F1457E-08D3-0D62-D657-6DEB9827A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BFDB1AF-8F43-1B76-20D8-BC6D8B670989}"/>
              </a:ext>
            </a:extLst>
          </p:cNvPr>
          <p:cNvSpPr txBox="1"/>
          <p:nvPr/>
        </p:nvSpPr>
        <p:spPr>
          <a:xfrm>
            <a:off x="702944" y="351622"/>
            <a:ext cx="7389495" cy="4524315"/>
          </a:xfrm>
          <a:prstGeom prst="rect">
            <a:avLst/>
          </a:prstGeom>
          <a:noFill/>
        </p:spPr>
        <p:txBody>
          <a:bodyPr wrap="square">
            <a:spAutoFit/>
          </a:bodyPr>
          <a:lstStyle/>
          <a:p>
            <a:pPr algn="ctr"/>
            <a:r>
              <a:rPr lang="nl-NL" sz="3200" dirty="0">
                <a:latin typeface="Arial" panose="020B0604020202020204" pitchFamily="34" charset="0"/>
                <a:ea typeface="Calibri" panose="020F0502020204030204" pitchFamily="34" charset="0"/>
                <a:cs typeface="Times New Roman" panose="02020603050405020304" pitchFamily="18" charset="0"/>
              </a:rPr>
              <a:t>Elke persoon het verskillende leervoorkeure en -style wat vir hulle werk. Sommige mense het ‘n dominante leerstyl, terwyl ander verskillende leerstyle in verskillende omstandighede verkies. Daar is geen regte of verkeerde antwoord op watter leerstyl (of kombinasie van leerstyle) die beste vir jou is nie.</a:t>
            </a:r>
            <a:endParaRPr lang="en-ZA"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212EB9-398A-A836-63D6-ABA3A87B3E28}"/>
              </a:ext>
            </a:extLst>
          </p:cNvPr>
          <p:cNvSpPr txBox="1"/>
          <p:nvPr/>
        </p:nvSpPr>
        <p:spPr>
          <a:xfrm>
            <a:off x="267765" y="275802"/>
            <a:ext cx="7520781" cy="3879139"/>
          </a:xfrm>
          <a:prstGeom prst="rect">
            <a:avLst/>
          </a:prstGeom>
          <a:noFill/>
        </p:spPr>
        <p:txBody>
          <a:bodyPr wrap="square">
            <a:spAutoFit/>
          </a:bodyPr>
          <a:lstStyle/>
          <a:p>
            <a:pPr marL="514350" lvl="0" indent="-514350">
              <a:lnSpc>
                <a:spcPct val="103000"/>
              </a:lnSpc>
              <a:buAutoNum type="arabicPeriod" startAt="9"/>
            </a:pPr>
            <a:r>
              <a:rPr lang="nl-NL" sz="3000" b="1" kern="100" dirty="0">
                <a:latin typeface="Calibri" panose="020F0502020204030204" pitchFamily="34" charset="0"/>
                <a:ea typeface="Calibri" panose="020F0502020204030204" pitchFamily="34" charset="0"/>
              </a:rPr>
              <a:t>As ek wil leer om iets nuut op 'n rekenaar te doen, sal ek:</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die skriftelike instruksies lees wat saam met die program gekom het. 
met mense praat wat weet hoe die program werk. 
dit begin gebruik en leer soos ek aangaan.  
die diagramme in 'n boek volg.</a:t>
            </a:r>
            <a:endParaRPr lang="en-ZA" sz="135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3ABF7E5F-4474-3FAE-32D5-94BC79FB3DD0}"/>
              </a:ext>
            </a:extLst>
          </p:cNvPr>
          <p:cNvPicPr preferRelativeResize="0"/>
          <p:nvPr/>
        </p:nvPicPr>
        <p:blipFill>
          <a:blip r:embed="rId2">
            <a:alphaModFix/>
          </a:blip>
          <a:stretch>
            <a:fillRect/>
          </a:stretch>
        </p:blipFill>
        <p:spPr>
          <a:xfrm rot="7416237">
            <a:off x="5986090" y="3246280"/>
            <a:ext cx="2286667" cy="2640550"/>
          </a:xfrm>
          <a:prstGeom prst="rect">
            <a:avLst/>
          </a:prstGeom>
          <a:noFill/>
          <a:ln>
            <a:noFill/>
          </a:ln>
        </p:spPr>
      </p:pic>
      <p:pic>
        <p:nvPicPr>
          <p:cNvPr id="4" name="Google Shape;380;p43">
            <a:extLst>
              <a:ext uri="{FF2B5EF4-FFF2-40B4-BE49-F238E27FC236}">
                <a16:creationId xmlns:a16="http://schemas.microsoft.com/office/drawing/2014/main" id="{737EE762-09D3-2E21-2026-00C60981E38E}"/>
              </a:ext>
            </a:extLst>
          </p:cNvPr>
          <p:cNvPicPr preferRelativeResize="0"/>
          <p:nvPr/>
        </p:nvPicPr>
        <p:blipFill>
          <a:blip r:embed="rId3">
            <a:alphaModFix/>
          </a:blip>
          <a:stretch>
            <a:fillRect/>
          </a:stretch>
        </p:blipFill>
        <p:spPr>
          <a:xfrm rot="7416237">
            <a:off x="6873752" y="1687811"/>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71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ADA416-9343-A5FC-BF89-3C83E8935325}"/>
              </a:ext>
            </a:extLst>
          </p:cNvPr>
          <p:cNvSpPr txBox="1"/>
          <p:nvPr/>
        </p:nvSpPr>
        <p:spPr>
          <a:xfrm>
            <a:off x="257228" y="293280"/>
            <a:ext cx="7830404" cy="4354654"/>
          </a:xfrm>
          <a:prstGeom prst="rect">
            <a:avLst/>
          </a:prstGeom>
          <a:noFill/>
        </p:spPr>
        <p:txBody>
          <a:bodyPr wrap="square">
            <a:spAutoFit/>
          </a:bodyPr>
          <a:lstStyle/>
          <a:p>
            <a:pPr marL="514350" lvl="1" indent="-514350">
              <a:lnSpc>
                <a:spcPct val="103000"/>
              </a:lnSpc>
              <a:buAutoNum type="arabicPeriod" startAt="10"/>
            </a:pPr>
            <a:r>
              <a:rPr lang="nl-NL" sz="3000" b="1" kern="100" dirty="0">
                <a:latin typeface="Calibri" panose="020F0502020204030204" pitchFamily="34" charset="0"/>
                <a:ea typeface="Calibri" panose="020F0502020204030204" pitchFamily="34" charset="0"/>
              </a:rPr>
              <a:t>As ek iets op die internet leer, hou ek daarvan om:</a:t>
            </a:r>
          </a:p>
          <a:p>
            <a:pPr marL="514350" lvl="1"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video’s te kyk wat wys hoe om dinge te doen of te maak.
interessante ontwerp en visuele kenmerke te sien.
interessante geskrewe beskrywings, lyste en verduidelikings te lees.  
na potsendings of onderhoude te luister.</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0CFA2119-0C1F-0A99-DE4D-50D020221087}"/>
              </a:ext>
            </a:extLst>
          </p:cNvPr>
          <p:cNvPicPr preferRelativeResize="0"/>
          <p:nvPr/>
        </p:nvPicPr>
        <p:blipFill>
          <a:blip r:embed="rId2">
            <a:alphaModFix/>
          </a:blip>
          <a:stretch>
            <a:fillRect/>
          </a:stretch>
        </p:blipFill>
        <p:spPr>
          <a:xfrm>
            <a:off x="6936150" y="3519801"/>
            <a:ext cx="2286667" cy="2640550"/>
          </a:xfrm>
          <a:prstGeom prst="rect">
            <a:avLst/>
          </a:prstGeom>
          <a:noFill/>
          <a:ln>
            <a:noFill/>
          </a:ln>
        </p:spPr>
      </p:pic>
      <p:pic>
        <p:nvPicPr>
          <p:cNvPr id="4" name="Google Shape;380;p43">
            <a:extLst>
              <a:ext uri="{FF2B5EF4-FFF2-40B4-BE49-F238E27FC236}">
                <a16:creationId xmlns:a16="http://schemas.microsoft.com/office/drawing/2014/main" id="{BC6096A9-5B4A-0C25-54F5-F20309D76BAF}"/>
              </a:ext>
            </a:extLst>
          </p:cNvPr>
          <p:cNvPicPr preferRelativeResize="0"/>
          <p:nvPr/>
        </p:nvPicPr>
        <p:blipFill>
          <a:blip r:embed="rId3">
            <a:alphaModFix/>
          </a:blip>
          <a:stretch>
            <a:fillRect/>
          </a:stretch>
        </p:blipFill>
        <p:spPr>
          <a:xfrm>
            <a:off x="7220785" y="1116300"/>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36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B93541-2C40-A4A8-3E3E-0C11DDD08FE0}"/>
              </a:ext>
            </a:extLst>
          </p:cNvPr>
          <p:cNvSpPr txBox="1"/>
          <p:nvPr/>
        </p:nvSpPr>
        <p:spPr>
          <a:xfrm>
            <a:off x="303433" y="368333"/>
            <a:ext cx="7579326" cy="4578176"/>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11. Ek wil oor 'n nuwe projek leer. Ek sal   
       vra vir:</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diagramme wat die projekfases aandui en kaarte wat die voordele en koste uiteensit.  
'n geskrewe verslag wat die hoofkenmerke van die projek beskryf.  
‘n vergadering om die projek te bespreek. 
voorbeelde waar die projek suksesvol gebruik is.</a:t>
            </a:r>
            <a:r>
              <a:rPr lang="en-ZA" sz="1350" kern="100" dirty="0">
                <a:latin typeface="Calibri" panose="020F0502020204030204" pitchFamily="34" charset="0"/>
                <a:ea typeface="Calibri" panose="020F0502020204030204" pitchFamily="34" charset="0"/>
              </a:rPr>
              <a:t> </a:t>
            </a:r>
          </a:p>
          <a:p>
            <a:pPr marL="4763" indent="-4763">
              <a:lnSpc>
                <a:spcPct val="103000"/>
              </a:lnSpc>
              <a:spcAft>
                <a:spcPts val="83"/>
              </a:spcAft>
            </a:pPr>
            <a:r>
              <a:rPr lang="en-ZA" sz="1350" kern="100" dirty="0">
                <a:latin typeface="Calibri" panose="020F0502020204030204" pitchFamily="34" charset="0"/>
                <a:ea typeface="Calibri" panose="020F0502020204030204" pitchFamily="34" charset="0"/>
              </a:rPr>
              <a:t> </a:t>
            </a:r>
          </a:p>
        </p:txBody>
      </p:sp>
      <p:pic>
        <p:nvPicPr>
          <p:cNvPr id="2" name="Google Shape;379;p43">
            <a:extLst>
              <a:ext uri="{FF2B5EF4-FFF2-40B4-BE49-F238E27FC236}">
                <a16:creationId xmlns:a16="http://schemas.microsoft.com/office/drawing/2014/main" id="{502F51C8-EF92-1133-D1D0-5A49A97F497D}"/>
              </a:ext>
            </a:extLst>
          </p:cNvPr>
          <p:cNvPicPr preferRelativeResize="0"/>
          <p:nvPr/>
        </p:nvPicPr>
        <p:blipFill>
          <a:blip r:embed="rId2">
            <a:alphaModFix/>
          </a:blip>
          <a:stretch>
            <a:fillRect/>
          </a:stretch>
        </p:blipFill>
        <p:spPr>
          <a:xfrm>
            <a:off x="7151904" y="3519801"/>
            <a:ext cx="2286667" cy="2640550"/>
          </a:xfrm>
          <a:prstGeom prst="rect">
            <a:avLst/>
          </a:prstGeom>
          <a:noFill/>
          <a:ln>
            <a:noFill/>
          </a:ln>
        </p:spPr>
      </p:pic>
      <p:pic>
        <p:nvPicPr>
          <p:cNvPr id="3" name="Google Shape;380;p43">
            <a:extLst>
              <a:ext uri="{FF2B5EF4-FFF2-40B4-BE49-F238E27FC236}">
                <a16:creationId xmlns:a16="http://schemas.microsoft.com/office/drawing/2014/main" id="{A38D8BF5-1EA7-3AEA-3EED-C6B2D40207A5}"/>
              </a:ext>
            </a:extLst>
          </p:cNvPr>
          <p:cNvPicPr preferRelativeResize="0"/>
          <p:nvPr/>
        </p:nvPicPr>
        <p:blipFill>
          <a:blip r:embed="rId3">
            <a:alphaModFix/>
          </a:blip>
          <a:stretch>
            <a:fillRect/>
          </a:stretch>
        </p:blipFill>
        <p:spPr>
          <a:xfrm>
            <a:off x="7406127" y="1623699"/>
            <a:ext cx="2868880" cy="2910900"/>
          </a:xfrm>
          <a:prstGeom prst="rect">
            <a:avLst/>
          </a:prstGeom>
          <a:noFill/>
          <a:ln>
            <a:noFill/>
          </a:ln>
        </p:spPr>
      </p:pic>
      <p:pic>
        <p:nvPicPr>
          <p:cNvPr id="6" name="Picture 5">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8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BECA65-E9E9-1776-E24F-184355C8E79C}"/>
              </a:ext>
            </a:extLst>
          </p:cNvPr>
          <p:cNvSpPr txBox="1"/>
          <p:nvPr/>
        </p:nvSpPr>
        <p:spPr>
          <a:xfrm>
            <a:off x="270131" y="335648"/>
            <a:ext cx="8035119" cy="4830168"/>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12. Ek wil leer hoe om beter foto's te neem. Ek sal:</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vrae vra en oor die kamera en sy funksies praat.  
skriftelike instruksies oor wat om te doen, gebruik.  
diagramme gebruik wat wys hoe die kamera werk en wat elke onderdeel se funksie is.  
na voorbeelde van goeie en swak foto’s (en hoe om hulle te verbeter) kyk.</a:t>
            </a:r>
            <a:r>
              <a:rPr lang="en-ZA" sz="1350" kern="100" dirty="0">
                <a:latin typeface="Calibri" panose="020F0502020204030204" pitchFamily="34" charset="0"/>
                <a:ea typeface="Calibri" panose="020F0502020204030204" pitchFamily="34" charset="0"/>
              </a:rPr>
              <a:t> </a:t>
            </a:r>
          </a:p>
        </p:txBody>
      </p:sp>
      <p:pic>
        <p:nvPicPr>
          <p:cNvPr id="2" name="Google Shape;379;p43">
            <a:extLst>
              <a:ext uri="{FF2B5EF4-FFF2-40B4-BE49-F238E27FC236}">
                <a16:creationId xmlns:a16="http://schemas.microsoft.com/office/drawing/2014/main" id="{806BF401-0EDB-4E25-AD0C-C80EE3EC8BE1}"/>
              </a:ext>
            </a:extLst>
          </p:cNvPr>
          <p:cNvPicPr preferRelativeResize="0"/>
          <p:nvPr/>
        </p:nvPicPr>
        <p:blipFill>
          <a:blip r:embed="rId2">
            <a:alphaModFix/>
          </a:blip>
          <a:stretch>
            <a:fillRect/>
          </a:stretch>
        </p:blipFill>
        <p:spPr>
          <a:xfrm>
            <a:off x="7850485" y="3951788"/>
            <a:ext cx="2286667" cy="2640550"/>
          </a:xfrm>
          <a:prstGeom prst="rect">
            <a:avLst/>
          </a:prstGeom>
          <a:noFill/>
          <a:ln>
            <a:noFill/>
          </a:ln>
        </p:spPr>
      </p:pic>
      <p:pic>
        <p:nvPicPr>
          <p:cNvPr id="4" name="Google Shape;380;p43">
            <a:extLst>
              <a:ext uri="{FF2B5EF4-FFF2-40B4-BE49-F238E27FC236}">
                <a16:creationId xmlns:a16="http://schemas.microsoft.com/office/drawing/2014/main" id="{658F71F1-337E-82F3-7E86-438F809AA79B}"/>
              </a:ext>
            </a:extLst>
          </p:cNvPr>
          <p:cNvPicPr preferRelativeResize="0"/>
          <p:nvPr/>
        </p:nvPicPr>
        <p:blipFill>
          <a:blip r:embed="rId3">
            <a:alphaModFix/>
          </a:blip>
          <a:stretch>
            <a:fillRect/>
          </a:stretch>
        </p:blipFill>
        <p:spPr>
          <a:xfrm>
            <a:off x="7559379" y="1823880"/>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7C694-91B5-C3BD-FBAB-84D36AB90CFB}"/>
              </a:ext>
            </a:extLst>
          </p:cNvPr>
          <p:cNvSpPr txBox="1"/>
          <p:nvPr/>
        </p:nvSpPr>
        <p:spPr>
          <a:xfrm>
            <a:off x="182998" y="463888"/>
            <a:ext cx="8117006" cy="3403624"/>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13. Ek verkies 'n aanbieder of 'n onderwyser wat die volgende gebruik:</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demonstrasies, modelle of praktiese sessies.  
vrae en antwoorde, praatjies, groepbesprekings of gassprekers.  
uitdeelstukke, boeke of voorlesings.  
diagramme, kaarte of grafieke.</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96E38E72-A2D2-6BE8-E54F-8AD1A63BE413}"/>
              </a:ext>
            </a:extLst>
          </p:cNvPr>
          <p:cNvPicPr preferRelativeResize="0"/>
          <p:nvPr/>
        </p:nvPicPr>
        <p:blipFill>
          <a:blip r:embed="rId2">
            <a:alphaModFix/>
          </a:blip>
          <a:stretch>
            <a:fillRect/>
          </a:stretch>
        </p:blipFill>
        <p:spPr>
          <a:xfrm>
            <a:off x="6185302" y="3499666"/>
            <a:ext cx="2286667" cy="2640550"/>
          </a:xfrm>
          <a:prstGeom prst="rect">
            <a:avLst/>
          </a:prstGeom>
          <a:noFill/>
          <a:ln>
            <a:noFill/>
          </a:ln>
        </p:spPr>
      </p:pic>
      <p:pic>
        <p:nvPicPr>
          <p:cNvPr id="4" name="Google Shape;380;p43">
            <a:extLst>
              <a:ext uri="{FF2B5EF4-FFF2-40B4-BE49-F238E27FC236}">
                <a16:creationId xmlns:a16="http://schemas.microsoft.com/office/drawing/2014/main" id="{AF09131A-198F-0557-8F6B-6234F9EC7537}"/>
              </a:ext>
            </a:extLst>
          </p:cNvPr>
          <p:cNvPicPr preferRelativeResize="0"/>
          <p:nvPr/>
        </p:nvPicPr>
        <p:blipFill>
          <a:blip r:embed="rId3">
            <a:alphaModFix/>
          </a:blip>
          <a:stretch>
            <a:fillRect/>
          </a:stretch>
        </p:blipFill>
        <p:spPr>
          <a:xfrm>
            <a:off x="7292879" y="2044216"/>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38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038C46-BC49-4BFF-A46C-04D7A446A1A5}"/>
              </a:ext>
            </a:extLst>
          </p:cNvPr>
          <p:cNvSpPr txBox="1"/>
          <p:nvPr/>
        </p:nvSpPr>
        <p:spPr>
          <a:xfrm>
            <a:off x="205948" y="183594"/>
            <a:ext cx="7717809" cy="3879139"/>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14. Ek het 'n kompetisie of toets voltooi, en ek   
       wil graag terugvoer hê. Die terugvoer moet  </a:t>
            </a:r>
          </a:p>
          <a:p>
            <a:pPr lvl="0">
              <a:lnSpc>
                <a:spcPct val="103000"/>
              </a:lnSpc>
            </a:pPr>
            <a:r>
              <a:rPr lang="nl-NL" sz="3000" b="1" kern="100" dirty="0">
                <a:latin typeface="Calibri" panose="020F0502020204030204" pitchFamily="34" charset="0"/>
                <a:ea typeface="Calibri" panose="020F0502020204030204" pitchFamily="34" charset="0"/>
              </a:rPr>
              <a:t>       soos volg lyk:</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voorbeelde van wat ek reg/verkeerd gedoen het.  
'n skriftelike beskrywing van my resultate.  
iemand moet dit met my deurpraat.  
grafieke wat wys wat ek bereik het.</a:t>
            </a:r>
            <a:r>
              <a:rPr lang="en-ZA" sz="1350" kern="100" dirty="0">
                <a:latin typeface="Calibri" panose="020F0502020204030204" pitchFamily="34" charset="0"/>
                <a:ea typeface="Calibri" panose="020F0502020204030204" pitchFamily="34" charset="0"/>
              </a:rPr>
              <a:t> </a:t>
            </a:r>
          </a:p>
        </p:txBody>
      </p:sp>
      <p:pic>
        <p:nvPicPr>
          <p:cNvPr id="2" name="Google Shape;379;p43">
            <a:extLst>
              <a:ext uri="{FF2B5EF4-FFF2-40B4-BE49-F238E27FC236}">
                <a16:creationId xmlns:a16="http://schemas.microsoft.com/office/drawing/2014/main" id="{CA35F8B5-48CE-F5D7-3722-E0E4D706FCF2}"/>
              </a:ext>
            </a:extLst>
          </p:cNvPr>
          <p:cNvPicPr preferRelativeResize="0"/>
          <p:nvPr/>
        </p:nvPicPr>
        <p:blipFill>
          <a:blip r:embed="rId2">
            <a:alphaModFix/>
          </a:blip>
          <a:stretch>
            <a:fillRect/>
          </a:stretch>
        </p:blipFill>
        <p:spPr>
          <a:xfrm>
            <a:off x="6936150" y="3519801"/>
            <a:ext cx="2286667" cy="2640550"/>
          </a:xfrm>
          <a:prstGeom prst="rect">
            <a:avLst/>
          </a:prstGeom>
          <a:noFill/>
          <a:ln>
            <a:noFill/>
          </a:ln>
        </p:spPr>
      </p:pic>
      <p:pic>
        <p:nvPicPr>
          <p:cNvPr id="4" name="Google Shape;380;p43">
            <a:extLst>
              <a:ext uri="{FF2B5EF4-FFF2-40B4-BE49-F238E27FC236}">
                <a16:creationId xmlns:a16="http://schemas.microsoft.com/office/drawing/2014/main" id="{82B331BC-1760-62CE-78B4-EC54C9438792}"/>
              </a:ext>
            </a:extLst>
          </p:cNvPr>
          <p:cNvPicPr preferRelativeResize="0"/>
          <p:nvPr/>
        </p:nvPicPr>
        <p:blipFill>
          <a:blip r:embed="rId3">
            <a:alphaModFix/>
          </a:blip>
          <a:stretch>
            <a:fillRect/>
          </a:stretch>
        </p:blipFill>
        <p:spPr>
          <a:xfrm>
            <a:off x="7282516" y="1470063"/>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14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125F0B-AD45-3A97-AE26-B26F12015D1E}"/>
              </a:ext>
            </a:extLst>
          </p:cNvPr>
          <p:cNvSpPr txBox="1"/>
          <p:nvPr/>
        </p:nvSpPr>
        <p:spPr>
          <a:xfrm>
            <a:off x="249080" y="437189"/>
            <a:ext cx="7830403" cy="3879139"/>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15. Ek wil uitvind oor 'n huis of 'n    
       woonstel. Voordat ek dit besoek, wil ek:</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'n video van die eiendom kyk. 
'n gesprek met die eienaar voer.  
‘n gedrukte beskrywing van die kamers en funksies lees.  
'n plan met die kamers en 'n kaart van die omgewing sien.</a:t>
            </a:r>
            <a:r>
              <a:rPr lang="en-ZA" sz="1350" kern="100" dirty="0">
                <a:latin typeface="Calibri" panose="020F0502020204030204" pitchFamily="34" charset="0"/>
                <a:ea typeface="Calibri" panose="020F0502020204030204" pitchFamily="34" charset="0"/>
              </a:rPr>
              <a:t> </a:t>
            </a:r>
          </a:p>
        </p:txBody>
      </p:sp>
      <p:pic>
        <p:nvPicPr>
          <p:cNvPr id="2" name="Google Shape;379;p43">
            <a:extLst>
              <a:ext uri="{FF2B5EF4-FFF2-40B4-BE49-F238E27FC236}">
                <a16:creationId xmlns:a16="http://schemas.microsoft.com/office/drawing/2014/main" id="{B4C0EB97-685C-FB98-50E0-47909A120F00}"/>
              </a:ext>
            </a:extLst>
          </p:cNvPr>
          <p:cNvPicPr preferRelativeResize="0"/>
          <p:nvPr/>
        </p:nvPicPr>
        <p:blipFill>
          <a:blip r:embed="rId2">
            <a:alphaModFix/>
          </a:blip>
          <a:stretch>
            <a:fillRect/>
          </a:stretch>
        </p:blipFill>
        <p:spPr>
          <a:xfrm>
            <a:off x="6936150" y="3519801"/>
            <a:ext cx="2286667" cy="2640550"/>
          </a:xfrm>
          <a:prstGeom prst="rect">
            <a:avLst/>
          </a:prstGeom>
          <a:noFill/>
          <a:ln>
            <a:noFill/>
          </a:ln>
        </p:spPr>
      </p:pic>
      <p:pic>
        <p:nvPicPr>
          <p:cNvPr id="4" name="Google Shape;380;p43">
            <a:extLst>
              <a:ext uri="{FF2B5EF4-FFF2-40B4-BE49-F238E27FC236}">
                <a16:creationId xmlns:a16="http://schemas.microsoft.com/office/drawing/2014/main" id="{33A7A040-D584-5F8E-9EC1-840A52E5495F}"/>
              </a:ext>
            </a:extLst>
          </p:cNvPr>
          <p:cNvPicPr preferRelativeResize="0"/>
          <p:nvPr/>
        </p:nvPicPr>
        <p:blipFill>
          <a:blip r:embed="rId3">
            <a:alphaModFix/>
          </a:blip>
          <a:stretch>
            <a:fillRect/>
          </a:stretch>
        </p:blipFill>
        <p:spPr>
          <a:xfrm>
            <a:off x="7282516" y="1470063"/>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989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BABF60-C2FC-6D30-8B32-4B3885BE307A}"/>
              </a:ext>
            </a:extLst>
          </p:cNvPr>
          <p:cNvSpPr txBox="1"/>
          <p:nvPr/>
        </p:nvSpPr>
        <p:spPr>
          <a:xfrm>
            <a:off x="0" y="272749"/>
            <a:ext cx="8282127" cy="4830168"/>
          </a:xfrm>
          <a:prstGeom prst="rect">
            <a:avLst/>
          </a:prstGeom>
          <a:noFill/>
        </p:spPr>
        <p:txBody>
          <a:bodyPr wrap="square">
            <a:spAutoFit/>
          </a:bodyPr>
          <a:lstStyle/>
          <a:p>
            <a:pPr lvl="0">
              <a:lnSpc>
                <a:spcPct val="103000"/>
              </a:lnSpc>
            </a:pPr>
            <a:r>
              <a:rPr lang="nl-NL" sz="3000" b="1" kern="100" dirty="0">
                <a:latin typeface="Calibri" panose="020F0502020204030204" pitchFamily="34" charset="0"/>
                <a:ea typeface="Calibri" panose="020F0502020204030204" pitchFamily="34" charset="0"/>
              </a:rPr>
              <a:t>16. Ek wil ‘n meubelstuk aanmekaarsit. Ek sal die beste leer uit:</a:t>
            </a:r>
          </a:p>
          <a:p>
            <a:pPr marL="514350" lvl="0" indent="-514350">
              <a:lnSpc>
                <a:spcPct val="103000"/>
              </a:lnSpc>
              <a:buFont typeface="+mj-lt"/>
              <a:buAutoNum type="alphaLcParenR"/>
            </a:pPr>
            <a:r>
              <a:rPr lang="nl-NL" sz="3000" kern="100" dirty="0">
                <a:latin typeface="Calibri" panose="020F0502020204030204" pitchFamily="34" charset="0"/>
                <a:ea typeface="Calibri" panose="020F0502020204030204" pitchFamily="34" charset="0"/>
              </a:rPr>
              <a:t>diagramme wat elke stadium van die montering aandui.  
raad van iemand wat dit al voorheen gedoen het.  
geskrewe instruksies wat saam met die dele van die meubelstuk gekom het.  
'n video van 'n persoon wat 'n soortgelyke meubelstuk aanmekaarsit.</a:t>
            </a:r>
            <a:endParaRPr lang="en-ZA" sz="3000" kern="100" dirty="0">
              <a:latin typeface="Calibri" panose="020F0502020204030204" pitchFamily="34" charset="0"/>
              <a:ea typeface="Calibri" panose="020F0502020204030204" pitchFamily="34" charset="0"/>
            </a:endParaRPr>
          </a:p>
        </p:txBody>
      </p:sp>
      <p:pic>
        <p:nvPicPr>
          <p:cNvPr id="2" name="Google Shape;379;p43">
            <a:extLst>
              <a:ext uri="{FF2B5EF4-FFF2-40B4-BE49-F238E27FC236}">
                <a16:creationId xmlns:a16="http://schemas.microsoft.com/office/drawing/2014/main" id="{9440CA82-06DA-93DD-FBA9-1E5CF233CA0E}"/>
              </a:ext>
            </a:extLst>
          </p:cNvPr>
          <p:cNvPicPr preferRelativeResize="0"/>
          <p:nvPr/>
        </p:nvPicPr>
        <p:blipFill>
          <a:blip r:embed="rId2">
            <a:alphaModFix/>
          </a:blip>
          <a:stretch>
            <a:fillRect/>
          </a:stretch>
        </p:blipFill>
        <p:spPr>
          <a:xfrm>
            <a:off x="7590907" y="1251475"/>
            <a:ext cx="2286667" cy="2640550"/>
          </a:xfrm>
          <a:prstGeom prst="rect">
            <a:avLst/>
          </a:prstGeom>
          <a:noFill/>
          <a:ln>
            <a:noFill/>
          </a:ln>
        </p:spPr>
      </p:pic>
      <p:pic>
        <p:nvPicPr>
          <p:cNvPr id="4" name="Google Shape;380;p43">
            <a:extLst>
              <a:ext uri="{FF2B5EF4-FFF2-40B4-BE49-F238E27FC236}">
                <a16:creationId xmlns:a16="http://schemas.microsoft.com/office/drawing/2014/main" id="{6B624FFA-109B-CE6D-0AEA-CD007F37737E}"/>
              </a:ext>
            </a:extLst>
          </p:cNvPr>
          <p:cNvPicPr preferRelativeResize="0"/>
          <p:nvPr/>
        </p:nvPicPr>
        <p:blipFill>
          <a:blip r:embed="rId3">
            <a:alphaModFix/>
          </a:blip>
          <a:stretch>
            <a:fillRect/>
          </a:stretch>
        </p:blipFill>
        <p:spPr>
          <a:xfrm>
            <a:off x="7590907" y="3647467"/>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58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79;p43">
            <a:extLst>
              <a:ext uri="{FF2B5EF4-FFF2-40B4-BE49-F238E27FC236}">
                <a16:creationId xmlns:a16="http://schemas.microsoft.com/office/drawing/2014/main" id="{65B0CD8B-F3E1-5AA8-F6FB-F4D735A402F3}"/>
              </a:ext>
            </a:extLst>
          </p:cNvPr>
          <p:cNvPicPr preferRelativeResize="0"/>
          <p:nvPr/>
        </p:nvPicPr>
        <p:blipFill>
          <a:blip r:embed="rId2">
            <a:alphaModFix/>
          </a:blip>
          <a:stretch>
            <a:fillRect/>
          </a:stretch>
        </p:blipFill>
        <p:spPr>
          <a:xfrm>
            <a:off x="-232118" y="2982203"/>
            <a:ext cx="2286667" cy="2640550"/>
          </a:xfrm>
          <a:prstGeom prst="rect">
            <a:avLst/>
          </a:prstGeom>
          <a:noFill/>
          <a:ln>
            <a:noFill/>
          </a:ln>
        </p:spPr>
      </p:pic>
      <p:pic>
        <p:nvPicPr>
          <p:cNvPr id="4" name="Google Shape;380;p43">
            <a:extLst>
              <a:ext uri="{FF2B5EF4-FFF2-40B4-BE49-F238E27FC236}">
                <a16:creationId xmlns:a16="http://schemas.microsoft.com/office/drawing/2014/main" id="{D94070BE-FF14-EFE3-9C91-5DA2B18361F8}"/>
              </a:ext>
            </a:extLst>
          </p:cNvPr>
          <p:cNvPicPr preferRelativeResize="0"/>
          <p:nvPr/>
        </p:nvPicPr>
        <p:blipFill>
          <a:blip r:embed="rId3">
            <a:alphaModFix/>
          </a:blip>
          <a:stretch>
            <a:fillRect/>
          </a:stretch>
        </p:blipFill>
        <p:spPr>
          <a:xfrm>
            <a:off x="1601278" y="3267174"/>
            <a:ext cx="2868880" cy="2910900"/>
          </a:xfrm>
          <a:prstGeom prst="rect">
            <a:avLst/>
          </a:prstGeom>
          <a:noFill/>
          <a:ln>
            <a:noFill/>
          </a:ln>
        </p:spPr>
      </p:pic>
      <p:pic>
        <p:nvPicPr>
          <p:cNvPr id="5" name="Picture 4">
            <a:extLst>
              <a:ext uri="{FF2B5EF4-FFF2-40B4-BE49-F238E27FC236}">
                <a16:creationId xmlns:a16="http://schemas.microsoft.com/office/drawing/2014/main" id="{0E1EBCCB-56AF-5638-3B05-7F2E27663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A2BFAEB-D8FC-5F58-6A02-F01CE38B39D1}"/>
              </a:ext>
            </a:extLst>
          </p:cNvPr>
          <p:cNvPicPr>
            <a:picLocks noChangeAspect="1"/>
          </p:cNvPicPr>
          <p:nvPr/>
        </p:nvPicPr>
        <p:blipFill rotWithShape="1">
          <a:blip r:embed="rId5"/>
          <a:srcRect t="3648"/>
          <a:stretch/>
        </p:blipFill>
        <p:spPr>
          <a:xfrm>
            <a:off x="576679" y="1032640"/>
            <a:ext cx="8164064" cy="1873767"/>
          </a:xfrm>
          <a:prstGeom prst="rect">
            <a:avLst/>
          </a:prstGeom>
        </p:spPr>
      </p:pic>
    </p:spTree>
    <p:extLst>
      <p:ext uri="{BB962C8B-B14F-4D97-AF65-F5344CB8AC3E}">
        <p14:creationId xmlns:p14="http://schemas.microsoft.com/office/powerpoint/2010/main" val="2996125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7" name="Google Shape;407;p46"/>
          <p:cNvPicPr preferRelativeResize="0"/>
          <p:nvPr/>
        </p:nvPicPr>
        <p:blipFill>
          <a:blip r:embed="rId3">
            <a:alphaModFix/>
          </a:blip>
          <a:stretch>
            <a:fillRect/>
          </a:stretch>
        </p:blipFill>
        <p:spPr>
          <a:xfrm>
            <a:off x="-498838" y="-102887"/>
            <a:ext cx="1951791" cy="1908502"/>
          </a:xfrm>
          <a:prstGeom prst="rect">
            <a:avLst/>
          </a:prstGeom>
          <a:noFill/>
          <a:ln>
            <a:noFill/>
          </a:ln>
        </p:spPr>
      </p:pic>
      <p:pic>
        <p:nvPicPr>
          <p:cNvPr id="408" name="Google Shape;408;p46"/>
          <p:cNvPicPr preferRelativeResize="0"/>
          <p:nvPr/>
        </p:nvPicPr>
        <p:blipFill>
          <a:blip r:embed="rId4">
            <a:alphaModFix/>
          </a:blip>
          <a:stretch>
            <a:fillRect/>
          </a:stretch>
        </p:blipFill>
        <p:spPr>
          <a:xfrm>
            <a:off x="7565800" y="3325381"/>
            <a:ext cx="2755975" cy="3094100"/>
          </a:xfrm>
          <a:prstGeom prst="rect">
            <a:avLst/>
          </a:prstGeom>
          <a:noFill/>
          <a:ln>
            <a:noFill/>
          </a:ln>
        </p:spPr>
      </p:pic>
      <p:pic>
        <p:nvPicPr>
          <p:cNvPr id="10" name="Picture 9">
            <a:extLst>
              <a:ext uri="{FF2B5EF4-FFF2-40B4-BE49-F238E27FC236}">
                <a16:creationId xmlns:a16="http://schemas.microsoft.com/office/drawing/2014/main" id="{5A634D5A-48F1-A401-9E43-06365F8D9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6AB8141-B906-1CD8-7D05-3247B2F896EF}"/>
              </a:ext>
            </a:extLst>
          </p:cNvPr>
          <p:cNvSpPr txBox="1"/>
          <p:nvPr/>
        </p:nvSpPr>
        <p:spPr>
          <a:xfrm>
            <a:off x="1235772" y="655212"/>
            <a:ext cx="6672455" cy="3785652"/>
          </a:xfrm>
          <a:prstGeom prst="rect">
            <a:avLst/>
          </a:prstGeom>
          <a:noFill/>
        </p:spPr>
        <p:txBody>
          <a:bodyPr wrap="square">
            <a:spAutoFit/>
          </a:bodyPr>
          <a:lstStyle/>
          <a:p>
            <a:pPr algn="ctr"/>
            <a:r>
              <a:rPr lang="nl-NL" sz="4000" b="1" u="sng" dirty="0">
                <a:solidFill>
                  <a:schemeClr val="accent6"/>
                </a:solidFill>
                <a:latin typeface="Arial" panose="020B0604020202020204" pitchFamily="34" charset="0"/>
                <a:ea typeface="Calibri" panose="020F0502020204030204" pitchFamily="34" charset="0"/>
              </a:rPr>
              <a:t>Ander leeroorwegings:
</a:t>
            </a:r>
          </a:p>
          <a:p>
            <a:pPr marL="571500" indent="-571500">
              <a:buFont typeface="Arial" panose="020B0604020202020204" pitchFamily="34" charset="0"/>
              <a:buChar char="•"/>
            </a:pPr>
            <a:r>
              <a:rPr lang="nl-NL" sz="4000" b="1" dirty="0">
                <a:solidFill>
                  <a:schemeClr val="accent6"/>
                </a:solidFill>
                <a:latin typeface="Arial" panose="020B0604020202020204" pitchFamily="34" charset="0"/>
                <a:ea typeface="Calibri" panose="020F0502020204030204" pitchFamily="34" charset="0"/>
              </a:rPr>
              <a:t>Logiese leerders
Sosiale leerders
Leerders wat verkies om alleen te werk</a:t>
            </a:r>
            <a:endParaRPr lang="en-ZA" sz="4000" kern="1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28" name="Picture 27">
            <a:extLst>
              <a:ext uri="{FF2B5EF4-FFF2-40B4-BE49-F238E27FC236}">
                <a16:creationId xmlns:a16="http://schemas.microsoft.com/office/drawing/2014/main" id="{2AC9AEF4-D68B-2C9D-B2C0-6FBE76F51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5" descr="Free Idea Visualization vector and picture">
            <a:extLst>
              <a:ext uri="{FF2B5EF4-FFF2-40B4-BE49-F238E27FC236}">
                <a16:creationId xmlns:a16="http://schemas.microsoft.com/office/drawing/2014/main" id="{79F11C48-691D-3B91-2844-CCD8F86A6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507" y="1283970"/>
            <a:ext cx="3344074" cy="2575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6740E793-4BF1-E332-C5B6-0CC63FAAC4F2}"/>
              </a:ext>
            </a:extLst>
          </p:cNvPr>
          <p:cNvSpPr>
            <a:spLocks noChangeArrowheads="1"/>
          </p:cNvSpPr>
          <p:nvPr/>
        </p:nvSpPr>
        <p:spPr bwMode="auto">
          <a:xfrm rot="10800000" flipV="1">
            <a:off x="525155" y="930027"/>
            <a:ext cx="49502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sz="4000" b="1" dirty="0">
                <a:solidFill>
                  <a:schemeClr val="tx1"/>
                </a:solidFill>
                <a:latin typeface="Arial" panose="020B0604020202020204" pitchFamily="34" charset="0"/>
                <a:ea typeface="Calibri" panose="020F0502020204030204" pitchFamily="34" charset="0"/>
                <a:cs typeface="Arial" panose="020B0604020202020204" pitchFamily="34" charset="0"/>
              </a:rPr>
              <a:t>Die</a:t>
            </a:r>
            <a:r>
              <a:rPr kumimoji="0" lang="en-ZA" altLang="en-US"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ZA" altLang="en-US" sz="4000" b="1" i="1"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VARK</a:t>
            </a:r>
            <a:r>
              <a:rPr lang="en-ZA" altLang="en-US" sz="4000" b="1" dirty="0">
                <a:solidFill>
                  <a:schemeClr val="tx1"/>
                </a:solidFill>
                <a:latin typeface="Arial" panose="020B0604020202020204" pitchFamily="34" charset="0"/>
                <a:ea typeface="Calibri" panose="020F0502020204030204" pitchFamily="34" charset="0"/>
                <a:cs typeface="Arial" panose="020B0604020202020204" pitchFamily="34" charset="0"/>
              </a:rPr>
              <a:t>-m</a:t>
            </a:r>
            <a:r>
              <a:rPr kumimoji="0" lang="en-ZA" altLang="en-US"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odel</a:t>
            </a:r>
            <a:endParaRPr kumimoji="0" lang="en-ZA" altLang="en-US" sz="6000" b="0" i="0" u="none" strike="noStrike" cap="none" normalizeH="0" baseline="0" dirty="0">
              <a:ln>
                <a:noFill/>
              </a:ln>
              <a:solidFill>
                <a:schemeClr val="tx1"/>
              </a:solidFill>
              <a:effectLst/>
              <a:latin typeface="Arial" panose="020B0604020202020204" pitchFamily="34" charset="0"/>
            </a:endParaRPr>
          </a:p>
        </p:txBody>
      </p:sp>
      <p:pic>
        <p:nvPicPr>
          <p:cNvPr id="2052" name="Picture 5" descr="Free Idea Visualization vector and picture">
            <a:extLst>
              <a:ext uri="{FF2B5EF4-FFF2-40B4-BE49-F238E27FC236}">
                <a16:creationId xmlns:a16="http://schemas.microsoft.com/office/drawing/2014/main" id="{A8E6B29A-0BD0-314B-2C2E-A2FDF46C8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50304" flipV="1">
            <a:off x="4680585" y="5927726"/>
            <a:ext cx="640247" cy="457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8292EE70-B342-089E-4EE9-045A5FEB0265}"/>
              </a:ext>
            </a:extLst>
          </p:cNvPr>
          <p:cNvSpPr>
            <a:spLocks noChangeArrowheads="1"/>
          </p:cNvSpPr>
          <p:nvPr/>
        </p:nvSpPr>
        <p:spPr bwMode="auto">
          <a:xfrm>
            <a:off x="525155" y="1480044"/>
            <a:ext cx="47298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ClrTx/>
            </a:pPr>
            <a:r>
              <a:rPr lang="nl-NL"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Die mees algemeen aanvaarde model van leerstyle word die </a:t>
            </a:r>
            <a:r>
              <a:rPr lang="nl-NL" altLang="en-US" sz="2000" i="1" dirty="0">
                <a:solidFill>
                  <a:schemeClr val="tx1"/>
                </a:solidFill>
                <a:latin typeface="Arial" panose="020B0604020202020204" pitchFamily="34" charset="0"/>
                <a:ea typeface="Calibri" panose="020F0502020204030204" pitchFamily="34" charset="0"/>
                <a:cs typeface="Arial" panose="020B0604020202020204" pitchFamily="34" charset="0"/>
              </a:rPr>
              <a:t>VARK</a:t>
            </a:r>
            <a:r>
              <a:rPr lang="nl-NL"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-model genoem, wat staan vir </a:t>
            </a:r>
            <a:r>
              <a:rPr lang="nl-NL" altLang="en-US" sz="2000" i="1" dirty="0">
                <a:solidFill>
                  <a:schemeClr val="tx1"/>
                </a:solidFill>
                <a:latin typeface="Arial" panose="020B0604020202020204" pitchFamily="34" charset="0"/>
                <a:ea typeface="Calibri" panose="020F0502020204030204" pitchFamily="34" charset="0"/>
                <a:cs typeface="Arial" panose="020B0604020202020204" pitchFamily="34" charset="0"/>
              </a:rPr>
              <a:t>visual</a:t>
            </a:r>
            <a:r>
              <a:rPr lang="nl-NL"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(visueel), </a:t>
            </a:r>
            <a:r>
              <a:rPr lang="nl-NL" altLang="en-US" sz="2000" i="1" dirty="0">
                <a:solidFill>
                  <a:schemeClr val="tx1"/>
                </a:solidFill>
                <a:latin typeface="Arial" panose="020B0604020202020204" pitchFamily="34" charset="0"/>
                <a:ea typeface="Calibri" panose="020F0502020204030204" pitchFamily="34" charset="0"/>
                <a:cs typeface="Arial" panose="020B0604020202020204" pitchFamily="34" charset="0"/>
              </a:rPr>
              <a:t>audio</a:t>
            </a:r>
            <a:r>
              <a:rPr lang="nl-NL"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(gehoor/ouditief), </a:t>
            </a:r>
            <a:r>
              <a:rPr lang="nl-NL" altLang="en-US" sz="2000" i="1" dirty="0">
                <a:solidFill>
                  <a:schemeClr val="tx1"/>
                </a:solidFill>
                <a:latin typeface="Arial" panose="020B0604020202020204" pitchFamily="34" charset="0"/>
                <a:ea typeface="Calibri" panose="020F0502020204030204" pitchFamily="34" charset="0"/>
                <a:cs typeface="Arial" panose="020B0604020202020204" pitchFamily="34" charset="0"/>
              </a:rPr>
              <a:t>reading/writing </a:t>
            </a:r>
            <a:r>
              <a:rPr lang="nl-NL"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(lees/skryf) en </a:t>
            </a:r>
            <a:r>
              <a:rPr lang="nl-NL" altLang="en-US" sz="2000" i="1" dirty="0">
                <a:solidFill>
                  <a:schemeClr val="tx1"/>
                </a:solidFill>
                <a:latin typeface="Arial" panose="020B0604020202020204" pitchFamily="34" charset="0"/>
                <a:ea typeface="Calibri" panose="020F0502020204030204" pitchFamily="34" charset="0"/>
                <a:cs typeface="Arial" panose="020B0604020202020204" pitchFamily="34" charset="0"/>
              </a:rPr>
              <a:t>kinaesthetic</a:t>
            </a:r>
            <a:r>
              <a:rPr lang="nl-NL"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(kinesteties).</a:t>
            </a:r>
            <a:endParaRPr kumimoji="0" lang="en-ZA"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7B79B22-0E2E-94C2-E255-65523F6B48CB}"/>
              </a:ext>
            </a:extLst>
          </p:cNvPr>
          <p:cNvSpPr txBox="1"/>
          <p:nvPr/>
        </p:nvSpPr>
        <p:spPr>
          <a:xfrm>
            <a:off x="1391603" y="3690254"/>
            <a:ext cx="6360794" cy="523220"/>
          </a:xfrm>
          <a:prstGeom prst="rect">
            <a:avLst/>
          </a:prstGeom>
          <a:noFill/>
        </p:spPr>
        <p:txBody>
          <a:bodyPr wrap="square">
            <a:spAutoFit/>
          </a:bodyPr>
          <a:lstStyle/>
          <a:p>
            <a:pPr algn="ctr"/>
            <a:r>
              <a:rPr lang="en-ZA" sz="1400" b="1" i="1" dirty="0">
                <a:solidFill>
                  <a:schemeClr val="accent6"/>
                </a:solidFill>
                <a:effectLst/>
                <a:latin typeface="Arial" panose="020B0604020202020204" pitchFamily="34" charset="0"/>
                <a:ea typeface="Calibri" panose="020F0502020204030204" pitchFamily="34" charset="0"/>
              </a:rPr>
              <a:t>Discover Your Learning Style </a:t>
            </a:r>
            <a:r>
              <a:rPr lang="en-ZA" sz="1400" b="1" dirty="0">
                <a:solidFill>
                  <a:schemeClr val="accent6"/>
                </a:solidFill>
                <a:effectLst/>
                <a:latin typeface="Arial" panose="020B0604020202020204" pitchFamily="34" charset="0"/>
                <a:ea typeface="Calibri" panose="020F0502020204030204" pitchFamily="34" charset="0"/>
              </a:rPr>
              <a:t>(3 min 31 </a:t>
            </a:r>
            <a:r>
              <a:rPr lang="en-ZA" sz="1400" b="1" dirty="0" err="1">
                <a:solidFill>
                  <a:schemeClr val="accent6"/>
                </a:solidFill>
                <a:effectLst/>
                <a:latin typeface="Arial" panose="020B0604020202020204" pitchFamily="34" charset="0"/>
                <a:ea typeface="Calibri" panose="020F0502020204030204" pitchFamily="34" charset="0"/>
              </a:rPr>
              <a:t>sek</a:t>
            </a:r>
            <a:r>
              <a:rPr lang="en-ZA" sz="1400" b="1" dirty="0">
                <a:solidFill>
                  <a:schemeClr val="accent6"/>
                </a:solidFill>
                <a:effectLst/>
                <a:latin typeface="Arial" panose="020B0604020202020204" pitchFamily="34" charset="0"/>
                <a:ea typeface="Calibri" panose="020F0502020204030204" pitchFamily="34" charset="0"/>
              </a:rPr>
              <a:t>) </a:t>
            </a:r>
            <a:r>
              <a:rPr lang="en-ZA" sz="1400" u="sng" dirty="0">
                <a:solidFill>
                  <a:srgbClr val="2998E3"/>
                </a:solidFill>
                <a:effectLst/>
                <a:latin typeface="Arial" panose="020B0604020202020204" pitchFamily="34" charset="0"/>
                <a:ea typeface="Calibri" panose="020F0502020204030204" pitchFamily="34" charset="0"/>
                <a:hlinkClick r:id="rId5"/>
              </a:rPr>
              <a:t>https://www.youtube.com/watch?v=_IopcOwfsoU</a:t>
            </a:r>
            <a:endParaRPr lang="en-Z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4" name="Google Shape;414;p47"/>
          <p:cNvPicPr preferRelativeResize="0"/>
          <p:nvPr/>
        </p:nvPicPr>
        <p:blipFill>
          <a:blip r:embed="rId3">
            <a:alphaModFix/>
          </a:blip>
          <a:stretch>
            <a:fillRect/>
          </a:stretch>
        </p:blipFill>
        <p:spPr>
          <a:xfrm>
            <a:off x="-594849" y="2757325"/>
            <a:ext cx="2386272" cy="2264849"/>
          </a:xfrm>
          <a:prstGeom prst="rect">
            <a:avLst/>
          </a:prstGeom>
          <a:noFill/>
          <a:ln>
            <a:noFill/>
          </a:ln>
        </p:spPr>
      </p:pic>
      <p:pic>
        <p:nvPicPr>
          <p:cNvPr id="415" name="Google Shape;415;p47"/>
          <p:cNvPicPr preferRelativeResize="0"/>
          <p:nvPr/>
        </p:nvPicPr>
        <p:blipFill>
          <a:blip r:embed="rId4">
            <a:alphaModFix/>
          </a:blip>
          <a:stretch>
            <a:fillRect/>
          </a:stretch>
        </p:blipFill>
        <p:spPr>
          <a:xfrm>
            <a:off x="7282178" y="382674"/>
            <a:ext cx="2741916" cy="2782063"/>
          </a:xfrm>
          <a:prstGeom prst="rect">
            <a:avLst/>
          </a:prstGeom>
          <a:noFill/>
          <a:ln>
            <a:noFill/>
          </a:ln>
        </p:spPr>
      </p:pic>
      <p:pic>
        <p:nvPicPr>
          <p:cNvPr id="416" name="Google Shape;416;p47"/>
          <p:cNvPicPr preferRelativeResize="0"/>
          <p:nvPr/>
        </p:nvPicPr>
        <p:blipFill>
          <a:blip r:embed="rId5">
            <a:alphaModFix/>
          </a:blip>
          <a:stretch>
            <a:fillRect/>
          </a:stretch>
        </p:blipFill>
        <p:spPr>
          <a:xfrm>
            <a:off x="1165380" y="-1255401"/>
            <a:ext cx="2655872" cy="2782063"/>
          </a:xfrm>
          <a:prstGeom prst="rect">
            <a:avLst/>
          </a:prstGeom>
          <a:noFill/>
          <a:ln>
            <a:noFill/>
          </a:ln>
        </p:spPr>
      </p:pic>
      <p:pic>
        <p:nvPicPr>
          <p:cNvPr id="417" name="Google Shape;417;p47"/>
          <p:cNvPicPr preferRelativeResize="0"/>
          <p:nvPr/>
        </p:nvPicPr>
        <p:blipFill>
          <a:blip r:embed="rId6">
            <a:alphaModFix/>
          </a:blip>
          <a:stretch>
            <a:fillRect/>
          </a:stretch>
        </p:blipFill>
        <p:spPr>
          <a:xfrm>
            <a:off x="6864270" y="3736387"/>
            <a:ext cx="2472313" cy="2782063"/>
          </a:xfrm>
          <a:prstGeom prst="rect">
            <a:avLst/>
          </a:prstGeom>
          <a:noFill/>
          <a:ln>
            <a:noFill/>
          </a:ln>
        </p:spPr>
      </p:pic>
      <p:pic>
        <p:nvPicPr>
          <p:cNvPr id="2" name="Picture 1">
            <a:extLst>
              <a:ext uri="{FF2B5EF4-FFF2-40B4-BE49-F238E27FC236}">
                <a16:creationId xmlns:a16="http://schemas.microsoft.com/office/drawing/2014/main" id="{AADF8D4D-0351-E420-AC11-8992FD1708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F742FC3-A271-271A-1F14-B12331A64DF4}"/>
              </a:ext>
            </a:extLst>
          </p:cNvPr>
          <p:cNvSpPr txBox="1"/>
          <p:nvPr/>
        </p:nvSpPr>
        <p:spPr>
          <a:xfrm>
            <a:off x="1408591" y="825674"/>
            <a:ext cx="6256420" cy="3632469"/>
          </a:xfrm>
          <a:prstGeom prst="rect">
            <a:avLst/>
          </a:prstGeom>
          <a:noFill/>
        </p:spPr>
        <p:txBody>
          <a:bodyPr wrap="square">
            <a:spAutoFit/>
          </a:bodyPr>
          <a:lstStyle/>
          <a:p>
            <a:pPr algn="ctr"/>
            <a:r>
              <a:rPr lang="nl-NL" sz="2000" b="1" dirty="0">
                <a:solidFill>
                  <a:schemeClr val="accent5"/>
                </a:solidFill>
                <a:effectLst/>
                <a:highlight>
                  <a:srgbClr val="FFFF00"/>
                </a:highlight>
                <a:latin typeface="Arial" panose="020B0604020202020204" pitchFamily="34" charset="0"/>
                <a:ea typeface="Calibri" panose="020F0502020204030204" pitchFamily="34" charset="0"/>
              </a:rPr>
              <a:t>Studiestrategie om ’n spesifieke taak te benader in die lig van vooropgestelde vereistes </a:t>
            </a:r>
          </a:p>
          <a:p>
            <a:pPr algn="ctr"/>
            <a:endParaRPr lang="nl-NL" sz="2000" b="1" dirty="0">
              <a:solidFill>
                <a:schemeClr val="accent5"/>
              </a:solidFill>
              <a:effectLst/>
              <a:highlight>
                <a:srgbClr val="FFFF00"/>
              </a:highlight>
              <a:latin typeface="Arial" panose="020B0604020202020204" pitchFamily="34" charset="0"/>
              <a:ea typeface="Calibri" panose="020F0502020204030204" pitchFamily="34" charset="0"/>
            </a:endParaRPr>
          </a:p>
          <a:p>
            <a:pPr algn="ctr"/>
            <a:r>
              <a:rPr lang="en-ZA" sz="2000" b="1" i="1" kern="100" dirty="0">
                <a:effectLst/>
                <a:latin typeface="Arial" panose="020B0604020202020204" pitchFamily="34" charset="0"/>
                <a:ea typeface="Calibri" panose="020F0502020204030204" pitchFamily="34" charset="0"/>
                <a:cs typeface="Times New Roman" panose="02020603050405020304" pitchFamily="18" charset="0"/>
              </a:rPr>
              <a:t>SQ3R</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nl-NL" sz="2000" kern="100" dirty="0">
                <a:latin typeface="Arial" panose="020B0604020202020204" pitchFamily="34" charset="0"/>
                <a:ea typeface="Calibri" panose="020F0502020204030204" pitchFamily="34" charset="0"/>
                <a:cs typeface="Times New Roman" panose="02020603050405020304" pitchFamily="18" charset="0"/>
              </a:rPr>
              <a:t>is 'n leesbegripmetode wat vernoem is na sy vyf stappe: </a:t>
            </a:r>
            <a:r>
              <a:rPr lang="en-ZA" sz="2000" i="1" kern="100" dirty="0">
                <a:effectLst/>
                <a:latin typeface="Arial" panose="020B0604020202020204" pitchFamily="34" charset="0"/>
                <a:ea typeface="Calibri" panose="020F0502020204030204" pitchFamily="34" charset="0"/>
                <a:cs typeface="Times New Roman" panose="02020603050405020304" pitchFamily="18" charset="0"/>
              </a:rPr>
              <a:t>Survey</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kern="100" dirty="0" err="1">
                <a:effectLst/>
                <a:latin typeface="Arial" panose="020B0604020202020204" pitchFamily="34" charset="0"/>
                <a:ea typeface="Calibri" panose="020F0502020204030204" pitchFamily="34" charset="0"/>
                <a:cs typeface="Times New Roman" panose="02020603050405020304" pitchFamily="18" charset="0"/>
              </a:rPr>
              <a:t>oorsig</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i="1" kern="100" dirty="0">
                <a:effectLst/>
                <a:latin typeface="Arial" panose="020B0604020202020204" pitchFamily="34" charset="0"/>
                <a:ea typeface="Calibri" panose="020F0502020204030204" pitchFamily="34" charset="0"/>
                <a:cs typeface="Times New Roman" panose="02020603050405020304" pitchFamily="18" charset="0"/>
              </a:rPr>
              <a:t>question</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kern="100" dirty="0" err="1">
                <a:effectLst/>
                <a:latin typeface="Arial" panose="020B0604020202020204" pitchFamily="34" charset="0"/>
                <a:ea typeface="Calibri" panose="020F0502020204030204" pitchFamily="34" charset="0"/>
                <a:cs typeface="Times New Roman" panose="02020603050405020304" pitchFamily="18" charset="0"/>
              </a:rPr>
              <a:t>vra</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i="1" kern="100" dirty="0">
                <a:effectLst/>
                <a:latin typeface="Arial" panose="020B0604020202020204" pitchFamily="34" charset="0"/>
                <a:ea typeface="Calibri" panose="020F0502020204030204" pitchFamily="34" charset="0"/>
                <a:cs typeface="Times New Roman" panose="02020603050405020304" pitchFamily="18" charset="0"/>
              </a:rPr>
              <a:t>read</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(lees), </a:t>
            </a:r>
            <a:r>
              <a:rPr lang="en-ZA" sz="2000" i="1" kern="100" dirty="0">
                <a:effectLst/>
                <a:latin typeface="Arial" panose="020B0604020202020204" pitchFamily="34" charset="0"/>
                <a:ea typeface="Calibri" panose="020F0502020204030204" pitchFamily="34" charset="0"/>
                <a:cs typeface="Times New Roman" panose="02020603050405020304" pitchFamily="18" charset="0"/>
              </a:rPr>
              <a:t>recite</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kern="100" dirty="0" err="1">
                <a:effectLst/>
                <a:latin typeface="Arial" panose="020B0604020202020204" pitchFamily="34" charset="0"/>
                <a:ea typeface="Calibri" panose="020F0502020204030204" pitchFamily="34" charset="0"/>
                <a:cs typeface="Times New Roman" panose="02020603050405020304" pitchFamily="18" charset="0"/>
              </a:rPr>
              <a:t>resiteer</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kern="100" dirty="0" err="1">
                <a:effectLst/>
                <a:latin typeface="Arial" panose="020B0604020202020204" pitchFamily="34" charset="0"/>
                <a:ea typeface="Calibri" panose="020F0502020204030204" pitchFamily="34" charset="0"/>
                <a:cs typeface="Times New Roman" panose="02020603050405020304" pitchFamily="18" charset="0"/>
              </a:rPr>
              <a:t>en</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i="1" kern="100" dirty="0">
                <a:effectLst/>
                <a:latin typeface="Arial" panose="020B0604020202020204" pitchFamily="34" charset="0"/>
                <a:ea typeface="Calibri" panose="020F0502020204030204" pitchFamily="34" charset="0"/>
                <a:cs typeface="Times New Roman" panose="02020603050405020304" pitchFamily="18" charset="0"/>
              </a:rPr>
              <a:t>review</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kern="100" dirty="0" err="1">
                <a:effectLst/>
                <a:latin typeface="Arial" panose="020B0604020202020204" pitchFamily="34" charset="0"/>
                <a:ea typeface="Calibri" panose="020F0502020204030204" pitchFamily="34" charset="0"/>
                <a:cs typeface="Times New Roman" panose="02020603050405020304" pitchFamily="18" charset="0"/>
              </a:rPr>
              <a:t>hersien</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a:t>
            </a:r>
            <a:br>
              <a:rPr lang="en-ZA" sz="2000" kern="100" dirty="0">
                <a:effectLst/>
                <a:latin typeface="Arial" panose="020B0604020202020204" pitchFamily="34" charset="0"/>
                <a:ea typeface="Calibri" panose="020F0502020204030204" pitchFamily="34" charset="0"/>
                <a:cs typeface="Times New Roman" panose="02020603050405020304" pitchFamily="18" charset="0"/>
              </a:rPr>
            </a:b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15000"/>
              </a:lnSpc>
            </a:pPr>
            <a:r>
              <a:rPr lang="nl-NL" sz="2000" kern="100" dirty="0">
                <a:latin typeface="Arial" panose="020B0604020202020204" pitchFamily="34" charset="0"/>
                <a:ea typeface="Calibri" panose="020F0502020204030204" pitchFamily="34" charset="0"/>
                <a:cs typeface="Times New Roman" panose="02020603050405020304" pitchFamily="18" charset="0"/>
              </a:rPr>
              <a:t>Die inligting wat jy deur lees inwin, is belangrik. As jy dit net "doen", sonder om iets te leer, mors jy baie van jou tyd. Oefen om te leer terwyl jy lees deur die  </a:t>
            </a:r>
            <a:r>
              <a:rPr lang="en-ZA" sz="2000" b="1" i="1" kern="100" dirty="0">
                <a:effectLst/>
                <a:latin typeface="Arial" panose="020B0604020202020204" pitchFamily="34" charset="0"/>
                <a:ea typeface="Calibri" panose="020F0502020204030204" pitchFamily="34" charset="0"/>
                <a:cs typeface="Times New Roman" panose="02020603050405020304" pitchFamily="18" charset="0"/>
              </a:rPr>
              <a:t>SQ3R</a:t>
            </a:r>
            <a:r>
              <a:rPr lang="en-ZA" sz="2000" b="1" kern="100" dirty="0">
                <a:effectLst/>
                <a:latin typeface="Arial" panose="020B0604020202020204" pitchFamily="34" charset="0"/>
                <a:ea typeface="Calibri" panose="020F0502020204030204" pitchFamily="34" charset="0"/>
                <a:cs typeface="Times New Roman" panose="02020603050405020304" pitchFamily="18" charset="0"/>
              </a:rPr>
              <a:t>-metode </a:t>
            </a:r>
            <a:r>
              <a:rPr lang="en-ZA" sz="2000" kern="100" dirty="0" err="1">
                <a:effectLst/>
                <a:latin typeface="Arial" panose="020B0604020202020204" pitchFamily="34" charset="0"/>
                <a:ea typeface="Calibri" panose="020F0502020204030204" pitchFamily="34" charset="0"/>
                <a:cs typeface="Times New Roman" panose="02020603050405020304" pitchFamily="18" charset="0"/>
              </a:rPr>
              <a:t>te</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 </a:t>
            </a:r>
            <a:r>
              <a:rPr lang="en-ZA" sz="2000" kern="100" dirty="0" err="1">
                <a:effectLst/>
                <a:latin typeface="Arial" panose="020B0604020202020204" pitchFamily="34" charset="0"/>
                <a:ea typeface="Calibri" panose="020F0502020204030204" pitchFamily="34" charset="0"/>
                <a:cs typeface="Times New Roman" panose="02020603050405020304" pitchFamily="18" charset="0"/>
              </a:rPr>
              <a:t>gebruik</a:t>
            </a:r>
            <a:r>
              <a:rPr lang="en-ZA" sz="2000" kern="100" dirty="0">
                <a:effectLst/>
                <a:latin typeface="Arial" panose="020B0604020202020204" pitchFamily="34" charset="0"/>
                <a:ea typeface="Calibri" panose="020F0502020204030204" pitchFamily="34" charset="0"/>
                <a:cs typeface="Times New Roman" panose="02020603050405020304"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8"/>
          <p:cNvSpPr/>
          <p:nvPr/>
        </p:nvSpPr>
        <p:spPr>
          <a:xfrm>
            <a:off x="5400040" y="248292"/>
            <a:ext cx="2054700" cy="2054700"/>
          </a:xfrm>
          <a:prstGeom prst="ellipse">
            <a:avLst/>
          </a:prstGeom>
          <a:gradFill>
            <a:gsLst>
              <a:gs pos="0">
                <a:srgbClr val="FFE02E">
                  <a:alpha val="45882"/>
                </a:srgbClr>
              </a:gs>
              <a:gs pos="72000">
                <a:srgbClr val="B100FF">
                  <a:alpha val="0"/>
                </a:srgbClr>
              </a:gs>
              <a:gs pos="100000">
                <a:srgbClr val="B100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48"/>
          <p:cNvPicPr preferRelativeResize="0"/>
          <p:nvPr/>
        </p:nvPicPr>
        <p:blipFill>
          <a:blip r:embed="rId3">
            <a:alphaModFix/>
          </a:blip>
          <a:stretch>
            <a:fillRect/>
          </a:stretch>
        </p:blipFill>
        <p:spPr>
          <a:xfrm>
            <a:off x="-1119516" y="-597872"/>
            <a:ext cx="2621896" cy="2654713"/>
          </a:xfrm>
          <a:prstGeom prst="rect">
            <a:avLst/>
          </a:prstGeom>
          <a:noFill/>
          <a:ln>
            <a:noFill/>
          </a:ln>
        </p:spPr>
      </p:pic>
      <p:pic>
        <p:nvPicPr>
          <p:cNvPr id="427" name="Google Shape;427;p48"/>
          <p:cNvPicPr preferRelativeResize="0"/>
          <p:nvPr/>
        </p:nvPicPr>
        <p:blipFill>
          <a:blip r:embed="rId4">
            <a:alphaModFix/>
          </a:blip>
          <a:stretch>
            <a:fillRect/>
          </a:stretch>
        </p:blipFill>
        <p:spPr>
          <a:xfrm>
            <a:off x="7976627" y="-136452"/>
            <a:ext cx="2517896" cy="2654713"/>
          </a:xfrm>
          <a:prstGeom prst="rect">
            <a:avLst/>
          </a:prstGeom>
          <a:noFill/>
          <a:ln>
            <a:noFill/>
          </a:ln>
        </p:spPr>
      </p:pic>
      <p:pic>
        <p:nvPicPr>
          <p:cNvPr id="428" name="Google Shape;428;p48"/>
          <p:cNvPicPr preferRelativeResize="0"/>
          <p:nvPr/>
        </p:nvPicPr>
        <p:blipFill>
          <a:blip r:embed="rId5">
            <a:alphaModFix/>
          </a:blip>
          <a:stretch>
            <a:fillRect/>
          </a:stretch>
        </p:blipFill>
        <p:spPr>
          <a:xfrm>
            <a:off x="7976623" y="3470794"/>
            <a:ext cx="2364625" cy="2476954"/>
          </a:xfrm>
          <a:prstGeom prst="rect">
            <a:avLst/>
          </a:prstGeom>
          <a:noFill/>
          <a:ln>
            <a:noFill/>
          </a:ln>
        </p:spPr>
      </p:pic>
      <p:pic>
        <p:nvPicPr>
          <p:cNvPr id="4" name="Picture 3">
            <a:extLst>
              <a:ext uri="{FF2B5EF4-FFF2-40B4-BE49-F238E27FC236}">
                <a16:creationId xmlns:a16="http://schemas.microsoft.com/office/drawing/2014/main" id="{529B3420-E7F4-CC9E-EAAF-FEFC15AF0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913" y="79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FE39C78-B635-D977-6127-6D0B7A330F7E}"/>
              </a:ext>
            </a:extLst>
          </p:cNvPr>
          <p:cNvSpPr txBox="1"/>
          <p:nvPr/>
        </p:nvSpPr>
        <p:spPr>
          <a:xfrm>
            <a:off x="2031493" y="1549523"/>
            <a:ext cx="5487459" cy="3571555"/>
          </a:xfrm>
          <a:prstGeom prst="rect">
            <a:avLst/>
          </a:prstGeom>
          <a:noFill/>
        </p:spPr>
        <p:txBody>
          <a:bodyPr wrap="square">
            <a:spAutoFit/>
          </a:bodyPr>
          <a:lstStyle/>
          <a:p>
            <a:pPr marL="571500" indent="-571500">
              <a:lnSpc>
                <a:spcPct val="115000"/>
              </a:lnSpc>
              <a:buFont typeface="Wingdings" panose="05000000000000000000" pitchFamily="2" charset="2"/>
              <a:buChar char=""/>
            </a:pPr>
            <a:r>
              <a:rPr lang="en-ZA" sz="4000" b="1" i="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SURVEY</a:t>
            </a:r>
            <a:r>
              <a:rPr lang="en-ZA" sz="40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b="1" kern="100" dirty="0" err="1">
                <a:solidFill>
                  <a:srgbClr val="FFFF00"/>
                </a:solidFill>
                <a:effectLst/>
                <a:latin typeface="Arial" panose="020B0604020202020204" pitchFamily="34" charset="0"/>
                <a:ea typeface="Calibri" panose="020F0502020204030204" pitchFamily="34" charset="0"/>
                <a:cs typeface="Times New Roman" panose="02020603050405020304" pitchFamily="18" charset="0"/>
              </a:rPr>
              <a:t>oorsig</a:t>
            </a:r>
            <a:r>
              <a:rPr lang="en-ZA" sz="40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40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15000"/>
              </a:lnSpc>
              <a:buFont typeface="Wingdings" panose="05000000000000000000" pitchFamily="2" charset="2"/>
              <a:buChar char=""/>
            </a:pPr>
            <a:r>
              <a:rPr lang="en-ZA" sz="4000" b="1" i="1" kern="100" dirty="0">
                <a:solidFill>
                  <a:schemeClr val="tx2">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QUESTION</a:t>
            </a:r>
            <a:r>
              <a:rPr lang="en-ZA" sz="4000" b="1" kern="100" dirty="0">
                <a:solidFill>
                  <a:schemeClr val="tx2">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b="1" kern="100" dirty="0" err="1">
                <a:solidFill>
                  <a:schemeClr val="tx2">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vra</a:t>
            </a:r>
            <a:r>
              <a:rPr lang="en-ZA" sz="4000" b="1" kern="100" dirty="0">
                <a:solidFill>
                  <a:schemeClr val="tx2">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ZA" sz="4000" kern="100" dirty="0">
              <a:solidFill>
                <a:schemeClr val="tx2">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15000"/>
              </a:lnSpc>
              <a:buFont typeface="Wingdings" panose="05000000000000000000" pitchFamily="2" charset="2"/>
              <a:buChar char=""/>
            </a:pPr>
            <a:r>
              <a:rPr lang="en-ZA" sz="4000" b="1" i="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READ</a:t>
            </a:r>
            <a:r>
              <a:rPr lang="en-ZA" sz="4000" b="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 (lees)</a:t>
            </a:r>
            <a:endParaRPr lang="en-ZA" sz="4000"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15000"/>
              </a:lnSpc>
              <a:buFont typeface="Wingdings" panose="05000000000000000000" pitchFamily="2" charset="2"/>
              <a:buChar char=""/>
            </a:pPr>
            <a:r>
              <a:rPr lang="en-ZA" sz="4000" b="1" i="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RECITE</a:t>
            </a:r>
            <a:r>
              <a:rPr lang="en-ZA" sz="4000" b="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b="1" kern="100" dirty="0" err="1">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resiteer</a:t>
            </a:r>
            <a:r>
              <a:rPr lang="en-ZA" sz="4000" b="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ZA" sz="4000"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15000"/>
              </a:lnSpc>
              <a:buFont typeface="Wingdings" panose="05000000000000000000" pitchFamily="2" charset="2"/>
              <a:buChar char=""/>
            </a:pPr>
            <a:r>
              <a:rPr lang="en-ZA" sz="4000" b="1" i="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REVIEW</a:t>
            </a:r>
            <a:r>
              <a:rPr lang="en-ZA" sz="4000" b="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en-ZA" sz="4000" b="1" kern="100" dirty="0" err="1">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hersien</a:t>
            </a:r>
            <a:r>
              <a:rPr lang="en-ZA" sz="4000" b="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ZA" sz="4000"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9DE6C92-8157-2B40-63DD-ED072289320D}"/>
              </a:ext>
            </a:extLst>
          </p:cNvPr>
          <p:cNvSpPr txBox="1"/>
          <p:nvPr/>
        </p:nvSpPr>
        <p:spPr>
          <a:xfrm>
            <a:off x="1271625" y="342733"/>
            <a:ext cx="3304884" cy="1323439"/>
          </a:xfrm>
          <a:prstGeom prst="rect">
            <a:avLst/>
          </a:prstGeom>
          <a:noFill/>
        </p:spPr>
        <p:txBody>
          <a:bodyPr wrap="square">
            <a:spAutoFit/>
          </a:bodyPr>
          <a:lstStyle/>
          <a:p>
            <a:r>
              <a:rPr lang="en-ZA" sz="8000" b="1" i="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S</a:t>
            </a:r>
            <a:r>
              <a:rPr lang="en-ZA" sz="8000" b="1" i="1" kern="100" dirty="0">
                <a:solidFill>
                  <a:schemeClr val="tx2">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Q</a:t>
            </a:r>
            <a:r>
              <a:rPr lang="en-ZA" sz="8000" b="1" i="1" kern="100" dirty="0">
                <a:solidFill>
                  <a:schemeClr val="accent4">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3R</a:t>
            </a:r>
            <a:endParaRPr lang="en-ZA" sz="8000" i="1" dirty="0">
              <a:solidFill>
                <a:schemeClr val="accent4">
                  <a:lumMod val="60000"/>
                  <a:lumOff val="4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16" name="Picture 15">
            <a:extLst>
              <a:ext uri="{FF2B5EF4-FFF2-40B4-BE49-F238E27FC236}">
                <a16:creationId xmlns:a16="http://schemas.microsoft.com/office/drawing/2014/main" id="{2A815149-732E-7AC1-04FE-CCB925E9D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075,778 Group Activity Images, Stock Photos &amp; Vectors | Shutterstock">
            <a:extLst>
              <a:ext uri="{FF2B5EF4-FFF2-40B4-BE49-F238E27FC236}">
                <a16:creationId xmlns:a16="http://schemas.microsoft.com/office/drawing/2014/main" id="{F71DC051-3CF4-EFE5-BA36-0D0326CEF1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417" b="10642"/>
          <a:stretch/>
        </p:blipFill>
        <p:spPr bwMode="auto">
          <a:xfrm>
            <a:off x="366766" y="1073544"/>
            <a:ext cx="5775142" cy="32479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A5A618C2-ADA2-D73F-03F9-DA30DD939236}"/>
              </a:ext>
            </a:extLst>
          </p:cNvPr>
          <p:cNvSpPr>
            <a:spLocks noChangeArrowheads="1"/>
          </p:cNvSpPr>
          <p:nvPr/>
        </p:nvSpPr>
        <p:spPr bwMode="auto">
          <a:xfrm>
            <a:off x="6230042" y="1881892"/>
            <a:ext cx="263923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r>
              <a:rPr lang="nl-NL" altLang="en-US" sz="2000" b="1" u="sng" dirty="0">
                <a:solidFill>
                  <a:schemeClr val="accent6"/>
                </a:solidFill>
                <a:latin typeface="Arial" panose="020B0604020202020204" pitchFamily="34" charset="0"/>
                <a:cs typeface="Arial" panose="020B0604020202020204" pitchFamily="34" charset="0"/>
              </a:rPr>
              <a:t>Aktiwiteit 1:
</a:t>
            </a:r>
            <a:r>
              <a:rPr lang="nl-NL" altLang="en-US" sz="2000" b="1" dirty="0">
                <a:solidFill>
                  <a:schemeClr val="accent6"/>
                </a:solidFill>
                <a:latin typeface="Arial" panose="020B0604020202020204" pitchFamily="34" charset="0"/>
                <a:cs typeface="Arial" panose="020B0604020202020204" pitchFamily="34" charset="0"/>
              </a:rPr>
              <a:t>Besin oor wat ons geleer het deur die konsepkaart te voltooi.</a:t>
            </a:r>
            <a:endParaRPr kumimoji="0" lang="en-ZA" altLang="en-US" sz="2000" b="0" i="0"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BD56E16C-C06B-FF7B-FD7F-6CF538703983}"/>
              </a:ext>
            </a:extLst>
          </p:cNvPr>
          <p:cNvSpPr/>
          <p:nvPr/>
        </p:nvSpPr>
        <p:spPr>
          <a:xfrm>
            <a:off x="1225713" y="1943934"/>
            <a:ext cx="3744310" cy="1576552"/>
          </a:xfrm>
          <a:prstGeom prst="roundRect">
            <a:avLst/>
          </a:prstGeom>
          <a:solidFill>
            <a:schemeClr val="accent6"/>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err="1">
                <a:solidFill>
                  <a:schemeClr val="accent5"/>
                </a:solidFill>
              </a:rPr>
              <a:t>Aktiwiteit</a:t>
            </a:r>
            <a:endParaRPr lang="en-US" dirty="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4" name="Google Shape;364;p41"/>
          <p:cNvPicPr preferRelativeResize="0"/>
          <p:nvPr/>
        </p:nvPicPr>
        <p:blipFill>
          <a:blip r:embed="rId3">
            <a:alphaModFix/>
          </a:blip>
          <a:stretch>
            <a:fillRect/>
          </a:stretch>
        </p:blipFill>
        <p:spPr>
          <a:xfrm>
            <a:off x="-1168280" y="1634082"/>
            <a:ext cx="2686849" cy="2550125"/>
          </a:xfrm>
          <a:prstGeom prst="rect">
            <a:avLst/>
          </a:prstGeom>
          <a:noFill/>
          <a:ln>
            <a:noFill/>
          </a:ln>
        </p:spPr>
      </p:pic>
      <p:pic>
        <p:nvPicPr>
          <p:cNvPr id="365" name="Google Shape;365;p41"/>
          <p:cNvPicPr preferRelativeResize="0"/>
          <p:nvPr/>
        </p:nvPicPr>
        <p:blipFill>
          <a:blip r:embed="rId4">
            <a:alphaModFix/>
          </a:blip>
          <a:stretch>
            <a:fillRect/>
          </a:stretch>
        </p:blipFill>
        <p:spPr>
          <a:xfrm>
            <a:off x="7129167" y="-142620"/>
            <a:ext cx="2515135" cy="2651825"/>
          </a:xfrm>
          <a:prstGeom prst="rect">
            <a:avLst/>
          </a:prstGeom>
          <a:noFill/>
          <a:ln>
            <a:noFill/>
          </a:ln>
        </p:spPr>
      </p:pic>
      <p:pic>
        <p:nvPicPr>
          <p:cNvPr id="8" name="Picture 7">
            <a:extLst>
              <a:ext uri="{FF2B5EF4-FFF2-40B4-BE49-F238E27FC236}">
                <a16:creationId xmlns:a16="http://schemas.microsoft.com/office/drawing/2014/main" id="{141A348A-4C88-B9D9-2860-E8650A04D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BFB680F-67EE-1490-9680-EF5F279201FF}"/>
              </a:ext>
            </a:extLst>
          </p:cNvPr>
          <p:cNvSpPr txBox="1"/>
          <p:nvPr/>
        </p:nvSpPr>
        <p:spPr>
          <a:xfrm>
            <a:off x="1437774" y="915435"/>
            <a:ext cx="6268452" cy="3187539"/>
          </a:xfrm>
          <a:prstGeom prst="rect">
            <a:avLst/>
          </a:prstGeom>
          <a:noFill/>
        </p:spPr>
        <p:txBody>
          <a:bodyPr wrap="square">
            <a:spAutoFit/>
          </a:bodyPr>
          <a:lstStyle/>
          <a:p>
            <a:pPr lvl="0" algn="ctr">
              <a:lnSpc>
                <a:spcPct val="115000"/>
              </a:lnSpc>
            </a:pPr>
            <a:r>
              <a:rPr lang="nl-NL" sz="6000" kern="100" dirty="0">
                <a:latin typeface="Arial" panose="020B0604020202020204" pitchFamily="34" charset="0"/>
                <a:ea typeface="Calibri" panose="020F0502020204030204" pitchFamily="34" charset="0"/>
                <a:cs typeface="Times New Roman" panose="02020603050405020304" pitchFamily="18" charset="0"/>
              </a:rPr>
              <a:t>Visuele leerders leer die beste deur te sien.</a:t>
            </a:r>
            <a:endParaRPr lang="en-ZA" sz="60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2" name="Picture 1">
            <a:extLst>
              <a:ext uri="{FF2B5EF4-FFF2-40B4-BE49-F238E27FC236}">
                <a16:creationId xmlns:a16="http://schemas.microsoft.com/office/drawing/2014/main" id="{63DCEDE5-87C7-DBB3-F8D8-DEE3E62FD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187" y="-911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CA68403-DCF5-BD6F-53C6-CDABD24AF903}"/>
              </a:ext>
            </a:extLst>
          </p:cNvPr>
          <p:cNvSpPr txBox="1"/>
          <p:nvPr/>
        </p:nvSpPr>
        <p:spPr>
          <a:xfrm>
            <a:off x="1567364" y="544428"/>
            <a:ext cx="6009271" cy="4249368"/>
          </a:xfrm>
          <a:prstGeom prst="rect">
            <a:avLst/>
          </a:prstGeom>
          <a:noFill/>
        </p:spPr>
        <p:txBody>
          <a:bodyPr wrap="square">
            <a:spAutoFit/>
          </a:bodyPr>
          <a:lstStyle/>
          <a:p>
            <a:pPr lvl="0" algn="ctr">
              <a:lnSpc>
                <a:spcPct val="115000"/>
              </a:lnSpc>
            </a:pPr>
            <a:r>
              <a:rPr lang="nl-NL" sz="6000" kern="100" dirty="0">
                <a:latin typeface="Arial" panose="020B0604020202020204" pitchFamily="34" charset="0"/>
                <a:ea typeface="Calibri" panose="020F0502020204030204" pitchFamily="34" charset="0"/>
                <a:cs typeface="Times New Roman" panose="02020603050405020304" pitchFamily="18" charset="0"/>
              </a:rPr>
              <a:t>Ouditiewe leerders leer die beste deur te hoor.</a:t>
            </a:r>
            <a:endParaRPr lang="en-ZA" sz="60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9" name="Google Shape;379;p43"/>
          <p:cNvPicPr preferRelativeResize="0"/>
          <p:nvPr/>
        </p:nvPicPr>
        <p:blipFill>
          <a:blip r:embed="rId3">
            <a:alphaModFix/>
          </a:blip>
          <a:stretch>
            <a:fillRect/>
          </a:stretch>
        </p:blipFill>
        <p:spPr>
          <a:xfrm>
            <a:off x="7266656" y="3485725"/>
            <a:ext cx="2286667" cy="2640550"/>
          </a:xfrm>
          <a:prstGeom prst="rect">
            <a:avLst/>
          </a:prstGeom>
          <a:noFill/>
          <a:ln>
            <a:noFill/>
          </a:ln>
        </p:spPr>
      </p:pic>
      <p:pic>
        <p:nvPicPr>
          <p:cNvPr id="380" name="Google Shape;380;p43"/>
          <p:cNvPicPr preferRelativeResize="0"/>
          <p:nvPr/>
        </p:nvPicPr>
        <p:blipFill>
          <a:blip r:embed="rId4">
            <a:alphaModFix/>
          </a:blip>
          <a:stretch>
            <a:fillRect/>
          </a:stretch>
        </p:blipFill>
        <p:spPr>
          <a:xfrm>
            <a:off x="-1630130" y="2537674"/>
            <a:ext cx="2868880" cy="2910900"/>
          </a:xfrm>
          <a:prstGeom prst="rect">
            <a:avLst/>
          </a:prstGeom>
          <a:noFill/>
          <a:ln>
            <a:noFill/>
          </a:ln>
        </p:spPr>
      </p:pic>
      <p:pic>
        <p:nvPicPr>
          <p:cNvPr id="381" name="Google Shape;381;p43"/>
          <p:cNvPicPr preferRelativeResize="0"/>
          <p:nvPr/>
        </p:nvPicPr>
        <p:blipFill>
          <a:blip r:embed="rId5">
            <a:alphaModFix/>
          </a:blip>
          <a:stretch>
            <a:fillRect/>
          </a:stretch>
        </p:blipFill>
        <p:spPr>
          <a:xfrm>
            <a:off x="6290474" y="-1520459"/>
            <a:ext cx="3045676" cy="3427276"/>
          </a:xfrm>
          <a:prstGeom prst="rect">
            <a:avLst/>
          </a:prstGeom>
          <a:noFill/>
          <a:ln>
            <a:noFill/>
          </a:ln>
        </p:spPr>
      </p:pic>
      <p:pic>
        <p:nvPicPr>
          <p:cNvPr id="2" name="Picture 1">
            <a:extLst>
              <a:ext uri="{FF2B5EF4-FFF2-40B4-BE49-F238E27FC236}">
                <a16:creationId xmlns:a16="http://schemas.microsoft.com/office/drawing/2014/main" id="{F1032C8E-7758-BC82-160E-A3118F86E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781FCC0-10FE-5300-01DC-D6D2DABA7125}"/>
              </a:ext>
            </a:extLst>
          </p:cNvPr>
          <p:cNvSpPr txBox="1"/>
          <p:nvPr/>
        </p:nvSpPr>
        <p:spPr>
          <a:xfrm>
            <a:off x="1248528" y="1189266"/>
            <a:ext cx="6646943" cy="2878032"/>
          </a:xfrm>
          <a:prstGeom prst="rect">
            <a:avLst/>
          </a:prstGeom>
          <a:noFill/>
        </p:spPr>
        <p:txBody>
          <a:bodyPr wrap="square">
            <a:spAutoFit/>
          </a:bodyPr>
          <a:lstStyle/>
          <a:p>
            <a:pPr lvl="0" algn="ctr">
              <a:lnSpc>
                <a:spcPct val="115000"/>
              </a:lnSpc>
            </a:pPr>
            <a:r>
              <a:rPr lang="nl-NL" sz="5400" kern="100" dirty="0">
                <a:latin typeface="Arial" panose="020B0604020202020204" pitchFamily="34" charset="0"/>
                <a:ea typeface="Calibri" panose="020F0502020204030204" pitchFamily="34" charset="0"/>
                <a:cs typeface="Times New Roman" panose="02020603050405020304" pitchFamily="18" charset="0"/>
              </a:rPr>
              <a:t>Lees-/skryfleerders leer die beste deur te lees en te skryf.</a:t>
            </a:r>
            <a:endParaRPr lang="en-ZA" sz="54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2" name="Picture 1">
            <a:extLst>
              <a:ext uri="{FF2B5EF4-FFF2-40B4-BE49-F238E27FC236}">
                <a16:creationId xmlns:a16="http://schemas.microsoft.com/office/drawing/2014/main" id="{9F329787-D7AE-2714-57F3-16ECE1944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913"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D86C69B-E3C0-F133-1D0C-A4CF7715C9C7}"/>
              </a:ext>
            </a:extLst>
          </p:cNvPr>
          <p:cNvSpPr txBox="1"/>
          <p:nvPr/>
        </p:nvSpPr>
        <p:spPr>
          <a:xfrm>
            <a:off x="1188119" y="1132734"/>
            <a:ext cx="6767762" cy="2878032"/>
          </a:xfrm>
          <a:prstGeom prst="rect">
            <a:avLst/>
          </a:prstGeom>
          <a:noFill/>
        </p:spPr>
        <p:txBody>
          <a:bodyPr wrap="square">
            <a:spAutoFit/>
          </a:bodyPr>
          <a:lstStyle/>
          <a:p>
            <a:pPr lvl="0" algn="ctr">
              <a:lnSpc>
                <a:spcPct val="115000"/>
              </a:lnSpc>
            </a:pPr>
            <a:r>
              <a:rPr lang="nl-NL" sz="5400" kern="100" dirty="0">
                <a:latin typeface="Arial" panose="020B0604020202020204" pitchFamily="34" charset="0"/>
                <a:ea typeface="Calibri" panose="020F0502020204030204" pitchFamily="34" charset="0"/>
                <a:cs typeface="Times New Roman" panose="02020603050405020304" pitchFamily="18" charset="0"/>
              </a:rPr>
              <a:t>Kinestetiese leerders leer die beste deur te beweeg en te doen.</a:t>
            </a:r>
            <a:endParaRPr lang="en-ZA" sz="1200"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6" name="Google Shape;396;p45"/>
          <p:cNvPicPr preferRelativeResize="0"/>
          <p:nvPr/>
        </p:nvPicPr>
        <p:blipFill>
          <a:blip r:embed="rId3">
            <a:alphaModFix/>
          </a:blip>
          <a:stretch>
            <a:fillRect/>
          </a:stretch>
        </p:blipFill>
        <p:spPr>
          <a:xfrm>
            <a:off x="8776774" y="3423433"/>
            <a:ext cx="3601727" cy="2544867"/>
          </a:xfrm>
          <a:prstGeom prst="rect">
            <a:avLst/>
          </a:prstGeom>
          <a:noFill/>
          <a:ln>
            <a:noFill/>
          </a:ln>
        </p:spPr>
      </p:pic>
      <p:pic>
        <p:nvPicPr>
          <p:cNvPr id="397" name="Google Shape;397;p45"/>
          <p:cNvPicPr preferRelativeResize="0"/>
          <p:nvPr/>
        </p:nvPicPr>
        <p:blipFill>
          <a:blip r:embed="rId4">
            <a:alphaModFix/>
          </a:blip>
          <a:stretch>
            <a:fillRect/>
          </a:stretch>
        </p:blipFill>
        <p:spPr>
          <a:xfrm>
            <a:off x="6398374" y="-257333"/>
            <a:ext cx="3601727" cy="2550125"/>
          </a:xfrm>
          <a:prstGeom prst="rect">
            <a:avLst/>
          </a:prstGeom>
          <a:noFill/>
          <a:ln>
            <a:noFill/>
          </a:ln>
        </p:spPr>
      </p:pic>
      <p:pic>
        <p:nvPicPr>
          <p:cNvPr id="2" name="Picture 1">
            <a:extLst>
              <a:ext uri="{FF2B5EF4-FFF2-40B4-BE49-F238E27FC236}">
                <a16:creationId xmlns:a16="http://schemas.microsoft.com/office/drawing/2014/main" id="{0E1EBCCB-56AF-5638-3B05-7F2E27663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1,075,778 Group Activity Images, Stock Photos &amp; Vectors | Shutterstock">
            <a:extLst>
              <a:ext uri="{FF2B5EF4-FFF2-40B4-BE49-F238E27FC236}">
                <a16:creationId xmlns:a16="http://schemas.microsoft.com/office/drawing/2014/main" id="{F979C086-E8C5-1986-6314-5B7D4C32AB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417" b="10642"/>
          <a:stretch/>
        </p:blipFill>
        <p:spPr bwMode="auto">
          <a:xfrm>
            <a:off x="3252217" y="947792"/>
            <a:ext cx="5775142" cy="32479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09E220C2-B77C-2A20-438A-350B00FC9540}"/>
              </a:ext>
            </a:extLst>
          </p:cNvPr>
          <p:cNvSpPr>
            <a:spLocks noChangeArrowheads="1"/>
          </p:cNvSpPr>
          <p:nvPr/>
        </p:nvSpPr>
        <p:spPr bwMode="auto">
          <a:xfrm>
            <a:off x="329702" y="442470"/>
            <a:ext cx="263923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r>
              <a:rPr lang="nl-NL" altLang="en-US" sz="2400" dirty="0">
                <a:solidFill>
                  <a:srgbClr val="020202"/>
                </a:solidFill>
                <a:latin typeface="Arial" panose="020B0604020202020204" pitchFamily="34" charset="0"/>
                <a:cs typeface="Arial" panose="020B0604020202020204" pitchFamily="34" charset="0"/>
              </a:rPr>
              <a:t>Kom ons bepaal watter leerstyle die beste by JOU pas deur die </a:t>
            </a:r>
            <a:r>
              <a:rPr lang="nl-NL" altLang="en-US" sz="2400" b="1" i="1" dirty="0">
                <a:solidFill>
                  <a:srgbClr val="020202"/>
                </a:solidFill>
                <a:latin typeface="Arial" panose="020B0604020202020204" pitchFamily="34" charset="0"/>
                <a:cs typeface="Arial" panose="020B0604020202020204" pitchFamily="34" charset="0"/>
              </a:rPr>
              <a:t>VARK</a:t>
            </a:r>
            <a:r>
              <a:rPr lang="nl-NL" altLang="en-US" sz="2400" b="1" dirty="0">
                <a:solidFill>
                  <a:srgbClr val="020202"/>
                </a:solidFill>
                <a:latin typeface="Arial" panose="020B0604020202020204" pitchFamily="34" charset="0"/>
                <a:cs typeface="Arial" panose="020B0604020202020204" pitchFamily="34" charset="0"/>
              </a:rPr>
              <a:t>-leerstylvraelys te gebruik</a:t>
            </a:r>
            <a:endParaRPr kumimoji="0" lang="en-ZA" altLang="en-US" sz="4000" b="1" i="0" u="none" strike="noStrike" cap="none" normalizeH="0" baseline="0" dirty="0">
              <a:ln>
                <a:noFill/>
              </a:ln>
              <a:solidFill>
                <a:srgbClr val="020202"/>
              </a:solidFill>
              <a:effectLst/>
              <a:latin typeface="Arial" panose="020B0604020202020204" pitchFamily="34" charset="0"/>
            </a:endParaRPr>
          </a:p>
        </p:txBody>
      </p:sp>
      <p:pic>
        <p:nvPicPr>
          <p:cNvPr id="6" name="Picture 5" descr="A checklist with blue ticks&#10;&#10;Description automatically generated">
            <a:extLst>
              <a:ext uri="{FF2B5EF4-FFF2-40B4-BE49-F238E27FC236}">
                <a16:creationId xmlns:a16="http://schemas.microsoft.com/office/drawing/2014/main" id="{E9CD40FD-8E4B-96C0-104D-09508B9B361B}"/>
              </a:ext>
            </a:extLst>
          </p:cNvPr>
          <p:cNvPicPr>
            <a:picLocks noChangeAspect="1"/>
          </p:cNvPicPr>
          <p:nvPr/>
        </p:nvPicPr>
        <p:blipFill>
          <a:blip r:embed="rId7"/>
          <a:stretch>
            <a:fillRect/>
          </a:stretch>
        </p:blipFill>
        <p:spPr>
          <a:xfrm>
            <a:off x="395690" y="3335569"/>
            <a:ext cx="2507253" cy="1664973"/>
          </a:xfrm>
          <a:prstGeom prst="rect">
            <a:avLst/>
          </a:prstGeom>
        </p:spPr>
      </p:pic>
      <p:sp>
        <p:nvSpPr>
          <p:cNvPr id="5" name="Rectangle: Rounded Corners 4">
            <a:extLst>
              <a:ext uri="{FF2B5EF4-FFF2-40B4-BE49-F238E27FC236}">
                <a16:creationId xmlns:a16="http://schemas.microsoft.com/office/drawing/2014/main" id="{3DB30331-6CC8-7686-CAA1-A55E6E108A91}"/>
              </a:ext>
            </a:extLst>
          </p:cNvPr>
          <p:cNvSpPr/>
          <p:nvPr/>
        </p:nvSpPr>
        <p:spPr>
          <a:xfrm>
            <a:off x="4176945" y="1846881"/>
            <a:ext cx="3744310" cy="1576552"/>
          </a:xfrm>
          <a:prstGeom prst="roundRect">
            <a:avLst/>
          </a:prstGeom>
          <a:solidFill>
            <a:schemeClr val="tx1"/>
          </a:solidFill>
          <a:ln w="76200">
            <a:solidFill>
              <a:schemeClr val="bg1">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err="1">
                <a:solidFill>
                  <a:schemeClr val="accent5"/>
                </a:solidFill>
              </a:rPr>
              <a:t>Aktiwiteit</a:t>
            </a:r>
            <a:endParaRPr lang="en-US" dirty="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484455" y="604587"/>
            <a:ext cx="6175090" cy="2497186"/>
          </a:xfrm>
        </p:spPr>
        <p:txBody>
          <a:bodyPr>
            <a:normAutofit fontScale="90000"/>
          </a:bodyPr>
          <a:lstStyle/>
          <a:p>
            <a:pPr>
              <a:lnSpc>
                <a:spcPct val="90000"/>
              </a:lnSpc>
            </a:pPr>
            <a:r>
              <a:rPr lang="en-US" b="1" i="1" dirty="0" err="1">
                <a:solidFill>
                  <a:srgbClr val="020202"/>
                </a:solidFill>
                <a:latin typeface="Britannic Bold" panose="020B0903060703020204" pitchFamily="34" charset="0"/>
              </a:rPr>
              <a:t>VARK</a:t>
            </a:r>
            <a:r>
              <a:rPr lang="en-US" b="1" dirty="0">
                <a:solidFill>
                  <a:srgbClr val="020202"/>
                </a:solidFill>
                <a:latin typeface="Britannic Bold" panose="020B0903060703020204" pitchFamily="34" charset="0"/>
              </a:rPr>
              <a:t> </a:t>
            </a:r>
            <a:r>
              <a:rPr lang="en-US" dirty="0" err="1">
                <a:solidFill>
                  <a:srgbClr val="EBEBEB"/>
                </a:solidFill>
                <a:latin typeface="Britannic Bold" panose="020B0903060703020204" pitchFamily="34" charset="0"/>
              </a:rPr>
              <a:t>Leerstyl</a:t>
            </a:r>
            <a:r>
              <a:rPr lang="en-US" dirty="0">
                <a:solidFill>
                  <a:srgbClr val="EBEBEB"/>
                </a:solidFill>
                <a:latin typeface="Britannic Bold" panose="020B0903060703020204" pitchFamily="34" charset="0"/>
              </a:rPr>
              <a:t>- </a:t>
            </a:r>
            <a:r>
              <a:rPr lang="en-US" dirty="0" err="1">
                <a:solidFill>
                  <a:srgbClr val="EBEBEB"/>
                </a:solidFill>
                <a:latin typeface="Britannic Bold" panose="020B0903060703020204" pitchFamily="34" charset="0"/>
              </a:rPr>
              <a:t>vraelys</a:t>
            </a:r>
            <a:endParaRPr lang="en-US" dirty="0">
              <a:solidFill>
                <a:srgbClr val="EBEBEB"/>
              </a:solidFill>
              <a:latin typeface="Britannic Bold" panose="020B0903060703020204" pitchFamily="34" charset="0"/>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613627" y="4215880"/>
            <a:ext cx="3916745" cy="646065"/>
          </a:xfrm>
        </p:spPr>
        <p:txBody>
          <a:bodyPr>
            <a:normAutofit fontScale="92500" lnSpcReduction="20000"/>
          </a:bodyPr>
          <a:lstStyle/>
          <a:p>
            <a:r>
              <a:rPr lang="en-US" dirty="0">
                <a:solidFill>
                  <a:schemeClr val="tx2">
                    <a:lumMod val="40000"/>
                    <a:lumOff val="60000"/>
                  </a:schemeClr>
                </a:solidFill>
              </a:rPr>
              <a:t>Les 1
</a:t>
            </a:r>
            <a:r>
              <a:rPr lang="en-US" dirty="0" err="1">
                <a:solidFill>
                  <a:schemeClr val="tx2">
                    <a:lumMod val="40000"/>
                    <a:lumOff val="60000"/>
                  </a:schemeClr>
                </a:solidFill>
              </a:rPr>
              <a:t>Klas-aktiwiteit</a:t>
            </a:r>
            <a:endParaRPr lang="en-US" dirty="0">
              <a:solidFill>
                <a:schemeClr val="tx2">
                  <a:lumMod val="40000"/>
                  <a:lumOff val="60000"/>
                </a:schemeClr>
              </a:solidFill>
            </a:endParaRPr>
          </a:p>
        </p:txBody>
      </p:sp>
      <p:pic>
        <p:nvPicPr>
          <p:cNvPr id="4" name="Picture 3">
            <a:extLst>
              <a:ext uri="{FF2B5EF4-FFF2-40B4-BE49-F238E27FC236}">
                <a16:creationId xmlns:a16="http://schemas.microsoft.com/office/drawing/2014/main" id="{0E1EBCCB-56AF-5638-3B05-7F2E27663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546" y="-983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915843"/>
      </p:ext>
    </p:extLst>
  </p:cSld>
  <p:clrMapOvr>
    <a:masterClrMapping/>
  </p:clrMapOvr>
</p:sld>
</file>

<file path=ppt/theme/theme1.xml><?xml version="1.0" encoding="utf-8"?>
<a:theme xmlns:a="http://schemas.openxmlformats.org/drawingml/2006/main" name="Happy Holi! by Slidesgo">
  <a:themeElements>
    <a:clrScheme name="Simple Light">
      <a:dk1>
        <a:srgbClr val="FFF2F2"/>
      </a:dk1>
      <a:lt1>
        <a:srgbClr val="FFE02E"/>
      </a:lt1>
      <a:dk2>
        <a:srgbClr val="45CE41"/>
      </a:dk2>
      <a:lt2>
        <a:srgbClr val="1ABA71"/>
      </a:lt2>
      <a:accent1>
        <a:srgbClr val="4100FF"/>
      </a:accent1>
      <a:accent2>
        <a:srgbClr val="B100FF"/>
      </a:accent2>
      <a:accent3>
        <a:srgbClr val="EA1192"/>
      </a:accent3>
      <a:accent4>
        <a:srgbClr val="FF0100"/>
      </a:accent4>
      <a:accent5>
        <a:srgbClr val="330149"/>
      </a:accent5>
      <a:accent6>
        <a:srgbClr val="FFFFFF"/>
      </a:accent6>
      <a:hlink>
        <a:srgbClr val="3301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592</TotalTime>
  <Words>1375</Words>
  <Application>Microsoft Office PowerPoint</Application>
  <PresentationFormat>On-screen Show (16:9)</PresentationFormat>
  <Paragraphs>69</Paragraphs>
  <Slides>32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Britannic Bold</vt:lpstr>
      <vt:lpstr>Arial</vt:lpstr>
      <vt:lpstr>Darker Grotesque SemiBold</vt:lpstr>
      <vt:lpstr>Wingdings</vt:lpstr>
      <vt:lpstr>Calibri</vt:lpstr>
      <vt:lpstr>Londrina Solid</vt:lpstr>
      <vt:lpstr>Bebas Neue</vt:lpstr>
      <vt:lpstr>Archivo</vt:lpstr>
      <vt:lpstr>Happy Holi! by Slidesgo</vt:lpstr>
      <vt:lpstr>Studievaardighede  Voorkeur van studiestyle vir die benadering van take, en studiestrategie om ’n spesifieke taak te benader in die lig van vooropgestelde vereistes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VARK Leerstyl- vraelys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Holi!</dc:title>
  <dc:creator>Jamiel Landers</dc:creator>
  <cp:lastModifiedBy>Melchior Botes</cp:lastModifiedBy>
  <cp:revision>12</cp:revision>
  <dcterms:modified xsi:type="dcterms:W3CDTF">2023-09-18T12:57:07Z</dcterms:modified>
</cp:coreProperties>
</file>