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6" r:id="rId1"/>
  </p:sldMasterIdLst>
  <p:notesMasterIdLst>
    <p:notesMasterId r:id="rId12"/>
  </p:notesMasterIdLst>
  <p:sldIdLst>
    <p:sldId id="256" r:id="rId2"/>
    <p:sldId id="258" r:id="rId3"/>
    <p:sldId id="257" r:id="rId4"/>
    <p:sldId id="259" r:id="rId5"/>
    <p:sldId id="260" r:id="rId6"/>
    <p:sldId id="264" r:id="rId7"/>
    <p:sldId id="267" r:id="rId8"/>
    <p:sldId id="261" r:id="rId9"/>
    <p:sldId id="272" r:id="rId10"/>
    <p:sldId id="269" r:id="rId11"/>
  </p:sldIdLst>
  <p:sldSz cx="9144000" cy="5143500" type="screen16x9"/>
  <p:notesSz cx="6858000" cy="9144000"/>
  <p:embeddedFontLst>
    <p:embeddedFont>
      <p:font typeface="Oswald" panose="020B0604020202020204" charset="0"/>
      <p:regular r:id="rId13"/>
      <p:bold r:id="rId14"/>
      <p:italic r:id="rId15"/>
      <p:boldItalic r:id="rId16"/>
    </p:embeddedFont>
    <p:embeddedFont>
      <p:font typeface="Oswald SemiBold" panose="020B0604020202020204" charset="0"/>
      <p:regular r:id="rId17"/>
      <p:bold r:id="rId18"/>
      <p:italic r:id="rId19"/>
      <p:boldItalic r:id="rId20"/>
    </p:embeddedFont>
    <p:embeddedFont>
      <p:font typeface="Oswald Medium" panose="020B0604020202020204" charset="0"/>
      <p:regular r:id="rId21"/>
      <p:bold r:id="rId22"/>
    </p:embeddedFont>
    <p:embeddedFont>
      <p:font typeface="Open Sans Light" panose="020B060402020202020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Livvic" panose="020B0604020202020204" charset="0"/>
      <p:regular r:id="rId31"/>
      <p:bold r:id="rId32"/>
      <p:italic r:id="rId33"/>
      <p:boldItalic r:id="rId34"/>
    </p:embeddedFont>
    <p:embeddedFont>
      <p:font typeface="Britannic Bold" panose="020B0903060703020204" pitchFamily="34" charset="0"/>
      <p:regular r:id="rId35"/>
    </p:embeddedFont>
    <p:embeddedFont>
      <p:font typeface="Oswald MediumItalic" panose="020B0604020202020204" charset="0"/>
      <p:italic r:id="rId36"/>
    </p:embeddedFont>
    <p:embeddedFont>
      <p:font typeface="Calibri" panose="020F0502020204030204" pitchFamily="34" charset="0"/>
      <p:regular r:id="rId37"/>
      <p:bold r:id="rId38"/>
      <p:italic r:id="rId39"/>
      <p:boldItalic r:id="rId40"/>
    </p:embeddedFont>
    <p:embeddedFont>
      <p:font typeface="Montserrat L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583">
          <p15:clr>
            <a:srgbClr val="9AA0A6"/>
          </p15:clr>
        </p15:guide>
        <p15:guide id="2" orient="horz" pos="795">
          <p15:clr>
            <a:srgbClr val="9AA0A6"/>
          </p15:clr>
        </p15:guide>
        <p15:guide id="3" orient="horz" pos="1892">
          <p15:clr>
            <a:srgbClr val="9AA0A6"/>
          </p15:clr>
        </p15:guide>
        <p15:guide id="4" pos="2205">
          <p15:clr>
            <a:srgbClr val="9AA0A6"/>
          </p15:clr>
        </p15:guide>
        <p15:guide id="5" pos="52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A2AD3-F5BE-4450-8CAB-289811F0F18F}" v="27" dt="2023-09-15T12:21:00.639"/>
  </p1510:revLst>
</p1510:revInfo>
</file>

<file path=ppt/tableStyles.xml><?xml version="1.0" encoding="utf-8"?>
<a:tblStyleLst xmlns:a="http://schemas.openxmlformats.org/drawingml/2006/main" def="{8C63AC95-4CDB-446A-9DB0-15BCA10893D6}">
  <a:tblStyle styleId="{8C63AC95-4CDB-446A-9DB0-15BCA10893D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1BB9988-A899-4A44-B2AE-42464F3ECF6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4" d="100"/>
          <a:sy n="124" d="100"/>
        </p:scale>
        <p:origin x="182" y="110"/>
      </p:cViewPr>
      <p:guideLst>
        <p:guide pos="3583"/>
        <p:guide orient="horz" pos="795"/>
        <p:guide orient="horz" pos="1892"/>
        <p:guide pos="2205"/>
        <p:guide pos="52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font" Target="fonts/font17.fntdata"/><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presProps" Target="presProps.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font" Target="fonts/font3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font" Target="fonts/font3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viewProps" Target="viewProps.xml"/><Relationship Id="rId20" Type="http://schemas.openxmlformats.org/officeDocument/2006/relationships/font" Target="fonts/font8.fntdata"/><Relationship Id="rId41" Type="http://schemas.openxmlformats.org/officeDocument/2006/relationships/font" Target="fonts/font29.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d655ace8-ee12-4979-8db1-e11294b53c94" providerId="ADAL" clId="{A573F8BA-79E0-4A28-A32D-C3015B1064E7}"/>
    <pc:docChg chg="undo custSel addSld delSld modSld sldOrd delMainMaster">
      <pc:chgData name="Kerri Cunningham" userId="d655ace8-ee12-4979-8db1-e11294b53c94" providerId="ADAL" clId="{A573F8BA-79E0-4A28-A32D-C3015B1064E7}" dt="2023-09-09T01:58:17.308" v="802" actId="1076"/>
      <pc:docMkLst>
        <pc:docMk/>
      </pc:docMkLst>
      <pc:sldChg chg="addSp modSp mod">
        <pc:chgData name="Kerri Cunningham" userId="d655ace8-ee12-4979-8db1-e11294b53c94" providerId="ADAL" clId="{A573F8BA-79E0-4A28-A32D-C3015B1064E7}" dt="2023-09-03T18:20:36.884" v="257" actId="1076"/>
        <pc:sldMkLst>
          <pc:docMk/>
          <pc:sldMk cId="0" sldId="256"/>
        </pc:sldMkLst>
        <pc:spChg chg="add mod">
          <ac:chgData name="Kerri Cunningham" userId="d655ace8-ee12-4979-8db1-e11294b53c94" providerId="ADAL" clId="{A573F8BA-79E0-4A28-A32D-C3015B1064E7}" dt="2023-09-03T18:20:31.523" v="256" actId="1076"/>
          <ac:spMkLst>
            <pc:docMk/>
            <pc:sldMk cId="0" sldId="256"/>
            <ac:spMk id="4" creationId="{307A73F2-E152-9FBB-13AF-043181F35D53}"/>
          </ac:spMkLst>
        </pc:spChg>
        <pc:spChg chg="mod">
          <ac:chgData name="Kerri Cunningham" userId="d655ace8-ee12-4979-8db1-e11294b53c94" providerId="ADAL" clId="{A573F8BA-79E0-4A28-A32D-C3015B1064E7}" dt="2023-09-03T18:20:36.884" v="257" actId="1076"/>
          <ac:spMkLst>
            <pc:docMk/>
            <pc:sldMk cId="0" sldId="256"/>
            <ac:spMk id="532" creationId="{00000000-0000-0000-0000-000000000000}"/>
          </ac:spMkLst>
        </pc:spChg>
        <pc:spChg chg="mod">
          <ac:chgData name="Kerri Cunningham" userId="d655ace8-ee12-4979-8db1-e11294b53c94" providerId="ADAL" clId="{A573F8BA-79E0-4A28-A32D-C3015B1064E7}" dt="2023-09-03T18:17:37.849" v="225" actId="113"/>
          <ac:spMkLst>
            <pc:docMk/>
            <pc:sldMk cId="0" sldId="256"/>
            <ac:spMk id="533" creationId="{00000000-0000-0000-0000-000000000000}"/>
          </ac:spMkLst>
        </pc:spChg>
        <pc:picChg chg="add mod">
          <ac:chgData name="Kerri Cunningham" userId="d655ace8-ee12-4979-8db1-e11294b53c94" providerId="ADAL" clId="{A573F8BA-79E0-4A28-A32D-C3015B1064E7}" dt="2023-08-31T22:49:56.535" v="45"/>
          <ac:picMkLst>
            <pc:docMk/>
            <pc:sldMk cId="0" sldId="256"/>
            <ac:picMk id="2" creationId="{5D790CA0-ECFD-2F3B-A4AB-EA8C9C4F5601}"/>
          </ac:picMkLst>
        </pc:picChg>
      </pc:sldChg>
      <pc:sldChg chg="addSp delSp modSp mod ord modNotes">
        <pc:chgData name="Kerri Cunningham" userId="d655ace8-ee12-4979-8db1-e11294b53c94" providerId="ADAL" clId="{A573F8BA-79E0-4A28-A32D-C3015B1064E7}" dt="2023-09-03T23:11:17.729" v="373" actId="1076"/>
        <pc:sldMkLst>
          <pc:docMk/>
          <pc:sldMk cId="0" sldId="257"/>
        </pc:sldMkLst>
        <pc:spChg chg="add mod">
          <ac:chgData name="Kerri Cunningham" userId="d655ace8-ee12-4979-8db1-e11294b53c94" providerId="ADAL" clId="{A573F8BA-79E0-4A28-A32D-C3015B1064E7}" dt="2023-09-03T23:11:17.729" v="373" actId="1076"/>
          <ac:spMkLst>
            <pc:docMk/>
            <pc:sldMk cId="0" sldId="257"/>
            <ac:spMk id="4" creationId="{C66271F2-B966-E5B9-2D87-D4612212C006}"/>
          </ac:spMkLst>
        </pc:spChg>
        <pc:spChg chg="del mod">
          <ac:chgData name="Kerri Cunningham" userId="d655ace8-ee12-4979-8db1-e11294b53c94" providerId="ADAL" clId="{A573F8BA-79E0-4A28-A32D-C3015B1064E7}" dt="2023-09-03T18:17:50.767" v="227" actId="478"/>
          <ac:spMkLst>
            <pc:docMk/>
            <pc:sldMk cId="0" sldId="257"/>
            <ac:spMk id="539" creationId="{00000000-0000-0000-0000-000000000000}"/>
          </ac:spMkLst>
        </pc:spChg>
        <pc:spChg chg="del mod">
          <ac:chgData name="Kerri Cunningham" userId="d655ace8-ee12-4979-8db1-e11294b53c94" providerId="ADAL" clId="{A573F8BA-79E0-4A28-A32D-C3015B1064E7}" dt="2023-09-03T18:17:51.647" v="228" actId="478"/>
          <ac:spMkLst>
            <pc:docMk/>
            <pc:sldMk cId="0" sldId="257"/>
            <ac:spMk id="540" creationId="{00000000-0000-0000-0000-000000000000}"/>
          </ac:spMkLst>
        </pc:spChg>
        <pc:picChg chg="add mod">
          <ac:chgData name="Kerri Cunningham" userId="d655ace8-ee12-4979-8db1-e11294b53c94" providerId="ADAL" clId="{A573F8BA-79E0-4A28-A32D-C3015B1064E7}" dt="2023-08-31T22:49:59.703" v="46"/>
          <ac:picMkLst>
            <pc:docMk/>
            <pc:sldMk cId="0" sldId="257"/>
            <ac:picMk id="2" creationId="{B2B8728B-0151-7AB3-C627-40C71FD94DFA}"/>
          </ac:picMkLst>
        </pc:picChg>
      </pc:sldChg>
      <pc:sldChg chg="addSp delSp modSp mod modNotes">
        <pc:chgData name="Kerri Cunningham" userId="d655ace8-ee12-4979-8db1-e11294b53c94" providerId="ADAL" clId="{A573F8BA-79E0-4A28-A32D-C3015B1064E7}" dt="2023-09-03T23:09:37.471" v="266" actId="1076"/>
        <pc:sldMkLst>
          <pc:docMk/>
          <pc:sldMk cId="0" sldId="258"/>
        </pc:sldMkLst>
        <pc:spChg chg="add mod">
          <ac:chgData name="Kerri Cunningham" userId="d655ace8-ee12-4979-8db1-e11294b53c94" providerId="ADAL" clId="{A573F8BA-79E0-4A28-A32D-C3015B1064E7}" dt="2023-09-03T23:09:37.471" v="266" actId="1076"/>
          <ac:spMkLst>
            <pc:docMk/>
            <pc:sldMk cId="0" sldId="258"/>
            <ac:spMk id="4" creationId="{16BDDD90-954B-8686-137C-CB376484C940}"/>
          </ac:spMkLst>
        </pc:spChg>
        <pc:spChg chg="mod">
          <ac:chgData name="Kerri Cunningham" userId="d655ace8-ee12-4979-8db1-e11294b53c94" providerId="ADAL" clId="{A573F8BA-79E0-4A28-A32D-C3015B1064E7}" dt="2023-08-31T23:17:39.371" v="199" actId="20577"/>
          <ac:spMkLst>
            <pc:docMk/>
            <pc:sldMk cId="0" sldId="258"/>
            <ac:spMk id="545" creationId="{00000000-0000-0000-0000-000000000000}"/>
          </ac:spMkLst>
        </pc:spChg>
        <pc:spChg chg="del mod">
          <ac:chgData name="Kerri Cunningham" userId="d655ace8-ee12-4979-8db1-e11294b53c94" providerId="ADAL" clId="{A573F8BA-79E0-4A28-A32D-C3015B1064E7}" dt="2023-09-03T18:17:47.261" v="226" actId="478"/>
          <ac:spMkLst>
            <pc:docMk/>
            <pc:sldMk cId="0" sldId="258"/>
            <ac:spMk id="546" creationId="{00000000-0000-0000-0000-000000000000}"/>
          </ac:spMkLst>
        </pc:spChg>
        <pc:picChg chg="add mod">
          <ac:chgData name="Kerri Cunningham" userId="d655ace8-ee12-4979-8db1-e11294b53c94" providerId="ADAL" clId="{A573F8BA-79E0-4A28-A32D-C3015B1064E7}" dt="2023-08-31T22:50:01.739" v="47"/>
          <ac:picMkLst>
            <pc:docMk/>
            <pc:sldMk cId="0" sldId="258"/>
            <ac:picMk id="2" creationId="{930558E7-76D4-0D01-AC75-6A04B29D6EE3}"/>
          </ac:picMkLst>
        </pc:picChg>
        <pc:picChg chg="del">
          <ac:chgData name="Kerri Cunningham" userId="d655ace8-ee12-4979-8db1-e11294b53c94" providerId="ADAL" clId="{A573F8BA-79E0-4A28-A32D-C3015B1064E7}" dt="2023-08-31T23:17:31.615" v="197" actId="478"/>
          <ac:picMkLst>
            <pc:docMk/>
            <pc:sldMk cId="0" sldId="258"/>
            <ac:picMk id="547" creationId="{00000000-0000-0000-0000-000000000000}"/>
          </ac:picMkLst>
        </pc:picChg>
      </pc:sldChg>
      <pc:sldChg chg="addSp delSp modSp mod modNotes">
        <pc:chgData name="Kerri Cunningham" userId="d655ace8-ee12-4979-8db1-e11294b53c94" providerId="ADAL" clId="{A573F8BA-79E0-4A28-A32D-C3015B1064E7}" dt="2023-09-03T23:11:49.334" v="381" actId="20577"/>
        <pc:sldMkLst>
          <pc:docMk/>
          <pc:sldMk cId="0" sldId="259"/>
        </pc:sldMkLst>
        <pc:spChg chg="add mod">
          <ac:chgData name="Kerri Cunningham" userId="d655ace8-ee12-4979-8db1-e11294b53c94" providerId="ADAL" clId="{A573F8BA-79E0-4A28-A32D-C3015B1064E7}" dt="2023-09-03T23:11:49.334" v="381" actId="20577"/>
          <ac:spMkLst>
            <pc:docMk/>
            <pc:sldMk cId="0" sldId="259"/>
            <ac:spMk id="4" creationId="{428AA293-BA7E-F6C5-83CB-8AB20E2426A1}"/>
          </ac:spMkLst>
        </pc:spChg>
        <pc:spChg chg="del mod">
          <ac:chgData name="Kerri Cunningham" userId="d655ace8-ee12-4979-8db1-e11294b53c94" providerId="ADAL" clId="{A573F8BA-79E0-4A28-A32D-C3015B1064E7}" dt="2023-09-03T18:17:54.247" v="229" actId="478"/>
          <ac:spMkLst>
            <pc:docMk/>
            <pc:sldMk cId="0" sldId="259"/>
            <ac:spMk id="552" creationId="{00000000-0000-0000-0000-000000000000}"/>
          </ac:spMkLst>
        </pc:spChg>
        <pc:spChg chg="del mod">
          <ac:chgData name="Kerri Cunningham" userId="d655ace8-ee12-4979-8db1-e11294b53c94" providerId="ADAL" clId="{A573F8BA-79E0-4A28-A32D-C3015B1064E7}" dt="2023-09-03T18:17:56.573" v="230" actId="478"/>
          <ac:spMkLst>
            <pc:docMk/>
            <pc:sldMk cId="0" sldId="259"/>
            <ac:spMk id="553" creationId="{00000000-0000-0000-0000-000000000000}"/>
          </ac:spMkLst>
        </pc:spChg>
        <pc:picChg chg="add mod">
          <ac:chgData name="Kerri Cunningham" userId="d655ace8-ee12-4979-8db1-e11294b53c94" providerId="ADAL" clId="{A573F8BA-79E0-4A28-A32D-C3015B1064E7}" dt="2023-08-31T22:50:07.422" v="48"/>
          <ac:picMkLst>
            <pc:docMk/>
            <pc:sldMk cId="0" sldId="259"/>
            <ac:picMk id="2" creationId="{3BC5D99D-B2A5-8F79-990F-42BE4281824E}"/>
          </ac:picMkLst>
        </pc:picChg>
      </pc:sldChg>
      <pc:sldChg chg="addSp delSp modSp mod modNotes">
        <pc:chgData name="Kerri Cunningham" userId="d655ace8-ee12-4979-8db1-e11294b53c94" providerId="ADAL" clId="{A573F8BA-79E0-4A28-A32D-C3015B1064E7}" dt="2023-09-03T23:59:23.821" v="568" actId="1076"/>
        <pc:sldMkLst>
          <pc:docMk/>
          <pc:sldMk cId="0" sldId="260"/>
        </pc:sldMkLst>
        <pc:spChg chg="add mod">
          <ac:chgData name="Kerri Cunningham" userId="d655ace8-ee12-4979-8db1-e11294b53c94" providerId="ADAL" clId="{A573F8BA-79E0-4A28-A32D-C3015B1064E7}" dt="2023-09-03T23:13:42.412" v="422" actId="1076"/>
          <ac:spMkLst>
            <pc:docMk/>
            <pc:sldMk cId="0" sldId="260"/>
            <ac:spMk id="4" creationId="{69976F8E-A59D-0678-33D6-68823753FE28}"/>
          </ac:spMkLst>
        </pc:spChg>
        <pc:spChg chg="add mod">
          <ac:chgData name="Kerri Cunningham" userId="d655ace8-ee12-4979-8db1-e11294b53c94" providerId="ADAL" clId="{A573F8BA-79E0-4A28-A32D-C3015B1064E7}" dt="2023-09-03T23:59:19.294" v="566" actId="1076"/>
          <ac:spMkLst>
            <pc:docMk/>
            <pc:sldMk cId="0" sldId="260"/>
            <ac:spMk id="8" creationId="{D87B279A-E35D-1F22-BF41-032AF6DD12C9}"/>
          </ac:spMkLst>
        </pc:spChg>
        <pc:spChg chg="add mod">
          <ac:chgData name="Kerri Cunningham" userId="d655ace8-ee12-4979-8db1-e11294b53c94" providerId="ADAL" clId="{A573F8BA-79E0-4A28-A32D-C3015B1064E7}" dt="2023-09-03T23:59:23.821" v="568" actId="1076"/>
          <ac:spMkLst>
            <pc:docMk/>
            <pc:sldMk cId="0" sldId="260"/>
            <ac:spMk id="10" creationId="{D3E36810-2827-D0FF-5878-835DDA3F50D6}"/>
          </ac:spMkLst>
        </pc:spChg>
        <pc:spChg chg="del mod">
          <ac:chgData name="Kerri Cunningham" userId="d655ace8-ee12-4979-8db1-e11294b53c94" providerId="ADAL" clId="{A573F8BA-79E0-4A28-A32D-C3015B1064E7}" dt="2023-09-03T18:18:01.435" v="232" actId="478"/>
          <ac:spMkLst>
            <pc:docMk/>
            <pc:sldMk cId="0" sldId="260"/>
            <ac:spMk id="558" creationId="{00000000-0000-0000-0000-000000000000}"/>
          </ac:spMkLst>
        </pc:spChg>
        <pc:spChg chg="del mod">
          <ac:chgData name="Kerri Cunningham" userId="d655ace8-ee12-4979-8db1-e11294b53c94" providerId="ADAL" clId="{A573F8BA-79E0-4A28-A32D-C3015B1064E7}" dt="2023-09-03T18:18:00.253" v="231" actId="478"/>
          <ac:spMkLst>
            <pc:docMk/>
            <pc:sldMk cId="0" sldId="260"/>
            <ac:spMk id="559" creationId="{00000000-0000-0000-0000-000000000000}"/>
          </ac:spMkLst>
        </pc:spChg>
        <pc:picChg chg="add mod">
          <ac:chgData name="Kerri Cunningham" userId="d655ace8-ee12-4979-8db1-e11294b53c94" providerId="ADAL" clId="{A573F8BA-79E0-4A28-A32D-C3015B1064E7}" dt="2023-08-31T22:50:10.199" v="49"/>
          <ac:picMkLst>
            <pc:docMk/>
            <pc:sldMk cId="0" sldId="260"/>
            <ac:picMk id="2" creationId="{EAD398BA-4844-3917-D365-E604EEAEC219}"/>
          </ac:picMkLst>
        </pc:picChg>
        <pc:picChg chg="add mod">
          <ac:chgData name="Kerri Cunningham" userId="d655ace8-ee12-4979-8db1-e11294b53c94" providerId="ADAL" clId="{A573F8BA-79E0-4A28-A32D-C3015B1064E7}" dt="2023-09-03T23:58:33.576" v="536" actId="1076"/>
          <ac:picMkLst>
            <pc:docMk/>
            <pc:sldMk cId="0" sldId="260"/>
            <ac:picMk id="6" creationId="{A5D51FB4-F7D4-0C7E-7C1C-08A34F9BEFD3}"/>
          </ac:picMkLst>
        </pc:picChg>
      </pc:sldChg>
      <pc:sldChg chg="addSp delSp modSp mod modNotes">
        <pc:chgData name="Kerri Cunningham" userId="d655ace8-ee12-4979-8db1-e11294b53c94" providerId="ADAL" clId="{A573F8BA-79E0-4A28-A32D-C3015B1064E7}" dt="2023-09-03T23:16:10.188" v="440" actId="1076"/>
        <pc:sldMkLst>
          <pc:docMk/>
          <pc:sldMk cId="0" sldId="261"/>
        </pc:sldMkLst>
        <pc:spChg chg="add mod ord">
          <ac:chgData name="Kerri Cunningham" userId="d655ace8-ee12-4979-8db1-e11294b53c94" providerId="ADAL" clId="{A573F8BA-79E0-4A28-A32D-C3015B1064E7}" dt="2023-09-03T23:16:07.677" v="439" actId="1076"/>
          <ac:spMkLst>
            <pc:docMk/>
            <pc:sldMk cId="0" sldId="261"/>
            <ac:spMk id="4" creationId="{14F6E0A7-52F3-933C-90B7-9EE5884021E2}"/>
          </ac:spMkLst>
        </pc:spChg>
        <pc:spChg chg="del mod">
          <ac:chgData name="Kerri Cunningham" userId="d655ace8-ee12-4979-8db1-e11294b53c94" providerId="ADAL" clId="{A573F8BA-79E0-4A28-A32D-C3015B1064E7}" dt="2023-09-03T18:18:04.509" v="233" actId="478"/>
          <ac:spMkLst>
            <pc:docMk/>
            <pc:sldMk cId="0" sldId="261"/>
            <ac:spMk id="564" creationId="{00000000-0000-0000-0000-000000000000}"/>
          </ac:spMkLst>
        </pc:spChg>
        <pc:spChg chg="del mod">
          <ac:chgData name="Kerri Cunningham" userId="d655ace8-ee12-4979-8db1-e11294b53c94" providerId="ADAL" clId="{A573F8BA-79E0-4A28-A32D-C3015B1064E7}" dt="2023-09-03T18:18:06.457" v="234" actId="478"/>
          <ac:spMkLst>
            <pc:docMk/>
            <pc:sldMk cId="0" sldId="261"/>
            <ac:spMk id="565" creationId="{00000000-0000-0000-0000-000000000000}"/>
          </ac:spMkLst>
        </pc:spChg>
        <pc:picChg chg="add mod">
          <ac:chgData name="Kerri Cunningham" userId="d655ace8-ee12-4979-8db1-e11294b53c94" providerId="ADAL" clId="{A573F8BA-79E0-4A28-A32D-C3015B1064E7}" dt="2023-08-31T22:50:13.216" v="50"/>
          <ac:picMkLst>
            <pc:docMk/>
            <pc:sldMk cId="0" sldId="261"/>
            <ac:picMk id="2" creationId="{2728452F-D46A-F3F1-E7E0-37DFC85F6CDE}"/>
          </ac:picMkLst>
        </pc:picChg>
        <pc:picChg chg="add mod">
          <ac:chgData name="Kerri Cunningham" userId="d655ace8-ee12-4979-8db1-e11294b53c94" providerId="ADAL" clId="{A573F8BA-79E0-4A28-A32D-C3015B1064E7}" dt="2023-09-03T23:16:10.188" v="440" actId="1076"/>
          <ac:picMkLst>
            <pc:docMk/>
            <pc:sldMk cId="0" sldId="261"/>
            <ac:picMk id="6" creationId="{990B4AAE-91E5-3A05-783C-7EB332F8DBE1}"/>
          </ac:picMkLst>
        </pc:picChg>
      </pc:sldChg>
      <pc:sldChg chg="addSp modSp del modNotes">
        <pc:chgData name="Kerri Cunningham" userId="d655ace8-ee12-4979-8db1-e11294b53c94" providerId="ADAL" clId="{A573F8BA-79E0-4A28-A32D-C3015B1064E7}" dt="2023-08-31T22:51:51.151" v="103" actId="47"/>
        <pc:sldMkLst>
          <pc:docMk/>
          <pc:sldMk cId="0" sldId="262"/>
        </pc:sldMkLst>
        <pc:picChg chg="add mod">
          <ac:chgData name="Kerri Cunningham" userId="d655ace8-ee12-4979-8db1-e11294b53c94" providerId="ADAL" clId="{A573F8BA-79E0-4A28-A32D-C3015B1064E7}" dt="2023-08-31T22:50:15.588" v="51"/>
          <ac:picMkLst>
            <pc:docMk/>
            <pc:sldMk cId="0" sldId="262"/>
            <ac:picMk id="2" creationId="{C5679484-8AA6-253B-E89B-E306A3BEDC2F}"/>
          </ac:picMkLst>
        </pc:picChg>
      </pc:sldChg>
      <pc:sldChg chg="addSp delSp modSp del mod delAnim modNotes">
        <pc:chgData name="Kerri Cunningham" userId="d655ace8-ee12-4979-8db1-e11294b53c94" providerId="ADAL" clId="{A573F8BA-79E0-4A28-A32D-C3015B1064E7}" dt="2023-09-03T18:18:10.169" v="235" actId="47"/>
        <pc:sldMkLst>
          <pc:docMk/>
          <pc:sldMk cId="0" sldId="263"/>
        </pc:sldMkLst>
        <pc:spChg chg="add del mod">
          <ac:chgData name="Kerri Cunningham" userId="d655ace8-ee12-4979-8db1-e11294b53c94" providerId="ADAL" clId="{A573F8BA-79E0-4A28-A32D-C3015B1064E7}" dt="2023-08-31T22:52:48.552" v="121" actId="478"/>
          <ac:spMkLst>
            <pc:docMk/>
            <pc:sldMk cId="0" sldId="263"/>
            <ac:spMk id="4" creationId="{DC6FC87C-8C90-857C-6871-DFE762AD8091}"/>
          </ac:spMkLst>
        </pc:spChg>
        <pc:spChg chg="add del mod">
          <ac:chgData name="Kerri Cunningham" userId="d655ace8-ee12-4979-8db1-e11294b53c94" providerId="ADAL" clId="{A573F8BA-79E0-4A28-A32D-C3015B1064E7}" dt="2023-08-31T22:52:48.552" v="121" actId="478"/>
          <ac:spMkLst>
            <pc:docMk/>
            <pc:sldMk cId="0" sldId="263"/>
            <ac:spMk id="6" creationId="{1F575116-B99D-F49D-CE85-05F39760F98D}"/>
          </ac:spMkLst>
        </pc:spChg>
        <pc:spChg chg="add del mod">
          <ac:chgData name="Kerri Cunningham" userId="d655ace8-ee12-4979-8db1-e11294b53c94" providerId="ADAL" clId="{A573F8BA-79E0-4A28-A32D-C3015B1064E7}" dt="2023-08-31T22:52:48.552" v="121" actId="478"/>
          <ac:spMkLst>
            <pc:docMk/>
            <pc:sldMk cId="0" sldId="263"/>
            <ac:spMk id="8" creationId="{EF1C795F-09FD-8717-CBAE-EA4D1E9B4AD5}"/>
          </ac:spMkLst>
        </pc:spChg>
        <pc:spChg chg="add del mod">
          <ac:chgData name="Kerri Cunningham" userId="d655ace8-ee12-4979-8db1-e11294b53c94" providerId="ADAL" clId="{A573F8BA-79E0-4A28-A32D-C3015B1064E7}" dt="2023-08-31T22:52:48.552" v="121" actId="478"/>
          <ac:spMkLst>
            <pc:docMk/>
            <pc:sldMk cId="0" sldId="263"/>
            <ac:spMk id="10" creationId="{A3C068BC-0001-BB26-0759-27F0C345BA65}"/>
          </ac:spMkLst>
        </pc:spChg>
        <pc:spChg chg="add del mod">
          <ac:chgData name="Kerri Cunningham" userId="d655ace8-ee12-4979-8db1-e11294b53c94" providerId="ADAL" clId="{A573F8BA-79E0-4A28-A32D-C3015B1064E7}" dt="2023-08-31T22:52:48.552" v="121" actId="478"/>
          <ac:spMkLst>
            <pc:docMk/>
            <pc:sldMk cId="0" sldId="263"/>
            <ac:spMk id="12" creationId="{A61539A6-462D-6D48-4600-20F6BD6D5FD6}"/>
          </ac:spMkLst>
        </pc:spChg>
        <pc:spChg chg="add del mod">
          <ac:chgData name="Kerri Cunningham" userId="d655ace8-ee12-4979-8db1-e11294b53c94" providerId="ADAL" clId="{A573F8BA-79E0-4A28-A32D-C3015B1064E7}" dt="2023-08-31T22:52:48.552" v="121" actId="478"/>
          <ac:spMkLst>
            <pc:docMk/>
            <pc:sldMk cId="0" sldId="263"/>
            <ac:spMk id="14" creationId="{BEFA2D42-F649-5271-33D9-49552A0471A7}"/>
          </ac:spMkLst>
        </pc:spChg>
        <pc:spChg chg="add del mod">
          <ac:chgData name="Kerri Cunningham" userId="d655ace8-ee12-4979-8db1-e11294b53c94" providerId="ADAL" clId="{A573F8BA-79E0-4A28-A32D-C3015B1064E7}" dt="2023-08-31T22:52:48.552" v="121" actId="478"/>
          <ac:spMkLst>
            <pc:docMk/>
            <pc:sldMk cId="0" sldId="263"/>
            <ac:spMk id="16" creationId="{2559CDDC-5E08-9D97-CF5E-50DF7F20BF34}"/>
          </ac:spMkLst>
        </pc:spChg>
        <pc:spChg chg="add del mod">
          <ac:chgData name="Kerri Cunningham" userId="d655ace8-ee12-4979-8db1-e11294b53c94" providerId="ADAL" clId="{A573F8BA-79E0-4A28-A32D-C3015B1064E7}" dt="2023-08-31T22:52:48.552" v="121" actId="478"/>
          <ac:spMkLst>
            <pc:docMk/>
            <pc:sldMk cId="0" sldId="263"/>
            <ac:spMk id="18" creationId="{2A52199D-ECAA-36DE-D24E-091DDF1EFECF}"/>
          </ac:spMkLst>
        </pc:spChg>
        <pc:spChg chg="add del mod">
          <ac:chgData name="Kerri Cunningham" userId="d655ace8-ee12-4979-8db1-e11294b53c94" providerId="ADAL" clId="{A573F8BA-79E0-4A28-A32D-C3015B1064E7}" dt="2023-08-31T22:52:48.552" v="121" actId="478"/>
          <ac:spMkLst>
            <pc:docMk/>
            <pc:sldMk cId="0" sldId="263"/>
            <ac:spMk id="20" creationId="{A3C1BB54-E7C4-3031-BB90-1308C4D60C9D}"/>
          </ac:spMkLst>
        </pc:spChg>
        <pc:spChg chg="add del mod">
          <ac:chgData name="Kerri Cunningham" userId="d655ace8-ee12-4979-8db1-e11294b53c94" providerId="ADAL" clId="{A573F8BA-79E0-4A28-A32D-C3015B1064E7}" dt="2023-08-31T22:52:48.552" v="121" actId="478"/>
          <ac:spMkLst>
            <pc:docMk/>
            <pc:sldMk cId="0" sldId="263"/>
            <ac:spMk id="22" creationId="{C0C0065F-6B47-D285-5389-05936E527CF7}"/>
          </ac:spMkLst>
        </pc:spChg>
        <pc:spChg chg="add del mod">
          <ac:chgData name="Kerri Cunningham" userId="d655ace8-ee12-4979-8db1-e11294b53c94" providerId="ADAL" clId="{A573F8BA-79E0-4A28-A32D-C3015B1064E7}" dt="2023-08-31T22:52:48.552" v="121" actId="478"/>
          <ac:spMkLst>
            <pc:docMk/>
            <pc:sldMk cId="0" sldId="263"/>
            <ac:spMk id="24" creationId="{793FE55C-124B-27E8-778C-E8C5949B014E}"/>
          </ac:spMkLst>
        </pc:spChg>
        <pc:spChg chg="add del mod">
          <ac:chgData name="Kerri Cunningham" userId="d655ace8-ee12-4979-8db1-e11294b53c94" providerId="ADAL" clId="{A573F8BA-79E0-4A28-A32D-C3015B1064E7}" dt="2023-08-31T22:52:48.552" v="121" actId="478"/>
          <ac:spMkLst>
            <pc:docMk/>
            <pc:sldMk cId="0" sldId="263"/>
            <ac:spMk id="26" creationId="{A0681AD1-7942-1D2D-9164-CFF0D936F533}"/>
          </ac:spMkLst>
        </pc:spChg>
        <pc:spChg chg="del">
          <ac:chgData name="Kerri Cunningham" userId="d655ace8-ee12-4979-8db1-e11294b53c94" providerId="ADAL" clId="{A573F8BA-79E0-4A28-A32D-C3015B1064E7}" dt="2023-08-31T22:52:44.952" v="120" actId="478"/>
          <ac:spMkLst>
            <pc:docMk/>
            <pc:sldMk cId="0" sldId="263"/>
            <ac:spMk id="588"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89"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0"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1"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2"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3"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4"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5"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6"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7"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8" creationId="{00000000-0000-0000-0000-000000000000}"/>
          </ac:spMkLst>
        </pc:spChg>
        <pc:spChg chg="del">
          <ac:chgData name="Kerri Cunningham" userId="d655ace8-ee12-4979-8db1-e11294b53c94" providerId="ADAL" clId="{A573F8BA-79E0-4A28-A32D-C3015B1064E7}" dt="2023-08-31T22:52:44.952" v="120" actId="478"/>
          <ac:spMkLst>
            <pc:docMk/>
            <pc:sldMk cId="0" sldId="263"/>
            <ac:spMk id="599" creationId="{00000000-0000-0000-0000-000000000000}"/>
          </ac:spMkLst>
        </pc:spChg>
        <pc:grpChg chg="del">
          <ac:chgData name="Kerri Cunningham" userId="d655ace8-ee12-4979-8db1-e11294b53c94" providerId="ADAL" clId="{A573F8BA-79E0-4A28-A32D-C3015B1064E7}" dt="2023-08-31T22:52:38.050" v="119" actId="478"/>
          <ac:grpSpMkLst>
            <pc:docMk/>
            <pc:sldMk cId="0" sldId="263"/>
            <ac:grpSpMk id="600" creationId="{00000000-0000-0000-0000-000000000000}"/>
          </ac:grpSpMkLst>
        </pc:grpChg>
        <pc:picChg chg="add mod">
          <ac:chgData name="Kerri Cunningham" userId="d655ace8-ee12-4979-8db1-e11294b53c94" providerId="ADAL" clId="{A573F8BA-79E0-4A28-A32D-C3015B1064E7}" dt="2023-08-31T22:50:18.937" v="52"/>
          <ac:picMkLst>
            <pc:docMk/>
            <pc:sldMk cId="0" sldId="263"/>
            <ac:picMk id="2" creationId="{EBC56316-875C-80F0-5AD5-8311B0247F37}"/>
          </ac:picMkLst>
        </pc:picChg>
      </pc:sldChg>
      <pc:sldChg chg="addSp delSp modSp mod ord modNotes">
        <pc:chgData name="Kerri Cunningham" userId="d655ace8-ee12-4979-8db1-e11294b53c94" providerId="ADAL" clId="{A573F8BA-79E0-4A28-A32D-C3015B1064E7}" dt="2023-09-04T02:23:58.751" v="798"/>
        <pc:sldMkLst>
          <pc:docMk/>
          <pc:sldMk cId="0" sldId="264"/>
        </pc:sldMkLst>
        <pc:spChg chg="add del mod">
          <ac:chgData name="Kerri Cunningham" userId="d655ace8-ee12-4979-8db1-e11294b53c94" providerId="ADAL" clId="{A573F8BA-79E0-4A28-A32D-C3015B1064E7}" dt="2023-09-03T23:16:55.193" v="448" actId="478"/>
          <ac:spMkLst>
            <pc:docMk/>
            <pc:sldMk cId="0" sldId="264"/>
            <ac:spMk id="3" creationId="{A24074FC-83EA-44E9-B2D8-8B2501E2EFEE}"/>
          </ac:spMkLst>
        </pc:spChg>
        <pc:spChg chg="add mod">
          <ac:chgData name="Kerri Cunningham" userId="d655ace8-ee12-4979-8db1-e11294b53c94" providerId="ADAL" clId="{A573F8BA-79E0-4A28-A32D-C3015B1064E7}" dt="2023-09-03T23:17:05.628" v="455" actId="1076"/>
          <ac:spMkLst>
            <pc:docMk/>
            <pc:sldMk cId="0" sldId="264"/>
            <ac:spMk id="4" creationId="{EE8E37D3-8389-1C32-9CE0-4EA6B927D2FD}"/>
          </ac:spMkLst>
        </pc:spChg>
        <pc:spChg chg="del mod">
          <ac:chgData name="Kerri Cunningham" userId="d655ace8-ee12-4979-8db1-e11294b53c94" providerId="ADAL" clId="{A573F8BA-79E0-4A28-A32D-C3015B1064E7}" dt="2023-09-03T18:18:12.847" v="236" actId="478"/>
          <ac:spMkLst>
            <pc:docMk/>
            <pc:sldMk cId="0" sldId="264"/>
            <ac:spMk id="610" creationId="{00000000-0000-0000-0000-000000000000}"/>
          </ac:spMkLst>
        </pc:spChg>
        <pc:spChg chg="del mod">
          <ac:chgData name="Kerri Cunningham" userId="d655ace8-ee12-4979-8db1-e11294b53c94" providerId="ADAL" clId="{A573F8BA-79E0-4A28-A32D-C3015B1064E7}" dt="2023-09-03T18:18:14.154" v="237" actId="478"/>
          <ac:spMkLst>
            <pc:docMk/>
            <pc:sldMk cId="0" sldId="264"/>
            <ac:spMk id="611" creationId="{00000000-0000-0000-0000-000000000000}"/>
          </ac:spMkLst>
        </pc:spChg>
        <pc:picChg chg="add mod">
          <ac:chgData name="Kerri Cunningham" userId="d655ace8-ee12-4979-8db1-e11294b53c94" providerId="ADAL" clId="{A573F8BA-79E0-4A28-A32D-C3015B1064E7}" dt="2023-08-31T22:50:22.698" v="53"/>
          <ac:picMkLst>
            <pc:docMk/>
            <pc:sldMk cId="0" sldId="264"/>
            <ac:picMk id="2" creationId="{C9CC00FA-DFED-25DA-FD0D-F0050A72A3ED}"/>
          </ac:picMkLst>
        </pc:picChg>
        <pc:picChg chg="add mod">
          <ac:chgData name="Kerri Cunningham" userId="d655ace8-ee12-4979-8db1-e11294b53c94" providerId="ADAL" clId="{A573F8BA-79E0-4A28-A32D-C3015B1064E7}" dt="2023-09-03T23:17:33.130" v="460" actId="1076"/>
          <ac:picMkLst>
            <pc:docMk/>
            <pc:sldMk cId="0" sldId="264"/>
            <ac:picMk id="5" creationId="{96C11EE2-C0F3-7DF4-C822-B9A0675B914A}"/>
          </ac:picMkLst>
        </pc:picChg>
        <pc:picChg chg="del">
          <ac:chgData name="Kerri Cunningham" userId="d655ace8-ee12-4979-8db1-e11294b53c94" providerId="ADAL" clId="{A573F8BA-79E0-4A28-A32D-C3015B1064E7}" dt="2023-08-31T22:53:00.541" v="124" actId="478"/>
          <ac:picMkLst>
            <pc:docMk/>
            <pc:sldMk cId="0" sldId="264"/>
            <ac:picMk id="609" creationId="{00000000-0000-0000-0000-000000000000}"/>
          </ac:picMkLst>
        </pc:picChg>
        <pc:picChg chg="add del mod">
          <ac:chgData name="Kerri Cunningham" userId="d655ace8-ee12-4979-8db1-e11294b53c94" providerId="ADAL" clId="{A573F8BA-79E0-4A28-A32D-C3015B1064E7}" dt="2023-09-04T00:17:04.894" v="571" actId="478"/>
          <ac:picMkLst>
            <pc:docMk/>
            <pc:sldMk cId="0" sldId="264"/>
            <ac:picMk id="2049" creationId="{701F89EA-5532-7B74-3420-61F0B75DFA58}"/>
          </ac:picMkLst>
        </pc:picChg>
      </pc:sldChg>
      <pc:sldChg chg="addSp modSp del modNotes">
        <pc:chgData name="Kerri Cunningham" userId="d655ace8-ee12-4979-8db1-e11294b53c94" providerId="ADAL" clId="{A573F8BA-79E0-4A28-A32D-C3015B1064E7}" dt="2023-08-31T22:53:07.810" v="125" actId="47"/>
        <pc:sldMkLst>
          <pc:docMk/>
          <pc:sldMk cId="0" sldId="265"/>
        </pc:sldMkLst>
        <pc:picChg chg="add mod">
          <ac:chgData name="Kerri Cunningham" userId="d655ace8-ee12-4979-8db1-e11294b53c94" providerId="ADAL" clId="{A573F8BA-79E0-4A28-A32D-C3015B1064E7}" dt="2023-08-31T22:50:25.195" v="54"/>
          <ac:picMkLst>
            <pc:docMk/>
            <pc:sldMk cId="0" sldId="265"/>
            <ac:picMk id="2" creationId="{1330D22F-A5DC-0679-1AEA-05675BA2039F}"/>
          </ac:picMkLst>
        </pc:picChg>
      </pc:sldChg>
      <pc:sldChg chg="addSp delSp modSp del mod modNotes">
        <pc:chgData name="Kerri Cunningham" userId="d655ace8-ee12-4979-8db1-e11294b53c94" providerId="ADAL" clId="{A573F8BA-79E0-4A28-A32D-C3015B1064E7}" dt="2023-09-03T23:17:37.510" v="461" actId="47"/>
        <pc:sldMkLst>
          <pc:docMk/>
          <pc:sldMk cId="0" sldId="266"/>
        </pc:sldMkLst>
        <pc:spChg chg="del mod">
          <ac:chgData name="Kerri Cunningham" userId="d655ace8-ee12-4979-8db1-e11294b53c94" providerId="ADAL" clId="{A573F8BA-79E0-4A28-A32D-C3015B1064E7}" dt="2023-09-03T18:18:17.743" v="238" actId="478"/>
          <ac:spMkLst>
            <pc:docMk/>
            <pc:sldMk cId="0" sldId="266"/>
            <ac:spMk id="622" creationId="{00000000-0000-0000-0000-000000000000}"/>
          </ac:spMkLst>
        </pc:spChg>
        <pc:spChg chg="del mod">
          <ac:chgData name="Kerri Cunningham" userId="d655ace8-ee12-4979-8db1-e11294b53c94" providerId="ADAL" clId="{A573F8BA-79E0-4A28-A32D-C3015B1064E7}" dt="2023-09-03T18:18:19.768" v="239" actId="478"/>
          <ac:spMkLst>
            <pc:docMk/>
            <pc:sldMk cId="0" sldId="266"/>
            <ac:spMk id="623" creationId="{00000000-0000-0000-0000-000000000000}"/>
          </ac:spMkLst>
        </pc:spChg>
        <pc:picChg chg="add mod">
          <ac:chgData name="Kerri Cunningham" userId="d655ace8-ee12-4979-8db1-e11294b53c94" providerId="ADAL" clId="{A573F8BA-79E0-4A28-A32D-C3015B1064E7}" dt="2023-08-31T22:50:28.898" v="55"/>
          <ac:picMkLst>
            <pc:docMk/>
            <pc:sldMk cId="0" sldId="266"/>
            <ac:picMk id="2" creationId="{247B760B-0FA9-A029-0C4C-749EF9A3C8E0}"/>
          </ac:picMkLst>
        </pc:picChg>
      </pc:sldChg>
      <pc:sldChg chg="addSp delSp modSp mod ord modNotes">
        <pc:chgData name="Kerri Cunningham" userId="d655ace8-ee12-4979-8db1-e11294b53c94" providerId="ADAL" clId="{A573F8BA-79E0-4A28-A32D-C3015B1064E7}" dt="2023-09-04T02:24:00.501" v="800"/>
        <pc:sldMkLst>
          <pc:docMk/>
          <pc:sldMk cId="0" sldId="267"/>
        </pc:sldMkLst>
        <pc:spChg chg="add del mod">
          <ac:chgData name="Kerri Cunningham" userId="d655ace8-ee12-4979-8db1-e11294b53c94" providerId="ADAL" clId="{A573F8BA-79E0-4A28-A32D-C3015B1064E7}" dt="2023-08-31T22:53:20.910" v="130" actId="478"/>
          <ac:spMkLst>
            <pc:docMk/>
            <pc:sldMk cId="0" sldId="267"/>
            <ac:spMk id="4" creationId="{CD45E067-E6CF-62F5-F688-B6DCAD15FCED}"/>
          </ac:spMkLst>
        </pc:spChg>
        <pc:spChg chg="add del mod">
          <ac:chgData name="Kerri Cunningham" userId="d655ace8-ee12-4979-8db1-e11294b53c94" providerId="ADAL" clId="{A573F8BA-79E0-4A28-A32D-C3015B1064E7}" dt="2023-08-31T22:53:25.063" v="133" actId="478"/>
          <ac:spMkLst>
            <pc:docMk/>
            <pc:sldMk cId="0" sldId="267"/>
            <ac:spMk id="6" creationId="{84F6ECA1-8CE8-6414-3766-E746E1A2F03C}"/>
          </ac:spMkLst>
        </pc:spChg>
        <pc:spChg chg="add mod">
          <ac:chgData name="Kerri Cunningham" userId="d655ace8-ee12-4979-8db1-e11294b53c94" providerId="ADAL" clId="{A573F8BA-79E0-4A28-A32D-C3015B1064E7}" dt="2023-09-03T23:54:30.695" v="511" actId="20577"/>
          <ac:spMkLst>
            <pc:docMk/>
            <pc:sldMk cId="0" sldId="267"/>
            <ac:spMk id="6" creationId="{9997789A-DC6F-82AC-1B65-97A0AFA3ED04}"/>
          </ac:spMkLst>
        </pc:spChg>
        <pc:spChg chg="add del mod">
          <ac:chgData name="Kerri Cunningham" userId="d655ace8-ee12-4979-8db1-e11294b53c94" providerId="ADAL" clId="{A573F8BA-79E0-4A28-A32D-C3015B1064E7}" dt="2023-08-31T22:53:29.273" v="135" actId="478"/>
          <ac:spMkLst>
            <pc:docMk/>
            <pc:sldMk cId="0" sldId="267"/>
            <ac:spMk id="8" creationId="{1E3166F5-4530-0C10-C7C0-0178089A719B}"/>
          </ac:spMkLst>
        </pc:spChg>
        <pc:spChg chg="add mod">
          <ac:chgData name="Kerri Cunningham" userId="d655ace8-ee12-4979-8db1-e11294b53c94" providerId="ADAL" clId="{A573F8BA-79E0-4A28-A32D-C3015B1064E7}" dt="2023-09-03T23:54:10.768" v="496" actId="1076"/>
          <ac:spMkLst>
            <pc:docMk/>
            <pc:sldMk cId="0" sldId="267"/>
            <ac:spMk id="8" creationId="{EB8BFB67-0972-4102-18D9-9CB83896DBD6}"/>
          </ac:spMkLst>
        </pc:spChg>
        <pc:spChg chg="del mod">
          <ac:chgData name="Kerri Cunningham" userId="d655ace8-ee12-4979-8db1-e11294b53c94" providerId="ADAL" clId="{A573F8BA-79E0-4A28-A32D-C3015B1064E7}" dt="2023-09-03T23:17:42.554" v="462" actId="478"/>
          <ac:spMkLst>
            <pc:docMk/>
            <pc:sldMk cId="0" sldId="267"/>
            <ac:spMk id="628" creationId="{00000000-0000-0000-0000-000000000000}"/>
          </ac:spMkLst>
        </pc:spChg>
        <pc:spChg chg="del mod">
          <ac:chgData name="Kerri Cunningham" userId="d655ace8-ee12-4979-8db1-e11294b53c94" providerId="ADAL" clId="{A573F8BA-79E0-4A28-A32D-C3015B1064E7}" dt="2023-09-03T23:17:43.972" v="463" actId="478"/>
          <ac:spMkLst>
            <pc:docMk/>
            <pc:sldMk cId="0" sldId="267"/>
            <ac:spMk id="629" creationId="{00000000-0000-0000-0000-000000000000}"/>
          </ac:spMkLst>
        </pc:spChg>
        <pc:spChg chg="del">
          <ac:chgData name="Kerri Cunningham" userId="d655ace8-ee12-4979-8db1-e11294b53c94" providerId="ADAL" clId="{A573F8BA-79E0-4A28-A32D-C3015B1064E7}" dt="2023-08-31T22:53:19.855" v="129" actId="478"/>
          <ac:spMkLst>
            <pc:docMk/>
            <pc:sldMk cId="0" sldId="267"/>
            <ac:spMk id="630" creationId="{00000000-0000-0000-0000-000000000000}"/>
          </ac:spMkLst>
        </pc:spChg>
        <pc:spChg chg="del mod">
          <ac:chgData name="Kerri Cunningham" userId="d655ace8-ee12-4979-8db1-e11294b53c94" providerId="ADAL" clId="{A573F8BA-79E0-4A28-A32D-C3015B1064E7}" dt="2023-08-31T22:53:22.992" v="132" actId="478"/>
          <ac:spMkLst>
            <pc:docMk/>
            <pc:sldMk cId="0" sldId="267"/>
            <ac:spMk id="631" creationId="{00000000-0000-0000-0000-000000000000}"/>
          </ac:spMkLst>
        </pc:spChg>
        <pc:spChg chg="del">
          <ac:chgData name="Kerri Cunningham" userId="d655ace8-ee12-4979-8db1-e11294b53c94" providerId="ADAL" clId="{A573F8BA-79E0-4A28-A32D-C3015B1064E7}" dt="2023-08-31T22:53:26.825" v="134" actId="478"/>
          <ac:spMkLst>
            <pc:docMk/>
            <pc:sldMk cId="0" sldId="267"/>
            <ac:spMk id="632" creationId="{00000000-0000-0000-0000-000000000000}"/>
          </ac:spMkLst>
        </pc:spChg>
        <pc:picChg chg="add mod">
          <ac:chgData name="Kerri Cunningham" userId="d655ace8-ee12-4979-8db1-e11294b53c94" providerId="ADAL" clId="{A573F8BA-79E0-4A28-A32D-C3015B1064E7}" dt="2023-08-31T22:50:31.297" v="56"/>
          <ac:picMkLst>
            <pc:docMk/>
            <pc:sldMk cId="0" sldId="267"/>
            <ac:picMk id="2" creationId="{A0659F83-F7E9-FD55-24DD-464578C588D8}"/>
          </ac:picMkLst>
        </pc:picChg>
        <pc:picChg chg="add mod modCrop">
          <ac:chgData name="Kerri Cunningham" userId="d655ace8-ee12-4979-8db1-e11294b53c94" providerId="ADAL" clId="{A573F8BA-79E0-4A28-A32D-C3015B1064E7}" dt="2023-09-03T23:54:07.599" v="495" actId="1076"/>
          <ac:picMkLst>
            <pc:docMk/>
            <pc:sldMk cId="0" sldId="267"/>
            <ac:picMk id="4" creationId="{B0F102AD-C6BD-F74F-AB88-18B182A4E9EE}"/>
          </ac:picMkLst>
        </pc:picChg>
      </pc:sldChg>
      <pc:sldChg chg="del">
        <pc:chgData name="Kerri Cunningham" userId="d655ace8-ee12-4979-8db1-e11294b53c94" providerId="ADAL" clId="{A573F8BA-79E0-4A28-A32D-C3015B1064E7}" dt="2023-08-31T22:53:34.586" v="137" actId="47"/>
        <pc:sldMkLst>
          <pc:docMk/>
          <pc:sldMk cId="0" sldId="268"/>
        </pc:sldMkLst>
      </pc:sldChg>
      <pc:sldChg chg="addSp delSp modSp mod modNotes">
        <pc:chgData name="Kerri Cunningham" userId="d655ace8-ee12-4979-8db1-e11294b53c94" providerId="ADAL" clId="{A573F8BA-79E0-4A28-A32D-C3015B1064E7}" dt="2023-09-09T01:58:17.308" v="802" actId="1076"/>
        <pc:sldMkLst>
          <pc:docMk/>
          <pc:sldMk cId="0" sldId="269"/>
        </pc:sldMkLst>
        <pc:spChg chg="add del mod">
          <ac:chgData name="Kerri Cunningham" userId="d655ace8-ee12-4979-8db1-e11294b53c94" providerId="ADAL" clId="{A573F8BA-79E0-4A28-A32D-C3015B1064E7}" dt="2023-08-31T22:53:51.064" v="139" actId="478"/>
          <ac:spMkLst>
            <pc:docMk/>
            <pc:sldMk cId="0" sldId="269"/>
            <ac:spMk id="3" creationId="{1668CD9D-DF4A-9613-A8D2-291D76636840}"/>
          </ac:spMkLst>
        </pc:spChg>
        <pc:spChg chg="add mod">
          <ac:chgData name="Kerri Cunningham" userId="d655ace8-ee12-4979-8db1-e11294b53c94" providerId="ADAL" clId="{A573F8BA-79E0-4A28-A32D-C3015B1064E7}" dt="2023-09-04T03:16:03.683" v="801" actId="33524"/>
          <ac:spMkLst>
            <pc:docMk/>
            <pc:sldMk cId="0" sldId="269"/>
            <ac:spMk id="3" creationId="{8E9F3657-D366-0404-A90C-369493CC6170}"/>
          </ac:spMkLst>
        </pc:spChg>
        <pc:spChg chg="add del mod">
          <ac:chgData name="Kerri Cunningham" userId="d655ace8-ee12-4979-8db1-e11294b53c94" providerId="ADAL" clId="{A573F8BA-79E0-4A28-A32D-C3015B1064E7}" dt="2023-08-31T22:53:51.064" v="139" actId="478"/>
          <ac:spMkLst>
            <pc:docMk/>
            <pc:sldMk cId="0" sldId="269"/>
            <ac:spMk id="4" creationId="{0156E065-06AE-BF52-790D-F5073EBDAC74}"/>
          </ac:spMkLst>
        </pc:spChg>
        <pc:spChg chg="add del mod">
          <ac:chgData name="Kerri Cunningham" userId="d655ace8-ee12-4979-8db1-e11294b53c94" providerId="ADAL" clId="{A573F8BA-79E0-4A28-A32D-C3015B1064E7}" dt="2023-09-04T00:59:10.487" v="796" actId="21"/>
          <ac:spMkLst>
            <pc:docMk/>
            <pc:sldMk cId="0" sldId="269"/>
            <ac:spMk id="5" creationId="{4D4948CF-3905-39D1-45AC-E05DE462B2AE}"/>
          </ac:spMkLst>
        </pc:spChg>
        <pc:spChg chg="add del mod">
          <ac:chgData name="Kerri Cunningham" userId="d655ace8-ee12-4979-8db1-e11294b53c94" providerId="ADAL" clId="{A573F8BA-79E0-4A28-A32D-C3015B1064E7}" dt="2023-08-31T22:53:51.064" v="139" actId="478"/>
          <ac:spMkLst>
            <pc:docMk/>
            <pc:sldMk cId="0" sldId="269"/>
            <ac:spMk id="5" creationId="{59B3CF13-0804-7D48-7DD5-730CB597183D}"/>
          </ac:spMkLst>
        </pc:spChg>
        <pc:spChg chg="add del mod">
          <ac:chgData name="Kerri Cunningham" userId="d655ace8-ee12-4979-8db1-e11294b53c94" providerId="ADAL" clId="{A573F8BA-79E0-4A28-A32D-C3015B1064E7}" dt="2023-08-31T22:53:51.064" v="139" actId="478"/>
          <ac:spMkLst>
            <pc:docMk/>
            <pc:sldMk cId="0" sldId="269"/>
            <ac:spMk id="6" creationId="{72DCCB63-6D21-42A3-DE67-DDF8C7C2EB4E}"/>
          </ac:spMkLst>
        </pc:spChg>
        <pc:spChg chg="add del mod">
          <ac:chgData name="Kerri Cunningham" userId="d655ace8-ee12-4979-8db1-e11294b53c94" providerId="ADAL" clId="{A573F8BA-79E0-4A28-A32D-C3015B1064E7}" dt="2023-08-31T22:53:51.064" v="139" actId="478"/>
          <ac:spMkLst>
            <pc:docMk/>
            <pc:sldMk cId="0" sldId="269"/>
            <ac:spMk id="7" creationId="{313E9702-D1D1-C663-3F73-20C6F759E4EA}"/>
          </ac:spMkLst>
        </pc:spChg>
        <pc:spChg chg="add del mod">
          <ac:chgData name="Kerri Cunningham" userId="d655ace8-ee12-4979-8db1-e11294b53c94" providerId="ADAL" clId="{A573F8BA-79E0-4A28-A32D-C3015B1064E7}" dt="2023-08-31T22:53:51.064" v="139" actId="478"/>
          <ac:spMkLst>
            <pc:docMk/>
            <pc:sldMk cId="0" sldId="269"/>
            <ac:spMk id="8" creationId="{E7583A36-FDE6-8289-E427-B69D83C00FE4}"/>
          </ac:spMkLst>
        </pc:spChg>
        <pc:spChg chg="add del mod">
          <ac:chgData name="Kerri Cunningham" userId="d655ace8-ee12-4979-8db1-e11294b53c94" providerId="ADAL" clId="{A573F8BA-79E0-4A28-A32D-C3015B1064E7}" dt="2023-08-31T22:53:51.064" v="139" actId="478"/>
          <ac:spMkLst>
            <pc:docMk/>
            <pc:sldMk cId="0" sldId="269"/>
            <ac:spMk id="9" creationId="{FFD77314-01AD-25FD-6798-89ECD1FCF7C8}"/>
          </ac:spMkLst>
        </pc:spChg>
        <pc:spChg chg="add del mod">
          <ac:chgData name="Kerri Cunningham" userId="d655ace8-ee12-4979-8db1-e11294b53c94" providerId="ADAL" clId="{A573F8BA-79E0-4A28-A32D-C3015B1064E7}" dt="2023-08-31T22:54:10.499" v="143" actId="478"/>
          <ac:spMkLst>
            <pc:docMk/>
            <pc:sldMk cId="0" sldId="269"/>
            <ac:spMk id="13" creationId="{4712CBFC-610C-0D09-1746-38164530189B}"/>
          </ac:spMkLst>
        </pc:spChg>
        <pc:spChg chg="add del mod">
          <ac:chgData name="Kerri Cunningham" userId="d655ace8-ee12-4979-8db1-e11294b53c94" providerId="ADAL" clId="{A573F8BA-79E0-4A28-A32D-C3015B1064E7}" dt="2023-08-31T22:54:10.499" v="143" actId="478"/>
          <ac:spMkLst>
            <pc:docMk/>
            <pc:sldMk cId="0" sldId="269"/>
            <ac:spMk id="15" creationId="{CCD6524F-6826-CD17-2D5F-8CAB28B1C1FD}"/>
          </ac:spMkLst>
        </pc:spChg>
        <pc:spChg chg="add del mod">
          <ac:chgData name="Kerri Cunningham" userId="d655ace8-ee12-4979-8db1-e11294b53c94" providerId="ADAL" clId="{A573F8BA-79E0-4A28-A32D-C3015B1064E7}" dt="2023-08-31T22:54:10.499" v="143" actId="478"/>
          <ac:spMkLst>
            <pc:docMk/>
            <pc:sldMk cId="0" sldId="269"/>
            <ac:spMk id="17" creationId="{354E804B-9023-0470-AC40-590B1CA60C7A}"/>
          </ac:spMkLst>
        </pc:spChg>
        <pc:spChg chg="add del mod">
          <ac:chgData name="Kerri Cunningham" userId="d655ace8-ee12-4979-8db1-e11294b53c94" providerId="ADAL" clId="{A573F8BA-79E0-4A28-A32D-C3015B1064E7}" dt="2023-08-31T22:54:10.499" v="143" actId="478"/>
          <ac:spMkLst>
            <pc:docMk/>
            <pc:sldMk cId="0" sldId="269"/>
            <ac:spMk id="19" creationId="{9B99C810-3EF9-DA54-1712-0338261D87F8}"/>
          </ac:spMkLst>
        </pc:spChg>
        <pc:spChg chg="add del mod">
          <ac:chgData name="Kerri Cunningham" userId="d655ace8-ee12-4979-8db1-e11294b53c94" providerId="ADAL" clId="{A573F8BA-79E0-4A28-A32D-C3015B1064E7}" dt="2023-08-31T22:54:10.499" v="143" actId="478"/>
          <ac:spMkLst>
            <pc:docMk/>
            <pc:sldMk cId="0" sldId="269"/>
            <ac:spMk id="21" creationId="{25284799-BC95-2AC1-6D1B-04FE5F4B8432}"/>
          </ac:spMkLst>
        </pc:spChg>
        <pc:spChg chg="add del mod">
          <ac:chgData name="Kerri Cunningham" userId="d655ace8-ee12-4979-8db1-e11294b53c94" providerId="ADAL" clId="{A573F8BA-79E0-4A28-A32D-C3015B1064E7}" dt="2023-08-31T22:54:10.499" v="143" actId="478"/>
          <ac:spMkLst>
            <pc:docMk/>
            <pc:sldMk cId="0" sldId="269"/>
            <ac:spMk id="23" creationId="{C98AE659-8E33-FAF6-8327-85B2FB050942}"/>
          </ac:spMkLst>
        </pc:spChg>
        <pc:spChg chg="del">
          <ac:chgData name="Kerri Cunningham" userId="d655ace8-ee12-4979-8db1-e11294b53c94" providerId="ADAL" clId="{A573F8BA-79E0-4A28-A32D-C3015B1064E7}" dt="2023-08-31T22:54:00.076" v="140" actId="478"/>
          <ac:spMkLst>
            <pc:docMk/>
            <pc:sldMk cId="0" sldId="269"/>
            <ac:spMk id="666" creationId="{00000000-0000-0000-0000-000000000000}"/>
          </ac:spMkLst>
        </pc:spChg>
        <pc:spChg chg="del">
          <ac:chgData name="Kerri Cunningham" userId="d655ace8-ee12-4979-8db1-e11294b53c94" providerId="ADAL" clId="{A573F8BA-79E0-4A28-A32D-C3015B1064E7}" dt="2023-08-31T22:54:00.076" v="140" actId="478"/>
          <ac:spMkLst>
            <pc:docMk/>
            <pc:sldMk cId="0" sldId="269"/>
            <ac:spMk id="667" creationId="{00000000-0000-0000-0000-000000000000}"/>
          </ac:spMkLst>
        </pc:spChg>
        <pc:spChg chg="del">
          <ac:chgData name="Kerri Cunningham" userId="d655ace8-ee12-4979-8db1-e11294b53c94" providerId="ADAL" clId="{A573F8BA-79E0-4A28-A32D-C3015B1064E7}" dt="2023-08-31T22:54:00.076" v="140" actId="478"/>
          <ac:spMkLst>
            <pc:docMk/>
            <pc:sldMk cId="0" sldId="269"/>
            <ac:spMk id="668" creationId="{00000000-0000-0000-0000-000000000000}"/>
          </ac:spMkLst>
        </pc:spChg>
        <pc:spChg chg="del">
          <ac:chgData name="Kerri Cunningham" userId="d655ace8-ee12-4979-8db1-e11294b53c94" providerId="ADAL" clId="{A573F8BA-79E0-4A28-A32D-C3015B1064E7}" dt="2023-08-31T22:54:00.076" v="140" actId="478"/>
          <ac:spMkLst>
            <pc:docMk/>
            <pc:sldMk cId="0" sldId="269"/>
            <ac:spMk id="669" creationId="{00000000-0000-0000-0000-000000000000}"/>
          </ac:spMkLst>
        </pc:spChg>
        <pc:spChg chg="del">
          <ac:chgData name="Kerri Cunningham" userId="d655ace8-ee12-4979-8db1-e11294b53c94" providerId="ADAL" clId="{A573F8BA-79E0-4A28-A32D-C3015B1064E7}" dt="2023-08-31T22:54:00.076" v="140" actId="478"/>
          <ac:spMkLst>
            <pc:docMk/>
            <pc:sldMk cId="0" sldId="269"/>
            <ac:spMk id="670" creationId="{00000000-0000-0000-0000-000000000000}"/>
          </ac:spMkLst>
        </pc:spChg>
        <pc:spChg chg="del">
          <ac:chgData name="Kerri Cunningham" userId="d655ace8-ee12-4979-8db1-e11294b53c94" providerId="ADAL" clId="{A573F8BA-79E0-4A28-A32D-C3015B1064E7}" dt="2023-08-31T22:54:00.076" v="140" actId="478"/>
          <ac:spMkLst>
            <pc:docMk/>
            <pc:sldMk cId="0" sldId="269"/>
            <ac:spMk id="671" creationId="{00000000-0000-0000-0000-000000000000}"/>
          </ac:spMkLst>
        </pc:spChg>
        <pc:spChg chg="del">
          <ac:chgData name="Kerri Cunningham" userId="d655ace8-ee12-4979-8db1-e11294b53c94" providerId="ADAL" clId="{A573F8BA-79E0-4A28-A32D-C3015B1064E7}" dt="2023-08-31T22:54:00.076" v="140" actId="478"/>
          <ac:spMkLst>
            <pc:docMk/>
            <pc:sldMk cId="0" sldId="269"/>
            <ac:spMk id="672" creationId="{00000000-0000-0000-0000-000000000000}"/>
          </ac:spMkLst>
        </pc:spChg>
        <pc:picChg chg="add del mod">
          <ac:chgData name="Kerri Cunningham" userId="d655ace8-ee12-4979-8db1-e11294b53c94" providerId="ADAL" clId="{A573F8BA-79E0-4A28-A32D-C3015B1064E7}" dt="2023-08-31T22:54:10.499" v="143" actId="478"/>
          <ac:picMkLst>
            <pc:docMk/>
            <pc:sldMk cId="0" sldId="269"/>
            <ac:picMk id="2" creationId="{45729EA9-5B2F-97BB-D892-361BC78F3B2C}"/>
          </ac:picMkLst>
        </pc:picChg>
        <pc:picChg chg="add mod">
          <ac:chgData name="Kerri Cunningham" userId="d655ace8-ee12-4979-8db1-e11294b53c94" providerId="ADAL" clId="{A573F8BA-79E0-4A28-A32D-C3015B1064E7}" dt="2023-09-09T01:58:17.308" v="802" actId="1076"/>
          <ac:picMkLst>
            <pc:docMk/>
            <pc:sldMk cId="0" sldId="269"/>
            <ac:picMk id="2" creationId="{5659888F-8E7C-902F-328C-3133F72B77A9}"/>
          </ac:picMkLst>
        </pc:picChg>
        <pc:picChg chg="add del mod">
          <ac:chgData name="Kerri Cunningham" userId="d655ace8-ee12-4979-8db1-e11294b53c94" providerId="ADAL" clId="{A573F8BA-79E0-4A28-A32D-C3015B1064E7}" dt="2023-09-04T00:59:10.487" v="796" actId="21"/>
          <ac:picMkLst>
            <pc:docMk/>
            <pc:sldMk cId="0" sldId="269"/>
            <ac:picMk id="4" creationId="{9D7599E5-1EAD-4110-3A23-CB3ADA4406C8}"/>
          </ac:picMkLst>
        </pc:picChg>
        <pc:picChg chg="add del mod">
          <ac:chgData name="Kerri Cunningham" userId="d655ace8-ee12-4979-8db1-e11294b53c94" providerId="ADAL" clId="{A573F8BA-79E0-4A28-A32D-C3015B1064E7}" dt="2023-08-31T22:53:51.064" v="139" actId="478"/>
          <ac:picMkLst>
            <pc:docMk/>
            <pc:sldMk cId="0" sldId="269"/>
            <ac:picMk id="10" creationId="{46D090A2-F153-25F7-7842-1531985E7122}"/>
          </ac:picMkLst>
        </pc:picChg>
        <pc:picChg chg="add del mod">
          <ac:chgData name="Kerri Cunningham" userId="d655ace8-ee12-4979-8db1-e11294b53c94" providerId="ADAL" clId="{A573F8BA-79E0-4A28-A32D-C3015B1064E7}" dt="2023-08-31T22:54:10.499" v="143" actId="478"/>
          <ac:picMkLst>
            <pc:docMk/>
            <pc:sldMk cId="0" sldId="269"/>
            <ac:picMk id="11" creationId="{04B194AC-8959-40AC-5E36-E6ED26F133A6}"/>
          </ac:picMkLst>
        </pc:picChg>
        <pc:picChg chg="add mod">
          <ac:chgData name="Kerri Cunningham" userId="d655ace8-ee12-4979-8db1-e11294b53c94" providerId="ADAL" clId="{A573F8BA-79E0-4A28-A32D-C3015B1064E7}" dt="2023-08-31T22:54:20.625" v="144"/>
          <ac:picMkLst>
            <pc:docMk/>
            <pc:sldMk cId="0" sldId="269"/>
            <ac:picMk id="24" creationId="{D27A28A4-145D-CE71-4912-E11218A3DA68}"/>
          </ac:picMkLst>
        </pc:picChg>
        <pc:picChg chg="del">
          <ac:chgData name="Kerri Cunningham" userId="d655ace8-ee12-4979-8db1-e11294b53c94" providerId="ADAL" clId="{A573F8BA-79E0-4A28-A32D-C3015B1064E7}" dt="2023-08-31T22:54:00.076" v="140" actId="478"/>
          <ac:picMkLst>
            <pc:docMk/>
            <pc:sldMk cId="0" sldId="269"/>
            <ac:picMk id="673" creationId="{00000000-0000-0000-0000-000000000000}"/>
          </ac:picMkLst>
        </pc:picChg>
      </pc:sldChg>
      <pc:sldChg chg="del">
        <pc:chgData name="Kerri Cunningham" userId="d655ace8-ee12-4979-8db1-e11294b53c94" providerId="ADAL" clId="{A573F8BA-79E0-4A28-A32D-C3015B1064E7}" dt="2023-08-31T22:50:38.768" v="58" actId="47"/>
        <pc:sldMkLst>
          <pc:docMk/>
          <pc:sldMk cId="0" sldId="270"/>
        </pc:sldMkLst>
      </pc:sldChg>
      <pc:sldChg chg="addSp modSp del">
        <pc:chgData name="Kerri Cunningham" userId="d655ace8-ee12-4979-8db1-e11294b53c94" providerId="ADAL" clId="{A573F8BA-79E0-4A28-A32D-C3015B1064E7}" dt="2023-08-31T22:56:09.228" v="170" actId="47"/>
        <pc:sldMkLst>
          <pc:docMk/>
          <pc:sldMk cId="0" sldId="271"/>
        </pc:sldMkLst>
        <pc:picChg chg="add mod">
          <ac:chgData name="Kerri Cunningham" userId="d655ace8-ee12-4979-8db1-e11294b53c94" providerId="ADAL" clId="{A573F8BA-79E0-4A28-A32D-C3015B1064E7}" dt="2023-08-31T22:50:41.634" v="59"/>
          <ac:picMkLst>
            <pc:docMk/>
            <pc:sldMk cId="0" sldId="271"/>
            <ac:picMk id="2" creationId="{DF8EE07D-837D-036C-49F6-175EB9DF4959}"/>
          </ac:picMkLst>
        </pc:picChg>
      </pc:sldChg>
      <pc:sldChg chg="addSp delSp modSp mod ord">
        <pc:chgData name="Kerri Cunningham" userId="d655ace8-ee12-4979-8db1-e11294b53c94" providerId="ADAL" clId="{A573F8BA-79E0-4A28-A32D-C3015B1064E7}" dt="2023-09-03T23:54:56.797" v="529" actId="1076"/>
        <pc:sldMkLst>
          <pc:docMk/>
          <pc:sldMk cId="0" sldId="272"/>
        </pc:sldMkLst>
        <pc:spChg chg="add mod">
          <ac:chgData name="Kerri Cunningham" userId="d655ace8-ee12-4979-8db1-e11294b53c94" providerId="ADAL" clId="{A573F8BA-79E0-4A28-A32D-C3015B1064E7}" dt="2023-09-03T23:54:56.797" v="529" actId="1076"/>
          <ac:spMkLst>
            <pc:docMk/>
            <pc:sldMk cId="0" sldId="272"/>
            <ac:spMk id="4" creationId="{351DF175-5917-62B9-2AC9-E4EF9EB52960}"/>
          </ac:spMkLst>
        </pc:spChg>
        <pc:spChg chg="add del mod">
          <ac:chgData name="Kerri Cunningham" userId="d655ace8-ee12-4979-8db1-e11294b53c94" providerId="ADAL" clId="{A573F8BA-79E0-4A28-A32D-C3015B1064E7}" dt="2023-08-31T22:56:55.127" v="184" actId="478"/>
          <ac:spMkLst>
            <pc:docMk/>
            <pc:sldMk cId="0" sldId="272"/>
            <ac:spMk id="4" creationId="{6D90C96E-A6F6-E4DF-006A-AA8A0C37ACE4}"/>
          </ac:spMkLst>
        </pc:spChg>
        <pc:spChg chg="add mod">
          <ac:chgData name="Kerri Cunningham" userId="d655ace8-ee12-4979-8db1-e11294b53c94" providerId="ADAL" clId="{A573F8BA-79E0-4A28-A32D-C3015B1064E7}" dt="2023-09-03T23:54:54.638" v="528" actId="1076"/>
          <ac:spMkLst>
            <pc:docMk/>
            <pc:sldMk cId="0" sldId="272"/>
            <ac:spMk id="6" creationId="{8339ED61-1243-86F1-39AB-F6D8581CEAB0}"/>
          </ac:spMkLst>
        </pc:spChg>
        <pc:spChg chg="add del mod">
          <ac:chgData name="Kerri Cunningham" userId="d655ace8-ee12-4979-8db1-e11294b53c94" providerId="ADAL" clId="{A573F8BA-79E0-4A28-A32D-C3015B1064E7}" dt="2023-08-31T22:56:55.127" v="184" actId="478"/>
          <ac:spMkLst>
            <pc:docMk/>
            <pc:sldMk cId="0" sldId="272"/>
            <ac:spMk id="6" creationId="{FD4C0245-6A1F-0215-BB4C-62852BCC7D48}"/>
          </ac:spMkLst>
        </pc:spChg>
        <pc:spChg chg="add del mod">
          <ac:chgData name="Kerri Cunningham" userId="d655ace8-ee12-4979-8db1-e11294b53c94" providerId="ADAL" clId="{A573F8BA-79E0-4A28-A32D-C3015B1064E7}" dt="2023-08-31T22:56:55.127" v="184" actId="478"/>
          <ac:spMkLst>
            <pc:docMk/>
            <pc:sldMk cId="0" sldId="272"/>
            <ac:spMk id="8" creationId="{2F4A196C-C2DC-5FC8-0393-BED3F8D53D06}"/>
          </ac:spMkLst>
        </pc:spChg>
        <pc:spChg chg="add del mod">
          <ac:chgData name="Kerri Cunningham" userId="d655ace8-ee12-4979-8db1-e11294b53c94" providerId="ADAL" clId="{A573F8BA-79E0-4A28-A32D-C3015B1064E7}" dt="2023-08-31T22:56:55.127" v="184" actId="478"/>
          <ac:spMkLst>
            <pc:docMk/>
            <pc:sldMk cId="0" sldId="272"/>
            <ac:spMk id="10" creationId="{2B36FDB3-B0F4-F987-EA08-AABA04C5D95F}"/>
          </ac:spMkLst>
        </pc:spChg>
        <pc:spChg chg="add del mod">
          <ac:chgData name="Kerri Cunningham" userId="d655ace8-ee12-4979-8db1-e11294b53c94" providerId="ADAL" clId="{A573F8BA-79E0-4A28-A32D-C3015B1064E7}" dt="2023-08-31T22:56:55.127" v="184" actId="478"/>
          <ac:spMkLst>
            <pc:docMk/>
            <pc:sldMk cId="0" sldId="272"/>
            <ac:spMk id="12" creationId="{3091E55E-15ED-DBEA-7C5B-466F9BD0B339}"/>
          </ac:spMkLst>
        </pc:spChg>
        <pc:spChg chg="add del mod">
          <ac:chgData name="Kerri Cunningham" userId="d655ace8-ee12-4979-8db1-e11294b53c94" providerId="ADAL" clId="{A573F8BA-79E0-4A28-A32D-C3015B1064E7}" dt="2023-08-31T22:56:55.127" v="184" actId="478"/>
          <ac:spMkLst>
            <pc:docMk/>
            <pc:sldMk cId="0" sldId="272"/>
            <ac:spMk id="14" creationId="{D0E90DFA-5833-D4EC-652A-DC3E18BFC22A}"/>
          </ac:spMkLst>
        </pc:spChg>
        <pc:spChg chg="add del mod">
          <ac:chgData name="Kerri Cunningham" userId="d655ace8-ee12-4979-8db1-e11294b53c94" providerId="ADAL" clId="{A573F8BA-79E0-4A28-A32D-C3015B1064E7}" dt="2023-08-31T22:57:00.731" v="186" actId="478"/>
          <ac:spMkLst>
            <pc:docMk/>
            <pc:sldMk cId="0" sldId="272"/>
            <ac:spMk id="16" creationId="{21B7239C-7859-5B3C-4D9B-EBB35E1046EC}"/>
          </ac:spMkLst>
        </pc:spChg>
        <pc:spChg chg="add del mod">
          <ac:chgData name="Kerri Cunningham" userId="d655ace8-ee12-4979-8db1-e11294b53c94" providerId="ADAL" clId="{A573F8BA-79E0-4A28-A32D-C3015B1064E7}" dt="2023-08-31T22:57:00.731" v="186" actId="478"/>
          <ac:spMkLst>
            <pc:docMk/>
            <pc:sldMk cId="0" sldId="272"/>
            <ac:spMk id="18" creationId="{7EFA5CCF-B455-CA16-35C4-23F69B6B3FE7}"/>
          </ac:spMkLst>
        </pc:spChg>
        <pc:spChg chg="add del mod">
          <ac:chgData name="Kerri Cunningham" userId="d655ace8-ee12-4979-8db1-e11294b53c94" providerId="ADAL" clId="{A573F8BA-79E0-4A28-A32D-C3015B1064E7}" dt="2023-08-31T22:57:00.731" v="186" actId="478"/>
          <ac:spMkLst>
            <pc:docMk/>
            <pc:sldMk cId="0" sldId="272"/>
            <ac:spMk id="20" creationId="{5F25A8C7-0EA8-4332-59FF-C1C838D8F1ED}"/>
          </ac:spMkLst>
        </pc:spChg>
        <pc:spChg chg="add del mod">
          <ac:chgData name="Kerri Cunningham" userId="d655ace8-ee12-4979-8db1-e11294b53c94" providerId="ADAL" clId="{A573F8BA-79E0-4A28-A32D-C3015B1064E7}" dt="2023-08-31T22:57:00.731" v="186" actId="478"/>
          <ac:spMkLst>
            <pc:docMk/>
            <pc:sldMk cId="0" sldId="272"/>
            <ac:spMk id="22" creationId="{2FF37BF0-849A-3181-27DD-709A3C50F0EF}"/>
          </ac:spMkLst>
        </pc:spChg>
        <pc:spChg chg="add del mod">
          <ac:chgData name="Kerri Cunningham" userId="d655ace8-ee12-4979-8db1-e11294b53c94" providerId="ADAL" clId="{A573F8BA-79E0-4A28-A32D-C3015B1064E7}" dt="2023-08-31T22:57:00.731" v="186" actId="478"/>
          <ac:spMkLst>
            <pc:docMk/>
            <pc:sldMk cId="0" sldId="272"/>
            <ac:spMk id="24" creationId="{3FF5B72D-7B57-A5C7-D80C-50B69630D1BC}"/>
          </ac:spMkLst>
        </pc:spChg>
        <pc:spChg chg="add del mod">
          <ac:chgData name="Kerri Cunningham" userId="d655ace8-ee12-4979-8db1-e11294b53c94" providerId="ADAL" clId="{A573F8BA-79E0-4A28-A32D-C3015B1064E7}" dt="2023-08-31T22:57:00.731" v="186" actId="478"/>
          <ac:spMkLst>
            <pc:docMk/>
            <pc:sldMk cId="0" sldId="272"/>
            <ac:spMk id="26" creationId="{F3679F72-A133-C222-D020-AB2405E7DB97}"/>
          </ac:spMkLst>
        </pc:spChg>
        <pc:spChg chg="add del">
          <ac:chgData name="Kerri Cunningham" userId="d655ace8-ee12-4979-8db1-e11294b53c94" providerId="ADAL" clId="{A573F8BA-79E0-4A28-A32D-C3015B1064E7}" dt="2023-08-31T22:56:57.029" v="185" actId="478"/>
          <ac:spMkLst>
            <pc:docMk/>
            <pc:sldMk cId="0" sldId="272"/>
            <ac:spMk id="709" creationId="{00000000-0000-0000-0000-000000000000}"/>
          </ac:spMkLst>
        </pc:spChg>
        <pc:spChg chg="add del">
          <ac:chgData name="Kerri Cunningham" userId="d655ace8-ee12-4979-8db1-e11294b53c94" providerId="ADAL" clId="{A573F8BA-79E0-4A28-A32D-C3015B1064E7}" dt="2023-08-31T22:56:57.029" v="185" actId="478"/>
          <ac:spMkLst>
            <pc:docMk/>
            <pc:sldMk cId="0" sldId="272"/>
            <ac:spMk id="710" creationId="{00000000-0000-0000-0000-000000000000}"/>
          </ac:spMkLst>
        </pc:spChg>
        <pc:spChg chg="add del mod">
          <ac:chgData name="Kerri Cunningham" userId="d655ace8-ee12-4979-8db1-e11294b53c94" providerId="ADAL" clId="{A573F8BA-79E0-4A28-A32D-C3015B1064E7}" dt="2023-08-31T22:56:57.029" v="185" actId="478"/>
          <ac:spMkLst>
            <pc:docMk/>
            <pc:sldMk cId="0" sldId="272"/>
            <ac:spMk id="711" creationId="{00000000-0000-0000-0000-000000000000}"/>
          </ac:spMkLst>
        </pc:spChg>
        <pc:spChg chg="add del">
          <ac:chgData name="Kerri Cunningham" userId="d655ace8-ee12-4979-8db1-e11294b53c94" providerId="ADAL" clId="{A573F8BA-79E0-4A28-A32D-C3015B1064E7}" dt="2023-08-31T22:56:57.029" v="185" actId="478"/>
          <ac:spMkLst>
            <pc:docMk/>
            <pc:sldMk cId="0" sldId="272"/>
            <ac:spMk id="712" creationId="{00000000-0000-0000-0000-000000000000}"/>
          </ac:spMkLst>
        </pc:spChg>
        <pc:spChg chg="add del">
          <ac:chgData name="Kerri Cunningham" userId="d655ace8-ee12-4979-8db1-e11294b53c94" providerId="ADAL" clId="{A573F8BA-79E0-4A28-A32D-C3015B1064E7}" dt="2023-08-31T22:56:57.029" v="185" actId="478"/>
          <ac:spMkLst>
            <pc:docMk/>
            <pc:sldMk cId="0" sldId="272"/>
            <ac:spMk id="713" creationId="{00000000-0000-0000-0000-000000000000}"/>
          </ac:spMkLst>
        </pc:spChg>
        <pc:spChg chg="add del">
          <ac:chgData name="Kerri Cunningham" userId="d655ace8-ee12-4979-8db1-e11294b53c94" providerId="ADAL" clId="{A573F8BA-79E0-4A28-A32D-C3015B1064E7}" dt="2023-08-31T22:56:57.029" v="185" actId="478"/>
          <ac:spMkLst>
            <pc:docMk/>
            <pc:sldMk cId="0" sldId="272"/>
            <ac:spMk id="714" creationId="{00000000-0000-0000-0000-000000000000}"/>
          </ac:spMkLst>
        </pc:spChg>
        <pc:spChg chg="add del">
          <ac:chgData name="Kerri Cunningham" userId="d655ace8-ee12-4979-8db1-e11294b53c94" providerId="ADAL" clId="{A573F8BA-79E0-4A28-A32D-C3015B1064E7}" dt="2023-08-31T22:56:57.029" v="185" actId="478"/>
          <ac:spMkLst>
            <pc:docMk/>
            <pc:sldMk cId="0" sldId="272"/>
            <ac:spMk id="716" creationId="{00000000-0000-0000-0000-000000000000}"/>
          </ac:spMkLst>
        </pc:spChg>
        <pc:picChg chg="add mod">
          <ac:chgData name="Kerri Cunningham" userId="d655ace8-ee12-4979-8db1-e11294b53c94" providerId="ADAL" clId="{A573F8BA-79E0-4A28-A32D-C3015B1064E7}" dt="2023-08-31T22:50:44.882" v="60"/>
          <ac:picMkLst>
            <pc:docMk/>
            <pc:sldMk cId="0" sldId="272"/>
            <ac:picMk id="2" creationId="{4B8980FE-AFB8-1512-BC24-5D8E6986E685}"/>
          </ac:picMkLst>
        </pc:picChg>
        <pc:picChg chg="add del">
          <ac:chgData name="Kerri Cunningham" userId="d655ace8-ee12-4979-8db1-e11294b53c94" providerId="ADAL" clId="{A573F8BA-79E0-4A28-A32D-C3015B1064E7}" dt="2023-08-31T22:56:55.127" v="184" actId="478"/>
          <ac:picMkLst>
            <pc:docMk/>
            <pc:sldMk cId="0" sldId="272"/>
            <ac:picMk id="715" creationId="{00000000-0000-0000-0000-000000000000}"/>
          </ac:picMkLst>
        </pc:picChg>
      </pc:sldChg>
      <pc:sldChg chg="addSp delSp modSp del mod">
        <pc:chgData name="Kerri Cunningham" userId="d655ace8-ee12-4979-8db1-e11294b53c94" providerId="ADAL" clId="{A573F8BA-79E0-4A28-A32D-C3015B1064E7}" dt="2023-09-04T00:40:18.621" v="783" actId="47"/>
        <pc:sldMkLst>
          <pc:docMk/>
          <pc:sldMk cId="0" sldId="273"/>
        </pc:sldMkLst>
        <pc:spChg chg="del mod">
          <ac:chgData name="Kerri Cunningham" userId="d655ace8-ee12-4979-8db1-e11294b53c94" providerId="ADAL" clId="{A573F8BA-79E0-4A28-A32D-C3015B1064E7}" dt="2023-09-03T18:18:34.558" v="241" actId="478"/>
          <ac:spMkLst>
            <pc:docMk/>
            <pc:sldMk cId="0" sldId="273"/>
            <ac:spMk id="721" creationId="{00000000-0000-0000-0000-000000000000}"/>
          </ac:spMkLst>
        </pc:spChg>
        <pc:spChg chg="del mod">
          <ac:chgData name="Kerri Cunningham" userId="d655ace8-ee12-4979-8db1-e11294b53c94" providerId="ADAL" clId="{A573F8BA-79E0-4A28-A32D-C3015B1064E7}" dt="2023-09-03T18:18:32.968" v="240" actId="478"/>
          <ac:spMkLst>
            <pc:docMk/>
            <pc:sldMk cId="0" sldId="273"/>
            <ac:spMk id="723" creationId="{00000000-0000-0000-0000-000000000000}"/>
          </ac:spMkLst>
        </pc:spChg>
        <pc:picChg chg="add mod">
          <ac:chgData name="Kerri Cunningham" userId="d655ace8-ee12-4979-8db1-e11294b53c94" providerId="ADAL" clId="{A573F8BA-79E0-4A28-A32D-C3015B1064E7}" dt="2023-08-31T22:50:48.570" v="61"/>
          <ac:picMkLst>
            <pc:docMk/>
            <pc:sldMk cId="0" sldId="273"/>
            <ac:picMk id="2" creationId="{29E74B21-4C18-218E-75B7-C876D84486C5}"/>
          </ac:picMkLst>
        </pc:picChg>
      </pc:sldChg>
      <pc:sldChg chg="addSp delSp modSp add del mod">
        <pc:chgData name="Kerri Cunningham" userId="d655ace8-ee12-4979-8db1-e11294b53c94" providerId="ADAL" clId="{A573F8BA-79E0-4A28-A32D-C3015B1064E7}" dt="2023-09-04T00:40:28.657" v="793" actId="47"/>
        <pc:sldMkLst>
          <pc:docMk/>
          <pc:sldMk cId="0" sldId="274"/>
        </pc:sldMkLst>
        <pc:spChg chg="del mod">
          <ac:chgData name="Kerri Cunningham" userId="d655ace8-ee12-4979-8db1-e11294b53c94" providerId="ADAL" clId="{A573F8BA-79E0-4A28-A32D-C3015B1064E7}" dt="2023-09-03T18:18:38.374" v="242" actId="478"/>
          <ac:spMkLst>
            <pc:docMk/>
            <pc:sldMk cId="0" sldId="274"/>
            <ac:spMk id="731" creationId="{00000000-0000-0000-0000-000000000000}"/>
          </ac:spMkLst>
        </pc:spChg>
        <pc:picChg chg="add mod">
          <ac:chgData name="Kerri Cunningham" userId="d655ace8-ee12-4979-8db1-e11294b53c94" providerId="ADAL" clId="{A573F8BA-79E0-4A28-A32D-C3015B1064E7}" dt="2023-08-31T22:57:10.119" v="187"/>
          <ac:picMkLst>
            <pc:docMk/>
            <pc:sldMk cId="0" sldId="274"/>
            <ac:picMk id="2" creationId="{CA93C8EC-C960-D40C-8AB4-ADB9D3BDE44E}"/>
          </ac:picMkLst>
        </pc:picChg>
        <pc:picChg chg="del">
          <ac:chgData name="Kerri Cunningham" userId="d655ace8-ee12-4979-8db1-e11294b53c94" providerId="ADAL" clId="{A573F8BA-79E0-4A28-A32D-C3015B1064E7}" dt="2023-08-31T22:56:13.816" v="171" actId="478"/>
          <ac:picMkLst>
            <pc:docMk/>
            <pc:sldMk cId="0" sldId="274"/>
            <ac:picMk id="728" creationId="{00000000-0000-0000-0000-000000000000}"/>
          </ac:picMkLst>
        </pc:picChg>
        <pc:cxnChg chg="del">
          <ac:chgData name="Kerri Cunningham" userId="d655ace8-ee12-4979-8db1-e11294b53c94" providerId="ADAL" clId="{A573F8BA-79E0-4A28-A32D-C3015B1064E7}" dt="2023-09-03T18:18:39.212" v="243" actId="478"/>
          <ac:cxnSpMkLst>
            <pc:docMk/>
            <pc:sldMk cId="0" sldId="274"/>
            <ac:cxnSpMk id="730" creationId="{00000000-0000-0000-0000-000000000000}"/>
          </ac:cxnSpMkLst>
        </pc:cxnChg>
      </pc:sldChg>
      <pc:sldChg chg="addSp delSp modSp del mod">
        <pc:chgData name="Kerri Cunningham" userId="d655ace8-ee12-4979-8db1-e11294b53c94" providerId="ADAL" clId="{A573F8BA-79E0-4A28-A32D-C3015B1064E7}" dt="2023-09-03T18:13:38.263" v="214" actId="47"/>
        <pc:sldMkLst>
          <pc:docMk/>
          <pc:sldMk cId="0" sldId="275"/>
        </pc:sldMkLst>
        <pc:spChg chg="add del mod">
          <ac:chgData name="Kerri Cunningham" userId="d655ace8-ee12-4979-8db1-e11294b53c94" providerId="ADAL" clId="{A573F8BA-79E0-4A28-A32D-C3015B1064E7}" dt="2023-08-31T22:56:21.641" v="173" actId="478"/>
          <ac:spMkLst>
            <pc:docMk/>
            <pc:sldMk cId="0" sldId="275"/>
            <ac:spMk id="3" creationId="{7994CE49-74A8-CF66-5C2D-0191178B3B04}"/>
          </ac:spMkLst>
        </pc:spChg>
        <pc:spChg chg="add mod">
          <ac:chgData name="Kerri Cunningham" userId="d655ace8-ee12-4979-8db1-e11294b53c94" providerId="ADAL" clId="{A573F8BA-79E0-4A28-A32D-C3015B1064E7}" dt="2023-08-31T22:56:23.242" v="174" actId="478"/>
          <ac:spMkLst>
            <pc:docMk/>
            <pc:sldMk cId="0" sldId="275"/>
            <ac:spMk id="5" creationId="{9C1965ED-A3B2-FBED-8B3B-FA775DEBF5AA}"/>
          </ac:spMkLst>
        </pc:spChg>
        <pc:spChg chg="del">
          <ac:chgData name="Kerri Cunningham" userId="d655ace8-ee12-4979-8db1-e11294b53c94" providerId="ADAL" clId="{A573F8BA-79E0-4A28-A32D-C3015B1064E7}" dt="2023-08-31T22:56:20.179" v="172" actId="478"/>
          <ac:spMkLst>
            <pc:docMk/>
            <pc:sldMk cId="0" sldId="275"/>
            <ac:spMk id="736" creationId="{00000000-0000-0000-0000-000000000000}"/>
          </ac:spMkLst>
        </pc:spChg>
        <pc:spChg chg="del">
          <ac:chgData name="Kerri Cunningham" userId="d655ace8-ee12-4979-8db1-e11294b53c94" providerId="ADAL" clId="{A573F8BA-79E0-4A28-A32D-C3015B1064E7}" dt="2023-08-31T22:56:23.242" v="174" actId="478"/>
          <ac:spMkLst>
            <pc:docMk/>
            <pc:sldMk cId="0" sldId="275"/>
            <ac:spMk id="737" creationId="{00000000-0000-0000-0000-000000000000}"/>
          </ac:spMkLst>
        </pc:spChg>
        <pc:picChg chg="add mod">
          <ac:chgData name="Kerri Cunningham" userId="d655ace8-ee12-4979-8db1-e11294b53c94" providerId="ADAL" clId="{A573F8BA-79E0-4A28-A32D-C3015B1064E7}" dt="2023-08-31T22:57:12.127" v="188"/>
          <ac:picMkLst>
            <pc:docMk/>
            <pc:sldMk cId="0" sldId="275"/>
            <ac:picMk id="6" creationId="{8E5E494B-3FA5-0F7E-9E6D-15E34F50E8FF}"/>
          </ac:picMkLst>
        </pc:picChg>
      </pc:sldChg>
      <pc:sldChg chg="addSp delSp modSp del mod">
        <pc:chgData name="Kerri Cunningham" userId="d655ace8-ee12-4979-8db1-e11294b53c94" providerId="ADAL" clId="{A573F8BA-79E0-4A28-A32D-C3015B1064E7}" dt="2023-09-04T00:40:28.052" v="792" actId="47"/>
        <pc:sldMkLst>
          <pc:docMk/>
          <pc:sldMk cId="0" sldId="276"/>
        </pc:sldMkLst>
        <pc:spChg chg="del mod">
          <ac:chgData name="Kerri Cunningham" userId="d655ace8-ee12-4979-8db1-e11294b53c94" providerId="ADAL" clId="{A573F8BA-79E0-4A28-A32D-C3015B1064E7}" dt="2023-09-03T18:18:43.119" v="244" actId="478"/>
          <ac:spMkLst>
            <pc:docMk/>
            <pc:sldMk cId="0" sldId="276"/>
            <ac:spMk id="818" creationId="{00000000-0000-0000-0000-000000000000}"/>
          </ac:spMkLst>
        </pc:spChg>
        <pc:picChg chg="add mod">
          <ac:chgData name="Kerri Cunningham" userId="d655ace8-ee12-4979-8db1-e11294b53c94" providerId="ADAL" clId="{A573F8BA-79E0-4A28-A32D-C3015B1064E7}" dt="2023-08-31T22:57:15.563" v="189"/>
          <ac:picMkLst>
            <pc:docMk/>
            <pc:sldMk cId="0" sldId="276"/>
            <ac:picMk id="2" creationId="{647D41D5-DB4D-D831-F388-9343E9A41720}"/>
          </ac:picMkLst>
        </pc:picChg>
        <pc:picChg chg="del">
          <ac:chgData name="Kerri Cunningham" userId="d655ace8-ee12-4979-8db1-e11294b53c94" providerId="ADAL" clId="{A573F8BA-79E0-4A28-A32D-C3015B1064E7}" dt="2023-08-31T22:56:27.924" v="175" actId="478"/>
          <ac:picMkLst>
            <pc:docMk/>
            <pc:sldMk cId="0" sldId="276"/>
            <ac:picMk id="819" creationId="{00000000-0000-0000-0000-000000000000}"/>
          </ac:picMkLst>
        </pc:picChg>
      </pc:sldChg>
      <pc:sldChg chg="del">
        <pc:chgData name="Kerri Cunningham" userId="d655ace8-ee12-4979-8db1-e11294b53c94" providerId="ADAL" clId="{A573F8BA-79E0-4A28-A32D-C3015B1064E7}" dt="2023-08-31T22:55:45.564" v="162" actId="47"/>
        <pc:sldMkLst>
          <pc:docMk/>
          <pc:sldMk cId="0" sldId="277"/>
        </pc:sldMkLst>
      </pc:sldChg>
      <pc:sldChg chg="del">
        <pc:chgData name="Kerri Cunningham" userId="d655ace8-ee12-4979-8db1-e11294b53c94" providerId="ADAL" clId="{A573F8BA-79E0-4A28-A32D-C3015B1064E7}" dt="2023-08-31T22:51:44.270" v="102" actId="47"/>
        <pc:sldMkLst>
          <pc:docMk/>
          <pc:sldMk cId="0" sldId="278"/>
        </pc:sldMkLst>
      </pc:sldChg>
      <pc:sldChg chg="addSp delSp modSp del mod">
        <pc:chgData name="Kerri Cunningham" userId="d655ace8-ee12-4979-8db1-e11294b53c94" providerId="ADAL" clId="{A573F8BA-79E0-4A28-A32D-C3015B1064E7}" dt="2023-09-04T00:40:26.815" v="790" actId="47"/>
        <pc:sldMkLst>
          <pc:docMk/>
          <pc:sldMk cId="0" sldId="279"/>
        </pc:sldMkLst>
        <pc:spChg chg="del mod">
          <ac:chgData name="Kerri Cunningham" userId="d655ace8-ee12-4979-8db1-e11294b53c94" providerId="ADAL" clId="{A573F8BA-79E0-4A28-A32D-C3015B1064E7}" dt="2023-09-03T18:18:49.618" v="246" actId="478"/>
          <ac:spMkLst>
            <pc:docMk/>
            <pc:sldMk cId="0" sldId="279"/>
            <ac:spMk id="836" creationId="{00000000-0000-0000-0000-000000000000}"/>
          </ac:spMkLst>
        </pc:spChg>
        <pc:spChg chg="del mod">
          <ac:chgData name="Kerri Cunningham" userId="d655ace8-ee12-4979-8db1-e11294b53c94" providerId="ADAL" clId="{A573F8BA-79E0-4A28-A32D-C3015B1064E7}" dt="2023-09-03T18:18:51.010" v="248" actId="478"/>
          <ac:spMkLst>
            <pc:docMk/>
            <pc:sldMk cId="0" sldId="279"/>
            <ac:spMk id="837" creationId="{00000000-0000-0000-0000-000000000000}"/>
          </ac:spMkLst>
        </pc:spChg>
        <pc:spChg chg="mod">
          <ac:chgData name="Kerri Cunningham" userId="d655ace8-ee12-4979-8db1-e11294b53c94" providerId="ADAL" clId="{A573F8BA-79E0-4A28-A32D-C3015B1064E7}" dt="2023-08-31T23:17:59.710" v="201" actId="1076"/>
          <ac:spMkLst>
            <pc:docMk/>
            <pc:sldMk cId="0" sldId="279"/>
            <ac:spMk id="838" creationId="{00000000-0000-0000-0000-000000000000}"/>
          </ac:spMkLst>
        </pc:spChg>
        <pc:picChg chg="add mod">
          <ac:chgData name="Kerri Cunningham" userId="d655ace8-ee12-4979-8db1-e11294b53c94" providerId="ADAL" clId="{A573F8BA-79E0-4A28-A32D-C3015B1064E7}" dt="2023-08-31T22:57:19.351" v="191"/>
          <ac:picMkLst>
            <pc:docMk/>
            <pc:sldMk cId="0" sldId="279"/>
            <ac:picMk id="2" creationId="{A2154A0B-F096-09FB-BE62-1CDE7DBA10D1}"/>
          </ac:picMkLst>
        </pc:picChg>
      </pc:sldChg>
      <pc:sldChg chg="del">
        <pc:chgData name="Kerri Cunningham" userId="d655ace8-ee12-4979-8db1-e11294b53c94" providerId="ADAL" clId="{A573F8BA-79E0-4A28-A32D-C3015B1064E7}" dt="2023-08-31T22:56:32.280" v="176" actId="47"/>
        <pc:sldMkLst>
          <pc:docMk/>
          <pc:sldMk cId="0" sldId="280"/>
        </pc:sldMkLst>
      </pc:sldChg>
      <pc:sldChg chg="del">
        <pc:chgData name="Kerri Cunningham" userId="d655ace8-ee12-4979-8db1-e11294b53c94" providerId="ADAL" clId="{A573F8BA-79E0-4A28-A32D-C3015B1064E7}" dt="2023-08-31T22:55:35.565" v="161" actId="47"/>
        <pc:sldMkLst>
          <pc:docMk/>
          <pc:sldMk cId="0" sldId="281"/>
        </pc:sldMkLst>
      </pc:sldChg>
      <pc:sldChg chg="addSp modSp del ord">
        <pc:chgData name="Kerri Cunningham" userId="d655ace8-ee12-4979-8db1-e11294b53c94" providerId="ADAL" clId="{A573F8BA-79E0-4A28-A32D-C3015B1064E7}" dt="2023-09-03T18:13:40.857" v="215" actId="47"/>
        <pc:sldMkLst>
          <pc:docMk/>
          <pc:sldMk cId="0" sldId="282"/>
        </pc:sldMkLst>
        <pc:picChg chg="add mod">
          <ac:chgData name="Kerri Cunningham" userId="d655ace8-ee12-4979-8db1-e11294b53c94" providerId="ADAL" clId="{A573F8BA-79E0-4A28-A32D-C3015B1064E7}" dt="2023-08-31T22:57:17.248" v="190"/>
          <ac:picMkLst>
            <pc:docMk/>
            <pc:sldMk cId="0" sldId="282"/>
            <ac:picMk id="2" creationId="{AB722DAB-B7A5-F31C-E3B1-FA8043B338E6}"/>
          </ac:picMkLst>
        </pc:picChg>
      </pc:sldChg>
      <pc:sldChg chg="del">
        <pc:chgData name="Kerri Cunningham" userId="d655ace8-ee12-4979-8db1-e11294b53c94" providerId="ADAL" clId="{A573F8BA-79E0-4A28-A32D-C3015B1064E7}" dt="2023-08-31T22:56:39.619" v="179" actId="47"/>
        <pc:sldMkLst>
          <pc:docMk/>
          <pc:sldMk cId="0" sldId="283"/>
        </pc:sldMkLst>
      </pc:sldChg>
      <pc:sldChg chg="del">
        <pc:chgData name="Kerri Cunningham" userId="d655ace8-ee12-4979-8db1-e11294b53c94" providerId="ADAL" clId="{A573F8BA-79E0-4A28-A32D-C3015B1064E7}" dt="2023-08-31T22:51:39.666" v="97" actId="47"/>
        <pc:sldMkLst>
          <pc:docMk/>
          <pc:sldMk cId="0" sldId="284"/>
        </pc:sldMkLst>
      </pc:sldChg>
      <pc:sldChg chg="del">
        <pc:chgData name="Kerri Cunningham" userId="d655ace8-ee12-4979-8db1-e11294b53c94" providerId="ADAL" clId="{A573F8BA-79E0-4A28-A32D-C3015B1064E7}" dt="2023-08-31T22:51:39.831" v="98" actId="47"/>
        <pc:sldMkLst>
          <pc:docMk/>
          <pc:sldMk cId="0" sldId="285"/>
        </pc:sldMkLst>
      </pc:sldChg>
      <pc:sldChg chg="del">
        <pc:chgData name="Kerri Cunningham" userId="d655ace8-ee12-4979-8db1-e11294b53c94" providerId="ADAL" clId="{A573F8BA-79E0-4A28-A32D-C3015B1064E7}" dt="2023-08-31T22:51:40.009" v="99" actId="47"/>
        <pc:sldMkLst>
          <pc:docMk/>
          <pc:sldMk cId="0" sldId="286"/>
        </pc:sldMkLst>
      </pc:sldChg>
      <pc:sldChg chg="del">
        <pc:chgData name="Kerri Cunningham" userId="d655ace8-ee12-4979-8db1-e11294b53c94" providerId="ADAL" clId="{A573F8BA-79E0-4A28-A32D-C3015B1064E7}" dt="2023-08-31T22:51:40.631" v="100" actId="47"/>
        <pc:sldMkLst>
          <pc:docMk/>
          <pc:sldMk cId="0" sldId="287"/>
        </pc:sldMkLst>
      </pc:sldChg>
      <pc:sldChg chg="del">
        <pc:chgData name="Kerri Cunningham" userId="d655ace8-ee12-4979-8db1-e11294b53c94" providerId="ADAL" clId="{A573F8BA-79E0-4A28-A32D-C3015B1064E7}" dt="2023-08-31T22:51:41.168" v="101" actId="47"/>
        <pc:sldMkLst>
          <pc:docMk/>
          <pc:sldMk cId="0" sldId="288"/>
        </pc:sldMkLst>
      </pc:sldChg>
      <pc:sldChg chg="addSp delSp modSp del mod ord">
        <pc:chgData name="Kerri Cunningham" userId="d655ace8-ee12-4979-8db1-e11294b53c94" providerId="ADAL" clId="{A573F8BA-79E0-4A28-A32D-C3015B1064E7}" dt="2023-09-04T00:40:27.272" v="791" actId="47"/>
        <pc:sldMkLst>
          <pc:docMk/>
          <pc:sldMk cId="0" sldId="289"/>
        </pc:sldMkLst>
        <pc:spChg chg="del mod">
          <ac:chgData name="Kerri Cunningham" userId="d655ace8-ee12-4979-8db1-e11294b53c94" providerId="ADAL" clId="{A573F8BA-79E0-4A28-A32D-C3015B1064E7}" dt="2023-09-03T18:18:45.628" v="245" actId="478"/>
          <ac:spMkLst>
            <pc:docMk/>
            <pc:sldMk cId="0" sldId="289"/>
            <ac:spMk id="1087" creationId="{00000000-0000-0000-0000-000000000000}"/>
          </ac:spMkLst>
        </pc:spChg>
        <pc:graphicFrameChg chg="del modGraphic">
          <ac:chgData name="Kerri Cunningham" userId="d655ace8-ee12-4979-8db1-e11294b53c94" providerId="ADAL" clId="{A573F8BA-79E0-4A28-A32D-C3015B1064E7}" dt="2023-08-31T22:55:21.763" v="158" actId="478"/>
          <ac:graphicFrameMkLst>
            <pc:docMk/>
            <pc:sldMk cId="0" sldId="289"/>
            <ac:graphicFrameMk id="1086" creationId="{00000000-0000-0000-0000-000000000000}"/>
          </ac:graphicFrameMkLst>
        </pc:graphicFrameChg>
        <pc:picChg chg="add mod">
          <ac:chgData name="Kerri Cunningham" userId="d655ace8-ee12-4979-8db1-e11294b53c94" providerId="ADAL" clId="{A573F8BA-79E0-4A28-A32D-C3015B1064E7}" dt="2023-08-31T22:57:21.504" v="192"/>
          <ac:picMkLst>
            <pc:docMk/>
            <pc:sldMk cId="0" sldId="289"/>
            <ac:picMk id="2" creationId="{A88C1E34-8DD9-D1AA-2DB3-BF40EFE0696D}"/>
          </ac:picMkLst>
        </pc:picChg>
      </pc:sldChg>
      <pc:sldChg chg="addSp delSp modSp del mod">
        <pc:chgData name="Kerri Cunningham" userId="d655ace8-ee12-4979-8db1-e11294b53c94" providerId="ADAL" clId="{A573F8BA-79E0-4A28-A32D-C3015B1064E7}" dt="2023-09-04T00:40:25.793" v="788" actId="47"/>
        <pc:sldMkLst>
          <pc:docMk/>
          <pc:sldMk cId="0" sldId="290"/>
        </pc:sldMkLst>
        <pc:spChg chg="add del mod">
          <ac:chgData name="Kerri Cunningham" userId="d655ace8-ee12-4979-8db1-e11294b53c94" providerId="ADAL" clId="{A573F8BA-79E0-4A28-A32D-C3015B1064E7}" dt="2023-09-03T18:18:56.131" v="249" actId="478"/>
          <ac:spMkLst>
            <pc:docMk/>
            <pc:sldMk cId="0" sldId="290"/>
            <ac:spMk id="3" creationId="{3530891A-5A71-0E86-BD8A-6798F825EF18}"/>
          </ac:spMkLst>
        </pc:spChg>
        <pc:spChg chg="del">
          <ac:chgData name="Kerri Cunningham" userId="d655ace8-ee12-4979-8db1-e11294b53c94" providerId="ADAL" clId="{A573F8BA-79E0-4A28-A32D-C3015B1064E7}" dt="2023-08-31T22:55:13.491" v="156" actId="478"/>
          <ac:spMkLst>
            <pc:docMk/>
            <pc:sldMk cId="0" sldId="290"/>
            <ac:spMk id="1092" creationId="{00000000-0000-0000-0000-000000000000}"/>
          </ac:spMkLst>
        </pc:spChg>
        <pc:spChg chg="del">
          <ac:chgData name="Kerri Cunningham" userId="d655ace8-ee12-4979-8db1-e11294b53c94" providerId="ADAL" clId="{A573F8BA-79E0-4A28-A32D-C3015B1064E7}" dt="2023-08-31T22:55:13.491" v="156" actId="478"/>
          <ac:spMkLst>
            <pc:docMk/>
            <pc:sldMk cId="0" sldId="290"/>
            <ac:spMk id="1094" creationId="{00000000-0000-0000-0000-000000000000}"/>
          </ac:spMkLst>
        </pc:spChg>
        <pc:grpChg chg="del">
          <ac:chgData name="Kerri Cunningham" userId="d655ace8-ee12-4979-8db1-e11294b53c94" providerId="ADAL" clId="{A573F8BA-79E0-4A28-A32D-C3015B1064E7}" dt="2023-08-31T22:55:13.491" v="156" actId="478"/>
          <ac:grpSpMkLst>
            <pc:docMk/>
            <pc:sldMk cId="0" sldId="290"/>
            <ac:grpSpMk id="1143" creationId="{00000000-0000-0000-0000-000000000000}"/>
          </ac:grpSpMkLst>
        </pc:grpChg>
        <pc:grpChg chg="del">
          <ac:chgData name="Kerri Cunningham" userId="d655ace8-ee12-4979-8db1-e11294b53c94" providerId="ADAL" clId="{A573F8BA-79E0-4A28-A32D-C3015B1064E7}" dt="2023-08-31T22:55:13.491" v="156" actId="478"/>
          <ac:grpSpMkLst>
            <pc:docMk/>
            <pc:sldMk cId="0" sldId="290"/>
            <ac:grpSpMk id="1146" creationId="{00000000-0000-0000-0000-000000000000}"/>
          </ac:grpSpMkLst>
        </pc:grpChg>
        <pc:grpChg chg="del">
          <ac:chgData name="Kerri Cunningham" userId="d655ace8-ee12-4979-8db1-e11294b53c94" providerId="ADAL" clId="{A573F8BA-79E0-4A28-A32D-C3015B1064E7}" dt="2023-08-31T22:55:13.491" v="156" actId="478"/>
          <ac:grpSpMkLst>
            <pc:docMk/>
            <pc:sldMk cId="0" sldId="290"/>
            <ac:grpSpMk id="1149" creationId="{00000000-0000-0000-0000-000000000000}"/>
          </ac:grpSpMkLst>
        </pc:grpChg>
        <pc:grpChg chg="del">
          <ac:chgData name="Kerri Cunningham" userId="d655ace8-ee12-4979-8db1-e11294b53c94" providerId="ADAL" clId="{A573F8BA-79E0-4A28-A32D-C3015B1064E7}" dt="2023-08-31T22:55:13.491" v="156" actId="478"/>
          <ac:grpSpMkLst>
            <pc:docMk/>
            <pc:sldMk cId="0" sldId="290"/>
            <ac:grpSpMk id="1152" creationId="{00000000-0000-0000-0000-000000000000}"/>
          </ac:grpSpMkLst>
        </pc:grpChg>
        <pc:grpChg chg="del">
          <ac:chgData name="Kerri Cunningham" userId="d655ace8-ee12-4979-8db1-e11294b53c94" providerId="ADAL" clId="{A573F8BA-79E0-4A28-A32D-C3015B1064E7}" dt="2023-08-31T22:55:13.491" v="156" actId="478"/>
          <ac:grpSpMkLst>
            <pc:docMk/>
            <pc:sldMk cId="0" sldId="290"/>
            <ac:grpSpMk id="1155" creationId="{00000000-0000-0000-0000-000000000000}"/>
          </ac:grpSpMkLst>
        </pc:grpChg>
        <pc:grpChg chg="del">
          <ac:chgData name="Kerri Cunningham" userId="d655ace8-ee12-4979-8db1-e11294b53c94" providerId="ADAL" clId="{A573F8BA-79E0-4A28-A32D-C3015B1064E7}" dt="2023-08-31T22:55:13.491" v="156" actId="478"/>
          <ac:grpSpMkLst>
            <pc:docMk/>
            <pc:sldMk cId="0" sldId="290"/>
            <ac:grpSpMk id="1158" creationId="{00000000-0000-0000-0000-000000000000}"/>
          </ac:grpSpMkLst>
        </pc:grpChg>
        <pc:grpChg chg="del">
          <ac:chgData name="Kerri Cunningham" userId="d655ace8-ee12-4979-8db1-e11294b53c94" providerId="ADAL" clId="{A573F8BA-79E0-4A28-A32D-C3015B1064E7}" dt="2023-08-31T22:55:13.491" v="156" actId="478"/>
          <ac:grpSpMkLst>
            <pc:docMk/>
            <pc:sldMk cId="0" sldId="290"/>
            <ac:grpSpMk id="1161" creationId="{00000000-0000-0000-0000-000000000000}"/>
          </ac:grpSpMkLst>
        </pc:grpChg>
        <pc:grpChg chg="del">
          <ac:chgData name="Kerri Cunningham" userId="d655ace8-ee12-4979-8db1-e11294b53c94" providerId="ADAL" clId="{A573F8BA-79E0-4A28-A32D-C3015B1064E7}" dt="2023-08-31T22:55:13.491" v="156" actId="478"/>
          <ac:grpSpMkLst>
            <pc:docMk/>
            <pc:sldMk cId="0" sldId="290"/>
            <ac:grpSpMk id="1164" creationId="{00000000-0000-0000-0000-000000000000}"/>
          </ac:grpSpMkLst>
        </pc:grpChg>
        <pc:grpChg chg="del">
          <ac:chgData name="Kerri Cunningham" userId="d655ace8-ee12-4979-8db1-e11294b53c94" providerId="ADAL" clId="{A573F8BA-79E0-4A28-A32D-C3015B1064E7}" dt="2023-08-31T22:55:13.491" v="156" actId="478"/>
          <ac:grpSpMkLst>
            <pc:docMk/>
            <pc:sldMk cId="0" sldId="290"/>
            <ac:grpSpMk id="1167" creationId="{00000000-0000-0000-0000-000000000000}"/>
          </ac:grpSpMkLst>
        </pc:grpChg>
        <pc:grpChg chg="del">
          <ac:chgData name="Kerri Cunningham" userId="d655ace8-ee12-4979-8db1-e11294b53c94" providerId="ADAL" clId="{A573F8BA-79E0-4A28-A32D-C3015B1064E7}" dt="2023-08-31T22:55:13.491" v="156" actId="478"/>
          <ac:grpSpMkLst>
            <pc:docMk/>
            <pc:sldMk cId="0" sldId="290"/>
            <ac:grpSpMk id="1170" creationId="{00000000-0000-0000-0000-000000000000}"/>
          </ac:grpSpMkLst>
        </pc:grpChg>
        <pc:graphicFrameChg chg="del">
          <ac:chgData name="Kerri Cunningham" userId="d655ace8-ee12-4979-8db1-e11294b53c94" providerId="ADAL" clId="{A573F8BA-79E0-4A28-A32D-C3015B1064E7}" dt="2023-08-31T22:55:00.923" v="155" actId="478"/>
          <ac:graphicFrameMkLst>
            <pc:docMk/>
            <pc:sldMk cId="0" sldId="290"/>
            <ac:graphicFrameMk id="1093" creationId="{00000000-0000-0000-0000-000000000000}"/>
          </ac:graphicFrameMkLst>
        </pc:graphicFrameChg>
        <pc:picChg chg="add mod">
          <ac:chgData name="Kerri Cunningham" userId="d655ace8-ee12-4979-8db1-e11294b53c94" providerId="ADAL" clId="{A573F8BA-79E0-4A28-A32D-C3015B1064E7}" dt="2023-08-31T22:57:25.700" v="194"/>
          <ac:picMkLst>
            <pc:docMk/>
            <pc:sldMk cId="0" sldId="290"/>
            <ac:picMk id="4" creationId="{DFA12FE0-5EAD-C8FD-DF4E-D79EA5957AC8}"/>
          </ac:picMkLst>
        </pc:picChg>
      </pc:sldChg>
      <pc:sldChg chg="del">
        <pc:chgData name="Kerri Cunningham" userId="d655ace8-ee12-4979-8db1-e11294b53c94" providerId="ADAL" clId="{A573F8BA-79E0-4A28-A32D-C3015B1064E7}" dt="2023-08-31T22:51:33.606" v="91" actId="47"/>
        <pc:sldMkLst>
          <pc:docMk/>
          <pc:sldMk cId="0" sldId="291"/>
        </pc:sldMkLst>
      </pc:sldChg>
      <pc:sldChg chg="del">
        <pc:chgData name="Kerri Cunningham" userId="d655ace8-ee12-4979-8db1-e11294b53c94" providerId="ADAL" clId="{A573F8BA-79E0-4A28-A32D-C3015B1064E7}" dt="2023-08-31T22:51:33.674" v="92" actId="47"/>
        <pc:sldMkLst>
          <pc:docMk/>
          <pc:sldMk cId="0" sldId="292"/>
        </pc:sldMkLst>
      </pc:sldChg>
      <pc:sldChg chg="del">
        <pc:chgData name="Kerri Cunningham" userId="d655ace8-ee12-4979-8db1-e11294b53c94" providerId="ADAL" clId="{A573F8BA-79E0-4A28-A32D-C3015B1064E7}" dt="2023-08-31T22:51:33.778" v="93" actId="47"/>
        <pc:sldMkLst>
          <pc:docMk/>
          <pc:sldMk cId="0" sldId="293"/>
        </pc:sldMkLst>
      </pc:sldChg>
      <pc:sldChg chg="del">
        <pc:chgData name="Kerri Cunningham" userId="d655ace8-ee12-4979-8db1-e11294b53c94" providerId="ADAL" clId="{A573F8BA-79E0-4A28-A32D-C3015B1064E7}" dt="2023-08-31T22:51:34.462" v="94" actId="47"/>
        <pc:sldMkLst>
          <pc:docMk/>
          <pc:sldMk cId="0" sldId="294"/>
        </pc:sldMkLst>
      </pc:sldChg>
      <pc:sldChg chg="del">
        <pc:chgData name="Kerri Cunningham" userId="d655ace8-ee12-4979-8db1-e11294b53c94" providerId="ADAL" clId="{A573F8BA-79E0-4A28-A32D-C3015B1064E7}" dt="2023-08-31T22:51:35.030" v="95" actId="47"/>
        <pc:sldMkLst>
          <pc:docMk/>
          <pc:sldMk cId="0" sldId="295"/>
        </pc:sldMkLst>
      </pc:sldChg>
      <pc:sldChg chg="del">
        <pc:chgData name="Kerri Cunningham" userId="d655ace8-ee12-4979-8db1-e11294b53c94" providerId="ADAL" clId="{A573F8BA-79E0-4A28-A32D-C3015B1064E7}" dt="2023-08-31T22:51:35.633" v="96" actId="47"/>
        <pc:sldMkLst>
          <pc:docMk/>
          <pc:sldMk cId="0" sldId="296"/>
        </pc:sldMkLst>
      </pc:sldChg>
      <pc:sldChg chg="del">
        <pc:chgData name="Kerri Cunningham" userId="d655ace8-ee12-4979-8db1-e11294b53c94" providerId="ADAL" clId="{A573F8BA-79E0-4A28-A32D-C3015B1064E7}" dt="2023-08-31T22:51:29.584" v="90" actId="47"/>
        <pc:sldMkLst>
          <pc:docMk/>
          <pc:sldMk cId="0" sldId="297"/>
        </pc:sldMkLst>
      </pc:sldChg>
      <pc:sldChg chg="addSp delSp modSp del mod ord delAnim">
        <pc:chgData name="Kerri Cunningham" userId="d655ace8-ee12-4979-8db1-e11294b53c94" providerId="ADAL" clId="{A573F8BA-79E0-4A28-A32D-C3015B1064E7}" dt="2023-09-04T00:40:26.277" v="789" actId="47"/>
        <pc:sldMkLst>
          <pc:docMk/>
          <pc:sldMk cId="0" sldId="298"/>
        </pc:sldMkLst>
        <pc:spChg chg="add del mod">
          <ac:chgData name="Kerri Cunningham" userId="d655ace8-ee12-4979-8db1-e11294b53c94" providerId="ADAL" clId="{A573F8BA-79E0-4A28-A32D-C3015B1064E7}" dt="2023-08-31T22:54:56.738" v="154" actId="478"/>
          <ac:spMkLst>
            <pc:docMk/>
            <pc:sldMk cId="0" sldId="298"/>
            <ac:spMk id="3" creationId="{2695675A-531A-F7F1-4C6E-3F0E511263E5}"/>
          </ac:spMkLst>
        </pc:spChg>
        <pc:spChg chg="add del mod">
          <ac:chgData name="Kerri Cunningham" userId="d655ace8-ee12-4979-8db1-e11294b53c94" providerId="ADAL" clId="{A573F8BA-79E0-4A28-A32D-C3015B1064E7}" dt="2023-08-31T22:54:56.738" v="154" actId="478"/>
          <ac:spMkLst>
            <pc:docMk/>
            <pc:sldMk cId="0" sldId="298"/>
            <ac:spMk id="5" creationId="{DF413DA3-E1DE-E2D0-D62D-297C5FAEAC41}"/>
          </ac:spMkLst>
        </pc:spChg>
        <pc:spChg chg="add del mod">
          <ac:chgData name="Kerri Cunningham" userId="d655ace8-ee12-4979-8db1-e11294b53c94" providerId="ADAL" clId="{A573F8BA-79E0-4A28-A32D-C3015B1064E7}" dt="2023-08-31T22:54:56.738" v="154" actId="478"/>
          <ac:spMkLst>
            <pc:docMk/>
            <pc:sldMk cId="0" sldId="298"/>
            <ac:spMk id="7" creationId="{9AD24075-6296-E4B4-6BDD-C02B68E5782E}"/>
          </ac:spMkLst>
        </pc:spChg>
        <pc:spChg chg="add del mod">
          <ac:chgData name="Kerri Cunningham" userId="d655ace8-ee12-4979-8db1-e11294b53c94" providerId="ADAL" clId="{A573F8BA-79E0-4A28-A32D-C3015B1064E7}" dt="2023-08-31T22:54:56.738" v="154" actId="478"/>
          <ac:spMkLst>
            <pc:docMk/>
            <pc:sldMk cId="0" sldId="298"/>
            <ac:spMk id="9" creationId="{51AFBD61-6563-9FFD-18CF-EC01D91A46DC}"/>
          </ac:spMkLst>
        </pc:spChg>
        <pc:spChg chg="del">
          <ac:chgData name="Kerri Cunningham" userId="d655ace8-ee12-4979-8db1-e11294b53c94" providerId="ADAL" clId="{A573F8BA-79E0-4A28-A32D-C3015B1064E7}" dt="2023-08-31T22:54:55.416" v="153" actId="478"/>
          <ac:spMkLst>
            <pc:docMk/>
            <pc:sldMk cId="0" sldId="298"/>
            <ac:spMk id="2355" creationId="{00000000-0000-0000-0000-000000000000}"/>
          </ac:spMkLst>
        </pc:spChg>
        <pc:spChg chg="del">
          <ac:chgData name="Kerri Cunningham" userId="d655ace8-ee12-4979-8db1-e11294b53c94" providerId="ADAL" clId="{A573F8BA-79E0-4A28-A32D-C3015B1064E7}" dt="2023-08-31T22:54:55.416" v="153" actId="478"/>
          <ac:spMkLst>
            <pc:docMk/>
            <pc:sldMk cId="0" sldId="298"/>
            <ac:spMk id="2356" creationId="{00000000-0000-0000-0000-000000000000}"/>
          </ac:spMkLst>
        </pc:spChg>
        <pc:spChg chg="del">
          <ac:chgData name="Kerri Cunningham" userId="d655ace8-ee12-4979-8db1-e11294b53c94" providerId="ADAL" clId="{A573F8BA-79E0-4A28-A32D-C3015B1064E7}" dt="2023-08-31T22:54:55.416" v="153" actId="478"/>
          <ac:spMkLst>
            <pc:docMk/>
            <pc:sldMk cId="0" sldId="298"/>
            <ac:spMk id="2357" creationId="{00000000-0000-0000-0000-000000000000}"/>
          </ac:spMkLst>
        </pc:spChg>
        <pc:spChg chg="del">
          <ac:chgData name="Kerri Cunningham" userId="d655ace8-ee12-4979-8db1-e11294b53c94" providerId="ADAL" clId="{A573F8BA-79E0-4A28-A32D-C3015B1064E7}" dt="2023-08-31T22:54:55.416" v="153" actId="478"/>
          <ac:spMkLst>
            <pc:docMk/>
            <pc:sldMk cId="0" sldId="298"/>
            <ac:spMk id="2358" creationId="{00000000-0000-0000-0000-000000000000}"/>
          </ac:spMkLst>
        </pc:spChg>
        <pc:grpChg chg="del">
          <ac:chgData name="Kerri Cunningham" userId="d655ace8-ee12-4979-8db1-e11294b53c94" providerId="ADAL" clId="{A573F8BA-79E0-4A28-A32D-C3015B1064E7}" dt="2023-08-31T22:54:55.416" v="153" actId="478"/>
          <ac:grpSpMkLst>
            <pc:docMk/>
            <pc:sldMk cId="0" sldId="298"/>
            <ac:grpSpMk id="2359" creationId="{00000000-0000-0000-0000-000000000000}"/>
          </ac:grpSpMkLst>
        </pc:grpChg>
        <pc:picChg chg="add mod">
          <ac:chgData name="Kerri Cunningham" userId="d655ace8-ee12-4979-8db1-e11294b53c94" providerId="ADAL" clId="{A573F8BA-79E0-4A28-A32D-C3015B1064E7}" dt="2023-08-31T22:57:23.735" v="193"/>
          <ac:picMkLst>
            <pc:docMk/>
            <pc:sldMk cId="0" sldId="298"/>
            <ac:picMk id="10" creationId="{4F66F434-9F5E-5F57-C80C-B53AA4ED21A5}"/>
          </ac:picMkLst>
        </pc:picChg>
      </pc:sldChg>
      <pc:sldChg chg="addSp delSp modSp del mod">
        <pc:chgData name="Kerri Cunningham" userId="d655ace8-ee12-4979-8db1-e11294b53c94" providerId="ADAL" clId="{A573F8BA-79E0-4A28-A32D-C3015B1064E7}" dt="2023-09-04T00:40:25.292" v="787" actId="47"/>
        <pc:sldMkLst>
          <pc:docMk/>
          <pc:sldMk cId="0" sldId="299"/>
        </pc:sldMkLst>
        <pc:spChg chg="add del mod">
          <ac:chgData name="Kerri Cunningham" userId="d655ace8-ee12-4979-8db1-e11294b53c94" providerId="ADAL" clId="{A573F8BA-79E0-4A28-A32D-C3015B1064E7}" dt="2023-08-31T22:54:49.979" v="152" actId="478"/>
          <ac:spMkLst>
            <pc:docMk/>
            <pc:sldMk cId="0" sldId="299"/>
            <ac:spMk id="3" creationId="{8F848180-468D-D390-0D74-81349C455590}"/>
          </ac:spMkLst>
        </pc:spChg>
        <pc:spChg chg="add del mod">
          <ac:chgData name="Kerri Cunningham" userId="d655ace8-ee12-4979-8db1-e11294b53c94" providerId="ADAL" clId="{A573F8BA-79E0-4A28-A32D-C3015B1064E7}" dt="2023-08-31T22:54:49.979" v="152" actId="478"/>
          <ac:spMkLst>
            <pc:docMk/>
            <pc:sldMk cId="0" sldId="299"/>
            <ac:spMk id="5" creationId="{55F30374-9120-485F-F51D-4F8670D63656}"/>
          </ac:spMkLst>
        </pc:spChg>
        <pc:spChg chg="add del mod">
          <ac:chgData name="Kerri Cunningham" userId="d655ace8-ee12-4979-8db1-e11294b53c94" providerId="ADAL" clId="{A573F8BA-79E0-4A28-A32D-C3015B1064E7}" dt="2023-08-31T22:54:49.979" v="152" actId="478"/>
          <ac:spMkLst>
            <pc:docMk/>
            <pc:sldMk cId="0" sldId="299"/>
            <ac:spMk id="7" creationId="{BF53E56A-6118-5BA8-48ED-1573110C94B0}"/>
          </ac:spMkLst>
        </pc:spChg>
        <pc:spChg chg="add del mod">
          <ac:chgData name="Kerri Cunningham" userId="d655ace8-ee12-4979-8db1-e11294b53c94" providerId="ADAL" clId="{A573F8BA-79E0-4A28-A32D-C3015B1064E7}" dt="2023-08-31T22:54:49.979" v="152" actId="478"/>
          <ac:spMkLst>
            <pc:docMk/>
            <pc:sldMk cId="0" sldId="299"/>
            <ac:spMk id="9" creationId="{1B8EF8D4-B444-B8BC-0038-F84BEE9222ED}"/>
          </ac:spMkLst>
        </pc:spChg>
        <pc:spChg chg="add del mod">
          <ac:chgData name="Kerri Cunningham" userId="d655ace8-ee12-4979-8db1-e11294b53c94" providerId="ADAL" clId="{A573F8BA-79E0-4A28-A32D-C3015B1064E7}" dt="2023-08-31T22:54:49.979" v="152" actId="478"/>
          <ac:spMkLst>
            <pc:docMk/>
            <pc:sldMk cId="0" sldId="299"/>
            <ac:spMk id="11" creationId="{E46C7D8F-39BF-6921-B7E0-E8C643CE2AA1}"/>
          </ac:spMkLst>
        </pc:spChg>
        <pc:spChg chg="add del mod">
          <ac:chgData name="Kerri Cunningham" userId="d655ace8-ee12-4979-8db1-e11294b53c94" providerId="ADAL" clId="{A573F8BA-79E0-4A28-A32D-C3015B1064E7}" dt="2023-08-31T22:54:49.979" v="152" actId="478"/>
          <ac:spMkLst>
            <pc:docMk/>
            <pc:sldMk cId="0" sldId="299"/>
            <ac:spMk id="13" creationId="{E06F35B1-20A7-CC37-93E0-A0E68E9EAC32}"/>
          </ac:spMkLst>
        </pc:spChg>
        <pc:spChg chg="del">
          <ac:chgData name="Kerri Cunningham" userId="d655ace8-ee12-4979-8db1-e11294b53c94" providerId="ADAL" clId="{A573F8BA-79E0-4A28-A32D-C3015B1064E7}" dt="2023-08-31T22:54:49.216" v="151" actId="478"/>
          <ac:spMkLst>
            <pc:docMk/>
            <pc:sldMk cId="0" sldId="299"/>
            <ac:spMk id="2367" creationId="{00000000-0000-0000-0000-000000000000}"/>
          </ac:spMkLst>
        </pc:spChg>
        <pc:spChg chg="del">
          <ac:chgData name="Kerri Cunningham" userId="d655ace8-ee12-4979-8db1-e11294b53c94" providerId="ADAL" clId="{A573F8BA-79E0-4A28-A32D-C3015B1064E7}" dt="2023-08-31T22:54:49.216" v="151" actId="478"/>
          <ac:spMkLst>
            <pc:docMk/>
            <pc:sldMk cId="0" sldId="299"/>
            <ac:spMk id="2368" creationId="{00000000-0000-0000-0000-000000000000}"/>
          </ac:spMkLst>
        </pc:spChg>
        <pc:spChg chg="del">
          <ac:chgData name="Kerri Cunningham" userId="d655ace8-ee12-4979-8db1-e11294b53c94" providerId="ADAL" clId="{A573F8BA-79E0-4A28-A32D-C3015B1064E7}" dt="2023-08-31T22:54:49.216" v="151" actId="478"/>
          <ac:spMkLst>
            <pc:docMk/>
            <pc:sldMk cId="0" sldId="299"/>
            <ac:spMk id="2369" creationId="{00000000-0000-0000-0000-000000000000}"/>
          </ac:spMkLst>
        </pc:spChg>
        <pc:spChg chg="del">
          <ac:chgData name="Kerri Cunningham" userId="d655ace8-ee12-4979-8db1-e11294b53c94" providerId="ADAL" clId="{A573F8BA-79E0-4A28-A32D-C3015B1064E7}" dt="2023-08-31T22:54:49.216" v="151" actId="478"/>
          <ac:spMkLst>
            <pc:docMk/>
            <pc:sldMk cId="0" sldId="299"/>
            <ac:spMk id="2370" creationId="{00000000-0000-0000-0000-000000000000}"/>
          </ac:spMkLst>
        </pc:spChg>
        <pc:spChg chg="del">
          <ac:chgData name="Kerri Cunningham" userId="d655ace8-ee12-4979-8db1-e11294b53c94" providerId="ADAL" clId="{A573F8BA-79E0-4A28-A32D-C3015B1064E7}" dt="2023-08-31T22:54:49.216" v="151" actId="478"/>
          <ac:spMkLst>
            <pc:docMk/>
            <pc:sldMk cId="0" sldId="299"/>
            <ac:spMk id="2371" creationId="{00000000-0000-0000-0000-000000000000}"/>
          </ac:spMkLst>
        </pc:spChg>
        <pc:spChg chg="del">
          <ac:chgData name="Kerri Cunningham" userId="d655ace8-ee12-4979-8db1-e11294b53c94" providerId="ADAL" clId="{A573F8BA-79E0-4A28-A32D-C3015B1064E7}" dt="2023-08-31T22:54:49.216" v="151" actId="478"/>
          <ac:spMkLst>
            <pc:docMk/>
            <pc:sldMk cId="0" sldId="299"/>
            <ac:spMk id="2372" creationId="{00000000-0000-0000-0000-000000000000}"/>
          </ac:spMkLst>
        </pc:spChg>
        <pc:picChg chg="add mod">
          <ac:chgData name="Kerri Cunningham" userId="d655ace8-ee12-4979-8db1-e11294b53c94" providerId="ADAL" clId="{A573F8BA-79E0-4A28-A32D-C3015B1064E7}" dt="2023-08-31T22:57:29.112" v="195"/>
          <ac:picMkLst>
            <pc:docMk/>
            <pc:sldMk cId="0" sldId="299"/>
            <ac:picMk id="14" creationId="{4B8DF155-A067-E471-ECBA-5F4E0D8A6AB9}"/>
          </ac:picMkLst>
        </pc:picChg>
        <pc:picChg chg="del">
          <ac:chgData name="Kerri Cunningham" userId="d655ace8-ee12-4979-8db1-e11294b53c94" providerId="ADAL" clId="{A573F8BA-79E0-4A28-A32D-C3015B1064E7}" dt="2023-08-31T22:54:47.616" v="150" actId="478"/>
          <ac:picMkLst>
            <pc:docMk/>
            <pc:sldMk cId="0" sldId="299"/>
            <ac:picMk id="2366" creationId="{00000000-0000-0000-0000-000000000000}"/>
          </ac:picMkLst>
        </pc:picChg>
      </pc:sldChg>
      <pc:sldChg chg="addSp delSp modSp del mod">
        <pc:chgData name="Kerri Cunningham" userId="d655ace8-ee12-4979-8db1-e11294b53c94" providerId="ADAL" clId="{A573F8BA-79E0-4A28-A32D-C3015B1064E7}" dt="2023-09-04T00:40:24.891" v="786" actId="47"/>
        <pc:sldMkLst>
          <pc:docMk/>
          <pc:sldMk cId="0" sldId="300"/>
        </pc:sldMkLst>
        <pc:spChg chg="add del mod">
          <ac:chgData name="Kerri Cunningham" userId="d655ace8-ee12-4979-8db1-e11294b53c94" providerId="ADAL" clId="{A573F8BA-79E0-4A28-A32D-C3015B1064E7}" dt="2023-09-03T18:19:00.527" v="250" actId="478"/>
          <ac:spMkLst>
            <pc:docMk/>
            <pc:sldMk cId="0" sldId="300"/>
            <ac:spMk id="3" creationId="{405B2EDA-B0C1-B524-83F2-D7D10775046F}"/>
          </ac:spMkLst>
        </pc:spChg>
        <pc:spChg chg="del">
          <ac:chgData name="Kerri Cunningham" userId="d655ace8-ee12-4979-8db1-e11294b53c94" providerId="ADAL" clId="{A573F8BA-79E0-4A28-A32D-C3015B1064E7}" dt="2023-08-31T22:54:40.844" v="149" actId="478"/>
          <ac:spMkLst>
            <pc:docMk/>
            <pc:sldMk cId="0" sldId="300"/>
            <ac:spMk id="2377"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78"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79"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0"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1"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2"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3"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4"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5"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6"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7"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8" creationId="{00000000-0000-0000-0000-000000000000}"/>
          </ac:spMkLst>
        </pc:spChg>
        <pc:spChg chg="del">
          <ac:chgData name="Kerri Cunningham" userId="d655ace8-ee12-4979-8db1-e11294b53c94" providerId="ADAL" clId="{A573F8BA-79E0-4A28-A32D-C3015B1064E7}" dt="2023-08-31T22:54:40.844" v="149" actId="478"/>
          <ac:spMkLst>
            <pc:docMk/>
            <pc:sldMk cId="0" sldId="300"/>
            <ac:spMk id="2389" creationId="{00000000-0000-0000-0000-000000000000}"/>
          </ac:spMkLst>
        </pc:spChg>
        <pc:picChg chg="add mod">
          <ac:chgData name="Kerri Cunningham" userId="d655ace8-ee12-4979-8db1-e11294b53c94" providerId="ADAL" clId="{A573F8BA-79E0-4A28-A32D-C3015B1064E7}" dt="2023-08-31T22:57:30.736" v="196"/>
          <ac:picMkLst>
            <pc:docMk/>
            <pc:sldMk cId="0" sldId="300"/>
            <ac:picMk id="4" creationId="{BEA69612-29E1-AF03-1437-F0D1792F1AA4}"/>
          </ac:picMkLst>
        </pc:picChg>
      </pc:sldChg>
      <pc:sldChg chg="add del ord">
        <pc:chgData name="Kerri Cunningham" userId="d655ace8-ee12-4979-8db1-e11294b53c94" providerId="ADAL" clId="{A573F8BA-79E0-4A28-A32D-C3015B1064E7}" dt="2023-09-03T18:13:32.030" v="213" actId="47"/>
        <pc:sldMkLst>
          <pc:docMk/>
          <pc:sldMk cId="1034461819" sldId="301"/>
        </pc:sldMkLst>
      </pc:sldChg>
      <pc:sldChg chg="del">
        <pc:chgData name="Kerri Cunningham" userId="d655ace8-ee12-4979-8db1-e11294b53c94" providerId="ADAL" clId="{A573F8BA-79E0-4A28-A32D-C3015B1064E7}" dt="2023-08-31T22:51:25.965" v="87" actId="47"/>
        <pc:sldMkLst>
          <pc:docMk/>
          <pc:sldMk cId="0" sldId="302"/>
        </pc:sldMkLst>
      </pc:sldChg>
      <pc:sldChg chg="del">
        <pc:chgData name="Kerri Cunningham" userId="d655ace8-ee12-4979-8db1-e11294b53c94" providerId="ADAL" clId="{A573F8BA-79E0-4A28-A32D-C3015B1064E7}" dt="2023-08-31T22:51:26.454" v="88" actId="47"/>
        <pc:sldMkLst>
          <pc:docMk/>
          <pc:sldMk cId="0" sldId="303"/>
        </pc:sldMkLst>
      </pc:sldChg>
      <pc:sldChg chg="del">
        <pc:chgData name="Kerri Cunningham" userId="d655ace8-ee12-4979-8db1-e11294b53c94" providerId="ADAL" clId="{A573F8BA-79E0-4A28-A32D-C3015B1064E7}" dt="2023-08-31T22:51:27.088" v="89" actId="47"/>
        <pc:sldMkLst>
          <pc:docMk/>
          <pc:sldMk cId="0" sldId="304"/>
        </pc:sldMkLst>
      </pc:sldChg>
      <pc:sldChg chg="add del">
        <pc:chgData name="Kerri Cunningham" userId="d655ace8-ee12-4979-8db1-e11294b53c94" providerId="ADAL" clId="{A573F8BA-79E0-4A28-A32D-C3015B1064E7}" dt="2023-08-31T22:51:22.746" v="84" actId="47"/>
        <pc:sldMkLst>
          <pc:docMk/>
          <pc:sldMk cId="0" sldId="305"/>
        </pc:sldMkLst>
      </pc:sldChg>
      <pc:sldChg chg="add del">
        <pc:chgData name="Kerri Cunningham" userId="d655ace8-ee12-4979-8db1-e11294b53c94" providerId="ADAL" clId="{A573F8BA-79E0-4A28-A32D-C3015B1064E7}" dt="2023-08-31T22:51:22.921" v="85" actId="47"/>
        <pc:sldMkLst>
          <pc:docMk/>
          <pc:sldMk cId="0" sldId="306"/>
        </pc:sldMkLst>
      </pc:sldChg>
      <pc:sldChg chg="del">
        <pc:chgData name="Kerri Cunningham" userId="d655ace8-ee12-4979-8db1-e11294b53c94" providerId="ADAL" clId="{A573F8BA-79E0-4A28-A32D-C3015B1064E7}" dt="2023-08-31T22:51:13.621" v="79" actId="47"/>
        <pc:sldMkLst>
          <pc:docMk/>
          <pc:sldMk cId="0" sldId="307"/>
        </pc:sldMkLst>
      </pc:sldChg>
      <pc:sldChg chg="del">
        <pc:chgData name="Kerri Cunningham" userId="d655ace8-ee12-4979-8db1-e11294b53c94" providerId="ADAL" clId="{A573F8BA-79E0-4A28-A32D-C3015B1064E7}" dt="2023-08-31T22:51:12.217" v="78" actId="47"/>
        <pc:sldMkLst>
          <pc:docMk/>
          <pc:sldMk cId="0" sldId="308"/>
        </pc:sldMkLst>
      </pc:sldChg>
      <pc:sldChg chg="del">
        <pc:chgData name="Kerri Cunningham" userId="d655ace8-ee12-4979-8db1-e11294b53c94" providerId="ADAL" clId="{A573F8BA-79E0-4A28-A32D-C3015B1064E7}" dt="2023-08-31T22:54:35.630" v="148" actId="47"/>
        <pc:sldMkLst>
          <pc:docMk/>
          <pc:sldMk cId="0" sldId="309"/>
        </pc:sldMkLst>
      </pc:sldChg>
      <pc:sldChg chg="del">
        <pc:chgData name="Kerri Cunningham" userId="d655ace8-ee12-4979-8db1-e11294b53c94" providerId="ADAL" clId="{A573F8BA-79E0-4A28-A32D-C3015B1064E7}" dt="2023-08-31T22:51:09.881" v="77" actId="47"/>
        <pc:sldMkLst>
          <pc:docMk/>
          <pc:sldMk cId="0" sldId="310"/>
        </pc:sldMkLst>
      </pc:sldChg>
      <pc:sldChg chg="del">
        <pc:chgData name="Kerri Cunningham" userId="d655ace8-ee12-4979-8db1-e11294b53c94" providerId="ADAL" clId="{A573F8BA-79E0-4A28-A32D-C3015B1064E7}" dt="2023-08-31T22:51:08.497" v="76" actId="47"/>
        <pc:sldMkLst>
          <pc:docMk/>
          <pc:sldMk cId="0" sldId="311"/>
        </pc:sldMkLst>
      </pc:sldChg>
      <pc:sldChg chg="addSp delSp modSp del mod">
        <pc:chgData name="Kerri Cunningham" userId="d655ace8-ee12-4979-8db1-e11294b53c94" providerId="ADAL" clId="{A573F8BA-79E0-4A28-A32D-C3015B1064E7}" dt="2023-08-31T22:54:34.503" v="147" actId="47"/>
        <pc:sldMkLst>
          <pc:docMk/>
          <pc:sldMk cId="0" sldId="312"/>
        </pc:sldMkLst>
        <pc:spChg chg="add del mod">
          <ac:chgData name="Kerri Cunningham" userId="d655ace8-ee12-4979-8db1-e11294b53c94" providerId="ADAL" clId="{A573F8BA-79E0-4A28-A32D-C3015B1064E7}" dt="2023-08-31T22:54:31.028" v="146" actId="478"/>
          <ac:spMkLst>
            <pc:docMk/>
            <pc:sldMk cId="0" sldId="312"/>
            <ac:spMk id="3" creationId="{FE94397C-D18C-A6F6-F8E4-80B8A14D1E0D}"/>
          </ac:spMkLst>
        </pc:spChg>
        <pc:spChg chg="add del mod">
          <ac:chgData name="Kerri Cunningham" userId="d655ace8-ee12-4979-8db1-e11294b53c94" providerId="ADAL" clId="{A573F8BA-79E0-4A28-A32D-C3015B1064E7}" dt="2023-08-31T22:54:31.028" v="146" actId="478"/>
          <ac:spMkLst>
            <pc:docMk/>
            <pc:sldMk cId="0" sldId="312"/>
            <ac:spMk id="5" creationId="{609F3F8A-4797-8409-4859-C24668D9EE60}"/>
          </ac:spMkLst>
        </pc:spChg>
        <pc:spChg chg="add del mod">
          <ac:chgData name="Kerri Cunningham" userId="d655ace8-ee12-4979-8db1-e11294b53c94" providerId="ADAL" clId="{A573F8BA-79E0-4A28-A32D-C3015B1064E7}" dt="2023-08-31T22:54:31.028" v="146" actId="478"/>
          <ac:spMkLst>
            <pc:docMk/>
            <pc:sldMk cId="0" sldId="312"/>
            <ac:spMk id="7" creationId="{D1BEB99D-030F-13E9-563B-9909F916F327}"/>
          </ac:spMkLst>
        </pc:spChg>
        <pc:spChg chg="add del mod">
          <ac:chgData name="Kerri Cunningham" userId="d655ace8-ee12-4979-8db1-e11294b53c94" providerId="ADAL" clId="{A573F8BA-79E0-4A28-A32D-C3015B1064E7}" dt="2023-08-31T22:54:31.028" v="146" actId="478"/>
          <ac:spMkLst>
            <pc:docMk/>
            <pc:sldMk cId="0" sldId="312"/>
            <ac:spMk id="9" creationId="{9DA3C040-C066-D723-423E-C6D93D955D6D}"/>
          </ac:spMkLst>
        </pc:spChg>
        <pc:spChg chg="del">
          <ac:chgData name="Kerri Cunningham" userId="d655ace8-ee12-4979-8db1-e11294b53c94" providerId="ADAL" clId="{A573F8BA-79E0-4A28-A32D-C3015B1064E7}" dt="2023-08-31T22:54:29.923" v="145" actId="478"/>
          <ac:spMkLst>
            <pc:docMk/>
            <pc:sldMk cId="0" sldId="312"/>
            <ac:spMk id="2665" creationId="{00000000-0000-0000-0000-000000000000}"/>
          </ac:spMkLst>
        </pc:spChg>
        <pc:spChg chg="del">
          <ac:chgData name="Kerri Cunningham" userId="d655ace8-ee12-4979-8db1-e11294b53c94" providerId="ADAL" clId="{A573F8BA-79E0-4A28-A32D-C3015B1064E7}" dt="2023-08-31T22:54:29.923" v="145" actId="478"/>
          <ac:spMkLst>
            <pc:docMk/>
            <pc:sldMk cId="0" sldId="312"/>
            <ac:spMk id="2666" creationId="{00000000-0000-0000-0000-000000000000}"/>
          </ac:spMkLst>
        </pc:spChg>
        <pc:spChg chg="del">
          <ac:chgData name="Kerri Cunningham" userId="d655ace8-ee12-4979-8db1-e11294b53c94" providerId="ADAL" clId="{A573F8BA-79E0-4A28-A32D-C3015B1064E7}" dt="2023-08-31T22:54:29.923" v="145" actId="478"/>
          <ac:spMkLst>
            <pc:docMk/>
            <pc:sldMk cId="0" sldId="312"/>
            <ac:spMk id="2667" creationId="{00000000-0000-0000-0000-000000000000}"/>
          </ac:spMkLst>
        </pc:spChg>
        <pc:spChg chg="del">
          <ac:chgData name="Kerri Cunningham" userId="d655ace8-ee12-4979-8db1-e11294b53c94" providerId="ADAL" clId="{A573F8BA-79E0-4A28-A32D-C3015B1064E7}" dt="2023-08-31T22:54:29.923" v="145" actId="478"/>
          <ac:spMkLst>
            <pc:docMk/>
            <pc:sldMk cId="0" sldId="312"/>
            <ac:spMk id="2668" creationId="{00000000-0000-0000-0000-000000000000}"/>
          </ac:spMkLst>
        </pc:spChg>
        <pc:spChg chg="del">
          <ac:chgData name="Kerri Cunningham" userId="d655ace8-ee12-4979-8db1-e11294b53c94" providerId="ADAL" clId="{A573F8BA-79E0-4A28-A32D-C3015B1064E7}" dt="2023-08-31T22:54:29.923" v="145" actId="478"/>
          <ac:spMkLst>
            <pc:docMk/>
            <pc:sldMk cId="0" sldId="312"/>
            <ac:spMk id="2669" creationId="{00000000-0000-0000-0000-000000000000}"/>
          </ac:spMkLst>
        </pc:spChg>
        <pc:spChg chg="del">
          <ac:chgData name="Kerri Cunningham" userId="d655ace8-ee12-4979-8db1-e11294b53c94" providerId="ADAL" clId="{A573F8BA-79E0-4A28-A32D-C3015B1064E7}" dt="2023-08-31T22:54:29.923" v="145" actId="478"/>
          <ac:spMkLst>
            <pc:docMk/>
            <pc:sldMk cId="0" sldId="312"/>
            <ac:spMk id="2675" creationId="{00000000-0000-0000-0000-000000000000}"/>
          </ac:spMkLst>
        </pc:spChg>
        <pc:spChg chg="del">
          <ac:chgData name="Kerri Cunningham" userId="d655ace8-ee12-4979-8db1-e11294b53c94" providerId="ADAL" clId="{A573F8BA-79E0-4A28-A32D-C3015B1064E7}" dt="2023-08-31T22:54:29.923" v="145" actId="478"/>
          <ac:spMkLst>
            <pc:docMk/>
            <pc:sldMk cId="0" sldId="312"/>
            <ac:spMk id="2676" creationId="{00000000-0000-0000-0000-000000000000}"/>
          </ac:spMkLst>
        </pc:spChg>
        <pc:spChg chg="del">
          <ac:chgData name="Kerri Cunningham" userId="d655ace8-ee12-4979-8db1-e11294b53c94" providerId="ADAL" clId="{A573F8BA-79E0-4A28-A32D-C3015B1064E7}" dt="2023-08-31T22:54:29.923" v="145" actId="478"/>
          <ac:spMkLst>
            <pc:docMk/>
            <pc:sldMk cId="0" sldId="312"/>
            <ac:spMk id="2677" creationId="{00000000-0000-0000-0000-000000000000}"/>
          </ac:spMkLst>
        </pc:spChg>
        <pc:spChg chg="del">
          <ac:chgData name="Kerri Cunningham" userId="d655ace8-ee12-4979-8db1-e11294b53c94" providerId="ADAL" clId="{A573F8BA-79E0-4A28-A32D-C3015B1064E7}" dt="2023-08-31T22:54:29.923" v="145" actId="478"/>
          <ac:spMkLst>
            <pc:docMk/>
            <pc:sldMk cId="0" sldId="312"/>
            <ac:spMk id="2678" creationId="{00000000-0000-0000-0000-000000000000}"/>
          </ac:spMkLst>
        </pc:spChg>
        <pc:grpChg chg="del">
          <ac:chgData name="Kerri Cunningham" userId="d655ace8-ee12-4979-8db1-e11294b53c94" providerId="ADAL" clId="{A573F8BA-79E0-4A28-A32D-C3015B1064E7}" dt="2023-08-31T22:54:29.923" v="145" actId="478"/>
          <ac:grpSpMkLst>
            <pc:docMk/>
            <pc:sldMk cId="0" sldId="312"/>
            <ac:grpSpMk id="2670" creationId="{00000000-0000-0000-0000-000000000000}"/>
          </ac:grpSpMkLst>
        </pc:grpChg>
      </pc:sldChg>
      <pc:sldChg chg="del">
        <pc:chgData name="Kerri Cunningham" userId="d655ace8-ee12-4979-8db1-e11294b53c94" providerId="ADAL" clId="{A573F8BA-79E0-4A28-A32D-C3015B1064E7}" dt="2023-08-31T22:51:06.106" v="75" actId="47"/>
        <pc:sldMkLst>
          <pc:docMk/>
          <pc:sldMk cId="0" sldId="313"/>
        </pc:sldMkLst>
      </pc:sldChg>
      <pc:sldChg chg="del">
        <pc:chgData name="Kerri Cunningham" userId="d655ace8-ee12-4979-8db1-e11294b53c94" providerId="ADAL" clId="{A573F8BA-79E0-4A28-A32D-C3015B1064E7}" dt="2023-08-31T22:51:05.194" v="74" actId="47"/>
        <pc:sldMkLst>
          <pc:docMk/>
          <pc:sldMk cId="0" sldId="314"/>
        </pc:sldMkLst>
      </pc:sldChg>
      <pc:sldChg chg="del">
        <pc:chgData name="Kerri Cunningham" userId="d655ace8-ee12-4979-8db1-e11294b53c94" providerId="ADAL" clId="{A573F8BA-79E0-4A28-A32D-C3015B1064E7}" dt="2023-08-31T22:51:05.038" v="73" actId="47"/>
        <pc:sldMkLst>
          <pc:docMk/>
          <pc:sldMk cId="0" sldId="315"/>
        </pc:sldMkLst>
      </pc:sldChg>
      <pc:sldChg chg="del">
        <pc:chgData name="Kerri Cunningham" userId="d655ace8-ee12-4979-8db1-e11294b53c94" providerId="ADAL" clId="{A573F8BA-79E0-4A28-A32D-C3015B1064E7}" dt="2023-08-31T22:51:04.874" v="72" actId="47"/>
        <pc:sldMkLst>
          <pc:docMk/>
          <pc:sldMk cId="0" sldId="316"/>
        </pc:sldMkLst>
      </pc:sldChg>
      <pc:sldChg chg="del">
        <pc:chgData name="Kerri Cunningham" userId="d655ace8-ee12-4979-8db1-e11294b53c94" providerId="ADAL" clId="{A573F8BA-79E0-4A28-A32D-C3015B1064E7}" dt="2023-08-31T22:51:04.221" v="71" actId="47"/>
        <pc:sldMkLst>
          <pc:docMk/>
          <pc:sldMk cId="0" sldId="317"/>
        </pc:sldMkLst>
      </pc:sldChg>
      <pc:sldChg chg="del">
        <pc:chgData name="Kerri Cunningham" userId="d655ace8-ee12-4979-8db1-e11294b53c94" providerId="ADAL" clId="{A573F8BA-79E0-4A28-A32D-C3015B1064E7}" dt="2023-08-31T22:51:03.435" v="70" actId="47"/>
        <pc:sldMkLst>
          <pc:docMk/>
          <pc:sldMk cId="0" sldId="318"/>
        </pc:sldMkLst>
      </pc:sldChg>
      <pc:sldChg chg="del">
        <pc:chgData name="Kerri Cunningham" userId="d655ace8-ee12-4979-8db1-e11294b53c94" providerId="ADAL" clId="{A573F8BA-79E0-4A28-A32D-C3015B1064E7}" dt="2023-08-31T22:51:03.399" v="69" actId="47"/>
        <pc:sldMkLst>
          <pc:docMk/>
          <pc:sldMk cId="0" sldId="319"/>
        </pc:sldMkLst>
      </pc:sldChg>
      <pc:sldChg chg="del">
        <pc:chgData name="Kerri Cunningham" userId="d655ace8-ee12-4979-8db1-e11294b53c94" providerId="ADAL" clId="{A573F8BA-79E0-4A28-A32D-C3015B1064E7}" dt="2023-08-31T22:51:03.359" v="68" actId="47"/>
        <pc:sldMkLst>
          <pc:docMk/>
          <pc:sldMk cId="0" sldId="320"/>
        </pc:sldMkLst>
      </pc:sldChg>
      <pc:sldChg chg="del">
        <pc:chgData name="Kerri Cunningham" userId="d655ace8-ee12-4979-8db1-e11294b53c94" providerId="ADAL" clId="{A573F8BA-79E0-4A28-A32D-C3015B1064E7}" dt="2023-08-31T22:51:03.215" v="67" actId="47"/>
        <pc:sldMkLst>
          <pc:docMk/>
          <pc:sldMk cId="0" sldId="321"/>
        </pc:sldMkLst>
      </pc:sldChg>
      <pc:sldChg chg="del">
        <pc:chgData name="Kerri Cunningham" userId="d655ace8-ee12-4979-8db1-e11294b53c94" providerId="ADAL" clId="{A573F8BA-79E0-4A28-A32D-C3015B1064E7}" dt="2023-08-31T22:51:02.800" v="66" actId="47"/>
        <pc:sldMkLst>
          <pc:docMk/>
          <pc:sldMk cId="0" sldId="322"/>
        </pc:sldMkLst>
      </pc:sldChg>
      <pc:sldChg chg="del">
        <pc:chgData name="Kerri Cunningham" userId="d655ace8-ee12-4979-8db1-e11294b53c94" providerId="ADAL" clId="{A573F8BA-79E0-4A28-A32D-C3015B1064E7}" dt="2023-08-31T22:51:02.391" v="65" actId="47"/>
        <pc:sldMkLst>
          <pc:docMk/>
          <pc:sldMk cId="0" sldId="323"/>
        </pc:sldMkLst>
      </pc:sldChg>
      <pc:sldChg chg="del">
        <pc:chgData name="Kerri Cunningham" userId="d655ace8-ee12-4979-8db1-e11294b53c94" providerId="ADAL" clId="{A573F8BA-79E0-4A28-A32D-C3015B1064E7}" dt="2023-08-31T22:51:02.295" v="64" actId="47"/>
        <pc:sldMkLst>
          <pc:docMk/>
          <pc:sldMk cId="0" sldId="324"/>
        </pc:sldMkLst>
      </pc:sldChg>
      <pc:sldChg chg="del">
        <pc:chgData name="Kerri Cunningham" userId="d655ace8-ee12-4979-8db1-e11294b53c94" providerId="ADAL" clId="{A573F8BA-79E0-4A28-A32D-C3015B1064E7}" dt="2023-08-31T22:51:02.084" v="63" actId="47"/>
        <pc:sldMkLst>
          <pc:docMk/>
          <pc:sldMk cId="0" sldId="325"/>
        </pc:sldMkLst>
      </pc:sldChg>
      <pc:sldChg chg="del">
        <pc:chgData name="Kerri Cunningham" userId="d655ace8-ee12-4979-8db1-e11294b53c94" providerId="ADAL" clId="{A573F8BA-79E0-4A28-A32D-C3015B1064E7}" dt="2023-08-31T22:51:01.860" v="62" actId="47"/>
        <pc:sldMkLst>
          <pc:docMk/>
          <pc:sldMk cId="0" sldId="326"/>
        </pc:sldMkLst>
      </pc:sldChg>
      <pc:sldMasterChg chg="addSldLayout delSldLayout">
        <pc:chgData name="Kerri Cunningham" userId="d655ace8-ee12-4979-8db1-e11294b53c94" providerId="ADAL" clId="{A573F8BA-79E0-4A28-A32D-C3015B1064E7}" dt="2023-09-04T00:40:28.657" v="793" actId="47"/>
        <pc:sldMasterMkLst>
          <pc:docMk/>
          <pc:sldMasterMk cId="0" sldId="2147483716"/>
        </pc:sldMasterMkLst>
        <pc:sldLayoutChg chg="del">
          <pc:chgData name="Kerri Cunningham" userId="d655ace8-ee12-4979-8db1-e11294b53c94" providerId="ADAL" clId="{A573F8BA-79E0-4A28-A32D-C3015B1064E7}" dt="2023-08-31T22:53:34.586" v="137" actId="47"/>
          <pc:sldLayoutMkLst>
            <pc:docMk/>
            <pc:sldMasterMk cId="0" sldId="2147483716"/>
            <pc:sldLayoutMk cId="0" sldId="2147483651"/>
          </pc:sldLayoutMkLst>
        </pc:sldLayoutChg>
        <pc:sldLayoutChg chg="del">
          <pc:chgData name="Kerri Cunningham" userId="d655ace8-ee12-4979-8db1-e11294b53c94" providerId="ADAL" clId="{A573F8BA-79E0-4A28-A32D-C3015B1064E7}" dt="2023-09-03T23:17:37.510" v="461" actId="47"/>
          <pc:sldLayoutMkLst>
            <pc:docMk/>
            <pc:sldMasterMk cId="0" sldId="2147483716"/>
            <pc:sldLayoutMk cId="0" sldId="2147483653"/>
          </pc:sldLayoutMkLst>
        </pc:sldLayoutChg>
        <pc:sldLayoutChg chg="del">
          <pc:chgData name="Kerri Cunningham" userId="d655ace8-ee12-4979-8db1-e11294b53c94" providerId="ADAL" clId="{A573F8BA-79E0-4A28-A32D-C3015B1064E7}" dt="2023-08-31T22:51:44.270" v="102" actId="47"/>
          <pc:sldLayoutMkLst>
            <pc:docMk/>
            <pc:sldMasterMk cId="0" sldId="2147483716"/>
            <pc:sldLayoutMk cId="0" sldId="2147483654"/>
          </pc:sldLayoutMkLst>
        </pc:sldLayoutChg>
        <pc:sldLayoutChg chg="del">
          <pc:chgData name="Kerri Cunningham" userId="d655ace8-ee12-4979-8db1-e11294b53c94" providerId="ADAL" clId="{A573F8BA-79E0-4A28-A32D-C3015B1064E7}" dt="2023-08-31T22:55:45.564" v="162" actId="47"/>
          <pc:sldLayoutMkLst>
            <pc:docMk/>
            <pc:sldMasterMk cId="0" sldId="2147483716"/>
            <pc:sldLayoutMk cId="0" sldId="2147483656"/>
          </pc:sldLayoutMkLst>
        </pc:sldLayoutChg>
        <pc:sldLayoutChg chg="del">
          <pc:chgData name="Kerri Cunningham" userId="d655ace8-ee12-4979-8db1-e11294b53c94" providerId="ADAL" clId="{A573F8BA-79E0-4A28-A32D-C3015B1064E7}" dt="2023-08-31T22:51:35.633" v="96" actId="47"/>
          <pc:sldLayoutMkLst>
            <pc:docMk/>
            <pc:sldMasterMk cId="0" sldId="2147483716"/>
            <pc:sldLayoutMk cId="0" sldId="2147483657"/>
          </pc:sldLayoutMkLst>
        </pc:sldLayoutChg>
        <pc:sldLayoutChg chg="del">
          <pc:chgData name="Kerri Cunningham" userId="d655ace8-ee12-4979-8db1-e11294b53c94" providerId="ADAL" clId="{A573F8BA-79E0-4A28-A32D-C3015B1064E7}" dt="2023-08-31T22:51:51.151" v="103" actId="47"/>
          <pc:sldLayoutMkLst>
            <pc:docMk/>
            <pc:sldMasterMk cId="0" sldId="2147483716"/>
            <pc:sldLayoutMk cId="0" sldId="2147483663"/>
          </pc:sldLayoutMkLst>
        </pc:sldLayoutChg>
        <pc:sldLayoutChg chg="del">
          <pc:chgData name="Kerri Cunningham" userId="d655ace8-ee12-4979-8db1-e11294b53c94" providerId="ADAL" clId="{A573F8BA-79E0-4A28-A32D-C3015B1064E7}" dt="2023-09-03T18:18:10.169" v="235" actId="47"/>
          <pc:sldLayoutMkLst>
            <pc:docMk/>
            <pc:sldMasterMk cId="0" sldId="2147483716"/>
            <pc:sldLayoutMk cId="0" sldId="2147483664"/>
          </pc:sldLayoutMkLst>
        </pc:sldLayoutChg>
        <pc:sldLayoutChg chg="del">
          <pc:chgData name="Kerri Cunningham" userId="d655ace8-ee12-4979-8db1-e11294b53c94" providerId="ADAL" clId="{A573F8BA-79E0-4A28-A32D-C3015B1064E7}" dt="2023-08-31T22:53:07.810" v="125" actId="47"/>
          <pc:sldLayoutMkLst>
            <pc:docMk/>
            <pc:sldMasterMk cId="0" sldId="2147483716"/>
            <pc:sldLayoutMk cId="0" sldId="2147483665"/>
          </pc:sldLayoutMkLst>
        </pc:sldLayoutChg>
        <pc:sldLayoutChg chg="del">
          <pc:chgData name="Kerri Cunningham" userId="d655ace8-ee12-4979-8db1-e11294b53c94" providerId="ADAL" clId="{A573F8BA-79E0-4A28-A32D-C3015B1064E7}" dt="2023-08-31T22:50:38.768" v="58" actId="47"/>
          <pc:sldLayoutMkLst>
            <pc:docMk/>
            <pc:sldMasterMk cId="0" sldId="2147483716"/>
            <pc:sldLayoutMk cId="0" sldId="2147483668"/>
          </pc:sldLayoutMkLst>
        </pc:sldLayoutChg>
        <pc:sldLayoutChg chg="del">
          <pc:chgData name="Kerri Cunningham" userId="d655ace8-ee12-4979-8db1-e11294b53c94" providerId="ADAL" clId="{A573F8BA-79E0-4A28-A32D-C3015B1064E7}" dt="2023-08-31T22:56:09.228" v="170" actId="47"/>
          <pc:sldLayoutMkLst>
            <pc:docMk/>
            <pc:sldMasterMk cId="0" sldId="2147483716"/>
            <pc:sldLayoutMk cId="0" sldId="2147483669"/>
          </pc:sldLayoutMkLst>
        </pc:sldLayoutChg>
        <pc:sldLayoutChg chg="del">
          <pc:chgData name="Kerri Cunningham" userId="d655ace8-ee12-4979-8db1-e11294b53c94" providerId="ADAL" clId="{A573F8BA-79E0-4A28-A32D-C3015B1064E7}" dt="2023-09-04T00:40:18.621" v="783" actId="47"/>
          <pc:sldLayoutMkLst>
            <pc:docMk/>
            <pc:sldMasterMk cId="0" sldId="2147483716"/>
            <pc:sldLayoutMk cId="0" sldId="2147483671"/>
          </pc:sldLayoutMkLst>
        </pc:sldLayoutChg>
        <pc:sldLayoutChg chg="add del">
          <pc:chgData name="Kerri Cunningham" userId="d655ace8-ee12-4979-8db1-e11294b53c94" providerId="ADAL" clId="{A573F8BA-79E0-4A28-A32D-C3015B1064E7}" dt="2023-09-04T00:40:28.657" v="793" actId="47"/>
          <pc:sldLayoutMkLst>
            <pc:docMk/>
            <pc:sldMasterMk cId="0" sldId="2147483716"/>
            <pc:sldLayoutMk cId="0" sldId="2147483672"/>
          </pc:sldLayoutMkLst>
        </pc:sldLayoutChg>
        <pc:sldLayoutChg chg="del">
          <pc:chgData name="Kerri Cunningham" userId="d655ace8-ee12-4979-8db1-e11294b53c94" providerId="ADAL" clId="{A573F8BA-79E0-4A28-A32D-C3015B1064E7}" dt="2023-09-04T00:40:28.052" v="792" actId="47"/>
          <pc:sldLayoutMkLst>
            <pc:docMk/>
            <pc:sldMasterMk cId="0" sldId="2147483716"/>
            <pc:sldLayoutMk cId="0" sldId="2147483673"/>
          </pc:sldLayoutMkLst>
        </pc:sldLayoutChg>
        <pc:sldLayoutChg chg="del">
          <pc:chgData name="Kerri Cunningham" userId="d655ace8-ee12-4979-8db1-e11294b53c94" providerId="ADAL" clId="{A573F8BA-79E0-4A28-A32D-C3015B1064E7}" dt="2023-09-04T00:40:26.815" v="790" actId="47"/>
          <pc:sldLayoutMkLst>
            <pc:docMk/>
            <pc:sldMasterMk cId="0" sldId="2147483716"/>
            <pc:sldLayoutMk cId="0" sldId="2147483674"/>
          </pc:sldLayoutMkLst>
        </pc:sldLayoutChg>
        <pc:sldLayoutChg chg="del">
          <pc:chgData name="Kerri Cunningham" userId="d655ace8-ee12-4979-8db1-e11294b53c94" providerId="ADAL" clId="{A573F8BA-79E0-4A28-A32D-C3015B1064E7}" dt="2023-09-03T18:13:38.263" v="214" actId="47"/>
          <pc:sldLayoutMkLst>
            <pc:docMk/>
            <pc:sldMasterMk cId="0" sldId="2147483716"/>
            <pc:sldLayoutMk cId="0" sldId="2147483675"/>
          </pc:sldLayoutMkLst>
        </pc:sldLayoutChg>
        <pc:sldLayoutChg chg="del">
          <pc:chgData name="Kerri Cunningham" userId="d655ace8-ee12-4979-8db1-e11294b53c94" providerId="ADAL" clId="{A573F8BA-79E0-4A28-A32D-C3015B1064E7}" dt="2023-08-31T22:55:35.565" v="161" actId="47"/>
          <pc:sldLayoutMkLst>
            <pc:docMk/>
            <pc:sldMasterMk cId="0" sldId="2147483716"/>
            <pc:sldLayoutMk cId="0" sldId="2147483676"/>
          </pc:sldLayoutMkLst>
        </pc:sldLayoutChg>
        <pc:sldLayoutChg chg="del">
          <pc:chgData name="Kerri Cunningham" userId="d655ace8-ee12-4979-8db1-e11294b53c94" providerId="ADAL" clId="{A573F8BA-79E0-4A28-A32D-C3015B1064E7}" dt="2023-09-03T18:13:40.857" v="215" actId="47"/>
          <pc:sldLayoutMkLst>
            <pc:docMk/>
            <pc:sldMasterMk cId="0" sldId="2147483716"/>
            <pc:sldLayoutMk cId="0" sldId="2147483677"/>
          </pc:sldLayoutMkLst>
        </pc:sldLayoutChg>
        <pc:sldLayoutChg chg="del">
          <pc:chgData name="Kerri Cunningham" userId="d655ace8-ee12-4979-8db1-e11294b53c94" providerId="ADAL" clId="{A573F8BA-79E0-4A28-A32D-C3015B1064E7}" dt="2023-08-31T22:56:39.619" v="179" actId="47"/>
          <pc:sldLayoutMkLst>
            <pc:docMk/>
            <pc:sldMasterMk cId="0" sldId="2147483716"/>
            <pc:sldLayoutMk cId="0" sldId="2147483678"/>
          </pc:sldLayoutMkLst>
        </pc:sldLayoutChg>
        <pc:sldLayoutChg chg="del">
          <pc:chgData name="Kerri Cunningham" userId="d655ace8-ee12-4979-8db1-e11294b53c94" providerId="ADAL" clId="{A573F8BA-79E0-4A28-A32D-C3015B1064E7}" dt="2023-08-31T22:51:39.666" v="97" actId="47"/>
          <pc:sldLayoutMkLst>
            <pc:docMk/>
            <pc:sldMasterMk cId="0" sldId="2147483716"/>
            <pc:sldLayoutMk cId="0" sldId="2147483679"/>
          </pc:sldLayoutMkLst>
        </pc:sldLayoutChg>
        <pc:sldLayoutChg chg="del">
          <pc:chgData name="Kerri Cunningham" userId="d655ace8-ee12-4979-8db1-e11294b53c94" providerId="ADAL" clId="{A573F8BA-79E0-4A28-A32D-C3015B1064E7}" dt="2023-08-31T22:51:39.831" v="98" actId="47"/>
          <pc:sldLayoutMkLst>
            <pc:docMk/>
            <pc:sldMasterMk cId="0" sldId="2147483716"/>
            <pc:sldLayoutMk cId="0" sldId="2147483680"/>
          </pc:sldLayoutMkLst>
        </pc:sldLayoutChg>
        <pc:sldLayoutChg chg="del">
          <pc:chgData name="Kerri Cunningham" userId="d655ace8-ee12-4979-8db1-e11294b53c94" providerId="ADAL" clId="{A573F8BA-79E0-4A28-A32D-C3015B1064E7}" dt="2023-08-31T22:51:40.009" v="99" actId="47"/>
          <pc:sldLayoutMkLst>
            <pc:docMk/>
            <pc:sldMasterMk cId="0" sldId="2147483716"/>
            <pc:sldLayoutMk cId="0" sldId="2147483681"/>
          </pc:sldLayoutMkLst>
        </pc:sldLayoutChg>
        <pc:sldLayoutChg chg="del">
          <pc:chgData name="Kerri Cunningham" userId="d655ace8-ee12-4979-8db1-e11294b53c94" providerId="ADAL" clId="{A573F8BA-79E0-4A28-A32D-C3015B1064E7}" dt="2023-08-31T22:51:40.631" v="100" actId="47"/>
          <pc:sldLayoutMkLst>
            <pc:docMk/>
            <pc:sldMasterMk cId="0" sldId="2147483716"/>
            <pc:sldLayoutMk cId="0" sldId="2147483682"/>
          </pc:sldLayoutMkLst>
        </pc:sldLayoutChg>
        <pc:sldLayoutChg chg="del">
          <pc:chgData name="Kerri Cunningham" userId="d655ace8-ee12-4979-8db1-e11294b53c94" providerId="ADAL" clId="{A573F8BA-79E0-4A28-A32D-C3015B1064E7}" dt="2023-08-31T22:51:41.168" v="101" actId="47"/>
          <pc:sldLayoutMkLst>
            <pc:docMk/>
            <pc:sldMasterMk cId="0" sldId="2147483716"/>
            <pc:sldLayoutMk cId="0" sldId="2147483683"/>
          </pc:sldLayoutMkLst>
        </pc:sldLayoutChg>
        <pc:sldLayoutChg chg="del">
          <pc:chgData name="Kerri Cunningham" userId="d655ace8-ee12-4979-8db1-e11294b53c94" providerId="ADAL" clId="{A573F8BA-79E0-4A28-A32D-C3015B1064E7}" dt="2023-09-04T00:40:27.272" v="791" actId="47"/>
          <pc:sldLayoutMkLst>
            <pc:docMk/>
            <pc:sldMasterMk cId="0" sldId="2147483716"/>
            <pc:sldLayoutMk cId="0" sldId="2147483684"/>
          </pc:sldLayoutMkLst>
        </pc:sldLayoutChg>
        <pc:sldLayoutChg chg="del">
          <pc:chgData name="Kerri Cunningham" userId="d655ace8-ee12-4979-8db1-e11294b53c94" providerId="ADAL" clId="{A573F8BA-79E0-4A28-A32D-C3015B1064E7}" dt="2023-09-04T00:40:25.793" v="788" actId="47"/>
          <pc:sldLayoutMkLst>
            <pc:docMk/>
            <pc:sldMasterMk cId="0" sldId="2147483716"/>
            <pc:sldLayoutMk cId="0" sldId="2147483685"/>
          </pc:sldLayoutMkLst>
        </pc:sldLayoutChg>
        <pc:sldLayoutChg chg="del">
          <pc:chgData name="Kerri Cunningham" userId="d655ace8-ee12-4979-8db1-e11294b53c94" providerId="ADAL" clId="{A573F8BA-79E0-4A28-A32D-C3015B1064E7}" dt="2023-08-31T22:51:33.606" v="91" actId="47"/>
          <pc:sldLayoutMkLst>
            <pc:docMk/>
            <pc:sldMasterMk cId="0" sldId="2147483716"/>
            <pc:sldLayoutMk cId="0" sldId="2147483686"/>
          </pc:sldLayoutMkLst>
        </pc:sldLayoutChg>
        <pc:sldLayoutChg chg="del">
          <pc:chgData name="Kerri Cunningham" userId="d655ace8-ee12-4979-8db1-e11294b53c94" providerId="ADAL" clId="{A573F8BA-79E0-4A28-A32D-C3015B1064E7}" dt="2023-08-31T22:51:33.674" v="92" actId="47"/>
          <pc:sldLayoutMkLst>
            <pc:docMk/>
            <pc:sldMasterMk cId="0" sldId="2147483716"/>
            <pc:sldLayoutMk cId="0" sldId="2147483687"/>
          </pc:sldLayoutMkLst>
        </pc:sldLayoutChg>
        <pc:sldLayoutChg chg="del">
          <pc:chgData name="Kerri Cunningham" userId="d655ace8-ee12-4979-8db1-e11294b53c94" providerId="ADAL" clId="{A573F8BA-79E0-4A28-A32D-C3015B1064E7}" dt="2023-08-31T22:56:32.280" v="176" actId="47"/>
          <pc:sldLayoutMkLst>
            <pc:docMk/>
            <pc:sldMasterMk cId="0" sldId="2147483716"/>
            <pc:sldLayoutMk cId="0" sldId="2147483688"/>
          </pc:sldLayoutMkLst>
        </pc:sldLayoutChg>
        <pc:sldLayoutChg chg="del">
          <pc:chgData name="Kerri Cunningham" userId="d655ace8-ee12-4979-8db1-e11294b53c94" providerId="ADAL" clId="{A573F8BA-79E0-4A28-A32D-C3015B1064E7}" dt="2023-08-31T22:51:33.778" v="93" actId="47"/>
          <pc:sldLayoutMkLst>
            <pc:docMk/>
            <pc:sldMasterMk cId="0" sldId="2147483716"/>
            <pc:sldLayoutMk cId="0" sldId="2147483690"/>
          </pc:sldLayoutMkLst>
        </pc:sldLayoutChg>
        <pc:sldLayoutChg chg="del">
          <pc:chgData name="Kerri Cunningham" userId="d655ace8-ee12-4979-8db1-e11294b53c94" providerId="ADAL" clId="{A573F8BA-79E0-4A28-A32D-C3015B1064E7}" dt="2023-08-31T22:51:35.030" v="95" actId="47"/>
          <pc:sldLayoutMkLst>
            <pc:docMk/>
            <pc:sldMasterMk cId="0" sldId="2147483716"/>
            <pc:sldLayoutMk cId="0" sldId="2147483691"/>
          </pc:sldLayoutMkLst>
        </pc:sldLayoutChg>
        <pc:sldLayoutChg chg="del">
          <pc:chgData name="Kerri Cunningham" userId="d655ace8-ee12-4979-8db1-e11294b53c94" providerId="ADAL" clId="{A573F8BA-79E0-4A28-A32D-C3015B1064E7}" dt="2023-08-31T22:51:34.462" v="94" actId="47"/>
          <pc:sldLayoutMkLst>
            <pc:docMk/>
            <pc:sldMasterMk cId="0" sldId="2147483716"/>
            <pc:sldLayoutMk cId="0" sldId="2147483692"/>
          </pc:sldLayoutMkLst>
        </pc:sldLayoutChg>
        <pc:sldLayoutChg chg="del">
          <pc:chgData name="Kerri Cunningham" userId="d655ace8-ee12-4979-8db1-e11294b53c94" providerId="ADAL" clId="{A573F8BA-79E0-4A28-A32D-C3015B1064E7}" dt="2023-08-31T22:51:29.584" v="90" actId="47"/>
          <pc:sldLayoutMkLst>
            <pc:docMk/>
            <pc:sldMasterMk cId="0" sldId="2147483716"/>
            <pc:sldLayoutMk cId="0" sldId="2147483693"/>
          </pc:sldLayoutMkLst>
        </pc:sldLayoutChg>
        <pc:sldLayoutChg chg="del">
          <pc:chgData name="Kerri Cunningham" userId="d655ace8-ee12-4979-8db1-e11294b53c94" providerId="ADAL" clId="{A573F8BA-79E0-4A28-A32D-C3015B1064E7}" dt="2023-09-04T00:40:26.277" v="789" actId="47"/>
          <pc:sldLayoutMkLst>
            <pc:docMk/>
            <pc:sldMasterMk cId="0" sldId="2147483716"/>
            <pc:sldLayoutMk cId="0" sldId="2147483694"/>
          </pc:sldLayoutMkLst>
        </pc:sldLayoutChg>
        <pc:sldLayoutChg chg="del">
          <pc:chgData name="Kerri Cunningham" userId="d655ace8-ee12-4979-8db1-e11294b53c94" providerId="ADAL" clId="{A573F8BA-79E0-4A28-A32D-C3015B1064E7}" dt="2023-09-04T00:40:25.292" v="787" actId="47"/>
          <pc:sldLayoutMkLst>
            <pc:docMk/>
            <pc:sldMasterMk cId="0" sldId="2147483716"/>
            <pc:sldLayoutMk cId="0" sldId="2147483695"/>
          </pc:sldLayoutMkLst>
        </pc:sldLayoutChg>
        <pc:sldLayoutChg chg="del">
          <pc:chgData name="Kerri Cunningham" userId="d655ace8-ee12-4979-8db1-e11294b53c94" providerId="ADAL" clId="{A573F8BA-79E0-4A28-A32D-C3015B1064E7}" dt="2023-09-04T00:40:24.891" v="786" actId="47"/>
          <pc:sldLayoutMkLst>
            <pc:docMk/>
            <pc:sldMasterMk cId="0" sldId="2147483716"/>
            <pc:sldLayoutMk cId="0" sldId="2147483696"/>
          </pc:sldLayoutMkLst>
        </pc:sldLayoutChg>
        <pc:sldLayoutChg chg="del">
          <pc:chgData name="Kerri Cunningham" userId="d655ace8-ee12-4979-8db1-e11294b53c94" providerId="ADAL" clId="{A573F8BA-79E0-4A28-A32D-C3015B1064E7}" dt="2023-08-31T22:51:25.628" v="86" actId="47"/>
          <pc:sldLayoutMkLst>
            <pc:docMk/>
            <pc:sldMasterMk cId="0" sldId="2147483716"/>
            <pc:sldLayoutMk cId="0" sldId="2147483697"/>
          </pc:sldLayoutMkLst>
        </pc:sldLayoutChg>
        <pc:sldLayoutChg chg="del">
          <pc:chgData name="Kerri Cunningham" userId="d655ace8-ee12-4979-8db1-e11294b53c94" providerId="ADAL" clId="{A573F8BA-79E0-4A28-A32D-C3015B1064E7}" dt="2023-08-31T22:51:25.965" v="87" actId="47"/>
          <pc:sldLayoutMkLst>
            <pc:docMk/>
            <pc:sldMasterMk cId="0" sldId="2147483716"/>
            <pc:sldLayoutMk cId="0" sldId="2147483698"/>
          </pc:sldLayoutMkLst>
        </pc:sldLayoutChg>
        <pc:sldLayoutChg chg="del">
          <pc:chgData name="Kerri Cunningham" userId="d655ace8-ee12-4979-8db1-e11294b53c94" providerId="ADAL" clId="{A573F8BA-79E0-4A28-A32D-C3015B1064E7}" dt="2023-08-31T22:51:26.454" v="88" actId="47"/>
          <pc:sldLayoutMkLst>
            <pc:docMk/>
            <pc:sldMasterMk cId="0" sldId="2147483716"/>
            <pc:sldLayoutMk cId="0" sldId="2147483699"/>
          </pc:sldLayoutMkLst>
        </pc:sldLayoutChg>
        <pc:sldLayoutChg chg="del">
          <pc:chgData name="Kerri Cunningham" userId="d655ace8-ee12-4979-8db1-e11294b53c94" providerId="ADAL" clId="{A573F8BA-79E0-4A28-A32D-C3015B1064E7}" dt="2023-08-31T22:51:27.088" v="89" actId="47"/>
          <pc:sldLayoutMkLst>
            <pc:docMk/>
            <pc:sldMasterMk cId="0" sldId="2147483716"/>
            <pc:sldLayoutMk cId="0" sldId="2147483700"/>
          </pc:sldLayoutMkLst>
        </pc:sldLayoutChg>
        <pc:sldLayoutChg chg="add del">
          <pc:chgData name="Kerri Cunningham" userId="d655ace8-ee12-4979-8db1-e11294b53c94" providerId="ADAL" clId="{A573F8BA-79E0-4A28-A32D-C3015B1064E7}" dt="2023-08-31T22:51:22.921" v="85" actId="47"/>
          <pc:sldLayoutMkLst>
            <pc:docMk/>
            <pc:sldMasterMk cId="0" sldId="2147483716"/>
            <pc:sldLayoutMk cId="0" sldId="2147483701"/>
          </pc:sldLayoutMkLst>
        </pc:sldLayoutChg>
        <pc:sldLayoutChg chg="add del">
          <pc:chgData name="Kerri Cunningham" userId="d655ace8-ee12-4979-8db1-e11294b53c94" providerId="ADAL" clId="{A573F8BA-79E0-4A28-A32D-C3015B1064E7}" dt="2023-08-31T22:51:22.746" v="84" actId="47"/>
          <pc:sldLayoutMkLst>
            <pc:docMk/>
            <pc:sldMasterMk cId="0" sldId="2147483716"/>
            <pc:sldLayoutMk cId="0" sldId="2147483702"/>
          </pc:sldLayoutMkLst>
        </pc:sldLayoutChg>
        <pc:sldLayoutChg chg="del">
          <pc:chgData name="Kerri Cunningham" userId="d655ace8-ee12-4979-8db1-e11294b53c94" providerId="ADAL" clId="{A573F8BA-79E0-4A28-A32D-C3015B1064E7}" dt="2023-08-31T22:51:13.621" v="79" actId="47"/>
          <pc:sldLayoutMkLst>
            <pc:docMk/>
            <pc:sldMasterMk cId="0" sldId="2147483716"/>
            <pc:sldLayoutMk cId="0" sldId="2147483703"/>
          </pc:sldLayoutMkLst>
        </pc:sldLayoutChg>
        <pc:sldLayoutChg chg="del">
          <pc:chgData name="Kerri Cunningham" userId="d655ace8-ee12-4979-8db1-e11294b53c94" providerId="ADAL" clId="{A573F8BA-79E0-4A28-A32D-C3015B1064E7}" dt="2023-08-31T22:54:35.630" v="148" actId="47"/>
          <pc:sldLayoutMkLst>
            <pc:docMk/>
            <pc:sldMasterMk cId="0" sldId="2147483716"/>
            <pc:sldLayoutMk cId="0" sldId="2147483704"/>
          </pc:sldLayoutMkLst>
        </pc:sldLayoutChg>
        <pc:sldLayoutChg chg="del">
          <pc:chgData name="Kerri Cunningham" userId="d655ace8-ee12-4979-8db1-e11294b53c94" providerId="ADAL" clId="{A573F8BA-79E0-4A28-A32D-C3015B1064E7}" dt="2023-08-31T22:51:09.881" v="77" actId="47"/>
          <pc:sldLayoutMkLst>
            <pc:docMk/>
            <pc:sldMasterMk cId="0" sldId="2147483716"/>
            <pc:sldLayoutMk cId="0" sldId="2147483705"/>
          </pc:sldLayoutMkLst>
        </pc:sldLayoutChg>
        <pc:sldLayoutChg chg="del">
          <pc:chgData name="Kerri Cunningham" userId="d655ace8-ee12-4979-8db1-e11294b53c94" providerId="ADAL" clId="{A573F8BA-79E0-4A28-A32D-C3015B1064E7}" dt="2023-08-31T22:51:08.497" v="76" actId="47"/>
          <pc:sldLayoutMkLst>
            <pc:docMk/>
            <pc:sldMasterMk cId="0" sldId="2147483716"/>
            <pc:sldLayoutMk cId="0" sldId="2147483706"/>
          </pc:sldLayoutMkLst>
        </pc:sldLayoutChg>
        <pc:sldLayoutChg chg="del">
          <pc:chgData name="Kerri Cunningham" userId="d655ace8-ee12-4979-8db1-e11294b53c94" providerId="ADAL" clId="{A573F8BA-79E0-4A28-A32D-C3015B1064E7}" dt="2023-08-31T22:51:12.217" v="78" actId="47"/>
          <pc:sldLayoutMkLst>
            <pc:docMk/>
            <pc:sldMasterMk cId="0" sldId="2147483716"/>
            <pc:sldLayoutMk cId="0" sldId="2147483707"/>
          </pc:sldLayoutMkLst>
        </pc:sldLayoutChg>
        <pc:sldLayoutChg chg="del">
          <pc:chgData name="Kerri Cunningham" userId="d655ace8-ee12-4979-8db1-e11294b53c94" providerId="ADAL" clId="{A573F8BA-79E0-4A28-A32D-C3015B1064E7}" dt="2023-08-31T22:54:34.503" v="147" actId="47"/>
          <pc:sldLayoutMkLst>
            <pc:docMk/>
            <pc:sldMasterMk cId="0" sldId="2147483716"/>
            <pc:sldLayoutMk cId="0" sldId="2147483709"/>
          </pc:sldLayoutMkLst>
        </pc:sldLayoutChg>
        <pc:sldLayoutChg chg="del">
          <pc:chgData name="Kerri Cunningham" userId="d655ace8-ee12-4979-8db1-e11294b53c94" providerId="ADAL" clId="{A573F8BA-79E0-4A28-A32D-C3015B1064E7}" dt="2023-08-31T22:51:04.874" v="72" actId="47"/>
          <pc:sldLayoutMkLst>
            <pc:docMk/>
            <pc:sldMasterMk cId="0" sldId="2147483716"/>
            <pc:sldLayoutMk cId="0" sldId="2147483711"/>
          </pc:sldLayoutMkLst>
        </pc:sldLayoutChg>
        <pc:sldLayoutChg chg="del">
          <pc:chgData name="Kerri Cunningham" userId="d655ace8-ee12-4979-8db1-e11294b53c94" providerId="ADAL" clId="{A573F8BA-79E0-4A28-A32D-C3015B1064E7}" dt="2023-08-31T22:51:05.038" v="73" actId="47"/>
          <pc:sldLayoutMkLst>
            <pc:docMk/>
            <pc:sldMasterMk cId="0" sldId="2147483716"/>
            <pc:sldLayoutMk cId="0" sldId="2147483712"/>
          </pc:sldLayoutMkLst>
        </pc:sldLayoutChg>
        <pc:sldLayoutChg chg="del">
          <pc:chgData name="Kerri Cunningham" userId="d655ace8-ee12-4979-8db1-e11294b53c94" providerId="ADAL" clId="{A573F8BA-79E0-4A28-A32D-C3015B1064E7}" dt="2023-08-31T22:51:05.194" v="74" actId="47"/>
          <pc:sldLayoutMkLst>
            <pc:docMk/>
            <pc:sldMasterMk cId="0" sldId="2147483716"/>
            <pc:sldLayoutMk cId="0" sldId="2147483713"/>
          </pc:sldLayoutMkLst>
        </pc:sldLayoutChg>
        <pc:sldLayoutChg chg="del">
          <pc:chgData name="Kerri Cunningham" userId="d655ace8-ee12-4979-8db1-e11294b53c94" providerId="ADAL" clId="{A573F8BA-79E0-4A28-A32D-C3015B1064E7}" dt="2023-08-31T22:51:06.106" v="75" actId="47"/>
          <pc:sldLayoutMkLst>
            <pc:docMk/>
            <pc:sldMasterMk cId="0" sldId="2147483716"/>
            <pc:sldLayoutMk cId="0" sldId="2147483714"/>
          </pc:sldLayoutMkLst>
        </pc:sldLayoutChg>
      </pc:sldMasterChg>
      <pc:sldMasterChg chg="del delSldLayout">
        <pc:chgData name="Kerri Cunningham" userId="d655ace8-ee12-4979-8db1-e11294b53c94" providerId="ADAL" clId="{A573F8BA-79E0-4A28-A32D-C3015B1064E7}" dt="2023-08-31T22:51:04.221" v="71" actId="47"/>
        <pc:sldMasterMkLst>
          <pc:docMk/>
          <pc:sldMasterMk cId="0" sldId="2147483717"/>
        </pc:sldMasterMkLst>
        <pc:sldLayoutChg chg="del">
          <pc:chgData name="Kerri Cunningham" userId="d655ace8-ee12-4979-8db1-e11294b53c94" providerId="ADAL" clId="{A573F8BA-79E0-4A28-A32D-C3015B1064E7}" dt="2023-08-31T22:51:04.221" v="71" actId="47"/>
          <pc:sldLayoutMkLst>
            <pc:docMk/>
            <pc:sldMasterMk cId="0" sldId="2147483717"/>
            <pc:sldLayoutMk cId="0" sldId="2147483715"/>
          </pc:sldLayoutMkLst>
        </pc:sldLayoutChg>
      </pc:sldMasterChg>
    </pc:docChg>
  </pc:docChgLst>
  <pc:docChgLst>
    <pc:chgData name="Hp Unit" userId="86ec350514542ee1" providerId="LiveId" clId="{BB6A2AD3-F5BE-4450-8CAB-289811F0F18F}"/>
    <pc:docChg chg="undo custSel modSld">
      <pc:chgData name="Hp Unit" userId="86ec350514542ee1" providerId="LiveId" clId="{BB6A2AD3-F5BE-4450-8CAB-289811F0F18F}" dt="2023-09-18T12:17:15.588" v="446" actId="6549"/>
      <pc:docMkLst>
        <pc:docMk/>
      </pc:docMkLst>
      <pc:sldChg chg="modSp mod">
        <pc:chgData name="Hp Unit" userId="86ec350514542ee1" providerId="LiveId" clId="{BB6A2AD3-F5BE-4450-8CAB-289811F0F18F}" dt="2023-09-18T12:17:15.588" v="446" actId="6549"/>
        <pc:sldMkLst>
          <pc:docMk/>
          <pc:sldMk cId="0" sldId="256"/>
        </pc:sldMkLst>
        <pc:spChg chg="mod">
          <ac:chgData name="Hp Unit" userId="86ec350514542ee1" providerId="LiveId" clId="{BB6A2AD3-F5BE-4450-8CAB-289811F0F18F}" dt="2023-09-18T12:17:15.588" v="446" actId="6549"/>
          <ac:spMkLst>
            <pc:docMk/>
            <pc:sldMk cId="0" sldId="256"/>
            <ac:spMk id="4" creationId="{307A73F2-E152-9FBB-13AF-043181F35D53}"/>
          </ac:spMkLst>
        </pc:spChg>
        <pc:spChg chg="mod">
          <ac:chgData name="Hp Unit" userId="86ec350514542ee1" providerId="LiveId" clId="{BB6A2AD3-F5BE-4450-8CAB-289811F0F18F}" dt="2023-09-15T12:05:09.353" v="21" actId="404"/>
          <ac:spMkLst>
            <pc:docMk/>
            <pc:sldMk cId="0" sldId="256"/>
            <ac:spMk id="532" creationId="{00000000-0000-0000-0000-000000000000}"/>
          </ac:spMkLst>
        </pc:spChg>
        <pc:spChg chg="mod">
          <ac:chgData name="Hp Unit" userId="86ec350514542ee1" providerId="LiveId" clId="{BB6A2AD3-F5BE-4450-8CAB-289811F0F18F}" dt="2023-09-15T12:06:58.581" v="86" actId="20577"/>
          <ac:spMkLst>
            <pc:docMk/>
            <pc:sldMk cId="0" sldId="256"/>
            <ac:spMk id="533" creationId="{00000000-0000-0000-0000-000000000000}"/>
          </ac:spMkLst>
        </pc:spChg>
      </pc:sldChg>
      <pc:sldChg chg="modSp mod">
        <pc:chgData name="Hp Unit" userId="86ec350514542ee1" providerId="LiveId" clId="{BB6A2AD3-F5BE-4450-8CAB-289811F0F18F}" dt="2023-09-15T12:12:23.297" v="205" actId="20577"/>
        <pc:sldMkLst>
          <pc:docMk/>
          <pc:sldMk cId="0" sldId="257"/>
        </pc:sldMkLst>
        <pc:spChg chg="mod">
          <ac:chgData name="Hp Unit" userId="86ec350514542ee1" providerId="LiveId" clId="{BB6A2AD3-F5BE-4450-8CAB-289811F0F18F}" dt="2023-09-15T12:12:23.297" v="205" actId="20577"/>
          <ac:spMkLst>
            <pc:docMk/>
            <pc:sldMk cId="0" sldId="257"/>
            <ac:spMk id="4" creationId="{C66271F2-B966-E5B9-2D87-D4612212C006}"/>
          </ac:spMkLst>
        </pc:spChg>
      </pc:sldChg>
      <pc:sldChg chg="modSp mod">
        <pc:chgData name="Hp Unit" userId="86ec350514542ee1" providerId="LiveId" clId="{BB6A2AD3-F5BE-4450-8CAB-289811F0F18F}" dt="2023-09-15T12:08:27.376" v="159" actId="20577"/>
        <pc:sldMkLst>
          <pc:docMk/>
          <pc:sldMk cId="0" sldId="258"/>
        </pc:sldMkLst>
        <pc:spChg chg="mod">
          <ac:chgData name="Hp Unit" userId="86ec350514542ee1" providerId="LiveId" clId="{BB6A2AD3-F5BE-4450-8CAB-289811F0F18F}" dt="2023-09-15T12:08:27.376" v="159" actId="20577"/>
          <ac:spMkLst>
            <pc:docMk/>
            <pc:sldMk cId="0" sldId="258"/>
            <ac:spMk id="4" creationId="{16BDDD90-954B-8686-137C-CB376484C940}"/>
          </ac:spMkLst>
        </pc:spChg>
      </pc:sldChg>
      <pc:sldChg chg="modSp mod">
        <pc:chgData name="Hp Unit" userId="86ec350514542ee1" providerId="LiveId" clId="{BB6A2AD3-F5BE-4450-8CAB-289811F0F18F}" dt="2023-09-15T12:13:13.285" v="212" actId="1076"/>
        <pc:sldMkLst>
          <pc:docMk/>
          <pc:sldMk cId="0" sldId="259"/>
        </pc:sldMkLst>
        <pc:spChg chg="mod">
          <ac:chgData name="Hp Unit" userId="86ec350514542ee1" providerId="LiveId" clId="{BB6A2AD3-F5BE-4450-8CAB-289811F0F18F}" dt="2023-09-15T12:13:13.285" v="212" actId="1076"/>
          <ac:spMkLst>
            <pc:docMk/>
            <pc:sldMk cId="0" sldId="259"/>
            <ac:spMk id="4" creationId="{428AA293-BA7E-F6C5-83CB-8AB20E2426A1}"/>
          </ac:spMkLst>
        </pc:spChg>
      </pc:sldChg>
      <pc:sldChg chg="modSp mod">
        <pc:chgData name="Hp Unit" userId="86ec350514542ee1" providerId="LiveId" clId="{BB6A2AD3-F5BE-4450-8CAB-289811F0F18F}" dt="2023-09-15T12:14:05.817" v="241" actId="20577"/>
        <pc:sldMkLst>
          <pc:docMk/>
          <pc:sldMk cId="0" sldId="260"/>
        </pc:sldMkLst>
        <pc:spChg chg="mod">
          <ac:chgData name="Hp Unit" userId="86ec350514542ee1" providerId="LiveId" clId="{BB6A2AD3-F5BE-4450-8CAB-289811F0F18F}" dt="2023-09-15T12:13:53.433" v="237" actId="404"/>
          <ac:spMkLst>
            <pc:docMk/>
            <pc:sldMk cId="0" sldId="260"/>
            <ac:spMk id="4" creationId="{69976F8E-A59D-0678-33D6-68823753FE28}"/>
          </ac:spMkLst>
        </pc:spChg>
        <pc:spChg chg="mod">
          <ac:chgData name="Hp Unit" userId="86ec350514542ee1" providerId="LiveId" clId="{BB6A2AD3-F5BE-4450-8CAB-289811F0F18F}" dt="2023-09-15T12:14:01.887" v="240" actId="20577"/>
          <ac:spMkLst>
            <pc:docMk/>
            <pc:sldMk cId="0" sldId="260"/>
            <ac:spMk id="8" creationId="{D87B279A-E35D-1F22-BF41-032AF6DD12C9}"/>
          </ac:spMkLst>
        </pc:spChg>
        <pc:spChg chg="mod">
          <ac:chgData name="Hp Unit" userId="86ec350514542ee1" providerId="LiveId" clId="{BB6A2AD3-F5BE-4450-8CAB-289811F0F18F}" dt="2023-09-15T12:14:05.817" v="241" actId="20577"/>
          <ac:spMkLst>
            <pc:docMk/>
            <pc:sldMk cId="0" sldId="260"/>
            <ac:spMk id="10" creationId="{D3E36810-2827-D0FF-5878-835DDA3F50D6}"/>
          </ac:spMkLst>
        </pc:spChg>
      </pc:sldChg>
      <pc:sldChg chg="modSp mod">
        <pc:chgData name="Hp Unit" userId="86ec350514542ee1" providerId="LiveId" clId="{BB6A2AD3-F5BE-4450-8CAB-289811F0F18F}" dt="2023-09-15T12:18:32.954" v="378" actId="20577"/>
        <pc:sldMkLst>
          <pc:docMk/>
          <pc:sldMk cId="0" sldId="261"/>
        </pc:sldMkLst>
        <pc:spChg chg="mod">
          <ac:chgData name="Hp Unit" userId="86ec350514542ee1" providerId="LiveId" clId="{BB6A2AD3-F5BE-4450-8CAB-289811F0F18F}" dt="2023-09-15T12:18:32.954" v="378" actId="20577"/>
          <ac:spMkLst>
            <pc:docMk/>
            <pc:sldMk cId="0" sldId="261"/>
            <ac:spMk id="4" creationId="{14F6E0A7-52F3-933C-90B7-9EE5884021E2}"/>
          </ac:spMkLst>
        </pc:spChg>
      </pc:sldChg>
      <pc:sldChg chg="modSp mod">
        <pc:chgData name="Hp Unit" userId="86ec350514542ee1" providerId="LiveId" clId="{BB6A2AD3-F5BE-4450-8CAB-289811F0F18F}" dt="2023-09-15T12:15:36.338" v="305" actId="20577"/>
        <pc:sldMkLst>
          <pc:docMk/>
          <pc:sldMk cId="0" sldId="264"/>
        </pc:sldMkLst>
        <pc:spChg chg="mod">
          <ac:chgData name="Hp Unit" userId="86ec350514542ee1" providerId="LiveId" clId="{BB6A2AD3-F5BE-4450-8CAB-289811F0F18F}" dt="2023-09-15T12:15:36.338" v="305" actId="20577"/>
          <ac:spMkLst>
            <pc:docMk/>
            <pc:sldMk cId="0" sldId="264"/>
            <ac:spMk id="4" creationId="{EE8E37D3-8389-1C32-9CE0-4EA6B927D2FD}"/>
          </ac:spMkLst>
        </pc:spChg>
      </pc:sldChg>
      <pc:sldChg chg="addSp modSp mod">
        <pc:chgData name="Hp Unit" userId="86ec350514542ee1" providerId="LiveId" clId="{BB6A2AD3-F5BE-4450-8CAB-289811F0F18F}" dt="2023-09-15T12:17:53.841" v="356" actId="1038"/>
        <pc:sldMkLst>
          <pc:docMk/>
          <pc:sldMk cId="0" sldId="267"/>
        </pc:sldMkLst>
        <pc:spChg chg="add mod">
          <ac:chgData name="Hp Unit" userId="86ec350514542ee1" providerId="LiveId" clId="{BB6A2AD3-F5BE-4450-8CAB-289811F0F18F}" dt="2023-09-15T12:16:49.561" v="326" actId="1076"/>
          <ac:spMkLst>
            <pc:docMk/>
            <pc:sldMk cId="0" sldId="267"/>
            <ac:spMk id="3" creationId="{6068E129-CA81-2383-FC49-E06439BF27EC}"/>
          </ac:spMkLst>
        </pc:spChg>
        <pc:spChg chg="add mod">
          <ac:chgData name="Hp Unit" userId="86ec350514542ee1" providerId="LiveId" clId="{BB6A2AD3-F5BE-4450-8CAB-289811F0F18F}" dt="2023-09-15T12:17:53.841" v="356" actId="1038"/>
          <ac:spMkLst>
            <pc:docMk/>
            <pc:sldMk cId="0" sldId="267"/>
            <ac:spMk id="5" creationId="{FA084324-9E26-F201-5D1F-7BAB1C6404D6}"/>
          </ac:spMkLst>
        </pc:spChg>
        <pc:spChg chg="mod">
          <ac:chgData name="Hp Unit" userId="86ec350514542ee1" providerId="LiveId" clId="{BB6A2AD3-F5BE-4450-8CAB-289811F0F18F}" dt="2023-09-15T12:15:52.568" v="306" actId="114"/>
          <ac:spMkLst>
            <pc:docMk/>
            <pc:sldMk cId="0" sldId="267"/>
            <ac:spMk id="6" creationId="{9997789A-DC6F-82AC-1B65-97A0AFA3ED04}"/>
          </ac:spMkLst>
        </pc:spChg>
      </pc:sldChg>
      <pc:sldChg chg="addSp modSp mod">
        <pc:chgData name="Hp Unit" userId="86ec350514542ee1" providerId="LiveId" clId="{BB6A2AD3-F5BE-4450-8CAB-289811F0F18F}" dt="2023-09-15T12:21:10.174" v="443" actId="20577"/>
        <pc:sldMkLst>
          <pc:docMk/>
          <pc:sldMk cId="0" sldId="269"/>
        </pc:sldMkLst>
        <pc:spChg chg="mod">
          <ac:chgData name="Hp Unit" userId="86ec350514542ee1" providerId="LiveId" clId="{BB6A2AD3-F5BE-4450-8CAB-289811F0F18F}" dt="2023-09-15T12:21:10.174" v="443" actId="20577"/>
          <ac:spMkLst>
            <pc:docMk/>
            <pc:sldMk cId="0" sldId="269"/>
            <ac:spMk id="3" creationId="{8E9F3657-D366-0404-A90C-369493CC6170}"/>
          </ac:spMkLst>
        </pc:spChg>
        <pc:spChg chg="add mod">
          <ac:chgData name="Hp Unit" userId="86ec350514542ee1" providerId="LiveId" clId="{BB6A2AD3-F5BE-4450-8CAB-289811F0F18F}" dt="2023-09-15T12:21:00.639" v="438" actId="1076"/>
          <ac:spMkLst>
            <pc:docMk/>
            <pc:sldMk cId="0" sldId="269"/>
            <ac:spMk id="4" creationId="{F2D18863-1823-D795-FF39-4B9BA2DBACCF}"/>
          </ac:spMkLst>
        </pc:spChg>
        <pc:picChg chg="mod">
          <ac:chgData name="Hp Unit" userId="86ec350514542ee1" providerId="LiveId" clId="{BB6A2AD3-F5BE-4450-8CAB-289811F0F18F}" dt="2023-09-15T12:21:00.639" v="438" actId="1076"/>
          <ac:picMkLst>
            <pc:docMk/>
            <pc:sldMk cId="0" sldId="269"/>
            <ac:picMk id="2" creationId="{5659888F-8E7C-902F-328C-3133F72B77A9}"/>
          </ac:picMkLst>
        </pc:picChg>
      </pc:sldChg>
      <pc:sldChg chg="modSp mod">
        <pc:chgData name="Hp Unit" userId="86ec350514542ee1" providerId="LiveId" clId="{BB6A2AD3-F5BE-4450-8CAB-289811F0F18F}" dt="2023-09-15T12:18:42.786" v="383" actId="20577"/>
        <pc:sldMkLst>
          <pc:docMk/>
          <pc:sldMk cId="0" sldId="272"/>
        </pc:sldMkLst>
        <pc:spChg chg="mod">
          <ac:chgData name="Hp Unit" userId="86ec350514542ee1" providerId="LiveId" clId="{BB6A2AD3-F5BE-4450-8CAB-289811F0F18F}" dt="2023-09-15T12:18:42.786" v="383" actId="20577"/>
          <ac:spMkLst>
            <pc:docMk/>
            <pc:sldMk cId="0" sldId="272"/>
            <ac:spMk id="6" creationId="{8339ED61-1243-86F1-39AB-F6D8581CEA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209817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32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4bf27b05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4bf27b05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07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84bf27b0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84bf27b0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92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b162fcbf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b162fcbf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15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a84bf27b0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a84bf27b0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41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a84bf27b0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a84bf27b0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55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a84bf27b05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a84bf27b05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256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a84bf27b05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a84bf27b05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11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a84bf27b05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a84bf27b0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76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a84bf27b05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a84bf27b05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76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p:nvPr/>
        </p:nvSpPr>
        <p:spPr>
          <a:xfrm>
            <a:off x="5455800" y="0"/>
            <a:ext cx="2866800" cy="427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
          <p:cNvSpPr/>
          <p:nvPr/>
        </p:nvSpPr>
        <p:spPr>
          <a:xfrm>
            <a:off x="5455800" y="0"/>
            <a:ext cx="2866800" cy="427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705850" y="1272425"/>
            <a:ext cx="2377500" cy="1516200"/>
          </a:xfrm>
          <a:prstGeom prst="rect">
            <a:avLst/>
          </a:prstGeom>
        </p:spPr>
        <p:txBody>
          <a:bodyPr spcFirstLastPara="1" wrap="square" lIns="0" tIns="0" rIns="0" bIns="0" anchor="b" anchorCtr="0">
            <a:noAutofit/>
          </a:bodyPr>
          <a:lstStyle>
            <a:lvl1pPr lvl="0">
              <a:spcBef>
                <a:spcPts val="0"/>
              </a:spcBef>
              <a:spcAft>
                <a:spcPts val="0"/>
              </a:spcAft>
              <a:buClr>
                <a:schemeClr val="dk2"/>
              </a:buClr>
              <a:buSzPts val="4000"/>
              <a:buNone/>
              <a:defRPr sz="4000">
                <a:solidFill>
                  <a:schemeClr val="lt2"/>
                </a:solidFill>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sp>
        <p:nvSpPr>
          <p:cNvPr id="11" name="Google Shape;11;p2"/>
          <p:cNvSpPr txBox="1">
            <a:spLocks noGrp="1"/>
          </p:cNvSpPr>
          <p:nvPr>
            <p:ph type="subTitle" idx="1"/>
          </p:nvPr>
        </p:nvSpPr>
        <p:spPr>
          <a:xfrm>
            <a:off x="5715000" y="3108950"/>
            <a:ext cx="2377500" cy="7131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chemeClr val="accent3"/>
              </a:buClr>
              <a:buSzPts val="1400"/>
              <a:buNone/>
              <a:defRPr>
                <a:solidFill>
                  <a:schemeClr val="accent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2">
  <p:cSld name="CUSTOM_2_1">
    <p:bg>
      <p:bgPr>
        <a:solidFill>
          <a:schemeClr val="accent1"/>
        </a:soli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1371600" y="2852928"/>
            <a:ext cx="6400800" cy="270600"/>
          </a:xfrm>
          <a:prstGeom prst="rect">
            <a:avLst/>
          </a:prstGeom>
        </p:spPr>
        <p:txBody>
          <a:bodyPr spcFirstLastPara="1" wrap="square" lIns="0" tIns="0" rIns="0" bIns="0" anchor="t" anchorCtr="0">
            <a:noAutofit/>
          </a:bodyPr>
          <a:lstStyle>
            <a:lvl1pPr lvl="0" algn="ctr" rtl="0">
              <a:spcBef>
                <a:spcPts val="0"/>
              </a:spcBef>
              <a:spcAft>
                <a:spcPts val="0"/>
              </a:spcAft>
              <a:buSzPts val="1400"/>
              <a:buNone/>
              <a:defRPr sz="1400" b="0">
                <a:latin typeface="Oswald SemiBold"/>
                <a:ea typeface="Oswald SemiBold"/>
                <a:cs typeface="Oswald SemiBold"/>
                <a:sym typeface="Oswald SemiBold"/>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5" name="Google Shape;85;p16"/>
          <p:cNvSpPr txBox="1">
            <a:spLocks noGrp="1"/>
          </p:cNvSpPr>
          <p:nvPr>
            <p:ph type="subTitle" idx="1"/>
          </p:nvPr>
        </p:nvSpPr>
        <p:spPr>
          <a:xfrm>
            <a:off x="1371600" y="1234440"/>
            <a:ext cx="6400800" cy="1554600"/>
          </a:xfrm>
          <a:prstGeom prst="rect">
            <a:avLst/>
          </a:prstGeom>
        </p:spPr>
        <p:txBody>
          <a:bodyPr spcFirstLastPara="1" wrap="square" lIns="0" tIns="0" rIns="0" bIns="0" anchor="b" anchorCtr="0">
            <a:noAutofit/>
          </a:bodyPr>
          <a:lstStyle>
            <a:lvl1pPr lvl="0" algn="ctr" rtl="0">
              <a:lnSpc>
                <a:spcPct val="115000"/>
              </a:lnSpc>
              <a:spcBef>
                <a:spcPts val="600"/>
              </a:spcBef>
              <a:spcAft>
                <a:spcPts val="0"/>
              </a:spcAft>
              <a:buClr>
                <a:schemeClr val="lt1"/>
              </a:buClr>
              <a:buSzPts val="2600"/>
              <a:buNone/>
              <a:defRPr sz="2600">
                <a:solidFill>
                  <a:srgbClr val="EFEFEF"/>
                </a:solidFill>
                <a:latin typeface="Open Sans Light"/>
                <a:ea typeface="Open Sans Light"/>
                <a:cs typeface="Open Sans Light"/>
                <a:sym typeface="Open Sans Light"/>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1">
  <p:cSld name="CUSTOM_6">
    <p:bg>
      <p:bgPr>
        <a:solidFill>
          <a:schemeClr val="accent1"/>
        </a:solidFill>
        <a:effectLst/>
      </p:bgPr>
    </p:bg>
    <p:spTree>
      <p:nvGrpSpPr>
        <p:cNvPr id="1" name="Shape 122"/>
        <p:cNvGrpSpPr/>
        <p:nvPr/>
      </p:nvGrpSpPr>
      <p:grpSpPr>
        <a:xfrm>
          <a:off x="0" y="0"/>
          <a:ext cx="0" cy="0"/>
          <a:chOff x="0" y="0"/>
          <a:chExt cx="0" cy="0"/>
        </a:xfrm>
      </p:grpSpPr>
      <p:sp>
        <p:nvSpPr>
          <p:cNvPr id="123" name="Google Shape;123;p20"/>
          <p:cNvSpPr/>
          <p:nvPr/>
        </p:nvSpPr>
        <p:spPr>
          <a:xfrm>
            <a:off x="713225" y="1288300"/>
            <a:ext cx="7717800" cy="2938500"/>
          </a:xfrm>
          <a:prstGeom prst="rect">
            <a:avLst/>
          </a:prstGeom>
          <a:noFill/>
          <a:ln w="762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rot="5400000">
            <a:off x="4195350" y="-1956100"/>
            <a:ext cx="753300" cy="650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txBox="1">
            <a:spLocks noGrp="1"/>
          </p:cNvSpPr>
          <p:nvPr>
            <p:ph type="title"/>
          </p:nvPr>
        </p:nvSpPr>
        <p:spPr>
          <a:xfrm>
            <a:off x="713225" y="1068750"/>
            <a:ext cx="7717800" cy="415800"/>
          </a:xfrm>
          <a:prstGeom prst="rect">
            <a:avLst/>
          </a:prstGeom>
        </p:spPr>
        <p:txBody>
          <a:bodyPr spcFirstLastPara="1" wrap="square" lIns="0" tIns="0" rIns="0" bIns="0" anchor="t" anchorCtr="0">
            <a:noAutofit/>
          </a:bodyPr>
          <a:lstStyle>
            <a:lvl1pPr lvl="0" algn="ctr">
              <a:spcBef>
                <a:spcPts val="0"/>
              </a:spcBef>
              <a:spcAft>
                <a:spcPts val="0"/>
              </a:spcAft>
              <a:buSzPts val="24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126" name="Google Shape;126;p20"/>
          <p:cNvSpPr txBox="1">
            <a:spLocks noGrp="1"/>
          </p:cNvSpPr>
          <p:nvPr>
            <p:ph type="subTitle" idx="1"/>
          </p:nvPr>
        </p:nvSpPr>
        <p:spPr>
          <a:xfrm>
            <a:off x="1383188" y="2292675"/>
            <a:ext cx="2670000" cy="3333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1800"/>
              <a:buFont typeface="Oswald"/>
              <a:buNone/>
              <a:defRPr sz="1800" b="1">
                <a:solidFill>
                  <a:schemeClr val="lt1"/>
                </a:solidFill>
                <a:latin typeface="Oswald"/>
                <a:ea typeface="Oswald"/>
                <a:cs typeface="Oswald"/>
                <a:sym typeface="Oswald"/>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127" name="Google Shape;127;p20"/>
          <p:cNvSpPr txBox="1">
            <a:spLocks noGrp="1"/>
          </p:cNvSpPr>
          <p:nvPr>
            <p:ph type="subTitle" idx="2"/>
          </p:nvPr>
        </p:nvSpPr>
        <p:spPr>
          <a:xfrm>
            <a:off x="1383200" y="2761500"/>
            <a:ext cx="2670000" cy="951600"/>
          </a:xfrm>
          <a:prstGeom prst="rect">
            <a:avLst/>
          </a:prstGeom>
        </p:spPr>
        <p:txBody>
          <a:bodyPr spcFirstLastPara="1" wrap="square" lIns="0" tIns="0" rIns="0" bIns="0" anchor="t" anchorCtr="0">
            <a:noAutofit/>
          </a:bodyPr>
          <a:lstStyle>
            <a:lvl1pPr lvl="0" algn="ctr" rtl="0">
              <a:lnSpc>
                <a:spcPct val="115000"/>
              </a:lnSpc>
              <a:spcBef>
                <a:spcPts val="0"/>
              </a:spcBef>
              <a:spcAft>
                <a:spcPts val="0"/>
              </a:spcAft>
              <a:buClr>
                <a:srgbClr val="999999"/>
              </a:buClr>
              <a:buSzPts val="1600"/>
              <a:buNone/>
              <a:defRPr>
                <a:solidFill>
                  <a:schemeClr val="lt2"/>
                </a:solidFill>
              </a:defRPr>
            </a:lvl1pPr>
            <a:lvl2pPr lvl="1" algn="ctr" rtl="0">
              <a:spcBef>
                <a:spcPts val="0"/>
              </a:spcBef>
              <a:spcAft>
                <a:spcPts val="0"/>
              </a:spcAft>
              <a:buClr>
                <a:srgbClr val="999999"/>
              </a:buClr>
              <a:buSzPts val="1600"/>
              <a:buNone/>
              <a:defRPr>
                <a:solidFill>
                  <a:schemeClr val="dk2"/>
                </a:solidFill>
              </a:defRPr>
            </a:lvl2pPr>
            <a:lvl3pPr lvl="2" algn="ctr" rtl="0">
              <a:spcBef>
                <a:spcPts val="0"/>
              </a:spcBef>
              <a:spcAft>
                <a:spcPts val="0"/>
              </a:spcAft>
              <a:buClr>
                <a:srgbClr val="999999"/>
              </a:buClr>
              <a:buSzPts val="1500"/>
              <a:buNone/>
              <a:defRPr>
                <a:solidFill>
                  <a:schemeClr val="dk2"/>
                </a:solidFill>
              </a:defRPr>
            </a:lvl3pPr>
            <a:lvl4pPr lvl="3" algn="ctr" rtl="0">
              <a:spcBef>
                <a:spcPts val="0"/>
              </a:spcBef>
              <a:spcAft>
                <a:spcPts val="0"/>
              </a:spcAft>
              <a:buClr>
                <a:srgbClr val="999999"/>
              </a:buClr>
              <a:buSzPts val="1500"/>
              <a:buNone/>
              <a:defRPr>
                <a:solidFill>
                  <a:schemeClr val="dk2"/>
                </a:solidFill>
              </a:defRPr>
            </a:lvl4pPr>
            <a:lvl5pPr lvl="4" algn="ctr" rtl="0">
              <a:spcBef>
                <a:spcPts val="0"/>
              </a:spcBef>
              <a:spcAft>
                <a:spcPts val="0"/>
              </a:spcAft>
              <a:buClr>
                <a:srgbClr val="999999"/>
              </a:buClr>
              <a:buSzPts val="1400"/>
              <a:buNone/>
              <a:defRPr>
                <a:solidFill>
                  <a:schemeClr val="dk2"/>
                </a:solidFill>
              </a:defRPr>
            </a:lvl5pPr>
            <a:lvl6pPr lvl="5" algn="ctr" rtl="0">
              <a:spcBef>
                <a:spcPts val="0"/>
              </a:spcBef>
              <a:spcAft>
                <a:spcPts val="0"/>
              </a:spcAft>
              <a:buClr>
                <a:srgbClr val="999999"/>
              </a:buClr>
              <a:buSzPts val="1400"/>
              <a:buNone/>
              <a:defRPr>
                <a:solidFill>
                  <a:schemeClr val="dk2"/>
                </a:solidFill>
              </a:defRPr>
            </a:lvl6pPr>
            <a:lvl7pPr lvl="6" algn="ctr" rtl="0">
              <a:spcBef>
                <a:spcPts val="0"/>
              </a:spcBef>
              <a:spcAft>
                <a:spcPts val="0"/>
              </a:spcAft>
              <a:buClr>
                <a:srgbClr val="999999"/>
              </a:buClr>
              <a:buSzPts val="1300"/>
              <a:buNone/>
              <a:defRPr>
                <a:solidFill>
                  <a:schemeClr val="dk2"/>
                </a:solidFill>
              </a:defRPr>
            </a:lvl7pPr>
            <a:lvl8pPr lvl="7" algn="ctr" rtl="0">
              <a:spcBef>
                <a:spcPts val="0"/>
              </a:spcBef>
              <a:spcAft>
                <a:spcPts val="0"/>
              </a:spcAft>
              <a:buClr>
                <a:srgbClr val="999999"/>
              </a:buClr>
              <a:buSzPts val="1300"/>
              <a:buNone/>
              <a:defRPr>
                <a:solidFill>
                  <a:schemeClr val="dk2"/>
                </a:solidFill>
              </a:defRPr>
            </a:lvl8pPr>
            <a:lvl9pPr lvl="8" algn="ctr" rtl="0">
              <a:spcBef>
                <a:spcPts val="0"/>
              </a:spcBef>
              <a:spcAft>
                <a:spcPts val="0"/>
              </a:spcAft>
              <a:buClr>
                <a:srgbClr val="999999"/>
              </a:buClr>
              <a:buSzPts val="1200"/>
              <a:buNone/>
              <a:defRPr>
                <a:solidFill>
                  <a:schemeClr val="dk2"/>
                </a:solidFill>
              </a:defRPr>
            </a:lvl9pPr>
          </a:lstStyle>
          <a:p>
            <a:endParaRPr/>
          </a:p>
        </p:txBody>
      </p:sp>
      <p:sp>
        <p:nvSpPr>
          <p:cNvPr id="128" name="Google Shape;128;p20"/>
          <p:cNvSpPr txBox="1">
            <a:spLocks noGrp="1"/>
          </p:cNvSpPr>
          <p:nvPr>
            <p:ph type="subTitle" idx="3"/>
          </p:nvPr>
        </p:nvSpPr>
        <p:spPr>
          <a:xfrm>
            <a:off x="5104200" y="2295144"/>
            <a:ext cx="2670000" cy="3333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1800"/>
              <a:buFont typeface="Oswald"/>
              <a:buNone/>
              <a:defRPr sz="1800" b="1">
                <a:solidFill>
                  <a:schemeClr val="lt1"/>
                </a:solidFill>
                <a:latin typeface="Oswald"/>
                <a:ea typeface="Oswald"/>
                <a:cs typeface="Oswald"/>
                <a:sym typeface="Oswald"/>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129" name="Google Shape;129;p20"/>
          <p:cNvSpPr txBox="1">
            <a:spLocks noGrp="1"/>
          </p:cNvSpPr>
          <p:nvPr>
            <p:ph type="subTitle" idx="4"/>
          </p:nvPr>
        </p:nvSpPr>
        <p:spPr>
          <a:xfrm>
            <a:off x="5103900" y="2761488"/>
            <a:ext cx="2670600" cy="951600"/>
          </a:xfrm>
          <a:prstGeom prst="rect">
            <a:avLst/>
          </a:prstGeom>
        </p:spPr>
        <p:txBody>
          <a:bodyPr spcFirstLastPara="1" wrap="square" lIns="0" tIns="0" rIns="0" bIns="0" anchor="t" anchorCtr="0">
            <a:noAutofit/>
          </a:bodyPr>
          <a:lstStyle>
            <a:lvl1pPr lvl="0" algn="ctr" rtl="0">
              <a:lnSpc>
                <a:spcPct val="115000"/>
              </a:lnSpc>
              <a:spcBef>
                <a:spcPts val="0"/>
              </a:spcBef>
              <a:spcAft>
                <a:spcPts val="0"/>
              </a:spcAft>
              <a:buClr>
                <a:srgbClr val="999999"/>
              </a:buClr>
              <a:buSzPts val="1600"/>
              <a:buNone/>
              <a:defRPr>
                <a:solidFill>
                  <a:schemeClr val="lt2"/>
                </a:solidFill>
              </a:defRPr>
            </a:lvl1pPr>
            <a:lvl2pPr lvl="1" algn="ctr" rtl="0">
              <a:spcBef>
                <a:spcPts val="0"/>
              </a:spcBef>
              <a:spcAft>
                <a:spcPts val="0"/>
              </a:spcAft>
              <a:buClr>
                <a:srgbClr val="999999"/>
              </a:buClr>
              <a:buSzPts val="1600"/>
              <a:buNone/>
              <a:defRPr>
                <a:solidFill>
                  <a:schemeClr val="dk2"/>
                </a:solidFill>
              </a:defRPr>
            </a:lvl2pPr>
            <a:lvl3pPr lvl="2" algn="ctr" rtl="0">
              <a:spcBef>
                <a:spcPts val="0"/>
              </a:spcBef>
              <a:spcAft>
                <a:spcPts val="0"/>
              </a:spcAft>
              <a:buClr>
                <a:srgbClr val="999999"/>
              </a:buClr>
              <a:buSzPts val="1500"/>
              <a:buNone/>
              <a:defRPr>
                <a:solidFill>
                  <a:schemeClr val="dk2"/>
                </a:solidFill>
              </a:defRPr>
            </a:lvl3pPr>
            <a:lvl4pPr lvl="3" algn="ctr" rtl="0">
              <a:spcBef>
                <a:spcPts val="0"/>
              </a:spcBef>
              <a:spcAft>
                <a:spcPts val="0"/>
              </a:spcAft>
              <a:buClr>
                <a:srgbClr val="999999"/>
              </a:buClr>
              <a:buSzPts val="1500"/>
              <a:buNone/>
              <a:defRPr>
                <a:solidFill>
                  <a:schemeClr val="dk2"/>
                </a:solidFill>
              </a:defRPr>
            </a:lvl4pPr>
            <a:lvl5pPr lvl="4" algn="ctr" rtl="0">
              <a:spcBef>
                <a:spcPts val="0"/>
              </a:spcBef>
              <a:spcAft>
                <a:spcPts val="0"/>
              </a:spcAft>
              <a:buClr>
                <a:srgbClr val="999999"/>
              </a:buClr>
              <a:buSzPts val="1400"/>
              <a:buNone/>
              <a:defRPr>
                <a:solidFill>
                  <a:schemeClr val="dk2"/>
                </a:solidFill>
              </a:defRPr>
            </a:lvl5pPr>
            <a:lvl6pPr lvl="5" algn="ctr" rtl="0">
              <a:spcBef>
                <a:spcPts val="0"/>
              </a:spcBef>
              <a:spcAft>
                <a:spcPts val="0"/>
              </a:spcAft>
              <a:buClr>
                <a:srgbClr val="999999"/>
              </a:buClr>
              <a:buSzPts val="1400"/>
              <a:buNone/>
              <a:defRPr>
                <a:solidFill>
                  <a:schemeClr val="dk2"/>
                </a:solidFill>
              </a:defRPr>
            </a:lvl6pPr>
            <a:lvl7pPr lvl="6" algn="ctr" rtl="0">
              <a:spcBef>
                <a:spcPts val="0"/>
              </a:spcBef>
              <a:spcAft>
                <a:spcPts val="0"/>
              </a:spcAft>
              <a:buClr>
                <a:srgbClr val="999999"/>
              </a:buClr>
              <a:buSzPts val="1300"/>
              <a:buNone/>
              <a:defRPr>
                <a:solidFill>
                  <a:schemeClr val="dk2"/>
                </a:solidFill>
              </a:defRPr>
            </a:lvl7pPr>
            <a:lvl8pPr lvl="7" algn="ctr" rtl="0">
              <a:spcBef>
                <a:spcPts val="0"/>
              </a:spcBef>
              <a:spcAft>
                <a:spcPts val="0"/>
              </a:spcAft>
              <a:buClr>
                <a:srgbClr val="999999"/>
              </a:buClr>
              <a:buSzPts val="1300"/>
              <a:buNone/>
              <a:defRPr>
                <a:solidFill>
                  <a:schemeClr val="dk2"/>
                </a:solidFill>
              </a:defRPr>
            </a:lvl8pPr>
            <a:lvl9pPr lvl="8" algn="ctr" rtl="0">
              <a:spcBef>
                <a:spcPts val="0"/>
              </a:spcBef>
              <a:spcAft>
                <a:spcPts val="0"/>
              </a:spcAft>
              <a:buClr>
                <a:srgbClr val="999999"/>
              </a:buClr>
              <a:buSzPts val="1200"/>
              <a:buNone/>
              <a:defRPr>
                <a:solidFill>
                  <a:schemeClr val="dk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7">
    <p:bg>
      <p:bgPr>
        <a:solidFill>
          <a:schemeClr val="accent3"/>
        </a:solidFill>
        <a:effectLst/>
      </p:bgPr>
    </p:bg>
    <p:spTree>
      <p:nvGrpSpPr>
        <p:cNvPr id="1" name="Shape 130"/>
        <p:cNvGrpSpPr/>
        <p:nvPr/>
      </p:nvGrpSpPr>
      <p:grpSpPr>
        <a:xfrm>
          <a:off x="0" y="0"/>
          <a:ext cx="0" cy="0"/>
          <a:chOff x="0" y="0"/>
          <a:chExt cx="0" cy="0"/>
        </a:xfrm>
      </p:grpSpPr>
      <p:sp>
        <p:nvSpPr>
          <p:cNvPr id="131" name="Google Shape;131;p21"/>
          <p:cNvSpPr/>
          <p:nvPr/>
        </p:nvSpPr>
        <p:spPr>
          <a:xfrm flipH="1">
            <a:off x="-26" y="0"/>
            <a:ext cx="9144001" cy="5158126"/>
          </a:xfrm>
          <a:custGeom>
            <a:avLst/>
            <a:gdLst/>
            <a:ahLst/>
            <a:cxnLst/>
            <a:rect l="l" t="t" r="r" b="b"/>
            <a:pathLst>
              <a:path w="99597" h="68476" extrusionOk="0">
                <a:moveTo>
                  <a:pt x="99596" y="0"/>
                </a:moveTo>
                <a:lnTo>
                  <a:pt x="0" y="21"/>
                </a:lnTo>
                <a:lnTo>
                  <a:pt x="99596" y="68476"/>
                </a:lnTo>
                <a:lnTo>
                  <a:pt x="995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2" name="Google Shape;132;p21"/>
          <p:cNvSpPr txBox="1">
            <a:spLocks noGrp="1"/>
          </p:cNvSpPr>
          <p:nvPr>
            <p:ph type="subTitle" idx="1"/>
          </p:nvPr>
        </p:nvSpPr>
        <p:spPr>
          <a:xfrm>
            <a:off x="713225" y="1112520"/>
            <a:ext cx="1828800" cy="267600"/>
          </a:xfrm>
          <a:prstGeom prst="rect">
            <a:avLst/>
          </a:prstGeom>
        </p:spPr>
        <p:txBody>
          <a:bodyPr spcFirstLastPara="1" wrap="square" lIns="0" tIns="0" rIns="0" bIns="0" anchor="ctr" anchorCtr="0">
            <a:noAutofit/>
          </a:bodyPr>
          <a:lstStyle>
            <a:lvl1pPr lvl="0" rtl="0">
              <a:spcBef>
                <a:spcPts val="0"/>
              </a:spcBef>
              <a:spcAft>
                <a:spcPts val="0"/>
              </a:spcAft>
              <a:buNone/>
              <a:defRPr sz="1800" b="1">
                <a:solidFill>
                  <a:schemeClr val="lt1"/>
                </a:solidFill>
                <a:latin typeface="Oswald MediumItalic"/>
                <a:ea typeface="Oswald MediumItalic"/>
                <a:cs typeface="Oswald MediumItalic"/>
                <a:sym typeface="Oswald Medium"/>
              </a:defRPr>
            </a:lvl1pPr>
            <a:lvl2pPr lvl="1" rtl="0">
              <a:spcBef>
                <a:spcPts val="0"/>
              </a:spcBef>
              <a:spcAft>
                <a:spcPts val="0"/>
              </a:spcAft>
              <a:buNone/>
              <a:defRPr sz="1800" b="1">
                <a:solidFill>
                  <a:schemeClr val="lt1"/>
                </a:solidFill>
                <a:latin typeface="Oswald MediumItalic"/>
                <a:ea typeface="Oswald MediumItalic"/>
                <a:cs typeface="Oswald MediumItalic"/>
                <a:sym typeface="Oswald Medium"/>
              </a:defRPr>
            </a:lvl2pPr>
            <a:lvl3pPr lvl="2" rtl="0">
              <a:spcBef>
                <a:spcPts val="0"/>
              </a:spcBef>
              <a:spcAft>
                <a:spcPts val="0"/>
              </a:spcAft>
              <a:buNone/>
              <a:defRPr sz="1800" b="1">
                <a:solidFill>
                  <a:schemeClr val="lt1"/>
                </a:solidFill>
                <a:latin typeface="Oswald MediumItalic"/>
                <a:ea typeface="Oswald MediumItalic"/>
                <a:cs typeface="Oswald MediumItalic"/>
                <a:sym typeface="Oswald Medium"/>
              </a:defRPr>
            </a:lvl3pPr>
            <a:lvl4pPr lvl="3" rtl="0">
              <a:spcBef>
                <a:spcPts val="0"/>
              </a:spcBef>
              <a:spcAft>
                <a:spcPts val="0"/>
              </a:spcAft>
              <a:buNone/>
              <a:defRPr sz="1800" b="1">
                <a:solidFill>
                  <a:schemeClr val="lt1"/>
                </a:solidFill>
                <a:latin typeface="Oswald MediumItalic"/>
                <a:ea typeface="Oswald MediumItalic"/>
                <a:cs typeface="Oswald MediumItalic"/>
                <a:sym typeface="Oswald Medium"/>
              </a:defRPr>
            </a:lvl4pPr>
            <a:lvl5pPr lvl="4" rtl="0">
              <a:spcBef>
                <a:spcPts val="0"/>
              </a:spcBef>
              <a:spcAft>
                <a:spcPts val="0"/>
              </a:spcAft>
              <a:buNone/>
              <a:defRPr sz="1800" b="1">
                <a:solidFill>
                  <a:schemeClr val="lt1"/>
                </a:solidFill>
                <a:latin typeface="Oswald MediumItalic"/>
                <a:ea typeface="Oswald MediumItalic"/>
                <a:cs typeface="Oswald MediumItalic"/>
                <a:sym typeface="Oswald Medium"/>
              </a:defRPr>
            </a:lvl5pPr>
            <a:lvl6pPr lvl="5" rtl="0">
              <a:spcBef>
                <a:spcPts val="0"/>
              </a:spcBef>
              <a:spcAft>
                <a:spcPts val="0"/>
              </a:spcAft>
              <a:buNone/>
              <a:defRPr sz="1800" b="1">
                <a:solidFill>
                  <a:schemeClr val="lt1"/>
                </a:solidFill>
                <a:latin typeface="Oswald MediumItalic"/>
                <a:ea typeface="Oswald MediumItalic"/>
                <a:cs typeface="Oswald MediumItalic"/>
                <a:sym typeface="Oswald Medium"/>
              </a:defRPr>
            </a:lvl6pPr>
            <a:lvl7pPr lvl="6" rtl="0">
              <a:spcBef>
                <a:spcPts val="0"/>
              </a:spcBef>
              <a:spcAft>
                <a:spcPts val="0"/>
              </a:spcAft>
              <a:buNone/>
              <a:defRPr sz="1800" b="1">
                <a:solidFill>
                  <a:schemeClr val="lt1"/>
                </a:solidFill>
                <a:latin typeface="Oswald MediumItalic"/>
                <a:ea typeface="Oswald MediumItalic"/>
                <a:cs typeface="Oswald MediumItalic"/>
                <a:sym typeface="Oswald Medium"/>
              </a:defRPr>
            </a:lvl7pPr>
            <a:lvl8pPr lvl="7" rtl="0">
              <a:spcBef>
                <a:spcPts val="0"/>
              </a:spcBef>
              <a:spcAft>
                <a:spcPts val="0"/>
              </a:spcAft>
              <a:buNone/>
              <a:defRPr sz="1800" b="1">
                <a:solidFill>
                  <a:schemeClr val="lt1"/>
                </a:solidFill>
                <a:latin typeface="Oswald MediumItalic"/>
                <a:ea typeface="Oswald MediumItalic"/>
                <a:cs typeface="Oswald MediumItalic"/>
                <a:sym typeface="Oswald Medium"/>
              </a:defRPr>
            </a:lvl8pPr>
            <a:lvl9pPr lvl="8" rtl="0">
              <a:spcBef>
                <a:spcPts val="0"/>
              </a:spcBef>
              <a:spcAft>
                <a:spcPts val="0"/>
              </a:spcAft>
              <a:buNone/>
              <a:defRPr sz="1800" b="1">
                <a:solidFill>
                  <a:schemeClr val="lt1"/>
                </a:solidFill>
                <a:latin typeface="Oswald MediumItalic"/>
                <a:ea typeface="Oswald MediumItalic"/>
                <a:cs typeface="Oswald MediumItalic"/>
                <a:sym typeface="Oswald Medium"/>
              </a:defRPr>
            </a:lvl9pPr>
          </a:lstStyle>
          <a:p>
            <a:endParaRPr/>
          </a:p>
        </p:txBody>
      </p:sp>
      <p:sp>
        <p:nvSpPr>
          <p:cNvPr id="133" name="Google Shape;133;p21"/>
          <p:cNvSpPr txBox="1">
            <a:spLocks noGrp="1"/>
          </p:cNvSpPr>
          <p:nvPr>
            <p:ph type="subTitle" idx="2"/>
          </p:nvPr>
        </p:nvSpPr>
        <p:spPr>
          <a:xfrm>
            <a:off x="713225" y="1517904"/>
            <a:ext cx="1828800" cy="9237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a:solidFill>
                  <a:schemeClr val="lt1"/>
                </a:solidFill>
              </a:defRPr>
            </a:lvl1pPr>
            <a:lvl2pPr lvl="1" rtl="0">
              <a:lnSpc>
                <a:spcPct val="115000"/>
              </a:lnSpc>
              <a:spcBef>
                <a:spcPts val="0"/>
              </a:spcBef>
              <a:spcAft>
                <a:spcPts val="0"/>
              </a:spcAft>
              <a:buNone/>
              <a:defRPr>
                <a:solidFill>
                  <a:schemeClr val="lt1"/>
                </a:solidFill>
              </a:defRPr>
            </a:lvl2pPr>
            <a:lvl3pPr lvl="2" rtl="0">
              <a:lnSpc>
                <a:spcPct val="115000"/>
              </a:lnSpc>
              <a:spcBef>
                <a:spcPts val="0"/>
              </a:spcBef>
              <a:spcAft>
                <a:spcPts val="0"/>
              </a:spcAft>
              <a:buNone/>
              <a:defRPr>
                <a:solidFill>
                  <a:schemeClr val="lt1"/>
                </a:solidFill>
              </a:defRPr>
            </a:lvl3pPr>
            <a:lvl4pPr lvl="3" rtl="0">
              <a:lnSpc>
                <a:spcPct val="115000"/>
              </a:lnSpc>
              <a:spcBef>
                <a:spcPts val="0"/>
              </a:spcBef>
              <a:spcAft>
                <a:spcPts val="0"/>
              </a:spcAft>
              <a:buNone/>
              <a:defRPr>
                <a:solidFill>
                  <a:schemeClr val="lt1"/>
                </a:solidFill>
              </a:defRPr>
            </a:lvl4pPr>
            <a:lvl5pPr lvl="4" rtl="0">
              <a:lnSpc>
                <a:spcPct val="115000"/>
              </a:lnSpc>
              <a:spcBef>
                <a:spcPts val="0"/>
              </a:spcBef>
              <a:spcAft>
                <a:spcPts val="0"/>
              </a:spcAft>
              <a:buNone/>
              <a:defRPr>
                <a:solidFill>
                  <a:schemeClr val="lt1"/>
                </a:solidFill>
              </a:defRPr>
            </a:lvl5pPr>
            <a:lvl6pPr lvl="5" rtl="0">
              <a:lnSpc>
                <a:spcPct val="115000"/>
              </a:lnSpc>
              <a:spcBef>
                <a:spcPts val="0"/>
              </a:spcBef>
              <a:spcAft>
                <a:spcPts val="0"/>
              </a:spcAft>
              <a:buNone/>
              <a:defRPr>
                <a:solidFill>
                  <a:schemeClr val="lt1"/>
                </a:solidFill>
              </a:defRPr>
            </a:lvl6pPr>
            <a:lvl7pPr lvl="6" rtl="0">
              <a:lnSpc>
                <a:spcPct val="115000"/>
              </a:lnSpc>
              <a:spcBef>
                <a:spcPts val="0"/>
              </a:spcBef>
              <a:spcAft>
                <a:spcPts val="0"/>
              </a:spcAft>
              <a:buNone/>
              <a:defRPr>
                <a:solidFill>
                  <a:schemeClr val="lt1"/>
                </a:solidFill>
              </a:defRPr>
            </a:lvl7pPr>
            <a:lvl8pPr lvl="7" rtl="0">
              <a:lnSpc>
                <a:spcPct val="115000"/>
              </a:lnSpc>
              <a:spcBef>
                <a:spcPts val="0"/>
              </a:spcBef>
              <a:spcAft>
                <a:spcPts val="0"/>
              </a:spcAft>
              <a:buNone/>
              <a:defRPr>
                <a:solidFill>
                  <a:schemeClr val="lt1"/>
                </a:solidFill>
              </a:defRPr>
            </a:lvl8pPr>
            <a:lvl9pPr lvl="8" rtl="0">
              <a:lnSpc>
                <a:spcPct val="115000"/>
              </a:lnSpc>
              <a:spcBef>
                <a:spcPts val="0"/>
              </a:spcBef>
              <a:spcAft>
                <a:spcPts val="0"/>
              </a:spcAft>
              <a:buNone/>
              <a:defRPr>
                <a:solidFill>
                  <a:schemeClr val="lt1"/>
                </a:solidFill>
              </a:defRPr>
            </a:lvl9pPr>
          </a:lstStyle>
          <a:p>
            <a:endParaRPr/>
          </a:p>
        </p:txBody>
      </p:sp>
      <p:sp>
        <p:nvSpPr>
          <p:cNvPr id="134" name="Google Shape;134;p21"/>
          <p:cNvSpPr txBox="1">
            <a:spLocks noGrp="1"/>
          </p:cNvSpPr>
          <p:nvPr>
            <p:ph type="subTitle" idx="3"/>
          </p:nvPr>
        </p:nvSpPr>
        <p:spPr>
          <a:xfrm>
            <a:off x="6598825" y="2935224"/>
            <a:ext cx="1828800" cy="267600"/>
          </a:xfrm>
          <a:prstGeom prst="rect">
            <a:avLst/>
          </a:prstGeom>
        </p:spPr>
        <p:txBody>
          <a:bodyPr spcFirstLastPara="1" wrap="square" lIns="0" tIns="0" rIns="0" bIns="0" anchor="ctr" anchorCtr="0">
            <a:noAutofit/>
          </a:bodyPr>
          <a:lstStyle>
            <a:lvl1pPr lvl="0" algn="r" rtl="0">
              <a:spcBef>
                <a:spcPts val="0"/>
              </a:spcBef>
              <a:spcAft>
                <a:spcPts val="0"/>
              </a:spcAft>
              <a:buNone/>
              <a:defRPr sz="2100" b="1">
                <a:solidFill>
                  <a:schemeClr val="lt1"/>
                </a:solidFill>
                <a:latin typeface="Oswald MediumItalic"/>
                <a:ea typeface="Oswald MediumItalic"/>
                <a:cs typeface="Oswald MediumItalic"/>
                <a:sym typeface="Oswald Medium"/>
              </a:defRPr>
            </a:lvl1pPr>
            <a:lvl2pPr lvl="1" algn="r" rtl="0">
              <a:spcBef>
                <a:spcPts val="0"/>
              </a:spcBef>
              <a:spcAft>
                <a:spcPts val="0"/>
              </a:spcAft>
              <a:buNone/>
              <a:defRPr sz="2100" b="1">
                <a:solidFill>
                  <a:schemeClr val="lt1"/>
                </a:solidFill>
                <a:latin typeface="Oswald MediumItalic"/>
                <a:ea typeface="Oswald MediumItalic"/>
                <a:cs typeface="Oswald MediumItalic"/>
                <a:sym typeface="Oswald Medium"/>
              </a:defRPr>
            </a:lvl2pPr>
            <a:lvl3pPr lvl="2" algn="r" rtl="0">
              <a:spcBef>
                <a:spcPts val="0"/>
              </a:spcBef>
              <a:spcAft>
                <a:spcPts val="0"/>
              </a:spcAft>
              <a:buNone/>
              <a:defRPr sz="2100" b="1">
                <a:solidFill>
                  <a:schemeClr val="lt1"/>
                </a:solidFill>
                <a:latin typeface="Oswald MediumItalic"/>
                <a:ea typeface="Oswald MediumItalic"/>
                <a:cs typeface="Oswald MediumItalic"/>
                <a:sym typeface="Oswald Medium"/>
              </a:defRPr>
            </a:lvl3pPr>
            <a:lvl4pPr lvl="3" algn="r" rtl="0">
              <a:spcBef>
                <a:spcPts val="0"/>
              </a:spcBef>
              <a:spcAft>
                <a:spcPts val="0"/>
              </a:spcAft>
              <a:buNone/>
              <a:defRPr sz="2100" b="1">
                <a:solidFill>
                  <a:schemeClr val="lt1"/>
                </a:solidFill>
                <a:latin typeface="Oswald MediumItalic"/>
                <a:ea typeface="Oswald MediumItalic"/>
                <a:cs typeface="Oswald MediumItalic"/>
                <a:sym typeface="Oswald Medium"/>
              </a:defRPr>
            </a:lvl4pPr>
            <a:lvl5pPr lvl="4" algn="r" rtl="0">
              <a:spcBef>
                <a:spcPts val="0"/>
              </a:spcBef>
              <a:spcAft>
                <a:spcPts val="0"/>
              </a:spcAft>
              <a:buNone/>
              <a:defRPr sz="2100" b="1">
                <a:solidFill>
                  <a:schemeClr val="lt1"/>
                </a:solidFill>
                <a:latin typeface="Oswald MediumItalic"/>
                <a:ea typeface="Oswald MediumItalic"/>
                <a:cs typeface="Oswald MediumItalic"/>
                <a:sym typeface="Oswald Medium"/>
              </a:defRPr>
            </a:lvl5pPr>
            <a:lvl6pPr lvl="5" algn="r" rtl="0">
              <a:spcBef>
                <a:spcPts val="0"/>
              </a:spcBef>
              <a:spcAft>
                <a:spcPts val="0"/>
              </a:spcAft>
              <a:buNone/>
              <a:defRPr sz="2100" b="1">
                <a:solidFill>
                  <a:schemeClr val="lt1"/>
                </a:solidFill>
                <a:latin typeface="Oswald MediumItalic"/>
                <a:ea typeface="Oswald MediumItalic"/>
                <a:cs typeface="Oswald MediumItalic"/>
                <a:sym typeface="Oswald Medium"/>
              </a:defRPr>
            </a:lvl6pPr>
            <a:lvl7pPr lvl="6" algn="r" rtl="0">
              <a:spcBef>
                <a:spcPts val="0"/>
              </a:spcBef>
              <a:spcAft>
                <a:spcPts val="0"/>
              </a:spcAft>
              <a:buNone/>
              <a:defRPr sz="2100" b="1">
                <a:solidFill>
                  <a:schemeClr val="lt1"/>
                </a:solidFill>
                <a:latin typeface="Oswald MediumItalic"/>
                <a:ea typeface="Oswald MediumItalic"/>
                <a:cs typeface="Oswald MediumItalic"/>
                <a:sym typeface="Oswald Medium"/>
              </a:defRPr>
            </a:lvl7pPr>
            <a:lvl8pPr lvl="7" algn="r" rtl="0">
              <a:spcBef>
                <a:spcPts val="0"/>
              </a:spcBef>
              <a:spcAft>
                <a:spcPts val="0"/>
              </a:spcAft>
              <a:buNone/>
              <a:defRPr sz="2100" b="1">
                <a:solidFill>
                  <a:schemeClr val="lt1"/>
                </a:solidFill>
                <a:latin typeface="Oswald MediumItalic"/>
                <a:ea typeface="Oswald MediumItalic"/>
                <a:cs typeface="Oswald MediumItalic"/>
                <a:sym typeface="Oswald Medium"/>
              </a:defRPr>
            </a:lvl8pPr>
            <a:lvl9pPr lvl="8" algn="r" rtl="0">
              <a:spcBef>
                <a:spcPts val="0"/>
              </a:spcBef>
              <a:spcAft>
                <a:spcPts val="0"/>
              </a:spcAft>
              <a:buNone/>
              <a:defRPr sz="2100" b="1">
                <a:solidFill>
                  <a:schemeClr val="lt1"/>
                </a:solidFill>
                <a:latin typeface="Oswald MediumItalic"/>
                <a:ea typeface="Oswald MediumItalic"/>
                <a:cs typeface="Oswald MediumItalic"/>
                <a:sym typeface="Oswald Medium"/>
              </a:defRPr>
            </a:lvl9pPr>
          </a:lstStyle>
          <a:p>
            <a:endParaRPr/>
          </a:p>
        </p:txBody>
      </p:sp>
      <p:sp>
        <p:nvSpPr>
          <p:cNvPr id="135" name="Google Shape;135;p21"/>
          <p:cNvSpPr txBox="1">
            <a:spLocks noGrp="1"/>
          </p:cNvSpPr>
          <p:nvPr>
            <p:ph type="subTitle" idx="4"/>
          </p:nvPr>
        </p:nvSpPr>
        <p:spPr>
          <a:xfrm>
            <a:off x="6598825" y="3355851"/>
            <a:ext cx="1828800" cy="9237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defRPr>
            </a:lvl2pPr>
            <a:lvl3pPr lvl="2" algn="r" rtl="0">
              <a:spcBef>
                <a:spcPts val="0"/>
              </a:spcBef>
              <a:spcAft>
                <a:spcPts val="0"/>
              </a:spcAft>
              <a:buNone/>
              <a:defRPr>
                <a:solidFill>
                  <a:schemeClr val="lt1"/>
                </a:solidFill>
              </a:defRPr>
            </a:lvl3pPr>
            <a:lvl4pPr lvl="3" algn="r" rtl="0">
              <a:spcBef>
                <a:spcPts val="0"/>
              </a:spcBef>
              <a:spcAft>
                <a:spcPts val="0"/>
              </a:spcAft>
              <a:buNone/>
              <a:defRPr>
                <a:solidFill>
                  <a:schemeClr val="lt1"/>
                </a:solidFill>
              </a:defRPr>
            </a:lvl4pPr>
            <a:lvl5pPr lvl="4" algn="r" rtl="0">
              <a:spcBef>
                <a:spcPts val="0"/>
              </a:spcBef>
              <a:spcAft>
                <a:spcPts val="0"/>
              </a:spcAft>
              <a:buNone/>
              <a:defRPr>
                <a:solidFill>
                  <a:schemeClr val="lt1"/>
                </a:solidFill>
              </a:defRPr>
            </a:lvl5pPr>
            <a:lvl6pPr lvl="5" algn="r" rtl="0">
              <a:spcBef>
                <a:spcPts val="0"/>
              </a:spcBef>
              <a:spcAft>
                <a:spcPts val="0"/>
              </a:spcAft>
              <a:buNone/>
              <a:defRPr>
                <a:solidFill>
                  <a:schemeClr val="lt1"/>
                </a:solidFill>
              </a:defRPr>
            </a:lvl6pPr>
            <a:lvl7pPr lvl="6" algn="r" rtl="0">
              <a:spcBef>
                <a:spcPts val="0"/>
              </a:spcBef>
              <a:spcAft>
                <a:spcPts val="0"/>
              </a:spcAft>
              <a:buNone/>
              <a:defRPr>
                <a:solidFill>
                  <a:schemeClr val="lt1"/>
                </a:solidFill>
              </a:defRPr>
            </a:lvl7pPr>
            <a:lvl8pPr lvl="7" algn="r" rtl="0">
              <a:spcBef>
                <a:spcPts val="0"/>
              </a:spcBef>
              <a:spcAft>
                <a:spcPts val="0"/>
              </a:spcAft>
              <a:buNone/>
              <a:defRPr>
                <a:solidFill>
                  <a:schemeClr val="lt1"/>
                </a:solidFill>
              </a:defRPr>
            </a:lvl8pPr>
            <a:lvl9pPr lvl="8" algn="r" rtl="0">
              <a:spcBef>
                <a:spcPts val="0"/>
              </a:spcBef>
              <a:spcAft>
                <a:spcPts val="0"/>
              </a:spcAft>
              <a:buNone/>
              <a:defRPr>
                <a:solidFill>
                  <a:schemeClr val="lt1"/>
                </a:solidFill>
              </a:defRPr>
            </a:lvl9pPr>
          </a:lstStyle>
          <a:p>
            <a:endParaRPr/>
          </a:p>
        </p:txBody>
      </p:sp>
      <p:sp>
        <p:nvSpPr>
          <p:cNvPr id="136" name="Google Shape;136;p21"/>
          <p:cNvSpPr txBox="1">
            <a:spLocks noGrp="1"/>
          </p:cNvSpPr>
          <p:nvPr>
            <p:ph type="title"/>
          </p:nvPr>
        </p:nvSpPr>
        <p:spPr>
          <a:xfrm>
            <a:off x="713232" y="502920"/>
            <a:ext cx="4567800" cy="339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37" name="Google Shape;137;p21"/>
          <p:cNvSpPr txBox="1">
            <a:spLocks noGrp="1"/>
          </p:cNvSpPr>
          <p:nvPr>
            <p:ph type="title" idx="5"/>
          </p:nvPr>
        </p:nvSpPr>
        <p:spPr>
          <a:xfrm>
            <a:off x="3366325" y="4326928"/>
            <a:ext cx="5061300" cy="339000"/>
          </a:xfrm>
          <a:prstGeom prst="rect">
            <a:avLst/>
          </a:prstGeom>
        </p:spPr>
        <p:txBody>
          <a:bodyPr spcFirstLastPara="1" wrap="square" lIns="0" tIns="0" rIns="0" bIns="0" anchor="t" anchorCtr="0">
            <a:noAutofit/>
          </a:bodyPr>
          <a:lstStyle>
            <a:lvl1pPr lvl="0" algn="r" rtl="0">
              <a:spcBef>
                <a:spcPts val="0"/>
              </a:spcBef>
              <a:spcAft>
                <a:spcPts val="0"/>
              </a:spcAft>
              <a:buClr>
                <a:schemeClr val="lt1"/>
              </a:buClr>
              <a:buSzPts val="2400"/>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CUSTOM_10">
    <p:spTree>
      <p:nvGrpSpPr>
        <p:cNvPr id="1" name="Shape 170"/>
        <p:cNvGrpSpPr/>
        <p:nvPr/>
      </p:nvGrpSpPr>
      <p:grpSpPr>
        <a:xfrm>
          <a:off x="0" y="0"/>
          <a:ext cx="0" cy="0"/>
          <a:chOff x="0" y="0"/>
          <a:chExt cx="0" cy="0"/>
        </a:xfrm>
      </p:grpSpPr>
      <p:sp>
        <p:nvSpPr>
          <p:cNvPr id="171" name="Google Shape;171;p24"/>
          <p:cNvSpPr txBox="1">
            <a:spLocks noGrp="1"/>
          </p:cNvSpPr>
          <p:nvPr>
            <p:ph type="subTitle" idx="1"/>
          </p:nvPr>
        </p:nvSpPr>
        <p:spPr>
          <a:xfrm>
            <a:off x="3486150" y="3073825"/>
            <a:ext cx="2166600" cy="362400"/>
          </a:xfrm>
          <a:prstGeom prst="rect">
            <a:avLst/>
          </a:prstGeom>
          <a:solidFill>
            <a:schemeClr val="accent3"/>
          </a:solidFill>
        </p:spPr>
        <p:txBody>
          <a:bodyPr spcFirstLastPara="1" wrap="square" lIns="0" tIns="0" rIns="0" bIns="0" anchor="ctr" anchorCtr="0">
            <a:noAutofit/>
          </a:bodyPr>
          <a:lstStyle>
            <a:lvl1pPr lvl="0" algn="ctr" rtl="0">
              <a:spcBef>
                <a:spcPts val="0"/>
              </a:spcBef>
              <a:spcAft>
                <a:spcPts val="0"/>
              </a:spcAft>
              <a:buNone/>
              <a:defRPr sz="1800" b="1">
                <a:solidFill>
                  <a:schemeClr val="lt1"/>
                </a:solidFill>
                <a:latin typeface="Oswald"/>
                <a:ea typeface="Oswald"/>
                <a:cs typeface="Oswald"/>
                <a:sym typeface="Oswald"/>
              </a:defRPr>
            </a:lvl1pPr>
            <a:lvl2pPr lvl="1" rtl="0">
              <a:spcBef>
                <a:spcPts val="0"/>
              </a:spcBef>
              <a:spcAft>
                <a:spcPts val="0"/>
              </a:spcAft>
              <a:buNone/>
              <a:defRPr sz="1800">
                <a:solidFill>
                  <a:srgbClr val="3E516C"/>
                </a:solidFill>
                <a:latin typeface="Montserrat Light"/>
                <a:ea typeface="Montserrat Light"/>
                <a:cs typeface="Montserrat Light"/>
                <a:sym typeface="Montserrat Light"/>
              </a:defRPr>
            </a:lvl2pPr>
            <a:lvl3pPr lvl="2" rtl="0">
              <a:spcBef>
                <a:spcPts val="0"/>
              </a:spcBef>
              <a:spcAft>
                <a:spcPts val="0"/>
              </a:spcAft>
              <a:buNone/>
              <a:defRPr sz="1800">
                <a:solidFill>
                  <a:srgbClr val="3E516C"/>
                </a:solidFill>
                <a:latin typeface="Montserrat Light"/>
                <a:ea typeface="Montserrat Light"/>
                <a:cs typeface="Montserrat Light"/>
                <a:sym typeface="Montserrat Light"/>
              </a:defRPr>
            </a:lvl3pPr>
            <a:lvl4pPr lvl="3" rtl="0">
              <a:spcBef>
                <a:spcPts val="0"/>
              </a:spcBef>
              <a:spcAft>
                <a:spcPts val="0"/>
              </a:spcAft>
              <a:buNone/>
              <a:defRPr sz="1800">
                <a:solidFill>
                  <a:srgbClr val="3E516C"/>
                </a:solidFill>
                <a:latin typeface="Montserrat Light"/>
                <a:ea typeface="Montserrat Light"/>
                <a:cs typeface="Montserrat Light"/>
                <a:sym typeface="Montserrat Light"/>
              </a:defRPr>
            </a:lvl4pPr>
            <a:lvl5pPr lvl="4" rtl="0">
              <a:spcBef>
                <a:spcPts val="0"/>
              </a:spcBef>
              <a:spcAft>
                <a:spcPts val="0"/>
              </a:spcAft>
              <a:buNone/>
              <a:defRPr sz="1800">
                <a:solidFill>
                  <a:srgbClr val="3E516C"/>
                </a:solidFill>
                <a:latin typeface="Montserrat Light"/>
                <a:ea typeface="Montserrat Light"/>
                <a:cs typeface="Montserrat Light"/>
                <a:sym typeface="Montserrat Light"/>
              </a:defRPr>
            </a:lvl5pPr>
            <a:lvl6pPr lvl="5" rtl="0">
              <a:spcBef>
                <a:spcPts val="0"/>
              </a:spcBef>
              <a:spcAft>
                <a:spcPts val="0"/>
              </a:spcAft>
              <a:buNone/>
              <a:defRPr sz="1800">
                <a:solidFill>
                  <a:srgbClr val="3E516C"/>
                </a:solidFill>
                <a:latin typeface="Montserrat Light"/>
                <a:ea typeface="Montserrat Light"/>
                <a:cs typeface="Montserrat Light"/>
                <a:sym typeface="Montserrat Light"/>
              </a:defRPr>
            </a:lvl6pPr>
            <a:lvl7pPr lvl="6" rtl="0">
              <a:spcBef>
                <a:spcPts val="0"/>
              </a:spcBef>
              <a:spcAft>
                <a:spcPts val="0"/>
              </a:spcAft>
              <a:buNone/>
              <a:defRPr sz="1800">
                <a:solidFill>
                  <a:srgbClr val="3E516C"/>
                </a:solidFill>
                <a:latin typeface="Montserrat Light"/>
                <a:ea typeface="Montserrat Light"/>
                <a:cs typeface="Montserrat Light"/>
                <a:sym typeface="Montserrat Light"/>
              </a:defRPr>
            </a:lvl7pPr>
            <a:lvl8pPr lvl="7" rtl="0">
              <a:spcBef>
                <a:spcPts val="0"/>
              </a:spcBef>
              <a:spcAft>
                <a:spcPts val="0"/>
              </a:spcAft>
              <a:buNone/>
              <a:defRPr sz="1800">
                <a:solidFill>
                  <a:srgbClr val="3E516C"/>
                </a:solidFill>
                <a:latin typeface="Montserrat Light"/>
                <a:ea typeface="Montserrat Light"/>
                <a:cs typeface="Montserrat Light"/>
                <a:sym typeface="Montserrat Light"/>
              </a:defRPr>
            </a:lvl8pPr>
            <a:lvl9pPr lvl="8" rtl="0">
              <a:spcBef>
                <a:spcPts val="0"/>
              </a:spcBef>
              <a:spcAft>
                <a:spcPts val="0"/>
              </a:spcAft>
              <a:buNone/>
              <a:defRPr sz="1800">
                <a:solidFill>
                  <a:srgbClr val="3E516C"/>
                </a:solidFill>
                <a:latin typeface="Montserrat Light"/>
                <a:ea typeface="Montserrat Light"/>
                <a:cs typeface="Montserrat Light"/>
                <a:sym typeface="Montserrat Light"/>
              </a:defRPr>
            </a:lvl9pPr>
          </a:lstStyle>
          <a:p>
            <a:endParaRPr/>
          </a:p>
        </p:txBody>
      </p:sp>
      <p:sp>
        <p:nvSpPr>
          <p:cNvPr id="172" name="Google Shape;172;p24"/>
          <p:cNvSpPr txBox="1">
            <a:spLocks noGrp="1"/>
          </p:cNvSpPr>
          <p:nvPr>
            <p:ph type="subTitle" idx="2"/>
          </p:nvPr>
        </p:nvSpPr>
        <p:spPr>
          <a:xfrm>
            <a:off x="6205200" y="3073825"/>
            <a:ext cx="2166600" cy="362400"/>
          </a:xfrm>
          <a:prstGeom prst="rect">
            <a:avLst/>
          </a:prstGeom>
          <a:solidFill>
            <a:schemeClr val="accent1"/>
          </a:solidFill>
        </p:spPr>
        <p:txBody>
          <a:bodyPr spcFirstLastPara="1" wrap="square" lIns="0" tIns="0" rIns="0" bIns="0" anchor="ctr" anchorCtr="0">
            <a:noAutofit/>
          </a:bodyPr>
          <a:lstStyle>
            <a:lvl1pPr lvl="0" algn="ctr" rtl="0">
              <a:spcBef>
                <a:spcPts val="0"/>
              </a:spcBef>
              <a:spcAft>
                <a:spcPts val="0"/>
              </a:spcAft>
              <a:buNone/>
              <a:defRPr sz="1800">
                <a:solidFill>
                  <a:schemeClr val="lt1"/>
                </a:solidFill>
                <a:latin typeface="Oswald Medium"/>
                <a:ea typeface="Oswald Medium"/>
                <a:cs typeface="Oswald Medium"/>
                <a:sym typeface="Oswald Medium"/>
              </a:defRPr>
            </a:lvl1pPr>
            <a:lvl2pPr lvl="1" algn="ctr" rtl="0">
              <a:spcBef>
                <a:spcPts val="0"/>
              </a:spcBef>
              <a:spcAft>
                <a:spcPts val="0"/>
              </a:spcAft>
              <a:buNone/>
              <a:defRPr sz="1800" b="1">
                <a:solidFill>
                  <a:schemeClr val="lt1"/>
                </a:solidFill>
                <a:latin typeface="Montserrat"/>
                <a:ea typeface="Montserrat"/>
                <a:cs typeface="Montserrat"/>
                <a:sym typeface="Montserrat"/>
              </a:defRPr>
            </a:lvl2pPr>
            <a:lvl3pPr lvl="2" algn="ctr" rtl="0">
              <a:spcBef>
                <a:spcPts val="0"/>
              </a:spcBef>
              <a:spcAft>
                <a:spcPts val="0"/>
              </a:spcAft>
              <a:buNone/>
              <a:defRPr sz="1800" b="1">
                <a:solidFill>
                  <a:schemeClr val="lt1"/>
                </a:solidFill>
                <a:latin typeface="Montserrat"/>
                <a:ea typeface="Montserrat"/>
                <a:cs typeface="Montserrat"/>
                <a:sym typeface="Montserrat"/>
              </a:defRPr>
            </a:lvl3pPr>
            <a:lvl4pPr lvl="3" algn="ctr" rtl="0">
              <a:spcBef>
                <a:spcPts val="0"/>
              </a:spcBef>
              <a:spcAft>
                <a:spcPts val="0"/>
              </a:spcAft>
              <a:buNone/>
              <a:defRPr sz="1800" b="1">
                <a:solidFill>
                  <a:schemeClr val="lt1"/>
                </a:solidFill>
                <a:latin typeface="Montserrat"/>
                <a:ea typeface="Montserrat"/>
                <a:cs typeface="Montserrat"/>
                <a:sym typeface="Montserrat"/>
              </a:defRPr>
            </a:lvl4pPr>
            <a:lvl5pPr lvl="4" algn="ctr" rtl="0">
              <a:spcBef>
                <a:spcPts val="0"/>
              </a:spcBef>
              <a:spcAft>
                <a:spcPts val="0"/>
              </a:spcAft>
              <a:buNone/>
              <a:defRPr sz="1800" b="1">
                <a:solidFill>
                  <a:schemeClr val="lt1"/>
                </a:solidFill>
                <a:latin typeface="Montserrat"/>
                <a:ea typeface="Montserrat"/>
                <a:cs typeface="Montserrat"/>
                <a:sym typeface="Montserrat"/>
              </a:defRPr>
            </a:lvl5pPr>
            <a:lvl6pPr lvl="5" algn="ctr" rtl="0">
              <a:spcBef>
                <a:spcPts val="0"/>
              </a:spcBef>
              <a:spcAft>
                <a:spcPts val="0"/>
              </a:spcAft>
              <a:buNone/>
              <a:defRPr sz="1800" b="1">
                <a:solidFill>
                  <a:schemeClr val="lt1"/>
                </a:solidFill>
                <a:latin typeface="Montserrat"/>
                <a:ea typeface="Montserrat"/>
                <a:cs typeface="Montserrat"/>
                <a:sym typeface="Montserrat"/>
              </a:defRPr>
            </a:lvl6pPr>
            <a:lvl7pPr lvl="6" algn="ctr" rtl="0">
              <a:spcBef>
                <a:spcPts val="0"/>
              </a:spcBef>
              <a:spcAft>
                <a:spcPts val="0"/>
              </a:spcAft>
              <a:buNone/>
              <a:defRPr sz="1800" b="1">
                <a:solidFill>
                  <a:schemeClr val="lt1"/>
                </a:solidFill>
                <a:latin typeface="Montserrat"/>
                <a:ea typeface="Montserrat"/>
                <a:cs typeface="Montserrat"/>
                <a:sym typeface="Montserrat"/>
              </a:defRPr>
            </a:lvl7pPr>
            <a:lvl8pPr lvl="7" algn="ctr" rtl="0">
              <a:spcBef>
                <a:spcPts val="0"/>
              </a:spcBef>
              <a:spcAft>
                <a:spcPts val="0"/>
              </a:spcAft>
              <a:buNone/>
              <a:defRPr sz="1800" b="1">
                <a:solidFill>
                  <a:schemeClr val="lt1"/>
                </a:solidFill>
                <a:latin typeface="Montserrat"/>
                <a:ea typeface="Montserrat"/>
                <a:cs typeface="Montserrat"/>
                <a:sym typeface="Montserrat"/>
              </a:defRPr>
            </a:lvl8pPr>
            <a:lvl9pPr lvl="8" algn="ctr" rtl="0">
              <a:spcBef>
                <a:spcPts val="0"/>
              </a:spcBef>
              <a:spcAft>
                <a:spcPts val="0"/>
              </a:spcAft>
              <a:buNone/>
              <a:defRPr sz="1800" b="1">
                <a:solidFill>
                  <a:schemeClr val="lt1"/>
                </a:solidFill>
                <a:latin typeface="Montserrat"/>
                <a:ea typeface="Montserrat"/>
                <a:cs typeface="Montserrat"/>
                <a:sym typeface="Montserrat"/>
              </a:defRPr>
            </a:lvl9pPr>
          </a:lstStyle>
          <a:p>
            <a:endParaRPr/>
          </a:p>
        </p:txBody>
      </p:sp>
      <p:sp>
        <p:nvSpPr>
          <p:cNvPr id="173" name="Google Shape;173;p24"/>
          <p:cNvSpPr txBox="1">
            <a:spLocks noGrp="1"/>
          </p:cNvSpPr>
          <p:nvPr>
            <p:ph type="subTitle" idx="3"/>
          </p:nvPr>
        </p:nvSpPr>
        <p:spPr>
          <a:xfrm>
            <a:off x="762000" y="3539200"/>
            <a:ext cx="2135700" cy="1564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a:solidFill>
                  <a:schemeClr val="dk2"/>
                </a:solidFill>
              </a:defRPr>
            </a:lvl1pPr>
            <a:lvl2pPr lvl="1" rtl="0">
              <a:lnSpc>
                <a:spcPct val="115000"/>
              </a:lnSpc>
              <a:spcBef>
                <a:spcPts val="0"/>
              </a:spcBef>
              <a:spcAft>
                <a:spcPts val="0"/>
              </a:spcAft>
              <a:buNone/>
              <a:defRPr>
                <a:solidFill>
                  <a:schemeClr val="dk2"/>
                </a:solidFill>
              </a:defRPr>
            </a:lvl2pPr>
            <a:lvl3pPr lvl="2" rtl="0">
              <a:lnSpc>
                <a:spcPct val="115000"/>
              </a:lnSpc>
              <a:spcBef>
                <a:spcPts val="0"/>
              </a:spcBef>
              <a:spcAft>
                <a:spcPts val="0"/>
              </a:spcAft>
              <a:buNone/>
              <a:defRPr>
                <a:solidFill>
                  <a:schemeClr val="dk2"/>
                </a:solidFill>
              </a:defRPr>
            </a:lvl3pPr>
            <a:lvl4pPr lvl="3" rtl="0">
              <a:lnSpc>
                <a:spcPct val="115000"/>
              </a:lnSpc>
              <a:spcBef>
                <a:spcPts val="0"/>
              </a:spcBef>
              <a:spcAft>
                <a:spcPts val="0"/>
              </a:spcAft>
              <a:buNone/>
              <a:defRPr>
                <a:solidFill>
                  <a:schemeClr val="dk2"/>
                </a:solidFill>
              </a:defRPr>
            </a:lvl4pPr>
            <a:lvl5pPr lvl="4" rtl="0">
              <a:lnSpc>
                <a:spcPct val="115000"/>
              </a:lnSpc>
              <a:spcBef>
                <a:spcPts val="0"/>
              </a:spcBef>
              <a:spcAft>
                <a:spcPts val="0"/>
              </a:spcAft>
              <a:buNone/>
              <a:defRPr>
                <a:solidFill>
                  <a:schemeClr val="dk2"/>
                </a:solidFill>
              </a:defRPr>
            </a:lvl5pPr>
            <a:lvl6pPr lvl="5" rtl="0">
              <a:lnSpc>
                <a:spcPct val="115000"/>
              </a:lnSpc>
              <a:spcBef>
                <a:spcPts val="0"/>
              </a:spcBef>
              <a:spcAft>
                <a:spcPts val="0"/>
              </a:spcAft>
              <a:buNone/>
              <a:defRPr>
                <a:solidFill>
                  <a:schemeClr val="dk2"/>
                </a:solidFill>
              </a:defRPr>
            </a:lvl6pPr>
            <a:lvl7pPr lvl="6" rtl="0">
              <a:lnSpc>
                <a:spcPct val="115000"/>
              </a:lnSpc>
              <a:spcBef>
                <a:spcPts val="0"/>
              </a:spcBef>
              <a:spcAft>
                <a:spcPts val="0"/>
              </a:spcAft>
              <a:buNone/>
              <a:defRPr>
                <a:solidFill>
                  <a:schemeClr val="dk2"/>
                </a:solidFill>
              </a:defRPr>
            </a:lvl7pPr>
            <a:lvl8pPr lvl="7" rtl="0">
              <a:lnSpc>
                <a:spcPct val="115000"/>
              </a:lnSpc>
              <a:spcBef>
                <a:spcPts val="0"/>
              </a:spcBef>
              <a:spcAft>
                <a:spcPts val="0"/>
              </a:spcAft>
              <a:buNone/>
              <a:defRPr>
                <a:solidFill>
                  <a:schemeClr val="dk2"/>
                </a:solidFill>
              </a:defRPr>
            </a:lvl8pPr>
            <a:lvl9pPr lvl="8" rtl="0">
              <a:lnSpc>
                <a:spcPct val="115000"/>
              </a:lnSpc>
              <a:spcBef>
                <a:spcPts val="0"/>
              </a:spcBef>
              <a:spcAft>
                <a:spcPts val="0"/>
              </a:spcAft>
              <a:buNone/>
              <a:defRPr>
                <a:solidFill>
                  <a:schemeClr val="dk2"/>
                </a:solidFill>
              </a:defRPr>
            </a:lvl9pPr>
          </a:lstStyle>
          <a:p>
            <a:endParaRPr/>
          </a:p>
        </p:txBody>
      </p:sp>
      <p:sp>
        <p:nvSpPr>
          <p:cNvPr id="174" name="Google Shape;174;p24"/>
          <p:cNvSpPr txBox="1">
            <a:spLocks noGrp="1"/>
          </p:cNvSpPr>
          <p:nvPr>
            <p:ph type="subTitle" idx="4"/>
          </p:nvPr>
        </p:nvSpPr>
        <p:spPr>
          <a:xfrm>
            <a:off x="3486150" y="3539200"/>
            <a:ext cx="2135700" cy="1564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a:solidFill>
                  <a:schemeClr val="dk2"/>
                </a:solidFill>
              </a:defRPr>
            </a:lvl1pPr>
            <a:lvl2pPr lvl="1" rtl="0">
              <a:lnSpc>
                <a:spcPct val="115000"/>
              </a:lnSpc>
              <a:spcBef>
                <a:spcPts val="0"/>
              </a:spcBef>
              <a:spcAft>
                <a:spcPts val="0"/>
              </a:spcAft>
              <a:buNone/>
              <a:defRPr>
                <a:solidFill>
                  <a:schemeClr val="dk2"/>
                </a:solidFill>
              </a:defRPr>
            </a:lvl2pPr>
            <a:lvl3pPr lvl="2" rtl="0">
              <a:lnSpc>
                <a:spcPct val="115000"/>
              </a:lnSpc>
              <a:spcBef>
                <a:spcPts val="0"/>
              </a:spcBef>
              <a:spcAft>
                <a:spcPts val="0"/>
              </a:spcAft>
              <a:buNone/>
              <a:defRPr>
                <a:solidFill>
                  <a:schemeClr val="dk2"/>
                </a:solidFill>
              </a:defRPr>
            </a:lvl3pPr>
            <a:lvl4pPr lvl="3" rtl="0">
              <a:lnSpc>
                <a:spcPct val="115000"/>
              </a:lnSpc>
              <a:spcBef>
                <a:spcPts val="0"/>
              </a:spcBef>
              <a:spcAft>
                <a:spcPts val="0"/>
              </a:spcAft>
              <a:buNone/>
              <a:defRPr>
                <a:solidFill>
                  <a:schemeClr val="dk2"/>
                </a:solidFill>
              </a:defRPr>
            </a:lvl4pPr>
            <a:lvl5pPr lvl="4" rtl="0">
              <a:lnSpc>
                <a:spcPct val="115000"/>
              </a:lnSpc>
              <a:spcBef>
                <a:spcPts val="0"/>
              </a:spcBef>
              <a:spcAft>
                <a:spcPts val="0"/>
              </a:spcAft>
              <a:buNone/>
              <a:defRPr>
                <a:solidFill>
                  <a:schemeClr val="dk2"/>
                </a:solidFill>
              </a:defRPr>
            </a:lvl5pPr>
            <a:lvl6pPr lvl="5" rtl="0">
              <a:lnSpc>
                <a:spcPct val="115000"/>
              </a:lnSpc>
              <a:spcBef>
                <a:spcPts val="0"/>
              </a:spcBef>
              <a:spcAft>
                <a:spcPts val="0"/>
              </a:spcAft>
              <a:buNone/>
              <a:defRPr>
                <a:solidFill>
                  <a:schemeClr val="dk2"/>
                </a:solidFill>
              </a:defRPr>
            </a:lvl6pPr>
            <a:lvl7pPr lvl="6" rtl="0">
              <a:lnSpc>
                <a:spcPct val="115000"/>
              </a:lnSpc>
              <a:spcBef>
                <a:spcPts val="0"/>
              </a:spcBef>
              <a:spcAft>
                <a:spcPts val="0"/>
              </a:spcAft>
              <a:buNone/>
              <a:defRPr>
                <a:solidFill>
                  <a:schemeClr val="dk2"/>
                </a:solidFill>
              </a:defRPr>
            </a:lvl7pPr>
            <a:lvl8pPr lvl="7" rtl="0">
              <a:lnSpc>
                <a:spcPct val="115000"/>
              </a:lnSpc>
              <a:spcBef>
                <a:spcPts val="0"/>
              </a:spcBef>
              <a:spcAft>
                <a:spcPts val="0"/>
              </a:spcAft>
              <a:buNone/>
              <a:defRPr>
                <a:solidFill>
                  <a:schemeClr val="dk2"/>
                </a:solidFill>
              </a:defRPr>
            </a:lvl8pPr>
            <a:lvl9pPr lvl="8" rtl="0">
              <a:lnSpc>
                <a:spcPct val="115000"/>
              </a:lnSpc>
              <a:spcBef>
                <a:spcPts val="0"/>
              </a:spcBef>
              <a:spcAft>
                <a:spcPts val="0"/>
              </a:spcAft>
              <a:buNone/>
              <a:defRPr>
                <a:solidFill>
                  <a:schemeClr val="dk2"/>
                </a:solidFill>
              </a:defRPr>
            </a:lvl9pPr>
          </a:lstStyle>
          <a:p>
            <a:endParaRPr/>
          </a:p>
        </p:txBody>
      </p:sp>
      <p:sp>
        <p:nvSpPr>
          <p:cNvPr id="175" name="Google Shape;175;p24"/>
          <p:cNvSpPr txBox="1">
            <a:spLocks noGrp="1"/>
          </p:cNvSpPr>
          <p:nvPr>
            <p:ph type="subTitle" idx="5"/>
          </p:nvPr>
        </p:nvSpPr>
        <p:spPr>
          <a:xfrm>
            <a:off x="6210300" y="3539200"/>
            <a:ext cx="2135700" cy="1564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a:solidFill>
                  <a:schemeClr val="dk2"/>
                </a:solidFill>
              </a:defRPr>
            </a:lvl1pPr>
            <a:lvl2pPr lvl="1" rtl="0">
              <a:lnSpc>
                <a:spcPct val="115000"/>
              </a:lnSpc>
              <a:spcBef>
                <a:spcPts val="0"/>
              </a:spcBef>
              <a:spcAft>
                <a:spcPts val="0"/>
              </a:spcAft>
              <a:buNone/>
              <a:defRPr>
                <a:solidFill>
                  <a:schemeClr val="dk2"/>
                </a:solidFill>
              </a:defRPr>
            </a:lvl2pPr>
            <a:lvl3pPr lvl="2" rtl="0">
              <a:lnSpc>
                <a:spcPct val="115000"/>
              </a:lnSpc>
              <a:spcBef>
                <a:spcPts val="0"/>
              </a:spcBef>
              <a:spcAft>
                <a:spcPts val="0"/>
              </a:spcAft>
              <a:buNone/>
              <a:defRPr>
                <a:solidFill>
                  <a:schemeClr val="dk2"/>
                </a:solidFill>
              </a:defRPr>
            </a:lvl3pPr>
            <a:lvl4pPr lvl="3" rtl="0">
              <a:lnSpc>
                <a:spcPct val="115000"/>
              </a:lnSpc>
              <a:spcBef>
                <a:spcPts val="0"/>
              </a:spcBef>
              <a:spcAft>
                <a:spcPts val="0"/>
              </a:spcAft>
              <a:buNone/>
              <a:defRPr>
                <a:solidFill>
                  <a:schemeClr val="dk2"/>
                </a:solidFill>
              </a:defRPr>
            </a:lvl4pPr>
            <a:lvl5pPr lvl="4" rtl="0">
              <a:lnSpc>
                <a:spcPct val="115000"/>
              </a:lnSpc>
              <a:spcBef>
                <a:spcPts val="0"/>
              </a:spcBef>
              <a:spcAft>
                <a:spcPts val="0"/>
              </a:spcAft>
              <a:buNone/>
              <a:defRPr>
                <a:solidFill>
                  <a:schemeClr val="dk2"/>
                </a:solidFill>
              </a:defRPr>
            </a:lvl5pPr>
            <a:lvl6pPr lvl="5" rtl="0">
              <a:lnSpc>
                <a:spcPct val="115000"/>
              </a:lnSpc>
              <a:spcBef>
                <a:spcPts val="0"/>
              </a:spcBef>
              <a:spcAft>
                <a:spcPts val="0"/>
              </a:spcAft>
              <a:buNone/>
              <a:defRPr>
                <a:solidFill>
                  <a:schemeClr val="dk2"/>
                </a:solidFill>
              </a:defRPr>
            </a:lvl6pPr>
            <a:lvl7pPr lvl="6" rtl="0">
              <a:lnSpc>
                <a:spcPct val="115000"/>
              </a:lnSpc>
              <a:spcBef>
                <a:spcPts val="0"/>
              </a:spcBef>
              <a:spcAft>
                <a:spcPts val="0"/>
              </a:spcAft>
              <a:buNone/>
              <a:defRPr>
                <a:solidFill>
                  <a:schemeClr val="dk2"/>
                </a:solidFill>
              </a:defRPr>
            </a:lvl7pPr>
            <a:lvl8pPr lvl="7" rtl="0">
              <a:lnSpc>
                <a:spcPct val="115000"/>
              </a:lnSpc>
              <a:spcBef>
                <a:spcPts val="0"/>
              </a:spcBef>
              <a:spcAft>
                <a:spcPts val="0"/>
              </a:spcAft>
              <a:buNone/>
              <a:defRPr>
                <a:solidFill>
                  <a:schemeClr val="dk2"/>
                </a:solidFill>
              </a:defRPr>
            </a:lvl8pPr>
            <a:lvl9pPr lvl="8" rtl="0">
              <a:lnSpc>
                <a:spcPct val="115000"/>
              </a:lnSpc>
              <a:spcBef>
                <a:spcPts val="0"/>
              </a:spcBef>
              <a:spcAft>
                <a:spcPts val="0"/>
              </a:spcAft>
              <a:buNone/>
              <a:defRPr>
                <a:solidFill>
                  <a:schemeClr val="dk2"/>
                </a:solidFill>
              </a:defRPr>
            </a:lvl9pPr>
          </a:lstStyle>
          <a:p>
            <a:endParaRPr/>
          </a:p>
        </p:txBody>
      </p:sp>
      <p:sp>
        <p:nvSpPr>
          <p:cNvPr id="176" name="Google Shape;176;p24"/>
          <p:cNvSpPr txBox="1">
            <a:spLocks noGrp="1"/>
          </p:cNvSpPr>
          <p:nvPr>
            <p:ph type="title"/>
          </p:nvPr>
        </p:nvSpPr>
        <p:spPr>
          <a:xfrm>
            <a:off x="768096" y="3072384"/>
            <a:ext cx="2176200" cy="365700"/>
          </a:xfrm>
          <a:prstGeom prst="rect">
            <a:avLst/>
          </a:prstGeom>
          <a:solidFill>
            <a:schemeClr val="accent2"/>
          </a:solidFill>
        </p:spPr>
        <p:txBody>
          <a:bodyPr spcFirstLastPara="1" wrap="square" lIns="0" tIns="0" rIns="0" bIns="0" anchor="t" anchorCtr="0">
            <a:noAutofit/>
          </a:bodyPr>
          <a:lstStyle>
            <a:lvl1pPr lvl="0" algn="ctr">
              <a:spcBef>
                <a:spcPts val="0"/>
              </a:spcBef>
              <a:spcAft>
                <a:spcPts val="0"/>
              </a:spcAft>
              <a:buClr>
                <a:schemeClr val="lt1"/>
              </a:buClr>
              <a:buSzPts val="1800"/>
              <a:buNone/>
              <a:defRPr sz="1800">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1">
  <p:cSld name="CUSTOM_27">
    <p:spTree>
      <p:nvGrpSpPr>
        <p:cNvPr id="1" name="Shape 398"/>
        <p:cNvGrpSpPr/>
        <p:nvPr/>
      </p:nvGrpSpPr>
      <p:grpSpPr>
        <a:xfrm>
          <a:off x="0" y="0"/>
          <a:ext cx="0" cy="0"/>
          <a:chOff x="0" y="0"/>
          <a:chExt cx="0" cy="0"/>
        </a:xfrm>
      </p:grpSpPr>
      <p:sp>
        <p:nvSpPr>
          <p:cNvPr id="399" name="Google Shape;399;p43"/>
          <p:cNvSpPr txBox="1">
            <a:spLocks noGrp="1"/>
          </p:cNvSpPr>
          <p:nvPr>
            <p:ph type="title"/>
          </p:nvPr>
        </p:nvSpPr>
        <p:spPr>
          <a:xfrm>
            <a:off x="713225" y="502920"/>
            <a:ext cx="7717500" cy="457200"/>
          </a:xfrm>
          <a:prstGeom prst="rect">
            <a:avLst/>
          </a:prstGeom>
        </p:spPr>
        <p:txBody>
          <a:bodyPr spcFirstLastPara="1" wrap="square" lIns="0" tIns="0" rIns="0" bIns="0" anchor="t" anchorCtr="0">
            <a:noAutofit/>
          </a:bodyPr>
          <a:lstStyle>
            <a:lvl1pPr lvl="0">
              <a:spcBef>
                <a:spcPts val="0"/>
              </a:spcBef>
              <a:spcAft>
                <a:spcPts val="0"/>
              </a:spcAft>
              <a:buSzPts val="2400"/>
              <a:buNone/>
              <a:defRPr>
                <a:solidFill>
                  <a:schemeClr val="lt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00" name="Google Shape;400;p43"/>
          <p:cNvSpPr/>
          <p:nvPr/>
        </p:nvSpPr>
        <p:spPr>
          <a:xfrm>
            <a:off x="527825" y="4642848"/>
            <a:ext cx="185400" cy="188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3"/>
          <p:cNvSpPr/>
          <p:nvPr/>
        </p:nvSpPr>
        <p:spPr>
          <a:xfrm>
            <a:off x="527825" y="4367614"/>
            <a:ext cx="185400" cy="188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3"/>
          <p:cNvSpPr/>
          <p:nvPr/>
        </p:nvSpPr>
        <p:spPr>
          <a:xfrm>
            <a:off x="8430775" y="582910"/>
            <a:ext cx="185400" cy="188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3"/>
          <p:cNvSpPr/>
          <p:nvPr/>
        </p:nvSpPr>
        <p:spPr>
          <a:xfrm>
            <a:off x="8430775" y="307676"/>
            <a:ext cx="185400" cy="188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1">
  <p:cSld name="CUSTOM_45">
    <p:bg>
      <p:bgPr>
        <a:solidFill>
          <a:schemeClr val="accent3"/>
        </a:solidFill>
        <a:effectLst/>
      </p:bgPr>
    </p:bg>
    <p:spTree>
      <p:nvGrpSpPr>
        <p:cNvPr id="1" name="Shape 492"/>
        <p:cNvGrpSpPr/>
        <p:nvPr/>
      </p:nvGrpSpPr>
      <p:grpSpPr>
        <a:xfrm>
          <a:off x="0" y="0"/>
          <a:ext cx="0" cy="0"/>
          <a:chOff x="0" y="0"/>
          <a:chExt cx="0" cy="0"/>
        </a:xfrm>
      </p:grpSpPr>
      <p:sp>
        <p:nvSpPr>
          <p:cNvPr id="493" name="Google Shape;493;p62"/>
          <p:cNvSpPr txBox="1">
            <a:spLocks noGrp="1"/>
          </p:cNvSpPr>
          <p:nvPr>
            <p:ph type="subTitle" idx="1"/>
          </p:nvPr>
        </p:nvSpPr>
        <p:spPr>
          <a:xfrm>
            <a:off x="2122200" y="2102549"/>
            <a:ext cx="4899600" cy="938400"/>
          </a:xfrm>
          <a:prstGeom prst="rect">
            <a:avLst/>
          </a:prstGeom>
        </p:spPr>
        <p:txBody>
          <a:bodyPr spcFirstLastPara="1" wrap="square" lIns="0" tIns="0" rIns="0" bIns="0" anchor="b" anchorCtr="0">
            <a:noAutofit/>
          </a:bodyPr>
          <a:lstStyle>
            <a:lvl1pPr lvl="0" algn="ctr" rtl="0">
              <a:spcBef>
                <a:spcPts val="0"/>
              </a:spcBef>
              <a:spcAft>
                <a:spcPts val="0"/>
              </a:spcAft>
              <a:buNone/>
              <a:defRPr sz="6000" b="1">
                <a:solidFill>
                  <a:schemeClr val="lt1"/>
                </a:solidFill>
                <a:latin typeface="Oswald"/>
                <a:ea typeface="Oswald"/>
                <a:cs typeface="Oswald"/>
                <a:sym typeface="Oswald"/>
              </a:defRPr>
            </a:lvl1pPr>
            <a:lvl2pPr lvl="1" algn="ctr" rtl="0">
              <a:spcBef>
                <a:spcPts val="0"/>
              </a:spcBef>
              <a:spcAft>
                <a:spcPts val="0"/>
              </a:spcAft>
              <a:buNone/>
              <a:defRPr sz="6000" b="1">
                <a:solidFill>
                  <a:schemeClr val="lt1"/>
                </a:solidFill>
                <a:latin typeface="Oswald"/>
                <a:ea typeface="Oswald"/>
                <a:cs typeface="Oswald"/>
                <a:sym typeface="Oswald"/>
              </a:defRPr>
            </a:lvl2pPr>
            <a:lvl3pPr lvl="2" algn="ctr" rtl="0">
              <a:spcBef>
                <a:spcPts val="0"/>
              </a:spcBef>
              <a:spcAft>
                <a:spcPts val="0"/>
              </a:spcAft>
              <a:buNone/>
              <a:defRPr sz="6000" b="1">
                <a:solidFill>
                  <a:schemeClr val="lt1"/>
                </a:solidFill>
                <a:latin typeface="Oswald"/>
                <a:ea typeface="Oswald"/>
                <a:cs typeface="Oswald"/>
                <a:sym typeface="Oswald"/>
              </a:defRPr>
            </a:lvl3pPr>
            <a:lvl4pPr lvl="3" algn="ctr" rtl="0">
              <a:spcBef>
                <a:spcPts val="0"/>
              </a:spcBef>
              <a:spcAft>
                <a:spcPts val="0"/>
              </a:spcAft>
              <a:buNone/>
              <a:defRPr sz="6000" b="1">
                <a:solidFill>
                  <a:schemeClr val="lt1"/>
                </a:solidFill>
                <a:latin typeface="Oswald"/>
                <a:ea typeface="Oswald"/>
                <a:cs typeface="Oswald"/>
                <a:sym typeface="Oswald"/>
              </a:defRPr>
            </a:lvl4pPr>
            <a:lvl5pPr lvl="4" algn="ctr" rtl="0">
              <a:spcBef>
                <a:spcPts val="0"/>
              </a:spcBef>
              <a:spcAft>
                <a:spcPts val="0"/>
              </a:spcAft>
              <a:buNone/>
              <a:defRPr sz="6000" b="1">
                <a:solidFill>
                  <a:schemeClr val="lt1"/>
                </a:solidFill>
                <a:latin typeface="Oswald"/>
                <a:ea typeface="Oswald"/>
                <a:cs typeface="Oswald"/>
                <a:sym typeface="Oswald"/>
              </a:defRPr>
            </a:lvl5pPr>
            <a:lvl6pPr lvl="5" algn="ctr" rtl="0">
              <a:spcBef>
                <a:spcPts val="0"/>
              </a:spcBef>
              <a:spcAft>
                <a:spcPts val="0"/>
              </a:spcAft>
              <a:buNone/>
              <a:defRPr sz="6000" b="1">
                <a:solidFill>
                  <a:schemeClr val="lt1"/>
                </a:solidFill>
                <a:latin typeface="Oswald"/>
                <a:ea typeface="Oswald"/>
                <a:cs typeface="Oswald"/>
                <a:sym typeface="Oswald"/>
              </a:defRPr>
            </a:lvl6pPr>
            <a:lvl7pPr lvl="6" algn="ctr" rtl="0">
              <a:spcBef>
                <a:spcPts val="0"/>
              </a:spcBef>
              <a:spcAft>
                <a:spcPts val="0"/>
              </a:spcAft>
              <a:buNone/>
              <a:defRPr sz="6000" b="1">
                <a:solidFill>
                  <a:schemeClr val="lt1"/>
                </a:solidFill>
                <a:latin typeface="Oswald"/>
                <a:ea typeface="Oswald"/>
                <a:cs typeface="Oswald"/>
                <a:sym typeface="Oswald"/>
              </a:defRPr>
            </a:lvl7pPr>
            <a:lvl8pPr lvl="7" algn="ctr" rtl="0">
              <a:spcBef>
                <a:spcPts val="0"/>
              </a:spcBef>
              <a:spcAft>
                <a:spcPts val="0"/>
              </a:spcAft>
              <a:buNone/>
              <a:defRPr sz="6000" b="1">
                <a:solidFill>
                  <a:schemeClr val="lt1"/>
                </a:solidFill>
                <a:latin typeface="Oswald"/>
                <a:ea typeface="Oswald"/>
                <a:cs typeface="Oswald"/>
                <a:sym typeface="Oswald"/>
              </a:defRPr>
            </a:lvl8pPr>
            <a:lvl9pPr lvl="8" algn="ctr" rtl="0">
              <a:spcBef>
                <a:spcPts val="0"/>
              </a:spcBef>
              <a:spcAft>
                <a:spcPts val="0"/>
              </a:spcAft>
              <a:buNone/>
              <a:defRPr sz="6000" b="1">
                <a:solidFill>
                  <a:schemeClr val="lt1"/>
                </a:solidFill>
                <a:latin typeface="Oswald"/>
                <a:ea typeface="Oswald"/>
                <a:cs typeface="Oswald"/>
                <a:sym typeface="Oswald"/>
              </a:defRPr>
            </a:lvl9pPr>
          </a:lstStyle>
          <a:p>
            <a:endParaRPr/>
          </a:p>
        </p:txBody>
      </p:sp>
      <p:sp>
        <p:nvSpPr>
          <p:cNvPr id="494" name="Google Shape;494;p62"/>
          <p:cNvSpPr txBox="1">
            <a:spLocks noGrp="1"/>
          </p:cNvSpPr>
          <p:nvPr>
            <p:ph type="subTitle" idx="2"/>
          </p:nvPr>
        </p:nvSpPr>
        <p:spPr>
          <a:xfrm>
            <a:off x="3213700" y="3190420"/>
            <a:ext cx="2770200" cy="1299600"/>
          </a:xfrm>
          <a:prstGeom prst="rect">
            <a:avLst/>
          </a:prstGeom>
          <a:noFill/>
        </p:spPr>
        <p:txBody>
          <a:bodyPr spcFirstLastPara="1" wrap="square" lIns="0" tIns="0" rIns="0" bIns="0" anchor="t"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defRPr>
            </a:lvl2pPr>
            <a:lvl3pPr lvl="2" algn="ctr" rtl="0">
              <a:spcBef>
                <a:spcPts val="0"/>
              </a:spcBef>
              <a:spcAft>
                <a:spcPts val="0"/>
              </a:spcAft>
              <a:buNone/>
              <a:defRPr>
                <a:solidFill>
                  <a:schemeClr val="lt1"/>
                </a:solidFill>
              </a:defRPr>
            </a:lvl3pPr>
            <a:lvl4pPr lvl="3" algn="ctr" rtl="0">
              <a:spcBef>
                <a:spcPts val="0"/>
              </a:spcBef>
              <a:spcAft>
                <a:spcPts val="0"/>
              </a:spcAft>
              <a:buNone/>
              <a:defRPr>
                <a:solidFill>
                  <a:schemeClr val="lt1"/>
                </a:solidFill>
              </a:defRPr>
            </a:lvl4pPr>
            <a:lvl5pPr lvl="4" algn="ctr" rtl="0">
              <a:spcBef>
                <a:spcPts val="0"/>
              </a:spcBef>
              <a:spcAft>
                <a:spcPts val="0"/>
              </a:spcAft>
              <a:buNone/>
              <a:defRPr>
                <a:solidFill>
                  <a:schemeClr val="lt1"/>
                </a:solidFill>
              </a:defRPr>
            </a:lvl5pPr>
            <a:lvl6pPr lvl="5" algn="ctr" rtl="0">
              <a:spcBef>
                <a:spcPts val="0"/>
              </a:spcBef>
              <a:spcAft>
                <a:spcPts val="0"/>
              </a:spcAft>
              <a:buNone/>
              <a:defRPr>
                <a:solidFill>
                  <a:schemeClr val="lt1"/>
                </a:solidFill>
              </a:defRPr>
            </a:lvl6pPr>
            <a:lvl7pPr lvl="6" algn="ctr" rtl="0">
              <a:spcBef>
                <a:spcPts val="0"/>
              </a:spcBef>
              <a:spcAft>
                <a:spcPts val="0"/>
              </a:spcAft>
              <a:buNone/>
              <a:defRPr>
                <a:solidFill>
                  <a:schemeClr val="lt1"/>
                </a:solidFill>
              </a:defRPr>
            </a:lvl7pPr>
            <a:lvl8pPr lvl="7" algn="ctr" rtl="0">
              <a:spcBef>
                <a:spcPts val="0"/>
              </a:spcBef>
              <a:spcAft>
                <a:spcPts val="0"/>
              </a:spcAft>
              <a:buNone/>
              <a:defRPr>
                <a:solidFill>
                  <a:schemeClr val="lt1"/>
                </a:solidFill>
              </a:defRPr>
            </a:lvl8pPr>
            <a:lvl9pPr lvl="8" algn="ctr" rtl="0">
              <a:spcBef>
                <a:spcPts val="0"/>
              </a:spcBef>
              <a:spcAft>
                <a:spcPts val="0"/>
              </a:spcAft>
              <a:buNone/>
              <a:defRPr>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one column">
  <p:cSld name="CUSTOM_43">
    <p:spTree>
      <p:nvGrpSpPr>
        <p:cNvPr id="1" name="Shape 502"/>
        <p:cNvGrpSpPr/>
        <p:nvPr/>
      </p:nvGrpSpPr>
      <p:grpSpPr>
        <a:xfrm>
          <a:off x="0" y="0"/>
          <a:ext cx="0" cy="0"/>
          <a:chOff x="0" y="0"/>
          <a:chExt cx="0" cy="0"/>
        </a:xfrm>
      </p:grpSpPr>
      <p:sp>
        <p:nvSpPr>
          <p:cNvPr id="503" name="Google Shape;503;p64"/>
          <p:cNvSpPr/>
          <p:nvPr/>
        </p:nvSpPr>
        <p:spPr>
          <a:xfrm>
            <a:off x="211900" y="225875"/>
            <a:ext cx="699600" cy="1287000"/>
          </a:xfrm>
          <a:prstGeom prst="rect">
            <a:avLst/>
          </a:prstGeom>
          <a:noFill/>
          <a:ln w="762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4"/>
          <p:cNvSpPr/>
          <p:nvPr/>
        </p:nvSpPr>
        <p:spPr>
          <a:xfrm>
            <a:off x="558154" y="440612"/>
            <a:ext cx="699600" cy="710700"/>
          </a:xfrm>
          <a:prstGeom prst="rect">
            <a:avLst/>
          </a:prstGeom>
          <a:noFill/>
          <a:ln w="7620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4"/>
          <p:cNvSpPr/>
          <p:nvPr/>
        </p:nvSpPr>
        <p:spPr>
          <a:xfrm>
            <a:off x="781874" y="1008984"/>
            <a:ext cx="252000" cy="308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4"/>
          <p:cNvSpPr/>
          <p:nvPr/>
        </p:nvSpPr>
        <p:spPr>
          <a:xfrm>
            <a:off x="8686725" y="4708985"/>
            <a:ext cx="185400" cy="188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4"/>
          <p:cNvSpPr/>
          <p:nvPr/>
        </p:nvSpPr>
        <p:spPr>
          <a:xfrm>
            <a:off x="8686725" y="4433751"/>
            <a:ext cx="185400" cy="188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4"/>
          <p:cNvSpPr txBox="1">
            <a:spLocks noGrp="1"/>
          </p:cNvSpPr>
          <p:nvPr>
            <p:ph type="subTitle" idx="1"/>
          </p:nvPr>
        </p:nvSpPr>
        <p:spPr>
          <a:xfrm>
            <a:off x="1609850" y="1675400"/>
            <a:ext cx="5924400" cy="1564800"/>
          </a:xfrm>
          <a:prstGeom prst="rect">
            <a:avLst/>
          </a:prstGeom>
        </p:spPr>
        <p:txBody>
          <a:bodyPr spcFirstLastPara="1" wrap="square" lIns="0" tIns="0" rIns="0" bIns="0" anchor="t" anchorCtr="0">
            <a:noAutofit/>
          </a:bodyPr>
          <a:lstStyle>
            <a:lvl1pPr lvl="0" rtl="0">
              <a:spcBef>
                <a:spcPts val="0"/>
              </a:spcBef>
              <a:spcAft>
                <a:spcPts val="0"/>
              </a:spcAft>
              <a:buNone/>
              <a:defRPr sz="1400"/>
            </a:lvl1pPr>
            <a:lvl2pPr lvl="1" rtl="0">
              <a:spcBef>
                <a:spcPts val="0"/>
              </a:spcBef>
              <a:spcAft>
                <a:spcPts val="0"/>
              </a:spcAft>
              <a:buNone/>
              <a:defRPr sz="1400">
                <a:solidFill>
                  <a:schemeClr val="accent2"/>
                </a:solidFill>
              </a:defRPr>
            </a:lvl2pPr>
            <a:lvl3pPr lvl="2" rtl="0">
              <a:spcBef>
                <a:spcPts val="0"/>
              </a:spcBef>
              <a:spcAft>
                <a:spcPts val="0"/>
              </a:spcAft>
              <a:buNone/>
              <a:defRPr sz="1400">
                <a:solidFill>
                  <a:schemeClr val="accent2"/>
                </a:solidFill>
              </a:defRPr>
            </a:lvl3pPr>
            <a:lvl4pPr lvl="3" rtl="0">
              <a:spcBef>
                <a:spcPts val="0"/>
              </a:spcBef>
              <a:spcAft>
                <a:spcPts val="0"/>
              </a:spcAft>
              <a:buNone/>
              <a:defRPr sz="1400">
                <a:solidFill>
                  <a:schemeClr val="accent2"/>
                </a:solidFill>
              </a:defRPr>
            </a:lvl4pPr>
            <a:lvl5pPr lvl="4" rtl="0">
              <a:spcBef>
                <a:spcPts val="0"/>
              </a:spcBef>
              <a:spcAft>
                <a:spcPts val="0"/>
              </a:spcAft>
              <a:buNone/>
              <a:defRPr sz="1400">
                <a:solidFill>
                  <a:schemeClr val="accent2"/>
                </a:solidFill>
              </a:defRPr>
            </a:lvl5pPr>
            <a:lvl6pPr lvl="5" rtl="0">
              <a:spcBef>
                <a:spcPts val="0"/>
              </a:spcBef>
              <a:spcAft>
                <a:spcPts val="0"/>
              </a:spcAft>
              <a:buNone/>
              <a:defRPr sz="1400">
                <a:solidFill>
                  <a:schemeClr val="accent2"/>
                </a:solidFill>
              </a:defRPr>
            </a:lvl6pPr>
            <a:lvl7pPr lvl="6" rtl="0">
              <a:spcBef>
                <a:spcPts val="0"/>
              </a:spcBef>
              <a:spcAft>
                <a:spcPts val="0"/>
              </a:spcAft>
              <a:buNone/>
              <a:defRPr sz="1400">
                <a:solidFill>
                  <a:schemeClr val="accent2"/>
                </a:solidFill>
              </a:defRPr>
            </a:lvl7pPr>
            <a:lvl8pPr lvl="7" rtl="0">
              <a:spcBef>
                <a:spcPts val="0"/>
              </a:spcBef>
              <a:spcAft>
                <a:spcPts val="0"/>
              </a:spcAft>
              <a:buNone/>
              <a:defRPr sz="1400">
                <a:solidFill>
                  <a:schemeClr val="accent2"/>
                </a:solidFill>
              </a:defRPr>
            </a:lvl8pPr>
            <a:lvl9pPr lvl="8" rtl="0">
              <a:spcBef>
                <a:spcPts val="0"/>
              </a:spcBef>
              <a:spcAft>
                <a:spcPts val="0"/>
              </a:spcAft>
              <a:buNone/>
              <a:defRPr sz="1400">
                <a:solidFill>
                  <a:schemeClr val="accent2"/>
                </a:solidFill>
              </a:defRPr>
            </a:lvl9pPr>
          </a:lstStyle>
          <a:p>
            <a:endParaRPr/>
          </a:p>
        </p:txBody>
      </p:sp>
      <p:sp>
        <p:nvSpPr>
          <p:cNvPr id="509" name="Google Shape;509;p64"/>
          <p:cNvSpPr txBox="1">
            <a:spLocks noGrp="1"/>
          </p:cNvSpPr>
          <p:nvPr>
            <p:ph type="title"/>
          </p:nvPr>
        </p:nvSpPr>
        <p:spPr>
          <a:xfrm>
            <a:off x="1435875" y="812685"/>
            <a:ext cx="3054300" cy="550500"/>
          </a:xfrm>
          <a:prstGeom prst="rect">
            <a:avLst/>
          </a:prstGeom>
          <a:solidFill>
            <a:srgbClr val="FFFFFF"/>
          </a:solidFill>
        </p:spPr>
        <p:txBody>
          <a:bodyPr spcFirstLastPara="1" wrap="square" lIns="0" tIns="0" rIns="0" bIns="0" anchor="b" anchorCtr="0">
            <a:noAutofit/>
          </a:bodyPr>
          <a:lstStyle>
            <a:lvl1pPr lvl="0" rtl="0">
              <a:spcBef>
                <a:spcPts val="0"/>
              </a:spcBef>
              <a:spcAft>
                <a:spcPts val="0"/>
              </a:spcAft>
              <a:buClr>
                <a:schemeClr val="lt2"/>
              </a:buClr>
              <a:buSzPts val="2400"/>
              <a:buNone/>
              <a:defRPr>
                <a:solidFill>
                  <a:schemeClr val="lt2"/>
                </a:solidFill>
              </a:defRPr>
            </a:lvl1pPr>
            <a:lvl2pPr lvl="1" rtl="0">
              <a:spcBef>
                <a:spcPts val="0"/>
              </a:spcBef>
              <a:spcAft>
                <a:spcPts val="0"/>
              </a:spcAft>
              <a:buClr>
                <a:srgbClr val="EFD67E"/>
              </a:buClr>
              <a:buSzPts val="3600"/>
              <a:buNone/>
              <a:defRPr>
                <a:solidFill>
                  <a:srgbClr val="EFD67E"/>
                </a:solidFill>
              </a:defRPr>
            </a:lvl2pPr>
            <a:lvl3pPr lvl="2" rtl="0">
              <a:spcBef>
                <a:spcPts val="0"/>
              </a:spcBef>
              <a:spcAft>
                <a:spcPts val="0"/>
              </a:spcAft>
              <a:buClr>
                <a:srgbClr val="EFD67E"/>
              </a:buClr>
              <a:buSzPts val="3600"/>
              <a:buNone/>
              <a:defRPr>
                <a:solidFill>
                  <a:srgbClr val="EFD67E"/>
                </a:solidFill>
              </a:defRPr>
            </a:lvl3pPr>
            <a:lvl4pPr lvl="3" rtl="0">
              <a:spcBef>
                <a:spcPts val="0"/>
              </a:spcBef>
              <a:spcAft>
                <a:spcPts val="0"/>
              </a:spcAft>
              <a:buClr>
                <a:srgbClr val="EFD67E"/>
              </a:buClr>
              <a:buSzPts val="3600"/>
              <a:buNone/>
              <a:defRPr>
                <a:solidFill>
                  <a:srgbClr val="EFD67E"/>
                </a:solidFill>
              </a:defRPr>
            </a:lvl4pPr>
            <a:lvl5pPr lvl="4" rtl="0">
              <a:spcBef>
                <a:spcPts val="0"/>
              </a:spcBef>
              <a:spcAft>
                <a:spcPts val="0"/>
              </a:spcAft>
              <a:buClr>
                <a:srgbClr val="EFD67E"/>
              </a:buClr>
              <a:buSzPts val="3600"/>
              <a:buNone/>
              <a:defRPr>
                <a:solidFill>
                  <a:srgbClr val="EFD67E"/>
                </a:solidFill>
              </a:defRPr>
            </a:lvl5pPr>
            <a:lvl6pPr lvl="5" rtl="0">
              <a:spcBef>
                <a:spcPts val="0"/>
              </a:spcBef>
              <a:spcAft>
                <a:spcPts val="0"/>
              </a:spcAft>
              <a:buClr>
                <a:srgbClr val="EFD67E"/>
              </a:buClr>
              <a:buSzPts val="3600"/>
              <a:buNone/>
              <a:defRPr>
                <a:solidFill>
                  <a:srgbClr val="EFD67E"/>
                </a:solidFill>
              </a:defRPr>
            </a:lvl6pPr>
            <a:lvl7pPr lvl="6" rtl="0">
              <a:spcBef>
                <a:spcPts val="0"/>
              </a:spcBef>
              <a:spcAft>
                <a:spcPts val="0"/>
              </a:spcAft>
              <a:buClr>
                <a:srgbClr val="EFD67E"/>
              </a:buClr>
              <a:buSzPts val="3600"/>
              <a:buNone/>
              <a:defRPr>
                <a:solidFill>
                  <a:srgbClr val="EFD67E"/>
                </a:solidFill>
              </a:defRPr>
            </a:lvl7pPr>
            <a:lvl8pPr lvl="7" rtl="0">
              <a:spcBef>
                <a:spcPts val="0"/>
              </a:spcBef>
              <a:spcAft>
                <a:spcPts val="0"/>
              </a:spcAft>
              <a:buClr>
                <a:srgbClr val="EFD67E"/>
              </a:buClr>
              <a:buSzPts val="3600"/>
              <a:buNone/>
              <a:defRPr>
                <a:solidFill>
                  <a:srgbClr val="EFD67E"/>
                </a:solidFill>
              </a:defRPr>
            </a:lvl8pPr>
            <a:lvl9pPr lvl="8" rtl="0">
              <a:spcBef>
                <a:spcPts val="0"/>
              </a:spcBef>
              <a:spcAft>
                <a:spcPts val="0"/>
              </a:spcAft>
              <a:buClr>
                <a:srgbClr val="EFD67E"/>
              </a:buClr>
              <a:buSzPts val="3600"/>
              <a:buNone/>
              <a:defRPr>
                <a:solidFill>
                  <a:srgbClr val="EFD67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2"/>
        <p:cNvGrpSpPr/>
        <p:nvPr/>
      </p:nvGrpSpPr>
      <p:grpSpPr>
        <a:xfrm>
          <a:off x="0" y="0"/>
          <a:ext cx="0" cy="0"/>
          <a:chOff x="0" y="0"/>
          <a:chExt cx="0" cy="0"/>
        </a:xfrm>
      </p:grpSpPr>
      <p:sp>
        <p:nvSpPr>
          <p:cNvPr id="13" name="Google Shape;13;p3"/>
          <p:cNvSpPr/>
          <p:nvPr/>
        </p:nvSpPr>
        <p:spPr>
          <a:xfrm>
            <a:off x="1131450" y="539700"/>
            <a:ext cx="2951400" cy="4064100"/>
          </a:xfrm>
          <a:prstGeom prst="rect">
            <a:avLst/>
          </a:prstGeom>
          <a:noFill/>
          <a:ln w="76200"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987575" y="1221100"/>
            <a:ext cx="2500200" cy="1019100"/>
          </a:xfrm>
          <a:prstGeom prst="rect">
            <a:avLst/>
          </a:prstGeom>
          <a:solidFill>
            <a:schemeClr val="accent3"/>
          </a:solidFill>
        </p:spPr>
        <p:txBody>
          <a:bodyPr spcFirstLastPara="1" wrap="square" lIns="0" tIns="0" rIns="0" bIns="0" anchor="t" anchorCtr="0">
            <a:noAutofit/>
          </a:bodyPr>
          <a:lstStyle>
            <a:lvl1pPr lvl="0" rtl="0">
              <a:lnSpc>
                <a:spcPct val="115000"/>
              </a:lnSpc>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4000"/>
              <a:buNone/>
              <a:defRPr sz="4000">
                <a:solidFill>
                  <a:schemeClr val="accent1"/>
                </a:solidFill>
              </a:defRPr>
            </a:lvl2pPr>
            <a:lvl3pPr lvl="2" rtl="0">
              <a:spcBef>
                <a:spcPts val="0"/>
              </a:spcBef>
              <a:spcAft>
                <a:spcPts val="0"/>
              </a:spcAft>
              <a:buClr>
                <a:schemeClr val="accent1"/>
              </a:buClr>
              <a:buSzPts val="4000"/>
              <a:buNone/>
              <a:defRPr sz="4000">
                <a:solidFill>
                  <a:schemeClr val="accent1"/>
                </a:solidFill>
              </a:defRPr>
            </a:lvl3pPr>
            <a:lvl4pPr lvl="3" rtl="0">
              <a:spcBef>
                <a:spcPts val="0"/>
              </a:spcBef>
              <a:spcAft>
                <a:spcPts val="0"/>
              </a:spcAft>
              <a:buClr>
                <a:schemeClr val="accent1"/>
              </a:buClr>
              <a:buSzPts val="4000"/>
              <a:buNone/>
              <a:defRPr sz="4000">
                <a:solidFill>
                  <a:schemeClr val="accent1"/>
                </a:solidFill>
              </a:defRPr>
            </a:lvl4pPr>
            <a:lvl5pPr lvl="4" rtl="0">
              <a:spcBef>
                <a:spcPts val="0"/>
              </a:spcBef>
              <a:spcAft>
                <a:spcPts val="0"/>
              </a:spcAft>
              <a:buClr>
                <a:schemeClr val="accent1"/>
              </a:buClr>
              <a:buSzPts val="4000"/>
              <a:buNone/>
              <a:defRPr sz="4000">
                <a:solidFill>
                  <a:schemeClr val="accent1"/>
                </a:solidFill>
              </a:defRPr>
            </a:lvl5pPr>
            <a:lvl6pPr lvl="5" rtl="0">
              <a:spcBef>
                <a:spcPts val="0"/>
              </a:spcBef>
              <a:spcAft>
                <a:spcPts val="0"/>
              </a:spcAft>
              <a:buClr>
                <a:schemeClr val="accent1"/>
              </a:buClr>
              <a:buSzPts val="4000"/>
              <a:buNone/>
              <a:defRPr sz="4000">
                <a:solidFill>
                  <a:schemeClr val="accent1"/>
                </a:solidFill>
              </a:defRPr>
            </a:lvl6pPr>
            <a:lvl7pPr lvl="6" rtl="0">
              <a:spcBef>
                <a:spcPts val="0"/>
              </a:spcBef>
              <a:spcAft>
                <a:spcPts val="0"/>
              </a:spcAft>
              <a:buClr>
                <a:schemeClr val="accent1"/>
              </a:buClr>
              <a:buSzPts val="4000"/>
              <a:buNone/>
              <a:defRPr sz="4000">
                <a:solidFill>
                  <a:schemeClr val="accent1"/>
                </a:solidFill>
              </a:defRPr>
            </a:lvl7pPr>
            <a:lvl8pPr lvl="7" rtl="0">
              <a:spcBef>
                <a:spcPts val="0"/>
              </a:spcBef>
              <a:spcAft>
                <a:spcPts val="0"/>
              </a:spcAft>
              <a:buClr>
                <a:schemeClr val="accent1"/>
              </a:buClr>
              <a:buSzPts val="4000"/>
              <a:buNone/>
              <a:defRPr sz="4000">
                <a:solidFill>
                  <a:schemeClr val="accent1"/>
                </a:solidFill>
              </a:defRPr>
            </a:lvl8pPr>
            <a:lvl9pPr lvl="8" rtl="0">
              <a:spcBef>
                <a:spcPts val="0"/>
              </a:spcBef>
              <a:spcAft>
                <a:spcPts val="0"/>
              </a:spcAft>
              <a:buClr>
                <a:schemeClr val="accent1"/>
              </a:buClr>
              <a:buSzPts val="4000"/>
              <a:buNone/>
              <a:defRPr sz="4000">
                <a:solidFill>
                  <a:schemeClr val="accent1"/>
                </a:solidFill>
              </a:defRPr>
            </a:lvl9pPr>
          </a:lstStyle>
          <a:p>
            <a:endParaRPr/>
          </a:p>
        </p:txBody>
      </p:sp>
      <p:sp>
        <p:nvSpPr>
          <p:cNvPr id="15" name="Google Shape;15;p3"/>
          <p:cNvSpPr txBox="1">
            <a:spLocks noGrp="1"/>
          </p:cNvSpPr>
          <p:nvPr>
            <p:ph type="subTitle" idx="1"/>
          </p:nvPr>
        </p:nvSpPr>
        <p:spPr>
          <a:xfrm>
            <a:off x="987550" y="2240277"/>
            <a:ext cx="2452800" cy="765300"/>
          </a:xfrm>
          <a:prstGeom prst="rect">
            <a:avLst/>
          </a:prstGeom>
          <a:solidFill>
            <a:schemeClr val="accent3"/>
          </a:solidFill>
        </p:spPr>
        <p:txBody>
          <a:bodyPr spcFirstLastPara="1" wrap="square" lIns="0" tIns="0" rIns="0" bIns="0" anchor="t" anchorCtr="0">
            <a:noAutofit/>
          </a:bodyPr>
          <a:lstStyle>
            <a:lvl1pPr lvl="0" rtl="0">
              <a:lnSpc>
                <a:spcPct val="115000"/>
              </a:lnSpc>
              <a:spcBef>
                <a:spcPts val="0"/>
              </a:spcBef>
              <a:spcAft>
                <a:spcPts val="0"/>
              </a:spcAft>
              <a:buNone/>
              <a:defRPr>
                <a:solidFill>
                  <a:srgbClr val="EFEFEF"/>
                </a:solidFill>
              </a:defRPr>
            </a:lvl1pPr>
            <a:lvl2pPr lvl="1" rtl="0">
              <a:lnSpc>
                <a:spcPct val="115000"/>
              </a:lnSpc>
              <a:spcBef>
                <a:spcPts val="0"/>
              </a:spcBef>
              <a:spcAft>
                <a:spcPts val="0"/>
              </a:spcAft>
              <a:buNone/>
              <a:defRPr>
                <a:solidFill>
                  <a:srgbClr val="EFEFEF"/>
                </a:solidFill>
              </a:defRPr>
            </a:lvl2pPr>
            <a:lvl3pPr lvl="2" rtl="0">
              <a:lnSpc>
                <a:spcPct val="115000"/>
              </a:lnSpc>
              <a:spcBef>
                <a:spcPts val="0"/>
              </a:spcBef>
              <a:spcAft>
                <a:spcPts val="0"/>
              </a:spcAft>
              <a:buNone/>
              <a:defRPr>
                <a:solidFill>
                  <a:srgbClr val="EFEFEF"/>
                </a:solidFill>
              </a:defRPr>
            </a:lvl3pPr>
            <a:lvl4pPr lvl="3" rtl="0">
              <a:lnSpc>
                <a:spcPct val="115000"/>
              </a:lnSpc>
              <a:spcBef>
                <a:spcPts val="0"/>
              </a:spcBef>
              <a:spcAft>
                <a:spcPts val="0"/>
              </a:spcAft>
              <a:buNone/>
              <a:defRPr>
                <a:solidFill>
                  <a:srgbClr val="EFEFEF"/>
                </a:solidFill>
              </a:defRPr>
            </a:lvl4pPr>
            <a:lvl5pPr lvl="4" rtl="0">
              <a:lnSpc>
                <a:spcPct val="115000"/>
              </a:lnSpc>
              <a:spcBef>
                <a:spcPts val="0"/>
              </a:spcBef>
              <a:spcAft>
                <a:spcPts val="0"/>
              </a:spcAft>
              <a:buNone/>
              <a:defRPr>
                <a:solidFill>
                  <a:srgbClr val="EFEFEF"/>
                </a:solidFill>
              </a:defRPr>
            </a:lvl5pPr>
            <a:lvl6pPr lvl="5" rtl="0">
              <a:lnSpc>
                <a:spcPct val="115000"/>
              </a:lnSpc>
              <a:spcBef>
                <a:spcPts val="0"/>
              </a:spcBef>
              <a:spcAft>
                <a:spcPts val="0"/>
              </a:spcAft>
              <a:buNone/>
              <a:defRPr>
                <a:solidFill>
                  <a:srgbClr val="EFEFEF"/>
                </a:solidFill>
              </a:defRPr>
            </a:lvl6pPr>
            <a:lvl7pPr lvl="6" rtl="0">
              <a:lnSpc>
                <a:spcPct val="115000"/>
              </a:lnSpc>
              <a:spcBef>
                <a:spcPts val="0"/>
              </a:spcBef>
              <a:spcAft>
                <a:spcPts val="0"/>
              </a:spcAft>
              <a:buNone/>
              <a:defRPr>
                <a:solidFill>
                  <a:srgbClr val="EFEFEF"/>
                </a:solidFill>
              </a:defRPr>
            </a:lvl7pPr>
            <a:lvl8pPr lvl="7" rtl="0">
              <a:lnSpc>
                <a:spcPct val="115000"/>
              </a:lnSpc>
              <a:spcBef>
                <a:spcPts val="0"/>
              </a:spcBef>
              <a:spcAft>
                <a:spcPts val="0"/>
              </a:spcAft>
              <a:buNone/>
              <a:defRPr>
                <a:solidFill>
                  <a:srgbClr val="EFEFEF"/>
                </a:solidFill>
              </a:defRPr>
            </a:lvl8pPr>
            <a:lvl9pPr lvl="8" rtl="0">
              <a:lnSpc>
                <a:spcPct val="115000"/>
              </a:lnSpc>
              <a:spcBef>
                <a:spcPts val="0"/>
              </a:spcBef>
              <a:spcAft>
                <a:spcPts val="0"/>
              </a:spcAft>
              <a:buNone/>
              <a:defRPr>
                <a:solidFill>
                  <a:srgbClr val="EFEFE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16"/>
        <p:cNvGrpSpPr/>
        <p:nvPr/>
      </p:nvGrpSpPr>
      <p:grpSpPr>
        <a:xfrm>
          <a:off x="0" y="0"/>
          <a:ext cx="0" cy="0"/>
          <a:chOff x="0" y="0"/>
          <a:chExt cx="0" cy="0"/>
        </a:xfrm>
      </p:grpSpPr>
      <p:grpSp>
        <p:nvGrpSpPr>
          <p:cNvPr id="17" name="Google Shape;17;p4"/>
          <p:cNvGrpSpPr/>
          <p:nvPr/>
        </p:nvGrpSpPr>
        <p:grpSpPr>
          <a:xfrm>
            <a:off x="8413105" y="343646"/>
            <a:ext cx="1264140" cy="1264140"/>
            <a:chOff x="806775" y="969425"/>
            <a:chExt cx="702925" cy="702925"/>
          </a:xfrm>
        </p:grpSpPr>
        <p:sp>
          <p:nvSpPr>
            <p:cNvPr id="18" name="Google Shape;18;p4"/>
            <p:cNvSpPr/>
            <p:nvPr/>
          </p:nvSpPr>
          <p:spPr>
            <a:xfrm>
              <a:off x="1063625" y="1226275"/>
              <a:ext cx="189250" cy="189250"/>
            </a:xfrm>
            <a:custGeom>
              <a:avLst/>
              <a:gdLst/>
              <a:ahLst/>
              <a:cxnLst/>
              <a:rect l="l" t="t" r="r" b="b"/>
              <a:pathLst>
                <a:path w="7570" h="7570" extrusionOk="0">
                  <a:moveTo>
                    <a:pt x="1" y="1"/>
                  </a:moveTo>
                  <a:lnTo>
                    <a:pt x="1" y="7569"/>
                  </a:lnTo>
                  <a:lnTo>
                    <a:pt x="7569" y="7569"/>
                  </a:lnTo>
                  <a:lnTo>
                    <a:pt x="7569" y="5867"/>
                  </a:lnTo>
                  <a:lnTo>
                    <a:pt x="1733" y="5867"/>
                  </a:lnTo>
                  <a:lnTo>
                    <a:pt x="1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p:nvPr/>
          </p:nvSpPr>
          <p:spPr>
            <a:xfrm>
              <a:off x="1191300" y="1098625"/>
              <a:ext cx="189225" cy="189225"/>
            </a:xfrm>
            <a:custGeom>
              <a:avLst/>
              <a:gdLst/>
              <a:ahLst/>
              <a:cxnLst/>
              <a:rect l="l" t="t" r="r" b="b"/>
              <a:pathLst>
                <a:path w="7569" h="7569" extrusionOk="0">
                  <a:moveTo>
                    <a:pt x="0" y="0"/>
                  </a:moveTo>
                  <a:lnTo>
                    <a:pt x="0" y="7569"/>
                  </a:lnTo>
                  <a:lnTo>
                    <a:pt x="7569" y="7569"/>
                  </a:lnTo>
                  <a:lnTo>
                    <a:pt x="7569" y="5866"/>
                  </a:lnTo>
                  <a:lnTo>
                    <a:pt x="1733" y="5866"/>
                  </a:lnTo>
                  <a:lnTo>
                    <a:pt x="17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320475" y="969425"/>
              <a:ext cx="189225" cy="189250"/>
            </a:xfrm>
            <a:custGeom>
              <a:avLst/>
              <a:gdLst/>
              <a:ahLst/>
              <a:cxnLst/>
              <a:rect l="l" t="t" r="r" b="b"/>
              <a:pathLst>
                <a:path w="7569" h="7570" extrusionOk="0">
                  <a:moveTo>
                    <a:pt x="0" y="1"/>
                  </a:moveTo>
                  <a:lnTo>
                    <a:pt x="0" y="7569"/>
                  </a:lnTo>
                  <a:lnTo>
                    <a:pt x="7569" y="7569"/>
                  </a:lnTo>
                  <a:lnTo>
                    <a:pt x="7569" y="5867"/>
                  </a:lnTo>
                  <a:lnTo>
                    <a:pt x="1733" y="5867"/>
                  </a:lnTo>
                  <a:lnTo>
                    <a:pt x="1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806775" y="1483125"/>
              <a:ext cx="189250" cy="189225"/>
            </a:xfrm>
            <a:custGeom>
              <a:avLst/>
              <a:gdLst/>
              <a:ahLst/>
              <a:cxnLst/>
              <a:rect l="l" t="t" r="r" b="b"/>
              <a:pathLst>
                <a:path w="7570" h="7569" extrusionOk="0">
                  <a:moveTo>
                    <a:pt x="1" y="0"/>
                  </a:moveTo>
                  <a:lnTo>
                    <a:pt x="1" y="7569"/>
                  </a:lnTo>
                  <a:lnTo>
                    <a:pt x="7569" y="7569"/>
                  </a:lnTo>
                  <a:lnTo>
                    <a:pt x="7569" y="5867"/>
                  </a:lnTo>
                  <a:lnTo>
                    <a:pt x="1733" y="5867"/>
                  </a:lnTo>
                  <a:lnTo>
                    <a:pt x="17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934450" y="1355450"/>
              <a:ext cx="189225" cy="189250"/>
            </a:xfrm>
            <a:custGeom>
              <a:avLst/>
              <a:gdLst/>
              <a:ahLst/>
              <a:cxnLst/>
              <a:rect l="l" t="t" r="r" b="b"/>
              <a:pathLst>
                <a:path w="7569" h="7570" extrusionOk="0">
                  <a:moveTo>
                    <a:pt x="0" y="1"/>
                  </a:moveTo>
                  <a:lnTo>
                    <a:pt x="0" y="7569"/>
                  </a:lnTo>
                  <a:lnTo>
                    <a:pt x="7569" y="7569"/>
                  </a:lnTo>
                  <a:lnTo>
                    <a:pt x="7569" y="5867"/>
                  </a:lnTo>
                  <a:lnTo>
                    <a:pt x="1733" y="5867"/>
                  </a:lnTo>
                  <a:lnTo>
                    <a:pt x="1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4"/>
          <p:cNvSpPr txBox="1">
            <a:spLocks noGrp="1"/>
          </p:cNvSpPr>
          <p:nvPr>
            <p:ph type="title"/>
          </p:nvPr>
        </p:nvSpPr>
        <p:spPr>
          <a:xfrm>
            <a:off x="713225" y="502920"/>
            <a:ext cx="7717500" cy="457200"/>
          </a:xfrm>
          <a:prstGeom prst="rect">
            <a:avLst/>
          </a:prstGeom>
        </p:spPr>
        <p:txBody>
          <a:bodyPr spcFirstLastPara="1" wrap="square" lIns="0" tIns="0" rIns="0" bIns="0" anchor="t" anchorCtr="0">
            <a:noAutofit/>
          </a:bodyPr>
          <a:lstStyle>
            <a:lvl1pPr lvl="0">
              <a:spcBef>
                <a:spcPts val="0"/>
              </a:spcBef>
              <a:spcAft>
                <a:spcPts val="0"/>
              </a:spcAft>
              <a:buSzPts val="2400"/>
              <a:buNone/>
              <a:defRPr>
                <a:solidFill>
                  <a:schemeClr val="lt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4"/>
          <p:cNvSpPr txBox="1">
            <a:spLocks noGrp="1"/>
          </p:cNvSpPr>
          <p:nvPr>
            <p:ph type="subTitle" idx="1"/>
          </p:nvPr>
        </p:nvSpPr>
        <p:spPr>
          <a:xfrm>
            <a:off x="713250" y="1246175"/>
            <a:ext cx="7717500" cy="3324600"/>
          </a:xfrm>
          <a:prstGeom prst="rect">
            <a:avLst/>
          </a:prstGeom>
        </p:spPr>
        <p:txBody>
          <a:bodyPr spcFirstLastPara="1" wrap="square" lIns="0" tIns="0" rIns="0" bIns="0" anchor="t" anchorCtr="0">
            <a:noAutofit/>
          </a:bodyPr>
          <a:lstStyle>
            <a:lvl1pPr lvl="0" rtl="0">
              <a:spcBef>
                <a:spcPts val="0"/>
              </a:spcBef>
              <a:spcAft>
                <a:spcPts val="0"/>
              </a:spcAft>
              <a:buClr>
                <a:srgbClr val="434343"/>
              </a:buClr>
              <a:buSzPts val="1200"/>
              <a:buFont typeface="Livvic"/>
              <a:buAutoNum type="arabicPeriod"/>
              <a:defRPr sz="1200">
                <a:latin typeface="Open Sans"/>
                <a:ea typeface="Open Sans"/>
                <a:cs typeface="Open Sans"/>
                <a:sym typeface="Open Sans"/>
              </a:defRPr>
            </a:lvl1pPr>
            <a:lvl2pPr lvl="1" rtl="0">
              <a:spcBef>
                <a:spcPts val="0"/>
              </a:spcBef>
              <a:spcAft>
                <a:spcPts val="0"/>
              </a:spcAft>
              <a:buClr>
                <a:srgbClr val="434343"/>
              </a:buClr>
              <a:buSzPts val="1200"/>
              <a:buFont typeface="Roboto Condensed Light"/>
              <a:buAutoNum type="alphaLcPeriod"/>
              <a:defRPr>
                <a:latin typeface="Open Sans"/>
                <a:ea typeface="Open Sans"/>
                <a:cs typeface="Open Sans"/>
                <a:sym typeface="Open Sans"/>
              </a:defRPr>
            </a:lvl2pPr>
            <a:lvl3pPr lvl="2" rtl="0">
              <a:spcBef>
                <a:spcPts val="0"/>
              </a:spcBef>
              <a:spcAft>
                <a:spcPts val="0"/>
              </a:spcAft>
              <a:buClr>
                <a:srgbClr val="434343"/>
              </a:buClr>
              <a:buSzPts val="1200"/>
              <a:buFont typeface="Roboto Condensed Light"/>
              <a:buAutoNum type="romanLcPeriod"/>
              <a:defRPr>
                <a:latin typeface="Open Sans"/>
                <a:ea typeface="Open Sans"/>
                <a:cs typeface="Open Sans"/>
                <a:sym typeface="Open Sans"/>
              </a:defRPr>
            </a:lvl3pPr>
            <a:lvl4pPr lvl="3" rtl="0">
              <a:spcBef>
                <a:spcPts val="0"/>
              </a:spcBef>
              <a:spcAft>
                <a:spcPts val="0"/>
              </a:spcAft>
              <a:buClr>
                <a:srgbClr val="434343"/>
              </a:buClr>
              <a:buSzPts val="1200"/>
              <a:buFont typeface="Roboto Condensed Light"/>
              <a:buAutoNum type="arabicPeriod"/>
              <a:defRPr>
                <a:latin typeface="Open Sans"/>
                <a:ea typeface="Open Sans"/>
                <a:cs typeface="Open Sans"/>
                <a:sym typeface="Open Sans"/>
              </a:defRPr>
            </a:lvl4pPr>
            <a:lvl5pPr lvl="4" rtl="0">
              <a:spcBef>
                <a:spcPts val="0"/>
              </a:spcBef>
              <a:spcAft>
                <a:spcPts val="0"/>
              </a:spcAft>
              <a:buClr>
                <a:srgbClr val="434343"/>
              </a:buClr>
              <a:buSzPts val="1200"/>
              <a:buFont typeface="Roboto Condensed Light"/>
              <a:buAutoNum type="alphaLcPeriod"/>
              <a:defRPr>
                <a:latin typeface="Open Sans"/>
                <a:ea typeface="Open Sans"/>
                <a:cs typeface="Open Sans"/>
                <a:sym typeface="Open Sans"/>
              </a:defRPr>
            </a:lvl5pPr>
            <a:lvl6pPr lvl="5" rtl="0">
              <a:spcBef>
                <a:spcPts val="0"/>
              </a:spcBef>
              <a:spcAft>
                <a:spcPts val="0"/>
              </a:spcAft>
              <a:buClr>
                <a:srgbClr val="434343"/>
              </a:buClr>
              <a:buSzPts val="1200"/>
              <a:buFont typeface="Roboto Condensed Light"/>
              <a:buAutoNum type="romanLcPeriod"/>
              <a:defRPr>
                <a:latin typeface="Open Sans"/>
                <a:ea typeface="Open Sans"/>
                <a:cs typeface="Open Sans"/>
                <a:sym typeface="Open Sans"/>
              </a:defRPr>
            </a:lvl6pPr>
            <a:lvl7pPr lvl="6" rtl="0">
              <a:spcBef>
                <a:spcPts val="0"/>
              </a:spcBef>
              <a:spcAft>
                <a:spcPts val="0"/>
              </a:spcAft>
              <a:buClr>
                <a:srgbClr val="434343"/>
              </a:buClr>
              <a:buSzPts val="1200"/>
              <a:buFont typeface="Roboto Condensed Light"/>
              <a:buAutoNum type="arabicPeriod"/>
              <a:defRPr>
                <a:latin typeface="Open Sans"/>
                <a:ea typeface="Open Sans"/>
                <a:cs typeface="Open Sans"/>
                <a:sym typeface="Open Sans"/>
              </a:defRPr>
            </a:lvl7pPr>
            <a:lvl8pPr lvl="7" rtl="0">
              <a:spcBef>
                <a:spcPts val="0"/>
              </a:spcBef>
              <a:spcAft>
                <a:spcPts val="0"/>
              </a:spcAft>
              <a:buClr>
                <a:srgbClr val="434343"/>
              </a:buClr>
              <a:buSzPts val="1200"/>
              <a:buFont typeface="Roboto Condensed Light"/>
              <a:buAutoNum type="alphaLcPeriod"/>
              <a:defRPr>
                <a:latin typeface="Open Sans"/>
                <a:ea typeface="Open Sans"/>
                <a:cs typeface="Open Sans"/>
                <a:sym typeface="Open Sans"/>
              </a:defRPr>
            </a:lvl8pPr>
            <a:lvl9pPr lvl="8" rtl="0">
              <a:spcBef>
                <a:spcPts val="0"/>
              </a:spcBef>
              <a:spcAft>
                <a:spcPts val="0"/>
              </a:spcAft>
              <a:buClr>
                <a:srgbClr val="434343"/>
              </a:buClr>
              <a:buSzPts val="1200"/>
              <a:buFont typeface="Roboto Condensed Light"/>
              <a:buAutoNum type="romanLcPeriod"/>
              <a:defRPr>
                <a:latin typeface="Open Sans"/>
                <a:ea typeface="Open Sans"/>
                <a:cs typeface="Open Sans"/>
                <a:sym typeface="Open Sans"/>
              </a:defRPr>
            </a:lvl9pPr>
          </a:lstStyle>
          <a:p>
            <a:endParaRPr/>
          </a:p>
        </p:txBody>
      </p:sp>
      <p:grpSp>
        <p:nvGrpSpPr>
          <p:cNvPr id="25" name="Google Shape;25;p4"/>
          <p:cNvGrpSpPr/>
          <p:nvPr/>
        </p:nvGrpSpPr>
        <p:grpSpPr>
          <a:xfrm>
            <a:off x="7928775" y="1288875"/>
            <a:ext cx="2694600" cy="2694600"/>
            <a:chOff x="7928775" y="1288875"/>
            <a:chExt cx="2694600" cy="2694600"/>
          </a:xfrm>
        </p:grpSpPr>
        <p:sp>
          <p:nvSpPr>
            <p:cNvPr id="26" name="Google Shape;26;p4"/>
            <p:cNvSpPr/>
            <p:nvPr/>
          </p:nvSpPr>
          <p:spPr>
            <a:xfrm>
              <a:off x="7928775" y="1288875"/>
              <a:ext cx="2694600" cy="2694600"/>
            </a:xfrm>
            <a:prstGeom prst="diamond">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123025" y="1483125"/>
              <a:ext cx="2306100" cy="2306100"/>
            </a:xfrm>
            <a:prstGeom prst="diamond">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13225" y="457200"/>
            <a:ext cx="7717500" cy="572700"/>
          </a:xfrm>
          <a:prstGeom prst="rect">
            <a:avLst/>
          </a:prstGeom>
        </p:spPr>
        <p:txBody>
          <a:bodyPr spcFirstLastPara="1" wrap="square" lIns="0" tIns="0" rIns="0" bIns="0" anchor="t" anchorCtr="0">
            <a:noAutofit/>
          </a:bodyPr>
          <a:lstStyle>
            <a:lvl1pPr lvl="0">
              <a:spcBef>
                <a:spcPts val="0"/>
              </a:spcBef>
              <a:spcAft>
                <a:spcPts val="0"/>
              </a:spcAft>
              <a:buSzPts val="24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6"/>
        </a:solidFill>
        <a:effectLst/>
      </p:bgPr>
    </p:bg>
    <p:spTree>
      <p:nvGrpSpPr>
        <p:cNvPr id="1" name="Shape 56"/>
        <p:cNvGrpSpPr/>
        <p:nvPr/>
      </p:nvGrpSpPr>
      <p:grpSpPr>
        <a:xfrm>
          <a:off x="0" y="0"/>
          <a:ext cx="0" cy="0"/>
          <a:chOff x="0" y="0"/>
          <a:chExt cx="0" cy="0"/>
        </a:xfrm>
      </p:grpSpPr>
      <p:sp>
        <p:nvSpPr>
          <p:cNvPr id="57" name="Google Shape;57;p9"/>
          <p:cNvSpPr/>
          <p:nvPr/>
        </p:nvSpPr>
        <p:spPr>
          <a:xfrm flipH="1">
            <a:off x="-26" y="0"/>
            <a:ext cx="9144001" cy="5158126"/>
          </a:xfrm>
          <a:custGeom>
            <a:avLst/>
            <a:gdLst/>
            <a:ahLst/>
            <a:cxnLst/>
            <a:rect l="l" t="t" r="r" b="b"/>
            <a:pathLst>
              <a:path w="99597" h="68476" extrusionOk="0">
                <a:moveTo>
                  <a:pt x="99596" y="0"/>
                </a:moveTo>
                <a:lnTo>
                  <a:pt x="0" y="21"/>
                </a:lnTo>
                <a:lnTo>
                  <a:pt x="99596" y="68476"/>
                </a:lnTo>
                <a:lnTo>
                  <a:pt x="995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txBox="1">
            <a:spLocks noGrp="1"/>
          </p:cNvSpPr>
          <p:nvPr>
            <p:ph type="title"/>
          </p:nvPr>
        </p:nvSpPr>
        <p:spPr>
          <a:xfrm>
            <a:off x="715875" y="691900"/>
            <a:ext cx="2908200" cy="804600"/>
          </a:xfrm>
          <a:prstGeom prst="rect">
            <a:avLst/>
          </a:prstGeom>
        </p:spPr>
        <p:txBody>
          <a:bodyPr spcFirstLastPara="1" wrap="square" lIns="0" tIns="0" rIns="0" bIns="0" anchor="b" anchorCtr="0">
            <a:noAutofit/>
          </a:bodyPr>
          <a:lstStyle>
            <a:lvl1pPr lvl="0">
              <a:spcBef>
                <a:spcPts val="0"/>
              </a:spcBef>
              <a:spcAft>
                <a:spcPts val="0"/>
              </a:spcAft>
              <a:buClr>
                <a:schemeClr val="accent1"/>
              </a:buClr>
              <a:buSzPts val="48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9"/>
          <p:cNvSpPr txBox="1">
            <a:spLocks noGrp="1"/>
          </p:cNvSpPr>
          <p:nvPr>
            <p:ph type="subTitle" idx="1"/>
          </p:nvPr>
        </p:nvSpPr>
        <p:spPr>
          <a:xfrm>
            <a:off x="715925" y="1463050"/>
            <a:ext cx="2413800" cy="1371600"/>
          </a:xfrm>
          <a:prstGeom prst="rect">
            <a:avLst/>
          </a:prstGeom>
        </p:spPr>
        <p:txBody>
          <a:bodyPr spcFirstLastPara="1" wrap="square" lIns="0" tIns="0" rIns="0" bIns="0" anchor="t" anchorCtr="0">
            <a:noAutofit/>
          </a:bodyPr>
          <a:lstStyle>
            <a:lvl1pPr lvl="0">
              <a:lnSpc>
                <a:spcPct val="115000"/>
              </a:lnSpc>
              <a:spcBef>
                <a:spcPts val="0"/>
              </a:spcBef>
              <a:spcAft>
                <a:spcPts val="0"/>
              </a:spcAft>
              <a:buSzPts val="1200"/>
              <a:buNone/>
              <a:defRPr/>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p:cSld name="CUSTOM">
    <p:bg>
      <p:bgPr>
        <a:solidFill>
          <a:schemeClr val="accent2"/>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713225" y="1231574"/>
            <a:ext cx="5486400" cy="2329500"/>
          </a:xfrm>
          <a:prstGeom prst="rect">
            <a:avLst/>
          </a:prstGeom>
        </p:spPr>
        <p:txBody>
          <a:bodyPr spcFirstLastPara="1" wrap="square" lIns="0" tIns="0" rIns="0" bIns="0" anchor="b" anchorCtr="0">
            <a:noAutofit/>
          </a:bodyPr>
          <a:lstStyle>
            <a:lvl1pPr lvl="0">
              <a:spcBef>
                <a:spcPts val="0"/>
              </a:spcBef>
              <a:spcAft>
                <a:spcPts val="0"/>
              </a:spcAft>
              <a:buClr>
                <a:schemeClr val="lt1"/>
              </a:buClr>
              <a:buSzPts val="7200"/>
              <a:buNone/>
              <a:defRPr sz="7200">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4" name="Google Shape;74;p13"/>
          <p:cNvSpPr txBox="1">
            <a:spLocks noGrp="1"/>
          </p:cNvSpPr>
          <p:nvPr>
            <p:ph type="subTitle" idx="1"/>
          </p:nvPr>
        </p:nvSpPr>
        <p:spPr>
          <a:xfrm>
            <a:off x="713225" y="3563326"/>
            <a:ext cx="5486400" cy="348600"/>
          </a:xfrm>
          <a:prstGeom prst="rect">
            <a:avLst/>
          </a:prstGeom>
        </p:spPr>
        <p:txBody>
          <a:bodyPr spcFirstLastPara="1" wrap="square" lIns="0" tIns="0" rIns="0" bIns="0" anchor="t" anchorCtr="0">
            <a:noAutofit/>
          </a:bodyPr>
          <a:lstStyle>
            <a:lvl1pPr lvl="0">
              <a:spcBef>
                <a:spcPts val="0"/>
              </a:spcBef>
              <a:spcAft>
                <a:spcPts val="0"/>
              </a:spcAft>
              <a:buSzPts val="1400"/>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bg>
      <p:bgPr>
        <a:solidFill>
          <a:schemeClr val="accent6"/>
        </a:solidFill>
        <a:effectLst/>
      </p:bgPr>
    </p:bg>
    <p:spTree>
      <p:nvGrpSpPr>
        <p:cNvPr id="1" name="Shape 75"/>
        <p:cNvGrpSpPr/>
        <p:nvPr/>
      </p:nvGrpSpPr>
      <p:grpSpPr>
        <a:xfrm>
          <a:off x="0" y="0"/>
          <a:ext cx="0" cy="0"/>
          <a:chOff x="0" y="0"/>
          <a:chExt cx="0" cy="0"/>
        </a:xfrm>
      </p:grpSpPr>
      <p:sp>
        <p:nvSpPr>
          <p:cNvPr id="76" name="Google Shape;76;p14"/>
          <p:cNvSpPr/>
          <p:nvPr/>
        </p:nvSpPr>
        <p:spPr>
          <a:xfrm>
            <a:off x="1042950" y="971550"/>
            <a:ext cx="7058100" cy="3162300"/>
          </a:xfrm>
          <a:prstGeom prst="rect">
            <a:avLst/>
          </a:prstGeom>
          <a:noFill/>
          <a:ln w="76200"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1980350" y="842350"/>
            <a:ext cx="5220000" cy="3760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txBox="1">
            <a:spLocks noGrp="1"/>
          </p:cNvSpPr>
          <p:nvPr>
            <p:ph type="title"/>
          </p:nvPr>
        </p:nvSpPr>
        <p:spPr>
          <a:xfrm>
            <a:off x="2363700" y="1536201"/>
            <a:ext cx="4416600" cy="1239600"/>
          </a:xfrm>
          <a:prstGeom prst="rect">
            <a:avLst/>
          </a:prstGeom>
        </p:spPr>
        <p:txBody>
          <a:bodyPr spcFirstLastPara="1" wrap="square" lIns="0" tIns="0" rIns="0" bIns="0" anchor="b" anchorCtr="0">
            <a:noAutofit/>
          </a:bodyPr>
          <a:lstStyle>
            <a:lvl1pPr lvl="0" algn="ctr">
              <a:spcBef>
                <a:spcPts val="0"/>
              </a:spcBef>
              <a:spcAft>
                <a:spcPts val="0"/>
              </a:spcAft>
              <a:buClr>
                <a:schemeClr val="accent5"/>
              </a:buClr>
              <a:buSzPts val="2400"/>
              <a:buNone/>
              <a:defRPr sz="8000">
                <a:solidFill>
                  <a:schemeClr val="accent5"/>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9" name="Google Shape;79;p14"/>
          <p:cNvSpPr txBox="1">
            <a:spLocks noGrp="1"/>
          </p:cNvSpPr>
          <p:nvPr>
            <p:ph type="subTitle" idx="1"/>
          </p:nvPr>
        </p:nvSpPr>
        <p:spPr>
          <a:xfrm>
            <a:off x="2363700" y="2706624"/>
            <a:ext cx="4416600" cy="474600"/>
          </a:xfrm>
          <a:prstGeom prst="rect">
            <a:avLst/>
          </a:prstGeom>
        </p:spPr>
        <p:txBody>
          <a:bodyPr spcFirstLastPara="1" wrap="square" lIns="0" tIns="0" rIns="0" bIns="0"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CUSTOM_2">
    <p:bg>
      <p:bgPr>
        <a:solidFill>
          <a:schemeClr val="accent1"/>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391150" y="3524091"/>
            <a:ext cx="4361700" cy="270600"/>
          </a:xfrm>
          <a:prstGeom prst="rect">
            <a:avLst/>
          </a:prstGeom>
        </p:spPr>
        <p:txBody>
          <a:bodyPr spcFirstLastPara="1" wrap="square" lIns="0" tIns="0" rIns="0" bIns="0" anchor="t" anchorCtr="0">
            <a:noAutofit/>
          </a:bodyPr>
          <a:lstStyle>
            <a:lvl1pPr lvl="0" algn="r">
              <a:lnSpc>
                <a:spcPct val="115000"/>
              </a:lnSpc>
              <a:spcBef>
                <a:spcPts val="0"/>
              </a:spcBef>
              <a:spcAft>
                <a:spcPts val="0"/>
              </a:spcAft>
              <a:buSzPts val="1400"/>
              <a:buNone/>
              <a:defRPr sz="1400" b="0">
                <a:latin typeface="Oswald SemiBold"/>
                <a:ea typeface="Oswald SemiBold"/>
                <a:cs typeface="Oswald SemiBold"/>
                <a:sym typeface="Oswald SemiBold"/>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2" name="Google Shape;82;p15"/>
          <p:cNvSpPr txBox="1">
            <a:spLocks noGrp="1"/>
          </p:cNvSpPr>
          <p:nvPr>
            <p:ph type="subTitle" idx="1"/>
          </p:nvPr>
        </p:nvSpPr>
        <p:spPr>
          <a:xfrm>
            <a:off x="2391150" y="943405"/>
            <a:ext cx="4361700" cy="21030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chemeClr val="lt1"/>
              </a:buClr>
              <a:buSzPts val="2600"/>
              <a:buNone/>
              <a:defRPr sz="2600">
                <a:solidFill>
                  <a:srgbClr val="EFEFEF"/>
                </a:solidFill>
                <a:latin typeface="Open Sans Light"/>
                <a:ea typeface="Open Sans Light"/>
                <a:cs typeface="Open Sans Light"/>
                <a:sym typeface="Open Sans Light"/>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57200"/>
            <a:ext cx="7717500" cy="5727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2pPr>
            <a:lvl3pPr lvl="2"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3pPr>
            <a:lvl4pPr lvl="3"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4pPr>
            <a:lvl5pPr lvl="4"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5pPr>
            <a:lvl6pPr lvl="5"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6pPr>
            <a:lvl7pPr lvl="6"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7pPr>
            <a:lvl8pPr lvl="7"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8pPr>
            <a:lvl9pPr lvl="8"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59" r:id="rId7"/>
    <p:sldLayoutId id="2147483660" r:id="rId8"/>
    <p:sldLayoutId id="2147483661" r:id="rId9"/>
    <p:sldLayoutId id="2147483662" r:id="rId10"/>
    <p:sldLayoutId id="2147483666" r:id="rId11"/>
    <p:sldLayoutId id="2147483667" r:id="rId12"/>
    <p:sldLayoutId id="2147483670" r:id="rId13"/>
    <p:sldLayoutId id="2147483689" r:id="rId14"/>
    <p:sldLayoutId id="2147483708" r:id="rId15"/>
    <p:sldLayoutId id="214748371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youtube.com/watch?v=687p04jRDd4" TargetMode="External"/><Relationship Id="rId5" Type="http://schemas.openxmlformats.org/officeDocument/2006/relationships/image" Target="../media/image4.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8.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1"/>
        <p:cNvGrpSpPr/>
        <p:nvPr/>
      </p:nvGrpSpPr>
      <p:grpSpPr>
        <a:xfrm>
          <a:off x="0" y="0"/>
          <a:ext cx="0" cy="0"/>
          <a:chOff x="0" y="0"/>
          <a:chExt cx="0" cy="0"/>
        </a:xfrm>
      </p:grpSpPr>
      <p:sp>
        <p:nvSpPr>
          <p:cNvPr id="532" name="Google Shape;532;p71"/>
          <p:cNvSpPr txBox="1">
            <a:spLocks noGrp="1"/>
          </p:cNvSpPr>
          <p:nvPr>
            <p:ph type="ctrTitle"/>
          </p:nvPr>
        </p:nvSpPr>
        <p:spPr>
          <a:xfrm>
            <a:off x="3519890" y="-126574"/>
            <a:ext cx="5797350" cy="1516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400" dirty="0">
                <a:latin typeface="Britannic Bold" panose="020B0903060703020204" pitchFamily="34" charset="0"/>
              </a:rPr>
              <a:t>Studievaardighede</a:t>
            </a:r>
            <a:endParaRPr sz="7200" dirty="0">
              <a:latin typeface="Britannic Bold" panose="020B0903060703020204" pitchFamily="34" charset="0"/>
            </a:endParaRPr>
          </a:p>
        </p:txBody>
      </p:sp>
      <p:sp>
        <p:nvSpPr>
          <p:cNvPr id="533" name="Google Shape;533;p71"/>
          <p:cNvSpPr txBox="1">
            <a:spLocks noGrp="1"/>
          </p:cNvSpPr>
          <p:nvPr>
            <p:ph type="subTitle" idx="1"/>
          </p:nvPr>
        </p:nvSpPr>
        <p:spPr>
          <a:xfrm>
            <a:off x="5715000" y="3108950"/>
            <a:ext cx="2377500" cy="713100"/>
          </a:xfrm>
          <a:prstGeom prst="rect">
            <a:avLst/>
          </a:prstGeom>
        </p:spPr>
        <p:txBody>
          <a:bodyPr spcFirstLastPara="1" wrap="square" lIns="0" tIns="0" rIns="0" bIns="0" anchor="t" anchorCtr="0">
            <a:noAutofit/>
          </a:bodyPr>
          <a:lstStyle/>
          <a:p>
            <a:r>
              <a:rPr lang="nl-NL" b="1" dirty="0"/>
              <a:t>Kwartaal 4 
Week 3-6 
Les 1</a:t>
            </a:r>
            <a:endParaRPr lang="en" b="1" dirty="0"/>
          </a:p>
        </p:txBody>
      </p:sp>
      <p:cxnSp>
        <p:nvCxnSpPr>
          <p:cNvPr id="534" name="Google Shape;534;p71"/>
          <p:cNvCxnSpPr/>
          <p:nvPr/>
        </p:nvCxnSpPr>
        <p:spPr>
          <a:xfrm>
            <a:off x="5731500" y="2926625"/>
            <a:ext cx="2121600" cy="0"/>
          </a:xfrm>
          <a:prstGeom prst="straightConnector1">
            <a:avLst/>
          </a:prstGeom>
          <a:noFill/>
          <a:ln w="19050" cap="rnd" cmpd="sng">
            <a:solidFill>
              <a:schemeClr val="accent3"/>
            </a:solidFill>
            <a:prstDash val="dot"/>
            <a:round/>
            <a:headEnd type="none" w="med" len="med"/>
            <a:tailEnd type="none" w="med" len="med"/>
          </a:ln>
        </p:spPr>
      </p:cxnSp>
      <p:pic>
        <p:nvPicPr>
          <p:cNvPr id="2" name="Picture 1">
            <a:extLst>
              <a:ext uri="{FF2B5EF4-FFF2-40B4-BE49-F238E27FC236}">
                <a16:creationId xmlns:a16="http://schemas.microsoft.com/office/drawing/2014/main" id="{5D790CA0-ECFD-2F3B-A4AB-EA8C9C4F5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115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07A73F2-E152-9FBB-13AF-043181F35D53}"/>
              </a:ext>
            </a:extLst>
          </p:cNvPr>
          <p:cNvSpPr txBox="1"/>
          <p:nvPr/>
        </p:nvSpPr>
        <p:spPr>
          <a:xfrm>
            <a:off x="5524350" y="1368826"/>
            <a:ext cx="2705250" cy="1310039"/>
          </a:xfrm>
          <a:prstGeom prst="rect">
            <a:avLst/>
          </a:prstGeom>
          <a:noFill/>
        </p:spPr>
        <p:txBody>
          <a:bodyPr wrap="square">
            <a:spAutoFit/>
          </a:bodyPr>
          <a:lstStyle/>
          <a:p>
            <a:pPr>
              <a:lnSpc>
                <a:spcPct val="115000"/>
              </a:lnSpc>
            </a:pPr>
            <a:r>
              <a:rPr lang="nl-NL" b="1" i="1" kern="100" dirty="0">
                <a:latin typeface="Arial" panose="020B0604020202020204" pitchFamily="34" charset="0"/>
                <a:ea typeface="Calibri" panose="020F0502020204030204" pitchFamily="34" charset="0"/>
                <a:cs typeface="Times New Roman" panose="02020603050405020304" pitchFamily="18" charset="0"/>
              </a:rPr>
              <a:t>Hersien en implementeer 'n studieplan met behulp van tydbestuursvaardighede</a:t>
            </a:r>
            <a:r>
              <a:rPr lang="nl-NL" b="1" i="1" kern="100">
                <a:latin typeface="Arial" panose="020B0604020202020204" pitchFamily="34" charset="0"/>
                <a:ea typeface="Calibri" panose="020F0502020204030204" pitchFamily="34" charset="0"/>
                <a:cs typeface="Times New Roman" panose="02020603050405020304" pitchFamily="18" charset="0"/>
              </a:rPr>
              <a:t>, ondersoek </a:t>
            </a:r>
            <a:r>
              <a:rPr lang="nl-NL" b="1" i="1" kern="100" dirty="0">
                <a:latin typeface="Arial" panose="020B0604020202020204" pitchFamily="34" charset="0"/>
                <a:ea typeface="Calibri" panose="020F0502020204030204" pitchFamily="34" charset="0"/>
                <a:cs typeface="Times New Roman" panose="02020603050405020304" pitchFamily="18" charset="0"/>
              </a:rPr>
              <a:t>hoe leer plaasvind en oorweeg effektiwiteit.</a:t>
            </a:r>
            <a:endParaRPr lang="en-ZA" sz="1400"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24" name="Picture 23">
            <a:extLst>
              <a:ext uri="{FF2B5EF4-FFF2-40B4-BE49-F238E27FC236}">
                <a16:creationId xmlns:a16="http://schemas.microsoft.com/office/drawing/2014/main" id="{D27A28A4-145D-CE71-4912-E11218A3D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187" y="-911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1,075,778 Group Activity Images, Stock Photos &amp; Vectors | Shutterstock">
            <a:extLst>
              <a:ext uri="{FF2B5EF4-FFF2-40B4-BE49-F238E27FC236}">
                <a16:creationId xmlns:a16="http://schemas.microsoft.com/office/drawing/2014/main" id="{5659888F-8E7C-902F-328C-3133F72B77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417" b="10642"/>
          <a:stretch/>
        </p:blipFill>
        <p:spPr bwMode="auto">
          <a:xfrm>
            <a:off x="291254" y="1278362"/>
            <a:ext cx="5775142" cy="32479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8E9F3657-D366-0404-A90C-369493CC6170}"/>
              </a:ext>
            </a:extLst>
          </p:cNvPr>
          <p:cNvSpPr>
            <a:spLocks noChangeArrowheads="1"/>
          </p:cNvSpPr>
          <p:nvPr/>
        </p:nvSpPr>
        <p:spPr bwMode="auto">
          <a:xfrm>
            <a:off x="6213516" y="1278362"/>
            <a:ext cx="263923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buClrTx/>
            </a:pPr>
            <a:r>
              <a:rPr lang="nl-NL" altLang="en-US" sz="2000" b="1" dirty="0">
                <a:solidFill>
                  <a:schemeClr val="bg1"/>
                </a:solidFill>
                <a:latin typeface="Arial" panose="020B0604020202020204" pitchFamily="34" charset="0"/>
                <a:cs typeface="Arial" panose="020B0604020202020204" pitchFamily="34" charset="0"/>
              </a:rPr>
              <a:t>Aktiwiteit 1:
</a:t>
            </a:r>
            <a:r>
              <a:rPr lang="nl-NL" altLang="en-US" sz="2000" dirty="0">
                <a:solidFill>
                  <a:schemeClr val="tx1"/>
                </a:solidFill>
                <a:latin typeface="Arial" panose="020B0604020202020204" pitchFamily="34" charset="0"/>
                <a:cs typeface="Arial" panose="020B0604020202020204" pitchFamily="34" charset="0"/>
              </a:rPr>
              <a:t>Refelekteer oor </a:t>
            </a:r>
            <a:r>
              <a:rPr lang="nl-NL" altLang="en-US" sz="2000">
                <a:solidFill>
                  <a:schemeClr val="tx1"/>
                </a:solidFill>
                <a:latin typeface="Arial" panose="020B0604020202020204" pitchFamily="34" charset="0"/>
                <a:cs typeface="Arial" panose="020B0604020202020204" pitchFamily="34" charset="0"/>
              </a:rPr>
              <a:t>wat jy </a:t>
            </a:r>
            <a:r>
              <a:rPr lang="nl-NL" altLang="en-US" sz="2000" dirty="0">
                <a:solidFill>
                  <a:schemeClr val="tx1"/>
                </a:solidFill>
                <a:latin typeface="Arial" panose="020B0604020202020204" pitchFamily="34" charset="0"/>
                <a:cs typeface="Arial" panose="020B0604020202020204" pitchFamily="34" charset="0"/>
              </a:rPr>
              <a:t>geleer het deur die konsepkaart te voltooi.</a:t>
            </a:r>
          </a:p>
          <a:p>
            <a:pPr lvl="0" algn="ctr" eaLnBrk="0" fontAlgn="base" hangingPunct="0">
              <a:spcBef>
                <a:spcPct val="0"/>
              </a:spcBef>
              <a:spcAft>
                <a:spcPct val="0"/>
              </a:spcAft>
              <a:buClrTx/>
            </a:pPr>
            <a:endParaRPr lang="en-ZA" altLang="en-US" sz="2000" b="1" dirty="0">
              <a:solidFill>
                <a:schemeClr val="bg1"/>
              </a:solidFill>
              <a:latin typeface="Arial" panose="020B0604020202020204" pitchFamily="34" charset="0"/>
              <a:cs typeface="Arial" panose="020B0604020202020204" pitchFamily="34" charset="0"/>
            </a:endParaRPr>
          </a:p>
          <a:p>
            <a:pPr lvl="0" algn="ctr" eaLnBrk="0" fontAlgn="base" hangingPunct="0">
              <a:spcBef>
                <a:spcPct val="0"/>
              </a:spcBef>
              <a:spcAft>
                <a:spcPct val="0"/>
              </a:spcAft>
              <a:buClrTx/>
            </a:pPr>
            <a:r>
              <a:rPr lang="en-ZA" altLang="en-US" sz="2000" b="1" dirty="0" err="1">
                <a:solidFill>
                  <a:schemeClr val="bg1"/>
                </a:solidFill>
                <a:latin typeface="Arial" panose="020B0604020202020204" pitchFamily="34" charset="0"/>
                <a:cs typeface="Arial" panose="020B0604020202020204" pitchFamily="34" charset="0"/>
              </a:rPr>
              <a:t>Aktiwiteit</a:t>
            </a:r>
            <a:r>
              <a:rPr lang="en-ZA" altLang="en-US" sz="2000" b="1" dirty="0">
                <a:solidFill>
                  <a:schemeClr val="bg1"/>
                </a:solidFill>
                <a:latin typeface="Arial" panose="020B0604020202020204" pitchFamily="34" charset="0"/>
                <a:cs typeface="Arial" panose="020B0604020202020204" pitchFamily="34" charset="0"/>
              </a:rPr>
              <a:t> 2:
</a:t>
            </a:r>
            <a:r>
              <a:rPr lang="en-ZA" altLang="en-US" sz="2000" dirty="0" err="1">
                <a:solidFill>
                  <a:schemeClr val="tx1"/>
                </a:solidFill>
                <a:latin typeface="Arial" panose="020B0604020202020204" pitchFamily="34" charset="0"/>
                <a:cs typeface="Arial" panose="020B0604020202020204" pitchFamily="34" charset="0"/>
              </a:rPr>
              <a:t>Selfrefleksie</a:t>
            </a:r>
            <a:r>
              <a:rPr lang="en-ZA" altLang="en-US" sz="2000" dirty="0">
                <a:solidFill>
                  <a:schemeClr val="tx1"/>
                </a:solidFill>
                <a:latin typeface="Arial" panose="020B0604020202020204" pitchFamily="34" charset="0"/>
                <a:cs typeface="Arial" panose="020B0604020202020204" pitchFamily="34" charset="0"/>
              </a:rPr>
              <a:t> </a:t>
            </a:r>
            <a:r>
              <a:rPr lang="en-ZA" altLang="en-US" sz="2000" dirty="0" err="1">
                <a:solidFill>
                  <a:schemeClr val="tx1"/>
                </a:solidFill>
                <a:latin typeface="Arial" panose="020B0604020202020204" pitchFamily="34" charset="0"/>
                <a:cs typeface="Arial" panose="020B0604020202020204" pitchFamily="34" charset="0"/>
              </a:rPr>
              <a:t>oor</a:t>
            </a:r>
            <a:r>
              <a:rPr lang="en-ZA" altLang="en-US" sz="2000" dirty="0">
                <a:solidFill>
                  <a:schemeClr val="tx1"/>
                </a:solidFill>
                <a:latin typeface="Arial" panose="020B0604020202020204" pitchFamily="34" charset="0"/>
                <a:cs typeface="Arial" panose="020B0604020202020204" pitchFamily="34" charset="0"/>
              </a:rPr>
              <a:t> </a:t>
            </a:r>
            <a:r>
              <a:rPr lang="en-ZA" altLang="en-US" sz="2000" dirty="0" err="1">
                <a:solidFill>
                  <a:schemeClr val="tx1"/>
                </a:solidFill>
                <a:latin typeface="Arial" panose="020B0604020202020204" pitchFamily="34" charset="0"/>
                <a:cs typeface="Arial" panose="020B0604020202020204" pitchFamily="34" charset="0"/>
              </a:rPr>
              <a:t>jou</a:t>
            </a:r>
            <a:r>
              <a:rPr lang="en-ZA" altLang="en-US" sz="2000" dirty="0">
                <a:solidFill>
                  <a:schemeClr val="tx1"/>
                </a:solidFill>
                <a:latin typeface="Arial" panose="020B0604020202020204" pitchFamily="34" charset="0"/>
                <a:cs typeface="Arial" panose="020B0604020202020204" pitchFamily="34" charset="0"/>
              </a:rPr>
              <a:t> </a:t>
            </a:r>
            <a:r>
              <a:rPr lang="en-ZA" altLang="en-US" sz="2000" dirty="0" err="1">
                <a:solidFill>
                  <a:schemeClr val="tx1"/>
                </a:solidFill>
                <a:latin typeface="Arial" panose="020B0604020202020204" pitchFamily="34" charset="0"/>
                <a:cs typeface="Arial" panose="020B0604020202020204" pitchFamily="34" charset="0"/>
              </a:rPr>
              <a:t>organisatoriese</a:t>
            </a:r>
            <a:r>
              <a:rPr lang="en-ZA" altLang="en-US" sz="2000" dirty="0">
                <a:solidFill>
                  <a:schemeClr val="tx1"/>
                </a:solidFill>
                <a:latin typeface="Arial" panose="020B0604020202020204" pitchFamily="34" charset="0"/>
                <a:cs typeface="Arial" panose="020B0604020202020204" pitchFamily="34" charset="0"/>
              </a:rPr>
              <a:t> </a:t>
            </a:r>
            <a:r>
              <a:rPr lang="en-ZA" altLang="en-US" sz="2000" dirty="0" err="1">
                <a:solidFill>
                  <a:schemeClr val="tx1"/>
                </a:solidFill>
                <a:latin typeface="Arial" panose="020B0604020202020204" pitchFamily="34" charset="0"/>
                <a:cs typeface="Arial" panose="020B0604020202020204" pitchFamily="34" charset="0"/>
              </a:rPr>
              <a:t>vaardighede</a:t>
            </a:r>
            <a:r>
              <a:rPr lang="en-ZA" altLang="en-US" sz="2000" dirty="0">
                <a:solidFill>
                  <a:schemeClr val="tx1"/>
                </a:solidFill>
                <a:latin typeface="Arial" panose="020B0604020202020204" pitchFamily="34" charset="0"/>
                <a:cs typeface="Arial" panose="020B0604020202020204" pitchFamily="34" charset="0"/>
              </a:rPr>
              <a:t>.</a:t>
            </a:r>
            <a:endParaRPr kumimoji="0" lang="en-ZA" altLang="en-US" sz="3600" i="0" u="none" strike="noStrike" cap="none" normalizeH="0" baseline="0" dirty="0">
              <a:ln>
                <a:noFill/>
              </a:ln>
              <a:solidFill>
                <a:schemeClr val="tx1"/>
              </a:solidFill>
              <a:effectLst/>
              <a:latin typeface="Arial" panose="020B0604020202020204" pitchFamily="34" charset="0"/>
            </a:endParaRPr>
          </a:p>
        </p:txBody>
      </p:sp>
      <p:sp>
        <p:nvSpPr>
          <p:cNvPr id="4" name="Rectangle: Rounded Corners 3">
            <a:extLst>
              <a:ext uri="{FF2B5EF4-FFF2-40B4-BE49-F238E27FC236}">
                <a16:creationId xmlns:a16="http://schemas.microsoft.com/office/drawing/2014/main" id="{F2D18863-1823-D795-FF39-4B9BA2DBACCF}"/>
              </a:ext>
            </a:extLst>
          </p:cNvPr>
          <p:cNvSpPr/>
          <p:nvPr/>
        </p:nvSpPr>
        <p:spPr>
          <a:xfrm>
            <a:off x="1225713" y="2119957"/>
            <a:ext cx="3744310" cy="157655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err="1">
                <a:solidFill>
                  <a:schemeClr val="tx1"/>
                </a:solidFill>
              </a:rPr>
              <a:t>Aktiwiteit</a:t>
            </a:r>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44"/>
        <p:cNvGrpSpPr/>
        <p:nvPr/>
      </p:nvGrpSpPr>
      <p:grpSpPr>
        <a:xfrm>
          <a:off x="0" y="0"/>
          <a:ext cx="0" cy="0"/>
          <a:chOff x="0" y="0"/>
          <a:chExt cx="0" cy="0"/>
        </a:xfrm>
      </p:grpSpPr>
      <p:sp>
        <p:nvSpPr>
          <p:cNvPr id="545" name="Google Shape;545;p73"/>
          <p:cNvSpPr txBox="1">
            <a:spLocks noGrp="1"/>
          </p:cNvSpPr>
          <p:nvPr>
            <p:ph type="title"/>
          </p:nvPr>
        </p:nvSpPr>
        <p:spPr>
          <a:xfrm>
            <a:off x="715874" y="691900"/>
            <a:ext cx="6268819" cy="80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ZA" dirty="0"/>
              <a:t/>
            </a:r>
            <a:br>
              <a:rPr lang="en-ZA" dirty="0"/>
            </a:br>
            <a:endParaRPr dirty="0"/>
          </a:p>
        </p:txBody>
      </p:sp>
      <p:pic>
        <p:nvPicPr>
          <p:cNvPr id="2" name="Picture 1">
            <a:extLst>
              <a:ext uri="{FF2B5EF4-FFF2-40B4-BE49-F238E27FC236}">
                <a16:creationId xmlns:a16="http://schemas.microsoft.com/office/drawing/2014/main" id="{930558E7-76D4-0D01-AC75-6A04B29D6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187" y="-911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6BDDD90-954B-8686-137C-CB376484C940}"/>
              </a:ext>
            </a:extLst>
          </p:cNvPr>
          <p:cNvSpPr txBox="1"/>
          <p:nvPr/>
        </p:nvSpPr>
        <p:spPr>
          <a:xfrm>
            <a:off x="1074145" y="780107"/>
            <a:ext cx="6995710" cy="3524811"/>
          </a:xfrm>
          <a:prstGeom prst="rect">
            <a:avLst/>
          </a:prstGeom>
          <a:noFill/>
        </p:spPr>
        <p:txBody>
          <a:bodyPr wrap="square">
            <a:spAutoFit/>
          </a:bodyPr>
          <a:lstStyle/>
          <a:p>
            <a:pPr algn="ctr">
              <a:lnSpc>
                <a:spcPct val="115000"/>
              </a:lnSpc>
            </a:pPr>
            <a:r>
              <a:rPr lang="nl-NL" sz="2800" b="1" dirty="0"/>
              <a:t>TYDSBESTUUR 
</a:t>
            </a:r>
            <a:r>
              <a:rPr lang="nl-NL" sz="2400" dirty="0"/>
              <a:t>Die effektiewe bestuur van tyd stel 'n persoon in staat om selfversekerd en georganiseerd te wees, en doeltreffender te leer. Doeltreffende tydbestuursvaardighede is veral noodsaaklik vir hoërskoolleerders aangesien hulle meer vakke, toetse, opdragte en buitemuurse aktiwiteite moet handhaaf.</a:t>
            </a:r>
            <a:r>
              <a:rPr lang="en-ZA"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8"/>
        <p:cNvGrpSpPr/>
        <p:nvPr/>
      </p:nvGrpSpPr>
      <p:grpSpPr>
        <a:xfrm>
          <a:off x="0" y="0"/>
          <a:ext cx="0" cy="0"/>
          <a:chOff x="0" y="0"/>
          <a:chExt cx="0" cy="0"/>
        </a:xfrm>
      </p:grpSpPr>
      <p:pic>
        <p:nvPicPr>
          <p:cNvPr id="2" name="Picture 1">
            <a:extLst>
              <a:ext uri="{FF2B5EF4-FFF2-40B4-BE49-F238E27FC236}">
                <a16:creationId xmlns:a16="http://schemas.microsoft.com/office/drawing/2014/main" id="{B2B8728B-0151-7AB3-C627-40C71FD94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187" y="-911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66271F2-B966-E5B9-2D87-D4612212C006}"/>
              </a:ext>
            </a:extLst>
          </p:cNvPr>
          <p:cNvSpPr txBox="1"/>
          <p:nvPr/>
        </p:nvSpPr>
        <p:spPr>
          <a:xfrm>
            <a:off x="897875" y="977816"/>
            <a:ext cx="7348250" cy="3518848"/>
          </a:xfrm>
          <a:prstGeom prst="rect">
            <a:avLst/>
          </a:prstGeom>
          <a:noFill/>
        </p:spPr>
        <p:txBody>
          <a:bodyPr wrap="square">
            <a:spAutoFit/>
          </a:bodyPr>
          <a:lstStyle/>
          <a:p>
            <a:pPr>
              <a:lnSpc>
                <a:spcPct val="115000"/>
              </a:lnSpc>
            </a:pPr>
            <a:r>
              <a:rPr lang="en-ZA" sz="2800" b="1" i="1" kern="100" dirty="0" err="1">
                <a:latin typeface="Arial" panose="020B0604020202020204" pitchFamily="34" charset="0"/>
                <a:ea typeface="Calibri" panose="020F0502020204030204" pitchFamily="34" charset="0"/>
                <a:cs typeface="Times New Roman" panose="02020603050405020304" pitchFamily="18" charset="0"/>
              </a:rPr>
              <a:t>Wenke</a:t>
            </a:r>
            <a:r>
              <a:rPr lang="en-ZA" sz="2800" b="1" i="1" kern="100" dirty="0">
                <a:latin typeface="Arial" panose="020B0604020202020204" pitchFamily="34" charset="0"/>
                <a:ea typeface="Calibri" panose="020F0502020204030204" pitchFamily="34" charset="0"/>
                <a:cs typeface="Times New Roman" panose="02020603050405020304" pitchFamily="18" charset="0"/>
              </a:rPr>
              <a:t> </a:t>
            </a:r>
            <a:r>
              <a:rPr lang="en-ZA" sz="2800" b="1" i="1" kern="100" dirty="0" err="1">
                <a:latin typeface="Arial" panose="020B0604020202020204" pitchFamily="34" charset="0"/>
                <a:ea typeface="Calibri" panose="020F0502020204030204" pitchFamily="34" charset="0"/>
                <a:cs typeface="Times New Roman" panose="02020603050405020304" pitchFamily="18" charset="0"/>
              </a:rPr>
              <a:t>vir</a:t>
            </a:r>
            <a:r>
              <a:rPr lang="en-ZA" sz="2800" b="1" i="1" kern="100" dirty="0">
                <a:latin typeface="Arial" panose="020B0604020202020204" pitchFamily="34" charset="0"/>
                <a:ea typeface="Calibri" panose="020F0502020204030204" pitchFamily="34" charset="0"/>
                <a:cs typeface="Times New Roman" panose="02020603050405020304" pitchFamily="18" charset="0"/>
              </a:rPr>
              <a:t> </a:t>
            </a:r>
            <a:r>
              <a:rPr lang="en-ZA" sz="2800" b="1" i="1" kern="100" dirty="0" err="1">
                <a:latin typeface="Arial" panose="020B0604020202020204" pitchFamily="34" charset="0"/>
                <a:ea typeface="Calibri" panose="020F0502020204030204" pitchFamily="34" charset="0"/>
                <a:cs typeface="Times New Roman" panose="02020603050405020304" pitchFamily="18" charset="0"/>
              </a:rPr>
              <a:t>Tydsbestuur</a:t>
            </a:r>
            <a:r>
              <a:rPr lang="en-ZA" sz="2800" b="1" i="1" kern="100" dirty="0">
                <a:latin typeface="Arial" panose="020B0604020202020204" pitchFamily="34" charset="0"/>
                <a:ea typeface="Calibri" panose="020F0502020204030204" pitchFamily="34" charset="0"/>
                <a:cs typeface="Times New Roman" panose="02020603050405020304" pitchFamily="18" charset="0"/>
              </a:rPr>
              <a:t>:</a:t>
            </a:r>
          </a:p>
          <a:p>
            <a:pPr marL="342900" indent="-342900">
              <a:lnSpc>
                <a:spcPct val="115000"/>
              </a:lnSpc>
              <a:buFont typeface="Wingdings" panose="05000000000000000000" pitchFamily="2" charset="2"/>
              <a:buChar char=""/>
            </a:pPr>
            <a:r>
              <a:rPr lang="en-ZA" sz="2800" kern="100" dirty="0" err="1">
                <a:effectLst/>
                <a:latin typeface="Arial" panose="020B0604020202020204" pitchFamily="34" charset="0"/>
                <a:ea typeface="Calibri" panose="020F0502020204030204" pitchFamily="34" charset="0"/>
                <a:cs typeface="Times New Roman" panose="02020603050405020304" pitchFamily="18" charset="0"/>
              </a:rPr>
              <a:t>Beplan</a:t>
            </a:r>
            <a:endParaRPr lang="en-ZA" sz="28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800" kern="100" dirty="0" err="1">
                <a:latin typeface="Arial" panose="020B0604020202020204" pitchFamily="34" charset="0"/>
                <a:ea typeface="Calibri" panose="020F0502020204030204" pitchFamily="34" charset="0"/>
                <a:cs typeface="Times New Roman" panose="02020603050405020304" pitchFamily="18" charset="0"/>
              </a:rPr>
              <a:t>Prioritiseer</a:t>
            </a:r>
            <a:r>
              <a:rPr lang="en-ZA" sz="2800" kern="100" dirty="0">
                <a:latin typeface="Arial" panose="020B0604020202020204" pitchFamily="34" charset="0"/>
                <a:ea typeface="Calibri" panose="020F0502020204030204" pitchFamily="34" charset="0"/>
                <a:cs typeface="Times New Roman" panose="02020603050405020304" pitchFamily="18" charset="0"/>
              </a:rPr>
              <a:t> take</a:t>
            </a:r>
          </a:p>
          <a:p>
            <a:pPr marL="342900" lvl="0" indent="-342900">
              <a:lnSpc>
                <a:spcPct val="115000"/>
              </a:lnSpc>
              <a:buFont typeface="Wingdings" panose="05000000000000000000" pitchFamily="2" charset="2"/>
              <a:buChar char=""/>
            </a:pPr>
            <a:r>
              <a:rPr lang="en-ZA" sz="2800" kern="100" dirty="0" err="1">
                <a:latin typeface="Arial" panose="020B0604020202020204" pitchFamily="34" charset="0"/>
                <a:ea typeface="Calibri" panose="020F0502020204030204" pitchFamily="34" charset="0"/>
                <a:cs typeface="Times New Roman" panose="02020603050405020304" pitchFamily="18" charset="0"/>
              </a:rPr>
              <a:t>Breek</a:t>
            </a:r>
            <a:r>
              <a:rPr lang="en-ZA" sz="2800" kern="100" dirty="0">
                <a:latin typeface="Arial" panose="020B0604020202020204" pitchFamily="34" charset="0"/>
                <a:ea typeface="Calibri" panose="020F0502020204030204" pitchFamily="34" charset="0"/>
                <a:cs typeface="Times New Roman" panose="02020603050405020304" pitchFamily="18" charset="0"/>
              </a:rPr>
              <a:t> </a:t>
            </a:r>
            <a:r>
              <a:rPr lang="en-ZA" sz="2800" kern="100" dirty="0" err="1">
                <a:latin typeface="Arial" panose="020B0604020202020204" pitchFamily="34" charset="0"/>
                <a:ea typeface="Calibri" panose="020F0502020204030204" pitchFamily="34" charset="0"/>
                <a:cs typeface="Times New Roman" panose="02020603050405020304" pitchFamily="18" charset="0"/>
              </a:rPr>
              <a:t>groot</a:t>
            </a:r>
            <a:r>
              <a:rPr lang="en-ZA" sz="2800" kern="100" dirty="0">
                <a:latin typeface="Arial" panose="020B0604020202020204" pitchFamily="34" charset="0"/>
                <a:ea typeface="Calibri" panose="020F0502020204030204" pitchFamily="34" charset="0"/>
                <a:cs typeface="Times New Roman" panose="02020603050405020304" pitchFamily="18" charset="0"/>
              </a:rPr>
              <a:t> take in Kleiner </a:t>
            </a:r>
            <a:r>
              <a:rPr lang="en-ZA" sz="2800" kern="100" dirty="0" err="1">
                <a:latin typeface="Arial" panose="020B0604020202020204" pitchFamily="34" charset="0"/>
                <a:ea typeface="Calibri" panose="020F0502020204030204" pitchFamily="34" charset="0"/>
                <a:cs typeface="Times New Roman" panose="02020603050405020304" pitchFamily="18" charset="0"/>
              </a:rPr>
              <a:t>deeltjies</a:t>
            </a:r>
            <a:r>
              <a:rPr lang="en-ZA" sz="2800" kern="100" dirty="0">
                <a:latin typeface="Arial" panose="020B0604020202020204" pitchFamily="34" charset="0"/>
                <a:ea typeface="Calibri" panose="020F0502020204030204" pitchFamily="34" charset="0"/>
                <a:cs typeface="Times New Roman" panose="02020603050405020304" pitchFamily="18" charset="0"/>
              </a:rPr>
              <a:t> op</a:t>
            </a:r>
          </a:p>
          <a:p>
            <a:pPr marL="342900" lvl="0" indent="-342900">
              <a:lnSpc>
                <a:spcPct val="115000"/>
              </a:lnSpc>
              <a:buFont typeface="Wingdings" panose="05000000000000000000" pitchFamily="2" charset="2"/>
              <a:buChar char=""/>
            </a:pPr>
            <a:r>
              <a:rPr lang="en-ZA" sz="2800" kern="100" dirty="0" err="1">
                <a:latin typeface="Arial" panose="020B0604020202020204" pitchFamily="34" charset="0"/>
                <a:ea typeface="Calibri" panose="020F0502020204030204" pitchFamily="34" charset="0"/>
                <a:cs typeface="Times New Roman" panose="02020603050405020304" pitchFamily="18" charset="0"/>
              </a:rPr>
              <a:t>Beperk</a:t>
            </a:r>
            <a:r>
              <a:rPr lang="en-ZA" sz="2800" kern="100" dirty="0">
                <a:latin typeface="Arial" panose="020B0604020202020204" pitchFamily="34" charset="0"/>
                <a:ea typeface="Calibri" panose="020F0502020204030204" pitchFamily="34" charset="0"/>
                <a:cs typeface="Times New Roman" panose="02020603050405020304" pitchFamily="18" charset="0"/>
              </a:rPr>
              <a:t> </a:t>
            </a:r>
            <a:r>
              <a:rPr lang="en-ZA" sz="2800" kern="100" dirty="0" err="1">
                <a:latin typeface="Arial" panose="020B0604020202020204" pitchFamily="34" charset="0"/>
                <a:ea typeface="Calibri" panose="020F0502020204030204" pitchFamily="34" charset="0"/>
                <a:cs typeface="Times New Roman" panose="02020603050405020304" pitchFamily="18" charset="0"/>
              </a:rPr>
              <a:t>afleidings</a:t>
            </a:r>
            <a:endParaRPr lang="en-ZA" sz="2800" kern="1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800" kern="100" dirty="0" err="1">
                <a:latin typeface="Arial" panose="020B0604020202020204" pitchFamily="34" charset="0"/>
                <a:ea typeface="Calibri" panose="020F0502020204030204" pitchFamily="34" charset="0"/>
                <a:cs typeface="Times New Roman" panose="02020603050405020304" pitchFamily="18" charset="0"/>
              </a:rPr>
              <a:t>Kry</a:t>
            </a:r>
            <a:r>
              <a:rPr lang="en-ZA" sz="2800" kern="100" dirty="0">
                <a:latin typeface="Arial" panose="020B0604020202020204" pitchFamily="34" charset="0"/>
                <a:ea typeface="Calibri" panose="020F0502020204030204" pitchFamily="34" charset="0"/>
                <a:cs typeface="Times New Roman" panose="02020603050405020304" pitchFamily="18" charset="0"/>
              </a:rPr>
              <a:t> </a:t>
            </a:r>
            <a:r>
              <a:rPr lang="en-ZA" sz="2800" kern="100" dirty="0" err="1">
                <a:latin typeface="Arial" panose="020B0604020202020204" pitchFamily="34" charset="0"/>
                <a:ea typeface="Calibri" panose="020F0502020204030204" pitchFamily="34" charset="0"/>
                <a:cs typeface="Times New Roman" panose="02020603050405020304" pitchFamily="18" charset="0"/>
              </a:rPr>
              <a:t>baie</a:t>
            </a:r>
            <a:r>
              <a:rPr lang="en-ZA" sz="2800" kern="100" dirty="0">
                <a:latin typeface="Arial" panose="020B0604020202020204" pitchFamily="34" charset="0"/>
                <a:ea typeface="Calibri" panose="020F0502020204030204" pitchFamily="34" charset="0"/>
                <a:cs typeface="Times New Roman" panose="02020603050405020304" pitchFamily="18" charset="0"/>
              </a:rPr>
              <a:t> </a:t>
            </a:r>
            <a:r>
              <a:rPr lang="en-ZA" sz="2800" kern="100" dirty="0" err="1">
                <a:latin typeface="Arial" panose="020B0604020202020204" pitchFamily="34" charset="0"/>
                <a:ea typeface="Calibri" panose="020F0502020204030204" pitchFamily="34" charset="0"/>
                <a:cs typeface="Times New Roman" panose="02020603050405020304" pitchFamily="18" charset="0"/>
              </a:rPr>
              <a:t>rus</a:t>
            </a:r>
            <a:endParaRPr lang="en-ZA" sz="2800" kern="1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800" kern="100" dirty="0" err="1">
                <a:latin typeface="Arial" panose="020B0604020202020204" pitchFamily="34" charset="0"/>
                <a:ea typeface="Calibri" panose="020F0502020204030204" pitchFamily="34" charset="0"/>
                <a:cs typeface="Times New Roman" panose="02020603050405020304" pitchFamily="18" charset="0"/>
              </a:rPr>
              <a:t>Evalueer</a:t>
            </a:r>
            <a:r>
              <a:rPr lang="en-ZA" sz="2800" kern="100" dirty="0">
                <a:latin typeface="Arial" panose="020B0604020202020204" pitchFamily="34" charset="0"/>
                <a:ea typeface="Calibri" panose="020F0502020204030204" pitchFamily="34" charset="0"/>
                <a:cs typeface="Times New Roman" panose="02020603050405020304" pitchFamily="18" charset="0"/>
              </a:rPr>
              <a:t> </a:t>
            </a:r>
            <a:r>
              <a:rPr lang="en-ZA" sz="2800" kern="100" dirty="0" err="1">
                <a:latin typeface="Arial" panose="020B0604020202020204" pitchFamily="34" charset="0"/>
                <a:ea typeface="Calibri" panose="020F0502020204030204" pitchFamily="34" charset="0"/>
                <a:cs typeface="Times New Roman" panose="02020603050405020304" pitchFamily="18" charset="0"/>
              </a:rPr>
              <a:t>jou</a:t>
            </a:r>
            <a:r>
              <a:rPr lang="en-ZA" sz="2800" kern="100" dirty="0">
                <a:latin typeface="Arial" panose="020B0604020202020204" pitchFamily="34" charset="0"/>
                <a:ea typeface="Calibri" panose="020F0502020204030204" pitchFamily="34" charset="0"/>
                <a:cs typeface="Times New Roman" panose="02020603050405020304" pitchFamily="18" charset="0"/>
              </a:rPr>
              <a:t> </a:t>
            </a:r>
            <a:r>
              <a:rPr lang="en-ZA" sz="2800" kern="100" dirty="0" err="1">
                <a:latin typeface="Arial" panose="020B0604020202020204" pitchFamily="34" charset="0"/>
                <a:ea typeface="Calibri" panose="020F0502020204030204" pitchFamily="34" charset="0"/>
                <a:cs typeface="Times New Roman" panose="02020603050405020304" pitchFamily="18" charset="0"/>
              </a:rPr>
              <a:t>tyd</a:t>
            </a:r>
            <a:endParaRPr lang="en-ZA" sz="1400"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2" name="Picture 1">
            <a:extLst>
              <a:ext uri="{FF2B5EF4-FFF2-40B4-BE49-F238E27FC236}">
                <a16:creationId xmlns:a16="http://schemas.microsoft.com/office/drawing/2014/main" id="{3BC5D99D-B2A5-8F79-990F-42BE42818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187" y="-911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28AA293-BA7E-F6C5-83CB-8AB20E2426A1}"/>
              </a:ext>
            </a:extLst>
          </p:cNvPr>
          <p:cNvSpPr txBox="1"/>
          <p:nvPr/>
        </p:nvSpPr>
        <p:spPr>
          <a:xfrm>
            <a:off x="1250412" y="1443668"/>
            <a:ext cx="6643176" cy="2442656"/>
          </a:xfrm>
          <a:prstGeom prst="rect">
            <a:avLst/>
          </a:prstGeom>
          <a:noFill/>
        </p:spPr>
        <p:txBody>
          <a:bodyPr wrap="square">
            <a:spAutoFit/>
          </a:bodyPr>
          <a:lstStyle/>
          <a:p>
            <a:pPr algn="ctr">
              <a:lnSpc>
                <a:spcPct val="115000"/>
              </a:lnSpc>
            </a:pPr>
            <a:r>
              <a:rPr lang="en-ZA" sz="2000" b="1" i="1" kern="100" dirty="0">
                <a:latin typeface="Arial" panose="020B0604020202020204" pitchFamily="34" charset="0"/>
                <a:ea typeface="Calibri" panose="020F0502020204030204" pitchFamily="34" charset="0"/>
                <a:cs typeface="Times New Roman" panose="02020603050405020304" pitchFamily="18" charset="0"/>
              </a:rPr>
              <a:t>Wat is 'n </a:t>
            </a:r>
            <a:r>
              <a:rPr lang="en-ZA" sz="2000" b="1" i="1" kern="100" dirty="0" err="1">
                <a:latin typeface="Arial" panose="020B0604020202020204" pitchFamily="34" charset="0"/>
                <a:ea typeface="Calibri" panose="020F0502020204030204" pitchFamily="34" charset="0"/>
                <a:cs typeface="Times New Roman" panose="02020603050405020304" pitchFamily="18" charset="0"/>
              </a:rPr>
              <a:t>studieplan</a:t>
            </a:r>
            <a:r>
              <a:rPr lang="en-ZA" sz="2000" b="1" i="1" kern="100" dirty="0">
                <a:latin typeface="Arial" panose="020B0604020202020204" pitchFamily="34" charset="0"/>
                <a:ea typeface="Calibri" panose="020F0502020204030204" pitchFamily="34" charset="0"/>
                <a:cs typeface="Times New Roman" panose="02020603050405020304" pitchFamily="18" charset="0"/>
              </a:rPr>
              <a:t>?</a:t>
            </a:r>
          </a:p>
          <a:p>
            <a:pPr algn="ctr">
              <a:lnSpc>
                <a:spcPct val="115000"/>
              </a:lnSpc>
            </a:pPr>
            <a:r>
              <a:rPr lang="en-ZA" sz="2000" kern="100" dirty="0">
                <a:latin typeface="Arial" panose="020B0604020202020204" pitchFamily="34" charset="0"/>
                <a:ea typeface="Calibri" panose="020F0502020204030204" pitchFamily="34" charset="0"/>
                <a:cs typeface="Times New Roman" panose="02020603050405020304" pitchFamily="18" charset="0"/>
              </a:rPr>
              <a:t>'n </a:t>
            </a:r>
            <a:r>
              <a:rPr lang="en-ZA" sz="2000" kern="100" dirty="0" err="1">
                <a:latin typeface="Arial" panose="020B0604020202020204" pitchFamily="34" charset="0"/>
                <a:ea typeface="Calibri" panose="020F0502020204030204" pitchFamily="34" charset="0"/>
                <a:cs typeface="Times New Roman" panose="02020603050405020304" pitchFamily="18" charset="0"/>
              </a:rPr>
              <a:t>Studieplan</a:t>
            </a:r>
            <a:r>
              <a:rPr lang="en-ZA" sz="2000" kern="100" dirty="0">
                <a:latin typeface="Arial" panose="020B0604020202020204" pitchFamily="34" charset="0"/>
                <a:ea typeface="Calibri" panose="020F0502020204030204" pitchFamily="34" charset="0"/>
                <a:cs typeface="Times New Roman" panose="02020603050405020304" pitchFamily="18" charset="0"/>
              </a:rPr>
              <a:t> is 'n </a:t>
            </a:r>
            <a:r>
              <a:rPr lang="en-ZA" sz="2000" kern="100" dirty="0" err="1">
                <a:latin typeface="Arial" panose="020B0604020202020204" pitchFamily="34" charset="0"/>
                <a:ea typeface="Calibri" panose="020F0502020204030204" pitchFamily="34" charset="0"/>
                <a:cs typeface="Times New Roman" panose="02020603050405020304" pitchFamily="18" charset="0"/>
              </a:rPr>
              <a:t>georganiseerde</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skedule</a:t>
            </a:r>
            <a:r>
              <a:rPr lang="en-ZA" sz="2000" kern="100" dirty="0">
                <a:latin typeface="Arial" panose="020B0604020202020204" pitchFamily="34" charset="0"/>
                <a:ea typeface="Calibri" panose="020F0502020204030204" pitchFamily="34" charset="0"/>
                <a:cs typeface="Times New Roman" panose="02020603050405020304" pitchFamily="18" charset="0"/>
              </a:rPr>
              <a:t> wat </a:t>
            </a:r>
            <a:r>
              <a:rPr lang="en-ZA" sz="2000" kern="100" dirty="0" err="1">
                <a:latin typeface="Arial" panose="020B0604020202020204" pitchFamily="34" charset="0"/>
                <a:ea typeface="Calibri" panose="020F0502020204030204" pitchFamily="34" charset="0"/>
                <a:cs typeface="Times New Roman" panose="02020603050405020304" pitchFamily="18" charset="0"/>
              </a:rPr>
              <a:t>studietye</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en</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leerdoelwitte</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uiteensit</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Dit</a:t>
            </a:r>
            <a:r>
              <a:rPr lang="en-ZA" sz="2000" kern="100" dirty="0">
                <a:latin typeface="Arial" panose="020B0604020202020204" pitchFamily="34" charset="0"/>
                <a:ea typeface="Calibri" panose="020F0502020204030204" pitchFamily="34" charset="0"/>
                <a:cs typeface="Times New Roman" panose="02020603050405020304" pitchFamily="18" charset="0"/>
              </a:rPr>
              <a:t> help </a:t>
            </a:r>
            <a:r>
              <a:rPr lang="en-ZA" sz="2000" kern="100" dirty="0" err="1">
                <a:latin typeface="Arial" panose="020B0604020202020204" pitchFamily="34" charset="0"/>
                <a:ea typeface="Calibri" panose="020F0502020204030204" pitchFamily="34" charset="0"/>
                <a:cs typeface="Times New Roman" panose="02020603050405020304" pitchFamily="18" charset="0"/>
              </a:rPr>
              <a:t>ons</a:t>
            </a:r>
            <a:r>
              <a:rPr lang="en-ZA" sz="2000" kern="100" dirty="0">
                <a:latin typeface="Arial" panose="020B0604020202020204" pitchFamily="34" charset="0"/>
                <a:ea typeface="Calibri" panose="020F0502020204030204" pitchFamily="34" charset="0"/>
                <a:cs typeface="Times New Roman" panose="02020603050405020304" pitchFamily="18" charset="0"/>
              </a:rPr>
              <a:t> om </a:t>
            </a:r>
            <a:r>
              <a:rPr lang="en-ZA" sz="2000" kern="100" dirty="0" err="1">
                <a:latin typeface="Arial" panose="020B0604020202020204" pitchFamily="34" charset="0"/>
                <a:ea typeface="Calibri" panose="020F0502020204030204" pitchFamily="34" charset="0"/>
                <a:cs typeface="Times New Roman" panose="02020603050405020304" pitchFamily="18" charset="0"/>
              </a:rPr>
              <a:t>elke</a:t>
            </a:r>
            <a:r>
              <a:rPr lang="en-ZA" sz="2000" kern="100" dirty="0">
                <a:latin typeface="Arial" panose="020B0604020202020204" pitchFamily="34" charset="0"/>
                <a:ea typeface="Calibri" panose="020F0502020204030204" pitchFamily="34" charset="0"/>
                <a:cs typeface="Times New Roman" panose="02020603050405020304" pitchFamily="18" charset="0"/>
              </a:rPr>
              <a:t> week </a:t>
            </a:r>
            <a:r>
              <a:rPr lang="en-ZA" sz="2000" kern="100" dirty="0" err="1">
                <a:latin typeface="Arial" panose="020B0604020202020204" pitchFamily="34" charset="0"/>
                <a:ea typeface="Calibri" panose="020F0502020204030204" pitchFamily="34" charset="0"/>
                <a:cs typeface="Times New Roman" panose="02020603050405020304" pitchFamily="18" charset="0"/>
              </a:rPr>
              <a:t>toegewyde</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tyd</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vir</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studie</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opsy</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te</a:t>
            </a:r>
            <a:r>
              <a:rPr lang="en-ZA" sz="2000" kern="100" dirty="0">
                <a:latin typeface="Arial" panose="020B0604020202020204" pitchFamily="34" charset="0"/>
                <a:ea typeface="Calibri" panose="020F0502020204030204" pitchFamily="34" charset="0"/>
                <a:cs typeface="Times New Roman" panose="02020603050405020304" pitchFamily="18" charset="0"/>
              </a:rPr>
              <a:t> sit. </a:t>
            </a:r>
            <a:r>
              <a:rPr lang="en-ZA" sz="2000" kern="100" dirty="0" err="1">
                <a:latin typeface="Arial" panose="020B0604020202020204" pitchFamily="34" charset="0"/>
                <a:ea typeface="Calibri" panose="020F0502020204030204" pitchFamily="34" charset="0"/>
                <a:cs typeface="Times New Roman" panose="02020603050405020304" pitchFamily="18" charset="0"/>
              </a:rPr>
              <a:t>Hierdie</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skedule</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moet</a:t>
            </a:r>
            <a:r>
              <a:rPr lang="en-ZA" sz="2000" kern="100" dirty="0">
                <a:latin typeface="Arial" panose="020B0604020202020204" pitchFamily="34" charset="0"/>
                <a:ea typeface="Calibri" panose="020F0502020204030204" pitchFamily="34" charset="0"/>
                <a:cs typeface="Times New Roman" panose="02020603050405020304" pitchFamily="18" charset="0"/>
              </a:rPr>
              <a:t> datums van </a:t>
            </a:r>
            <a:r>
              <a:rPr lang="en-ZA" sz="2000" kern="100" dirty="0" err="1">
                <a:latin typeface="Arial" panose="020B0604020202020204" pitchFamily="34" charset="0"/>
                <a:ea typeface="Calibri" panose="020F0502020204030204" pitchFamily="34" charset="0"/>
                <a:cs typeface="Times New Roman" panose="02020603050405020304" pitchFamily="18" charset="0"/>
              </a:rPr>
              <a:t>toetse</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en</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eksamens</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insluit</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sowel</a:t>
            </a:r>
            <a:r>
              <a:rPr lang="en-ZA" sz="2000" kern="100" dirty="0">
                <a:latin typeface="Arial" panose="020B0604020202020204" pitchFamily="34" charset="0"/>
                <a:ea typeface="Calibri" panose="020F0502020204030204" pitchFamily="34" charset="0"/>
                <a:cs typeface="Times New Roman" panose="02020603050405020304" pitchFamily="18" charset="0"/>
              </a:rPr>
              <a:t> as </a:t>
            </a:r>
            <a:r>
              <a:rPr lang="en-ZA" sz="2000" kern="100" dirty="0" err="1">
                <a:latin typeface="Arial" panose="020B0604020202020204" pitchFamily="34" charset="0"/>
                <a:ea typeface="Calibri" panose="020F0502020204030204" pitchFamily="34" charset="0"/>
                <a:cs typeface="Times New Roman" panose="02020603050405020304" pitchFamily="18" charset="0"/>
              </a:rPr>
              <a:t>sperdatums</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vir</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vraestelle</a:t>
            </a:r>
            <a:r>
              <a:rPr lang="en-ZA" sz="2000" kern="100" dirty="0">
                <a:latin typeface="Arial" panose="020B0604020202020204" pitchFamily="34" charset="0"/>
                <a:ea typeface="Calibri" panose="020F0502020204030204" pitchFamily="34" charset="0"/>
                <a:cs typeface="Times New Roman" panose="02020603050405020304" pitchFamily="18" charset="0"/>
              </a:rPr>
              <a:t>, take </a:t>
            </a:r>
            <a:r>
              <a:rPr lang="en-ZA" sz="2000" kern="100" dirty="0" err="1">
                <a:latin typeface="Arial" panose="020B0604020202020204" pitchFamily="34" charset="0"/>
                <a:ea typeface="Calibri" panose="020F0502020204030204" pitchFamily="34" charset="0"/>
                <a:cs typeface="Times New Roman" panose="02020603050405020304" pitchFamily="18" charset="0"/>
              </a:rPr>
              <a:t>en</a:t>
            </a:r>
            <a:r>
              <a:rPr lang="en-ZA" sz="2000" kern="100" dirty="0">
                <a:latin typeface="Arial" panose="020B0604020202020204" pitchFamily="34" charset="0"/>
                <a:ea typeface="Calibri" panose="020F0502020204030204" pitchFamily="34" charset="0"/>
                <a:cs typeface="Times New Roman" panose="02020603050405020304" pitchFamily="18" charset="0"/>
              </a:rPr>
              <a:t> </a:t>
            </a:r>
            <a:r>
              <a:rPr lang="en-ZA" sz="2000" kern="100" dirty="0" err="1">
                <a:latin typeface="Arial" panose="020B0604020202020204" pitchFamily="34" charset="0"/>
                <a:ea typeface="Calibri" panose="020F0502020204030204" pitchFamily="34" charset="0"/>
                <a:cs typeface="Times New Roman" panose="02020603050405020304" pitchFamily="18" charset="0"/>
              </a:rPr>
              <a:t>projekte</a:t>
            </a:r>
            <a:r>
              <a:rPr lang="en-ZA" sz="2000" kern="100" dirty="0">
                <a:latin typeface="Arial" panose="020B0604020202020204" pitchFamily="34" charset="0"/>
                <a:ea typeface="Calibri" panose="020F0502020204030204" pitchFamily="34" charset="0"/>
                <a:cs typeface="Times New Roman" panose="02020603050405020304" pitchFamily="18" charset="0"/>
              </a:rPr>
              <a:t>.</a:t>
            </a:r>
            <a:r>
              <a:rPr lang="en-ZA" dirty="0">
                <a:effectLst/>
              </a:rPr>
              <a:t/>
            </a:r>
            <a:br>
              <a:rPr lang="en-ZA" dirty="0">
                <a:effectLst/>
              </a:rPr>
            </a:br>
            <a:endParaRPr lang="en-Z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7"/>
        <p:cNvGrpSpPr/>
        <p:nvPr/>
      </p:nvGrpSpPr>
      <p:grpSpPr>
        <a:xfrm>
          <a:off x="0" y="0"/>
          <a:ext cx="0" cy="0"/>
          <a:chOff x="0" y="0"/>
          <a:chExt cx="0" cy="0"/>
        </a:xfrm>
      </p:grpSpPr>
      <p:pic>
        <p:nvPicPr>
          <p:cNvPr id="2" name="Picture 1">
            <a:extLst>
              <a:ext uri="{FF2B5EF4-FFF2-40B4-BE49-F238E27FC236}">
                <a16:creationId xmlns:a16="http://schemas.microsoft.com/office/drawing/2014/main" id="{EAD398BA-4844-3917-D365-E604EEAEC2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187" y="-911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9976F8E-A59D-0678-33D6-68823753FE28}"/>
              </a:ext>
            </a:extLst>
          </p:cNvPr>
          <p:cNvSpPr txBox="1"/>
          <p:nvPr/>
        </p:nvSpPr>
        <p:spPr>
          <a:xfrm>
            <a:off x="1013557" y="248292"/>
            <a:ext cx="6764356" cy="769441"/>
          </a:xfrm>
          <a:prstGeom prst="rect">
            <a:avLst/>
          </a:prstGeom>
          <a:noFill/>
        </p:spPr>
        <p:txBody>
          <a:bodyPr wrap="square">
            <a:spAutoFit/>
          </a:bodyPr>
          <a:lstStyle/>
          <a:p>
            <a:pPr algn="ctr"/>
            <a:r>
              <a:rPr lang="en-ZA" sz="4400" b="1" dirty="0" err="1">
                <a:effectLst/>
                <a:latin typeface="Arial" panose="020B0604020202020204" pitchFamily="34" charset="0"/>
                <a:ea typeface="Calibri" panose="020F0502020204030204" pitchFamily="34" charset="0"/>
                <a:cs typeface="Times New Roman" panose="02020603050405020304" pitchFamily="18" charset="0"/>
              </a:rPr>
              <a:t>Ontwikkel</a:t>
            </a:r>
            <a:r>
              <a:rPr lang="en-ZA" sz="4400" b="1" dirty="0">
                <a:effectLst/>
                <a:latin typeface="Arial" panose="020B0604020202020204" pitchFamily="34" charset="0"/>
                <a:ea typeface="Calibri" panose="020F0502020204030204" pitchFamily="34" charset="0"/>
                <a:cs typeface="Times New Roman" panose="02020603050405020304" pitchFamily="18" charset="0"/>
              </a:rPr>
              <a:t> ‘n </a:t>
            </a:r>
            <a:r>
              <a:rPr lang="en-ZA" sz="4400" b="1" dirty="0" err="1">
                <a:effectLst/>
                <a:latin typeface="Arial" panose="020B0604020202020204" pitchFamily="34" charset="0"/>
                <a:ea typeface="Calibri" panose="020F0502020204030204" pitchFamily="34" charset="0"/>
                <a:cs typeface="Times New Roman" panose="02020603050405020304" pitchFamily="18" charset="0"/>
              </a:rPr>
              <a:t>Studieplan</a:t>
            </a:r>
            <a:endParaRPr lang="en-ZA" sz="4400" dirty="0"/>
          </a:p>
        </p:txBody>
      </p:sp>
      <p:pic>
        <p:nvPicPr>
          <p:cNvPr id="6" name="Picture 5" descr="A close-up of a book&#10;&#10;Description automatically generated">
            <a:extLst>
              <a:ext uri="{FF2B5EF4-FFF2-40B4-BE49-F238E27FC236}">
                <a16:creationId xmlns:a16="http://schemas.microsoft.com/office/drawing/2014/main" id="{A5D51FB4-F7D4-0C7E-7C1C-08A34F9BEFD3}"/>
              </a:ext>
            </a:extLst>
          </p:cNvPr>
          <p:cNvPicPr>
            <a:picLocks noChangeAspect="1"/>
          </p:cNvPicPr>
          <p:nvPr/>
        </p:nvPicPr>
        <p:blipFill>
          <a:blip r:embed="rId5"/>
          <a:stretch>
            <a:fillRect/>
          </a:stretch>
        </p:blipFill>
        <p:spPr>
          <a:xfrm>
            <a:off x="2251169" y="1124052"/>
            <a:ext cx="4289131" cy="2841549"/>
          </a:xfrm>
          <a:prstGeom prst="rect">
            <a:avLst/>
          </a:prstGeom>
        </p:spPr>
      </p:pic>
      <p:sp>
        <p:nvSpPr>
          <p:cNvPr id="8" name="TextBox 7">
            <a:extLst>
              <a:ext uri="{FF2B5EF4-FFF2-40B4-BE49-F238E27FC236}">
                <a16:creationId xmlns:a16="http://schemas.microsoft.com/office/drawing/2014/main" id="{D87B279A-E35D-1F22-BF41-032AF6DD12C9}"/>
              </a:ext>
            </a:extLst>
          </p:cNvPr>
          <p:cNvSpPr txBox="1"/>
          <p:nvPr/>
        </p:nvSpPr>
        <p:spPr>
          <a:xfrm>
            <a:off x="1013557" y="4070780"/>
            <a:ext cx="6764356" cy="307777"/>
          </a:xfrm>
          <a:prstGeom prst="rect">
            <a:avLst/>
          </a:prstGeom>
          <a:noFill/>
        </p:spPr>
        <p:txBody>
          <a:bodyPr wrap="square">
            <a:spAutoFit/>
          </a:bodyPr>
          <a:lstStyle/>
          <a:p>
            <a:pPr algn="ctr"/>
            <a:r>
              <a:rPr lang="en-US" b="1" i="1" dirty="0"/>
              <a:t>How To Make An Effective Study Timetable | Study Effectively </a:t>
            </a:r>
            <a:r>
              <a:rPr lang="en-US" b="1" dirty="0"/>
              <a:t>(4 min 44 </a:t>
            </a:r>
            <a:r>
              <a:rPr lang="en-US" b="1" dirty="0" err="1"/>
              <a:t>sek</a:t>
            </a:r>
            <a:r>
              <a:rPr lang="en-US" b="1" dirty="0"/>
              <a:t>)</a:t>
            </a:r>
          </a:p>
        </p:txBody>
      </p:sp>
      <p:sp>
        <p:nvSpPr>
          <p:cNvPr id="10" name="TextBox 9">
            <a:extLst>
              <a:ext uri="{FF2B5EF4-FFF2-40B4-BE49-F238E27FC236}">
                <a16:creationId xmlns:a16="http://schemas.microsoft.com/office/drawing/2014/main" id="{D3E36810-2827-D0FF-5878-835DDA3F50D6}"/>
              </a:ext>
            </a:extLst>
          </p:cNvPr>
          <p:cNvSpPr txBox="1"/>
          <p:nvPr/>
        </p:nvSpPr>
        <p:spPr>
          <a:xfrm>
            <a:off x="2109734" y="4444529"/>
            <a:ext cx="4572000" cy="307777"/>
          </a:xfrm>
          <a:prstGeom prst="rect">
            <a:avLst/>
          </a:prstGeom>
          <a:noFill/>
        </p:spPr>
        <p:txBody>
          <a:bodyPr wrap="square">
            <a:spAutoFit/>
          </a:bodyPr>
          <a:lstStyle/>
          <a:p>
            <a:pPr algn="ctr"/>
            <a:r>
              <a:rPr lang="en-ZA" dirty="0">
                <a:hlinkClick r:id="rId6"/>
              </a:rPr>
              <a:t>https://www.youtube.com/watch?v=687p04jRDd4</a:t>
            </a:r>
            <a:r>
              <a:rPr lang="en-ZA"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2" name="Picture 1">
            <a:extLst>
              <a:ext uri="{FF2B5EF4-FFF2-40B4-BE49-F238E27FC236}">
                <a16:creationId xmlns:a16="http://schemas.microsoft.com/office/drawing/2014/main" id="{C9CC00FA-DFED-25DA-FD0D-F0050A72A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187" y="-911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E8E37D3-8389-1C32-9CE0-4EA6B927D2FD}"/>
              </a:ext>
            </a:extLst>
          </p:cNvPr>
          <p:cNvSpPr>
            <a:spLocks noChangeArrowheads="1"/>
          </p:cNvSpPr>
          <p:nvPr/>
        </p:nvSpPr>
        <p:spPr bwMode="auto">
          <a:xfrm rot="10800000" flipV="1">
            <a:off x="1274514" y="786646"/>
            <a:ext cx="2634546"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DIE BREIN</a:t>
            </a:r>
          </a:p>
          <a:p>
            <a:pPr lvl="0" algn="ctr" eaLnBrk="0" fontAlgn="base" hangingPunct="0">
              <a:spcBef>
                <a:spcPct val="0"/>
              </a:spcBef>
              <a:spcAft>
                <a:spcPct val="0"/>
              </a:spcAft>
              <a:buClrTx/>
            </a:pPr>
            <a:r>
              <a:rPr lang="nl-NL" altLang="en-US" sz="1600" dirty="0">
                <a:solidFill>
                  <a:schemeClr val="tx1"/>
                </a:solidFill>
                <a:latin typeface="Arial" panose="020B0604020202020204" pitchFamily="34" charset="0"/>
                <a:ea typeface="Calibri" panose="020F0502020204030204" pitchFamily="34" charset="0"/>
                <a:cs typeface="Arial" panose="020B0604020202020204" pitchFamily="34" charset="0"/>
              </a:rPr>
              <a:t>Die brein is 'n komplekse orgaan wat 'n noodsaaklike rol in denke en alle ander liggaamsfunksies speel. Die brein word in twee helftes verdeel: die regter- en linkerbrein. Spesifieke areas is verantwoordelik vir verskillende funksies, maar beide kante van die brein werk saam as 'n geheel.</a:t>
            </a:r>
            <a:endParaRPr kumimoji="0" lang="en-ZA" altLang="en-US" sz="2800" b="0" i="0" u="none" strike="noStrike" cap="none" normalizeH="0" baseline="0" dirty="0">
              <a:ln>
                <a:noFill/>
              </a:ln>
              <a:solidFill>
                <a:schemeClr val="tx1"/>
              </a:solidFill>
              <a:effectLst/>
              <a:latin typeface="Arial" panose="020B0604020202020204" pitchFamily="34" charset="0"/>
            </a:endParaRPr>
          </a:p>
        </p:txBody>
      </p:sp>
      <p:pic>
        <p:nvPicPr>
          <p:cNvPr id="5" name="Picture 4" descr="Free Brain Mind illustration and picture">
            <a:extLst>
              <a:ext uri="{FF2B5EF4-FFF2-40B4-BE49-F238E27FC236}">
                <a16:creationId xmlns:a16="http://schemas.microsoft.com/office/drawing/2014/main" id="{96C11EE2-C0F3-7DF4-C822-B9A0675B91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36" t="5059" r="10038" b="4511"/>
          <a:stretch/>
        </p:blipFill>
        <p:spPr bwMode="auto">
          <a:xfrm>
            <a:off x="4396921" y="863590"/>
            <a:ext cx="4198439" cy="346905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2" name="Picture 1">
            <a:extLst>
              <a:ext uri="{FF2B5EF4-FFF2-40B4-BE49-F238E27FC236}">
                <a16:creationId xmlns:a16="http://schemas.microsoft.com/office/drawing/2014/main" id="{A0659F83-F7E9-FD55-24DD-464578C58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187" y="-911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olorful brain with paint splatters&#10;&#10;Description automatically generated">
            <a:extLst>
              <a:ext uri="{FF2B5EF4-FFF2-40B4-BE49-F238E27FC236}">
                <a16:creationId xmlns:a16="http://schemas.microsoft.com/office/drawing/2014/main" id="{B0F102AD-C6BD-F74F-AB88-18B182A4E9EE}"/>
              </a:ext>
            </a:extLst>
          </p:cNvPr>
          <p:cNvPicPr>
            <a:picLocks noChangeAspect="1"/>
          </p:cNvPicPr>
          <p:nvPr/>
        </p:nvPicPr>
        <p:blipFill rotWithShape="1">
          <a:blip r:embed="rId4"/>
          <a:srcRect l="8776" r="8627"/>
          <a:stretch/>
        </p:blipFill>
        <p:spPr>
          <a:xfrm>
            <a:off x="1503802" y="248292"/>
            <a:ext cx="6136395" cy="3819123"/>
          </a:xfrm>
          <a:prstGeom prst="rect">
            <a:avLst/>
          </a:prstGeom>
        </p:spPr>
      </p:pic>
      <p:sp>
        <p:nvSpPr>
          <p:cNvPr id="6" name="TextBox 5">
            <a:extLst>
              <a:ext uri="{FF2B5EF4-FFF2-40B4-BE49-F238E27FC236}">
                <a16:creationId xmlns:a16="http://schemas.microsoft.com/office/drawing/2014/main" id="{9997789A-DC6F-82AC-1B65-97A0AFA3ED04}"/>
              </a:ext>
            </a:extLst>
          </p:cNvPr>
          <p:cNvSpPr txBox="1"/>
          <p:nvPr/>
        </p:nvSpPr>
        <p:spPr>
          <a:xfrm>
            <a:off x="2164813" y="4291417"/>
            <a:ext cx="4572000" cy="307777"/>
          </a:xfrm>
          <a:prstGeom prst="rect">
            <a:avLst/>
          </a:prstGeom>
          <a:noFill/>
        </p:spPr>
        <p:txBody>
          <a:bodyPr wrap="square">
            <a:spAutoFit/>
          </a:bodyPr>
          <a:lstStyle/>
          <a:p>
            <a:pPr algn="ctr"/>
            <a:r>
              <a:rPr lang="en-US" b="1" i="1" dirty="0"/>
              <a:t>Left Brain vs. Right Brain </a:t>
            </a:r>
            <a:r>
              <a:rPr lang="en-US" b="1" dirty="0"/>
              <a:t>(1 min 32 sec)</a:t>
            </a:r>
          </a:p>
        </p:txBody>
      </p:sp>
      <p:sp>
        <p:nvSpPr>
          <p:cNvPr id="8" name="TextBox 7">
            <a:extLst>
              <a:ext uri="{FF2B5EF4-FFF2-40B4-BE49-F238E27FC236}">
                <a16:creationId xmlns:a16="http://schemas.microsoft.com/office/drawing/2014/main" id="{EB8BFB67-0972-4102-18D9-9CB83896DBD6}"/>
              </a:ext>
            </a:extLst>
          </p:cNvPr>
          <p:cNvSpPr txBox="1"/>
          <p:nvPr/>
        </p:nvSpPr>
        <p:spPr>
          <a:xfrm>
            <a:off x="2285999" y="4515419"/>
            <a:ext cx="4572000" cy="307777"/>
          </a:xfrm>
          <a:prstGeom prst="rect">
            <a:avLst/>
          </a:prstGeom>
          <a:noFill/>
        </p:spPr>
        <p:txBody>
          <a:bodyPr wrap="square">
            <a:spAutoFit/>
          </a:bodyPr>
          <a:lstStyle/>
          <a:p>
            <a:r>
              <a:rPr lang="en-ZA" dirty="0"/>
              <a:t>https://www.youtube.com/watch?v=vo9BUaUgkgo</a:t>
            </a:r>
          </a:p>
        </p:txBody>
      </p:sp>
      <p:sp>
        <p:nvSpPr>
          <p:cNvPr id="3" name="TextBox 2">
            <a:extLst>
              <a:ext uri="{FF2B5EF4-FFF2-40B4-BE49-F238E27FC236}">
                <a16:creationId xmlns:a16="http://schemas.microsoft.com/office/drawing/2014/main" id="{6068E129-CA81-2383-FC49-E06439BF27EC}"/>
              </a:ext>
            </a:extLst>
          </p:cNvPr>
          <p:cNvSpPr txBox="1"/>
          <p:nvPr/>
        </p:nvSpPr>
        <p:spPr>
          <a:xfrm rot="16200000">
            <a:off x="1118625" y="1734207"/>
            <a:ext cx="1749973" cy="584775"/>
          </a:xfrm>
          <a:prstGeom prst="rect">
            <a:avLst/>
          </a:prstGeom>
          <a:solidFill>
            <a:schemeClr val="bg1"/>
          </a:solidFill>
        </p:spPr>
        <p:txBody>
          <a:bodyPr wrap="square" rtlCol="0">
            <a:spAutoFit/>
          </a:bodyPr>
          <a:lstStyle/>
          <a:p>
            <a:r>
              <a:rPr lang="en-GB" sz="3200" dirty="0" err="1">
                <a:solidFill>
                  <a:schemeClr val="bg1">
                    <a:lumMod val="50000"/>
                  </a:schemeClr>
                </a:solidFill>
              </a:rPr>
              <a:t>LOGIES</a:t>
            </a:r>
            <a:endParaRPr lang="en-US" sz="3200" dirty="0">
              <a:solidFill>
                <a:schemeClr val="bg1">
                  <a:lumMod val="50000"/>
                </a:schemeClr>
              </a:solidFill>
            </a:endParaRPr>
          </a:p>
        </p:txBody>
      </p:sp>
      <p:sp>
        <p:nvSpPr>
          <p:cNvPr id="5" name="TextBox 4">
            <a:extLst>
              <a:ext uri="{FF2B5EF4-FFF2-40B4-BE49-F238E27FC236}">
                <a16:creationId xmlns:a16="http://schemas.microsoft.com/office/drawing/2014/main" id="{FA084324-9E26-F201-5D1F-7BAB1C6404D6}"/>
              </a:ext>
            </a:extLst>
          </p:cNvPr>
          <p:cNvSpPr txBox="1"/>
          <p:nvPr/>
        </p:nvSpPr>
        <p:spPr>
          <a:xfrm rot="5400000">
            <a:off x="5405117" y="1843602"/>
            <a:ext cx="3342764" cy="584775"/>
          </a:xfrm>
          <a:prstGeom prst="rect">
            <a:avLst/>
          </a:prstGeom>
          <a:solidFill>
            <a:schemeClr val="bg1"/>
          </a:solidFill>
        </p:spPr>
        <p:txBody>
          <a:bodyPr wrap="square" rtlCol="0">
            <a:spAutoFit/>
          </a:bodyPr>
          <a:lstStyle/>
          <a:p>
            <a:pPr algn="ctr"/>
            <a:r>
              <a:rPr lang="en-GB" sz="3200" dirty="0" err="1">
                <a:solidFill>
                  <a:schemeClr val="accent3">
                    <a:lumMod val="75000"/>
                  </a:schemeClr>
                </a:solidFill>
              </a:rPr>
              <a:t>KREATIEF</a:t>
            </a:r>
            <a:endParaRPr lang="en-US" sz="3200" dirty="0">
              <a:solidFill>
                <a:schemeClr val="accent3">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3"/>
        <p:cNvGrpSpPr/>
        <p:nvPr/>
      </p:nvGrpSpPr>
      <p:grpSpPr>
        <a:xfrm>
          <a:off x="0" y="0"/>
          <a:ext cx="0" cy="0"/>
          <a:chOff x="0" y="0"/>
          <a:chExt cx="0" cy="0"/>
        </a:xfrm>
      </p:grpSpPr>
      <p:pic>
        <p:nvPicPr>
          <p:cNvPr id="2" name="Picture 1">
            <a:extLst>
              <a:ext uri="{FF2B5EF4-FFF2-40B4-BE49-F238E27FC236}">
                <a16:creationId xmlns:a16="http://schemas.microsoft.com/office/drawing/2014/main" id="{2728452F-D46A-F3F1-E7E0-37DFC85F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187" y="-911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oup of students in a classroom&#10;&#10;Description automatically generated">
            <a:extLst>
              <a:ext uri="{FF2B5EF4-FFF2-40B4-BE49-F238E27FC236}">
                <a16:creationId xmlns:a16="http://schemas.microsoft.com/office/drawing/2014/main" id="{990B4AAE-91E5-3A05-783C-7EB332F8DBE1}"/>
              </a:ext>
            </a:extLst>
          </p:cNvPr>
          <p:cNvPicPr>
            <a:picLocks noChangeAspect="1"/>
          </p:cNvPicPr>
          <p:nvPr/>
        </p:nvPicPr>
        <p:blipFill>
          <a:blip r:embed="rId5"/>
          <a:stretch>
            <a:fillRect/>
          </a:stretch>
        </p:blipFill>
        <p:spPr>
          <a:xfrm>
            <a:off x="2364956" y="547687"/>
            <a:ext cx="6096000" cy="4048125"/>
          </a:xfrm>
          <a:prstGeom prst="rect">
            <a:avLst/>
          </a:prstGeom>
        </p:spPr>
      </p:pic>
      <p:sp>
        <p:nvSpPr>
          <p:cNvPr id="4" name="TextBox 3">
            <a:extLst>
              <a:ext uri="{FF2B5EF4-FFF2-40B4-BE49-F238E27FC236}">
                <a16:creationId xmlns:a16="http://schemas.microsoft.com/office/drawing/2014/main" id="{14F6E0A7-52F3-933C-90B7-9EE5884021E2}"/>
              </a:ext>
            </a:extLst>
          </p:cNvPr>
          <p:cNvSpPr txBox="1"/>
          <p:nvPr/>
        </p:nvSpPr>
        <p:spPr>
          <a:xfrm>
            <a:off x="137709" y="1163103"/>
            <a:ext cx="5723263" cy="473725"/>
          </a:xfrm>
          <a:prstGeom prst="rect">
            <a:avLst/>
          </a:prstGeom>
          <a:noFill/>
        </p:spPr>
        <p:txBody>
          <a:bodyPr wrap="square">
            <a:spAutoFit/>
          </a:bodyPr>
          <a:lstStyle/>
          <a:p>
            <a:r>
              <a:rPr lang="en-ZA" sz="2400" b="1" dirty="0">
                <a:highlight>
                  <a:srgbClr val="FFFF00"/>
                </a:highlight>
                <a:latin typeface="Arial" panose="020B0604020202020204" pitchFamily="34" charset="0"/>
                <a:cs typeface="Times New Roman" panose="02020603050405020304" pitchFamily="18" charset="0"/>
              </a:rPr>
              <a:t>HOE LEER </a:t>
            </a:r>
            <a:r>
              <a:rPr lang="en-ZA" sz="2400" b="1" dirty="0" err="1">
                <a:highlight>
                  <a:srgbClr val="FFFF00"/>
                </a:highlight>
                <a:latin typeface="Arial" panose="020B0604020202020204" pitchFamily="34" charset="0"/>
                <a:cs typeface="Times New Roman" panose="02020603050405020304" pitchFamily="18" charset="0"/>
              </a:rPr>
              <a:t>PLAASVIND</a:t>
            </a:r>
            <a:endParaRPr lang="en-ZA"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15" name="Google Shape;715;p87"/>
          <p:cNvPicPr preferRelativeResize="0"/>
          <p:nvPr/>
        </p:nvPicPr>
        <p:blipFill rotWithShape="1">
          <a:blip r:embed="rId3">
            <a:alphaModFix/>
          </a:blip>
          <a:srcRect t="9118" b="40444"/>
          <a:stretch/>
        </p:blipFill>
        <p:spPr>
          <a:xfrm>
            <a:off x="0" y="0"/>
            <a:ext cx="9144003" cy="3073850"/>
          </a:xfrm>
          <a:prstGeom prst="rect">
            <a:avLst/>
          </a:prstGeom>
          <a:noFill/>
          <a:ln>
            <a:noFill/>
          </a:ln>
        </p:spPr>
      </p:pic>
      <p:pic>
        <p:nvPicPr>
          <p:cNvPr id="2" name="Picture 1">
            <a:extLst>
              <a:ext uri="{FF2B5EF4-FFF2-40B4-BE49-F238E27FC236}">
                <a16:creationId xmlns:a16="http://schemas.microsoft.com/office/drawing/2014/main" id="{4B8980FE-AFB8-1512-BC24-5D8E6986E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115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51DF175-5917-62B9-2AC9-E4EF9EB52960}"/>
              </a:ext>
            </a:extLst>
          </p:cNvPr>
          <p:cNvSpPr txBox="1"/>
          <p:nvPr/>
        </p:nvSpPr>
        <p:spPr>
          <a:xfrm>
            <a:off x="2285999" y="4246655"/>
            <a:ext cx="4572000" cy="307777"/>
          </a:xfrm>
          <a:prstGeom prst="rect">
            <a:avLst/>
          </a:prstGeom>
          <a:noFill/>
        </p:spPr>
        <p:txBody>
          <a:bodyPr wrap="square">
            <a:spAutoFit/>
          </a:bodyPr>
          <a:lstStyle/>
          <a:p>
            <a:pPr algn="ctr"/>
            <a:r>
              <a:rPr lang="en-ZA" dirty="0"/>
              <a:t>https://www.youtube.com/watch?v=tPqI6ZgJgjY</a:t>
            </a:r>
          </a:p>
        </p:txBody>
      </p:sp>
      <p:sp>
        <p:nvSpPr>
          <p:cNvPr id="6" name="TextBox 5">
            <a:extLst>
              <a:ext uri="{FF2B5EF4-FFF2-40B4-BE49-F238E27FC236}">
                <a16:creationId xmlns:a16="http://schemas.microsoft.com/office/drawing/2014/main" id="{8339ED61-1243-86F1-39AB-F6D8581CEAB0}"/>
              </a:ext>
            </a:extLst>
          </p:cNvPr>
          <p:cNvSpPr txBox="1"/>
          <p:nvPr/>
        </p:nvSpPr>
        <p:spPr>
          <a:xfrm>
            <a:off x="2035366" y="3938878"/>
            <a:ext cx="5073267" cy="307777"/>
          </a:xfrm>
          <a:prstGeom prst="rect">
            <a:avLst/>
          </a:prstGeom>
          <a:noFill/>
        </p:spPr>
        <p:txBody>
          <a:bodyPr wrap="square">
            <a:spAutoFit/>
          </a:bodyPr>
          <a:lstStyle/>
          <a:p>
            <a:pPr algn="ctr"/>
            <a:r>
              <a:rPr lang="en-US" b="1" i="1" dirty="0"/>
              <a:t>How Your Brain Processes Information </a:t>
            </a:r>
            <a:r>
              <a:rPr lang="en-US" b="1" dirty="0"/>
              <a:t>(1 min 04 </a:t>
            </a:r>
            <a:r>
              <a:rPr lang="en-US" b="1" dirty="0" err="1"/>
              <a:t>sek</a:t>
            </a:r>
            <a:r>
              <a:rPr lang="en-US" b="1" dirty="0"/>
              <a:t>)</a:t>
            </a:r>
          </a:p>
        </p:txBody>
      </p:sp>
    </p:spTree>
  </p:cSld>
  <p:clrMapOvr>
    <a:masterClrMapping/>
  </p:clrMapOvr>
</p:sld>
</file>

<file path=ppt/theme/theme1.xml><?xml version="1.0" encoding="utf-8"?>
<a:theme xmlns:a="http://schemas.openxmlformats.org/drawingml/2006/main" name="Color Creative XL by Slidesgo">
  <a:themeElements>
    <a:clrScheme name="Simple Light">
      <a:dk1>
        <a:srgbClr val="000000"/>
      </a:dk1>
      <a:lt1>
        <a:srgbClr val="FFFFFF"/>
      </a:lt1>
      <a:dk2>
        <a:srgbClr val="999999"/>
      </a:dk2>
      <a:lt2>
        <a:srgbClr val="434343"/>
      </a:lt2>
      <a:accent1>
        <a:srgbClr val="FACA32"/>
      </a:accent1>
      <a:accent2>
        <a:srgbClr val="00C8C4"/>
      </a:accent2>
      <a:accent3>
        <a:srgbClr val="E16282"/>
      </a:accent3>
      <a:accent4>
        <a:srgbClr val="E781A5"/>
      </a:accent4>
      <a:accent5>
        <a:srgbClr val="FFC305"/>
      </a:accent5>
      <a:accent6>
        <a:srgbClr val="03A8A5"/>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285</Words>
  <Application>Microsoft Office PowerPoint</Application>
  <PresentationFormat>On-screen Show (16:9)</PresentationFormat>
  <Paragraphs>30</Paragraphs>
  <Slides>10</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Times New Roman</vt:lpstr>
      <vt:lpstr>Oswald</vt:lpstr>
      <vt:lpstr>Oswald SemiBold</vt:lpstr>
      <vt:lpstr>Oswald Medium</vt:lpstr>
      <vt:lpstr>Open Sans Light</vt:lpstr>
      <vt:lpstr>Montserrat</vt:lpstr>
      <vt:lpstr>Roboto Condensed Light</vt:lpstr>
      <vt:lpstr>Livvic</vt:lpstr>
      <vt:lpstr>Britannic Bold</vt:lpstr>
      <vt:lpstr>Oswald MediumItalic</vt:lpstr>
      <vt:lpstr>Wingdings</vt:lpstr>
      <vt:lpstr>Arial</vt:lpstr>
      <vt:lpstr>Open Sans</vt:lpstr>
      <vt:lpstr>Calibri</vt:lpstr>
      <vt:lpstr>Montserrat Light</vt:lpstr>
      <vt:lpstr>Color Creative XL by Slidesgo</vt:lpstr>
      <vt:lpstr>Studievaardighede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Creativity!</dc:title>
  <dc:creator>Andrea Hufkie</dc:creator>
  <cp:lastModifiedBy>Andrea Hufkie</cp:lastModifiedBy>
  <cp:revision>8</cp:revision>
  <dcterms:modified xsi:type="dcterms:W3CDTF">2023-09-25T23:16:27Z</dcterms:modified>
</cp:coreProperties>
</file>