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8" r:id="rId3"/>
    <p:sldId id="268" r:id="rId4"/>
    <p:sldId id="260" r:id="rId5"/>
    <p:sldId id="257" r:id="rId6"/>
    <p:sldId id="261" r:id="rId7"/>
    <p:sldId id="274" r:id="rId8"/>
    <p:sldId id="272" r:id="rId9"/>
    <p:sldId id="264" r:id="rId10"/>
    <p:sldId id="265" r:id="rId11"/>
    <p:sldId id="266" r:id="rId12"/>
    <p:sldId id="27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CE7EA"/>
    <a:srgbClr val="304A1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FC70E0B-0BD8-4DA7-B76A-80882D59DB7C}" v="14" dt="2023-09-21T08:44:57.1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84412" autoAdjust="0"/>
  </p:normalViewPr>
  <p:slideViewPr>
    <p:cSldViewPr snapToGrid="0">
      <p:cViewPr varScale="1">
        <p:scale>
          <a:sx n="85" d="100"/>
          <a:sy n="85" d="100"/>
        </p:scale>
        <p:origin x="18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9FC70E0B-0BD8-4DA7-B76A-80882D59DB7C}"/>
    <pc:docChg chg="undo custSel modSld">
      <pc:chgData name="Hp Unit" userId="86ec350514542ee1" providerId="LiveId" clId="{9FC70E0B-0BD8-4DA7-B76A-80882D59DB7C}" dt="2023-09-21T08:52:59.541" v="470" actId="20577"/>
      <pc:docMkLst>
        <pc:docMk/>
      </pc:docMkLst>
      <pc:sldChg chg="modSp mod">
        <pc:chgData name="Hp Unit" userId="86ec350514542ee1" providerId="LiveId" clId="{9FC70E0B-0BD8-4DA7-B76A-80882D59DB7C}" dt="2023-09-21T08:52:59.541" v="470" actId="20577"/>
        <pc:sldMkLst>
          <pc:docMk/>
          <pc:sldMk cId="2615348162" sldId="256"/>
        </pc:sldMkLst>
        <pc:spChg chg="mod">
          <ac:chgData name="Hp Unit" userId="86ec350514542ee1" providerId="LiveId" clId="{9FC70E0B-0BD8-4DA7-B76A-80882D59DB7C}" dt="2023-09-21T08:52:54.484" v="461" actId="121"/>
          <ac:spMkLst>
            <pc:docMk/>
            <pc:sldMk cId="2615348162" sldId="256"/>
            <ac:spMk id="5" creationId="{67AE26C3-52AA-F296-0FFF-129A0071FD63}"/>
          </ac:spMkLst>
        </pc:spChg>
        <pc:spChg chg="mod">
          <ac:chgData name="Hp Unit" userId="86ec350514542ee1" providerId="LiveId" clId="{9FC70E0B-0BD8-4DA7-B76A-80882D59DB7C}" dt="2023-09-21T08:52:59.541" v="470" actId="20577"/>
          <ac:spMkLst>
            <pc:docMk/>
            <pc:sldMk cId="2615348162" sldId="256"/>
            <ac:spMk id="11" creationId="{7B976A9A-D2A7-41E0-F46B-E5133B5597D5}"/>
          </ac:spMkLst>
        </pc:spChg>
      </pc:sldChg>
      <pc:sldChg chg="modSp mod">
        <pc:chgData name="Hp Unit" userId="86ec350514542ee1" providerId="LiveId" clId="{9FC70E0B-0BD8-4DA7-B76A-80882D59DB7C}" dt="2023-09-21T08:40:29.483" v="116" actId="1076"/>
        <pc:sldMkLst>
          <pc:docMk/>
          <pc:sldMk cId="348901940" sldId="257"/>
        </pc:sldMkLst>
        <pc:spChg chg="mod">
          <ac:chgData name="Hp Unit" userId="86ec350514542ee1" providerId="LiveId" clId="{9FC70E0B-0BD8-4DA7-B76A-80882D59DB7C}" dt="2023-09-21T08:40:29.483" v="116" actId="1076"/>
          <ac:spMkLst>
            <pc:docMk/>
            <pc:sldMk cId="348901940" sldId="257"/>
            <ac:spMk id="3" creationId="{12DD42BD-9B63-152B-779E-6C1BD8CB7701}"/>
          </ac:spMkLst>
        </pc:spChg>
      </pc:sldChg>
      <pc:sldChg chg="modSp mod">
        <pc:chgData name="Hp Unit" userId="86ec350514542ee1" providerId="LiveId" clId="{9FC70E0B-0BD8-4DA7-B76A-80882D59DB7C}" dt="2023-09-21T08:38:12.713" v="80" actId="1076"/>
        <pc:sldMkLst>
          <pc:docMk/>
          <pc:sldMk cId="574441797" sldId="258"/>
        </pc:sldMkLst>
        <pc:spChg chg="mod">
          <ac:chgData name="Hp Unit" userId="86ec350514542ee1" providerId="LiveId" clId="{9FC70E0B-0BD8-4DA7-B76A-80882D59DB7C}" dt="2023-09-21T08:38:07.821" v="79" actId="1076"/>
          <ac:spMkLst>
            <pc:docMk/>
            <pc:sldMk cId="574441797" sldId="258"/>
            <ac:spMk id="8" creationId="{55971380-9CAA-4132-D4E7-C9A9548FE2EF}"/>
          </ac:spMkLst>
        </pc:spChg>
        <pc:spChg chg="mod">
          <ac:chgData name="Hp Unit" userId="86ec350514542ee1" providerId="LiveId" clId="{9FC70E0B-0BD8-4DA7-B76A-80882D59DB7C}" dt="2023-09-21T08:38:12.713" v="80" actId="1076"/>
          <ac:spMkLst>
            <pc:docMk/>
            <pc:sldMk cId="574441797" sldId="258"/>
            <ac:spMk id="9" creationId="{91F35BD7-076F-93C4-4366-63CAB811CB76}"/>
          </ac:spMkLst>
        </pc:spChg>
      </pc:sldChg>
      <pc:sldChg chg="modSp mod">
        <pc:chgData name="Hp Unit" userId="86ec350514542ee1" providerId="LiveId" clId="{9FC70E0B-0BD8-4DA7-B76A-80882D59DB7C}" dt="2023-09-21T08:39:31.470" v="106" actId="20577"/>
        <pc:sldMkLst>
          <pc:docMk/>
          <pc:sldMk cId="125726268" sldId="260"/>
        </pc:sldMkLst>
        <pc:spChg chg="mod">
          <ac:chgData name="Hp Unit" userId="86ec350514542ee1" providerId="LiveId" clId="{9FC70E0B-0BD8-4DA7-B76A-80882D59DB7C}" dt="2023-09-21T08:38:43.409" v="88"/>
          <ac:spMkLst>
            <pc:docMk/>
            <pc:sldMk cId="125726268" sldId="260"/>
            <ac:spMk id="9" creationId="{91F35BD7-076F-93C4-4366-63CAB811CB76}"/>
          </ac:spMkLst>
        </pc:spChg>
        <pc:spChg chg="mod">
          <ac:chgData name="Hp Unit" userId="86ec350514542ee1" providerId="LiveId" clId="{9FC70E0B-0BD8-4DA7-B76A-80882D59DB7C}" dt="2023-09-21T08:39:31.470" v="106" actId="20577"/>
          <ac:spMkLst>
            <pc:docMk/>
            <pc:sldMk cId="125726268" sldId="260"/>
            <ac:spMk id="10" creationId="{9C726159-075E-BD48-1144-C5ED74B9D890}"/>
          </ac:spMkLst>
        </pc:spChg>
      </pc:sldChg>
      <pc:sldChg chg="modSp mod">
        <pc:chgData name="Hp Unit" userId="86ec350514542ee1" providerId="LiveId" clId="{9FC70E0B-0BD8-4DA7-B76A-80882D59DB7C}" dt="2023-09-21T08:40:42.149" v="119" actId="20577"/>
        <pc:sldMkLst>
          <pc:docMk/>
          <pc:sldMk cId="3160655142" sldId="261"/>
        </pc:sldMkLst>
        <pc:spChg chg="mod">
          <ac:chgData name="Hp Unit" userId="86ec350514542ee1" providerId="LiveId" clId="{9FC70E0B-0BD8-4DA7-B76A-80882D59DB7C}" dt="2023-09-21T08:40:42.149" v="119" actId="20577"/>
          <ac:spMkLst>
            <pc:docMk/>
            <pc:sldMk cId="3160655142" sldId="261"/>
            <ac:spMk id="4" creationId="{4F99C1D0-C837-39AB-441F-B8B3732FD2E5}"/>
          </ac:spMkLst>
        </pc:spChg>
      </pc:sldChg>
      <pc:sldChg chg="modSp mod">
        <pc:chgData name="Hp Unit" userId="86ec350514542ee1" providerId="LiveId" clId="{9FC70E0B-0BD8-4DA7-B76A-80882D59DB7C}" dt="2023-09-21T08:42:14.619" v="132" actId="120"/>
        <pc:sldMkLst>
          <pc:docMk/>
          <pc:sldMk cId="1160639125" sldId="264"/>
        </pc:sldMkLst>
        <pc:spChg chg="mod">
          <ac:chgData name="Hp Unit" userId="86ec350514542ee1" providerId="LiveId" clId="{9FC70E0B-0BD8-4DA7-B76A-80882D59DB7C}" dt="2023-09-21T08:42:14.619" v="132" actId="120"/>
          <ac:spMkLst>
            <pc:docMk/>
            <pc:sldMk cId="1160639125" sldId="264"/>
            <ac:spMk id="8" creationId="{4DEF5504-6756-00F9-95BE-966ADD53BD86}"/>
          </ac:spMkLst>
        </pc:spChg>
      </pc:sldChg>
      <pc:sldChg chg="modSp mod">
        <pc:chgData name="Hp Unit" userId="86ec350514542ee1" providerId="LiveId" clId="{9FC70E0B-0BD8-4DA7-B76A-80882D59DB7C}" dt="2023-09-21T08:48:08.103" v="423" actId="20577"/>
        <pc:sldMkLst>
          <pc:docMk/>
          <pc:sldMk cId="717051954" sldId="265"/>
        </pc:sldMkLst>
        <pc:spChg chg="mod">
          <ac:chgData name="Hp Unit" userId="86ec350514542ee1" providerId="LiveId" clId="{9FC70E0B-0BD8-4DA7-B76A-80882D59DB7C}" dt="2023-09-21T08:48:08.103" v="423" actId="20577"/>
          <ac:spMkLst>
            <pc:docMk/>
            <pc:sldMk cId="717051954" sldId="265"/>
            <ac:spMk id="5" creationId="{915CED1B-0C01-3045-A55F-0526DB41A73A}"/>
          </ac:spMkLst>
        </pc:spChg>
        <pc:spChg chg="mod">
          <ac:chgData name="Hp Unit" userId="86ec350514542ee1" providerId="LiveId" clId="{9FC70E0B-0BD8-4DA7-B76A-80882D59DB7C}" dt="2023-09-21T08:45:55.926" v="359" actId="20577"/>
          <ac:spMkLst>
            <pc:docMk/>
            <pc:sldMk cId="717051954" sldId="265"/>
            <ac:spMk id="7" creationId="{CC7ED6CF-6257-5A37-F42C-E67EB9810AFB}"/>
          </ac:spMkLst>
        </pc:spChg>
        <pc:spChg chg="mod">
          <ac:chgData name="Hp Unit" userId="86ec350514542ee1" providerId="LiveId" clId="{9FC70E0B-0BD8-4DA7-B76A-80882D59DB7C}" dt="2023-09-21T08:45:05.703" v="208" actId="1076"/>
          <ac:spMkLst>
            <pc:docMk/>
            <pc:sldMk cId="717051954" sldId="265"/>
            <ac:spMk id="8" creationId="{4DEF5504-6756-00F9-95BE-966ADD53BD86}"/>
          </ac:spMkLst>
        </pc:spChg>
      </pc:sldChg>
      <pc:sldChg chg="modSp mod">
        <pc:chgData name="Hp Unit" userId="86ec350514542ee1" providerId="LiveId" clId="{9FC70E0B-0BD8-4DA7-B76A-80882D59DB7C}" dt="2023-09-21T08:43:31.970" v="198" actId="1076"/>
        <pc:sldMkLst>
          <pc:docMk/>
          <pc:sldMk cId="2618925027" sldId="266"/>
        </pc:sldMkLst>
        <pc:spChg chg="mod">
          <ac:chgData name="Hp Unit" userId="86ec350514542ee1" providerId="LiveId" clId="{9FC70E0B-0BD8-4DA7-B76A-80882D59DB7C}" dt="2023-09-21T08:42:48.177" v="175" actId="1076"/>
          <ac:spMkLst>
            <pc:docMk/>
            <pc:sldMk cId="2618925027" sldId="266"/>
            <ac:spMk id="3" creationId="{700BAFE2-BF39-DB4F-7FE5-64885E133D52}"/>
          </ac:spMkLst>
        </pc:spChg>
        <pc:spChg chg="mod">
          <ac:chgData name="Hp Unit" userId="86ec350514542ee1" providerId="LiveId" clId="{9FC70E0B-0BD8-4DA7-B76A-80882D59DB7C}" dt="2023-09-21T08:43:08.416" v="194" actId="20577"/>
          <ac:spMkLst>
            <pc:docMk/>
            <pc:sldMk cId="2618925027" sldId="266"/>
            <ac:spMk id="5" creationId="{79A13BF4-1876-3E3B-274C-11D5D4455653}"/>
          </ac:spMkLst>
        </pc:spChg>
        <pc:spChg chg="mod">
          <ac:chgData name="Hp Unit" userId="86ec350514542ee1" providerId="LiveId" clId="{9FC70E0B-0BD8-4DA7-B76A-80882D59DB7C}" dt="2023-09-21T08:43:00.898" v="184" actId="1076"/>
          <ac:spMkLst>
            <pc:docMk/>
            <pc:sldMk cId="2618925027" sldId="266"/>
            <ac:spMk id="6" creationId="{E5D8A357-2F69-2D75-A939-B4F19C6214D3}"/>
          </ac:spMkLst>
        </pc:spChg>
        <pc:spChg chg="mod">
          <ac:chgData name="Hp Unit" userId="86ec350514542ee1" providerId="LiveId" clId="{9FC70E0B-0BD8-4DA7-B76A-80882D59DB7C}" dt="2023-09-21T08:42:49.737" v="177" actId="20577"/>
          <ac:spMkLst>
            <pc:docMk/>
            <pc:sldMk cId="2618925027" sldId="266"/>
            <ac:spMk id="7" creationId="{65836F87-4770-DC6F-82C8-09D42BAAC0A1}"/>
          </ac:spMkLst>
        </pc:spChg>
        <pc:spChg chg="mod">
          <ac:chgData name="Hp Unit" userId="86ec350514542ee1" providerId="LiveId" clId="{9FC70E0B-0BD8-4DA7-B76A-80882D59DB7C}" dt="2023-09-21T08:42:30.278" v="145" actId="20577"/>
          <ac:spMkLst>
            <pc:docMk/>
            <pc:sldMk cId="2618925027" sldId="266"/>
            <ac:spMk id="8" creationId="{9532C213-57BC-908D-B632-2B9D609805BD}"/>
          </ac:spMkLst>
        </pc:spChg>
        <pc:spChg chg="mod">
          <ac:chgData name="Hp Unit" userId="86ec350514542ee1" providerId="LiveId" clId="{9FC70E0B-0BD8-4DA7-B76A-80882D59DB7C}" dt="2023-09-21T08:43:31.970" v="198" actId="1076"/>
          <ac:spMkLst>
            <pc:docMk/>
            <pc:sldMk cId="2618925027" sldId="266"/>
            <ac:spMk id="13" creationId="{B624AADD-E748-6FF4-348B-135C31851013}"/>
          </ac:spMkLst>
        </pc:spChg>
        <pc:picChg chg="mod">
          <ac:chgData name="Hp Unit" userId="86ec350514542ee1" providerId="LiveId" clId="{9FC70E0B-0BD8-4DA7-B76A-80882D59DB7C}" dt="2023-09-21T08:42:44.956" v="174" actId="1076"/>
          <ac:picMkLst>
            <pc:docMk/>
            <pc:sldMk cId="2618925027" sldId="266"/>
            <ac:picMk id="4" creationId="{7815E66D-538A-C4C4-32A5-B6888EFAFBC7}"/>
          </ac:picMkLst>
        </pc:picChg>
      </pc:sldChg>
      <pc:sldChg chg="modSp mod">
        <pc:chgData name="Hp Unit" userId="86ec350514542ee1" providerId="LiveId" clId="{9FC70E0B-0BD8-4DA7-B76A-80882D59DB7C}" dt="2023-09-21T08:38:29.052" v="87" actId="20577"/>
        <pc:sldMkLst>
          <pc:docMk/>
          <pc:sldMk cId="3675526952" sldId="268"/>
        </pc:sldMkLst>
        <pc:spChg chg="mod">
          <ac:chgData name="Hp Unit" userId="86ec350514542ee1" providerId="LiveId" clId="{9FC70E0B-0BD8-4DA7-B76A-80882D59DB7C}" dt="2023-09-21T08:38:29.052" v="87" actId="20577"/>
          <ac:spMkLst>
            <pc:docMk/>
            <pc:sldMk cId="3675526952" sldId="268"/>
            <ac:spMk id="8" creationId="{55971380-9CAA-4132-D4E7-C9A9548FE2EF}"/>
          </ac:spMkLst>
        </pc:spChg>
        <pc:spChg chg="mod">
          <ac:chgData name="Hp Unit" userId="86ec350514542ee1" providerId="LiveId" clId="{9FC70E0B-0BD8-4DA7-B76A-80882D59DB7C}" dt="2023-09-21T08:38:20.871" v="81"/>
          <ac:spMkLst>
            <pc:docMk/>
            <pc:sldMk cId="3675526952" sldId="268"/>
            <ac:spMk id="9" creationId="{91F35BD7-076F-93C4-4366-63CAB811CB76}"/>
          </ac:spMkLst>
        </pc:spChg>
      </pc:sldChg>
      <pc:sldChg chg="modSp mod">
        <pc:chgData name="Hp Unit" userId="86ec350514542ee1" providerId="LiveId" clId="{9FC70E0B-0BD8-4DA7-B76A-80882D59DB7C}" dt="2023-09-21T08:42:02.961" v="131"/>
        <pc:sldMkLst>
          <pc:docMk/>
          <pc:sldMk cId="3546134203" sldId="272"/>
        </pc:sldMkLst>
        <pc:spChg chg="mod">
          <ac:chgData name="Hp Unit" userId="86ec350514542ee1" providerId="LiveId" clId="{9FC70E0B-0BD8-4DA7-B76A-80882D59DB7C}" dt="2023-09-21T08:41:43.350" v="128"/>
          <ac:spMkLst>
            <pc:docMk/>
            <pc:sldMk cId="3546134203" sldId="272"/>
            <ac:spMk id="5" creationId="{AEBF4903-30FC-6FF1-5594-E75C175C0496}"/>
          </ac:spMkLst>
        </pc:spChg>
        <pc:spChg chg="mod">
          <ac:chgData name="Hp Unit" userId="86ec350514542ee1" providerId="LiveId" clId="{9FC70E0B-0BD8-4DA7-B76A-80882D59DB7C}" dt="2023-09-21T08:42:02.961" v="131"/>
          <ac:spMkLst>
            <pc:docMk/>
            <pc:sldMk cId="3546134203" sldId="272"/>
            <ac:spMk id="18" creationId="{6FD6FB44-1D86-C53B-F254-F1E8FD46B4BF}"/>
          </ac:spMkLst>
        </pc:spChg>
      </pc:sldChg>
      <pc:sldChg chg="addSp modSp mod">
        <pc:chgData name="Hp Unit" userId="86ec350514542ee1" providerId="LiveId" clId="{9FC70E0B-0BD8-4DA7-B76A-80882D59DB7C}" dt="2023-09-21T08:44:28.219" v="205" actId="14100"/>
        <pc:sldMkLst>
          <pc:docMk/>
          <pc:sldMk cId="0" sldId="273"/>
        </pc:sldMkLst>
        <pc:spChg chg="add mod">
          <ac:chgData name="Hp Unit" userId="86ec350514542ee1" providerId="LiveId" clId="{9FC70E0B-0BD8-4DA7-B76A-80882D59DB7C}" dt="2023-09-21T08:44:28.219" v="205" actId="14100"/>
          <ac:spMkLst>
            <pc:docMk/>
            <pc:sldMk cId="0" sldId="273"/>
            <ac:spMk id="3" creationId="{F08E923C-F4D8-F1DB-0B1B-374E39258CFE}"/>
          </ac:spMkLst>
        </pc:spChg>
      </pc:sldChg>
      <pc:sldChg chg="modSp mod">
        <pc:chgData name="Hp Unit" userId="86ec350514542ee1" providerId="LiveId" clId="{9FC70E0B-0BD8-4DA7-B76A-80882D59DB7C}" dt="2023-09-21T08:40:57.478" v="123" actId="404"/>
        <pc:sldMkLst>
          <pc:docMk/>
          <pc:sldMk cId="3669874619" sldId="274"/>
        </pc:sldMkLst>
        <pc:spChg chg="mod">
          <ac:chgData name="Hp Unit" userId="86ec350514542ee1" providerId="LiveId" clId="{9FC70E0B-0BD8-4DA7-B76A-80882D59DB7C}" dt="2023-09-21T08:40:57.478" v="123" actId="404"/>
          <ac:spMkLst>
            <pc:docMk/>
            <pc:sldMk cId="3669874619" sldId="274"/>
            <ac:spMk id="14" creationId="{39A84D14-59DD-3A75-2B09-78B1D7EE837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77A71B-DDE6-493F-B4EB-AD101B5863B5}" type="datetimeFigureOut">
              <a:rPr lang="en-ZA" smtClean="0"/>
              <a:t>2023/09/22</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C9FB3B-C869-476A-BA5C-18AD793F49EC}" type="slidenum">
              <a:rPr lang="en-ZA" smtClean="0"/>
              <a:t>‹#›</a:t>
            </a:fld>
            <a:endParaRPr lang="en-ZA"/>
          </a:p>
        </p:txBody>
      </p:sp>
    </p:spTree>
    <p:extLst>
      <p:ext uri="{BB962C8B-B14F-4D97-AF65-F5344CB8AC3E}">
        <p14:creationId xmlns:p14="http://schemas.microsoft.com/office/powerpoint/2010/main" val="38369919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CCC9FB3B-C869-476A-BA5C-18AD793F49EC}" type="slidenum">
              <a:rPr lang="en-ZA" smtClean="0"/>
              <a:t>1</a:t>
            </a:fld>
            <a:endParaRPr lang="en-ZA"/>
          </a:p>
        </p:txBody>
      </p:sp>
    </p:spTree>
    <p:extLst>
      <p:ext uri="{BB962C8B-B14F-4D97-AF65-F5344CB8AC3E}">
        <p14:creationId xmlns:p14="http://schemas.microsoft.com/office/powerpoint/2010/main" val="30219308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group will take ONE of the options and will fill in their worksheet – try to create a definition of that form of funding, </a:t>
            </a:r>
          </a:p>
          <a:p>
            <a:r>
              <a:rPr lang="en-US" dirty="0"/>
              <a:t>Mention positives and negatives of that type of funding. </a:t>
            </a:r>
          </a:p>
          <a:p>
            <a:r>
              <a:rPr lang="en-US" dirty="0"/>
              <a:t>Share these answers with one another. </a:t>
            </a:r>
          </a:p>
          <a:p>
            <a:r>
              <a:rPr lang="en-US" dirty="0"/>
              <a:t>There are also answers in the Content sheet and a list of study scholarships, loans, </a:t>
            </a:r>
            <a:r>
              <a:rPr lang="en-US" dirty="0" err="1"/>
              <a:t>burasaries</a:t>
            </a:r>
            <a:r>
              <a:rPr lang="en-US" dirty="0"/>
              <a:t> and internships are available in the lesson </a:t>
            </a:r>
            <a:r>
              <a:rPr lang="en-US" dirty="0" err="1"/>
              <a:t>cont</a:t>
            </a:r>
            <a:endParaRPr lang="en-US" dirty="0"/>
          </a:p>
          <a:p>
            <a:endParaRPr lang="en-ZA" dirty="0"/>
          </a:p>
        </p:txBody>
      </p:sp>
      <p:sp>
        <p:nvSpPr>
          <p:cNvPr id="4" name="Slide Number Placeholder 3"/>
          <p:cNvSpPr>
            <a:spLocks noGrp="1"/>
          </p:cNvSpPr>
          <p:nvPr>
            <p:ph type="sldNum" sz="quarter" idx="5"/>
          </p:nvPr>
        </p:nvSpPr>
        <p:spPr/>
        <p:txBody>
          <a:bodyPr/>
          <a:lstStyle/>
          <a:p>
            <a:fld id="{CCC9FB3B-C869-476A-BA5C-18AD793F49EC}" type="slidenum">
              <a:rPr lang="en-ZA" smtClean="0"/>
              <a:t>11</a:t>
            </a:fld>
            <a:endParaRPr lang="en-ZA"/>
          </a:p>
        </p:txBody>
      </p:sp>
    </p:spTree>
    <p:extLst>
      <p:ext uri="{BB962C8B-B14F-4D97-AF65-F5344CB8AC3E}">
        <p14:creationId xmlns:p14="http://schemas.microsoft.com/office/powerpoint/2010/main" val="30219039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9" name="Google Shape;89;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200"/>
              <a:buFont typeface="Noto Sans Symbols"/>
              <a:buNone/>
            </a:pPr>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Activity 1: Brainstorm and share what comes to mind when we think about these two words. </a:t>
            </a:r>
          </a:p>
          <a:p>
            <a:r>
              <a:rPr lang="en-US" dirty="0"/>
              <a:t>Write the responses on the board and then sort them into “Positive” “Negative” and “Neutral” word connotations.</a:t>
            </a:r>
          </a:p>
          <a:p>
            <a:r>
              <a:rPr lang="en-ZA" dirty="0"/>
              <a:t>What is the difference between learning and education? </a:t>
            </a:r>
          </a:p>
        </p:txBody>
      </p:sp>
      <p:sp>
        <p:nvSpPr>
          <p:cNvPr id="4" name="Slide Number Placeholder 3"/>
          <p:cNvSpPr>
            <a:spLocks noGrp="1"/>
          </p:cNvSpPr>
          <p:nvPr>
            <p:ph type="sldNum" sz="quarter" idx="5"/>
          </p:nvPr>
        </p:nvSpPr>
        <p:spPr/>
        <p:txBody>
          <a:bodyPr/>
          <a:lstStyle/>
          <a:p>
            <a:fld id="{CCC9FB3B-C869-476A-BA5C-18AD793F49EC}" type="slidenum">
              <a:rPr lang="en-ZA" smtClean="0"/>
              <a:t>2</a:t>
            </a:fld>
            <a:endParaRPr lang="en-ZA"/>
          </a:p>
        </p:txBody>
      </p:sp>
    </p:spTree>
    <p:extLst>
      <p:ext uri="{BB962C8B-B14F-4D97-AF65-F5344CB8AC3E}">
        <p14:creationId xmlns:p14="http://schemas.microsoft.com/office/powerpoint/2010/main" val="36863772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Activity 2: What is the difference between learning and education? </a:t>
            </a:r>
          </a:p>
        </p:txBody>
      </p:sp>
      <p:sp>
        <p:nvSpPr>
          <p:cNvPr id="4" name="Slide Number Placeholder 3"/>
          <p:cNvSpPr>
            <a:spLocks noGrp="1"/>
          </p:cNvSpPr>
          <p:nvPr>
            <p:ph type="sldNum" sz="quarter" idx="5"/>
          </p:nvPr>
        </p:nvSpPr>
        <p:spPr/>
        <p:txBody>
          <a:bodyPr/>
          <a:lstStyle/>
          <a:p>
            <a:fld id="{CCC9FB3B-C869-476A-BA5C-18AD793F49EC}" type="slidenum">
              <a:rPr lang="en-ZA" smtClean="0"/>
              <a:t>3</a:t>
            </a:fld>
            <a:endParaRPr lang="en-ZA"/>
          </a:p>
        </p:txBody>
      </p:sp>
    </p:spTree>
    <p:extLst>
      <p:ext uri="{BB962C8B-B14F-4D97-AF65-F5344CB8AC3E}">
        <p14:creationId xmlns:p14="http://schemas.microsoft.com/office/powerpoint/2010/main" val="22743569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Share the definition of Lifelong learning </a:t>
            </a:r>
          </a:p>
          <a:p>
            <a:endParaRPr lang="en-ZA" dirty="0"/>
          </a:p>
        </p:txBody>
      </p:sp>
      <p:sp>
        <p:nvSpPr>
          <p:cNvPr id="4" name="Slide Number Placeholder 3"/>
          <p:cNvSpPr>
            <a:spLocks noGrp="1"/>
          </p:cNvSpPr>
          <p:nvPr>
            <p:ph type="sldNum" sz="quarter" idx="5"/>
          </p:nvPr>
        </p:nvSpPr>
        <p:spPr/>
        <p:txBody>
          <a:bodyPr/>
          <a:lstStyle/>
          <a:p>
            <a:fld id="{CCC9FB3B-C869-476A-BA5C-18AD793F49EC}" type="slidenum">
              <a:rPr lang="en-ZA" smtClean="0"/>
              <a:t>4</a:t>
            </a:fld>
            <a:endParaRPr lang="en-ZA"/>
          </a:p>
        </p:txBody>
      </p:sp>
    </p:spTree>
    <p:extLst>
      <p:ext uri="{BB962C8B-B14F-4D97-AF65-F5344CB8AC3E}">
        <p14:creationId xmlns:p14="http://schemas.microsoft.com/office/powerpoint/2010/main" val="16609463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you agree with the statement or not? Why or why not? </a:t>
            </a:r>
            <a:endParaRPr lang="en-ZA" dirty="0"/>
          </a:p>
        </p:txBody>
      </p:sp>
      <p:sp>
        <p:nvSpPr>
          <p:cNvPr id="4" name="Slide Number Placeholder 3"/>
          <p:cNvSpPr>
            <a:spLocks noGrp="1"/>
          </p:cNvSpPr>
          <p:nvPr>
            <p:ph type="sldNum" sz="quarter" idx="5"/>
          </p:nvPr>
        </p:nvSpPr>
        <p:spPr/>
        <p:txBody>
          <a:bodyPr/>
          <a:lstStyle/>
          <a:p>
            <a:fld id="{CCC9FB3B-C869-476A-BA5C-18AD793F49EC}" type="slidenum">
              <a:rPr lang="en-ZA" smtClean="0"/>
              <a:t>5</a:t>
            </a:fld>
            <a:endParaRPr lang="en-ZA"/>
          </a:p>
        </p:txBody>
      </p:sp>
    </p:spTree>
    <p:extLst>
      <p:ext uri="{BB962C8B-B14F-4D97-AF65-F5344CB8AC3E}">
        <p14:creationId xmlns:p14="http://schemas.microsoft.com/office/powerpoint/2010/main" val="39177034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story of </a:t>
            </a:r>
            <a:r>
              <a:rPr lang="en-US" dirty="0" err="1"/>
              <a:t>Doreetha</a:t>
            </a:r>
            <a:r>
              <a:rPr lang="en-US" dirty="0"/>
              <a:t> Daniels, nearing 100 years old. Ask what kinds of characteristics of a lifelong learner she displays. </a:t>
            </a:r>
          </a:p>
          <a:p>
            <a:r>
              <a:rPr lang="en-US" dirty="0"/>
              <a:t>Make a list of other characteristics of a lifelong learner. </a:t>
            </a:r>
            <a:endParaRPr lang="en-ZA" dirty="0"/>
          </a:p>
        </p:txBody>
      </p:sp>
      <p:sp>
        <p:nvSpPr>
          <p:cNvPr id="4" name="Slide Number Placeholder 3"/>
          <p:cNvSpPr>
            <a:spLocks noGrp="1"/>
          </p:cNvSpPr>
          <p:nvPr>
            <p:ph type="sldNum" sz="quarter" idx="5"/>
          </p:nvPr>
        </p:nvSpPr>
        <p:spPr/>
        <p:txBody>
          <a:bodyPr/>
          <a:lstStyle/>
          <a:p>
            <a:fld id="{CCC9FB3B-C869-476A-BA5C-18AD793F49EC}" type="slidenum">
              <a:rPr lang="en-ZA" smtClean="0"/>
              <a:t>6</a:t>
            </a:fld>
            <a:endParaRPr lang="en-ZA"/>
          </a:p>
        </p:txBody>
      </p:sp>
    </p:spTree>
    <p:extLst>
      <p:ext uri="{BB962C8B-B14F-4D97-AF65-F5344CB8AC3E}">
        <p14:creationId xmlns:p14="http://schemas.microsoft.com/office/powerpoint/2010/main" val="42610731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story of </a:t>
            </a:r>
            <a:r>
              <a:rPr lang="en-US" dirty="0" err="1"/>
              <a:t>Doreetha</a:t>
            </a:r>
            <a:r>
              <a:rPr lang="en-US" dirty="0"/>
              <a:t> Daniels, nearing 100 years old. Ask what kinds of characteristics of a lifelong learner she displays. </a:t>
            </a:r>
          </a:p>
          <a:p>
            <a:r>
              <a:rPr lang="en-US" dirty="0"/>
              <a:t>Make a list of other characteristics of a lifelong learner. </a:t>
            </a:r>
            <a:endParaRPr lang="en-ZA" dirty="0"/>
          </a:p>
        </p:txBody>
      </p:sp>
      <p:sp>
        <p:nvSpPr>
          <p:cNvPr id="4" name="Slide Number Placeholder 3"/>
          <p:cNvSpPr>
            <a:spLocks noGrp="1"/>
          </p:cNvSpPr>
          <p:nvPr>
            <p:ph type="sldNum" sz="quarter" idx="5"/>
          </p:nvPr>
        </p:nvSpPr>
        <p:spPr/>
        <p:txBody>
          <a:bodyPr/>
          <a:lstStyle/>
          <a:p>
            <a:fld id="{CCC9FB3B-C869-476A-BA5C-18AD793F49EC}" type="slidenum">
              <a:rPr lang="en-ZA" smtClean="0"/>
              <a:t>7</a:t>
            </a:fld>
            <a:endParaRPr lang="en-ZA"/>
          </a:p>
        </p:txBody>
      </p:sp>
    </p:spTree>
    <p:extLst>
      <p:ext uri="{BB962C8B-B14F-4D97-AF65-F5344CB8AC3E}">
        <p14:creationId xmlns:p14="http://schemas.microsoft.com/office/powerpoint/2010/main" val="36809202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Shared reading: Read the details (on this slide) of our own great LIFELONG LEARNER. </a:t>
            </a:r>
          </a:p>
          <a:p>
            <a:r>
              <a:rPr lang="en-US" dirty="0"/>
              <a:t>Through this brief look at a statement by Nelson Mandela and three quotations about his belief about learning and education, we want to again identify the characteristics of a lifelong learner and how lifelong learning can also be life-wide – not confined to just formal spaces but all experiences – and the characteristic of embracing learning from things we experience. And also life-deep learning – that learning is about knowledge, experience, and growth and development as people. </a:t>
            </a:r>
          </a:p>
          <a:p>
            <a:r>
              <a:rPr lang="en-US" dirty="0"/>
              <a:t>.  </a:t>
            </a:r>
          </a:p>
        </p:txBody>
      </p:sp>
      <p:sp>
        <p:nvSpPr>
          <p:cNvPr id="4" name="Slide Number Placeholder 3"/>
          <p:cNvSpPr>
            <a:spLocks noGrp="1"/>
          </p:cNvSpPr>
          <p:nvPr>
            <p:ph type="sldNum" sz="quarter" idx="5"/>
          </p:nvPr>
        </p:nvSpPr>
        <p:spPr/>
        <p:txBody>
          <a:bodyPr/>
          <a:lstStyle/>
          <a:p>
            <a:fld id="{CCC9FB3B-C869-476A-BA5C-18AD793F49EC}" type="slidenum">
              <a:rPr lang="en-ZA" smtClean="0"/>
              <a:t>8</a:t>
            </a:fld>
            <a:endParaRPr lang="en-ZA"/>
          </a:p>
        </p:txBody>
      </p:sp>
    </p:spTree>
    <p:extLst>
      <p:ext uri="{BB962C8B-B14F-4D97-AF65-F5344CB8AC3E}">
        <p14:creationId xmlns:p14="http://schemas.microsoft.com/office/powerpoint/2010/main" val="42610731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statistics and let’s try to brainstorm some ideas for a student finding themselves in this position. </a:t>
            </a:r>
          </a:p>
          <a:p>
            <a:r>
              <a:rPr lang="en-US" dirty="0"/>
              <a:t>Each group will take ONE of the options and will fill in their worksheet – try to create a definition of that form of funding, </a:t>
            </a:r>
          </a:p>
          <a:p>
            <a:r>
              <a:rPr lang="en-US" dirty="0"/>
              <a:t>Mention positives and negatives of that type of funding. </a:t>
            </a:r>
          </a:p>
          <a:p>
            <a:r>
              <a:rPr lang="en-US" dirty="0"/>
              <a:t>Share these answers with one another. </a:t>
            </a:r>
          </a:p>
          <a:p>
            <a:endParaRPr lang="en-US" dirty="0"/>
          </a:p>
          <a:p>
            <a:endParaRPr lang="en-ZA" dirty="0"/>
          </a:p>
        </p:txBody>
      </p:sp>
      <p:sp>
        <p:nvSpPr>
          <p:cNvPr id="4" name="Slide Number Placeholder 3"/>
          <p:cNvSpPr>
            <a:spLocks noGrp="1"/>
          </p:cNvSpPr>
          <p:nvPr>
            <p:ph type="sldNum" sz="quarter" idx="5"/>
          </p:nvPr>
        </p:nvSpPr>
        <p:spPr/>
        <p:txBody>
          <a:bodyPr/>
          <a:lstStyle/>
          <a:p>
            <a:fld id="{CCC9FB3B-C869-476A-BA5C-18AD793F49EC}" type="slidenum">
              <a:rPr lang="en-ZA" smtClean="0"/>
              <a:t>10</a:t>
            </a:fld>
            <a:endParaRPr lang="en-ZA"/>
          </a:p>
        </p:txBody>
      </p:sp>
    </p:spTree>
    <p:extLst>
      <p:ext uri="{BB962C8B-B14F-4D97-AF65-F5344CB8AC3E}">
        <p14:creationId xmlns:p14="http://schemas.microsoft.com/office/powerpoint/2010/main" val="15693809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459A7-3092-E091-61D0-BFCD07B77B4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38224F0E-1D7B-D27B-AF4D-E878F436CF6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02B054E7-44D3-6F34-AB36-D24B52A8E8EF}"/>
              </a:ext>
            </a:extLst>
          </p:cNvPr>
          <p:cNvSpPr>
            <a:spLocks noGrp="1"/>
          </p:cNvSpPr>
          <p:nvPr>
            <p:ph type="dt" sz="half" idx="10"/>
          </p:nvPr>
        </p:nvSpPr>
        <p:spPr/>
        <p:txBody>
          <a:bodyPr/>
          <a:lstStyle/>
          <a:p>
            <a:fld id="{5B9FDF05-B423-4AA6-B930-F7B8BE8CCB07}" type="datetimeFigureOut">
              <a:rPr lang="en-ZA" smtClean="0"/>
              <a:t>2023/09/22</a:t>
            </a:fld>
            <a:endParaRPr lang="en-ZA"/>
          </a:p>
        </p:txBody>
      </p:sp>
      <p:sp>
        <p:nvSpPr>
          <p:cNvPr id="5" name="Footer Placeholder 4">
            <a:extLst>
              <a:ext uri="{FF2B5EF4-FFF2-40B4-BE49-F238E27FC236}">
                <a16:creationId xmlns:a16="http://schemas.microsoft.com/office/drawing/2014/main" id="{E37231C1-8922-7419-7246-963FDC9D6E05}"/>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FA238D50-5BE1-8B7C-A9C2-F44A5E185D2A}"/>
              </a:ext>
            </a:extLst>
          </p:cNvPr>
          <p:cNvSpPr>
            <a:spLocks noGrp="1"/>
          </p:cNvSpPr>
          <p:nvPr>
            <p:ph type="sldNum" sz="quarter" idx="12"/>
          </p:nvPr>
        </p:nvSpPr>
        <p:spPr/>
        <p:txBody>
          <a:bodyPr/>
          <a:lstStyle/>
          <a:p>
            <a:fld id="{A69ACD51-98F8-4EC4-AEEF-3007A71D3BBF}" type="slidenum">
              <a:rPr lang="en-ZA" smtClean="0"/>
              <a:t>‹#›</a:t>
            </a:fld>
            <a:endParaRPr lang="en-ZA"/>
          </a:p>
        </p:txBody>
      </p:sp>
    </p:spTree>
    <p:extLst>
      <p:ext uri="{BB962C8B-B14F-4D97-AF65-F5344CB8AC3E}">
        <p14:creationId xmlns:p14="http://schemas.microsoft.com/office/powerpoint/2010/main" val="1502552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45178-D63E-F542-AA33-4BBFA415B4BD}"/>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8CECD8CF-C7D1-D38C-5BF1-2ABF5D91970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EC9D9766-F08C-ABC5-2E18-B3CF8B342EAC}"/>
              </a:ext>
            </a:extLst>
          </p:cNvPr>
          <p:cNvSpPr>
            <a:spLocks noGrp="1"/>
          </p:cNvSpPr>
          <p:nvPr>
            <p:ph type="dt" sz="half" idx="10"/>
          </p:nvPr>
        </p:nvSpPr>
        <p:spPr/>
        <p:txBody>
          <a:bodyPr/>
          <a:lstStyle/>
          <a:p>
            <a:fld id="{5B9FDF05-B423-4AA6-B930-F7B8BE8CCB07}" type="datetimeFigureOut">
              <a:rPr lang="en-ZA" smtClean="0"/>
              <a:t>2023/09/22</a:t>
            </a:fld>
            <a:endParaRPr lang="en-ZA"/>
          </a:p>
        </p:txBody>
      </p:sp>
      <p:sp>
        <p:nvSpPr>
          <p:cNvPr id="5" name="Footer Placeholder 4">
            <a:extLst>
              <a:ext uri="{FF2B5EF4-FFF2-40B4-BE49-F238E27FC236}">
                <a16:creationId xmlns:a16="http://schemas.microsoft.com/office/drawing/2014/main" id="{F327EB67-A7DD-1F7B-021D-B9BFC78419F4}"/>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8F80BF61-030D-77E6-A02E-5AC12018EC22}"/>
              </a:ext>
            </a:extLst>
          </p:cNvPr>
          <p:cNvSpPr>
            <a:spLocks noGrp="1"/>
          </p:cNvSpPr>
          <p:nvPr>
            <p:ph type="sldNum" sz="quarter" idx="12"/>
          </p:nvPr>
        </p:nvSpPr>
        <p:spPr/>
        <p:txBody>
          <a:bodyPr/>
          <a:lstStyle/>
          <a:p>
            <a:fld id="{A69ACD51-98F8-4EC4-AEEF-3007A71D3BBF}" type="slidenum">
              <a:rPr lang="en-ZA" smtClean="0"/>
              <a:t>‹#›</a:t>
            </a:fld>
            <a:endParaRPr lang="en-ZA"/>
          </a:p>
        </p:txBody>
      </p:sp>
    </p:spTree>
    <p:extLst>
      <p:ext uri="{BB962C8B-B14F-4D97-AF65-F5344CB8AC3E}">
        <p14:creationId xmlns:p14="http://schemas.microsoft.com/office/powerpoint/2010/main" val="35261525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6907465-9003-0AC6-3AA4-E98F84A00F7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AB345C8F-1038-897F-8061-20902B7F4B7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19D6C658-F295-D2B8-F4C1-225BC780F955}"/>
              </a:ext>
            </a:extLst>
          </p:cNvPr>
          <p:cNvSpPr>
            <a:spLocks noGrp="1"/>
          </p:cNvSpPr>
          <p:nvPr>
            <p:ph type="dt" sz="half" idx="10"/>
          </p:nvPr>
        </p:nvSpPr>
        <p:spPr/>
        <p:txBody>
          <a:bodyPr/>
          <a:lstStyle/>
          <a:p>
            <a:fld id="{5B9FDF05-B423-4AA6-B930-F7B8BE8CCB07}" type="datetimeFigureOut">
              <a:rPr lang="en-ZA" smtClean="0"/>
              <a:t>2023/09/22</a:t>
            </a:fld>
            <a:endParaRPr lang="en-ZA"/>
          </a:p>
        </p:txBody>
      </p:sp>
      <p:sp>
        <p:nvSpPr>
          <p:cNvPr id="5" name="Footer Placeholder 4">
            <a:extLst>
              <a:ext uri="{FF2B5EF4-FFF2-40B4-BE49-F238E27FC236}">
                <a16:creationId xmlns:a16="http://schemas.microsoft.com/office/drawing/2014/main" id="{62E808AA-C290-D34F-1797-4D7361ED0467}"/>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03C1C08-6C7B-FCA9-0785-57FC732951AD}"/>
              </a:ext>
            </a:extLst>
          </p:cNvPr>
          <p:cNvSpPr>
            <a:spLocks noGrp="1"/>
          </p:cNvSpPr>
          <p:nvPr>
            <p:ph type="sldNum" sz="quarter" idx="12"/>
          </p:nvPr>
        </p:nvSpPr>
        <p:spPr/>
        <p:txBody>
          <a:bodyPr/>
          <a:lstStyle/>
          <a:p>
            <a:fld id="{A69ACD51-98F8-4EC4-AEEF-3007A71D3BBF}" type="slidenum">
              <a:rPr lang="en-ZA" smtClean="0"/>
              <a:t>‹#›</a:t>
            </a:fld>
            <a:endParaRPr lang="en-ZA"/>
          </a:p>
        </p:txBody>
      </p:sp>
    </p:spTree>
    <p:extLst>
      <p:ext uri="{BB962C8B-B14F-4D97-AF65-F5344CB8AC3E}">
        <p14:creationId xmlns:p14="http://schemas.microsoft.com/office/powerpoint/2010/main" val="4036611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99C93-F941-9593-4E0F-AD93E1380669}"/>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4ADFBE48-7491-232F-719F-D2B9E8726DD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D864063B-0D43-28BB-1D8E-AB9515858248}"/>
              </a:ext>
            </a:extLst>
          </p:cNvPr>
          <p:cNvSpPr>
            <a:spLocks noGrp="1"/>
          </p:cNvSpPr>
          <p:nvPr>
            <p:ph type="dt" sz="half" idx="10"/>
          </p:nvPr>
        </p:nvSpPr>
        <p:spPr/>
        <p:txBody>
          <a:bodyPr/>
          <a:lstStyle/>
          <a:p>
            <a:fld id="{5B9FDF05-B423-4AA6-B930-F7B8BE8CCB07}" type="datetimeFigureOut">
              <a:rPr lang="en-ZA" smtClean="0"/>
              <a:t>2023/09/22</a:t>
            </a:fld>
            <a:endParaRPr lang="en-ZA"/>
          </a:p>
        </p:txBody>
      </p:sp>
      <p:sp>
        <p:nvSpPr>
          <p:cNvPr id="5" name="Footer Placeholder 4">
            <a:extLst>
              <a:ext uri="{FF2B5EF4-FFF2-40B4-BE49-F238E27FC236}">
                <a16:creationId xmlns:a16="http://schemas.microsoft.com/office/drawing/2014/main" id="{1A65A0A5-D006-81FA-6F72-0BB992E52568}"/>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CDC24E2E-DF09-CC41-166B-6924E4C9047C}"/>
              </a:ext>
            </a:extLst>
          </p:cNvPr>
          <p:cNvSpPr>
            <a:spLocks noGrp="1"/>
          </p:cNvSpPr>
          <p:nvPr>
            <p:ph type="sldNum" sz="quarter" idx="12"/>
          </p:nvPr>
        </p:nvSpPr>
        <p:spPr/>
        <p:txBody>
          <a:bodyPr/>
          <a:lstStyle/>
          <a:p>
            <a:fld id="{A69ACD51-98F8-4EC4-AEEF-3007A71D3BBF}" type="slidenum">
              <a:rPr lang="en-ZA" smtClean="0"/>
              <a:t>‹#›</a:t>
            </a:fld>
            <a:endParaRPr lang="en-ZA"/>
          </a:p>
        </p:txBody>
      </p:sp>
    </p:spTree>
    <p:extLst>
      <p:ext uri="{BB962C8B-B14F-4D97-AF65-F5344CB8AC3E}">
        <p14:creationId xmlns:p14="http://schemas.microsoft.com/office/powerpoint/2010/main" val="6802829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04188-DD91-DA84-CB3F-B9028870EE1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0B8C108D-0712-2A89-62C0-38448CEA957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8D6DF6B-7845-A689-5231-6B28BE297A2F}"/>
              </a:ext>
            </a:extLst>
          </p:cNvPr>
          <p:cNvSpPr>
            <a:spLocks noGrp="1"/>
          </p:cNvSpPr>
          <p:nvPr>
            <p:ph type="dt" sz="half" idx="10"/>
          </p:nvPr>
        </p:nvSpPr>
        <p:spPr/>
        <p:txBody>
          <a:bodyPr/>
          <a:lstStyle/>
          <a:p>
            <a:fld id="{5B9FDF05-B423-4AA6-B930-F7B8BE8CCB07}" type="datetimeFigureOut">
              <a:rPr lang="en-ZA" smtClean="0"/>
              <a:t>2023/09/22</a:t>
            </a:fld>
            <a:endParaRPr lang="en-ZA"/>
          </a:p>
        </p:txBody>
      </p:sp>
      <p:sp>
        <p:nvSpPr>
          <p:cNvPr id="5" name="Footer Placeholder 4">
            <a:extLst>
              <a:ext uri="{FF2B5EF4-FFF2-40B4-BE49-F238E27FC236}">
                <a16:creationId xmlns:a16="http://schemas.microsoft.com/office/drawing/2014/main" id="{625BC2AB-9711-49EC-AE3B-836AEFD9E2E9}"/>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F9954E3A-DFEC-BDA7-C5B5-D808734C579B}"/>
              </a:ext>
            </a:extLst>
          </p:cNvPr>
          <p:cNvSpPr>
            <a:spLocks noGrp="1"/>
          </p:cNvSpPr>
          <p:nvPr>
            <p:ph type="sldNum" sz="quarter" idx="12"/>
          </p:nvPr>
        </p:nvSpPr>
        <p:spPr/>
        <p:txBody>
          <a:bodyPr/>
          <a:lstStyle/>
          <a:p>
            <a:fld id="{A69ACD51-98F8-4EC4-AEEF-3007A71D3BBF}" type="slidenum">
              <a:rPr lang="en-ZA" smtClean="0"/>
              <a:t>‹#›</a:t>
            </a:fld>
            <a:endParaRPr lang="en-ZA"/>
          </a:p>
        </p:txBody>
      </p:sp>
    </p:spTree>
    <p:extLst>
      <p:ext uri="{BB962C8B-B14F-4D97-AF65-F5344CB8AC3E}">
        <p14:creationId xmlns:p14="http://schemas.microsoft.com/office/powerpoint/2010/main" val="3182937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719F1B-4096-48D5-CA6A-FF7AB3B0C58F}"/>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006D1D30-B70C-F9B6-2299-AC432F5A325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776718FB-9214-2513-2EED-E661820B92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F0935C49-84D0-4ADB-A392-0251071F49C3}"/>
              </a:ext>
            </a:extLst>
          </p:cNvPr>
          <p:cNvSpPr>
            <a:spLocks noGrp="1"/>
          </p:cNvSpPr>
          <p:nvPr>
            <p:ph type="dt" sz="half" idx="10"/>
          </p:nvPr>
        </p:nvSpPr>
        <p:spPr/>
        <p:txBody>
          <a:bodyPr/>
          <a:lstStyle/>
          <a:p>
            <a:fld id="{5B9FDF05-B423-4AA6-B930-F7B8BE8CCB07}" type="datetimeFigureOut">
              <a:rPr lang="en-ZA" smtClean="0"/>
              <a:t>2023/09/22</a:t>
            </a:fld>
            <a:endParaRPr lang="en-ZA"/>
          </a:p>
        </p:txBody>
      </p:sp>
      <p:sp>
        <p:nvSpPr>
          <p:cNvPr id="6" name="Footer Placeholder 5">
            <a:extLst>
              <a:ext uri="{FF2B5EF4-FFF2-40B4-BE49-F238E27FC236}">
                <a16:creationId xmlns:a16="http://schemas.microsoft.com/office/drawing/2014/main" id="{41368726-9E63-8026-960D-B169D8C4D3A5}"/>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DCC731DA-0294-AFA4-371F-2AC76AFA2A2C}"/>
              </a:ext>
            </a:extLst>
          </p:cNvPr>
          <p:cNvSpPr>
            <a:spLocks noGrp="1"/>
          </p:cNvSpPr>
          <p:nvPr>
            <p:ph type="sldNum" sz="quarter" idx="12"/>
          </p:nvPr>
        </p:nvSpPr>
        <p:spPr/>
        <p:txBody>
          <a:bodyPr/>
          <a:lstStyle/>
          <a:p>
            <a:fld id="{A69ACD51-98F8-4EC4-AEEF-3007A71D3BBF}" type="slidenum">
              <a:rPr lang="en-ZA" smtClean="0"/>
              <a:t>‹#›</a:t>
            </a:fld>
            <a:endParaRPr lang="en-ZA"/>
          </a:p>
        </p:txBody>
      </p:sp>
    </p:spTree>
    <p:extLst>
      <p:ext uri="{BB962C8B-B14F-4D97-AF65-F5344CB8AC3E}">
        <p14:creationId xmlns:p14="http://schemas.microsoft.com/office/powerpoint/2010/main" val="27746379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9D98D4-ABF7-68F1-FBD7-44487AD2EB36}"/>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F12ED829-CF16-A1CC-7E0B-5A9FA1EBE6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78BD1BA-7B82-25CB-30C1-24FB3DB72D5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54011733-A3E5-FF1A-C741-12D85FB731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119DB36-7DB7-205A-7E62-C0191E1FA90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A496CB85-B49C-8B8A-F8DD-90E56464FCB8}"/>
              </a:ext>
            </a:extLst>
          </p:cNvPr>
          <p:cNvSpPr>
            <a:spLocks noGrp="1"/>
          </p:cNvSpPr>
          <p:nvPr>
            <p:ph type="dt" sz="half" idx="10"/>
          </p:nvPr>
        </p:nvSpPr>
        <p:spPr/>
        <p:txBody>
          <a:bodyPr/>
          <a:lstStyle/>
          <a:p>
            <a:fld id="{5B9FDF05-B423-4AA6-B930-F7B8BE8CCB07}" type="datetimeFigureOut">
              <a:rPr lang="en-ZA" smtClean="0"/>
              <a:t>2023/09/22</a:t>
            </a:fld>
            <a:endParaRPr lang="en-ZA"/>
          </a:p>
        </p:txBody>
      </p:sp>
      <p:sp>
        <p:nvSpPr>
          <p:cNvPr id="8" name="Footer Placeholder 7">
            <a:extLst>
              <a:ext uri="{FF2B5EF4-FFF2-40B4-BE49-F238E27FC236}">
                <a16:creationId xmlns:a16="http://schemas.microsoft.com/office/drawing/2014/main" id="{AE703EC1-AEDD-7084-9888-0A06319F92F6}"/>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E281C031-CBF1-80CE-2908-915549BA570F}"/>
              </a:ext>
            </a:extLst>
          </p:cNvPr>
          <p:cNvSpPr>
            <a:spLocks noGrp="1"/>
          </p:cNvSpPr>
          <p:nvPr>
            <p:ph type="sldNum" sz="quarter" idx="12"/>
          </p:nvPr>
        </p:nvSpPr>
        <p:spPr/>
        <p:txBody>
          <a:bodyPr/>
          <a:lstStyle/>
          <a:p>
            <a:fld id="{A69ACD51-98F8-4EC4-AEEF-3007A71D3BBF}" type="slidenum">
              <a:rPr lang="en-ZA" smtClean="0"/>
              <a:t>‹#›</a:t>
            </a:fld>
            <a:endParaRPr lang="en-ZA"/>
          </a:p>
        </p:txBody>
      </p:sp>
    </p:spTree>
    <p:extLst>
      <p:ext uri="{BB962C8B-B14F-4D97-AF65-F5344CB8AC3E}">
        <p14:creationId xmlns:p14="http://schemas.microsoft.com/office/powerpoint/2010/main" val="24671486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C89DD-F244-AF05-84C4-96AC9977FCDC}"/>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D32CB7E4-226D-46B2-B3C6-AF58DB7E0828}"/>
              </a:ext>
            </a:extLst>
          </p:cNvPr>
          <p:cNvSpPr>
            <a:spLocks noGrp="1"/>
          </p:cNvSpPr>
          <p:nvPr>
            <p:ph type="dt" sz="half" idx="10"/>
          </p:nvPr>
        </p:nvSpPr>
        <p:spPr/>
        <p:txBody>
          <a:bodyPr/>
          <a:lstStyle/>
          <a:p>
            <a:fld id="{5B9FDF05-B423-4AA6-B930-F7B8BE8CCB07}" type="datetimeFigureOut">
              <a:rPr lang="en-ZA" smtClean="0"/>
              <a:t>2023/09/22</a:t>
            </a:fld>
            <a:endParaRPr lang="en-ZA"/>
          </a:p>
        </p:txBody>
      </p:sp>
      <p:sp>
        <p:nvSpPr>
          <p:cNvPr id="4" name="Footer Placeholder 3">
            <a:extLst>
              <a:ext uri="{FF2B5EF4-FFF2-40B4-BE49-F238E27FC236}">
                <a16:creationId xmlns:a16="http://schemas.microsoft.com/office/drawing/2014/main" id="{E9001B2C-00B9-07F2-C022-00F4B118A087}"/>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19F30123-FD93-E81D-62A9-4FD8DC3F1B3B}"/>
              </a:ext>
            </a:extLst>
          </p:cNvPr>
          <p:cNvSpPr>
            <a:spLocks noGrp="1"/>
          </p:cNvSpPr>
          <p:nvPr>
            <p:ph type="sldNum" sz="quarter" idx="12"/>
          </p:nvPr>
        </p:nvSpPr>
        <p:spPr/>
        <p:txBody>
          <a:bodyPr/>
          <a:lstStyle/>
          <a:p>
            <a:fld id="{A69ACD51-98F8-4EC4-AEEF-3007A71D3BBF}" type="slidenum">
              <a:rPr lang="en-ZA" smtClean="0"/>
              <a:t>‹#›</a:t>
            </a:fld>
            <a:endParaRPr lang="en-ZA"/>
          </a:p>
        </p:txBody>
      </p:sp>
    </p:spTree>
    <p:extLst>
      <p:ext uri="{BB962C8B-B14F-4D97-AF65-F5344CB8AC3E}">
        <p14:creationId xmlns:p14="http://schemas.microsoft.com/office/powerpoint/2010/main" val="1568931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64B14D5-AE6C-C626-7661-5474FBA87EAF}"/>
              </a:ext>
            </a:extLst>
          </p:cNvPr>
          <p:cNvSpPr>
            <a:spLocks noGrp="1"/>
          </p:cNvSpPr>
          <p:nvPr>
            <p:ph type="dt" sz="half" idx="10"/>
          </p:nvPr>
        </p:nvSpPr>
        <p:spPr/>
        <p:txBody>
          <a:bodyPr/>
          <a:lstStyle/>
          <a:p>
            <a:fld id="{5B9FDF05-B423-4AA6-B930-F7B8BE8CCB07}" type="datetimeFigureOut">
              <a:rPr lang="en-ZA" smtClean="0"/>
              <a:t>2023/09/22</a:t>
            </a:fld>
            <a:endParaRPr lang="en-ZA"/>
          </a:p>
        </p:txBody>
      </p:sp>
      <p:sp>
        <p:nvSpPr>
          <p:cNvPr id="3" name="Footer Placeholder 2">
            <a:extLst>
              <a:ext uri="{FF2B5EF4-FFF2-40B4-BE49-F238E27FC236}">
                <a16:creationId xmlns:a16="http://schemas.microsoft.com/office/drawing/2014/main" id="{404720E2-61F1-831D-367F-628E5F2C443C}"/>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2193A105-867C-0ACF-C3F9-E76D9B0ADD1A}"/>
              </a:ext>
            </a:extLst>
          </p:cNvPr>
          <p:cNvSpPr>
            <a:spLocks noGrp="1"/>
          </p:cNvSpPr>
          <p:nvPr>
            <p:ph type="sldNum" sz="quarter" idx="12"/>
          </p:nvPr>
        </p:nvSpPr>
        <p:spPr/>
        <p:txBody>
          <a:bodyPr/>
          <a:lstStyle/>
          <a:p>
            <a:fld id="{A69ACD51-98F8-4EC4-AEEF-3007A71D3BBF}" type="slidenum">
              <a:rPr lang="en-ZA" smtClean="0"/>
              <a:t>‹#›</a:t>
            </a:fld>
            <a:endParaRPr lang="en-ZA"/>
          </a:p>
        </p:txBody>
      </p:sp>
    </p:spTree>
    <p:extLst>
      <p:ext uri="{BB962C8B-B14F-4D97-AF65-F5344CB8AC3E}">
        <p14:creationId xmlns:p14="http://schemas.microsoft.com/office/powerpoint/2010/main" val="8557827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5984E-E6A8-987E-8416-8DFC2B1E96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ABEE6D85-3D87-110A-6FD7-935B2C7D142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DBAE3F4A-D81E-27B5-77E5-0779C4F922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8E1E134-BD7C-525F-E194-AFD6DCF829F0}"/>
              </a:ext>
            </a:extLst>
          </p:cNvPr>
          <p:cNvSpPr>
            <a:spLocks noGrp="1"/>
          </p:cNvSpPr>
          <p:nvPr>
            <p:ph type="dt" sz="half" idx="10"/>
          </p:nvPr>
        </p:nvSpPr>
        <p:spPr/>
        <p:txBody>
          <a:bodyPr/>
          <a:lstStyle/>
          <a:p>
            <a:fld id="{5B9FDF05-B423-4AA6-B930-F7B8BE8CCB07}" type="datetimeFigureOut">
              <a:rPr lang="en-ZA" smtClean="0"/>
              <a:t>2023/09/22</a:t>
            </a:fld>
            <a:endParaRPr lang="en-ZA"/>
          </a:p>
        </p:txBody>
      </p:sp>
      <p:sp>
        <p:nvSpPr>
          <p:cNvPr id="6" name="Footer Placeholder 5">
            <a:extLst>
              <a:ext uri="{FF2B5EF4-FFF2-40B4-BE49-F238E27FC236}">
                <a16:creationId xmlns:a16="http://schemas.microsoft.com/office/drawing/2014/main" id="{44503C02-7FD6-CE1A-66B7-9BE68DFEEECD}"/>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C2CCDA59-12B2-6D71-3DDA-42101EDA40F0}"/>
              </a:ext>
            </a:extLst>
          </p:cNvPr>
          <p:cNvSpPr>
            <a:spLocks noGrp="1"/>
          </p:cNvSpPr>
          <p:nvPr>
            <p:ph type="sldNum" sz="quarter" idx="12"/>
          </p:nvPr>
        </p:nvSpPr>
        <p:spPr/>
        <p:txBody>
          <a:bodyPr/>
          <a:lstStyle/>
          <a:p>
            <a:fld id="{A69ACD51-98F8-4EC4-AEEF-3007A71D3BBF}" type="slidenum">
              <a:rPr lang="en-ZA" smtClean="0"/>
              <a:t>‹#›</a:t>
            </a:fld>
            <a:endParaRPr lang="en-ZA"/>
          </a:p>
        </p:txBody>
      </p:sp>
    </p:spTree>
    <p:extLst>
      <p:ext uri="{BB962C8B-B14F-4D97-AF65-F5344CB8AC3E}">
        <p14:creationId xmlns:p14="http://schemas.microsoft.com/office/powerpoint/2010/main" val="16646626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357F4-079F-71AE-75D4-5B70F80339E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AABC4274-85DB-5473-F415-E74FE9A00DE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C6CA1179-3C79-CE2A-C62D-B6118636B5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276B89E-465C-9C8C-A001-E8323DEB52C2}"/>
              </a:ext>
            </a:extLst>
          </p:cNvPr>
          <p:cNvSpPr>
            <a:spLocks noGrp="1"/>
          </p:cNvSpPr>
          <p:nvPr>
            <p:ph type="dt" sz="half" idx="10"/>
          </p:nvPr>
        </p:nvSpPr>
        <p:spPr/>
        <p:txBody>
          <a:bodyPr/>
          <a:lstStyle/>
          <a:p>
            <a:fld id="{5B9FDF05-B423-4AA6-B930-F7B8BE8CCB07}" type="datetimeFigureOut">
              <a:rPr lang="en-ZA" smtClean="0"/>
              <a:t>2023/09/22</a:t>
            </a:fld>
            <a:endParaRPr lang="en-ZA"/>
          </a:p>
        </p:txBody>
      </p:sp>
      <p:sp>
        <p:nvSpPr>
          <p:cNvPr id="6" name="Footer Placeholder 5">
            <a:extLst>
              <a:ext uri="{FF2B5EF4-FFF2-40B4-BE49-F238E27FC236}">
                <a16:creationId xmlns:a16="http://schemas.microsoft.com/office/drawing/2014/main" id="{4DD0976C-17F6-CA81-33CE-C3FFE9DC6F35}"/>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6C5B2336-BB36-59B3-0FC7-2410486419E0}"/>
              </a:ext>
            </a:extLst>
          </p:cNvPr>
          <p:cNvSpPr>
            <a:spLocks noGrp="1"/>
          </p:cNvSpPr>
          <p:nvPr>
            <p:ph type="sldNum" sz="quarter" idx="12"/>
          </p:nvPr>
        </p:nvSpPr>
        <p:spPr/>
        <p:txBody>
          <a:bodyPr/>
          <a:lstStyle/>
          <a:p>
            <a:fld id="{A69ACD51-98F8-4EC4-AEEF-3007A71D3BBF}" type="slidenum">
              <a:rPr lang="en-ZA" smtClean="0"/>
              <a:t>‹#›</a:t>
            </a:fld>
            <a:endParaRPr lang="en-ZA"/>
          </a:p>
        </p:txBody>
      </p:sp>
    </p:spTree>
    <p:extLst>
      <p:ext uri="{BB962C8B-B14F-4D97-AF65-F5344CB8AC3E}">
        <p14:creationId xmlns:p14="http://schemas.microsoft.com/office/powerpoint/2010/main" val="20973815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A3DB311-4C9E-4C3A-86A6-DA408717FDE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9E0AFA8F-019A-A701-FE80-E4F90B21B2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44B255B6-0560-283D-49F4-731DF9B24F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9FDF05-B423-4AA6-B930-F7B8BE8CCB07}" type="datetimeFigureOut">
              <a:rPr lang="en-ZA" smtClean="0"/>
              <a:t>2023/09/22</a:t>
            </a:fld>
            <a:endParaRPr lang="en-ZA"/>
          </a:p>
        </p:txBody>
      </p:sp>
      <p:sp>
        <p:nvSpPr>
          <p:cNvPr id="5" name="Footer Placeholder 4">
            <a:extLst>
              <a:ext uri="{FF2B5EF4-FFF2-40B4-BE49-F238E27FC236}">
                <a16:creationId xmlns:a16="http://schemas.microsoft.com/office/drawing/2014/main" id="{80B7FDAA-5911-A51B-1ABB-107823C5B21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B0B678EB-0509-E1A3-EC7A-E514CB9916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9ACD51-98F8-4EC4-AEEF-3007A71D3BBF}" type="slidenum">
              <a:rPr lang="en-ZA" smtClean="0"/>
              <a:t>‹#›</a:t>
            </a:fld>
            <a:endParaRPr lang="en-ZA"/>
          </a:p>
        </p:txBody>
      </p:sp>
    </p:spTree>
    <p:extLst>
      <p:ext uri="{BB962C8B-B14F-4D97-AF65-F5344CB8AC3E}">
        <p14:creationId xmlns:p14="http://schemas.microsoft.com/office/powerpoint/2010/main" val="23043229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www.statssa.gov.za/?p=12040"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image" Target="../media/image7.jpg"/><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image" Target="../media/image9.jp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https://www.youtube.com/watch?v=cqRoGpSGFwk&amp;t=3s"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jpg"/><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jp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g"/><Relationship Id="rId1" Type="http://schemas.openxmlformats.org/officeDocument/2006/relationships/slideLayout" Target="../slideLayouts/slideLayout7.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A1FC897-5331-583C-E35C-DEB651430E3D}"/>
              </a:ext>
            </a:extLst>
          </p:cNvPr>
          <p:cNvPicPr>
            <a:picLocks noChangeAspect="1"/>
          </p:cNvPicPr>
          <p:nvPr/>
        </p:nvPicPr>
        <p:blipFill rotWithShape="1">
          <a:blip r:embed="rId3">
            <a:extLst>
              <a:ext uri="{28A0092B-C50C-407E-A947-70E740481C1C}">
                <a14:useLocalDpi xmlns:a14="http://schemas.microsoft.com/office/drawing/2010/main" val="0"/>
              </a:ext>
            </a:extLst>
          </a:blip>
          <a:srcRect l="5765" t="21079" r="318" b="-7079"/>
          <a:stretch/>
        </p:blipFill>
        <p:spPr>
          <a:xfrm>
            <a:off x="314026" y="298787"/>
            <a:ext cx="11665348" cy="6821947"/>
          </a:xfrm>
          <a:prstGeom prst="rect">
            <a:avLst/>
          </a:prstGeom>
          <a:solidFill>
            <a:schemeClr val="accent6">
              <a:lumMod val="60000"/>
              <a:lumOff val="40000"/>
            </a:schemeClr>
          </a:solidFill>
        </p:spPr>
      </p:pic>
      <p:grpSp>
        <p:nvGrpSpPr>
          <p:cNvPr id="7" name="Group 6">
            <a:extLst>
              <a:ext uri="{FF2B5EF4-FFF2-40B4-BE49-F238E27FC236}">
                <a16:creationId xmlns:a16="http://schemas.microsoft.com/office/drawing/2014/main" id="{982C0854-A4DF-CC4B-3F4A-B3BB8B65D409}"/>
              </a:ext>
            </a:extLst>
          </p:cNvPr>
          <p:cNvGrpSpPr/>
          <p:nvPr/>
        </p:nvGrpSpPr>
        <p:grpSpPr>
          <a:xfrm>
            <a:off x="320474" y="5082526"/>
            <a:ext cx="11671797" cy="1610278"/>
            <a:chOff x="402956" y="2681962"/>
            <a:chExt cx="11979546" cy="1499914"/>
          </a:xfrm>
        </p:grpSpPr>
        <p:sp>
          <p:nvSpPr>
            <p:cNvPr id="4" name="Rectangle 3">
              <a:extLst>
                <a:ext uri="{FF2B5EF4-FFF2-40B4-BE49-F238E27FC236}">
                  <a16:creationId xmlns:a16="http://schemas.microsoft.com/office/drawing/2014/main" id="{10C0E59F-6B8E-8CA3-32F7-1C5A4BD59CFE}"/>
                </a:ext>
              </a:extLst>
            </p:cNvPr>
            <p:cNvSpPr/>
            <p:nvPr/>
          </p:nvSpPr>
          <p:spPr>
            <a:xfrm>
              <a:off x="409576" y="3016820"/>
              <a:ext cx="11972926" cy="1165056"/>
            </a:xfrm>
            <a:prstGeom prst="rect">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4800" b="1" dirty="0">
                <a:ln w="22225">
                  <a:solidFill>
                    <a:srgbClr val="FF0000"/>
                  </a:solidFill>
                  <a:prstDash val="solid"/>
                </a:ln>
                <a:solidFill>
                  <a:schemeClr val="accent6">
                    <a:lumMod val="40000"/>
                    <a:lumOff val="60000"/>
                  </a:schemeClr>
                </a:solidFill>
              </a:endParaRPr>
            </a:p>
          </p:txBody>
        </p:sp>
        <p:sp>
          <p:nvSpPr>
            <p:cNvPr id="5" name="Rectangle 4">
              <a:extLst>
                <a:ext uri="{FF2B5EF4-FFF2-40B4-BE49-F238E27FC236}">
                  <a16:creationId xmlns:a16="http://schemas.microsoft.com/office/drawing/2014/main" id="{67AE26C3-52AA-F296-0FFF-129A0071FD63}"/>
                </a:ext>
              </a:extLst>
            </p:cNvPr>
            <p:cNvSpPr/>
            <p:nvPr/>
          </p:nvSpPr>
          <p:spPr>
            <a:xfrm>
              <a:off x="402956" y="2681962"/>
              <a:ext cx="11782423" cy="946052"/>
            </a:xfrm>
            <a:prstGeom prst="rect">
              <a:avLst/>
            </a:prstGeom>
            <a:noFill/>
          </p:spPr>
          <p:txBody>
            <a:bodyPr wrap="square" lIns="91440" tIns="45720" rIns="91440" bIns="45720">
              <a:spAutoFit/>
            </a:bodyPr>
            <a:lstStyle/>
            <a:p>
              <a:pPr algn="ctr"/>
              <a:r>
                <a:rPr lang="en-US" sz="6000" b="1" cap="none" spc="0" dirty="0">
                  <a:ln w="13462">
                    <a:solidFill>
                      <a:schemeClr val="accent6">
                        <a:lumMod val="50000"/>
                      </a:schemeClr>
                    </a:solidFill>
                    <a:prstDash val="solid"/>
                  </a:ln>
                  <a:solidFill>
                    <a:schemeClr val="tx1">
                      <a:lumMod val="85000"/>
                      <a:lumOff val="15000"/>
                    </a:schemeClr>
                  </a:solidFill>
                  <a:effectLst>
                    <a:outerShdw dist="38100" dir="2700000" algn="bl" rotWithShape="0">
                      <a:schemeClr val="accent5"/>
                    </a:outerShdw>
                  </a:effectLst>
                </a:rPr>
                <a:t>Lewenslange Leer </a:t>
              </a:r>
              <a:r>
                <a:rPr lang="en-US" sz="3600" b="1" dirty="0">
                  <a:ln w="13462">
                    <a:solidFill>
                      <a:schemeClr val="accent6">
                        <a:lumMod val="50000"/>
                      </a:schemeClr>
                    </a:solidFill>
                    <a:prstDash val="solid"/>
                  </a:ln>
                  <a:solidFill>
                    <a:schemeClr val="tx1">
                      <a:lumMod val="85000"/>
                      <a:lumOff val="15000"/>
                    </a:schemeClr>
                  </a:solidFill>
                  <a:effectLst>
                    <a:outerShdw dist="38100" dir="2700000" algn="bl" rotWithShape="0">
                      <a:schemeClr val="accent5"/>
                    </a:outerShdw>
                  </a:effectLst>
                </a:rPr>
                <a:t>en hoe om dit te befonds</a:t>
              </a:r>
              <a:endParaRPr lang="en-ZA" sz="4800" b="1" cap="none" spc="0" dirty="0">
                <a:ln w="13462">
                  <a:solidFill>
                    <a:schemeClr val="accent6">
                      <a:lumMod val="50000"/>
                    </a:schemeClr>
                  </a:solidFill>
                  <a:prstDash val="solid"/>
                </a:ln>
                <a:solidFill>
                  <a:schemeClr val="tx1">
                    <a:lumMod val="85000"/>
                    <a:lumOff val="15000"/>
                  </a:schemeClr>
                </a:solidFill>
                <a:effectLst>
                  <a:outerShdw dist="38100" dir="2700000" algn="bl" rotWithShape="0">
                    <a:schemeClr val="accent5"/>
                  </a:outerShdw>
                </a:effectLst>
              </a:endParaRPr>
            </a:p>
          </p:txBody>
        </p:sp>
      </p:grpSp>
      <p:sp>
        <p:nvSpPr>
          <p:cNvPr id="10" name="Rectangle 9">
            <a:extLst>
              <a:ext uri="{FF2B5EF4-FFF2-40B4-BE49-F238E27FC236}">
                <a16:creationId xmlns:a16="http://schemas.microsoft.com/office/drawing/2014/main" id="{345ADBBE-E096-C619-071D-EBB0322677AD}"/>
              </a:ext>
            </a:extLst>
          </p:cNvPr>
          <p:cNvSpPr/>
          <p:nvPr/>
        </p:nvSpPr>
        <p:spPr>
          <a:xfrm>
            <a:off x="301129" y="298787"/>
            <a:ext cx="11671797" cy="6359188"/>
          </a:xfrm>
          <a:prstGeom prst="rect">
            <a:avLst/>
          </a:prstGeom>
          <a:no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1" name="Rectangle 10">
            <a:extLst>
              <a:ext uri="{FF2B5EF4-FFF2-40B4-BE49-F238E27FC236}">
                <a16:creationId xmlns:a16="http://schemas.microsoft.com/office/drawing/2014/main" id="{7B976A9A-D2A7-41E0-F46B-E5133B5597D5}"/>
              </a:ext>
            </a:extLst>
          </p:cNvPr>
          <p:cNvSpPr/>
          <p:nvPr/>
        </p:nvSpPr>
        <p:spPr>
          <a:xfrm>
            <a:off x="7284600" y="6003036"/>
            <a:ext cx="4567084" cy="646331"/>
          </a:xfrm>
          <a:prstGeom prst="rect">
            <a:avLst/>
          </a:prstGeom>
          <a:noFill/>
        </p:spPr>
        <p:txBody>
          <a:bodyPr wrap="none" lIns="91440" tIns="45720" rIns="91440" bIns="45720">
            <a:spAutoFit/>
          </a:bodyPr>
          <a:lstStyle/>
          <a:p>
            <a:pPr algn="ctr"/>
            <a:r>
              <a:rPr lang="nl-NL" sz="3600" dirty="0">
                <a:ln w="0"/>
                <a:effectLst>
                  <a:outerShdw blurRad="38100" dist="19050" dir="2700000" algn="tl" rotWithShape="0">
                    <a:schemeClr val="dk1">
                      <a:alpha val="40000"/>
                    </a:schemeClr>
                  </a:outerShdw>
                </a:effectLst>
              </a:rPr>
              <a:t>Wêreld van Werk, Les 1</a:t>
            </a:r>
            <a:endParaRPr lang="en-US" sz="3600" b="0" cap="none" spc="0" dirty="0">
              <a:ln w="0"/>
              <a:solidFill>
                <a:schemeClr val="tx1"/>
              </a:solidFill>
              <a:effectLst>
                <a:outerShdw blurRad="38100" dist="19050" dir="2700000" algn="tl" rotWithShape="0">
                  <a:schemeClr val="dk1">
                    <a:alpha val="40000"/>
                  </a:schemeClr>
                </a:outerShdw>
              </a:effectLst>
            </a:endParaRPr>
          </a:p>
        </p:txBody>
      </p:sp>
      <p:pic>
        <p:nvPicPr>
          <p:cNvPr id="14" name="Picture 13">
            <a:extLst>
              <a:ext uri="{FF2B5EF4-FFF2-40B4-BE49-F238E27FC236}">
                <a16:creationId xmlns:a16="http://schemas.microsoft.com/office/drawing/2014/main" id="{6C1DA188-A06A-C91C-6BDD-ADEA2A3561F9}"/>
              </a:ext>
            </a:extLst>
          </p:cNvPr>
          <p:cNvPicPr>
            <a:picLocks noChangeAspect="1"/>
          </p:cNvPicPr>
          <p:nvPr/>
        </p:nvPicPr>
        <p:blipFill>
          <a:blip r:embed="rId4"/>
          <a:stretch>
            <a:fillRect/>
          </a:stretch>
        </p:blipFill>
        <p:spPr>
          <a:xfrm>
            <a:off x="788935" y="5873382"/>
            <a:ext cx="2670279" cy="835224"/>
          </a:xfrm>
          <a:prstGeom prst="rect">
            <a:avLst/>
          </a:prstGeom>
        </p:spPr>
      </p:pic>
      <p:pic>
        <p:nvPicPr>
          <p:cNvPr id="3" name="Picture 2">
            <a:extLst>
              <a:ext uri="{FF2B5EF4-FFF2-40B4-BE49-F238E27FC236}">
                <a16:creationId xmlns:a16="http://schemas.microsoft.com/office/drawing/2014/main" id="{39DE3FD8-878A-0F42-304C-3E7E8BD2E62A}"/>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0606838" y="3152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53481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EC56E4D-B71A-DA3D-5C38-1E7A613D9FF3}"/>
              </a:ext>
            </a:extLst>
          </p:cNvPr>
          <p:cNvSpPr/>
          <p:nvPr/>
        </p:nvSpPr>
        <p:spPr>
          <a:xfrm>
            <a:off x="0" y="5525729"/>
            <a:ext cx="11431889" cy="1179871"/>
          </a:xfrm>
          <a:prstGeom prst="rect">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TextBox 7">
            <a:extLst>
              <a:ext uri="{FF2B5EF4-FFF2-40B4-BE49-F238E27FC236}">
                <a16:creationId xmlns:a16="http://schemas.microsoft.com/office/drawing/2014/main" id="{4DEF5504-6756-00F9-95BE-966ADD53BD86}"/>
              </a:ext>
            </a:extLst>
          </p:cNvPr>
          <p:cNvSpPr txBox="1"/>
          <p:nvPr/>
        </p:nvSpPr>
        <p:spPr>
          <a:xfrm>
            <a:off x="0" y="5700165"/>
            <a:ext cx="11517355" cy="830997"/>
          </a:xfrm>
          <a:prstGeom prst="rect">
            <a:avLst/>
          </a:prstGeom>
          <a:noFill/>
        </p:spPr>
        <p:txBody>
          <a:bodyPr wrap="square">
            <a:spAutoFit/>
          </a:bodyPr>
          <a:lstStyle/>
          <a:p>
            <a:r>
              <a:rPr lang="nl-NL" sz="4800" b="1" dirty="0">
                <a:ln w="6600">
                  <a:solidFill>
                    <a:srgbClr val="00B050">
                      <a:alpha val="94000"/>
                    </a:srgbClr>
                  </a:solidFill>
                  <a:prstDash val="sysDash"/>
                </a:ln>
                <a:effectLst>
                  <a:outerShdw dist="38100" dir="2700000" algn="tl" rotWithShape="0">
                    <a:srgbClr val="6CE7EA"/>
                  </a:outerShdw>
                </a:effectLst>
                <a:latin typeface="Cooper Black" panose="0208090404030B020404" pitchFamily="18" charset="0"/>
              </a:rPr>
              <a:t>GELD GROEI NIE AAN BOME NIE</a:t>
            </a:r>
            <a:endParaRPr lang="en-US" sz="4800" b="1" cap="none" spc="0" dirty="0">
              <a:ln w="6600">
                <a:solidFill>
                  <a:srgbClr val="00B050">
                    <a:alpha val="94000"/>
                  </a:srgbClr>
                </a:solidFill>
                <a:prstDash val="sysDash"/>
              </a:ln>
              <a:effectLst>
                <a:outerShdw dist="38100" dir="2700000" algn="tl" rotWithShape="0">
                  <a:srgbClr val="6CE7EA"/>
                </a:outerShdw>
              </a:effectLst>
              <a:latin typeface="Cooper Black" panose="0208090404030B020404" pitchFamily="18" charset="0"/>
            </a:endParaRPr>
          </a:p>
        </p:txBody>
      </p:sp>
      <p:sp>
        <p:nvSpPr>
          <p:cNvPr id="5" name="TextBox 4">
            <a:extLst>
              <a:ext uri="{FF2B5EF4-FFF2-40B4-BE49-F238E27FC236}">
                <a16:creationId xmlns:a16="http://schemas.microsoft.com/office/drawing/2014/main" id="{915CED1B-0C01-3045-A55F-0526DB41A73A}"/>
              </a:ext>
            </a:extLst>
          </p:cNvPr>
          <p:cNvSpPr txBox="1"/>
          <p:nvPr/>
        </p:nvSpPr>
        <p:spPr>
          <a:xfrm>
            <a:off x="760111" y="455686"/>
            <a:ext cx="10497824" cy="3816429"/>
          </a:xfrm>
          <a:prstGeom prst="rect">
            <a:avLst/>
          </a:prstGeom>
          <a:noFill/>
        </p:spPr>
        <p:txBody>
          <a:bodyPr wrap="square">
            <a:spAutoFit/>
          </a:bodyPr>
          <a:lstStyle/>
          <a:p>
            <a:r>
              <a:rPr lang="nl-NL" sz="2200" dirty="0"/>
              <a:t>Meer as die helfte </a:t>
            </a:r>
            <a:r>
              <a:rPr lang="nl-NL" sz="2200" dirty="0" smtClean="0"/>
              <a:t>(51</a:t>
            </a:r>
            <a:r>
              <a:rPr lang="nl-NL" sz="2200" dirty="0"/>
              <a:t>%) van jeugdiges tussen 18 en 24 jaar beweer dat hulle nie die finansiële middele het om vir hul onderrig te betaal nie. Verder het 18% van diegene tussen 18 en 24 jaar wat nie onderwysinstellings bygewoon het nie, aangedui dat hul swak akademiese prestasie hulle verhinder het om daaraan deel te neem. Só sê Statistieke Suid-Afrika se "</a:t>
            </a:r>
            <a:r>
              <a:rPr lang="nl-NL" sz="2200" i="1" dirty="0"/>
              <a:t>Higher Education and Skills in South Africa</a:t>
            </a:r>
            <a:r>
              <a:rPr lang="nl-NL" sz="2200" dirty="0"/>
              <a:t>"-verslag wat deur Statistieke Suid-Afrika vrygestel is.</a:t>
            </a:r>
          </a:p>
          <a:p>
            <a:r>
              <a:rPr lang="nl-NL" sz="2200" dirty="0"/>
              <a:t>
Die verslag, wat data van die Algemene Huishoudelike Opname (GHS) 2017 gebruik, dui aan dat slegs 33,8% van jeugdiges tussen 18 en 24 jaar opvoedkundige instellings bygewoon het. Onder hulle het 22,2% skoolgegaan terwyl 11,6% naskoolse onderwysinstellings bygewoon het.</a:t>
            </a:r>
            <a:endParaRPr lang="en-ZA" sz="2200" dirty="0"/>
          </a:p>
        </p:txBody>
      </p:sp>
      <p:sp>
        <p:nvSpPr>
          <p:cNvPr id="7" name="TextBox 6">
            <a:extLst>
              <a:ext uri="{FF2B5EF4-FFF2-40B4-BE49-F238E27FC236}">
                <a16:creationId xmlns:a16="http://schemas.microsoft.com/office/drawing/2014/main" id="{CC7ED6CF-6257-5A37-F42C-E67EB9810AFB}"/>
              </a:ext>
            </a:extLst>
          </p:cNvPr>
          <p:cNvSpPr txBox="1"/>
          <p:nvPr/>
        </p:nvSpPr>
        <p:spPr>
          <a:xfrm>
            <a:off x="422788" y="4404206"/>
            <a:ext cx="10671778" cy="523220"/>
          </a:xfrm>
          <a:prstGeom prst="rect">
            <a:avLst/>
          </a:prstGeom>
          <a:noFill/>
        </p:spPr>
        <p:txBody>
          <a:bodyPr wrap="square">
            <a:spAutoFit/>
          </a:bodyPr>
          <a:lstStyle/>
          <a:p>
            <a:pPr algn="r"/>
            <a:r>
              <a:rPr lang="en-US" sz="1400" i="1" dirty="0">
                <a:solidFill>
                  <a:srgbClr val="002060"/>
                </a:solidFill>
              </a:rPr>
              <a:t> [</a:t>
            </a:r>
            <a:r>
              <a:rPr lang="en-US" sz="1400" i="1" dirty="0" err="1">
                <a:solidFill>
                  <a:srgbClr val="002060"/>
                </a:solidFill>
              </a:rPr>
              <a:t>Verwerk</a:t>
            </a:r>
            <a:r>
              <a:rPr lang="en-US" sz="1400" i="1" dirty="0">
                <a:solidFill>
                  <a:srgbClr val="002060"/>
                </a:solidFill>
              </a:rPr>
              <a:t> </a:t>
            </a:r>
            <a:r>
              <a:rPr lang="en-US" sz="1400" i="1" dirty="0" err="1">
                <a:solidFill>
                  <a:srgbClr val="002060"/>
                </a:solidFill>
              </a:rPr>
              <a:t>vanaf</a:t>
            </a:r>
            <a:r>
              <a:rPr lang="en-US" sz="1400" i="1" dirty="0">
                <a:solidFill>
                  <a:srgbClr val="002060"/>
                </a:solidFill>
              </a:rPr>
              <a:t>: </a:t>
            </a:r>
            <a:r>
              <a:rPr lang="en-US" sz="1400" i="1" dirty="0">
                <a:solidFill>
                  <a:srgbClr val="002060"/>
                </a:solidFill>
                <a:hlinkClick r:id="rId3"/>
              </a:rPr>
              <a:t>https://www.statssa.gov.za/?p=12040</a:t>
            </a:r>
            <a:r>
              <a:rPr lang="en-US" sz="1400" i="1" dirty="0">
                <a:solidFill>
                  <a:srgbClr val="002060"/>
                </a:solidFill>
              </a:rPr>
              <a:t> ; </a:t>
            </a:r>
            <a:r>
              <a:rPr lang="en-US" sz="1400" i="1" dirty="0" err="1">
                <a:solidFill>
                  <a:srgbClr val="002060"/>
                </a:solidFill>
              </a:rPr>
              <a:t>Toegangsdatum</a:t>
            </a:r>
            <a:r>
              <a:rPr lang="en-US" sz="1400" i="1" dirty="0">
                <a:solidFill>
                  <a:srgbClr val="002060"/>
                </a:solidFill>
              </a:rPr>
              <a:t>: 6</a:t>
            </a:r>
            <a:r>
              <a:rPr lang="en-US" sz="1400" i="1" baseline="30000" dirty="0">
                <a:solidFill>
                  <a:srgbClr val="002060"/>
                </a:solidFill>
              </a:rPr>
              <a:t> </a:t>
            </a:r>
            <a:r>
              <a:rPr lang="en-US" sz="1400" i="1" dirty="0">
                <a:solidFill>
                  <a:srgbClr val="002060"/>
                </a:solidFill>
              </a:rPr>
              <a:t>Augustus 2023] </a:t>
            </a:r>
          </a:p>
          <a:p>
            <a:endParaRPr lang="en-ZA" sz="1400" dirty="0">
              <a:solidFill>
                <a:srgbClr val="002060"/>
              </a:solidFill>
            </a:endParaRPr>
          </a:p>
        </p:txBody>
      </p:sp>
      <p:sp>
        <p:nvSpPr>
          <p:cNvPr id="9" name="Rectangle 8">
            <a:extLst>
              <a:ext uri="{FF2B5EF4-FFF2-40B4-BE49-F238E27FC236}">
                <a16:creationId xmlns:a16="http://schemas.microsoft.com/office/drawing/2014/main" id="{04C1073E-C477-2C99-C495-81431A96DAD4}"/>
              </a:ext>
            </a:extLst>
          </p:cNvPr>
          <p:cNvSpPr/>
          <p:nvPr/>
        </p:nvSpPr>
        <p:spPr>
          <a:xfrm>
            <a:off x="760111" y="326837"/>
            <a:ext cx="10497824" cy="4529737"/>
          </a:xfrm>
          <a:prstGeom prst="rect">
            <a:avLst/>
          </a:prstGeom>
          <a:noFill/>
          <a:ln w="57150">
            <a:solidFill>
              <a:srgbClr val="6CE7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4" name="Picture 3">
            <a:extLst>
              <a:ext uri="{FF2B5EF4-FFF2-40B4-BE49-F238E27FC236}">
                <a16:creationId xmlns:a16="http://schemas.microsoft.com/office/drawing/2014/main" id="{ED7811F9-E7A9-83CE-3856-D9B4CE46AB88}"/>
              </a:ext>
            </a:extLst>
          </p:cNvPr>
          <p:cNvPicPr>
            <a:picLocks noChangeAspect="1"/>
          </p:cNvPicPr>
          <p:nvPr/>
        </p:nvPicPr>
        <p:blipFill>
          <a:blip r:embed="rId4"/>
          <a:stretch>
            <a:fillRect/>
          </a:stretch>
        </p:blipFill>
        <p:spPr>
          <a:xfrm>
            <a:off x="8761610" y="5031013"/>
            <a:ext cx="2670279" cy="835224"/>
          </a:xfrm>
          <a:prstGeom prst="rect">
            <a:avLst/>
          </a:prstGeom>
        </p:spPr>
      </p:pic>
      <p:pic>
        <p:nvPicPr>
          <p:cNvPr id="3" name="Picture 2">
            <a:extLst>
              <a:ext uri="{FF2B5EF4-FFF2-40B4-BE49-F238E27FC236}">
                <a16:creationId xmlns:a16="http://schemas.microsoft.com/office/drawing/2014/main" id="{E6594367-7584-30CA-1ECE-85DC0CFBB8C8}"/>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170519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E82E51E-6465-4078-E5D9-A855E2DB6A0F}"/>
              </a:ext>
            </a:extLst>
          </p:cNvPr>
          <p:cNvPicPr>
            <a:picLocks noChangeAspect="1"/>
          </p:cNvPicPr>
          <p:nvPr/>
        </p:nvPicPr>
        <p:blipFill>
          <a:blip r:embed="rId3"/>
          <a:stretch>
            <a:fillRect/>
          </a:stretch>
        </p:blipFill>
        <p:spPr>
          <a:xfrm>
            <a:off x="0" y="5806779"/>
            <a:ext cx="11443184" cy="923331"/>
          </a:xfrm>
          <a:prstGeom prst="rect">
            <a:avLst/>
          </a:prstGeom>
        </p:spPr>
      </p:pic>
      <p:pic>
        <p:nvPicPr>
          <p:cNvPr id="4" name="Picture 3">
            <a:extLst>
              <a:ext uri="{FF2B5EF4-FFF2-40B4-BE49-F238E27FC236}">
                <a16:creationId xmlns:a16="http://schemas.microsoft.com/office/drawing/2014/main" id="{7815E66D-538A-C4C4-32A5-B6888EFAFB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76047" y="0"/>
            <a:ext cx="6858000" cy="6858000"/>
          </a:xfrm>
          <a:prstGeom prst="rect">
            <a:avLst/>
          </a:prstGeom>
        </p:spPr>
      </p:pic>
      <p:sp>
        <p:nvSpPr>
          <p:cNvPr id="5" name="Rectangle 4">
            <a:extLst>
              <a:ext uri="{FF2B5EF4-FFF2-40B4-BE49-F238E27FC236}">
                <a16:creationId xmlns:a16="http://schemas.microsoft.com/office/drawing/2014/main" id="{79A13BF4-1876-3E3B-274C-11D5D4455653}"/>
              </a:ext>
            </a:extLst>
          </p:cNvPr>
          <p:cNvSpPr/>
          <p:nvPr/>
        </p:nvSpPr>
        <p:spPr>
          <a:xfrm>
            <a:off x="7298885" y="2134996"/>
            <a:ext cx="1770999" cy="923330"/>
          </a:xfrm>
          <a:prstGeom prst="rect">
            <a:avLst/>
          </a:prstGeom>
          <a:noFill/>
        </p:spPr>
        <p:txBody>
          <a:bodyPr wrap="none" lIns="91440" tIns="45720" rIns="91440" bIns="45720">
            <a:spAutoFit/>
          </a:bodyPr>
          <a:lstStyle/>
          <a:p>
            <a:pPr algn="ctr"/>
            <a:r>
              <a:rPr lang="en-US" sz="5400" b="0" cap="none" spc="0" dirty="0">
                <a:ln w="0"/>
                <a:solidFill>
                  <a:schemeClr val="accent1"/>
                </a:solidFill>
                <a:effectLst>
                  <a:outerShdw blurRad="38100" dist="25400" dir="5400000" algn="ctr" rotWithShape="0">
                    <a:srgbClr val="6E747A">
                      <a:alpha val="43000"/>
                    </a:srgbClr>
                  </a:outerShdw>
                </a:effectLst>
              </a:rPr>
              <a:t>Beurs</a:t>
            </a:r>
          </a:p>
        </p:txBody>
      </p:sp>
      <p:sp>
        <p:nvSpPr>
          <p:cNvPr id="6" name="Rectangle 5">
            <a:extLst>
              <a:ext uri="{FF2B5EF4-FFF2-40B4-BE49-F238E27FC236}">
                <a16:creationId xmlns:a16="http://schemas.microsoft.com/office/drawing/2014/main" id="{E5D8A357-2F69-2D75-A939-B4F19C6214D3}"/>
              </a:ext>
            </a:extLst>
          </p:cNvPr>
          <p:cNvSpPr/>
          <p:nvPr/>
        </p:nvSpPr>
        <p:spPr>
          <a:xfrm>
            <a:off x="6197997" y="696824"/>
            <a:ext cx="2032929" cy="923330"/>
          </a:xfrm>
          <a:prstGeom prst="rect">
            <a:avLst/>
          </a:prstGeom>
          <a:noFill/>
        </p:spPr>
        <p:txBody>
          <a:bodyPr wrap="none" lIns="91440" tIns="45720" rIns="91440" bIns="45720">
            <a:spAutoFit/>
          </a:bodyPr>
          <a:lstStyle/>
          <a:p>
            <a:pPr algn="ctr"/>
            <a:r>
              <a:rPr lang="en-US" sz="5400" dirty="0">
                <a:ln w="0"/>
                <a:solidFill>
                  <a:schemeClr val="accent1"/>
                </a:solidFill>
                <a:effectLst>
                  <a:outerShdw blurRad="38100" dist="25400" dir="5400000" algn="ctr" rotWithShape="0">
                    <a:srgbClr val="6E747A">
                      <a:alpha val="43000"/>
                    </a:srgbClr>
                  </a:outerShdw>
                </a:effectLst>
              </a:rPr>
              <a:t>Lening</a:t>
            </a:r>
            <a:endParaRPr lang="en-US" sz="5400" b="0" cap="none" spc="0" dirty="0">
              <a:ln w="0"/>
              <a:solidFill>
                <a:schemeClr val="accent1"/>
              </a:solidFill>
              <a:effectLst>
                <a:outerShdw blurRad="38100" dist="25400" dir="5400000" algn="ctr" rotWithShape="0">
                  <a:srgbClr val="6E747A">
                    <a:alpha val="43000"/>
                  </a:srgbClr>
                </a:outerShdw>
              </a:effectLst>
            </a:endParaRPr>
          </a:p>
        </p:txBody>
      </p:sp>
      <p:sp>
        <p:nvSpPr>
          <p:cNvPr id="7" name="Rectangle 6">
            <a:extLst>
              <a:ext uri="{FF2B5EF4-FFF2-40B4-BE49-F238E27FC236}">
                <a16:creationId xmlns:a16="http://schemas.microsoft.com/office/drawing/2014/main" id="{65836F87-4770-DC6F-82C8-09D42BAAC0A1}"/>
              </a:ext>
            </a:extLst>
          </p:cNvPr>
          <p:cNvSpPr/>
          <p:nvPr/>
        </p:nvSpPr>
        <p:spPr>
          <a:xfrm>
            <a:off x="7659017" y="4034833"/>
            <a:ext cx="1675715" cy="923330"/>
          </a:xfrm>
          <a:prstGeom prst="rect">
            <a:avLst/>
          </a:prstGeom>
          <a:noFill/>
        </p:spPr>
        <p:txBody>
          <a:bodyPr wrap="none" lIns="91440" tIns="45720" rIns="91440" bIns="45720">
            <a:spAutoFit/>
          </a:bodyPr>
          <a:lstStyle/>
          <a:p>
            <a:pPr algn="ctr"/>
            <a:r>
              <a:rPr lang="en-US" sz="5400" dirty="0">
                <a:ln w="0"/>
                <a:solidFill>
                  <a:schemeClr val="accent1"/>
                </a:solidFill>
                <a:effectLst>
                  <a:outerShdw blurRad="38100" dist="25400" dir="5400000" algn="ctr" rotWithShape="0">
                    <a:srgbClr val="6E747A">
                      <a:alpha val="43000"/>
                    </a:srgbClr>
                  </a:outerShdw>
                </a:effectLst>
              </a:rPr>
              <a:t>Werk</a:t>
            </a:r>
            <a:endParaRPr lang="en-US" sz="5400" b="0" cap="none" spc="0" dirty="0">
              <a:ln w="0"/>
              <a:solidFill>
                <a:schemeClr val="accent1"/>
              </a:solidFill>
              <a:effectLst>
                <a:outerShdw blurRad="38100" dist="25400" dir="5400000" algn="ctr" rotWithShape="0">
                  <a:srgbClr val="6E747A">
                    <a:alpha val="43000"/>
                  </a:srgbClr>
                </a:outerShdw>
              </a:effectLst>
            </a:endParaRPr>
          </a:p>
        </p:txBody>
      </p:sp>
      <p:sp>
        <p:nvSpPr>
          <p:cNvPr id="8" name="Rectangle 7">
            <a:extLst>
              <a:ext uri="{FF2B5EF4-FFF2-40B4-BE49-F238E27FC236}">
                <a16:creationId xmlns:a16="http://schemas.microsoft.com/office/drawing/2014/main" id="{9532C213-57BC-908D-B632-2B9D609805BD}"/>
              </a:ext>
            </a:extLst>
          </p:cNvPr>
          <p:cNvSpPr/>
          <p:nvPr/>
        </p:nvSpPr>
        <p:spPr>
          <a:xfrm>
            <a:off x="35775" y="1953570"/>
            <a:ext cx="4175567" cy="923330"/>
          </a:xfrm>
          <a:prstGeom prst="rect">
            <a:avLst/>
          </a:prstGeom>
          <a:noFill/>
        </p:spPr>
        <p:txBody>
          <a:bodyPr wrap="none" lIns="91440" tIns="45720" rIns="91440" bIns="45720">
            <a:spAutoFit/>
          </a:bodyPr>
          <a:lstStyle/>
          <a:p>
            <a:pPr algn="ctr"/>
            <a:r>
              <a:rPr lang="en-US" sz="5400" b="0" cap="none" spc="0" dirty="0">
                <a:ln w="0"/>
                <a:solidFill>
                  <a:schemeClr val="accent1"/>
                </a:solidFill>
                <a:effectLst>
                  <a:outerShdw blurRad="38100" dist="25400" dir="5400000" algn="ctr" rotWithShape="0">
                    <a:srgbClr val="6E747A">
                      <a:alpha val="43000"/>
                    </a:srgbClr>
                  </a:outerShdw>
                </a:effectLst>
              </a:rPr>
              <a:t>Meriete Beurs</a:t>
            </a:r>
          </a:p>
        </p:txBody>
      </p:sp>
      <p:sp>
        <p:nvSpPr>
          <p:cNvPr id="9" name="Rectangle 8">
            <a:extLst>
              <a:ext uri="{FF2B5EF4-FFF2-40B4-BE49-F238E27FC236}">
                <a16:creationId xmlns:a16="http://schemas.microsoft.com/office/drawing/2014/main" id="{1683ABEB-EAFD-EB46-CC74-BBA674573DC9}"/>
              </a:ext>
            </a:extLst>
          </p:cNvPr>
          <p:cNvSpPr/>
          <p:nvPr/>
        </p:nvSpPr>
        <p:spPr>
          <a:xfrm>
            <a:off x="9888560" y="1407470"/>
            <a:ext cx="1945982" cy="923330"/>
          </a:xfrm>
          <a:prstGeom prst="rect">
            <a:avLst/>
          </a:prstGeom>
          <a:noFill/>
        </p:spPr>
        <p:txBody>
          <a:bodyPr wrap="none" lIns="91440" tIns="45720" rIns="91440" bIns="45720">
            <a:spAutoFit/>
          </a:bodyPr>
          <a:lstStyle/>
          <a:p>
            <a:pPr algn="ctr"/>
            <a:r>
              <a:rPr lang="en-US" sz="5400" b="0" cap="none" spc="0" dirty="0">
                <a:ln w="0"/>
                <a:solidFill>
                  <a:schemeClr val="accent1"/>
                </a:solidFill>
                <a:effectLst>
                  <a:outerShdw blurRad="38100" dist="25400" dir="5400000" algn="ctr" rotWithShape="0">
                    <a:srgbClr val="6E747A">
                      <a:alpha val="43000"/>
                    </a:srgbClr>
                  </a:outerShdw>
                </a:effectLst>
              </a:rPr>
              <a:t>NSFAS</a:t>
            </a:r>
          </a:p>
        </p:txBody>
      </p:sp>
      <p:sp>
        <p:nvSpPr>
          <p:cNvPr id="11" name="Rectangle 10">
            <a:extLst>
              <a:ext uri="{FF2B5EF4-FFF2-40B4-BE49-F238E27FC236}">
                <a16:creationId xmlns:a16="http://schemas.microsoft.com/office/drawing/2014/main" id="{CA559339-DFCB-4670-18A5-212E01BA8F24}"/>
              </a:ext>
            </a:extLst>
          </p:cNvPr>
          <p:cNvSpPr/>
          <p:nvPr/>
        </p:nvSpPr>
        <p:spPr>
          <a:xfrm>
            <a:off x="9000196" y="173848"/>
            <a:ext cx="987771" cy="3154710"/>
          </a:xfrm>
          <a:prstGeom prst="rect">
            <a:avLst/>
          </a:prstGeom>
          <a:noFill/>
        </p:spPr>
        <p:txBody>
          <a:bodyPr wrap="none" lIns="91440" tIns="45720" rIns="91440" bIns="45720">
            <a:spAutoFit/>
          </a:bodyPr>
          <a:lstStyle/>
          <a:p>
            <a:pPr algn="ctr"/>
            <a:r>
              <a:rPr lang="en-US" sz="19900" b="0" cap="none" spc="0" dirty="0">
                <a:ln w="0"/>
                <a:solidFill>
                  <a:schemeClr val="accent1"/>
                </a:solidFill>
                <a:effectLst>
                  <a:outerShdw blurRad="38100" dist="25400" dir="5400000" algn="ctr" rotWithShape="0">
                    <a:srgbClr val="6E747A">
                      <a:alpha val="43000"/>
                    </a:srgbClr>
                  </a:outerShdw>
                </a:effectLst>
              </a:rPr>
              <a:t>}</a:t>
            </a:r>
          </a:p>
        </p:txBody>
      </p:sp>
      <p:sp>
        <p:nvSpPr>
          <p:cNvPr id="13" name="TextBox 12">
            <a:extLst>
              <a:ext uri="{FF2B5EF4-FFF2-40B4-BE49-F238E27FC236}">
                <a16:creationId xmlns:a16="http://schemas.microsoft.com/office/drawing/2014/main" id="{B624AADD-E748-6FF4-348B-135C31851013}"/>
              </a:ext>
            </a:extLst>
          </p:cNvPr>
          <p:cNvSpPr txBox="1"/>
          <p:nvPr/>
        </p:nvSpPr>
        <p:spPr>
          <a:xfrm>
            <a:off x="113215" y="5848317"/>
            <a:ext cx="10748336" cy="830997"/>
          </a:xfrm>
          <a:prstGeom prst="rect">
            <a:avLst/>
          </a:prstGeom>
          <a:noFill/>
        </p:spPr>
        <p:txBody>
          <a:bodyPr wrap="square">
            <a:spAutoFit/>
          </a:bodyPr>
          <a:lstStyle/>
          <a:p>
            <a:pPr lvl="0">
              <a:defRPr/>
            </a:pPr>
            <a:r>
              <a:rPr lang="en-US" sz="4800" b="1" dirty="0">
                <a:ln w="6600">
                  <a:solidFill>
                    <a:srgbClr val="00B050">
                      <a:alpha val="94000"/>
                    </a:srgbClr>
                  </a:solidFill>
                  <a:prstDash val="sysDash"/>
                </a:ln>
                <a:solidFill>
                  <a:prstClr val="black"/>
                </a:solidFill>
                <a:effectLst>
                  <a:outerShdw dist="38100" dir="2700000" algn="tl" rotWithShape="0">
                    <a:srgbClr val="6CE7EA"/>
                  </a:outerShdw>
                </a:effectLst>
                <a:latin typeface="Cooper Black" panose="0208090404030B020404" pitchFamily="18" charset="0"/>
              </a:rPr>
              <a:t>BELEGGING IN GROEI</a:t>
            </a:r>
            <a:endParaRPr kumimoji="0" lang="en-US" sz="4800" b="1" i="0" u="none" strike="noStrike" kern="1200" cap="none" spc="0" normalizeH="0" baseline="0" noProof="0" dirty="0">
              <a:ln w="6600">
                <a:solidFill>
                  <a:srgbClr val="00B050">
                    <a:alpha val="94000"/>
                  </a:srgbClr>
                </a:solidFill>
                <a:prstDash val="sysDash"/>
              </a:ln>
              <a:solidFill>
                <a:prstClr val="black"/>
              </a:solidFill>
              <a:effectLst>
                <a:outerShdw dist="38100" dir="2700000" algn="tl" rotWithShape="0">
                  <a:srgbClr val="6CE7EA"/>
                </a:outerShdw>
              </a:effectLst>
              <a:uLnTx/>
              <a:uFillTx/>
              <a:latin typeface="Cooper Black" panose="0208090404030B020404" pitchFamily="18" charset="0"/>
              <a:ea typeface="+mn-ea"/>
              <a:cs typeface="+mn-cs"/>
            </a:endParaRPr>
          </a:p>
        </p:txBody>
      </p:sp>
      <p:pic>
        <p:nvPicPr>
          <p:cNvPr id="15" name="Picture 14">
            <a:extLst>
              <a:ext uri="{FF2B5EF4-FFF2-40B4-BE49-F238E27FC236}">
                <a16:creationId xmlns:a16="http://schemas.microsoft.com/office/drawing/2014/main" id="{EF32FE97-4583-5444-97F2-CFD16C76B66B}"/>
              </a:ext>
            </a:extLst>
          </p:cNvPr>
          <p:cNvPicPr>
            <a:picLocks noChangeAspect="1"/>
          </p:cNvPicPr>
          <p:nvPr/>
        </p:nvPicPr>
        <p:blipFill rotWithShape="1">
          <a:blip r:embed="rId5"/>
          <a:srcRect r="48457"/>
          <a:stretch/>
        </p:blipFill>
        <p:spPr>
          <a:xfrm>
            <a:off x="10121202" y="5748239"/>
            <a:ext cx="1376350" cy="835224"/>
          </a:xfrm>
          <a:prstGeom prst="rect">
            <a:avLst/>
          </a:prstGeom>
        </p:spPr>
      </p:pic>
      <p:sp>
        <p:nvSpPr>
          <p:cNvPr id="3" name="TextBox 2">
            <a:extLst>
              <a:ext uri="{FF2B5EF4-FFF2-40B4-BE49-F238E27FC236}">
                <a16:creationId xmlns:a16="http://schemas.microsoft.com/office/drawing/2014/main" id="{700BAFE2-BF39-DB4F-7FE5-64885E133D52}"/>
              </a:ext>
            </a:extLst>
          </p:cNvPr>
          <p:cNvSpPr txBox="1"/>
          <p:nvPr/>
        </p:nvSpPr>
        <p:spPr>
          <a:xfrm>
            <a:off x="-415819" y="4201720"/>
            <a:ext cx="5406796" cy="461665"/>
          </a:xfrm>
          <a:prstGeom prst="rect">
            <a:avLst/>
          </a:prstGeom>
          <a:noFill/>
        </p:spPr>
        <p:txBody>
          <a:bodyPr wrap="square">
            <a:spAutoFit/>
          </a:bodyPr>
          <a:lstStyle/>
          <a:p>
            <a:pPr algn="ctr"/>
            <a:r>
              <a:rPr lang="en-GB" sz="2400" b="0" cap="none" spc="0" dirty="0">
                <a:ln w="0"/>
                <a:solidFill>
                  <a:schemeClr val="accent1"/>
                </a:solidFill>
                <a:effectLst>
                  <a:outerShdw blurRad="38100" dist="25400" dir="5400000" algn="ctr" rotWithShape="0">
                    <a:srgbClr val="6E747A">
                      <a:alpha val="43000"/>
                    </a:srgbClr>
                  </a:outerShdw>
                </a:effectLst>
              </a:rPr>
              <a:t>V</a:t>
            </a:r>
            <a:r>
              <a:rPr lang="en-US" sz="2400" b="0" cap="none" spc="0" dirty="0" err="1">
                <a:ln w="0"/>
                <a:solidFill>
                  <a:schemeClr val="accent1"/>
                </a:solidFill>
                <a:effectLst>
                  <a:outerShdw blurRad="38100" dist="25400" dir="5400000" algn="ctr" rotWithShape="0">
                    <a:srgbClr val="6E747A">
                      <a:alpha val="43000"/>
                    </a:srgbClr>
                  </a:outerShdw>
                </a:effectLst>
              </a:rPr>
              <a:t>akleerlingskap</a:t>
            </a:r>
            <a:endParaRPr lang="en-US" sz="2400" b="0" cap="none" spc="0" dirty="0">
              <a:ln w="0"/>
              <a:solidFill>
                <a:schemeClr val="accent1"/>
              </a:solidFill>
              <a:effectLst>
                <a:outerShdw blurRad="38100" dist="25400" dir="5400000" algn="ctr" rotWithShape="0">
                  <a:srgbClr val="6E747A">
                    <a:alpha val="43000"/>
                  </a:srgbClr>
                </a:outerShdw>
              </a:effectLst>
            </a:endParaRPr>
          </a:p>
        </p:txBody>
      </p:sp>
      <p:pic>
        <p:nvPicPr>
          <p:cNvPr id="2" name="Picture 1">
            <a:extLst>
              <a:ext uri="{FF2B5EF4-FFF2-40B4-BE49-F238E27FC236}">
                <a16:creationId xmlns:a16="http://schemas.microsoft.com/office/drawing/2014/main" id="{0E68EEC2-F7D4-8D1E-A58E-B6DEB4C33696}"/>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89250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pic>
        <p:nvPicPr>
          <p:cNvPr id="91" name="Google Shape;91;p5"/>
          <p:cNvPicPr preferRelativeResize="0"/>
          <p:nvPr/>
        </p:nvPicPr>
        <p:blipFill rotWithShape="1">
          <a:blip r:embed="rId3">
            <a:alphaModFix/>
          </a:blip>
          <a:srcRect/>
          <a:stretch/>
        </p:blipFill>
        <p:spPr>
          <a:xfrm>
            <a:off x="1" y="-10131"/>
            <a:ext cx="12191999" cy="6878261"/>
          </a:xfrm>
          <a:prstGeom prst="rect">
            <a:avLst/>
          </a:prstGeom>
          <a:noFill/>
          <a:ln>
            <a:noFill/>
          </a:ln>
        </p:spPr>
      </p:pic>
      <p:pic>
        <p:nvPicPr>
          <p:cNvPr id="2" name="Picture 1">
            <a:extLst>
              <a:ext uri="{FF2B5EF4-FFF2-40B4-BE49-F238E27FC236}">
                <a16:creationId xmlns:a16="http://schemas.microsoft.com/office/drawing/2014/main" id="{F1818C6C-69A2-B0BD-ADCC-E908EB7DF5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70550" y="-10131"/>
            <a:ext cx="1821449" cy="63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F08E923C-F4D8-F1DB-0B1B-374E39258CFE}"/>
              </a:ext>
            </a:extLst>
          </p:cNvPr>
          <p:cNvSpPr txBox="1"/>
          <p:nvPr/>
        </p:nvSpPr>
        <p:spPr>
          <a:xfrm>
            <a:off x="633845" y="4811222"/>
            <a:ext cx="10505209" cy="1015663"/>
          </a:xfrm>
          <a:prstGeom prst="rect">
            <a:avLst/>
          </a:prstGeom>
          <a:solidFill>
            <a:srgbClr val="FBD415"/>
          </a:solidFill>
        </p:spPr>
        <p:txBody>
          <a:bodyPr wrap="square" rtlCol="0">
            <a:spAutoFit/>
          </a:bodyPr>
          <a:lstStyle/>
          <a:p>
            <a:pPr algn="ctr"/>
            <a:r>
              <a:rPr lang="en-GB" sz="6000" b="1" dirty="0" err="1">
                <a:ln w="9525">
                  <a:solidFill>
                    <a:schemeClr val="bg1"/>
                  </a:solidFill>
                  <a:prstDash val="solid"/>
                </a:ln>
                <a:solidFill>
                  <a:schemeClr val="tx1"/>
                </a:solidFill>
                <a:effectLst>
                  <a:outerShdw blurRad="12700" dist="38100" dir="2700000" algn="tl" rotWithShape="0">
                    <a:schemeClr val="bg1">
                      <a:lumMod val="50000"/>
                    </a:schemeClr>
                  </a:outerShdw>
                </a:effectLst>
              </a:rPr>
              <a:t>Informele</a:t>
            </a:r>
            <a:r>
              <a:rPr lang="en-GB" sz="6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GB" sz="6000" b="1" dirty="0" err="1">
                <a:ln w="9525">
                  <a:solidFill>
                    <a:schemeClr val="bg1"/>
                  </a:solidFill>
                  <a:prstDash val="solid"/>
                </a:ln>
                <a:solidFill>
                  <a:schemeClr val="tx1"/>
                </a:solidFill>
                <a:effectLst>
                  <a:outerShdw blurRad="12700" dist="38100" dir="2700000" algn="tl" rotWithShape="0">
                    <a:schemeClr val="bg1">
                      <a:lumMod val="50000"/>
                    </a:schemeClr>
                  </a:outerShdw>
                </a:effectLst>
              </a:rPr>
              <a:t>Assessering</a:t>
            </a:r>
            <a:endParaRPr lang="en-US"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452A47A-B0C2-C448-3814-A657DD9D6EF8}"/>
              </a:ext>
            </a:extLst>
          </p:cNvPr>
          <p:cNvSpPr/>
          <p:nvPr/>
        </p:nvSpPr>
        <p:spPr>
          <a:xfrm>
            <a:off x="88490" y="5525729"/>
            <a:ext cx="11169445" cy="1179871"/>
          </a:xfrm>
          <a:prstGeom prst="rect">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nvGrpSpPr>
          <p:cNvPr id="6" name="Group 5">
            <a:extLst>
              <a:ext uri="{FF2B5EF4-FFF2-40B4-BE49-F238E27FC236}">
                <a16:creationId xmlns:a16="http://schemas.microsoft.com/office/drawing/2014/main" id="{C1ECACC4-2177-E5C8-756F-64E8F97200AC}"/>
              </a:ext>
            </a:extLst>
          </p:cNvPr>
          <p:cNvGrpSpPr/>
          <p:nvPr/>
        </p:nvGrpSpPr>
        <p:grpSpPr>
          <a:xfrm>
            <a:off x="340773" y="5772150"/>
            <a:ext cx="2670791" cy="838200"/>
            <a:chOff x="340773" y="5772150"/>
            <a:chExt cx="2670791" cy="838200"/>
          </a:xfrm>
        </p:grpSpPr>
        <p:pic>
          <p:nvPicPr>
            <p:cNvPr id="4" name="Picture 3">
              <a:extLst>
                <a:ext uri="{FF2B5EF4-FFF2-40B4-BE49-F238E27FC236}">
                  <a16:creationId xmlns:a16="http://schemas.microsoft.com/office/drawing/2014/main" id="{AC4FD835-65B0-9F09-4897-EA9C320787B8}"/>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40773" y="5772150"/>
              <a:ext cx="1302058" cy="838200"/>
            </a:xfrm>
            <a:prstGeom prst="rect">
              <a:avLst/>
            </a:prstGeom>
          </p:spPr>
        </p:pic>
        <p:pic>
          <p:nvPicPr>
            <p:cNvPr id="5" name="Picture 4">
              <a:extLst>
                <a:ext uri="{FF2B5EF4-FFF2-40B4-BE49-F238E27FC236}">
                  <a16:creationId xmlns:a16="http://schemas.microsoft.com/office/drawing/2014/main" id="{649ABB31-CBFD-DC57-2732-B3592DD3010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709506" y="5772150"/>
              <a:ext cx="1302058" cy="838200"/>
            </a:xfrm>
            <a:prstGeom prst="rect">
              <a:avLst/>
            </a:prstGeom>
          </p:spPr>
        </p:pic>
      </p:grpSp>
      <p:sp>
        <p:nvSpPr>
          <p:cNvPr id="8" name="Rectangle 7">
            <a:extLst>
              <a:ext uri="{FF2B5EF4-FFF2-40B4-BE49-F238E27FC236}">
                <a16:creationId xmlns:a16="http://schemas.microsoft.com/office/drawing/2014/main" id="{55971380-9CAA-4132-D4E7-C9A9548FE2EF}"/>
              </a:ext>
            </a:extLst>
          </p:cNvPr>
          <p:cNvSpPr/>
          <p:nvPr/>
        </p:nvSpPr>
        <p:spPr>
          <a:xfrm>
            <a:off x="426207" y="1709300"/>
            <a:ext cx="11169445" cy="3046988"/>
          </a:xfrm>
          <a:prstGeom prst="rect">
            <a:avLst/>
          </a:prstGeom>
          <a:noFill/>
        </p:spPr>
        <p:txBody>
          <a:bodyPr wrap="square" lIns="91440" tIns="45720" rIns="91440" bIns="45720">
            <a:spAutoFit/>
          </a:bodyPr>
          <a:lstStyle/>
          <a:p>
            <a:pPr algn="ctr"/>
            <a:r>
              <a:rPr lang="en-US" sz="9600" b="1" dirty="0">
                <a:ln w="10160">
                  <a:solidFill>
                    <a:schemeClr val="tx1"/>
                  </a:solidFill>
                  <a:prstDash val="solid"/>
                </a:ln>
                <a:solidFill>
                  <a:srgbClr val="FFFFFF"/>
                </a:solidFill>
                <a:effectLst>
                  <a:outerShdw blurRad="38100" dist="22860" dir="5400000" algn="tl" rotWithShape="0">
                    <a:srgbClr val="000000">
                      <a:alpha val="30000"/>
                    </a:srgbClr>
                  </a:outerShdw>
                </a:effectLst>
                <a:latin typeface="Cooper Black" panose="0208090404030B020404" pitchFamily="18" charset="0"/>
              </a:rPr>
              <a:t>LEWENSLANGE
LEER</a:t>
            </a:r>
            <a:endParaRPr lang="en-US" sz="11500" b="1" cap="none" spc="0" dirty="0">
              <a:ln w="10160">
                <a:solidFill>
                  <a:schemeClr val="tx1"/>
                </a:solidFill>
                <a:prstDash val="solid"/>
              </a:ln>
              <a:solidFill>
                <a:srgbClr val="FFFFFF"/>
              </a:solidFill>
              <a:effectLst>
                <a:outerShdw blurRad="38100" dist="22860" dir="5400000" algn="tl" rotWithShape="0">
                  <a:srgbClr val="000000">
                    <a:alpha val="30000"/>
                  </a:srgbClr>
                </a:outerShdw>
              </a:effectLst>
              <a:latin typeface="Cooper Black" panose="0208090404030B020404" pitchFamily="18" charset="0"/>
            </a:endParaRPr>
          </a:p>
        </p:txBody>
      </p:sp>
      <p:sp>
        <p:nvSpPr>
          <p:cNvPr id="9" name="Rectangle 8">
            <a:extLst>
              <a:ext uri="{FF2B5EF4-FFF2-40B4-BE49-F238E27FC236}">
                <a16:creationId xmlns:a16="http://schemas.microsoft.com/office/drawing/2014/main" id="{91F35BD7-076F-93C4-4366-63CAB811CB76}"/>
              </a:ext>
            </a:extLst>
          </p:cNvPr>
          <p:cNvSpPr/>
          <p:nvPr/>
        </p:nvSpPr>
        <p:spPr>
          <a:xfrm>
            <a:off x="639907" y="861414"/>
            <a:ext cx="10742043" cy="769441"/>
          </a:xfrm>
          <a:prstGeom prst="rect">
            <a:avLst/>
          </a:prstGeom>
          <a:noFill/>
        </p:spPr>
        <p:txBody>
          <a:bodyPr wrap="none" lIns="91440" tIns="45720" rIns="91440" bIns="45720">
            <a:spAutoFit/>
          </a:bodyPr>
          <a:lstStyle/>
          <a:p>
            <a:pPr algn="ctr"/>
            <a:r>
              <a:rPr lang="nl-NL" sz="4400" b="1" cap="none" spc="0" dirty="0">
                <a:ln w="13462" cmpd="dbl">
                  <a:solidFill>
                    <a:schemeClr val="bg1"/>
                  </a:solidFill>
                  <a:prstDash val="solid"/>
                </a:ln>
                <a:solidFill>
                  <a:schemeClr val="tx1">
                    <a:lumMod val="85000"/>
                    <a:lumOff val="15000"/>
                  </a:schemeClr>
                </a:solidFill>
                <a:effectLst>
                  <a:outerShdw dist="38100" dir="2700000" algn="bl" rotWithShape="0">
                    <a:schemeClr val="accent5"/>
                  </a:outerShdw>
                </a:effectLst>
                <a:latin typeface="Mistral" panose="03090702030407020403" pitchFamily="66" charset="0"/>
              </a:rPr>
              <a:t>Waaraan dink jy as jy die woorde </a:t>
            </a:r>
            <a:r>
              <a:rPr lang="nl-NL" sz="4400" b="1" u="sng" cap="none" spc="0" dirty="0">
                <a:ln w="13462" cmpd="dbl">
                  <a:solidFill>
                    <a:schemeClr val="bg1"/>
                  </a:solidFill>
                  <a:prstDash val="solid"/>
                </a:ln>
                <a:solidFill>
                  <a:schemeClr val="tx1">
                    <a:lumMod val="85000"/>
                    <a:lumOff val="15000"/>
                  </a:schemeClr>
                </a:solidFill>
                <a:effectLst>
                  <a:outerShdw dist="38100" dir="2700000" algn="bl" rotWithShape="0">
                    <a:schemeClr val="accent5"/>
                  </a:outerShdw>
                </a:effectLst>
                <a:latin typeface="Mistral" panose="03090702030407020403" pitchFamily="66" charset="0"/>
              </a:rPr>
              <a:t>Lewenslange Leer </a:t>
            </a:r>
            <a:r>
              <a:rPr lang="nl-NL" sz="4400" b="1" cap="none" spc="0" dirty="0">
                <a:ln w="13462" cmpd="dbl">
                  <a:solidFill>
                    <a:schemeClr val="bg1"/>
                  </a:solidFill>
                  <a:prstDash val="solid"/>
                </a:ln>
                <a:solidFill>
                  <a:schemeClr val="tx1">
                    <a:lumMod val="85000"/>
                    <a:lumOff val="15000"/>
                  </a:schemeClr>
                </a:solidFill>
                <a:effectLst>
                  <a:outerShdw dist="38100" dir="2700000" algn="bl" rotWithShape="0">
                    <a:schemeClr val="accent5"/>
                  </a:outerShdw>
                </a:effectLst>
                <a:latin typeface="Mistral" panose="03090702030407020403" pitchFamily="66" charset="0"/>
              </a:rPr>
              <a:t>sien? </a:t>
            </a:r>
            <a:endParaRPr lang="en-US" sz="4400" b="1" cap="none" spc="0" dirty="0">
              <a:ln w="13462" cmpd="dbl">
                <a:solidFill>
                  <a:schemeClr val="bg1"/>
                </a:solidFill>
                <a:prstDash val="solid"/>
              </a:ln>
              <a:solidFill>
                <a:schemeClr val="tx1">
                  <a:lumMod val="85000"/>
                  <a:lumOff val="15000"/>
                </a:schemeClr>
              </a:solidFill>
              <a:effectLst>
                <a:outerShdw dist="38100" dir="2700000" algn="bl" rotWithShape="0">
                  <a:schemeClr val="accent5"/>
                </a:outerShdw>
              </a:effectLst>
              <a:latin typeface="Mistral" panose="03090702030407020403" pitchFamily="66" charset="0"/>
            </a:endParaRPr>
          </a:p>
        </p:txBody>
      </p:sp>
      <p:pic>
        <p:nvPicPr>
          <p:cNvPr id="2" name="Picture 1">
            <a:extLst>
              <a:ext uri="{FF2B5EF4-FFF2-40B4-BE49-F238E27FC236}">
                <a16:creationId xmlns:a16="http://schemas.microsoft.com/office/drawing/2014/main" id="{16D4C3B3-A985-098D-2B9F-AB7A773378C7}"/>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825913" y="-16333"/>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744417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452A47A-B0C2-C448-3814-A657DD9D6EF8}"/>
              </a:ext>
            </a:extLst>
          </p:cNvPr>
          <p:cNvSpPr/>
          <p:nvPr/>
        </p:nvSpPr>
        <p:spPr>
          <a:xfrm>
            <a:off x="88490" y="5525729"/>
            <a:ext cx="11169445" cy="1179871"/>
          </a:xfrm>
          <a:prstGeom prst="rect">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nvGrpSpPr>
          <p:cNvPr id="6" name="Group 5">
            <a:extLst>
              <a:ext uri="{FF2B5EF4-FFF2-40B4-BE49-F238E27FC236}">
                <a16:creationId xmlns:a16="http://schemas.microsoft.com/office/drawing/2014/main" id="{C1ECACC4-2177-E5C8-756F-64E8F97200AC}"/>
              </a:ext>
            </a:extLst>
          </p:cNvPr>
          <p:cNvGrpSpPr/>
          <p:nvPr/>
        </p:nvGrpSpPr>
        <p:grpSpPr>
          <a:xfrm>
            <a:off x="340773" y="5772150"/>
            <a:ext cx="2670791" cy="838200"/>
            <a:chOff x="340773" y="5772150"/>
            <a:chExt cx="2670791" cy="838200"/>
          </a:xfrm>
        </p:grpSpPr>
        <p:pic>
          <p:nvPicPr>
            <p:cNvPr id="4" name="Picture 3">
              <a:extLst>
                <a:ext uri="{FF2B5EF4-FFF2-40B4-BE49-F238E27FC236}">
                  <a16:creationId xmlns:a16="http://schemas.microsoft.com/office/drawing/2014/main" id="{AC4FD835-65B0-9F09-4897-EA9C320787B8}"/>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40773" y="5772150"/>
              <a:ext cx="1302058" cy="838200"/>
            </a:xfrm>
            <a:prstGeom prst="rect">
              <a:avLst/>
            </a:prstGeom>
          </p:spPr>
        </p:pic>
        <p:pic>
          <p:nvPicPr>
            <p:cNvPr id="5" name="Picture 4">
              <a:extLst>
                <a:ext uri="{FF2B5EF4-FFF2-40B4-BE49-F238E27FC236}">
                  <a16:creationId xmlns:a16="http://schemas.microsoft.com/office/drawing/2014/main" id="{649ABB31-CBFD-DC57-2732-B3592DD3010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709506" y="5772150"/>
              <a:ext cx="1302058" cy="838200"/>
            </a:xfrm>
            <a:prstGeom prst="rect">
              <a:avLst/>
            </a:prstGeom>
          </p:spPr>
        </p:pic>
      </p:grpSp>
      <p:sp>
        <p:nvSpPr>
          <p:cNvPr id="8" name="Rectangle 7">
            <a:extLst>
              <a:ext uri="{FF2B5EF4-FFF2-40B4-BE49-F238E27FC236}">
                <a16:creationId xmlns:a16="http://schemas.microsoft.com/office/drawing/2014/main" id="{55971380-9CAA-4132-D4E7-C9A9548FE2EF}"/>
              </a:ext>
            </a:extLst>
          </p:cNvPr>
          <p:cNvSpPr/>
          <p:nvPr/>
        </p:nvSpPr>
        <p:spPr>
          <a:xfrm>
            <a:off x="415816" y="1305581"/>
            <a:ext cx="11169445" cy="3631763"/>
          </a:xfrm>
          <a:prstGeom prst="rect">
            <a:avLst/>
          </a:prstGeom>
          <a:noFill/>
        </p:spPr>
        <p:txBody>
          <a:bodyPr wrap="square" lIns="91440" tIns="45720" rIns="91440" bIns="45720">
            <a:spAutoFit/>
          </a:bodyPr>
          <a:lstStyle/>
          <a:p>
            <a:pPr algn="ctr"/>
            <a:r>
              <a:rPr lang="en-US" sz="11500" b="1" dirty="0">
                <a:ln w="10160">
                  <a:solidFill>
                    <a:schemeClr val="tx1"/>
                  </a:solidFill>
                  <a:prstDash val="solid"/>
                </a:ln>
                <a:solidFill>
                  <a:srgbClr val="FFFFFF"/>
                </a:solidFill>
                <a:effectLst>
                  <a:outerShdw blurRad="38100" dist="22860" dir="5400000" algn="tl" rotWithShape="0">
                    <a:srgbClr val="000000">
                      <a:alpha val="30000"/>
                    </a:srgbClr>
                  </a:outerShdw>
                </a:effectLst>
                <a:latin typeface="Cooper Black" panose="0208090404030B020404" pitchFamily="18" charset="0"/>
              </a:rPr>
              <a:t>LEER &amp;
ONDERRIG</a:t>
            </a:r>
            <a:endParaRPr lang="en-US" sz="11500" b="1" cap="none" spc="0" dirty="0">
              <a:ln w="10160">
                <a:solidFill>
                  <a:schemeClr val="tx1"/>
                </a:solidFill>
                <a:prstDash val="solid"/>
              </a:ln>
              <a:solidFill>
                <a:srgbClr val="FFFFFF"/>
              </a:solidFill>
              <a:effectLst>
                <a:outerShdw blurRad="38100" dist="22860" dir="5400000" algn="tl" rotWithShape="0">
                  <a:srgbClr val="000000">
                    <a:alpha val="30000"/>
                  </a:srgbClr>
                </a:outerShdw>
              </a:effectLst>
              <a:latin typeface="Cooper Black" panose="0208090404030B020404" pitchFamily="18" charset="0"/>
            </a:endParaRPr>
          </a:p>
        </p:txBody>
      </p:sp>
      <p:sp>
        <p:nvSpPr>
          <p:cNvPr id="9" name="Rectangle 8">
            <a:extLst>
              <a:ext uri="{FF2B5EF4-FFF2-40B4-BE49-F238E27FC236}">
                <a16:creationId xmlns:a16="http://schemas.microsoft.com/office/drawing/2014/main" id="{91F35BD7-076F-93C4-4366-63CAB811CB76}"/>
              </a:ext>
            </a:extLst>
          </p:cNvPr>
          <p:cNvSpPr/>
          <p:nvPr/>
        </p:nvSpPr>
        <p:spPr>
          <a:xfrm>
            <a:off x="2062103" y="457391"/>
            <a:ext cx="7726794" cy="923330"/>
          </a:xfrm>
          <a:prstGeom prst="rect">
            <a:avLst/>
          </a:prstGeom>
          <a:noFill/>
        </p:spPr>
        <p:txBody>
          <a:bodyPr wrap="none" lIns="91440" tIns="45720" rIns="91440" bIns="45720">
            <a:spAutoFit/>
          </a:bodyPr>
          <a:lstStyle/>
          <a:p>
            <a:pPr algn="ctr"/>
            <a:r>
              <a:rPr lang="nl-NL" sz="5400" b="1" dirty="0">
                <a:ln w="13462" cmpd="dbl">
                  <a:solidFill>
                    <a:schemeClr val="bg1"/>
                  </a:solidFill>
                  <a:prstDash val="solid"/>
                </a:ln>
                <a:solidFill>
                  <a:schemeClr val="tx1">
                    <a:lumMod val="85000"/>
                    <a:lumOff val="15000"/>
                  </a:schemeClr>
                </a:solidFill>
                <a:effectLst>
                  <a:outerShdw dist="38100" dir="2700000" algn="bl" rotWithShape="0">
                    <a:schemeClr val="accent5"/>
                  </a:outerShdw>
                </a:effectLst>
                <a:latin typeface="Mistral" panose="03090702030407020403" pitchFamily="66" charset="0"/>
              </a:rPr>
              <a:t>Wat dink jy is die verskil tussen:</a:t>
            </a:r>
            <a:endParaRPr lang="en-US" sz="5400" b="1" cap="none" spc="0" dirty="0">
              <a:ln w="13462" cmpd="dbl">
                <a:solidFill>
                  <a:schemeClr val="bg1"/>
                </a:solidFill>
                <a:prstDash val="solid"/>
              </a:ln>
              <a:solidFill>
                <a:schemeClr val="tx1">
                  <a:lumMod val="85000"/>
                  <a:lumOff val="15000"/>
                </a:schemeClr>
              </a:solidFill>
              <a:effectLst>
                <a:outerShdw dist="38100" dir="2700000" algn="bl" rotWithShape="0">
                  <a:schemeClr val="accent5"/>
                </a:outerShdw>
              </a:effectLst>
              <a:latin typeface="Mistral" panose="03090702030407020403" pitchFamily="66" charset="0"/>
            </a:endParaRPr>
          </a:p>
        </p:txBody>
      </p:sp>
      <p:pic>
        <p:nvPicPr>
          <p:cNvPr id="2" name="Picture 1">
            <a:extLst>
              <a:ext uri="{FF2B5EF4-FFF2-40B4-BE49-F238E27FC236}">
                <a16:creationId xmlns:a16="http://schemas.microsoft.com/office/drawing/2014/main" id="{B1A667E3-1F45-EC13-7F29-664F5FC94EC4}"/>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755269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452A47A-B0C2-C448-3814-A657DD9D6EF8}"/>
              </a:ext>
            </a:extLst>
          </p:cNvPr>
          <p:cNvSpPr/>
          <p:nvPr/>
        </p:nvSpPr>
        <p:spPr>
          <a:xfrm>
            <a:off x="88490" y="5525729"/>
            <a:ext cx="10673295" cy="1179871"/>
          </a:xfrm>
          <a:prstGeom prst="rect">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nvGrpSpPr>
          <p:cNvPr id="6" name="Group 5">
            <a:extLst>
              <a:ext uri="{FF2B5EF4-FFF2-40B4-BE49-F238E27FC236}">
                <a16:creationId xmlns:a16="http://schemas.microsoft.com/office/drawing/2014/main" id="{C1ECACC4-2177-E5C8-756F-64E8F97200AC}"/>
              </a:ext>
            </a:extLst>
          </p:cNvPr>
          <p:cNvGrpSpPr/>
          <p:nvPr/>
        </p:nvGrpSpPr>
        <p:grpSpPr>
          <a:xfrm>
            <a:off x="340773" y="5772150"/>
            <a:ext cx="2670791" cy="838200"/>
            <a:chOff x="340773" y="5772150"/>
            <a:chExt cx="2670791" cy="838200"/>
          </a:xfrm>
        </p:grpSpPr>
        <p:pic>
          <p:nvPicPr>
            <p:cNvPr id="4" name="Picture 3">
              <a:extLst>
                <a:ext uri="{FF2B5EF4-FFF2-40B4-BE49-F238E27FC236}">
                  <a16:creationId xmlns:a16="http://schemas.microsoft.com/office/drawing/2014/main" id="{AC4FD835-65B0-9F09-4897-EA9C320787B8}"/>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40773" y="5772150"/>
              <a:ext cx="1302058" cy="838200"/>
            </a:xfrm>
            <a:prstGeom prst="rect">
              <a:avLst/>
            </a:prstGeom>
          </p:spPr>
        </p:pic>
        <p:pic>
          <p:nvPicPr>
            <p:cNvPr id="5" name="Picture 4">
              <a:extLst>
                <a:ext uri="{FF2B5EF4-FFF2-40B4-BE49-F238E27FC236}">
                  <a16:creationId xmlns:a16="http://schemas.microsoft.com/office/drawing/2014/main" id="{649ABB31-CBFD-DC57-2732-B3592DD3010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709506" y="5772150"/>
              <a:ext cx="1302058" cy="838200"/>
            </a:xfrm>
            <a:prstGeom prst="rect">
              <a:avLst/>
            </a:prstGeom>
          </p:spPr>
        </p:pic>
      </p:grpSp>
      <p:sp>
        <p:nvSpPr>
          <p:cNvPr id="10" name="TextBox 9">
            <a:extLst>
              <a:ext uri="{FF2B5EF4-FFF2-40B4-BE49-F238E27FC236}">
                <a16:creationId xmlns:a16="http://schemas.microsoft.com/office/drawing/2014/main" id="{9C726159-075E-BD48-1144-C5ED74B9D890}"/>
              </a:ext>
            </a:extLst>
          </p:cNvPr>
          <p:cNvSpPr txBox="1"/>
          <p:nvPr/>
        </p:nvSpPr>
        <p:spPr>
          <a:xfrm>
            <a:off x="1125415" y="1676400"/>
            <a:ext cx="6986954" cy="3416320"/>
          </a:xfrm>
          <a:prstGeom prst="rect">
            <a:avLst/>
          </a:prstGeom>
          <a:noFill/>
        </p:spPr>
        <p:txBody>
          <a:bodyPr wrap="square" rtlCol="0">
            <a:spAutoFit/>
          </a:bodyPr>
          <a:lstStyle/>
          <a:p>
            <a:pPr indent="-635" algn="ctr"/>
            <a:r>
              <a:rPr lang="af-ZA" sz="4000" b="1" dirty="0">
                <a:effectLst/>
                <a:latin typeface="Calibri" panose="020F0502020204030204" pitchFamily="34" charset="0"/>
                <a:ea typeface="Times New Roman" panose="02020603050405020304" pitchFamily="18" charset="0"/>
              </a:rPr>
              <a:t>Lewenslange leer</a:t>
            </a:r>
            <a:r>
              <a:rPr lang="af-ZA" sz="4000" dirty="0">
                <a:effectLst/>
                <a:latin typeface="Calibri" panose="020F0502020204030204" pitchFamily="34" charset="0"/>
                <a:ea typeface="Times New Roman" panose="02020603050405020304" pitchFamily="18" charset="0"/>
              </a:rPr>
              <a:t> is die </a:t>
            </a:r>
            <a:r>
              <a:rPr lang="af-ZA" sz="4800" b="1" dirty="0">
                <a:effectLst/>
                <a:latin typeface="Calibri" panose="020F0502020204030204" pitchFamily="34" charset="0"/>
                <a:ea typeface="Times New Roman" panose="02020603050405020304" pitchFamily="18" charset="0"/>
              </a:rPr>
              <a:t>"deurlopende, vrywillige en </a:t>
            </a:r>
            <a:r>
              <a:rPr lang="af-ZA" sz="4800" b="1" dirty="0" err="1">
                <a:effectLst/>
                <a:latin typeface="Calibri" panose="020F0502020204030204" pitchFamily="34" charset="0"/>
                <a:ea typeface="Times New Roman" panose="02020603050405020304" pitchFamily="18" charset="0"/>
              </a:rPr>
              <a:t>selfgemotiveerde</a:t>
            </a:r>
            <a:r>
              <a:rPr lang="af-ZA" sz="4800" b="1" dirty="0">
                <a:effectLst/>
                <a:latin typeface="Calibri" panose="020F0502020204030204" pitchFamily="34" charset="0"/>
                <a:ea typeface="Times New Roman" panose="02020603050405020304" pitchFamily="18" charset="0"/>
              </a:rPr>
              <a:t>" </a:t>
            </a:r>
            <a:r>
              <a:rPr lang="af-ZA" sz="4000" dirty="0">
                <a:effectLst/>
                <a:latin typeface="Calibri" panose="020F0502020204030204" pitchFamily="34" charset="0"/>
                <a:ea typeface="Times New Roman" panose="02020603050405020304" pitchFamily="18" charset="0"/>
              </a:rPr>
              <a:t>strewe na kennis vir persoonlike en/of professionele redes.</a:t>
            </a:r>
            <a:endParaRPr lang="en-US" sz="4000" dirty="0">
              <a:effectLst/>
              <a:latin typeface="Times New Roman" panose="02020603050405020304" pitchFamily="18" charset="0"/>
              <a:ea typeface="Times New Roman" panose="02020603050405020304" pitchFamily="18" charset="0"/>
            </a:endParaRPr>
          </a:p>
        </p:txBody>
      </p:sp>
      <p:pic>
        <p:nvPicPr>
          <p:cNvPr id="12" name="Picture 11">
            <a:extLst>
              <a:ext uri="{FF2B5EF4-FFF2-40B4-BE49-F238E27FC236}">
                <a16:creationId xmlns:a16="http://schemas.microsoft.com/office/drawing/2014/main" id="{73F5B672-9B2E-9C08-635A-3D1ABDCC39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71348" y="1277814"/>
            <a:ext cx="3574807" cy="5580186"/>
          </a:xfrm>
          <a:prstGeom prst="rect">
            <a:avLst/>
          </a:prstGeom>
        </p:spPr>
      </p:pic>
      <p:sp>
        <p:nvSpPr>
          <p:cNvPr id="9" name="Rectangle 8">
            <a:extLst>
              <a:ext uri="{FF2B5EF4-FFF2-40B4-BE49-F238E27FC236}">
                <a16:creationId xmlns:a16="http://schemas.microsoft.com/office/drawing/2014/main" id="{91F35BD7-076F-93C4-4366-63CAB811CB76}"/>
              </a:ext>
            </a:extLst>
          </p:cNvPr>
          <p:cNvSpPr/>
          <p:nvPr/>
        </p:nvSpPr>
        <p:spPr>
          <a:xfrm>
            <a:off x="1830467" y="457391"/>
            <a:ext cx="8190063" cy="923330"/>
          </a:xfrm>
          <a:prstGeom prst="rect">
            <a:avLst/>
          </a:prstGeom>
          <a:noFill/>
        </p:spPr>
        <p:txBody>
          <a:bodyPr wrap="none" lIns="91440" tIns="45720" rIns="91440" bIns="45720">
            <a:spAutoFit/>
          </a:bodyPr>
          <a:lstStyle/>
          <a:p>
            <a:pPr algn="ctr"/>
            <a:r>
              <a:rPr lang="nl-NL" sz="5400" b="1" dirty="0">
                <a:ln w="13462" cmpd="dbl">
                  <a:solidFill>
                    <a:schemeClr val="bg1"/>
                  </a:solidFill>
                  <a:prstDash val="solid"/>
                </a:ln>
                <a:solidFill>
                  <a:schemeClr val="tx1">
                    <a:lumMod val="85000"/>
                    <a:lumOff val="15000"/>
                  </a:schemeClr>
                </a:solidFill>
                <a:effectLst>
                  <a:outerShdw dist="38100" dir="2700000" algn="bl" rotWithShape="0">
                    <a:srgbClr val="FFFF00"/>
                  </a:outerShdw>
                </a:effectLst>
                <a:latin typeface="Mistral" panose="03090702030407020403" pitchFamily="66" charset="0"/>
              </a:rPr>
              <a:t>So, wat dink jy is lewenslange leer?</a:t>
            </a:r>
            <a:endParaRPr lang="en-US" sz="5400" b="1" cap="none" spc="0" dirty="0">
              <a:ln w="13462" cmpd="dbl">
                <a:solidFill>
                  <a:schemeClr val="bg1"/>
                </a:solidFill>
                <a:prstDash val="solid"/>
              </a:ln>
              <a:solidFill>
                <a:schemeClr val="tx1">
                  <a:lumMod val="85000"/>
                  <a:lumOff val="15000"/>
                </a:schemeClr>
              </a:solidFill>
              <a:effectLst>
                <a:outerShdw dist="38100" dir="2700000" algn="bl" rotWithShape="0">
                  <a:schemeClr val="accent5"/>
                </a:outerShdw>
              </a:effectLst>
              <a:latin typeface="Mistral" panose="03090702030407020403" pitchFamily="66" charset="0"/>
            </a:endParaRPr>
          </a:p>
        </p:txBody>
      </p:sp>
      <p:pic>
        <p:nvPicPr>
          <p:cNvPr id="2" name="Picture 1">
            <a:extLst>
              <a:ext uri="{FF2B5EF4-FFF2-40B4-BE49-F238E27FC236}">
                <a16:creationId xmlns:a16="http://schemas.microsoft.com/office/drawing/2014/main" id="{08DEAB99-D223-2657-0D7B-5CD6E51023AD}"/>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726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ABBD2F8-CDF9-3C31-2EC6-00630F9CD8C2}"/>
              </a:ext>
            </a:extLst>
          </p:cNvPr>
          <p:cNvPicPr>
            <a:picLocks noChangeAspect="1"/>
          </p:cNvPicPr>
          <p:nvPr/>
        </p:nvPicPr>
        <p:blipFill>
          <a:blip r:embed="rId3"/>
          <a:stretch>
            <a:fillRect/>
          </a:stretch>
        </p:blipFill>
        <p:spPr>
          <a:xfrm>
            <a:off x="9323028" y="5911882"/>
            <a:ext cx="2670279" cy="835224"/>
          </a:xfrm>
          <a:prstGeom prst="rect">
            <a:avLst/>
          </a:prstGeom>
        </p:spPr>
      </p:pic>
      <p:pic>
        <p:nvPicPr>
          <p:cNvPr id="12" name="Picture 11">
            <a:extLst>
              <a:ext uri="{FF2B5EF4-FFF2-40B4-BE49-F238E27FC236}">
                <a16:creationId xmlns:a16="http://schemas.microsoft.com/office/drawing/2014/main" id="{C4F28423-BF23-961B-B38B-31F9DFB08D60}"/>
              </a:ext>
            </a:extLst>
          </p:cNvPr>
          <p:cNvPicPr>
            <a:picLocks noChangeAspect="1"/>
          </p:cNvPicPr>
          <p:nvPr/>
        </p:nvPicPr>
        <p:blipFill rotWithShape="1">
          <a:blip r:embed="rId4">
            <a:extLst>
              <a:ext uri="{28A0092B-C50C-407E-A947-70E740481C1C}">
                <a14:useLocalDpi xmlns:a14="http://schemas.microsoft.com/office/drawing/2010/main" val="0"/>
              </a:ext>
            </a:extLst>
          </a:blip>
          <a:srcRect r="9047"/>
          <a:stretch/>
        </p:blipFill>
        <p:spPr>
          <a:xfrm>
            <a:off x="0" y="-1"/>
            <a:ext cx="6475730" cy="4739150"/>
          </a:xfrm>
          <a:prstGeom prst="rect">
            <a:avLst/>
          </a:prstGeom>
          <a:ln cmpd="sng">
            <a:solidFill>
              <a:schemeClr val="tx1"/>
            </a:solidFill>
          </a:ln>
        </p:spPr>
      </p:pic>
      <p:pic>
        <p:nvPicPr>
          <p:cNvPr id="14" name="Picture 13">
            <a:extLst>
              <a:ext uri="{FF2B5EF4-FFF2-40B4-BE49-F238E27FC236}">
                <a16:creationId xmlns:a16="http://schemas.microsoft.com/office/drawing/2014/main" id="{5FC17480-03DC-B71A-5DEA-D2366EEED661}"/>
              </a:ext>
            </a:extLst>
          </p:cNvPr>
          <p:cNvPicPr>
            <a:picLocks noChangeAspect="1"/>
          </p:cNvPicPr>
          <p:nvPr/>
        </p:nvPicPr>
        <p:blipFill rotWithShape="1">
          <a:blip r:embed="rId5">
            <a:extLst>
              <a:ext uri="{28A0092B-C50C-407E-A947-70E740481C1C}">
                <a14:useLocalDpi xmlns:a14="http://schemas.microsoft.com/office/drawing/2010/main" val="0"/>
              </a:ext>
            </a:extLst>
          </a:blip>
          <a:srcRect l="28610"/>
          <a:stretch/>
        </p:blipFill>
        <p:spPr>
          <a:xfrm>
            <a:off x="6177280" y="0"/>
            <a:ext cx="6014720" cy="4739150"/>
          </a:xfrm>
          <a:prstGeom prst="rect">
            <a:avLst/>
          </a:prstGeom>
        </p:spPr>
      </p:pic>
      <p:sp>
        <p:nvSpPr>
          <p:cNvPr id="15" name="Rectangle 14">
            <a:extLst>
              <a:ext uri="{FF2B5EF4-FFF2-40B4-BE49-F238E27FC236}">
                <a16:creationId xmlns:a16="http://schemas.microsoft.com/office/drawing/2014/main" id="{571FA25D-140B-27BC-7A88-4B63F2D6298E}"/>
              </a:ext>
            </a:extLst>
          </p:cNvPr>
          <p:cNvSpPr/>
          <p:nvPr/>
        </p:nvSpPr>
        <p:spPr>
          <a:xfrm>
            <a:off x="0" y="4830517"/>
            <a:ext cx="12192000" cy="395657"/>
          </a:xfrm>
          <a:prstGeom prst="rect">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 name="TextBox 2">
            <a:extLst>
              <a:ext uri="{FF2B5EF4-FFF2-40B4-BE49-F238E27FC236}">
                <a16:creationId xmlns:a16="http://schemas.microsoft.com/office/drawing/2014/main" id="{12DD42BD-9B63-152B-779E-6C1BD8CB7701}"/>
              </a:ext>
            </a:extLst>
          </p:cNvPr>
          <p:cNvSpPr txBox="1"/>
          <p:nvPr/>
        </p:nvSpPr>
        <p:spPr>
          <a:xfrm>
            <a:off x="-155864" y="5317541"/>
            <a:ext cx="11794614" cy="1200329"/>
          </a:xfrm>
          <a:prstGeom prst="rect">
            <a:avLst/>
          </a:prstGeom>
          <a:noFill/>
        </p:spPr>
        <p:txBody>
          <a:bodyPr wrap="square">
            <a:spAutoFit/>
          </a:bodyPr>
          <a:lstStyle/>
          <a:p>
            <a:pPr algn="ctr"/>
            <a:r>
              <a:rPr lang="af-ZA" sz="3600" b="1" dirty="0">
                <a:effectLst/>
                <a:latin typeface="Calibri" panose="020F0502020204030204" pitchFamily="34" charset="0"/>
                <a:ea typeface="Arial" panose="020B0604020202020204" pitchFamily="34" charset="0"/>
              </a:rPr>
              <a:t>"Lewenslange leer is soos 'n boom, hy moet groei andersins sterf hy, daar is nie ‘n middeweg nie."</a:t>
            </a:r>
            <a:endParaRPr lang="en-ZA" sz="6600" b="1" dirty="0">
              <a:ln>
                <a:solidFill>
                  <a:schemeClr val="bg1"/>
                </a:solidFill>
              </a:ln>
            </a:endParaRPr>
          </a:p>
        </p:txBody>
      </p:sp>
      <p:pic>
        <p:nvPicPr>
          <p:cNvPr id="2" name="Picture 1">
            <a:extLst>
              <a:ext uri="{FF2B5EF4-FFF2-40B4-BE49-F238E27FC236}">
                <a16:creationId xmlns:a16="http://schemas.microsoft.com/office/drawing/2014/main" id="{82589A9F-D039-D7B2-9201-C0590DB43DBF}"/>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9019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D0F2903F-3B10-289B-60A1-24829F5855BD}"/>
              </a:ext>
            </a:extLst>
          </p:cNvPr>
          <p:cNvGrpSpPr/>
          <p:nvPr/>
        </p:nvGrpSpPr>
        <p:grpSpPr>
          <a:xfrm>
            <a:off x="88490" y="5525729"/>
            <a:ext cx="11607377" cy="1179871"/>
            <a:chOff x="88490" y="5525729"/>
            <a:chExt cx="11607377" cy="1179871"/>
          </a:xfrm>
        </p:grpSpPr>
        <p:sp>
          <p:nvSpPr>
            <p:cNvPr id="11" name="Rectangle 10">
              <a:extLst>
                <a:ext uri="{FF2B5EF4-FFF2-40B4-BE49-F238E27FC236}">
                  <a16:creationId xmlns:a16="http://schemas.microsoft.com/office/drawing/2014/main" id="{582FC7FF-72AB-2D01-D319-094AB5F1717E}"/>
                </a:ext>
              </a:extLst>
            </p:cNvPr>
            <p:cNvSpPr/>
            <p:nvPr/>
          </p:nvSpPr>
          <p:spPr>
            <a:xfrm>
              <a:off x="88490" y="5525729"/>
              <a:ext cx="11607377" cy="1179871"/>
            </a:xfrm>
            <a:prstGeom prst="rect">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6" name="Rectangle 5">
              <a:extLst>
                <a:ext uri="{FF2B5EF4-FFF2-40B4-BE49-F238E27FC236}">
                  <a16:creationId xmlns:a16="http://schemas.microsoft.com/office/drawing/2014/main" id="{2DAC9226-386B-8FB5-F460-C76C6E7E7B2D}"/>
                </a:ext>
              </a:extLst>
            </p:cNvPr>
            <p:cNvSpPr/>
            <p:nvPr/>
          </p:nvSpPr>
          <p:spPr>
            <a:xfrm>
              <a:off x="5394040" y="5593080"/>
              <a:ext cx="184730" cy="923330"/>
            </a:xfrm>
            <a:prstGeom prst="rect">
              <a:avLst/>
            </a:prstGeom>
            <a:noFill/>
          </p:spPr>
          <p:txBody>
            <a:bodyPr wrap="none" lIns="91440" tIns="45720" rIns="91440" bIns="45720">
              <a:spAutoFit/>
            </a:bodyPr>
            <a:lstStyle/>
            <a:p>
              <a:pPr algn="ctr"/>
              <a:endPar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grpSp>
      <p:sp>
        <p:nvSpPr>
          <p:cNvPr id="4" name="TextBox 3">
            <a:extLst>
              <a:ext uri="{FF2B5EF4-FFF2-40B4-BE49-F238E27FC236}">
                <a16:creationId xmlns:a16="http://schemas.microsoft.com/office/drawing/2014/main" id="{4F99C1D0-C837-39AB-441F-B8B3732FD2E5}"/>
              </a:ext>
            </a:extLst>
          </p:cNvPr>
          <p:cNvSpPr txBox="1"/>
          <p:nvPr/>
        </p:nvSpPr>
        <p:spPr>
          <a:xfrm>
            <a:off x="8228112" y="4631089"/>
            <a:ext cx="2614105" cy="954107"/>
          </a:xfrm>
          <a:prstGeom prst="rect">
            <a:avLst/>
          </a:prstGeom>
          <a:noFill/>
        </p:spPr>
        <p:txBody>
          <a:bodyPr wrap="square">
            <a:spAutoFit/>
          </a:bodyPr>
          <a:lstStyle/>
          <a:p>
            <a:r>
              <a:rPr lang="en-ZA" sz="2800" dirty="0">
                <a:effectLst/>
                <a:latin typeface="Calibri" panose="020F0502020204030204" pitchFamily="34" charset="0"/>
                <a:ea typeface="Calibri" panose="020F0502020204030204" pitchFamily="34" charset="0"/>
                <a:cs typeface="Times New Roman" panose="02020603050405020304" pitchFamily="18" charset="0"/>
              </a:rPr>
              <a:t>James Cameron</a:t>
            </a:r>
          </a:p>
          <a:p>
            <a:r>
              <a:rPr lang="en-ZA" sz="2800" dirty="0" err="1">
                <a:latin typeface="Calibri" panose="020F0502020204030204" pitchFamily="34" charset="0"/>
                <a:cs typeface="Times New Roman" panose="02020603050405020304" pitchFamily="18" charset="0"/>
              </a:rPr>
              <a:t>Filmregisseur</a:t>
            </a:r>
            <a:endParaRPr lang="en-ZA" dirty="0"/>
          </a:p>
        </p:txBody>
      </p:sp>
      <p:pic>
        <p:nvPicPr>
          <p:cNvPr id="7" name="Picture 6">
            <a:extLst>
              <a:ext uri="{FF2B5EF4-FFF2-40B4-BE49-F238E27FC236}">
                <a16:creationId xmlns:a16="http://schemas.microsoft.com/office/drawing/2014/main" id="{EDC5E3A7-9113-1A36-6A44-17599F978CFC}"/>
              </a:ext>
            </a:extLst>
          </p:cNvPr>
          <p:cNvPicPr>
            <a:picLocks noChangeAspect="1"/>
          </p:cNvPicPr>
          <p:nvPr/>
        </p:nvPicPr>
        <p:blipFill>
          <a:blip r:embed="rId3"/>
          <a:stretch>
            <a:fillRect/>
          </a:stretch>
        </p:blipFill>
        <p:spPr>
          <a:xfrm>
            <a:off x="9191426" y="5861070"/>
            <a:ext cx="2670279" cy="835224"/>
          </a:xfrm>
          <a:prstGeom prst="rect">
            <a:avLst/>
          </a:prstGeom>
        </p:spPr>
      </p:pic>
      <p:sp>
        <p:nvSpPr>
          <p:cNvPr id="14" name="Rectangle 13">
            <a:extLst>
              <a:ext uri="{FF2B5EF4-FFF2-40B4-BE49-F238E27FC236}">
                <a16:creationId xmlns:a16="http://schemas.microsoft.com/office/drawing/2014/main" id="{39A84D14-59DD-3A75-2B09-78B1D7EE8376}"/>
              </a:ext>
            </a:extLst>
          </p:cNvPr>
          <p:cNvSpPr/>
          <p:nvPr/>
        </p:nvSpPr>
        <p:spPr>
          <a:xfrm>
            <a:off x="-425848" y="4502102"/>
            <a:ext cx="8756281" cy="2646878"/>
          </a:xfrm>
          <a:prstGeom prst="rect">
            <a:avLst/>
          </a:prstGeom>
          <a:noFill/>
        </p:spPr>
        <p:txBody>
          <a:bodyPr wrap="square" lIns="91440" tIns="45720" rIns="91440" bIns="45720">
            <a:spAutoFit/>
          </a:bodyPr>
          <a:lstStyle/>
          <a:p>
            <a:pPr algn="ctr"/>
            <a:r>
              <a:rPr lang="en-US" sz="16600" b="1" dirty="0">
                <a:ln w="6600">
                  <a:solidFill>
                    <a:srgbClr val="00B050">
                      <a:alpha val="94000"/>
                    </a:srgbClr>
                  </a:solidFill>
                  <a:prstDash val="sysDash"/>
                </a:ln>
                <a:effectLst>
                  <a:outerShdw dist="38100" dir="2700000" algn="tl" rotWithShape="0">
                    <a:srgbClr val="6CE7EA"/>
                  </a:outerShdw>
                </a:effectLst>
                <a:latin typeface="Cooper Black" panose="0208090404030B020404" pitchFamily="18" charset="0"/>
              </a:rPr>
              <a:t>GROEI</a:t>
            </a:r>
            <a:endParaRPr lang="en-US" sz="16600" b="1" cap="none" spc="0" dirty="0">
              <a:ln w="6600">
                <a:solidFill>
                  <a:srgbClr val="00B050">
                    <a:alpha val="94000"/>
                  </a:srgbClr>
                </a:solidFill>
                <a:prstDash val="sysDash"/>
              </a:ln>
              <a:effectLst>
                <a:outerShdw dist="38100" dir="2700000" algn="tl" rotWithShape="0">
                  <a:srgbClr val="6CE7EA"/>
                </a:outerShdw>
              </a:effectLst>
              <a:latin typeface="Cooper Black" panose="0208090404030B020404" pitchFamily="18" charset="0"/>
            </a:endParaRPr>
          </a:p>
        </p:txBody>
      </p:sp>
      <p:pic>
        <p:nvPicPr>
          <p:cNvPr id="18" name="Picture 17">
            <a:extLst>
              <a:ext uri="{FF2B5EF4-FFF2-40B4-BE49-F238E27FC236}">
                <a16:creationId xmlns:a16="http://schemas.microsoft.com/office/drawing/2014/main" id="{64840676-1453-9EC5-958F-45E20DF1A68E}"/>
              </a:ext>
            </a:extLst>
          </p:cNvPr>
          <p:cNvPicPr>
            <a:picLocks noChangeAspect="1"/>
          </p:cNvPicPr>
          <p:nvPr/>
        </p:nvPicPr>
        <p:blipFill>
          <a:blip r:embed="rId4"/>
          <a:stretch>
            <a:fillRect/>
          </a:stretch>
        </p:blipFill>
        <p:spPr>
          <a:xfrm>
            <a:off x="7919958" y="195406"/>
            <a:ext cx="2839340" cy="4443567"/>
          </a:xfrm>
          <a:prstGeom prst="rect">
            <a:avLst/>
          </a:prstGeom>
        </p:spPr>
      </p:pic>
      <p:pic>
        <p:nvPicPr>
          <p:cNvPr id="20" name="Picture 19" descr="A hand writing on a clipboard with a pen and various medical items&#10;&#10;Description automatically generated">
            <a:extLst>
              <a:ext uri="{FF2B5EF4-FFF2-40B4-BE49-F238E27FC236}">
                <a16:creationId xmlns:a16="http://schemas.microsoft.com/office/drawing/2014/main" id="{3857BD1B-B7AF-16B0-1483-25B2D0731A6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0513" y="152400"/>
            <a:ext cx="6634704" cy="4160512"/>
          </a:xfrm>
          <a:prstGeom prst="rect">
            <a:avLst/>
          </a:prstGeom>
        </p:spPr>
      </p:pic>
      <p:pic>
        <p:nvPicPr>
          <p:cNvPr id="21" name="Picture 20">
            <a:extLst>
              <a:ext uri="{FF2B5EF4-FFF2-40B4-BE49-F238E27FC236}">
                <a16:creationId xmlns:a16="http://schemas.microsoft.com/office/drawing/2014/main" id="{E935A2CE-F373-ECD0-FB08-F22F0861A5AE}"/>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06551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D0F2903F-3B10-289B-60A1-24829F5855BD}"/>
              </a:ext>
            </a:extLst>
          </p:cNvPr>
          <p:cNvGrpSpPr/>
          <p:nvPr/>
        </p:nvGrpSpPr>
        <p:grpSpPr>
          <a:xfrm>
            <a:off x="88490" y="5525729"/>
            <a:ext cx="11607377" cy="1179871"/>
            <a:chOff x="88490" y="5525729"/>
            <a:chExt cx="11607377" cy="1179871"/>
          </a:xfrm>
        </p:grpSpPr>
        <p:sp>
          <p:nvSpPr>
            <p:cNvPr id="11" name="Rectangle 10">
              <a:extLst>
                <a:ext uri="{FF2B5EF4-FFF2-40B4-BE49-F238E27FC236}">
                  <a16:creationId xmlns:a16="http://schemas.microsoft.com/office/drawing/2014/main" id="{582FC7FF-72AB-2D01-D319-094AB5F1717E}"/>
                </a:ext>
              </a:extLst>
            </p:cNvPr>
            <p:cNvSpPr/>
            <p:nvPr/>
          </p:nvSpPr>
          <p:spPr>
            <a:xfrm>
              <a:off x="88490" y="5525729"/>
              <a:ext cx="11607377" cy="1179871"/>
            </a:xfrm>
            <a:prstGeom prst="rect">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6" name="Rectangle 5">
              <a:extLst>
                <a:ext uri="{FF2B5EF4-FFF2-40B4-BE49-F238E27FC236}">
                  <a16:creationId xmlns:a16="http://schemas.microsoft.com/office/drawing/2014/main" id="{2DAC9226-386B-8FB5-F460-C76C6E7E7B2D}"/>
                </a:ext>
              </a:extLst>
            </p:cNvPr>
            <p:cNvSpPr/>
            <p:nvPr/>
          </p:nvSpPr>
          <p:spPr>
            <a:xfrm>
              <a:off x="5394040" y="5593080"/>
              <a:ext cx="184730" cy="923330"/>
            </a:xfrm>
            <a:prstGeom prst="rect">
              <a:avLst/>
            </a:prstGeom>
            <a:noFill/>
          </p:spPr>
          <p:txBody>
            <a:bodyPr wrap="none" lIns="91440" tIns="45720" rIns="91440" bIns="45720">
              <a:spAutoFit/>
            </a:bodyPr>
            <a:lstStyle/>
            <a:p>
              <a:pPr algn="ctr"/>
              <a:endPar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grpSp>
      <p:pic>
        <p:nvPicPr>
          <p:cNvPr id="7" name="Picture 6">
            <a:extLst>
              <a:ext uri="{FF2B5EF4-FFF2-40B4-BE49-F238E27FC236}">
                <a16:creationId xmlns:a16="http://schemas.microsoft.com/office/drawing/2014/main" id="{EDC5E3A7-9113-1A36-6A44-17599F978CFC}"/>
              </a:ext>
            </a:extLst>
          </p:cNvPr>
          <p:cNvPicPr>
            <a:picLocks noChangeAspect="1"/>
          </p:cNvPicPr>
          <p:nvPr/>
        </p:nvPicPr>
        <p:blipFill>
          <a:blip r:embed="rId3"/>
          <a:stretch>
            <a:fillRect/>
          </a:stretch>
        </p:blipFill>
        <p:spPr>
          <a:xfrm>
            <a:off x="9191426" y="5861070"/>
            <a:ext cx="2670279" cy="835224"/>
          </a:xfrm>
          <a:prstGeom prst="rect">
            <a:avLst/>
          </a:prstGeom>
        </p:spPr>
      </p:pic>
      <p:sp>
        <p:nvSpPr>
          <p:cNvPr id="14" name="Rectangle 13">
            <a:extLst>
              <a:ext uri="{FF2B5EF4-FFF2-40B4-BE49-F238E27FC236}">
                <a16:creationId xmlns:a16="http://schemas.microsoft.com/office/drawing/2014/main" id="{39A84D14-59DD-3A75-2B09-78B1D7EE8376}"/>
              </a:ext>
            </a:extLst>
          </p:cNvPr>
          <p:cNvSpPr/>
          <p:nvPr/>
        </p:nvSpPr>
        <p:spPr>
          <a:xfrm>
            <a:off x="-425848" y="4502102"/>
            <a:ext cx="8756281" cy="1569660"/>
          </a:xfrm>
          <a:prstGeom prst="rect">
            <a:avLst/>
          </a:prstGeom>
          <a:noFill/>
        </p:spPr>
        <p:txBody>
          <a:bodyPr wrap="square" lIns="91440" tIns="45720" rIns="91440" bIns="45720">
            <a:spAutoFit/>
          </a:bodyPr>
          <a:lstStyle/>
          <a:p>
            <a:pPr algn="ctr"/>
            <a:r>
              <a:rPr lang="en-US" sz="9600" b="1" dirty="0">
                <a:ln w="6600">
                  <a:solidFill>
                    <a:srgbClr val="00B050">
                      <a:alpha val="94000"/>
                    </a:srgbClr>
                  </a:solidFill>
                  <a:prstDash val="sysDash"/>
                </a:ln>
                <a:effectLst>
                  <a:outerShdw dist="38100" dir="2700000" algn="tl" rotWithShape="0">
                    <a:srgbClr val="6CE7EA"/>
                  </a:outerShdw>
                </a:effectLst>
                <a:latin typeface="Cooper Black" panose="0208090404030B020404" pitchFamily="18" charset="0"/>
              </a:rPr>
              <a:t>DOELWITTE</a:t>
            </a:r>
            <a:endParaRPr lang="en-US" sz="16600" b="1" cap="none" spc="0" dirty="0">
              <a:ln w="6600">
                <a:solidFill>
                  <a:srgbClr val="00B050">
                    <a:alpha val="94000"/>
                  </a:srgbClr>
                </a:solidFill>
                <a:prstDash val="sysDash"/>
              </a:ln>
              <a:effectLst>
                <a:outerShdw dist="38100" dir="2700000" algn="tl" rotWithShape="0">
                  <a:srgbClr val="6CE7EA"/>
                </a:outerShdw>
              </a:effectLst>
              <a:latin typeface="Cooper Black" panose="0208090404030B020404" pitchFamily="18" charset="0"/>
            </a:endParaRPr>
          </a:p>
        </p:txBody>
      </p:sp>
      <p:pic>
        <p:nvPicPr>
          <p:cNvPr id="21" name="Picture 20">
            <a:extLst>
              <a:ext uri="{FF2B5EF4-FFF2-40B4-BE49-F238E27FC236}">
                <a16:creationId xmlns:a16="http://schemas.microsoft.com/office/drawing/2014/main" id="{E935A2CE-F373-ECD0-FB08-F22F0861A5AE}"/>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close-up of a target with arrows&#10;&#10;Description automatically generated">
            <a:extLst>
              <a:ext uri="{FF2B5EF4-FFF2-40B4-BE49-F238E27FC236}">
                <a16:creationId xmlns:a16="http://schemas.microsoft.com/office/drawing/2014/main" id="{1C50917F-D156-E489-6E17-6A4E9FA9D19A}"/>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421980" y="473724"/>
            <a:ext cx="4403933" cy="3302950"/>
          </a:xfrm>
          <a:prstGeom prst="rect">
            <a:avLst/>
          </a:prstGeom>
        </p:spPr>
      </p:pic>
      <p:pic>
        <p:nvPicPr>
          <p:cNvPr id="8" name="Picture 7" descr="A chalk drawing of a person climbing stairs to a light bulb&#10;&#10;Description automatically generated">
            <a:extLst>
              <a:ext uri="{FF2B5EF4-FFF2-40B4-BE49-F238E27FC236}">
                <a16:creationId xmlns:a16="http://schemas.microsoft.com/office/drawing/2014/main" id="{F07E7ADE-9815-A3E5-203D-126856277E09}"/>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622068" y="473724"/>
            <a:ext cx="4956702" cy="3304468"/>
          </a:xfrm>
          <a:prstGeom prst="rect">
            <a:avLst/>
          </a:prstGeom>
        </p:spPr>
      </p:pic>
      <p:sp>
        <p:nvSpPr>
          <p:cNvPr id="10" name="TextBox 9">
            <a:extLst>
              <a:ext uri="{FF2B5EF4-FFF2-40B4-BE49-F238E27FC236}">
                <a16:creationId xmlns:a16="http://schemas.microsoft.com/office/drawing/2014/main" id="{8305FD99-48A4-F1B0-6349-1789EF5F36EF}"/>
              </a:ext>
            </a:extLst>
          </p:cNvPr>
          <p:cNvSpPr txBox="1"/>
          <p:nvPr/>
        </p:nvSpPr>
        <p:spPr>
          <a:xfrm>
            <a:off x="3266446" y="4250398"/>
            <a:ext cx="6311068" cy="369332"/>
          </a:xfrm>
          <a:prstGeom prst="rect">
            <a:avLst/>
          </a:prstGeom>
          <a:noFill/>
        </p:spPr>
        <p:txBody>
          <a:bodyPr wrap="square">
            <a:spAutoFit/>
          </a:bodyPr>
          <a:lstStyle/>
          <a:p>
            <a:r>
              <a:rPr lang="en-ZA" sz="1800" u="sng" dirty="0">
                <a:solidFill>
                  <a:srgbClr val="0000FF"/>
                </a:solidFill>
                <a:effectLst/>
                <a:latin typeface="Calibri" panose="020F0502020204030204" pitchFamily="34" charset="0"/>
                <a:ea typeface="Times New Roman" panose="02020603050405020304" pitchFamily="18" charset="0"/>
                <a:hlinkClick r:id="rId7"/>
              </a:rPr>
              <a:t>https://www.youtube.com/watch?v=cqRoGpSGFwk&amp;t=3s</a:t>
            </a:r>
            <a:r>
              <a:rPr lang="en-ZA" sz="1800" dirty="0">
                <a:effectLst/>
                <a:latin typeface="Calibri" panose="020F0502020204030204" pitchFamily="34" charset="0"/>
                <a:ea typeface="Times New Roman" panose="02020603050405020304" pitchFamily="18" charset="0"/>
              </a:rPr>
              <a:t>     </a:t>
            </a:r>
            <a:endParaRPr lang="en-ZA" dirty="0"/>
          </a:p>
        </p:txBody>
      </p:sp>
    </p:spTree>
    <p:extLst>
      <p:ext uri="{BB962C8B-B14F-4D97-AF65-F5344CB8AC3E}">
        <p14:creationId xmlns:p14="http://schemas.microsoft.com/office/powerpoint/2010/main" val="36698746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D0F2903F-3B10-289B-60A1-24829F5855BD}"/>
              </a:ext>
            </a:extLst>
          </p:cNvPr>
          <p:cNvGrpSpPr/>
          <p:nvPr/>
        </p:nvGrpSpPr>
        <p:grpSpPr>
          <a:xfrm>
            <a:off x="88490" y="5525729"/>
            <a:ext cx="11607377" cy="1179871"/>
            <a:chOff x="88490" y="5525729"/>
            <a:chExt cx="11607377" cy="1179871"/>
          </a:xfrm>
        </p:grpSpPr>
        <p:sp>
          <p:nvSpPr>
            <p:cNvPr id="11" name="Rectangle 10">
              <a:extLst>
                <a:ext uri="{FF2B5EF4-FFF2-40B4-BE49-F238E27FC236}">
                  <a16:creationId xmlns:a16="http://schemas.microsoft.com/office/drawing/2014/main" id="{582FC7FF-72AB-2D01-D319-094AB5F1717E}"/>
                </a:ext>
              </a:extLst>
            </p:cNvPr>
            <p:cNvSpPr/>
            <p:nvPr/>
          </p:nvSpPr>
          <p:spPr>
            <a:xfrm>
              <a:off x="88490" y="5525729"/>
              <a:ext cx="11607377" cy="1179871"/>
            </a:xfrm>
            <a:prstGeom prst="rect">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6" name="Rectangle 5">
              <a:extLst>
                <a:ext uri="{FF2B5EF4-FFF2-40B4-BE49-F238E27FC236}">
                  <a16:creationId xmlns:a16="http://schemas.microsoft.com/office/drawing/2014/main" id="{2DAC9226-386B-8FB5-F460-C76C6E7E7B2D}"/>
                </a:ext>
              </a:extLst>
            </p:cNvPr>
            <p:cNvSpPr/>
            <p:nvPr/>
          </p:nvSpPr>
          <p:spPr>
            <a:xfrm>
              <a:off x="5394040" y="5593080"/>
              <a:ext cx="184730" cy="923330"/>
            </a:xfrm>
            <a:prstGeom prst="rect">
              <a:avLst/>
            </a:prstGeom>
            <a:noFill/>
          </p:spPr>
          <p:txBody>
            <a:bodyPr wrap="none" lIns="91440" tIns="45720" rIns="91440" bIns="45720">
              <a:spAutoFit/>
            </a:bodyPr>
            <a:lstStyle/>
            <a:p>
              <a:pPr algn="ctr"/>
              <a:endPar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grpSp>
      <p:pic>
        <p:nvPicPr>
          <p:cNvPr id="7" name="Picture 6">
            <a:extLst>
              <a:ext uri="{FF2B5EF4-FFF2-40B4-BE49-F238E27FC236}">
                <a16:creationId xmlns:a16="http://schemas.microsoft.com/office/drawing/2014/main" id="{EDC5E3A7-9113-1A36-6A44-17599F978CFC}"/>
              </a:ext>
            </a:extLst>
          </p:cNvPr>
          <p:cNvPicPr>
            <a:picLocks noChangeAspect="1"/>
          </p:cNvPicPr>
          <p:nvPr/>
        </p:nvPicPr>
        <p:blipFill>
          <a:blip r:embed="rId3"/>
          <a:stretch>
            <a:fillRect/>
          </a:stretch>
        </p:blipFill>
        <p:spPr>
          <a:xfrm>
            <a:off x="9191426" y="5861070"/>
            <a:ext cx="2670279" cy="835224"/>
          </a:xfrm>
          <a:prstGeom prst="rect">
            <a:avLst/>
          </a:prstGeom>
        </p:spPr>
      </p:pic>
      <p:sp>
        <p:nvSpPr>
          <p:cNvPr id="14" name="Rectangle 13">
            <a:extLst>
              <a:ext uri="{FF2B5EF4-FFF2-40B4-BE49-F238E27FC236}">
                <a16:creationId xmlns:a16="http://schemas.microsoft.com/office/drawing/2014/main" id="{39A84D14-59DD-3A75-2B09-78B1D7EE8376}"/>
              </a:ext>
            </a:extLst>
          </p:cNvPr>
          <p:cNvSpPr/>
          <p:nvPr/>
        </p:nvSpPr>
        <p:spPr>
          <a:xfrm>
            <a:off x="-425848" y="4502102"/>
            <a:ext cx="8756281" cy="2646878"/>
          </a:xfrm>
          <a:prstGeom prst="rect">
            <a:avLst/>
          </a:prstGeom>
          <a:noFill/>
        </p:spPr>
        <p:txBody>
          <a:bodyPr wrap="square" lIns="91440" tIns="45720" rIns="91440" bIns="45720">
            <a:spAutoFit/>
          </a:bodyPr>
          <a:lstStyle/>
          <a:p>
            <a:pPr algn="ctr"/>
            <a:r>
              <a:rPr lang="en-US" sz="16600" b="1" dirty="0">
                <a:ln w="6600">
                  <a:solidFill>
                    <a:srgbClr val="00B050">
                      <a:alpha val="94000"/>
                    </a:srgbClr>
                  </a:solidFill>
                  <a:prstDash val="sysDash"/>
                </a:ln>
                <a:effectLst>
                  <a:outerShdw dist="38100" dir="2700000" algn="tl" rotWithShape="0">
                    <a:srgbClr val="6CE7EA"/>
                  </a:outerShdw>
                </a:effectLst>
                <a:latin typeface="Cooper Black" panose="0208090404030B020404" pitchFamily="18" charset="0"/>
              </a:rPr>
              <a:t>GROEI</a:t>
            </a:r>
            <a:endParaRPr lang="en-US" sz="16600" b="1" cap="none" spc="0" dirty="0">
              <a:ln w="6600">
                <a:solidFill>
                  <a:srgbClr val="00B050">
                    <a:alpha val="94000"/>
                  </a:srgbClr>
                </a:solidFill>
                <a:prstDash val="sysDash"/>
              </a:ln>
              <a:effectLst>
                <a:outerShdw dist="38100" dir="2700000" algn="tl" rotWithShape="0">
                  <a:srgbClr val="6CE7EA"/>
                </a:outerShdw>
              </a:effectLst>
              <a:latin typeface="Cooper Black" panose="0208090404030B020404" pitchFamily="18" charset="0"/>
            </a:endParaRPr>
          </a:p>
        </p:txBody>
      </p:sp>
      <p:sp>
        <p:nvSpPr>
          <p:cNvPr id="5" name="TextBox 4">
            <a:extLst>
              <a:ext uri="{FF2B5EF4-FFF2-40B4-BE49-F238E27FC236}">
                <a16:creationId xmlns:a16="http://schemas.microsoft.com/office/drawing/2014/main" id="{AEBF4903-30FC-6FF1-5594-E75C175C0496}"/>
              </a:ext>
            </a:extLst>
          </p:cNvPr>
          <p:cNvSpPr txBox="1"/>
          <p:nvPr/>
        </p:nvSpPr>
        <p:spPr>
          <a:xfrm>
            <a:off x="561989" y="1073204"/>
            <a:ext cx="7023651" cy="1015663"/>
          </a:xfrm>
          <a:prstGeom prst="rect">
            <a:avLst/>
          </a:prstGeom>
          <a:noFill/>
        </p:spPr>
        <p:txBody>
          <a:bodyPr wrap="square">
            <a:spAutoFit/>
          </a:bodyPr>
          <a:lstStyle/>
          <a:p>
            <a:pPr algn="ctr"/>
            <a:r>
              <a:rPr lang="nl-NL" sz="2000" b="1" i="0" dirty="0">
                <a:solidFill>
                  <a:srgbClr val="212529"/>
                </a:solidFill>
                <a:effectLst/>
                <a:latin typeface="Nunito Sans" pitchFamily="2" charset="0"/>
              </a:rPr>
              <a:t>"Onderwys is die kragtigste wapen waarmee die wêreld verander kan word."</a:t>
            </a:r>
            <a:r>
              <a:rPr lang="en-US" sz="2000" dirty="0"/>
              <a:t/>
            </a:r>
            <a:br>
              <a:rPr lang="en-US" sz="2000" dirty="0"/>
            </a:br>
            <a:r>
              <a:rPr lang="en-US" sz="2000" b="0" i="1" dirty="0">
                <a:solidFill>
                  <a:srgbClr val="212529"/>
                </a:solidFill>
                <a:effectLst/>
                <a:latin typeface="Nunito Sans" pitchFamily="2" charset="0"/>
              </a:rPr>
              <a:t>Nelson Mandela</a:t>
            </a:r>
            <a:endParaRPr lang="en-ZA" sz="2000" dirty="0"/>
          </a:p>
        </p:txBody>
      </p:sp>
      <p:pic>
        <p:nvPicPr>
          <p:cNvPr id="13" name="Picture 12">
            <a:extLst>
              <a:ext uri="{FF2B5EF4-FFF2-40B4-BE49-F238E27FC236}">
                <a16:creationId xmlns:a16="http://schemas.microsoft.com/office/drawing/2014/main" id="{16A305EF-207C-51E4-8EAD-B3C02B16E6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69280" y="161706"/>
            <a:ext cx="3960731" cy="5280975"/>
          </a:xfrm>
          <a:prstGeom prst="rect">
            <a:avLst/>
          </a:prstGeom>
        </p:spPr>
      </p:pic>
      <p:sp>
        <p:nvSpPr>
          <p:cNvPr id="18" name="TextBox 17">
            <a:extLst>
              <a:ext uri="{FF2B5EF4-FFF2-40B4-BE49-F238E27FC236}">
                <a16:creationId xmlns:a16="http://schemas.microsoft.com/office/drawing/2014/main" id="{6FD6FB44-1D86-C53B-F254-F1E8FD46B4BF}"/>
              </a:ext>
            </a:extLst>
          </p:cNvPr>
          <p:cNvSpPr txBox="1"/>
          <p:nvPr/>
        </p:nvSpPr>
        <p:spPr>
          <a:xfrm>
            <a:off x="561989" y="2363084"/>
            <a:ext cx="6308034" cy="923330"/>
          </a:xfrm>
          <a:prstGeom prst="rect">
            <a:avLst/>
          </a:prstGeom>
          <a:noFill/>
        </p:spPr>
        <p:txBody>
          <a:bodyPr wrap="square">
            <a:spAutoFit/>
          </a:bodyPr>
          <a:lstStyle/>
          <a:p>
            <a:r>
              <a:rPr lang="nl-NL" dirty="0">
                <a:solidFill>
                  <a:srgbClr val="000000"/>
                </a:solidFill>
                <a:latin typeface="Georgia" panose="02040502050405020303" pitchFamily="18" charset="0"/>
              </a:rPr>
              <a:t>Mandela het geglo dat onderwys positiewe verandering kon aanbring en het 'n beroep op alle Suid-Afrikaners gedoen om kennis te koester en nooit op te hou leer nie.</a:t>
            </a:r>
            <a:endParaRPr lang="en-ZA" dirty="0">
              <a:solidFill>
                <a:srgbClr val="000000"/>
              </a:solidFill>
              <a:latin typeface="Georgia" panose="02040502050405020303" pitchFamily="18" charset="0"/>
            </a:endParaRPr>
          </a:p>
        </p:txBody>
      </p:sp>
      <p:pic>
        <p:nvPicPr>
          <p:cNvPr id="20" name="Graphic 19" descr="Plant">
            <a:extLst>
              <a:ext uri="{FF2B5EF4-FFF2-40B4-BE49-F238E27FC236}">
                <a16:creationId xmlns:a16="http://schemas.microsoft.com/office/drawing/2014/main" id="{FCCB1008-26BF-1AE4-A718-C91EBEC39B0F}"/>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19924" y="1061310"/>
            <a:ext cx="914400" cy="914400"/>
          </a:xfrm>
          <a:prstGeom prst="rect">
            <a:avLst/>
          </a:prstGeom>
        </p:spPr>
      </p:pic>
      <p:pic>
        <p:nvPicPr>
          <p:cNvPr id="21" name="Graphic 20" descr="Plant">
            <a:extLst>
              <a:ext uri="{FF2B5EF4-FFF2-40B4-BE49-F238E27FC236}">
                <a16:creationId xmlns:a16="http://schemas.microsoft.com/office/drawing/2014/main" id="{079563A5-778C-F54B-7D56-7FF1E335E1F5}"/>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19924" y="3426312"/>
            <a:ext cx="914400" cy="914400"/>
          </a:xfrm>
          <a:prstGeom prst="rect">
            <a:avLst/>
          </a:prstGeom>
        </p:spPr>
      </p:pic>
      <p:pic>
        <p:nvPicPr>
          <p:cNvPr id="4" name="Graphic 3" descr="Plant">
            <a:extLst>
              <a:ext uri="{FF2B5EF4-FFF2-40B4-BE49-F238E27FC236}">
                <a16:creationId xmlns:a16="http://schemas.microsoft.com/office/drawing/2014/main" id="{406617BE-8115-7D56-B0D7-0B9AA18AA93A}"/>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flipH="1">
            <a:off x="6769668" y="2282389"/>
            <a:ext cx="933709" cy="923330"/>
          </a:xfrm>
          <a:prstGeom prst="rect">
            <a:avLst/>
          </a:prstGeom>
        </p:spPr>
      </p:pic>
      <p:pic>
        <p:nvPicPr>
          <p:cNvPr id="2" name="Picture 1">
            <a:extLst>
              <a:ext uri="{FF2B5EF4-FFF2-40B4-BE49-F238E27FC236}">
                <a16:creationId xmlns:a16="http://schemas.microsoft.com/office/drawing/2014/main" id="{47CAE7EA-790D-4AC9-7379-797881FC3980}"/>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61342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716A871-7C24-5CBA-3D36-572D3266B7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309230" cy="6705600"/>
          </a:xfrm>
          <a:prstGeom prst="rect">
            <a:avLst/>
          </a:prstGeom>
        </p:spPr>
      </p:pic>
      <p:sp>
        <p:nvSpPr>
          <p:cNvPr id="2" name="Rectangle 1">
            <a:extLst>
              <a:ext uri="{FF2B5EF4-FFF2-40B4-BE49-F238E27FC236}">
                <a16:creationId xmlns:a16="http://schemas.microsoft.com/office/drawing/2014/main" id="{8EC56E4D-B71A-DA3D-5C38-1E7A613D9FF3}"/>
              </a:ext>
            </a:extLst>
          </p:cNvPr>
          <p:cNvSpPr/>
          <p:nvPr/>
        </p:nvSpPr>
        <p:spPr>
          <a:xfrm>
            <a:off x="0" y="5525729"/>
            <a:ext cx="11431889" cy="1179871"/>
          </a:xfrm>
          <a:prstGeom prst="rect">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4" name="Picture 3">
            <a:extLst>
              <a:ext uri="{FF2B5EF4-FFF2-40B4-BE49-F238E27FC236}">
                <a16:creationId xmlns:a16="http://schemas.microsoft.com/office/drawing/2014/main" id="{ED7811F9-E7A9-83CE-3856-D9B4CE46AB88}"/>
              </a:ext>
            </a:extLst>
          </p:cNvPr>
          <p:cNvPicPr>
            <a:picLocks noChangeAspect="1"/>
          </p:cNvPicPr>
          <p:nvPr/>
        </p:nvPicPr>
        <p:blipFill>
          <a:blip r:embed="rId3"/>
          <a:stretch>
            <a:fillRect/>
          </a:stretch>
        </p:blipFill>
        <p:spPr>
          <a:xfrm>
            <a:off x="8587656" y="5108115"/>
            <a:ext cx="2670279" cy="835224"/>
          </a:xfrm>
          <a:prstGeom prst="rect">
            <a:avLst/>
          </a:prstGeom>
        </p:spPr>
      </p:pic>
      <p:sp>
        <p:nvSpPr>
          <p:cNvPr id="8" name="TextBox 7">
            <a:extLst>
              <a:ext uri="{FF2B5EF4-FFF2-40B4-BE49-F238E27FC236}">
                <a16:creationId xmlns:a16="http://schemas.microsoft.com/office/drawing/2014/main" id="{4DEF5504-6756-00F9-95BE-966ADD53BD86}"/>
              </a:ext>
            </a:extLst>
          </p:cNvPr>
          <p:cNvSpPr txBox="1"/>
          <p:nvPr/>
        </p:nvSpPr>
        <p:spPr>
          <a:xfrm>
            <a:off x="-85466" y="5700165"/>
            <a:ext cx="11517355" cy="830997"/>
          </a:xfrm>
          <a:prstGeom prst="rect">
            <a:avLst/>
          </a:prstGeom>
          <a:noFill/>
        </p:spPr>
        <p:txBody>
          <a:bodyPr wrap="square">
            <a:spAutoFit/>
          </a:bodyPr>
          <a:lstStyle/>
          <a:p>
            <a:r>
              <a:rPr lang="nl-NL" sz="4800" b="1" dirty="0">
                <a:ln w="6600">
                  <a:solidFill>
                    <a:srgbClr val="00B050">
                      <a:alpha val="94000"/>
                    </a:srgbClr>
                  </a:solidFill>
                  <a:prstDash val="sysDash"/>
                </a:ln>
                <a:effectLst>
                  <a:outerShdw dist="38100" dir="2700000" algn="tl" rotWithShape="0">
                    <a:srgbClr val="6CE7EA"/>
                  </a:outerShdw>
                </a:effectLst>
                <a:latin typeface="Cooper Black" panose="0208090404030B020404" pitchFamily="18" charset="0"/>
              </a:rPr>
              <a:t>GELD GROEI NIE AAN BOME NIE</a:t>
            </a:r>
            <a:endParaRPr lang="en-US" sz="4800" b="1" cap="none" spc="0" dirty="0">
              <a:ln w="6600">
                <a:solidFill>
                  <a:srgbClr val="00B050">
                    <a:alpha val="94000"/>
                  </a:srgbClr>
                </a:solidFill>
                <a:prstDash val="sysDash"/>
              </a:ln>
              <a:effectLst>
                <a:outerShdw dist="38100" dir="2700000" algn="tl" rotWithShape="0">
                  <a:srgbClr val="6CE7EA"/>
                </a:outerShdw>
              </a:effectLst>
              <a:latin typeface="Cooper Black" panose="0208090404030B020404" pitchFamily="18" charset="0"/>
            </a:endParaRPr>
          </a:p>
        </p:txBody>
      </p:sp>
      <p:pic>
        <p:nvPicPr>
          <p:cNvPr id="3" name="Picture 2">
            <a:extLst>
              <a:ext uri="{FF2B5EF4-FFF2-40B4-BE49-F238E27FC236}">
                <a16:creationId xmlns:a16="http://schemas.microsoft.com/office/drawing/2014/main" id="{78BD8E2E-26C9-2C97-7AFA-9E0E0F2038B1}"/>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06391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4978</TotalTime>
  <Words>662</Words>
  <Application>Microsoft Office PowerPoint</Application>
  <PresentationFormat>Widescreen</PresentationFormat>
  <Paragraphs>62</Paragraphs>
  <Slides>12</Slides>
  <Notes>11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12</vt:i4>
      </vt:variant>
    </vt:vector>
  </HeadingPairs>
  <TitlesOfParts>
    <vt:vector size="22" baseType="lpstr">
      <vt:lpstr>Arial</vt:lpstr>
      <vt:lpstr>Calibri</vt:lpstr>
      <vt:lpstr>Calibri Light</vt:lpstr>
      <vt:lpstr>Cooper Black</vt:lpstr>
      <vt:lpstr>Georgia</vt:lpstr>
      <vt:lpstr>Mistral</vt:lpstr>
      <vt:lpstr>Noto Sans Symbols</vt:lpstr>
      <vt:lpstr>Nunito Sans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Jacqui van Rooyen</dc:creator>
  <cp:lastModifiedBy>J v Rensburg BTS</cp:lastModifiedBy>
  <cp:revision>20</cp:revision>
  <dcterms:created xsi:type="dcterms:W3CDTF">2023-08-04T12:07:43Z</dcterms:created>
  <dcterms:modified xsi:type="dcterms:W3CDTF">2023-09-22T18:18:07Z</dcterms:modified>
</cp:coreProperties>
</file>