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4" r:id="rId2"/>
    <p:sldId id="265" r:id="rId3"/>
    <p:sldId id="260" r:id="rId4"/>
    <p:sldId id="266" r:id="rId5"/>
    <p:sldId id="258" r:id="rId6"/>
    <p:sldId id="261"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F8444-03E3-44CE-8A64-80B771FF728B}" v="7" dt="2022-08-07T14:15:30.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5742" autoAdjust="0"/>
  </p:normalViewPr>
  <p:slideViewPr>
    <p:cSldViewPr snapToGrid="0">
      <p:cViewPr varScale="1">
        <p:scale>
          <a:sx n="62" d="100"/>
          <a:sy n="62" d="100"/>
        </p:scale>
        <p:origin x="17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9EBF8444-03E3-44CE-8A64-80B771FF728B}"/>
    <pc:docChg chg="undo custSel addSld delSld modSld">
      <pc:chgData name="Hp Unit" userId="86ec350514542ee1" providerId="LiveId" clId="{9EBF8444-03E3-44CE-8A64-80B771FF728B}" dt="2022-08-07T14:22:36.750" v="307" actId="20577"/>
      <pc:docMkLst>
        <pc:docMk/>
      </pc:docMkLst>
      <pc:sldChg chg="delSp del mod">
        <pc:chgData name="Hp Unit" userId="86ec350514542ee1" providerId="LiveId" clId="{9EBF8444-03E3-44CE-8A64-80B771FF728B}" dt="2022-08-07T14:09:35.007" v="89" actId="47"/>
        <pc:sldMkLst>
          <pc:docMk/>
          <pc:sldMk cId="2009562702" sldId="256"/>
        </pc:sldMkLst>
        <pc:spChg chg="del">
          <ac:chgData name="Hp Unit" userId="86ec350514542ee1" providerId="LiveId" clId="{9EBF8444-03E3-44CE-8A64-80B771FF728B}" dt="2022-08-07T13:54:53.669" v="0" actId="478"/>
          <ac:spMkLst>
            <pc:docMk/>
            <pc:sldMk cId="2009562702" sldId="256"/>
            <ac:spMk id="2" creationId="{EE86D487-E7CB-4DC4-8F38-8E9B74033CC1}"/>
          </ac:spMkLst>
        </pc:spChg>
        <pc:spChg chg="del">
          <ac:chgData name="Hp Unit" userId="86ec350514542ee1" providerId="LiveId" clId="{9EBF8444-03E3-44CE-8A64-80B771FF728B}" dt="2022-08-07T13:54:55.894" v="1" actId="478"/>
          <ac:spMkLst>
            <pc:docMk/>
            <pc:sldMk cId="2009562702" sldId="256"/>
            <ac:spMk id="3" creationId="{D6D58272-B046-4234-BFA1-7CF28026588F}"/>
          </ac:spMkLst>
        </pc:spChg>
      </pc:sldChg>
      <pc:sldChg chg="del">
        <pc:chgData name="Hp Unit" userId="86ec350514542ee1" providerId="LiveId" clId="{9EBF8444-03E3-44CE-8A64-80B771FF728B}" dt="2022-08-07T14:09:37.343" v="90" actId="47"/>
        <pc:sldMkLst>
          <pc:docMk/>
          <pc:sldMk cId="287284723" sldId="257"/>
        </pc:sldMkLst>
      </pc:sldChg>
      <pc:sldChg chg="addSp delSp modSp mod setBg modNotesTx">
        <pc:chgData name="Hp Unit" userId="86ec350514542ee1" providerId="LiveId" clId="{9EBF8444-03E3-44CE-8A64-80B771FF728B}" dt="2022-08-07T14:18:47.003" v="198" actId="27614"/>
        <pc:sldMkLst>
          <pc:docMk/>
          <pc:sldMk cId="3014780877" sldId="258"/>
        </pc:sldMkLst>
        <pc:spChg chg="del mod">
          <ac:chgData name="Hp Unit" userId="86ec350514542ee1" providerId="LiveId" clId="{9EBF8444-03E3-44CE-8A64-80B771FF728B}" dt="2022-08-07T14:17:19.628" v="187" actId="478"/>
          <ac:spMkLst>
            <pc:docMk/>
            <pc:sldMk cId="3014780877" sldId="258"/>
            <ac:spMk id="2" creationId="{FDBD8D2C-37F6-4ED2-A5D8-9DE47F10D64C}"/>
          </ac:spMkLst>
        </pc:spChg>
        <pc:spChg chg="del">
          <ac:chgData name="Hp Unit" userId="86ec350514542ee1" providerId="LiveId" clId="{9EBF8444-03E3-44CE-8A64-80B771FF728B}" dt="2022-08-07T14:17:37.705" v="191" actId="478"/>
          <ac:spMkLst>
            <pc:docMk/>
            <pc:sldMk cId="3014780877" sldId="258"/>
            <ac:spMk id="4" creationId="{F4946CBD-9BC8-43E1-B0EA-F1DA0E6CF8F1}"/>
          </ac:spMkLst>
        </pc:spChg>
        <pc:spChg chg="del">
          <ac:chgData name="Hp Unit" userId="86ec350514542ee1" providerId="LiveId" clId="{9EBF8444-03E3-44CE-8A64-80B771FF728B}" dt="2022-08-07T14:17:26.961" v="189" actId="478"/>
          <ac:spMkLst>
            <pc:docMk/>
            <pc:sldMk cId="3014780877" sldId="258"/>
            <ac:spMk id="5" creationId="{ED336F41-9AE3-4F12-9882-8058EF004D8A}"/>
          </ac:spMkLst>
        </pc:spChg>
        <pc:spChg chg="del">
          <ac:chgData name="Hp Unit" userId="86ec350514542ee1" providerId="LiveId" clId="{9EBF8444-03E3-44CE-8A64-80B771FF728B}" dt="2022-08-07T14:17:26.961" v="189" actId="478"/>
          <ac:spMkLst>
            <pc:docMk/>
            <pc:sldMk cId="3014780877" sldId="258"/>
            <ac:spMk id="6" creationId="{F721E315-6238-42CF-BB15-F266D67394AD}"/>
          </ac:spMkLst>
        </pc:spChg>
        <pc:spChg chg="del">
          <ac:chgData name="Hp Unit" userId="86ec350514542ee1" providerId="LiveId" clId="{9EBF8444-03E3-44CE-8A64-80B771FF728B}" dt="2022-08-07T14:17:26.961" v="189" actId="478"/>
          <ac:spMkLst>
            <pc:docMk/>
            <pc:sldMk cId="3014780877" sldId="258"/>
            <ac:spMk id="7" creationId="{B9ADE3F9-1CDE-47BE-8B4A-097EF1DA2E52}"/>
          </ac:spMkLst>
        </pc:spChg>
        <pc:spChg chg="del">
          <ac:chgData name="Hp Unit" userId="86ec350514542ee1" providerId="LiveId" clId="{9EBF8444-03E3-44CE-8A64-80B771FF728B}" dt="2022-08-07T14:17:40.455" v="192" actId="478"/>
          <ac:spMkLst>
            <pc:docMk/>
            <pc:sldMk cId="3014780877" sldId="258"/>
            <ac:spMk id="8" creationId="{F6AE2F31-15D0-4093-B672-FFC3DC6E7640}"/>
          </ac:spMkLst>
        </pc:spChg>
        <pc:spChg chg="del">
          <ac:chgData name="Hp Unit" userId="86ec350514542ee1" providerId="LiveId" clId="{9EBF8444-03E3-44CE-8A64-80B771FF728B}" dt="2022-08-07T14:17:26.961" v="189" actId="478"/>
          <ac:spMkLst>
            <pc:docMk/>
            <pc:sldMk cId="3014780877" sldId="258"/>
            <ac:spMk id="9" creationId="{F630B6BC-62E7-4313-BD0D-611134A16759}"/>
          </ac:spMkLst>
        </pc:spChg>
        <pc:spChg chg="add del mod">
          <ac:chgData name="Hp Unit" userId="86ec350514542ee1" providerId="LiveId" clId="{9EBF8444-03E3-44CE-8A64-80B771FF728B}" dt="2022-08-07T14:17:23.314" v="188" actId="478"/>
          <ac:spMkLst>
            <pc:docMk/>
            <pc:sldMk cId="3014780877" sldId="258"/>
            <ac:spMk id="11" creationId="{AB4B9CE0-B7D6-D90C-3DAD-9EB72DCFFE33}"/>
          </ac:spMkLst>
        </pc:spChg>
        <pc:spChg chg="add del mod">
          <ac:chgData name="Hp Unit" userId="86ec350514542ee1" providerId="LiveId" clId="{9EBF8444-03E3-44CE-8A64-80B771FF728B}" dt="2022-08-07T14:17:30.469" v="190" actId="478"/>
          <ac:spMkLst>
            <pc:docMk/>
            <pc:sldMk cId="3014780877" sldId="258"/>
            <ac:spMk id="13" creationId="{D133F92A-8696-291F-4D07-10071208D0C0}"/>
          </ac:spMkLst>
        </pc:spChg>
        <pc:spChg chg="add del mod">
          <ac:chgData name="Hp Unit" userId="86ec350514542ee1" providerId="LiveId" clId="{9EBF8444-03E3-44CE-8A64-80B771FF728B}" dt="2022-08-07T14:18:30.597" v="196" actId="26606"/>
          <ac:spMkLst>
            <pc:docMk/>
            <pc:sldMk cId="3014780877" sldId="258"/>
            <ac:spMk id="15" creationId="{73CD4CDE-3145-6C37-4F8F-5011E2DF5263}"/>
          </ac:spMkLst>
        </pc:spChg>
        <pc:spChg chg="add del">
          <ac:chgData name="Hp Unit" userId="86ec350514542ee1" providerId="LiveId" clId="{9EBF8444-03E3-44CE-8A64-80B771FF728B}" dt="2022-08-07T14:18:38.991" v="197" actId="26606"/>
          <ac:spMkLst>
            <pc:docMk/>
            <pc:sldMk cId="3014780877" sldId="258"/>
            <ac:spMk id="20" creationId="{488333BA-AE6E-427A-9B16-A39C8073F4EB}"/>
          </ac:spMkLst>
        </pc:spChg>
        <pc:spChg chg="add del">
          <ac:chgData name="Hp Unit" userId="86ec350514542ee1" providerId="LiveId" clId="{9EBF8444-03E3-44CE-8A64-80B771FF728B}" dt="2022-08-07T14:18:38.991" v="197" actId="26606"/>
          <ac:spMkLst>
            <pc:docMk/>
            <pc:sldMk cId="3014780877" sldId="258"/>
            <ac:spMk id="22" creationId="{F98ED85F-DCEE-4B50-802E-71A6E3E12B04}"/>
          </ac:spMkLst>
        </pc:spChg>
        <pc:spChg chg="add">
          <ac:chgData name="Hp Unit" userId="86ec350514542ee1" providerId="LiveId" clId="{9EBF8444-03E3-44CE-8A64-80B771FF728B}" dt="2022-08-07T14:18:38.991" v="197" actId="26606"/>
          <ac:spMkLst>
            <pc:docMk/>
            <pc:sldMk cId="3014780877" sldId="258"/>
            <ac:spMk id="30" creationId="{257363FD-7E77-4145-9483-331A807ADF0E}"/>
          </ac:spMkLst>
        </pc:spChg>
        <pc:graphicFrameChg chg="add mod modGraphic">
          <ac:chgData name="Hp Unit" userId="86ec350514542ee1" providerId="LiveId" clId="{9EBF8444-03E3-44CE-8A64-80B771FF728B}" dt="2022-08-07T14:18:38.991" v="197" actId="26606"/>
          <ac:graphicFrameMkLst>
            <pc:docMk/>
            <pc:sldMk cId="3014780877" sldId="258"/>
            <ac:graphicFrameMk id="24" creationId="{D3E49198-C05B-1797-27F4-AE590F8690F6}"/>
          </ac:graphicFrameMkLst>
        </pc:graphicFrameChg>
        <pc:picChg chg="ord">
          <ac:chgData name="Hp Unit" userId="86ec350514542ee1" providerId="LiveId" clId="{9EBF8444-03E3-44CE-8A64-80B771FF728B}" dt="2022-08-07T14:18:05.859" v="194" actId="26606"/>
          <ac:picMkLst>
            <pc:docMk/>
            <pc:sldMk cId="3014780877" sldId="258"/>
            <ac:picMk id="10" creationId="{1B4971C3-38E5-3F47-631A-193614061715}"/>
          </ac:picMkLst>
        </pc:picChg>
        <pc:picChg chg="add mod">
          <ac:chgData name="Hp Unit" userId="86ec350514542ee1" providerId="LiveId" clId="{9EBF8444-03E3-44CE-8A64-80B771FF728B}" dt="2022-08-07T14:18:47.003" v="198" actId="27614"/>
          <ac:picMkLst>
            <pc:docMk/>
            <pc:sldMk cId="3014780877" sldId="258"/>
            <ac:picMk id="26" creationId="{7E3E209D-4533-8A00-24EA-9A134EB52601}"/>
          </ac:picMkLst>
        </pc:picChg>
      </pc:sldChg>
      <pc:sldChg chg="delSp modSp del mod delDesignElem">
        <pc:chgData name="Hp Unit" userId="86ec350514542ee1" providerId="LiveId" clId="{9EBF8444-03E3-44CE-8A64-80B771FF728B}" dt="2022-08-07T14:12:54.163" v="137" actId="47"/>
        <pc:sldMkLst>
          <pc:docMk/>
          <pc:sldMk cId="428409820" sldId="259"/>
        </pc:sldMkLst>
        <pc:spChg chg="mod">
          <ac:chgData name="Hp Unit" userId="86ec350514542ee1" providerId="LiveId" clId="{9EBF8444-03E3-44CE-8A64-80B771FF728B}" dt="2022-08-07T14:09:55.418" v="110" actId="20577"/>
          <ac:spMkLst>
            <pc:docMk/>
            <pc:sldMk cId="428409820" sldId="259"/>
            <ac:spMk id="7" creationId="{9DF168D5-D666-445D-9178-8920576AA3EE}"/>
          </ac:spMkLst>
        </pc:spChg>
        <pc:spChg chg="del mod">
          <ac:chgData name="Hp Unit" userId="86ec350514542ee1" providerId="LiveId" clId="{9EBF8444-03E3-44CE-8A64-80B771FF728B}" dt="2022-08-07T14:09:47.400" v="96" actId="478"/>
          <ac:spMkLst>
            <pc:docMk/>
            <pc:sldMk cId="428409820" sldId="259"/>
            <ac:spMk id="9" creationId="{91740D1F-1789-44FD-9CE1-1BBD9BD89347}"/>
          </ac:spMkLst>
        </pc:spChg>
        <pc:spChg chg="del">
          <ac:chgData name="Hp Unit" userId="86ec350514542ee1" providerId="LiveId" clId="{9EBF8444-03E3-44CE-8A64-80B771FF728B}" dt="2022-08-07T13:56:36.869" v="4"/>
          <ac:spMkLst>
            <pc:docMk/>
            <pc:sldMk cId="428409820" sldId="259"/>
            <ac:spMk id="10" creationId="{AB8C311F-7253-4AED-9701-7FC0708C41C7}"/>
          </ac:spMkLst>
        </pc:spChg>
        <pc:spChg chg="del">
          <ac:chgData name="Hp Unit" userId="86ec350514542ee1" providerId="LiveId" clId="{9EBF8444-03E3-44CE-8A64-80B771FF728B}" dt="2022-08-07T13:56:36.869" v="4"/>
          <ac:spMkLst>
            <pc:docMk/>
            <pc:sldMk cId="428409820" sldId="259"/>
            <ac:spMk id="12" creationId="{E2384209-CB15-4CDF-9D31-C44FD9A3F20D}"/>
          </ac:spMkLst>
        </pc:spChg>
        <pc:spChg chg="del">
          <ac:chgData name="Hp Unit" userId="86ec350514542ee1" providerId="LiveId" clId="{9EBF8444-03E3-44CE-8A64-80B771FF728B}" dt="2022-08-07T13:56:36.869" v="4"/>
          <ac:spMkLst>
            <pc:docMk/>
            <pc:sldMk cId="428409820" sldId="259"/>
            <ac:spMk id="14" creationId="{2633B3B5-CC90-43F0-8714-D31D1F3F0209}"/>
          </ac:spMkLst>
        </pc:spChg>
        <pc:spChg chg="del">
          <ac:chgData name="Hp Unit" userId="86ec350514542ee1" providerId="LiveId" clId="{9EBF8444-03E3-44CE-8A64-80B771FF728B}" dt="2022-08-07T13:56:36.869" v="4"/>
          <ac:spMkLst>
            <pc:docMk/>
            <pc:sldMk cId="428409820" sldId="259"/>
            <ac:spMk id="16" creationId="{A8D57A06-A426-446D-B02C-A2DC6B62E45E}"/>
          </ac:spMkLst>
        </pc:spChg>
        <pc:picChg chg="del">
          <ac:chgData name="Hp Unit" userId="86ec350514542ee1" providerId="LiveId" clId="{9EBF8444-03E3-44CE-8A64-80B771FF728B}" dt="2022-08-07T14:10:25.443" v="125" actId="21"/>
          <ac:picMkLst>
            <pc:docMk/>
            <pc:sldMk cId="428409820" sldId="259"/>
            <ac:picMk id="8" creationId="{13742760-E5BE-4E5D-8A45-A2BB9AC1B45D}"/>
          </ac:picMkLst>
        </pc:picChg>
      </pc:sldChg>
      <pc:sldChg chg="addSp delSp modSp mod setBg addAnim modNotesTx">
        <pc:chgData name="Hp Unit" userId="86ec350514542ee1" providerId="LiveId" clId="{9EBF8444-03E3-44CE-8A64-80B771FF728B}" dt="2022-08-07T14:15:58.055" v="161"/>
        <pc:sldMkLst>
          <pc:docMk/>
          <pc:sldMk cId="1605771534" sldId="260"/>
        </pc:sldMkLst>
        <pc:spChg chg="mod ord">
          <ac:chgData name="Hp Unit" userId="86ec350514542ee1" providerId="LiveId" clId="{9EBF8444-03E3-44CE-8A64-80B771FF728B}" dt="2022-08-07T14:15:41.171" v="160" actId="26606"/>
          <ac:spMkLst>
            <pc:docMk/>
            <pc:sldMk cId="1605771534" sldId="260"/>
            <ac:spMk id="2" creationId="{BE4FD1FC-768F-4377-8DA8-A269ACC76291}"/>
          </ac:spMkLst>
        </pc:spChg>
        <pc:spChg chg="del mod">
          <ac:chgData name="Hp Unit" userId="86ec350514542ee1" providerId="LiveId" clId="{9EBF8444-03E3-44CE-8A64-80B771FF728B}" dt="2022-08-07T14:14:57.211" v="154" actId="478"/>
          <ac:spMkLst>
            <pc:docMk/>
            <pc:sldMk cId="1605771534" sldId="260"/>
            <ac:spMk id="3" creationId="{FAA91F5B-E8C8-4963-A67A-E9058AD64C31}"/>
          </ac:spMkLst>
        </pc:spChg>
        <pc:spChg chg="add del mod">
          <ac:chgData name="Hp Unit" userId="86ec350514542ee1" providerId="LiveId" clId="{9EBF8444-03E3-44CE-8A64-80B771FF728B}" dt="2022-08-07T14:14:59.950" v="155" actId="478"/>
          <ac:spMkLst>
            <pc:docMk/>
            <pc:sldMk cId="1605771534" sldId="260"/>
            <ac:spMk id="6" creationId="{E62F5DBA-9E69-DF31-0590-353960077766}"/>
          </ac:spMkLst>
        </pc:spChg>
        <pc:spChg chg="add del">
          <ac:chgData name="Hp Unit" userId="86ec350514542ee1" providerId="LiveId" clId="{9EBF8444-03E3-44CE-8A64-80B771FF728B}" dt="2022-08-07T14:15:21.543" v="156" actId="26606"/>
          <ac:spMkLst>
            <pc:docMk/>
            <pc:sldMk cId="1605771534" sldId="260"/>
            <ac:spMk id="15" creationId="{F13C74B1-5B17-4795-BED0-7140497B445A}"/>
          </ac:spMkLst>
        </pc:spChg>
        <pc:spChg chg="add del">
          <ac:chgData name="Hp Unit" userId="86ec350514542ee1" providerId="LiveId" clId="{9EBF8444-03E3-44CE-8A64-80B771FF728B}" dt="2022-08-07T14:15:21.543" v="156" actId="26606"/>
          <ac:spMkLst>
            <pc:docMk/>
            <pc:sldMk cId="1605771534" sldId="260"/>
            <ac:spMk id="17" creationId="{D4974D33-8DC5-464E-8C6D-BE58F0669C17}"/>
          </ac:spMkLst>
        </pc:spChg>
        <pc:spChg chg="add del">
          <ac:chgData name="Hp Unit" userId="86ec350514542ee1" providerId="LiveId" clId="{9EBF8444-03E3-44CE-8A64-80B771FF728B}" dt="2022-08-07T14:15:41.171" v="160" actId="26606"/>
          <ac:spMkLst>
            <pc:docMk/>
            <pc:sldMk cId="1605771534" sldId="260"/>
            <ac:spMk id="22" creationId="{ECC07320-C2CA-4E29-8481-9D9E143C7788}"/>
          </ac:spMkLst>
        </pc:spChg>
        <pc:spChg chg="add del">
          <ac:chgData name="Hp Unit" userId="86ec350514542ee1" providerId="LiveId" clId="{9EBF8444-03E3-44CE-8A64-80B771FF728B}" dt="2022-08-07T14:15:41.171" v="160" actId="26606"/>
          <ac:spMkLst>
            <pc:docMk/>
            <pc:sldMk cId="1605771534" sldId="260"/>
            <ac:spMk id="24" creationId="{178FB36B-5BFE-42CA-BC60-1115E0D95EEC}"/>
          </ac:spMkLst>
        </pc:spChg>
        <pc:spChg chg="add">
          <ac:chgData name="Hp Unit" userId="86ec350514542ee1" providerId="LiveId" clId="{9EBF8444-03E3-44CE-8A64-80B771FF728B}" dt="2022-08-07T14:15:41.171" v="160" actId="26606"/>
          <ac:spMkLst>
            <pc:docMk/>
            <pc:sldMk cId="1605771534" sldId="260"/>
            <ac:spMk id="29" creationId="{9B7AD9F6-8CE7-4299-8FC6-328F4DCD3FF9}"/>
          </ac:spMkLst>
        </pc:spChg>
        <pc:spChg chg="add">
          <ac:chgData name="Hp Unit" userId="86ec350514542ee1" providerId="LiveId" clId="{9EBF8444-03E3-44CE-8A64-80B771FF728B}" dt="2022-08-07T14:15:41.171" v="160" actId="26606"/>
          <ac:spMkLst>
            <pc:docMk/>
            <pc:sldMk cId="1605771534" sldId="260"/>
            <ac:spMk id="31" creationId="{F49775AF-8896-43EE-92C6-83497D6DC56F}"/>
          </ac:spMkLst>
        </pc:spChg>
        <pc:picChg chg="ord">
          <ac:chgData name="Hp Unit" userId="86ec350514542ee1" providerId="LiveId" clId="{9EBF8444-03E3-44CE-8A64-80B771FF728B}" dt="2022-08-07T14:13:24.474" v="138" actId="26606"/>
          <ac:picMkLst>
            <pc:docMk/>
            <pc:sldMk cId="1605771534" sldId="260"/>
            <ac:picMk id="4" creationId="{5AAF8C4F-9D51-9958-1F8D-B5CF3D4F00AA}"/>
          </ac:picMkLst>
        </pc:picChg>
        <pc:picChg chg="mod ord">
          <ac:chgData name="Hp Unit" userId="86ec350514542ee1" providerId="LiveId" clId="{9EBF8444-03E3-44CE-8A64-80B771FF728B}" dt="2022-08-07T14:15:41.171" v="160" actId="26606"/>
          <ac:picMkLst>
            <pc:docMk/>
            <pc:sldMk cId="1605771534" sldId="260"/>
            <ac:picMk id="10" creationId="{F30017C8-8AE9-5277-C5A8-8BCBB8FB8766}"/>
          </ac:picMkLst>
        </pc:picChg>
      </pc:sldChg>
      <pc:sldChg chg="addSp modSp mod setBg setClrOvrMap modNotesTx">
        <pc:chgData name="Hp Unit" userId="86ec350514542ee1" providerId="LiveId" clId="{9EBF8444-03E3-44CE-8A64-80B771FF728B}" dt="2022-08-07T14:20:28.442" v="277" actId="20577"/>
        <pc:sldMkLst>
          <pc:docMk/>
          <pc:sldMk cId="2908254097" sldId="261"/>
        </pc:sldMkLst>
        <pc:spChg chg="mod">
          <ac:chgData name="Hp Unit" userId="86ec350514542ee1" providerId="LiveId" clId="{9EBF8444-03E3-44CE-8A64-80B771FF728B}" dt="2022-08-07T14:20:28.442" v="277" actId="20577"/>
          <ac:spMkLst>
            <pc:docMk/>
            <pc:sldMk cId="2908254097" sldId="261"/>
            <ac:spMk id="2" creationId="{C3A32992-D886-4698-8EA4-BAF1DC042028}"/>
          </ac:spMkLst>
        </pc:spChg>
        <pc:spChg chg="add">
          <ac:chgData name="Hp Unit" userId="86ec350514542ee1" providerId="LiveId" clId="{9EBF8444-03E3-44CE-8A64-80B771FF728B}" dt="2022-08-07T14:19:11.099" v="199" actId="26606"/>
          <ac:spMkLst>
            <pc:docMk/>
            <pc:sldMk cId="2908254097" sldId="261"/>
            <ac:spMk id="16" creationId="{2BE2D1B8-0887-4D2B-8C42-999040132B03}"/>
          </ac:spMkLst>
        </pc:spChg>
        <pc:spChg chg="add">
          <ac:chgData name="Hp Unit" userId="86ec350514542ee1" providerId="LiveId" clId="{9EBF8444-03E3-44CE-8A64-80B771FF728B}" dt="2022-08-07T14:19:11.099" v="199" actId="26606"/>
          <ac:spMkLst>
            <pc:docMk/>
            <pc:sldMk cId="2908254097" sldId="261"/>
            <ac:spMk id="18" creationId="{FA085277-BAF7-40CC-A608-B030CA969FE9}"/>
          </ac:spMkLst>
        </pc:spChg>
        <pc:spChg chg="add">
          <ac:chgData name="Hp Unit" userId="86ec350514542ee1" providerId="LiveId" clId="{9EBF8444-03E3-44CE-8A64-80B771FF728B}" dt="2022-08-07T14:19:11.099" v="199" actId="26606"/>
          <ac:spMkLst>
            <pc:docMk/>
            <pc:sldMk cId="2908254097" sldId="261"/>
            <ac:spMk id="20" creationId="{64009F90-86BF-44AE-B0EB-D68140E0E0DA}"/>
          </ac:spMkLst>
        </pc:spChg>
        <pc:picChg chg="mod ord">
          <ac:chgData name="Hp Unit" userId="86ec350514542ee1" providerId="LiveId" clId="{9EBF8444-03E3-44CE-8A64-80B771FF728B}" dt="2022-08-07T14:19:11.099" v="199" actId="26606"/>
          <ac:picMkLst>
            <pc:docMk/>
            <pc:sldMk cId="2908254097" sldId="261"/>
            <ac:picMk id="5" creationId="{F8DB0472-21B7-4729-A6CC-A55B3BB292EA}"/>
          </ac:picMkLst>
        </pc:picChg>
        <pc:picChg chg="mod">
          <ac:chgData name="Hp Unit" userId="86ec350514542ee1" providerId="LiveId" clId="{9EBF8444-03E3-44CE-8A64-80B771FF728B}" dt="2022-08-07T14:19:11.099" v="199" actId="26606"/>
          <ac:picMkLst>
            <pc:docMk/>
            <pc:sldMk cId="2908254097" sldId="261"/>
            <ac:picMk id="7" creationId="{E4D791C1-6B88-49A2-BAD8-D2F720BE8BAF}"/>
          </ac:picMkLst>
        </pc:picChg>
        <pc:picChg chg="mod">
          <ac:chgData name="Hp Unit" userId="86ec350514542ee1" providerId="LiveId" clId="{9EBF8444-03E3-44CE-8A64-80B771FF728B}" dt="2022-08-07T14:19:11.099" v="199" actId="26606"/>
          <ac:picMkLst>
            <pc:docMk/>
            <pc:sldMk cId="2908254097" sldId="261"/>
            <ac:picMk id="9" creationId="{F6BB7C81-4106-4543-9518-3055F158FA16}"/>
          </ac:picMkLst>
        </pc:picChg>
        <pc:picChg chg="mod">
          <ac:chgData name="Hp Unit" userId="86ec350514542ee1" providerId="LiveId" clId="{9EBF8444-03E3-44CE-8A64-80B771FF728B}" dt="2022-08-07T14:19:11.099" v="199" actId="26606"/>
          <ac:picMkLst>
            <pc:docMk/>
            <pc:sldMk cId="2908254097" sldId="261"/>
            <ac:picMk id="11" creationId="{DA8C0AAE-6B20-443D-AF86-3E2864A8EF11}"/>
          </ac:picMkLst>
        </pc:picChg>
        <pc:cxnChg chg="add">
          <ac:chgData name="Hp Unit" userId="86ec350514542ee1" providerId="LiveId" clId="{9EBF8444-03E3-44CE-8A64-80B771FF728B}" dt="2022-08-07T14:19:11.099" v="199" actId="26606"/>
          <ac:cxnSpMkLst>
            <pc:docMk/>
            <pc:sldMk cId="2908254097" sldId="261"/>
            <ac:cxnSpMk id="22" creationId="{14254369-4B26-4D6A-A4CD-BE3438297C30}"/>
          </ac:cxnSpMkLst>
        </pc:cxnChg>
      </pc:sldChg>
      <pc:sldChg chg="addSp delSp modSp mod setBg setClrOvrMap modNotesTx">
        <pc:chgData name="Hp Unit" userId="86ec350514542ee1" providerId="LiveId" clId="{9EBF8444-03E3-44CE-8A64-80B771FF728B}" dt="2022-08-07T14:22:36.750" v="307" actId="20577"/>
        <pc:sldMkLst>
          <pc:docMk/>
          <pc:sldMk cId="2601937252" sldId="263"/>
        </pc:sldMkLst>
        <pc:spChg chg="mod">
          <ac:chgData name="Hp Unit" userId="86ec350514542ee1" providerId="LiveId" clId="{9EBF8444-03E3-44CE-8A64-80B771FF728B}" dt="2022-08-07T14:21:45.276" v="289" actId="113"/>
          <ac:spMkLst>
            <pc:docMk/>
            <pc:sldMk cId="2601937252" sldId="263"/>
            <ac:spMk id="2" creationId="{7A36DC2C-DBD3-4046-94FF-8549438C51E4}"/>
          </ac:spMkLst>
        </pc:spChg>
        <pc:spChg chg="add mod">
          <ac:chgData name="Hp Unit" userId="86ec350514542ee1" providerId="LiveId" clId="{9EBF8444-03E3-44CE-8A64-80B771FF728B}" dt="2022-08-07T14:21:33.252" v="279" actId="26606"/>
          <ac:spMkLst>
            <pc:docMk/>
            <pc:sldMk cId="2601937252" sldId="263"/>
            <ac:spMk id="4" creationId="{4E28A39C-A06D-DD66-7F05-8AA2F2FFE219}"/>
          </ac:spMkLst>
        </pc:spChg>
        <pc:spChg chg="del">
          <ac:chgData name="Hp Unit" userId="86ec350514542ee1" providerId="LiveId" clId="{9EBF8444-03E3-44CE-8A64-80B771FF728B}" dt="2022-08-07T14:21:33.252" v="279" actId="26606"/>
          <ac:spMkLst>
            <pc:docMk/>
            <pc:sldMk cId="2601937252" sldId="263"/>
            <ac:spMk id="12" creationId="{A56EAF05-2D3E-4E57-BC0A-81BB4A55D47A}"/>
          </ac:spMkLst>
        </pc:spChg>
        <pc:spChg chg="add">
          <ac:chgData name="Hp Unit" userId="86ec350514542ee1" providerId="LiveId" clId="{9EBF8444-03E3-44CE-8A64-80B771FF728B}" dt="2022-08-07T14:21:33.252" v="279" actId="26606"/>
          <ac:spMkLst>
            <pc:docMk/>
            <pc:sldMk cId="2601937252" sldId="263"/>
            <ac:spMk id="17" creationId="{2032B1E8-BC40-4380-97A6-14C0320AE1C0}"/>
          </ac:spMkLst>
        </pc:spChg>
        <pc:spChg chg="add">
          <ac:chgData name="Hp Unit" userId="86ec350514542ee1" providerId="LiveId" clId="{9EBF8444-03E3-44CE-8A64-80B771FF728B}" dt="2022-08-07T14:21:33.252" v="279" actId="26606"/>
          <ac:spMkLst>
            <pc:docMk/>
            <pc:sldMk cId="2601937252" sldId="263"/>
            <ac:spMk id="19" creationId="{82BEABD9-E1ED-49C7-8734-5494C88EE5A7}"/>
          </ac:spMkLst>
        </pc:spChg>
        <pc:picChg chg="ord">
          <ac:chgData name="Hp Unit" userId="86ec350514542ee1" providerId="LiveId" clId="{9EBF8444-03E3-44CE-8A64-80B771FF728B}" dt="2022-08-07T14:21:33.252" v="279" actId="26606"/>
          <ac:picMkLst>
            <pc:docMk/>
            <pc:sldMk cId="2601937252" sldId="263"/>
            <ac:picMk id="6" creationId="{7AC54115-DBF5-8218-B41F-80D6151D8D69}"/>
          </ac:picMkLst>
        </pc:picChg>
        <pc:picChg chg="mod">
          <ac:chgData name="Hp Unit" userId="86ec350514542ee1" providerId="LiveId" clId="{9EBF8444-03E3-44CE-8A64-80B771FF728B}" dt="2022-08-07T14:21:33.252" v="279" actId="26606"/>
          <ac:picMkLst>
            <pc:docMk/>
            <pc:sldMk cId="2601937252" sldId="263"/>
            <ac:picMk id="7" creationId="{0C1BDF06-5105-B490-FE42-D051A888D01D}"/>
          </ac:picMkLst>
        </pc:picChg>
        <pc:picChg chg="del">
          <ac:chgData name="Hp Unit" userId="86ec350514542ee1" providerId="LiveId" clId="{9EBF8444-03E3-44CE-8A64-80B771FF728B}" dt="2022-08-07T14:21:19.260" v="278" actId="478"/>
          <ac:picMkLst>
            <pc:docMk/>
            <pc:sldMk cId="2601937252" sldId="263"/>
            <ac:picMk id="9" creationId="{2D2275A8-6E05-45BC-B1DE-3D71A6A4A700}"/>
          </ac:picMkLst>
        </pc:picChg>
        <pc:picChg chg="mod">
          <ac:chgData name="Hp Unit" userId="86ec350514542ee1" providerId="LiveId" clId="{9EBF8444-03E3-44CE-8A64-80B771FF728B}" dt="2022-08-07T14:21:33.252" v="279" actId="26606"/>
          <ac:picMkLst>
            <pc:docMk/>
            <pc:sldMk cId="2601937252" sldId="263"/>
            <ac:picMk id="10" creationId="{D34E9CFB-14A5-456B-A507-6AF2A64989D2}"/>
          </ac:picMkLst>
        </pc:picChg>
        <pc:cxnChg chg="add">
          <ac:chgData name="Hp Unit" userId="86ec350514542ee1" providerId="LiveId" clId="{9EBF8444-03E3-44CE-8A64-80B771FF728B}" dt="2022-08-07T14:21:33.252" v="279" actId="26606"/>
          <ac:cxnSpMkLst>
            <pc:docMk/>
            <pc:sldMk cId="2601937252" sldId="263"/>
            <ac:cxnSpMk id="21" creationId="{17341211-05E5-4FDD-98B1-F551CD0EAE1C}"/>
          </ac:cxnSpMkLst>
        </pc:cxnChg>
      </pc:sldChg>
      <pc:sldChg chg="addSp delSp modSp new mod setBg modNotesTx">
        <pc:chgData name="Hp Unit" userId="86ec350514542ee1" providerId="LiveId" clId="{9EBF8444-03E3-44CE-8A64-80B771FF728B}" dt="2022-08-07T14:09:28.023" v="88" actId="20577"/>
        <pc:sldMkLst>
          <pc:docMk/>
          <pc:sldMk cId="1746684001" sldId="264"/>
        </pc:sldMkLst>
        <pc:spChg chg="del mod">
          <ac:chgData name="Hp Unit" userId="86ec350514542ee1" providerId="LiveId" clId="{9EBF8444-03E3-44CE-8A64-80B771FF728B}" dt="2022-08-07T13:57:16.977" v="9" actId="478"/>
          <ac:spMkLst>
            <pc:docMk/>
            <pc:sldMk cId="1746684001" sldId="264"/>
            <ac:spMk id="2" creationId="{93872B86-0448-91A9-4D35-B5C4E6B2A3CE}"/>
          </ac:spMkLst>
        </pc:spChg>
        <pc:spChg chg="del mod">
          <ac:chgData name="Hp Unit" userId="86ec350514542ee1" providerId="LiveId" clId="{9EBF8444-03E3-44CE-8A64-80B771FF728B}" dt="2022-08-07T14:07:44.816" v="60" actId="478"/>
          <ac:spMkLst>
            <pc:docMk/>
            <pc:sldMk cId="1746684001" sldId="264"/>
            <ac:spMk id="3" creationId="{A66E32DF-FBA4-C5B4-C697-F9101D9821CF}"/>
          </ac:spMkLst>
        </pc:spChg>
        <pc:spChg chg="add del mod">
          <ac:chgData name="Hp Unit" userId="86ec350514542ee1" providerId="LiveId" clId="{9EBF8444-03E3-44CE-8A64-80B771FF728B}" dt="2022-08-07T14:07:52.664" v="61" actId="478"/>
          <ac:spMkLst>
            <pc:docMk/>
            <pc:sldMk cId="1746684001" sldId="264"/>
            <ac:spMk id="8" creationId="{4F3BFF91-E487-41DB-84CF-FC10818C3E73}"/>
          </ac:spMkLst>
        </pc:spChg>
        <pc:spChg chg="add">
          <ac:chgData name="Hp Unit" userId="86ec350514542ee1" providerId="LiveId" clId="{9EBF8444-03E3-44CE-8A64-80B771FF728B}" dt="2022-08-07T14:08:03.942" v="63" actId="26606"/>
          <ac:spMkLst>
            <pc:docMk/>
            <pc:sldMk cId="1746684001" sldId="264"/>
            <ac:spMk id="11" creationId="{42A4FC2C-047E-45A5-965D-8E1E3BF09BC6}"/>
          </ac:spMkLst>
        </pc:spChg>
        <pc:picChg chg="add del mod modCrop">
          <ac:chgData name="Hp Unit" userId="86ec350514542ee1" providerId="LiveId" clId="{9EBF8444-03E3-44CE-8A64-80B771FF728B}" dt="2022-08-07T14:07:14.433" v="53" actId="478"/>
          <ac:picMkLst>
            <pc:docMk/>
            <pc:sldMk cId="1746684001" sldId="264"/>
            <ac:picMk id="4" creationId="{93B28AD5-216C-9905-2CB9-0122B226119C}"/>
          </ac:picMkLst>
        </pc:picChg>
        <pc:picChg chg="add mod modCrop">
          <ac:chgData name="Hp Unit" userId="86ec350514542ee1" providerId="LiveId" clId="{9EBF8444-03E3-44CE-8A64-80B771FF728B}" dt="2022-08-07T14:08:03.942" v="63" actId="26606"/>
          <ac:picMkLst>
            <pc:docMk/>
            <pc:sldMk cId="1746684001" sldId="264"/>
            <ac:picMk id="6" creationId="{209AC81A-73F4-29D0-094C-CE666AE56DD1}"/>
          </ac:picMkLst>
        </pc:picChg>
      </pc:sldChg>
      <pc:sldChg chg="addSp delSp modSp new mod setBg modNotesTx">
        <pc:chgData name="Hp Unit" userId="86ec350514542ee1" providerId="LiveId" clId="{9EBF8444-03E3-44CE-8A64-80B771FF728B}" dt="2022-08-07T14:12:52.121" v="136"/>
        <pc:sldMkLst>
          <pc:docMk/>
          <pc:sldMk cId="270604425" sldId="265"/>
        </pc:sldMkLst>
        <pc:spChg chg="mod ord">
          <ac:chgData name="Hp Unit" userId="86ec350514542ee1" providerId="LiveId" clId="{9EBF8444-03E3-44CE-8A64-80B771FF728B}" dt="2022-08-07T14:10:37.721" v="129" actId="113"/>
          <ac:spMkLst>
            <pc:docMk/>
            <pc:sldMk cId="270604425" sldId="265"/>
            <ac:spMk id="2" creationId="{2FD80CFC-FD4B-B581-3567-079FAA2B7CC2}"/>
          </ac:spMkLst>
        </pc:spChg>
        <pc:spChg chg="del mod">
          <ac:chgData name="Hp Unit" userId="86ec350514542ee1" providerId="LiveId" clId="{9EBF8444-03E3-44CE-8A64-80B771FF728B}" dt="2022-08-07T14:10:29.812" v="127"/>
          <ac:spMkLst>
            <pc:docMk/>
            <pc:sldMk cId="270604425" sldId="265"/>
            <ac:spMk id="3" creationId="{13B8DEA8-9789-9EF5-86CB-4FCE25537102}"/>
          </ac:spMkLst>
        </pc:spChg>
        <pc:spChg chg="add">
          <ac:chgData name="Hp Unit" userId="86ec350514542ee1" providerId="LiveId" clId="{9EBF8444-03E3-44CE-8A64-80B771FF728B}" dt="2022-08-07T14:10:33.167" v="128" actId="26606"/>
          <ac:spMkLst>
            <pc:docMk/>
            <pc:sldMk cId="270604425" sldId="265"/>
            <ac:spMk id="9" creationId="{37C89E4B-3C9F-44B9-8B86-D9E3D112D8EC}"/>
          </ac:spMkLst>
        </pc:spChg>
        <pc:picChg chg="add mod">
          <ac:chgData name="Hp Unit" userId="86ec350514542ee1" providerId="LiveId" clId="{9EBF8444-03E3-44CE-8A64-80B771FF728B}" dt="2022-08-07T14:10:33.167" v="128" actId="26606"/>
          <ac:picMkLst>
            <pc:docMk/>
            <pc:sldMk cId="270604425" sldId="265"/>
            <ac:picMk id="4" creationId="{6FE0685B-B3D1-AE8F-5D2F-DD28619768B1}"/>
          </ac:picMkLst>
        </pc:picChg>
        <pc:picChg chg="add mod">
          <ac:chgData name="Hp Unit" userId="86ec350514542ee1" providerId="LiveId" clId="{9EBF8444-03E3-44CE-8A64-80B771FF728B}" dt="2022-08-07T14:12:52.121" v="136"/>
          <ac:picMkLst>
            <pc:docMk/>
            <pc:sldMk cId="270604425" sldId="265"/>
            <ac:picMk id="8" creationId="{36EA0414-AB09-0556-E1B4-FF84760733F8}"/>
          </ac:picMkLst>
        </pc:picChg>
        <pc:cxnChg chg="add">
          <ac:chgData name="Hp Unit" userId="86ec350514542ee1" providerId="LiveId" clId="{9EBF8444-03E3-44CE-8A64-80B771FF728B}" dt="2022-08-07T14:10:33.167" v="128" actId="26606"/>
          <ac:cxnSpMkLst>
            <pc:docMk/>
            <pc:sldMk cId="270604425" sldId="265"/>
            <ac:cxnSpMk id="11" creationId="{AA2EAA10-076F-46BD-8F0F-B9A2FB77A85C}"/>
          </ac:cxnSpMkLst>
        </pc:cxnChg>
        <pc:cxnChg chg="add">
          <ac:chgData name="Hp Unit" userId="86ec350514542ee1" providerId="LiveId" clId="{9EBF8444-03E3-44CE-8A64-80B771FF728B}" dt="2022-08-07T14:10:33.167" v="128" actId="26606"/>
          <ac:cxnSpMkLst>
            <pc:docMk/>
            <pc:sldMk cId="270604425" sldId="265"/>
            <ac:cxnSpMk id="13" creationId="{D891E407-403B-4764-86C9-33A56D3BCAA3}"/>
          </ac:cxnSpMkLst>
        </pc:cxnChg>
      </pc:sldChg>
      <pc:sldChg chg="add modNotesTx">
        <pc:chgData name="Hp Unit" userId="86ec350514542ee1" providerId="LiveId" clId="{9EBF8444-03E3-44CE-8A64-80B771FF728B}" dt="2022-08-07T14:16:17.864" v="164" actId="20577"/>
        <pc:sldMkLst>
          <pc:docMk/>
          <pc:sldMk cId="891523542" sldId="26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0CD23-C14D-4EF9-BC53-5A3EB91DE11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35A69C2-47DE-4D3A-A7AD-341FD02FA2A1}">
      <dgm:prSet/>
      <dgm:spPr/>
      <dgm:t>
        <a:bodyPr/>
        <a:lstStyle/>
        <a:p>
          <a:r>
            <a:rPr lang="en-US" b="1"/>
            <a:t>Godsdiens:</a:t>
          </a:r>
          <a:r>
            <a:rPr lang="en-US"/>
            <a:t> verwys na 'n georganiseerde stelsel van oortuigings, seremonies en reëls wat gebruik word om 'n god of 'n groep gode te aanbid.</a:t>
          </a:r>
        </a:p>
      </dgm:t>
    </dgm:pt>
    <dgm:pt modelId="{7C86E40E-3C45-4B04-81DB-01E0F15A0715}" type="parTrans" cxnId="{C980957A-E680-41D8-90E7-5058EA84224D}">
      <dgm:prSet/>
      <dgm:spPr/>
      <dgm:t>
        <a:bodyPr/>
        <a:lstStyle/>
        <a:p>
          <a:endParaRPr lang="en-US"/>
        </a:p>
      </dgm:t>
    </dgm:pt>
    <dgm:pt modelId="{878641CD-C776-4B3C-BB20-B8D45C068ED2}" type="sibTrans" cxnId="{C980957A-E680-41D8-90E7-5058EA84224D}">
      <dgm:prSet/>
      <dgm:spPr/>
      <dgm:t>
        <a:bodyPr/>
        <a:lstStyle/>
        <a:p>
          <a:endParaRPr lang="en-US"/>
        </a:p>
      </dgm:t>
    </dgm:pt>
    <dgm:pt modelId="{E762B5FF-DE78-4ED1-9093-44C0B2C4748A}">
      <dgm:prSet/>
      <dgm:spPr/>
      <dgm:t>
        <a:bodyPr/>
        <a:lstStyle/>
        <a:p>
          <a:r>
            <a:rPr lang="en-US" b="1"/>
            <a:t>Eties:</a:t>
          </a:r>
          <a:r>
            <a:rPr lang="en-US"/>
            <a:t> Volgende aanvaarde gedragsreëls: dit wat moreel reg en goed is.</a:t>
          </a:r>
        </a:p>
      </dgm:t>
    </dgm:pt>
    <dgm:pt modelId="{874F1EDF-23EC-4B35-ACCE-16289CD962B8}" type="parTrans" cxnId="{65DA22BC-555F-4723-9AEB-8011E8D3169B}">
      <dgm:prSet/>
      <dgm:spPr/>
      <dgm:t>
        <a:bodyPr/>
        <a:lstStyle/>
        <a:p>
          <a:endParaRPr lang="en-US"/>
        </a:p>
      </dgm:t>
    </dgm:pt>
    <dgm:pt modelId="{D6DA3736-B495-4A63-AC47-6180F0679A23}" type="sibTrans" cxnId="{65DA22BC-555F-4723-9AEB-8011E8D3169B}">
      <dgm:prSet/>
      <dgm:spPr/>
      <dgm:t>
        <a:bodyPr/>
        <a:lstStyle/>
        <a:p>
          <a:endParaRPr lang="en-US"/>
        </a:p>
      </dgm:t>
    </dgm:pt>
    <dgm:pt modelId="{F4630228-50F8-4F2D-B6A7-4087A2CFD146}">
      <dgm:prSet/>
      <dgm:spPr/>
      <dgm:t>
        <a:bodyPr/>
        <a:lstStyle/>
        <a:p>
          <a:r>
            <a:rPr lang="en-US" b="1"/>
            <a:t>Tradisies</a:t>
          </a:r>
          <a:r>
            <a:rPr lang="en-US"/>
            <a:t>: maniere om te dink, op te tree of iets te doen wat deur 'n bepaalde groep, familie of samelewing gebruik word.</a:t>
          </a:r>
        </a:p>
      </dgm:t>
    </dgm:pt>
    <dgm:pt modelId="{21A8A758-FCE4-4BE4-A265-18971622EBDC}" type="parTrans" cxnId="{CD49B53D-6C0B-437C-A9B7-23BC36ADB268}">
      <dgm:prSet/>
      <dgm:spPr/>
      <dgm:t>
        <a:bodyPr/>
        <a:lstStyle/>
        <a:p>
          <a:endParaRPr lang="en-US"/>
        </a:p>
      </dgm:t>
    </dgm:pt>
    <dgm:pt modelId="{B9E7C8AF-E706-431D-90DE-90C7CEF4A0C3}" type="sibTrans" cxnId="{CD49B53D-6C0B-437C-A9B7-23BC36ADB268}">
      <dgm:prSet/>
      <dgm:spPr/>
      <dgm:t>
        <a:bodyPr/>
        <a:lstStyle/>
        <a:p>
          <a:endParaRPr lang="en-US"/>
        </a:p>
      </dgm:t>
    </dgm:pt>
    <dgm:pt modelId="{3BD8671D-DDA6-4D9F-8138-07F3435A3E85}">
      <dgm:prSet/>
      <dgm:spPr/>
      <dgm:t>
        <a:bodyPr/>
        <a:lstStyle/>
        <a:p>
          <a:r>
            <a:rPr lang="en-US" b="1"/>
            <a:t>Monoteïsties</a:t>
          </a:r>
          <a:r>
            <a:rPr lang="en-US"/>
            <a:t>: om in net een God te glo.</a:t>
          </a:r>
        </a:p>
      </dgm:t>
    </dgm:pt>
    <dgm:pt modelId="{BF26F3DB-8280-48C2-9457-AD7F6B8EBE10}" type="parTrans" cxnId="{011B3DFB-FB84-40C5-8FCB-B50DD06D4324}">
      <dgm:prSet/>
      <dgm:spPr/>
      <dgm:t>
        <a:bodyPr/>
        <a:lstStyle/>
        <a:p>
          <a:endParaRPr lang="en-US"/>
        </a:p>
      </dgm:t>
    </dgm:pt>
    <dgm:pt modelId="{712FC15D-3F18-4B4D-9905-34B21D66ADC3}" type="sibTrans" cxnId="{011B3DFB-FB84-40C5-8FCB-B50DD06D4324}">
      <dgm:prSet/>
      <dgm:spPr/>
      <dgm:t>
        <a:bodyPr/>
        <a:lstStyle/>
        <a:p>
          <a:endParaRPr lang="en-US"/>
        </a:p>
      </dgm:t>
    </dgm:pt>
    <dgm:pt modelId="{447A5FC0-37A0-4E61-978C-AFD09FF06B5C}">
      <dgm:prSet/>
      <dgm:spPr/>
      <dgm:t>
        <a:bodyPr/>
        <a:lstStyle/>
        <a:p>
          <a:r>
            <a:rPr lang="en-US" b="1"/>
            <a:t>Sekte:</a:t>
          </a:r>
          <a:r>
            <a:rPr lang="en-US"/>
            <a:t> 'n godsdienstige groep wat deel is van 'n groter groep en wie se lede almal soortgelyke oortuigings deel.</a:t>
          </a:r>
        </a:p>
      </dgm:t>
    </dgm:pt>
    <dgm:pt modelId="{64A60429-0F32-433F-B72C-6A19424AA754}" type="parTrans" cxnId="{23876701-DC8A-43EA-9090-72C4554395AF}">
      <dgm:prSet/>
      <dgm:spPr/>
      <dgm:t>
        <a:bodyPr/>
        <a:lstStyle/>
        <a:p>
          <a:endParaRPr lang="en-US"/>
        </a:p>
      </dgm:t>
    </dgm:pt>
    <dgm:pt modelId="{6833861E-50C0-40A0-859B-09EC114205F9}" type="sibTrans" cxnId="{23876701-DC8A-43EA-9090-72C4554395AF}">
      <dgm:prSet/>
      <dgm:spPr/>
      <dgm:t>
        <a:bodyPr/>
        <a:lstStyle/>
        <a:p>
          <a:endParaRPr lang="en-US"/>
        </a:p>
      </dgm:t>
    </dgm:pt>
    <dgm:pt modelId="{9EE9FF32-149D-44D6-AE26-00A2F2B69311}">
      <dgm:prSet/>
      <dgm:spPr/>
      <dgm:t>
        <a:bodyPr/>
        <a:lstStyle/>
        <a:p>
          <a:r>
            <a:rPr lang="en-US" b="1"/>
            <a:t>Inheems:</a:t>
          </a:r>
          <a:r>
            <a:rPr lang="en-US"/>
            <a:t> Geproduseer, om te leef of natuurlik in 'n bepaalde streek / omgewing te bestaan.</a:t>
          </a:r>
        </a:p>
      </dgm:t>
    </dgm:pt>
    <dgm:pt modelId="{829206C4-2A44-458B-A3D0-A4B914FBC080}" type="parTrans" cxnId="{641A4C09-108E-4E2F-B5F5-2620679A5F25}">
      <dgm:prSet/>
      <dgm:spPr/>
      <dgm:t>
        <a:bodyPr/>
        <a:lstStyle/>
        <a:p>
          <a:endParaRPr lang="en-US"/>
        </a:p>
      </dgm:t>
    </dgm:pt>
    <dgm:pt modelId="{E87B068B-B840-4310-BD03-11D25AB4EBEF}" type="sibTrans" cxnId="{641A4C09-108E-4E2F-B5F5-2620679A5F25}">
      <dgm:prSet/>
      <dgm:spPr/>
      <dgm:t>
        <a:bodyPr/>
        <a:lstStyle/>
        <a:p>
          <a:endParaRPr lang="en-US"/>
        </a:p>
      </dgm:t>
    </dgm:pt>
    <dgm:pt modelId="{2D3B2E2F-91DF-4553-800A-E67D563217E5}" type="pres">
      <dgm:prSet presAssocID="{45B0CD23-C14D-4EF9-BC53-5A3EB91DE113}" presName="diagram" presStyleCnt="0">
        <dgm:presLayoutVars>
          <dgm:dir/>
          <dgm:resizeHandles val="exact"/>
        </dgm:presLayoutVars>
      </dgm:prSet>
      <dgm:spPr/>
    </dgm:pt>
    <dgm:pt modelId="{A30A7B88-6499-49DE-B452-60562BEA6573}" type="pres">
      <dgm:prSet presAssocID="{935A69C2-47DE-4D3A-A7AD-341FD02FA2A1}" presName="node" presStyleLbl="node1" presStyleIdx="0" presStyleCnt="6">
        <dgm:presLayoutVars>
          <dgm:bulletEnabled val="1"/>
        </dgm:presLayoutVars>
      </dgm:prSet>
      <dgm:spPr/>
    </dgm:pt>
    <dgm:pt modelId="{6013C776-494C-447C-85B8-26CE3A445F15}" type="pres">
      <dgm:prSet presAssocID="{878641CD-C776-4B3C-BB20-B8D45C068ED2}" presName="sibTrans" presStyleCnt="0"/>
      <dgm:spPr/>
    </dgm:pt>
    <dgm:pt modelId="{94BAA0D8-A7D8-4FF2-9F4A-941C2AC44BD9}" type="pres">
      <dgm:prSet presAssocID="{E762B5FF-DE78-4ED1-9093-44C0B2C4748A}" presName="node" presStyleLbl="node1" presStyleIdx="1" presStyleCnt="6">
        <dgm:presLayoutVars>
          <dgm:bulletEnabled val="1"/>
        </dgm:presLayoutVars>
      </dgm:prSet>
      <dgm:spPr/>
    </dgm:pt>
    <dgm:pt modelId="{F20D2B42-812B-4753-AAA5-BC2A84DF2076}" type="pres">
      <dgm:prSet presAssocID="{D6DA3736-B495-4A63-AC47-6180F0679A23}" presName="sibTrans" presStyleCnt="0"/>
      <dgm:spPr/>
    </dgm:pt>
    <dgm:pt modelId="{82CBE771-71A5-42E4-A0AA-F7B84E0D1034}" type="pres">
      <dgm:prSet presAssocID="{F4630228-50F8-4F2D-B6A7-4087A2CFD146}" presName="node" presStyleLbl="node1" presStyleIdx="2" presStyleCnt="6">
        <dgm:presLayoutVars>
          <dgm:bulletEnabled val="1"/>
        </dgm:presLayoutVars>
      </dgm:prSet>
      <dgm:spPr/>
    </dgm:pt>
    <dgm:pt modelId="{FF0FEBFB-5DE8-42A3-B398-0855D8569FD6}" type="pres">
      <dgm:prSet presAssocID="{B9E7C8AF-E706-431D-90DE-90C7CEF4A0C3}" presName="sibTrans" presStyleCnt="0"/>
      <dgm:spPr/>
    </dgm:pt>
    <dgm:pt modelId="{72D98B01-AC1A-415F-8E3A-5B54372D0E08}" type="pres">
      <dgm:prSet presAssocID="{3BD8671D-DDA6-4D9F-8138-07F3435A3E85}" presName="node" presStyleLbl="node1" presStyleIdx="3" presStyleCnt="6">
        <dgm:presLayoutVars>
          <dgm:bulletEnabled val="1"/>
        </dgm:presLayoutVars>
      </dgm:prSet>
      <dgm:spPr/>
    </dgm:pt>
    <dgm:pt modelId="{D80F8397-ECF4-48A9-BCD8-4C7371341247}" type="pres">
      <dgm:prSet presAssocID="{712FC15D-3F18-4B4D-9905-34B21D66ADC3}" presName="sibTrans" presStyleCnt="0"/>
      <dgm:spPr/>
    </dgm:pt>
    <dgm:pt modelId="{D9FA00C0-FDEA-4035-B988-606D87928407}" type="pres">
      <dgm:prSet presAssocID="{447A5FC0-37A0-4E61-978C-AFD09FF06B5C}" presName="node" presStyleLbl="node1" presStyleIdx="4" presStyleCnt="6">
        <dgm:presLayoutVars>
          <dgm:bulletEnabled val="1"/>
        </dgm:presLayoutVars>
      </dgm:prSet>
      <dgm:spPr/>
    </dgm:pt>
    <dgm:pt modelId="{5EE9E86B-19CF-4705-BC1A-13650DBDBCDD}" type="pres">
      <dgm:prSet presAssocID="{6833861E-50C0-40A0-859B-09EC114205F9}" presName="sibTrans" presStyleCnt="0"/>
      <dgm:spPr/>
    </dgm:pt>
    <dgm:pt modelId="{1BD4A8F0-C538-47B7-B243-227400165EDD}" type="pres">
      <dgm:prSet presAssocID="{9EE9FF32-149D-44D6-AE26-00A2F2B69311}" presName="node" presStyleLbl="node1" presStyleIdx="5" presStyleCnt="6">
        <dgm:presLayoutVars>
          <dgm:bulletEnabled val="1"/>
        </dgm:presLayoutVars>
      </dgm:prSet>
      <dgm:spPr/>
    </dgm:pt>
  </dgm:ptLst>
  <dgm:cxnLst>
    <dgm:cxn modelId="{23876701-DC8A-43EA-9090-72C4554395AF}" srcId="{45B0CD23-C14D-4EF9-BC53-5A3EB91DE113}" destId="{447A5FC0-37A0-4E61-978C-AFD09FF06B5C}" srcOrd="4" destOrd="0" parTransId="{64A60429-0F32-433F-B72C-6A19424AA754}" sibTransId="{6833861E-50C0-40A0-859B-09EC114205F9}"/>
    <dgm:cxn modelId="{641A4C09-108E-4E2F-B5F5-2620679A5F25}" srcId="{45B0CD23-C14D-4EF9-BC53-5A3EB91DE113}" destId="{9EE9FF32-149D-44D6-AE26-00A2F2B69311}" srcOrd="5" destOrd="0" parTransId="{829206C4-2A44-458B-A3D0-A4B914FBC080}" sibTransId="{E87B068B-B840-4310-BD03-11D25AB4EBEF}"/>
    <dgm:cxn modelId="{CD49B53D-6C0B-437C-A9B7-23BC36ADB268}" srcId="{45B0CD23-C14D-4EF9-BC53-5A3EB91DE113}" destId="{F4630228-50F8-4F2D-B6A7-4087A2CFD146}" srcOrd="2" destOrd="0" parTransId="{21A8A758-FCE4-4BE4-A265-18971622EBDC}" sibTransId="{B9E7C8AF-E706-431D-90DE-90C7CEF4A0C3}"/>
    <dgm:cxn modelId="{B80F543E-6436-4A01-B196-B36E2ED251B5}" type="presOf" srcId="{F4630228-50F8-4F2D-B6A7-4087A2CFD146}" destId="{82CBE771-71A5-42E4-A0AA-F7B84E0D1034}" srcOrd="0" destOrd="0" presId="urn:microsoft.com/office/officeart/2005/8/layout/default"/>
    <dgm:cxn modelId="{2C108C57-E144-42B3-AE86-B75015A1EBA8}" type="presOf" srcId="{3BD8671D-DDA6-4D9F-8138-07F3435A3E85}" destId="{72D98B01-AC1A-415F-8E3A-5B54372D0E08}" srcOrd="0" destOrd="0" presId="urn:microsoft.com/office/officeart/2005/8/layout/default"/>
    <dgm:cxn modelId="{C980957A-E680-41D8-90E7-5058EA84224D}" srcId="{45B0CD23-C14D-4EF9-BC53-5A3EB91DE113}" destId="{935A69C2-47DE-4D3A-A7AD-341FD02FA2A1}" srcOrd="0" destOrd="0" parTransId="{7C86E40E-3C45-4B04-81DB-01E0F15A0715}" sibTransId="{878641CD-C776-4B3C-BB20-B8D45C068ED2}"/>
    <dgm:cxn modelId="{86886282-AC84-4057-BA8A-C58AE20953A9}" type="presOf" srcId="{E762B5FF-DE78-4ED1-9093-44C0B2C4748A}" destId="{94BAA0D8-A7D8-4FF2-9F4A-941C2AC44BD9}" srcOrd="0" destOrd="0" presId="urn:microsoft.com/office/officeart/2005/8/layout/default"/>
    <dgm:cxn modelId="{C1CBE688-934F-4EDB-9CAD-97EF69503C0A}" type="presOf" srcId="{9EE9FF32-149D-44D6-AE26-00A2F2B69311}" destId="{1BD4A8F0-C538-47B7-B243-227400165EDD}" srcOrd="0" destOrd="0" presId="urn:microsoft.com/office/officeart/2005/8/layout/default"/>
    <dgm:cxn modelId="{BCDEB48D-98EB-4408-A2A8-2DC7AE0BA9DE}" type="presOf" srcId="{447A5FC0-37A0-4E61-978C-AFD09FF06B5C}" destId="{D9FA00C0-FDEA-4035-B988-606D87928407}" srcOrd="0" destOrd="0" presId="urn:microsoft.com/office/officeart/2005/8/layout/default"/>
    <dgm:cxn modelId="{65DA22BC-555F-4723-9AEB-8011E8D3169B}" srcId="{45B0CD23-C14D-4EF9-BC53-5A3EB91DE113}" destId="{E762B5FF-DE78-4ED1-9093-44C0B2C4748A}" srcOrd="1" destOrd="0" parTransId="{874F1EDF-23EC-4B35-ACCE-16289CD962B8}" sibTransId="{D6DA3736-B495-4A63-AC47-6180F0679A23}"/>
    <dgm:cxn modelId="{169296F1-13A5-43DE-B4D4-64109B29FBFD}" type="presOf" srcId="{45B0CD23-C14D-4EF9-BC53-5A3EB91DE113}" destId="{2D3B2E2F-91DF-4553-800A-E67D563217E5}" srcOrd="0" destOrd="0" presId="urn:microsoft.com/office/officeart/2005/8/layout/default"/>
    <dgm:cxn modelId="{2BB9BFF2-2E26-461A-ABAD-744BEB2A3FD3}" type="presOf" srcId="{935A69C2-47DE-4D3A-A7AD-341FD02FA2A1}" destId="{A30A7B88-6499-49DE-B452-60562BEA6573}" srcOrd="0" destOrd="0" presId="urn:microsoft.com/office/officeart/2005/8/layout/default"/>
    <dgm:cxn modelId="{011B3DFB-FB84-40C5-8FCB-B50DD06D4324}" srcId="{45B0CD23-C14D-4EF9-BC53-5A3EB91DE113}" destId="{3BD8671D-DDA6-4D9F-8138-07F3435A3E85}" srcOrd="3" destOrd="0" parTransId="{BF26F3DB-8280-48C2-9457-AD7F6B8EBE10}" sibTransId="{712FC15D-3F18-4B4D-9905-34B21D66ADC3}"/>
    <dgm:cxn modelId="{9B1BBD82-CC8B-4D95-97C7-A4D15B687686}" type="presParOf" srcId="{2D3B2E2F-91DF-4553-800A-E67D563217E5}" destId="{A30A7B88-6499-49DE-B452-60562BEA6573}" srcOrd="0" destOrd="0" presId="urn:microsoft.com/office/officeart/2005/8/layout/default"/>
    <dgm:cxn modelId="{1C7B438F-8F50-40FF-B1B1-6380FB333DD0}" type="presParOf" srcId="{2D3B2E2F-91DF-4553-800A-E67D563217E5}" destId="{6013C776-494C-447C-85B8-26CE3A445F15}" srcOrd="1" destOrd="0" presId="urn:microsoft.com/office/officeart/2005/8/layout/default"/>
    <dgm:cxn modelId="{3BD1B092-9F02-4FB0-BCD7-5F621CD2062E}" type="presParOf" srcId="{2D3B2E2F-91DF-4553-800A-E67D563217E5}" destId="{94BAA0D8-A7D8-4FF2-9F4A-941C2AC44BD9}" srcOrd="2" destOrd="0" presId="urn:microsoft.com/office/officeart/2005/8/layout/default"/>
    <dgm:cxn modelId="{BFE2DB53-2D59-40C7-A5C5-A3FC04918DCB}" type="presParOf" srcId="{2D3B2E2F-91DF-4553-800A-E67D563217E5}" destId="{F20D2B42-812B-4753-AAA5-BC2A84DF2076}" srcOrd="3" destOrd="0" presId="urn:microsoft.com/office/officeart/2005/8/layout/default"/>
    <dgm:cxn modelId="{9FE598C4-1EC6-4765-8000-7C8E7D6172BC}" type="presParOf" srcId="{2D3B2E2F-91DF-4553-800A-E67D563217E5}" destId="{82CBE771-71A5-42E4-A0AA-F7B84E0D1034}" srcOrd="4" destOrd="0" presId="urn:microsoft.com/office/officeart/2005/8/layout/default"/>
    <dgm:cxn modelId="{5EA66881-C153-42E6-B28D-92FD8812FC57}" type="presParOf" srcId="{2D3B2E2F-91DF-4553-800A-E67D563217E5}" destId="{FF0FEBFB-5DE8-42A3-B398-0855D8569FD6}" srcOrd="5" destOrd="0" presId="urn:microsoft.com/office/officeart/2005/8/layout/default"/>
    <dgm:cxn modelId="{D4123406-64FC-4BA7-A558-6C04885EEDB4}" type="presParOf" srcId="{2D3B2E2F-91DF-4553-800A-E67D563217E5}" destId="{72D98B01-AC1A-415F-8E3A-5B54372D0E08}" srcOrd="6" destOrd="0" presId="urn:microsoft.com/office/officeart/2005/8/layout/default"/>
    <dgm:cxn modelId="{BFF0795E-5EB7-4C7A-890E-6330DEB85F72}" type="presParOf" srcId="{2D3B2E2F-91DF-4553-800A-E67D563217E5}" destId="{D80F8397-ECF4-48A9-BCD8-4C7371341247}" srcOrd="7" destOrd="0" presId="urn:microsoft.com/office/officeart/2005/8/layout/default"/>
    <dgm:cxn modelId="{A59882AD-71BD-40EB-8F8E-999E3234E614}" type="presParOf" srcId="{2D3B2E2F-91DF-4553-800A-E67D563217E5}" destId="{D9FA00C0-FDEA-4035-B988-606D87928407}" srcOrd="8" destOrd="0" presId="urn:microsoft.com/office/officeart/2005/8/layout/default"/>
    <dgm:cxn modelId="{6043A06C-CB05-42FE-9F57-3EBDDF81510A}" type="presParOf" srcId="{2D3B2E2F-91DF-4553-800A-E67D563217E5}" destId="{5EE9E86B-19CF-4705-BC1A-13650DBDBCDD}" srcOrd="9" destOrd="0" presId="urn:microsoft.com/office/officeart/2005/8/layout/default"/>
    <dgm:cxn modelId="{08459E1E-925F-4AD7-A45C-60A5049263F1}" type="presParOf" srcId="{2D3B2E2F-91DF-4553-800A-E67D563217E5}" destId="{1BD4A8F0-C538-47B7-B243-227400165EDD}"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A7B88-6499-49DE-B452-60562BEA6573}">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Godsdiens:</a:t>
          </a:r>
          <a:r>
            <a:rPr lang="en-US" sz="2100" kern="1200"/>
            <a:t> verwys na 'n georganiseerde stelsel van oortuigings, seremonies en reëls wat gebruik word om 'n god of 'n groep gode te aanbid.</a:t>
          </a:r>
        </a:p>
      </dsp:txBody>
      <dsp:txXfrm>
        <a:off x="0" y="39687"/>
        <a:ext cx="3286125" cy="1971675"/>
      </dsp:txXfrm>
    </dsp:sp>
    <dsp:sp modelId="{94BAA0D8-A7D8-4FF2-9F4A-941C2AC44BD9}">
      <dsp:nvSpPr>
        <dsp:cNvPr id="0" name=""/>
        <dsp:cNvSpPr/>
      </dsp:nvSpPr>
      <dsp:spPr>
        <a:xfrm>
          <a:off x="3614737" y="39687"/>
          <a:ext cx="3286125" cy="1971675"/>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Eties:</a:t>
          </a:r>
          <a:r>
            <a:rPr lang="en-US" sz="2100" kern="1200"/>
            <a:t> Volgende aanvaarde gedragsreëls: dit wat moreel reg en goed is.</a:t>
          </a:r>
        </a:p>
      </dsp:txBody>
      <dsp:txXfrm>
        <a:off x="3614737" y="39687"/>
        <a:ext cx="3286125" cy="1971675"/>
      </dsp:txXfrm>
    </dsp:sp>
    <dsp:sp modelId="{82CBE771-71A5-42E4-A0AA-F7B84E0D1034}">
      <dsp:nvSpPr>
        <dsp:cNvPr id="0" name=""/>
        <dsp:cNvSpPr/>
      </dsp:nvSpPr>
      <dsp:spPr>
        <a:xfrm>
          <a:off x="7229475" y="39687"/>
          <a:ext cx="3286125" cy="1971675"/>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Tradisies</a:t>
          </a:r>
          <a:r>
            <a:rPr lang="en-US" sz="2100" kern="1200"/>
            <a:t>: maniere om te dink, op te tree of iets te doen wat deur 'n bepaalde groep, familie of samelewing gebruik word.</a:t>
          </a:r>
        </a:p>
      </dsp:txBody>
      <dsp:txXfrm>
        <a:off x="7229475" y="39687"/>
        <a:ext cx="3286125" cy="1971675"/>
      </dsp:txXfrm>
    </dsp:sp>
    <dsp:sp modelId="{72D98B01-AC1A-415F-8E3A-5B54372D0E08}">
      <dsp:nvSpPr>
        <dsp:cNvPr id="0" name=""/>
        <dsp:cNvSpPr/>
      </dsp:nvSpPr>
      <dsp:spPr>
        <a:xfrm>
          <a:off x="0" y="2339975"/>
          <a:ext cx="3286125" cy="1971675"/>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Monoteïsties</a:t>
          </a:r>
          <a:r>
            <a:rPr lang="en-US" sz="2100" kern="1200"/>
            <a:t>: om in net een God te glo.</a:t>
          </a:r>
        </a:p>
      </dsp:txBody>
      <dsp:txXfrm>
        <a:off x="0" y="2339975"/>
        <a:ext cx="3286125" cy="1971675"/>
      </dsp:txXfrm>
    </dsp:sp>
    <dsp:sp modelId="{D9FA00C0-FDEA-4035-B988-606D87928407}">
      <dsp:nvSpPr>
        <dsp:cNvPr id="0" name=""/>
        <dsp:cNvSpPr/>
      </dsp:nvSpPr>
      <dsp:spPr>
        <a:xfrm>
          <a:off x="3614737" y="2339975"/>
          <a:ext cx="3286125" cy="1971675"/>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Sekte:</a:t>
          </a:r>
          <a:r>
            <a:rPr lang="en-US" sz="2100" kern="1200"/>
            <a:t> 'n godsdienstige groep wat deel is van 'n groter groep en wie se lede almal soortgelyke oortuigings deel.</a:t>
          </a:r>
        </a:p>
      </dsp:txBody>
      <dsp:txXfrm>
        <a:off x="3614737" y="2339975"/>
        <a:ext cx="3286125" cy="1971675"/>
      </dsp:txXfrm>
    </dsp:sp>
    <dsp:sp modelId="{1BD4A8F0-C538-47B7-B243-227400165EDD}">
      <dsp:nvSpPr>
        <dsp:cNvPr id="0" name=""/>
        <dsp:cNvSpPr/>
      </dsp:nvSpPr>
      <dsp:spPr>
        <a:xfrm>
          <a:off x="7229475"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Inheems:</a:t>
          </a:r>
          <a:r>
            <a:rPr lang="en-US" sz="2100" kern="1200"/>
            <a:t> Geproduseer, om te leef of natuurlik in 'n bepaalde streek / omgewing te bestaan.</a:t>
          </a: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996F2-48AE-4768-96E4-FE64235D6C99}" type="datetimeFigureOut">
              <a:rPr lang="en-ZA" smtClean="0"/>
              <a:t>2023/08/14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FF6A8-969E-41BF-86C0-0A656B6223F6}" type="slidenum">
              <a:rPr lang="en-ZA" smtClean="0"/>
              <a:t>‹#›</a:t>
            </a:fld>
            <a:endParaRPr lang="en-ZA"/>
          </a:p>
        </p:txBody>
      </p:sp>
    </p:spTree>
    <p:extLst>
      <p:ext uri="{BB962C8B-B14F-4D97-AF65-F5344CB8AC3E}">
        <p14:creationId xmlns:p14="http://schemas.microsoft.com/office/powerpoint/2010/main" val="227837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0" dirty="0">
                <a:solidFill>
                  <a:srgbClr val="000000"/>
                </a:solidFill>
                <a:effectLst/>
                <a:latin typeface="Calibri" panose="020F0502020204030204" pitchFamily="34" charset="0"/>
                <a:ea typeface="Times New Roman" panose="02020603050405020304" pitchFamily="18" charset="0"/>
              </a:rPr>
              <a:t>17 min – Skyfie 1-2</a:t>
            </a:r>
          </a:p>
          <a:p>
            <a:pPr marL="0" lvl="0" indent="0">
              <a:buFont typeface="Symbol" panose="05050102010706020507" pitchFamily="18" charset="2"/>
              <a:buNone/>
            </a:pPr>
            <a:endParaRPr lang="af-ZA" sz="1800" b="0" dirty="0">
              <a:solidFill>
                <a:srgbClr val="000000"/>
              </a:solidFill>
              <a:effectLst/>
              <a:latin typeface="Calibri" panose="020F0502020204030204" pitchFamily="34" charset="0"/>
              <a:ea typeface="Times New Roman" panose="02020603050405020304" pitchFamily="18" charset="0"/>
            </a:endParaRPr>
          </a:p>
          <a:p>
            <a:pPr marL="0" lvl="0" indent="0">
              <a:buFont typeface="Symbol" panose="05050102010706020507" pitchFamily="18" charset="2"/>
              <a:buNone/>
            </a:pPr>
            <a:r>
              <a:rPr lang="af-ZA" sz="1800" b="1" dirty="0">
                <a:solidFill>
                  <a:srgbClr val="000000"/>
                </a:solidFill>
                <a:effectLst/>
                <a:latin typeface="Calibri" panose="020F0502020204030204" pitchFamily="34" charset="0"/>
                <a:ea typeface="Times New Roman" panose="02020603050405020304" pitchFamily="18" charset="0"/>
              </a:rPr>
              <a:t>Skyfie 1: </a:t>
            </a:r>
            <a:r>
              <a:rPr lang="af-ZA" sz="1800" dirty="0">
                <a:solidFill>
                  <a:srgbClr val="000000"/>
                </a:solidFill>
                <a:effectLst/>
                <a:latin typeface="Calibri" panose="020F0502020204030204" pitchFamily="34" charset="0"/>
                <a:ea typeface="Times New Roman" panose="02020603050405020304" pitchFamily="18" charset="0"/>
              </a:rPr>
              <a:t>Welkom terug Graad 10's!  Ons sal 'n nuwe lesreeks begin wat jou sal help om na te dink oor wat dit beteken om 'n burger in Suid-Afrika te wees. As Suid-Afrikaners aanvaar ons die grondwet van Suid-Afrika wat menseregte bevorder. Dit sluit in die manier waarop ons diegene rondom ons behandel wat anders as ons is. Ons fokus vandag is om na te dink oor hoe ons mekaar respekteer in 'n land met verskeie godsdienste. 'n Godsdiens kan gedefinieer word as 'n stelsel van waardes / idees wat 'n groep mense glo. Onthou, daar is baie mense wat kies om nie in 'n spesifieke godsdiens te glo nie, maar steeds 'n stel oortuigings het rondom tradisies en waardes wat hulle aangeneem het. Byvoorbeeld, 'n ateïs glo nie in enige godsdiens nie, maar kan steeds Kersfees vier waar hulle 'n tradisioneel Christelike vakansiedag as hul eie familietradisie aangeneem het.</a:t>
            </a:r>
            <a:endParaRPr lang="en-US" sz="1800" dirty="0">
              <a:effectLst/>
              <a:latin typeface="Times New Roman" panose="02020603050405020304" pitchFamily="18" charset="0"/>
              <a:ea typeface="Times New Roman" panose="02020603050405020304" pitchFamily="18" charset="0"/>
            </a:endParaRPr>
          </a:p>
          <a:p>
            <a:r>
              <a:rPr lang="en-ZA" sz="1800" dirty="0">
                <a:solidFill>
                  <a:srgbClr val="00000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af-ZA" sz="1800" dirty="0">
                <a:solidFill>
                  <a:srgbClr val="000000"/>
                </a:solidFill>
                <a:effectLst/>
                <a:latin typeface="Calibri" panose="020F0502020204030204" pitchFamily="34" charset="0"/>
                <a:ea typeface="Times New Roman" panose="02020603050405020304" pitchFamily="18" charset="0"/>
              </a:rPr>
              <a:t>Kom ons begin vandag deur te kyk na wat elkeen van julle glo!</a:t>
            </a:r>
            <a:endParaRPr lang="en-US" dirty="0"/>
          </a:p>
        </p:txBody>
      </p:sp>
      <p:sp>
        <p:nvSpPr>
          <p:cNvPr id="4" name="Slide Number Placeholder 3"/>
          <p:cNvSpPr>
            <a:spLocks noGrp="1"/>
          </p:cNvSpPr>
          <p:nvPr>
            <p:ph type="sldNum" sz="quarter" idx="5"/>
          </p:nvPr>
        </p:nvSpPr>
        <p:spPr/>
        <p:txBody>
          <a:bodyPr/>
          <a:lstStyle/>
          <a:p>
            <a:fld id="{A82FF6A8-969E-41BF-86C0-0A656B6223F6}" type="slidenum">
              <a:rPr lang="en-ZA" smtClean="0"/>
              <a:t>1</a:t>
            </a:fld>
            <a:endParaRPr lang="en-ZA"/>
          </a:p>
        </p:txBody>
      </p:sp>
    </p:spTree>
    <p:extLst>
      <p:ext uri="{BB962C8B-B14F-4D97-AF65-F5344CB8AC3E}">
        <p14:creationId xmlns:p14="http://schemas.microsoft.com/office/powerpoint/2010/main" val="319947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Slide 2: 7 + 5min</a:t>
            </a:r>
          </a:p>
          <a:p>
            <a:endParaRPr lang="en-US" dirty="0"/>
          </a:p>
          <a:p>
            <a:r>
              <a:rPr lang="af-ZA" sz="1800" dirty="0">
                <a:solidFill>
                  <a:srgbClr val="000000"/>
                </a:solidFill>
                <a:effectLst/>
                <a:latin typeface="Calibri" panose="020F0502020204030204" pitchFamily="34" charset="0"/>
                <a:ea typeface="Times New Roman" panose="02020603050405020304" pitchFamily="18" charset="0"/>
              </a:rPr>
              <a:t>Mense gebruik al eeue lank simbole om te kommunikeer. Die Egiptenare het hiërogliewe, 'n versameling simbole, gebruik. Vandag gebruik ons emoji's om ons vriende te SMS eerder as om boodskappe te tik. Vandag gaan jy emojigliewe gebruik om ons van jou godsdiens te vertel. Gebruik die </a:t>
            </a:r>
            <a:r>
              <a:rPr lang="af-ZA" sz="1800" b="1" i="1" u="sng" dirty="0">
                <a:solidFill>
                  <a:srgbClr val="000000"/>
                </a:solidFill>
                <a:effectLst/>
                <a:latin typeface="Calibri" panose="020F0502020204030204" pitchFamily="34" charset="0"/>
                <a:ea typeface="Times New Roman" panose="02020603050405020304" pitchFamily="18" charset="0"/>
              </a:rPr>
              <a:t>Les 1 - Plakkaat</a:t>
            </a:r>
            <a:r>
              <a:rPr lang="af-ZA" sz="1800" dirty="0">
                <a:solidFill>
                  <a:srgbClr val="000000"/>
                </a:solidFill>
                <a:effectLst/>
                <a:latin typeface="Calibri" panose="020F0502020204030204" pitchFamily="34" charset="0"/>
                <a:ea typeface="Times New Roman" panose="02020603050405020304" pitchFamily="18" charset="0"/>
              </a:rPr>
              <a:t> wat jou onderwyser uitgedeel het om die oefening te voltooi. Gebruik die emoji's of skep nuwes om ons van jou godsdiens te vertel. Jy sal 7min hê om jou plakkaat te skep en dan die geleentheid te hê om u emoji's met die res van jou groep te deel.</a:t>
            </a:r>
          </a:p>
          <a:p>
            <a:endParaRPr lang="af-ZA" sz="180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f-ZA" sz="1800" dirty="0">
                <a:solidFill>
                  <a:srgbClr val="000000"/>
                </a:solidFill>
                <a:effectLst/>
                <a:latin typeface="Calibri" panose="020F0502020204030204" pitchFamily="34" charset="0"/>
                <a:ea typeface="Times New Roman" panose="02020603050405020304" pitchFamily="18" charset="0"/>
              </a:rPr>
              <a:t>Jy het nou 5min om die emoji's op jou plakkaat met jou groep te deel. Onthou om mekaar te respekteer, al stem jy dalk nie saam nie.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82FF6A8-969E-41BF-86C0-0A656B6223F6}" type="slidenum">
              <a:rPr lang="en-ZA" smtClean="0"/>
              <a:t>2</a:t>
            </a:fld>
            <a:endParaRPr lang="en-ZA"/>
          </a:p>
        </p:txBody>
      </p:sp>
    </p:spTree>
    <p:extLst>
      <p:ext uri="{BB962C8B-B14F-4D97-AF65-F5344CB8AC3E}">
        <p14:creationId xmlns:p14="http://schemas.microsoft.com/office/powerpoint/2010/main" val="258803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sz="1800" b="1" dirty="0">
                <a:solidFill>
                  <a:srgbClr val="000000"/>
                </a:solidFill>
                <a:effectLst/>
                <a:latin typeface="Calibri" panose="020F0502020204030204" pitchFamily="34" charset="0"/>
                <a:ea typeface="Times New Roman" panose="02020603050405020304" pitchFamily="18" charset="0"/>
              </a:rPr>
              <a:t>Skyfie 3:</a:t>
            </a:r>
            <a:r>
              <a:rPr lang="af-ZA" sz="1800" dirty="0">
                <a:solidFill>
                  <a:srgbClr val="000000"/>
                </a:solidFill>
                <a:effectLst/>
                <a:latin typeface="Calibri" panose="020F0502020204030204" pitchFamily="34" charset="0"/>
                <a:ea typeface="Times New Roman" panose="02020603050405020304" pitchFamily="18" charset="0"/>
              </a:rPr>
              <a:t> Vra leerders om in hul notaboeke soveel godsdienste as wat hulle kan noem wat in Suid-Afrika verteenwoordig word te skryf (Laat slegs 2 min toe vir hulle om te skryf. Vra hulle om hul lys na te gaan in vergelyking met dié op die volgende skyfie.)</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3</a:t>
            </a:fld>
            <a:endParaRPr lang="en-ZA"/>
          </a:p>
        </p:txBody>
      </p:sp>
    </p:spTree>
    <p:extLst>
      <p:ext uri="{BB962C8B-B14F-4D97-AF65-F5344CB8AC3E}">
        <p14:creationId xmlns:p14="http://schemas.microsoft.com/office/powerpoint/2010/main" val="183452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af-ZA" sz="1800" b="1" dirty="0">
                <a:solidFill>
                  <a:srgbClr val="000000"/>
                </a:solidFill>
                <a:effectLst/>
                <a:latin typeface="Calibri" panose="020F0502020204030204" pitchFamily="34" charset="0"/>
                <a:ea typeface="Times New Roman" panose="02020603050405020304" pitchFamily="18" charset="0"/>
              </a:rPr>
              <a:t>Skyfie 4:</a:t>
            </a:r>
            <a:r>
              <a:rPr lang="af-ZA" sz="1800" dirty="0">
                <a:solidFill>
                  <a:srgbClr val="000000"/>
                </a:solidFill>
                <a:effectLst/>
                <a:latin typeface="Calibri" panose="020F0502020204030204" pitchFamily="34" charset="0"/>
                <a:ea typeface="Times New Roman" panose="02020603050405020304" pitchFamily="18" charset="0"/>
              </a:rPr>
              <a:t> Hoeveel godsdienste kan jy noem wat in Suid-Afrika verteenwoordig word?</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en-ZA" sz="1800" dirty="0">
                <a:solidFill>
                  <a:srgbClr val="000000"/>
                </a:solidFill>
                <a:effectLst/>
                <a:latin typeface="Calibri" panose="020F0502020204030204" pitchFamily="34" charset="0"/>
                <a:ea typeface="Arial" panose="020B0604020202020204" pitchFamily="34"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Judaïsme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Christenskap</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Hindoeïsme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Islam</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Afrika Christenskap (Sionisme)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Boeddhisme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00000"/>
                </a:solidFill>
                <a:effectLst/>
                <a:latin typeface="Calibri" panose="020F0502020204030204" pitchFamily="34" charset="0"/>
                <a:ea typeface="Times New Roman" panose="02020603050405020304" pitchFamily="18" charset="0"/>
              </a:rPr>
              <a:t>Bahá'í Faith</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en-ZA" sz="1800" dirty="0">
                <a:solidFill>
                  <a:srgbClr val="000000"/>
                </a:solidFill>
                <a:effectLst/>
                <a:latin typeface="Calibri" panose="020F0502020204030204" pitchFamily="34" charset="0"/>
                <a:ea typeface="Arial" panose="020B0604020202020204" pitchFamily="34" charset="0"/>
              </a:rPr>
              <a:t>              </a:t>
            </a:r>
            <a:endParaRPr lang="en-US" sz="1800" dirty="0">
              <a:solidFill>
                <a:srgbClr val="000000"/>
              </a:solidFill>
              <a:effectLst/>
              <a:latin typeface="Times New Roman" panose="02020603050405020304" pitchFamily="18" charset="0"/>
              <a:ea typeface="Arial" panose="020B0604020202020204" pitchFamily="34" charset="0"/>
            </a:endParaRPr>
          </a:p>
          <a:p>
            <a:r>
              <a:rPr lang="af-ZA" sz="1800" dirty="0">
                <a:solidFill>
                  <a:srgbClr val="000000"/>
                </a:solidFill>
                <a:effectLst/>
                <a:latin typeface="Calibri" panose="020F0502020204030204" pitchFamily="34" charset="0"/>
                <a:ea typeface="Times New Roman" panose="02020603050405020304" pitchFamily="18" charset="0"/>
              </a:rPr>
              <a:t>Het iemand enige ander godsdienste op hulle lys gehad?</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2FF6A8-969E-41BF-86C0-0A656B6223F6}" type="slidenum">
              <a:rPr lang="en-ZA" smtClean="0"/>
              <a:t>4</a:t>
            </a:fld>
            <a:endParaRPr lang="en-ZA"/>
          </a:p>
        </p:txBody>
      </p:sp>
    </p:spTree>
    <p:extLst>
      <p:ext uri="{BB962C8B-B14F-4D97-AF65-F5344CB8AC3E}">
        <p14:creationId xmlns:p14="http://schemas.microsoft.com/office/powerpoint/2010/main" val="167475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Onderrig</a:t>
            </a:r>
            <a:r>
              <a:rPr lang="en-ZA" dirty="0"/>
              <a:t>: 5min</a:t>
            </a:r>
          </a:p>
          <a:p>
            <a:endParaRPr lang="en-ZA" dirty="0"/>
          </a:p>
          <a:p>
            <a:pPr marL="342900" lvl="0" indent="-342900">
              <a:buFont typeface="Symbol" panose="05050102010706020507" pitchFamily="18" charset="2"/>
              <a:buChar char=""/>
            </a:pPr>
            <a:r>
              <a:rPr lang="af-ZA" sz="1800" b="1" dirty="0">
                <a:solidFill>
                  <a:srgbClr val="000000"/>
                </a:solidFill>
                <a:effectLst/>
                <a:latin typeface="Calibri" panose="020F0502020204030204" pitchFamily="34" charset="0"/>
                <a:ea typeface="Times New Roman" panose="02020603050405020304" pitchFamily="18" charset="0"/>
              </a:rPr>
              <a:t>Skyfie 5:</a:t>
            </a:r>
            <a:r>
              <a:rPr lang="af-ZA" sz="1800" dirty="0">
                <a:solidFill>
                  <a:srgbClr val="000000"/>
                </a:solidFill>
                <a:effectLst/>
                <a:latin typeface="Calibri" panose="020F0502020204030204" pitchFamily="34" charset="0"/>
                <a:ea typeface="Times New Roman" panose="02020603050405020304" pitchFamily="18" charset="0"/>
              </a:rPr>
              <a:t> Voordat ons voortgaan, laat ons net 'n paar belangrike definisies van terme met betrekking tot godsdiens hersien:</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dirty="0">
                <a:solidFill>
                  <a:srgbClr val="000000"/>
                </a:solidFill>
                <a:effectLst/>
                <a:latin typeface="Calibri" panose="020F0502020204030204" pitchFamily="34" charset="0"/>
                <a:ea typeface="Times New Roman" panose="02020603050405020304" pitchFamily="18" charset="0"/>
              </a:rPr>
              <a:t>Op </a:t>
            </a:r>
            <a:r>
              <a:rPr lang="af-ZA" sz="1800" b="1" i="1" u="sng" dirty="0">
                <a:solidFill>
                  <a:srgbClr val="000000"/>
                </a:solidFill>
                <a:effectLst/>
                <a:latin typeface="Calibri" panose="020F0502020204030204" pitchFamily="34" charset="0"/>
                <a:ea typeface="Times New Roman" panose="02020603050405020304" pitchFamily="18" charset="0"/>
              </a:rPr>
              <a:t>Les 1 - Werkkaart</a:t>
            </a:r>
            <a:r>
              <a:rPr lang="af-ZA" sz="1800" dirty="0">
                <a:solidFill>
                  <a:srgbClr val="000000"/>
                </a:solidFill>
                <a:effectLst/>
                <a:latin typeface="Calibri" panose="020F0502020204030204" pitchFamily="34" charset="0"/>
                <a:ea typeface="Times New Roman" panose="02020603050405020304" pitchFamily="18" charset="0"/>
              </a:rPr>
              <a:t> voltooi </a:t>
            </a:r>
            <a:r>
              <a:rPr lang="af-ZA" sz="1800" b="1" i="1" dirty="0">
                <a:solidFill>
                  <a:srgbClr val="000000"/>
                </a:solidFill>
                <a:effectLst/>
                <a:latin typeface="Calibri" panose="020F0502020204030204" pitchFamily="34" charset="0"/>
                <a:ea typeface="Times New Roman" panose="02020603050405020304" pitchFamily="18" charset="0"/>
              </a:rPr>
              <a:t>Aktiwiteit 1.</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b="1" i="1" dirty="0">
                <a:solidFill>
                  <a:srgbClr val="000000"/>
                </a:solidFill>
                <a:effectLst/>
                <a:latin typeface="Calibri" panose="020F0502020204030204" pitchFamily="34" charset="0"/>
                <a:ea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b="1" dirty="0">
                <a:solidFill>
                  <a:srgbClr val="000000"/>
                </a:solidFill>
                <a:effectLst/>
                <a:latin typeface="Calibri" panose="020F0502020204030204" pitchFamily="34" charset="0"/>
                <a:ea typeface="Times New Roman" panose="02020603050405020304" pitchFamily="18" charset="0"/>
              </a:rPr>
              <a:t>Godsdiens:</a:t>
            </a:r>
            <a:r>
              <a:rPr lang="af-ZA" sz="1800" dirty="0">
                <a:solidFill>
                  <a:srgbClr val="000000"/>
                </a:solidFill>
                <a:effectLst/>
                <a:latin typeface="Calibri" panose="020F0502020204030204" pitchFamily="34" charset="0"/>
                <a:ea typeface="Times New Roman" panose="02020603050405020304" pitchFamily="18" charset="0"/>
              </a:rPr>
              <a:t> verwys na 'n georganiseerde stelsel van oortuigings, seremonies en reëls wat gebruik word om 'n god of 'n groep gode te aanbid.</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b="1" dirty="0">
                <a:solidFill>
                  <a:srgbClr val="000000"/>
                </a:solidFill>
                <a:effectLst/>
                <a:latin typeface="Calibri" panose="020F0502020204030204" pitchFamily="34" charset="0"/>
                <a:ea typeface="Times New Roman" panose="02020603050405020304" pitchFamily="18" charset="0"/>
              </a:rPr>
              <a:t>Eties:</a:t>
            </a:r>
            <a:r>
              <a:rPr lang="af-ZA" sz="1800" dirty="0">
                <a:solidFill>
                  <a:srgbClr val="000000"/>
                </a:solidFill>
                <a:effectLst/>
                <a:latin typeface="Calibri" panose="020F0502020204030204" pitchFamily="34" charset="0"/>
                <a:ea typeface="Times New Roman" panose="02020603050405020304" pitchFamily="18" charset="0"/>
              </a:rPr>
              <a:t> Volgende aanvaarde gedragsreëls: dit wat moreel reg en goed is.</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b="1" dirty="0">
                <a:solidFill>
                  <a:srgbClr val="000000"/>
                </a:solidFill>
                <a:effectLst/>
                <a:latin typeface="Calibri" panose="020F0502020204030204" pitchFamily="34" charset="0"/>
                <a:ea typeface="Times New Roman" panose="02020603050405020304" pitchFamily="18" charset="0"/>
              </a:rPr>
              <a:t>Tradisies</a:t>
            </a:r>
            <a:r>
              <a:rPr lang="af-ZA" sz="1800" dirty="0">
                <a:solidFill>
                  <a:srgbClr val="000000"/>
                </a:solidFill>
                <a:effectLst/>
                <a:latin typeface="Calibri" panose="020F0502020204030204" pitchFamily="34" charset="0"/>
                <a:ea typeface="Times New Roman" panose="02020603050405020304" pitchFamily="18" charset="0"/>
              </a:rPr>
              <a:t>: maniere om te dink, op te tree of iets te doen wat deur 'n bepaalde groep, familie of samelewing gebruik word.</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b="1" dirty="0">
                <a:solidFill>
                  <a:srgbClr val="000000"/>
                </a:solidFill>
                <a:effectLst/>
                <a:latin typeface="Calibri" panose="020F0502020204030204" pitchFamily="34" charset="0"/>
                <a:ea typeface="Times New Roman" panose="02020603050405020304" pitchFamily="18" charset="0"/>
              </a:rPr>
              <a:t>Monoteïsties</a:t>
            </a:r>
            <a:r>
              <a:rPr lang="af-ZA" sz="1800" dirty="0">
                <a:solidFill>
                  <a:srgbClr val="000000"/>
                </a:solidFill>
                <a:effectLst/>
                <a:latin typeface="Calibri" panose="020F0502020204030204" pitchFamily="34" charset="0"/>
                <a:ea typeface="Times New Roman" panose="02020603050405020304" pitchFamily="18" charset="0"/>
              </a:rPr>
              <a:t>: om in net een God te glo.</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b="1" dirty="0">
                <a:solidFill>
                  <a:srgbClr val="000000"/>
                </a:solidFill>
                <a:effectLst/>
                <a:latin typeface="Calibri" panose="020F0502020204030204" pitchFamily="34" charset="0"/>
                <a:ea typeface="Times New Roman" panose="02020603050405020304" pitchFamily="18" charset="0"/>
              </a:rPr>
              <a:t>Sekte:</a:t>
            </a:r>
            <a:r>
              <a:rPr lang="af-ZA" sz="1800" dirty="0">
                <a:solidFill>
                  <a:srgbClr val="000000"/>
                </a:solidFill>
                <a:effectLst/>
                <a:latin typeface="Calibri" panose="020F0502020204030204" pitchFamily="34" charset="0"/>
                <a:ea typeface="Times New Roman" panose="02020603050405020304" pitchFamily="18" charset="0"/>
              </a:rPr>
              <a:t> 'n godsdienstige groep wat deel is van 'n groter groep en wie se lede almal soortgelyke oortuigings deel.</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b="1" dirty="0">
                <a:solidFill>
                  <a:srgbClr val="000000"/>
                </a:solidFill>
                <a:effectLst/>
                <a:latin typeface="Calibri" panose="020F0502020204030204" pitchFamily="34" charset="0"/>
                <a:ea typeface="Times New Roman" panose="02020603050405020304" pitchFamily="18" charset="0"/>
              </a:rPr>
              <a:t>Inheems:</a:t>
            </a:r>
            <a:r>
              <a:rPr lang="af-ZA" sz="1800" dirty="0">
                <a:solidFill>
                  <a:srgbClr val="000000"/>
                </a:solidFill>
                <a:effectLst/>
                <a:latin typeface="Calibri" panose="020F0502020204030204" pitchFamily="34" charset="0"/>
                <a:ea typeface="Times New Roman" panose="02020603050405020304" pitchFamily="18" charset="0"/>
              </a:rPr>
              <a:t> Geproduseer, om te leef of natuurlik in 'n bepaalde streek / omgewing te bestaan.</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b="1" i="1" dirty="0">
                <a:solidFill>
                  <a:srgbClr val="000000"/>
                </a:solidFill>
                <a:effectLst/>
                <a:latin typeface="Calibri" panose="020F0502020204030204" pitchFamily="34" charset="0"/>
                <a:ea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dirty="0">
                <a:solidFill>
                  <a:srgbClr val="000000"/>
                </a:solidFill>
                <a:effectLst/>
                <a:latin typeface="Calibri" panose="020F0502020204030204" pitchFamily="34" charset="0"/>
                <a:ea typeface="Times New Roman" panose="02020603050405020304" pitchFamily="18" charset="0"/>
              </a:rPr>
              <a:t>Onderwyser kan verwys na </a:t>
            </a:r>
            <a:r>
              <a:rPr lang="af-ZA" sz="1800" b="1" i="1" u="sng" dirty="0">
                <a:solidFill>
                  <a:srgbClr val="000000"/>
                </a:solidFill>
                <a:effectLst/>
                <a:latin typeface="Calibri" panose="020F0502020204030204" pitchFamily="34" charset="0"/>
                <a:ea typeface="Times New Roman" panose="02020603050405020304" pitchFamily="18" charset="0"/>
              </a:rPr>
              <a:t>Les 1 - Werkkaart MEMO</a:t>
            </a:r>
            <a:r>
              <a:rPr lang="af-ZA" sz="1800" dirty="0">
                <a:solidFill>
                  <a:srgbClr val="000000"/>
                </a:solidFill>
                <a:effectLst/>
                <a:latin typeface="Calibri" panose="020F0502020204030204" pitchFamily="34" charset="0"/>
                <a:ea typeface="Times New Roman" panose="02020603050405020304" pitchFamily="18" charset="0"/>
              </a:rPr>
              <a:t> vir antwoorde op </a:t>
            </a:r>
            <a:r>
              <a:rPr lang="af-ZA" sz="1800" b="1" i="1" dirty="0">
                <a:solidFill>
                  <a:srgbClr val="000000"/>
                </a:solidFill>
                <a:effectLst/>
                <a:latin typeface="Calibri" panose="020F0502020204030204" pitchFamily="34" charset="0"/>
                <a:ea typeface="Times New Roman" panose="02020603050405020304" pitchFamily="18" charset="0"/>
              </a:rPr>
              <a:t>Aktiwiteit 1</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5</a:t>
            </a:fld>
            <a:endParaRPr lang="en-ZA"/>
          </a:p>
        </p:txBody>
      </p:sp>
    </p:spTree>
    <p:extLst>
      <p:ext uri="{BB962C8B-B14F-4D97-AF65-F5344CB8AC3E}">
        <p14:creationId xmlns:p14="http://schemas.microsoft.com/office/powerpoint/2010/main" val="212209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Individuele</a:t>
            </a:r>
            <a:r>
              <a:rPr lang="en-ZA" dirty="0"/>
              <a:t> </a:t>
            </a:r>
            <a:r>
              <a:rPr lang="en-ZA" dirty="0" err="1"/>
              <a:t>Aktiwiteit</a:t>
            </a:r>
            <a:r>
              <a:rPr lang="en-ZA" dirty="0"/>
              <a:t>: 10min</a:t>
            </a:r>
          </a:p>
          <a:p>
            <a:endParaRPr lang="en-ZA" dirty="0"/>
          </a:p>
          <a:p>
            <a:pPr marL="342900" lvl="0" indent="-342900">
              <a:buFont typeface="Symbol" panose="05050102010706020507" pitchFamily="18" charset="2"/>
              <a:buChar char=""/>
            </a:pPr>
            <a:r>
              <a:rPr lang="af-ZA" sz="1800" b="1" dirty="0">
                <a:solidFill>
                  <a:srgbClr val="000000"/>
                </a:solidFill>
                <a:effectLst/>
                <a:latin typeface="Calibri" panose="020F0502020204030204" pitchFamily="34" charset="0"/>
                <a:ea typeface="Times New Roman" panose="02020603050405020304" pitchFamily="18" charset="0"/>
              </a:rPr>
              <a:t>Skyfie 6:</a:t>
            </a:r>
            <a:r>
              <a:rPr lang="af-ZA" sz="1800" dirty="0">
                <a:solidFill>
                  <a:srgbClr val="000000"/>
                </a:solidFill>
                <a:effectLst/>
                <a:latin typeface="Calibri" panose="020F0502020204030204" pitchFamily="34" charset="0"/>
                <a:ea typeface="Times New Roman" panose="02020603050405020304" pitchFamily="18" charset="0"/>
              </a:rPr>
              <a:t> Op </a:t>
            </a:r>
            <a:r>
              <a:rPr lang="af-ZA" sz="1800" b="1" i="1" u="sng" dirty="0">
                <a:solidFill>
                  <a:srgbClr val="000000"/>
                </a:solidFill>
                <a:effectLst/>
                <a:latin typeface="Calibri" panose="020F0502020204030204" pitchFamily="34" charset="0"/>
                <a:ea typeface="Times New Roman" panose="02020603050405020304" pitchFamily="18" charset="0"/>
              </a:rPr>
              <a:t>Les 1 - Werkkaart</a:t>
            </a:r>
            <a:r>
              <a:rPr lang="af-ZA" sz="1800" dirty="0">
                <a:solidFill>
                  <a:srgbClr val="000000"/>
                </a:solidFill>
                <a:effectLst/>
                <a:latin typeface="Calibri" panose="020F0502020204030204" pitchFamily="34" charset="0"/>
                <a:ea typeface="Times New Roman" panose="02020603050405020304" pitchFamily="18" charset="0"/>
              </a:rPr>
              <a:t> voltooi </a:t>
            </a:r>
            <a:r>
              <a:rPr lang="af-ZA" sz="1800" b="1" i="1" dirty="0">
                <a:solidFill>
                  <a:srgbClr val="000000"/>
                </a:solidFill>
                <a:effectLst/>
                <a:latin typeface="Calibri" panose="020F0502020204030204" pitchFamily="34" charset="0"/>
                <a:ea typeface="Times New Roman" panose="02020603050405020304" pitchFamily="18" charset="0"/>
              </a:rPr>
              <a:t>Aktiwiteit 2</a:t>
            </a:r>
            <a:r>
              <a:rPr lang="af-ZA" sz="1800" dirty="0">
                <a:solidFill>
                  <a:srgbClr val="000000"/>
                </a:solidFill>
                <a:effectLst/>
                <a:latin typeface="Calibri" panose="020F0502020204030204" pitchFamily="34" charset="0"/>
                <a:ea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dirty="0">
                <a:solidFill>
                  <a:srgbClr val="000000"/>
                </a:solidFill>
                <a:effectLst/>
                <a:latin typeface="Calibri" panose="020F0502020204030204" pitchFamily="34" charset="0"/>
                <a:ea typeface="Times New Roman" panose="02020603050405020304" pitchFamily="18" charset="0"/>
              </a:rPr>
              <a:t>(Onderwyser deel die </a:t>
            </a:r>
            <a:r>
              <a:rPr lang="af-ZA" sz="1800" b="1" i="1" u="sng" dirty="0">
                <a:solidFill>
                  <a:srgbClr val="000000"/>
                </a:solidFill>
                <a:effectLst/>
                <a:latin typeface="Calibri" panose="020F0502020204030204" pitchFamily="34" charset="0"/>
                <a:ea typeface="Times New Roman" panose="02020603050405020304" pitchFamily="18" charset="0"/>
              </a:rPr>
              <a:t>Les 1 – Godsdiensnotas</a:t>
            </a:r>
            <a:r>
              <a:rPr lang="af-ZA" sz="1800" dirty="0">
                <a:solidFill>
                  <a:srgbClr val="000000"/>
                </a:solidFill>
                <a:effectLst/>
                <a:latin typeface="Calibri" panose="020F0502020204030204" pitchFamily="34" charset="0"/>
                <a:ea typeface="Times New Roman" panose="02020603050405020304" pitchFamily="18" charset="0"/>
              </a:rPr>
              <a:t> uit) </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dirty="0">
                <a:solidFill>
                  <a:srgbClr val="000000"/>
                </a:solidFill>
                <a:effectLst/>
                <a:latin typeface="Calibri" panose="020F0502020204030204" pitchFamily="34" charset="0"/>
                <a:ea typeface="Times New Roman" panose="02020603050405020304" pitchFamily="18" charset="0"/>
              </a:rPr>
              <a:t>Jy sal toegang hê tot 'n tabel met data op jou </a:t>
            </a:r>
            <a:r>
              <a:rPr lang="af-ZA" sz="1800" b="1" i="1" u="sng" dirty="0">
                <a:solidFill>
                  <a:srgbClr val="000000"/>
                </a:solidFill>
                <a:effectLst/>
                <a:latin typeface="Calibri" panose="020F0502020204030204" pitchFamily="34" charset="0"/>
                <a:ea typeface="Times New Roman" panose="02020603050405020304" pitchFamily="18" charset="0"/>
              </a:rPr>
              <a:t>Les 1 - Werkkaart</a:t>
            </a:r>
            <a:r>
              <a:rPr lang="af-ZA" sz="1800" dirty="0">
                <a:solidFill>
                  <a:srgbClr val="000000"/>
                </a:solidFill>
                <a:effectLst/>
                <a:latin typeface="Calibri" panose="020F0502020204030204" pitchFamily="34" charset="0"/>
                <a:ea typeface="Times New Roman" panose="02020603050405020304" pitchFamily="18" charset="0"/>
              </a:rPr>
              <a:t> asook die </a:t>
            </a:r>
            <a:r>
              <a:rPr lang="af-ZA" sz="1800" b="1" i="1" u="sng" dirty="0">
                <a:solidFill>
                  <a:srgbClr val="000000"/>
                </a:solidFill>
                <a:effectLst/>
                <a:latin typeface="Calibri" panose="020F0502020204030204" pitchFamily="34" charset="0"/>
                <a:ea typeface="Times New Roman" panose="02020603050405020304" pitchFamily="18" charset="0"/>
              </a:rPr>
              <a:t>Les 1 - Godsdiensnotas</a:t>
            </a:r>
            <a:r>
              <a:rPr lang="af-ZA" sz="1800" dirty="0">
                <a:solidFill>
                  <a:srgbClr val="000000"/>
                </a:solidFill>
                <a:effectLst/>
                <a:latin typeface="Calibri" panose="020F0502020204030204" pitchFamily="34" charset="0"/>
                <a:ea typeface="Times New Roman" panose="02020603050405020304" pitchFamily="18" charset="0"/>
              </a:rPr>
              <a:t> om jou inligting in te samel.</a:t>
            </a:r>
            <a:br>
              <a:rPr lang="af-ZA" sz="1800" dirty="0">
                <a:solidFill>
                  <a:srgbClr val="000000"/>
                </a:solidFill>
                <a:effectLst/>
                <a:latin typeface="Calibri" panose="020F0502020204030204" pitchFamily="34" charset="0"/>
                <a:ea typeface="Times New Roman" panose="02020603050405020304" pitchFamily="18" charset="0"/>
              </a:rPr>
            </a:b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af-ZA" sz="1800" b="1" dirty="0">
                <a:solidFill>
                  <a:srgbClr val="FF0000"/>
                </a:solidFill>
                <a:effectLst/>
                <a:latin typeface="Calibri" panose="020F0502020204030204" pitchFamily="34" charset="0"/>
                <a:ea typeface="Times New Roman" panose="02020603050405020304" pitchFamily="18" charset="0"/>
              </a:rPr>
              <a:t>Nota aan onderwyser</a:t>
            </a:r>
            <a:r>
              <a:rPr lang="af-ZA" sz="1800" b="1" dirty="0">
                <a:solidFill>
                  <a:srgbClr val="000000"/>
                </a:solidFill>
                <a:effectLst/>
                <a:latin typeface="Calibri" panose="020F0502020204030204" pitchFamily="34" charset="0"/>
                <a:ea typeface="Times New Roman" panose="02020603050405020304" pitchFamily="18" charset="0"/>
              </a:rPr>
              <a:t>:</a:t>
            </a:r>
            <a:r>
              <a:rPr lang="af-ZA" sz="1800" dirty="0">
                <a:solidFill>
                  <a:srgbClr val="000000"/>
                </a:solidFill>
                <a:effectLst/>
                <a:latin typeface="Calibri" panose="020F0502020204030204" pitchFamily="34" charset="0"/>
                <a:ea typeface="Times New Roman" panose="02020603050405020304" pitchFamily="18" charset="0"/>
              </a:rPr>
              <a:t> Die </a:t>
            </a:r>
            <a:r>
              <a:rPr lang="af-ZA" sz="1800" b="1" i="1" u="sng" dirty="0">
                <a:solidFill>
                  <a:srgbClr val="000000"/>
                </a:solidFill>
                <a:effectLst/>
                <a:latin typeface="Calibri" panose="020F0502020204030204" pitchFamily="34" charset="0"/>
                <a:ea typeface="Times New Roman" panose="02020603050405020304" pitchFamily="18" charset="0"/>
              </a:rPr>
              <a:t>Les 1 - Godsdiensnotas</a:t>
            </a:r>
            <a:r>
              <a:rPr lang="af-ZA" sz="1800" dirty="0">
                <a:solidFill>
                  <a:srgbClr val="000000"/>
                </a:solidFill>
                <a:effectLst/>
                <a:latin typeface="Calibri" panose="020F0502020204030204" pitchFamily="34" charset="0"/>
                <a:ea typeface="Times New Roman" panose="02020603050405020304" pitchFamily="18" charset="0"/>
              </a:rPr>
              <a:t> kan aan elke leerder uitgedeel word en in hul notaboek geplak word as deel van hul studiemateriaal vir hierdie afdeling. Hulle kan ook as plakkate gedruk word en in u klas gehou word. Hierdie aktiwiteit sal waarskynlik baie langer neem as 10min. Laat leerders toe om dit vir huiswerk te voltooi. Laat tyd vir die 3min b esinning voor die einde van die les.</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en-ZA" sz="1800" dirty="0">
                <a:solidFill>
                  <a:srgbClr val="000000"/>
                </a:solidFill>
                <a:effectLst/>
                <a:latin typeface="Calibri" panose="020F0502020204030204" pitchFamily="34" charset="0"/>
                <a:ea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dirty="0">
                <a:solidFill>
                  <a:srgbClr val="000000"/>
                </a:solidFill>
                <a:effectLst/>
                <a:latin typeface="Calibri" panose="020F0502020204030204" pitchFamily="34" charset="0"/>
                <a:ea typeface="Times New Roman" panose="02020603050405020304" pitchFamily="18" charset="0"/>
              </a:rPr>
              <a:t>Onderwyser kan na </a:t>
            </a:r>
            <a:r>
              <a:rPr lang="af-ZA" sz="1800" b="1" i="1" u="sng" dirty="0">
                <a:solidFill>
                  <a:srgbClr val="000000"/>
                </a:solidFill>
                <a:effectLst/>
                <a:latin typeface="Calibri" panose="020F0502020204030204" pitchFamily="34" charset="0"/>
                <a:ea typeface="Times New Roman" panose="02020603050405020304" pitchFamily="18" charset="0"/>
              </a:rPr>
              <a:t>Les 1 - Werkkaart MEMO</a:t>
            </a:r>
            <a:r>
              <a:rPr lang="af-ZA" sz="1800" dirty="0">
                <a:solidFill>
                  <a:srgbClr val="000000"/>
                </a:solidFill>
                <a:effectLst/>
                <a:latin typeface="Calibri" panose="020F0502020204030204" pitchFamily="34" charset="0"/>
                <a:ea typeface="Times New Roman" panose="02020603050405020304" pitchFamily="18" charset="0"/>
              </a:rPr>
              <a:t> vir antwoorde op </a:t>
            </a:r>
            <a:r>
              <a:rPr lang="af-ZA" sz="1800" b="1" i="1" dirty="0">
                <a:solidFill>
                  <a:srgbClr val="000000"/>
                </a:solidFill>
                <a:effectLst/>
                <a:latin typeface="Calibri" panose="020F0502020204030204" pitchFamily="34" charset="0"/>
                <a:ea typeface="Times New Roman" panose="02020603050405020304" pitchFamily="18" charset="0"/>
              </a:rPr>
              <a:t>Aktiwiteit 2 </a:t>
            </a:r>
            <a:r>
              <a:rPr lang="af-ZA" sz="1800" dirty="0">
                <a:solidFill>
                  <a:srgbClr val="000000"/>
                </a:solidFill>
                <a:effectLst/>
                <a:latin typeface="Calibri" panose="020F0502020204030204" pitchFamily="34" charset="0"/>
                <a:ea typeface="Times New Roman" panose="02020603050405020304" pitchFamily="18" charset="0"/>
              </a:rPr>
              <a:t>verwys</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6</a:t>
            </a:fld>
            <a:endParaRPr lang="en-ZA"/>
          </a:p>
        </p:txBody>
      </p:sp>
    </p:spTree>
    <p:extLst>
      <p:ext uri="{BB962C8B-B14F-4D97-AF65-F5344CB8AC3E}">
        <p14:creationId xmlns:p14="http://schemas.microsoft.com/office/powerpoint/2010/main" val="107833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a:t>Besinning</a:t>
            </a:r>
            <a:r>
              <a:rPr lang="en-ZA" dirty="0"/>
              <a:t>: 3min </a:t>
            </a:r>
          </a:p>
          <a:p>
            <a:endParaRPr lang="en-ZA" dirty="0"/>
          </a:p>
          <a:p>
            <a:pPr marL="342900" lvl="0" indent="-342900">
              <a:buFont typeface="Symbol" panose="05050102010706020507" pitchFamily="18" charset="2"/>
              <a:buChar char=""/>
            </a:pPr>
            <a:r>
              <a:rPr lang="af-ZA" sz="1800" b="1" dirty="0">
                <a:solidFill>
                  <a:srgbClr val="000000"/>
                </a:solidFill>
                <a:effectLst/>
                <a:latin typeface="Calibri" panose="020F0502020204030204" pitchFamily="34" charset="0"/>
                <a:ea typeface="Times New Roman" panose="02020603050405020304" pitchFamily="18" charset="0"/>
              </a:rPr>
              <a:t>Skyfie 7:</a:t>
            </a:r>
            <a:r>
              <a:rPr lang="af-ZA" sz="1800" dirty="0">
                <a:solidFill>
                  <a:srgbClr val="000000"/>
                </a:solidFill>
                <a:effectLst/>
                <a:latin typeface="Calibri" panose="020F0502020204030204" pitchFamily="34" charset="0"/>
                <a:ea typeface="Times New Roman" panose="02020603050405020304" pitchFamily="18" charset="0"/>
              </a:rPr>
              <a:t> Laat leerders toe om 'n oomblik te neem om na te dink oor wat hulle vandag oor hulself geleer het. Elke leerder skryf 'n inspirerende boodskap op die UBUNTU-kaart  (</a:t>
            </a:r>
            <a:r>
              <a:rPr lang="af-ZA" sz="1800" b="1" i="1" u="sng" dirty="0">
                <a:solidFill>
                  <a:srgbClr val="000000"/>
                </a:solidFill>
                <a:effectLst/>
                <a:latin typeface="Calibri" panose="020F0502020204030204" pitchFamily="34" charset="0"/>
                <a:ea typeface="Times New Roman" panose="02020603050405020304" pitchFamily="18" charset="0"/>
              </a:rPr>
              <a:t>Les 1 - Ubuntu Kaarte</a:t>
            </a:r>
            <a:r>
              <a:rPr lang="af-ZA" sz="1800" dirty="0">
                <a:solidFill>
                  <a:srgbClr val="000000"/>
                </a:solidFill>
                <a:effectLst/>
                <a:latin typeface="Calibri" panose="020F0502020204030204" pitchFamily="34" charset="0"/>
                <a:ea typeface="Times New Roman" panose="02020603050405020304" pitchFamily="18" charset="0"/>
              </a:rPr>
              <a:t>) wat verskillende godsdienstige groepe sal inspireer om in vrede saam te leef.</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en-ZA" sz="1800" dirty="0">
                <a:solidFill>
                  <a:srgbClr val="000000"/>
                </a:solidFill>
                <a:effectLst/>
                <a:latin typeface="Calibri" panose="020F0502020204030204" pitchFamily="34" charset="0"/>
                <a:ea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dirty="0">
                <a:solidFill>
                  <a:srgbClr val="000000"/>
                </a:solidFill>
                <a:effectLst/>
                <a:latin typeface="Calibri" panose="020F0502020204030204" pitchFamily="34" charset="0"/>
                <a:ea typeface="Times New Roman" panose="02020603050405020304" pitchFamily="18" charset="0"/>
              </a:rPr>
              <a:t>Daar is geen memo antwoorde vir hierdie aktiwiteit nie. Maak seker dat die klas in hierdie tyd stil is. U kan selfs 'n instrumentele liedjie speel om stilte en refleksie aan te moedig.</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7</a:t>
            </a:fld>
            <a:endParaRPr lang="en-ZA"/>
          </a:p>
        </p:txBody>
      </p:sp>
    </p:spTree>
    <p:extLst>
      <p:ext uri="{BB962C8B-B14F-4D97-AF65-F5344CB8AC3E}">
        <p14:creationId xmlns:p14="http://schemas.microsoft.com/office/powerpoint/2010/main" val="259279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9C38-05C4-DF85-0127-698B547117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7EF05C-4C0F-4AAF-D5CA-382E5022D6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11D7FF-5E8A-0554-BAAA-EBB9D95C6DBA}"/>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4DA2BBBC-691D-6560-F965-DFB350C618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6913FEC-E156-F815-BAD3-E3D5E149991E}"/>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13435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1721-C537-18A8-E9B4-4EC8F9190D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8D798C-5138-D135-72FD-B35A396694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85CC4-DA12-5F5F-DDFB-CB9B3C93C261}"/>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536C8A4B-2C17-959B-0774-6767F2E4501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CEC3AB1-93D5-3EA4-03BC-7F9B837CBA5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1247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0BBA1-85C6-DE49-791A-FA4C9F07CE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D38796-024B-B8BA-C607-A795643E0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2375A-BDBD-E787-EEE5-605DEFD87437}"/>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85F1F70B-4A49-243F-11B0-4CDB633E24F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D6596F9-B193-16DB-7383-8D7835FB0ECF}"/>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88934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13F2-BF2D-198C-361B-934D566C2D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C21F89-3AE8-7D00-4F82-4A23BB3B91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1B77A2-677C-B782-88F7-4AEBD37BC2E2}"/>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EDBAFE0B-CE9A-E6A4-C7A6-56C4C968DDF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BA415C2-875F-FBDD-1EDA-90D80FA4CD68}"/>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22932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D44-F398-B619-5337-4588108E8B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528C28-FBE8-BAC8-2112-3791838718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74ABB5-F79E-5BC6-586A-6A0B42F22E7A}"/>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ECD766C9-9C6E-A639-F6FA-2F7D4257906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932591B-2ED3-0549-5CF1-DB240AC42412}"/>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52230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CBAB-EC3A-0A68-9FA6-012C69F0D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D73665-B21D-C141-363A-115E103E27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4A21A9-EA30-91F1-4243-CDFF5799D3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8D1B86-1CBF-03C2-DD0C-CC742FA43A98}"/>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A8F63C82-4F3F-8009-3125-7AB85FC4F0A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B35E68C-E1D6-A54C-0516-B1242CB390F5}"/>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28880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2932-046E-0779-2586-BA553CF82A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A2177-01A1-8F74-A923-89A0165775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37F4BF-ABA1-9CDE-F0BD-C4370B0EF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0585C2-960B-FFE6-5E58-18346634E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D161E-4CAE-EE4B-03E3-041102FED4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23E146-A242-C99D-17CE-943C870C4A48}"/>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8" name="Footer Placeholder 7">
            <a:extLst>
              <a:ext uri="{FF2B5EF4-FFF2-40B4-BE49-F238E27FC236}">
                <a16:creationId xmlns:a16="http://schemas.microsoft.com/office/drawing/2014/main" id="{1D5981A0-10EB-1972-98BB-70B8175FE076}"/>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CC8CDD5-EACD-FA7F-1F2C-F071E7718934}"/>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87206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71F7-1FC5-BA34-AC8B-7BE644184F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F7B6F5-BC79-77F0-10ED-D38E90FE873A}"/>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4" name="Footer Placeholder 3">
            <a:extLst>
              <a:ext uri="{FF2B5EF4-FFF2-40B4-BE49-F238E27FC236}">
                <a16:creationId xmlns:a16="http://schemas.microsoft.com/office/drawing/2014/main" id="{6D9B7777-879C-13F4-B71E-B6A950FB65A2}"/>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99CFFBF5-091D-F918-B1C1-F6F7DD5CC973}"/>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1135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DFE506-7C90-DC19-9C66-DCD7B8D77721}"/>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3" name="Footer Placeholder 2">
            <a:extLst>
              <a:ext uri="{FF2B5EF4-FFF2-40B4-BE49-F238E27FC236}">
                <a16:creationId xmlns:a16="http://schemas.microsoft.com/office/drawing/2014/main" id="{50A94E77-9DFD-2E7D-80E9-C732CEF75B4F}"/>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D22EBAAC-83E4-E1D2-39FD-0B875207EB3D}"/>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75119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5632-C68C-D27F-4685-EE55F048C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B91C1E-BDFA-6EFE-53E2-B10393BED9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80A0BE-B88F-EDA1-39EB-1D3FD5190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C0798-3D76-CE0E-CF76-EA31B459CA19}"/>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B39DEE9A-0AB0-587B-3843-81BF3664740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B5D6ED9-E3BF-6D42-8F1E-AFFEFB699214}"/>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3650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FDCD-D59A-5AB1-5099-DF07607FC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A69AC9-0257-3CAC-3CB8-4322CE028F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D1F367-FF27-A2AA-568A-A1AA04570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C2614-44CF-B742-CF1F-79645CFAD6C0}"/>
              </a:ext>
            </a:extLst>
          </p:cNvPr>
          <p:cNvSpPr>
            <a:spLocks noGrp="1"/>
          </p:cNvSpPr>
          <p:nvPr>
            <p:ph type="dt" sz="half" idx="10"/>
          </p:nvPr>
        </p:nvSpPr>
        <p:spPr/>
        <p:txBody>
          <a:bodyPr/>
          <a:lstStyle/>
          <a:p>
            <a:fld id="{11E3DCFE-9FDE-4F85-AD91-73AC21DAEF84}" type="datetimeFigureOut">
              <a:rPr lang="en-ZA" smtClean="0"/>
              <a:t>2023/08/14</a:t>
            </a:fld>
            <a:endParaRPr lang="en-ZA"/>
          </a:p>
        </p:txBody>
      </p:sp>
      <p:sp>
        <p:nvSpPr>
          <p:cNvPr id="6" name="Footer Placeholder 5">
            <a:extLst>
              <a:ext uri="{FF2B5EF4-FFF2-40B4-BE49-F238E27FC236}">
                <a16:creationId xmlns:a16="http://schemas.microsoft.com/office/drawing/2014/main" id="{12B4C26B-2FA5-78B9-F421-911D58C9FF3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453463D-6D33-E653-5656-283F426580E5}"/>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62355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1B9EEC-7D8B-A048-66DB-944F173F4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A3FF24-15D6-F9F1-0180-69CED509B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3E14A-12B7-E3B8-23E2-3B46B39C6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DCFE-9FDE-4F85-AD91-73AC21DAEF84}" type="datetimeFigureOut">
              <a:rPr lang="en-ZA" smtClean="0"/>
              <a:t>2023/08/14</a:t>
            </a:fld>
            <a:endParaRPr lang="en-ZA"/>
          </a:p>
        </p:txBody>
      </p:sp>
      <p:sp>
        <p:nvSpPr>
          <p:cNvPr id="5" name="Footer Placeholder 4">
            <a:extLst>
              <a:ext uri="{FF2B5EF4-FFF2-40B4-BE49-F238E27FC236}">
                <a16:creationId xmlns:a16="http://schemas.microsoft.com/office/drawing/2014/main" id="{B0C7F993-B5E0-8DB6-3AD9-CF301E013F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72A3C48-322B-E5BD-CBA4-87205853E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E8B81-735B-42FE-A9F0-3DDFFCB902E7}" type="slidenum">
              <a:rPr lang="en-ZA" smtClean="0"/>
              <a:t>‹#›</a:t>
            </a:fld>
            <a:endParaRPr lang="en-ZA"/>
          </a:p>
        </p:txBody>
      </p:sp>
    </p:spTree>
    <p:extLst>
      <p:ext uri="{BB962C8B-B14F-4D97-AF65-F5344CB8AC3E}">
        <p14:creationId xmlns:p14="http://schemas.microsoft.com/office/powerpoint/2010/main" val="903325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diagram&#10;&#10;Description automatically generated">
            <a:extLst>
              <a:ext uri="{FF2B5EF4-FFF2-40B4-BE49-F238E27FC236}">
                <a16:creationId xmlns:a16="http://schemas.microsoft.com/office/drawing/2014/main" id="{209AC81A-73F4-29D0-094C-CE666AE56DD1}"/>
              </a:ext>
            </a:extLst>
          </p:cNvPr>
          <p:cNvPicPr>
            <a:picLocks noChangeAspect="1"/>
          </p:cNvPicPr>
          <p:nvPr/>
        </p:nvPicPr>
        <p:blipFill rotWithShape="1">
          <a:blip r:embed="rId3">
            <a:extLst>
              <a:ext uri="{28A0092B-C50C-407E-A947-70E740481C1C}">
                <a14:useLocalDpi xmlns:a14="http://schemas.microsoft.com/office/drawing/2010/main" val="0"/>
              </a:ext>
            </a:extLst>
          </a:blip>
          <a:srcRect t="20357" b="23404"/>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id="{086C9733-91F8-E919-10CA-DB1F842B7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5920" y="200965"/>
            <a:ext cx="1864556" cy="64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68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E0685B-B3D1-AE8F-5D2F-DD28619768B1}"/>
              </a:ext>
            </a:extLst>
          </p:cNvPr>
          <p:cNvPicPr>
            <a:picLocks noGrp="1" noChangeAspect="1"/>
          </p:cNvPicPr>
          <p:nvPr>
            <p:ph idx="1"/>
          </p:nvPr>
        </p:nvPicPr>
        <p:blipFill rotWithShape="1">
          <a:blip r:embed="rId3"/>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D80CFC-FD4B-B581-3567-079FAA2B7CC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err="1">
                <a:solidFill>
                  <a:schemeClr val="tx1">
                    <a:lumMod val="85000"/>
                    <a:lumOff val="15000"/>
                  </a:schemeClr>
                </a:solidFill>
              </a:rPr>
              <a:t>Emojigliewe</a:t>
            </a:r>
            <a:endParaRPr lang="en-US" sz="3600" b="1" dirty="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86C9733-91F8-E919-10CA-DB1F842B7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0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FD1FC-768F-4377-8DA8-A269ACC76291}"/>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4200" dirty="0" err="1"/>
              <a:t>Hoeveel</a:t>
            </a:r>
            <a:r>
              <a:rPr lang="en-US" sz="4200" dirty="0"/>
              <a:t> </a:t>
            </a:r>
            <a:r>
              <a:rPr lang="en-US" sz="4200" dirty="0" err="1"/>
              <a:t>godsdienste</a:t>
            </a:r>
            <a:r>
              <a:rPr lang="en-US" sz="4200" dirty="0"/>
              <a:t> </a:t>
            </a:r>
            <a:r>
              <a:rPr lang="en-US" sz="4200" dirty="0" err="1"/>
              <a:t>kan</a:t>
            </a:r>
            <a:r>
              <a:rPr lang="en-US" sz="4200" dirty="0"/>
              <a:t> </a:t>
            </a:r>
            <a:r>
              <a:rPr lang="en-US" sz="4200" dirty="0" err="1"/>
              <a:t>jy</a:t>
            </a:r>
            <a:r>
              <a:rPr lang="en-US" sz="4200" dirty="0"/>
              <a:t> </a:t>
            </a:r>
            <a:r>
              <a:rPr lang="en-US" sz="4200" dirty="0" err="1"/>
              <a:t>noem</a:t>
            </a:r>
            <a:r>
              <a:rPr lang="en-US" sz="4200" dirty="0"/>
              <a:t> wat in </a:t>
            </a:r>
            <a:r>
              <a:rPr lang="en-US" sz="4200" dirty="0" err="1"/>
              <a:t>Suid</a:t>
            </a:r>
            <a:r>
              <a:rPr lang="en-US" sz="4200" dirty="0"/>
              <a:t>-Afrika </a:t>
            </a:r>
            <a:r>
              <a:rPr lang="en-US" sz="4200" dirty="0" err="1"/>
              <a:t>verteenwoordig</a:t>
            </a:r>
            <a:r>
              <a:rPr lang="en-US" sz="4200" dirty="0"/>
              <a:t> word?</a:t>
            </a:r>
          </a:p>
        </p:txBody>
      </p:sp>
      <p:sp>
        <p:nvSpPr>
          <p:cNvPr id="3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le of colorful wires&#10;&#10;Description automatically generated with low confidence">
            <a:extLst>
              <a:ext uri="{FF2B5EF4-FFF2-40B4-BE49-F238E27FC236}">
                <a16:creationId xmlns:a16="http://schemas.microsoft.com/office/drawing/2014/main" id="{F30017C8-8AE9-5277-C5A8-8BCBB8FB8766}"/>
              </a:ext>
            </a:extLst>
          </p:cNvPr>
          <p:cNvPicPr>
            <a:picLocks noChangeAspect="1"/>
          </p:cNvPicPr>
          <p:nvPr/>
        </p:nvPicPr>
        <p:blipFill rotWithShape="1">
          <a:blip r:embed="rId3"/>
          <a:srcRect l="12452" r="22051"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 name="Picture 2">
            <a:extLst>
              <a:ext uri="{FF2B5EF4-FFF2-40B4-BE49-F238E27FC236}">
                <a16:creationId xmlns:a16="http://schemas.microsoft.com/office/drawing/2014/main" id="{DB6E55C8-E21E-D9F5-6956-2354DED66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77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FD1FC-768F-4377-8DA8-A269ACC76291}"/>
              </a:ext>
            </a:extLst>
          </p:cNvPr>
          <p:cNvSpPr>
            <a:spLocks noGrp="1"/>
          </p:cNvSpPr>
          <p:nvPr>
            <p:ph type="title"/>
          </p:nvPr>
        </p:nvSpPr>
        <p:spPr>
          <a:xfrm>
            <a:off x="640080" y="325369"/>
            <a:ext cx="4368602" cy="1956841"/>
          </a:xfrm>
        </p:spPr>
        <p:txBody>
          <a:bodyPr anchor="b">
            <a:normAutofit/>
          </a:bodyPr>
          <a:lstStyle/>
          <a:p>
            <a:r>
              <a:rPr lang="nl-NL" sz="3400" dirty="0"/>
              <a:t>Hoeveel godsdienste kan jy noem wat in Suid-Afrika verteenwoordig word?</a:t>
            </a:r>
            <a:endParaRPr lang="en-ZA" sz="3400" dirty="0"/>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A91F5B-E8C8-4963-A67A-E9058AD64C31}"/>
              </a:ext>
            </a:extLst>
          </p:cNvPr>
          <p:cNvSpPr>
            <a:spLocks noGrp="1"/>
          </p:cNvSpPr>
          <p:nvPr>
            <p:ph idx="1"/>
          </p:nvPr>
        </p:nvSpPr>
        <p:spPr>
          <a:xfrm>
            <a:off x="640080" y="2872899"/>
            <a:ext cx="4243589" cy="3320668"/>
          </a:xfrm>
        </p:spPr>
        <p:txBody>
          <a:bodyPr>
            <a:normAutofit fontScale="92500" lnSpcReduction="20000"/>
          </a:bodyPr>
          <a:lstStyle/>
          <a:p>
            <a:pPr marL="342900" lvl="0" indent="-342900">
              <a:buFont typeface="Wingdings" panose="05000000000000000000" pitchFamily="2" charset="2"/>
              <a:buChar char=""/>
            </a:pPr>
            <a:r>
              <a:rPr lang="af-ZA" dirty="0">
                <a:solidFill>
                  <a:srgbClr val="000000"/>
                </a:solidFill>
                <a:effectLst/>
                <a:latin typeface="Calibri" panose="020F0502020204030204" pitchFamily="34" charset="0"/>
                <a:ea typeface="Times New Roman" panose="02020603050405020304" pitchFamily="18" charset="0"/>
              </a:rPr>
              <a:t>Judaïsme</a:t>
            </a:r>
            <a:endParaRPr lang="en-US"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dirty="0">
                <a:solidFill>
                  <a:srgbClr val="000000"/>
                </a:solidFill>
                <a:effectLst/>
                <a:latin typeface="Calibri" panose="020F0502020204030204" pitchFamily="34" charset="0"/>
                <a:ea typeface="Times New Roman" panose="02020603050405020304" pitchFamily="18" charset="0"/>
              </a:rPr>
              <a:t>Christenskap</a:t>
            </a:r>
            <a:endParaRPr lang="en-US"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dirty="0">
                <a:solidFill>
                  <a:srgbClr val="000000"/>
                </a:solidFill>
                <a:effectLst/>
                <a:latin typeface="Calibri" panose="020F0502020204030204" pitchFamily="34" charset="0"/>
                <a:ea typeface="Times New Roman" panose="02020603050405020304" pitchFamily="18" charset="0"/>
              </a:rPr>
              <a:t>Hindoeïsme</a:t>
            </a:r>
            <a:endParaRPr lang="en-US"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dirty="0">
                <a:solidFill>
                  <a:srgbClr val="000000"/>
                </a:solidFill>
                <a:effectLst/>
                <a:latin typeface="Calibri" panose="020F0502020204030204" pitchFamily="34" charset="0"/>
                <a:ea typeface="Times New Roman" panose="02020603050405020304" pitchFamily="18" charset="0"/>
              </a:rPr>
              <a:t>Islam</a:t>
            </a:r>
            <a:endParaRPr lang="en-US"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dirty="0">
                <a:solidFill>
                  <a:srgbClr val="000000"/>
                </a:solidFill>
                <a:effectLst/>
                <a:latin typeface="Calibri" panose="020F0502020204030204" pitchFamily="34" charset="0"/>
                <a:ea typeface="Times New Roman" panose="02020603050405020304" pitchFamily="18" charset="0"/>
              </a:rPr>
              <a:t>Afrika Christenskap (Sionisme)</a:t>
            </a:r>
            <a:endParaRPr lang="en-US"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dirty="0">
                <a:solidFill>
                  <a:srgbClr val="000000"/>
                </a:solidFill>
                <a:effectLst/>
                <a:latin typeface="Calibri" panose="020F0502020204030204" pitchFamily="34" charset="0"/>
                <a:ea typeface="Times New Roman" panose="02020603050405020304" pitchFamily="18" charset="0"/>
              </a:rPr>
              <a:t>Boeddhisme</a:t>
            </a:r>
            <a:endParaRPr lang="en-US"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dirty="0">
                <a:solidFill>
                  <a:srgbClr val="000000"/>
                </a:solidFill>
                <a:effectLst/>
                <a:latin typeface="Calibri" panose="020F0502020204030204" pitchFamily="34" charset="0"/>
                <a:ea typeface="Times New Roman" panose="02020603050405020304" pitchFamily="18" charset="0"/>
              </a:rPr>
              <a:t>Bahá'í Faith</a:t>
            </a:r>
            <a:endParaRPr lang="en-US" dirty="0">
              <a:solidFill>
                <a:srgbClr val="000000"/>
              </a:solidFill>
              <a:effectLst/>
              <a:latin typeface="Times New Roman" panose="02020603050405020304" pitchFamily="18" charset="0"/>
              <a:ea typeface="Times New Roman" panose="02020603050405020304" pitchFamily="18" charset="0"/>
            </a:endParaRPr>
          </a:p>
        </p:txBody>
      </p:sp>
      <p:pic>
        <p:nvPicPr>
          <p:cNvPr id="10" name="Picture 9" descr="A pile of colorful wires&#10;&#10;Description automatically generated with low confidence">
            <a:extLst>
              <a:ext uri="{FF2B5EF4-FFF2-40B4-BE49-F238E27FC236}">
                <a16:creationId xmlns:a16="http://schemas.microsoft.com/office/drawing/2014/main" id="{F30017C8-8AE9-5277-C5A8-8BCBB8FB8766}"/>
              </a:ext>
            </a:extLst>
          </p:cNvPr>
          <p:cNvPicPr>
            <a:picLocks noChangeAspect="1"/>
          </p:cNvPicPr>
          <p:nvPr/>
        </p:nvPicPr>
        <p:blipFill rotWithShape="1">
          <a:blip r:embed="rId3"/>
          <a:srcRect l="12452" r="22051"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4">
            <a:extLst>
              <a:ext uri="{FF2B5EF4-FFF2-40B4-BE49-F238E27FC236}">
                <a16:creationId xmlns:a16="http://schemas.microsoft.com/office/drawing/2014/main" id="{E0254523-73BA-2FB8-C42D-AC9659CA9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52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7E3E209D-4533-8A00-24EA-9A134EB52601}"/>
              </a:ext>
            </a:extLst>
          </p:cNvPr>
          <p:cNvPicPr>
            <a:picLocks noChangeAspect="1"/>
          </p:cNvPicPr>
          <p:nvPr/>
        </p:nvPicPr>
        <p:blipFill rotWithShape="1">
          <a:blip r:embed="rId3"/>
          <a:srcRect r="18666" b="-1"/>
          <a:stretch/>
        </p:blipFill>
        <p:spPr>
          <a:xfrm>
            <a:off x="20" y="10"/>
            <a:ext cx="12191980" cy="6857990"/>
          </a:xfrm>
          <a:prstGeom prst="rect">
            <a:avLst/>
          </a:prstGeom>
        </p:spPr>
      </p:pic>
      <p:sp>
        <p:nvSpPr>
          <p:cNvPr id="30" name="Rectangle 2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 name="TextBox 14">
            <a:extLst>
              <a:ext uri="{FF2B5EF4-FFF2-40B4-BE49-F238E27FC236}">
                <a16:creationId xmlns:a16="http://schemas.microsoft.com/office/drawing/2014/main" id="{D3E49198-C05B-1797-27F4-AE590F8690F6}"/>
              </a:ext>
            </a:extLst>
          </p:cNvPr>
          <p:cNvGraphicFramePr/>
          <p:nvPr>
            <p:extLst>
              <p:ext uri="{D42A27DB-BD31-4B8C-83A1-F6EECF244321}">
                <p14:modId xmlns:p14="http://schemas.microsoft.com/office/powerpoint/2010/main" val="8040305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ABBBBD49-30C1-5EA1-C130-2BAB170525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78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32992-D886-4698-8EA4-BAF1DC042028}"/>
              </a:ext>
            </a:extLst>
          </p:cNvPr>
          <p:cNvSpPr>
            <a:spLocks noGrp="1"/>
          </p:cNvSpPr>
          <p:nvPr>
            <p:ph type="title"/>
          </p:nvPr>
        </p:nvSpPr>
        <p:spPr>
          <a:xfrm>
            <a:off x="5021821" y="4004732"/>
            <a:ext cx="6465287" cy="1324235"/>
          </a:xfrm>
        </p:spPr>
        <p:txBody>
          <a:bodyPr vert="horz" lIns="91440" tIns="45720" rIns="91440" bIns="45720" rtlCol="0" anchor="b">
            <a:normAutofit/>
          </a:bodyPr>
          <a:lstStyle/>
          <a:p>
            <a:r>
              <a:rPr lang="en-US" b="1" dirty="0" err="1"/>
              <a:t>Grootse</a:t>
            </a:r>
            <a:r>
              <a:rPr lang="en-US" b="1" dirty="0"/>
              <a:t> </a:t>
            </a:r>
            <a:r>
              <a:rPr lang="en-US" b="1" dirty="0" err="1"/>
              <a:t>Godsdienste</a:t>
            </a:r>
            <a:r>
              <a:rPr lang="en-US" b="1" dirty="0"/>
              <a:t> in </a:t>
            </a:r>
            <a:r>
              <a:rPr lang="en-US" b="1" dirty="0" err="1"/>
              <a:t>Suid</a:t>
            </a:r>
            <a:r>
              <a:rPr lang="en-US" b="1" dirty="0"/>
              <a:t>-Afrika</a:t>
            </a:r>
          </a:p>
        </p:txBody>
      </p:sp>
      <p:sp>
        <p:nvSpPr>
          <p:cNvPr id="16" name="Rectangle 15">
            <a:extLst>
              <a:ext uri="{FF2B5EF4-FFF2-40B4-BE49-F238E27FC236}">
                <a16:creationId xmlns:a16="http://schemas.microsoft.com/office/drawing/2014/main" id="{2BE2D1B8-0887-4D2B-8C42-999040132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erson reading a book&#10;&#10;Description automatically generated with medium confidence">
            <a:extLst>
              <a:ext uri="{FF2B5EF4-FFF2-40B4-BE49-F238E27FC236}">
                <a16:creationId xmlns:a16="http://schemas.microsoft.com/office/drawing/2014/main" id="{E4D791C1-6B88-49A2-BAD8-D2F720BE8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66" y="785765"/>
            <a:ext cx="3483526" cy="2325253"/>
          </a:xfrm>
          <a:prstGeom prst="rect">
            <a:avLst/>
          </a:prstGeom>
        </p:spPr>
      </p:pic>
      <p:sp>
        <p:nvSpPr>
          <p:cNvPr id="18" name="Rectangle 17">
            <a:extLst>
              <a:ext uri="{FF2B5EF4-FFF2-40B4-BE49-F238E27FC236}">
                <a16:creationId xmlns:a16="http://schemas.microsoft.com/office/drawing/2014/main" id="{FA085277-BAF7-40CC-A608-B030CA969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clipart&#10;&#10;Description automatically generated">
            <a:extLst>
              <a:ext uri="{FF2B5EF4-FFF2-40B4-BE49-F238E27FC236}">
                <a16:creationId xmlns:a16="http://schemas.microsoft.com/office/drawing/2014/main" id="{F6BB7C81-4106-4543-9518-3055F158F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745" y="628649"/>
            <a:ext cx="2639484" cy="2639484"/>
          </a:xfrm>
          <a:prstGeom prst="rect">
            <a:avLst/>
          </a:prstGeom>
        </p:spPr>
      </p:pic>
      <p:sp>
        <p:nvSpPr>
          <p:cNvPr id="20" name="Rectangle 19">
            <a:extLst>
              <a:ext uri="{FF2B5EF4-FFF2-40B4-BE49-F238E27FC236}">
                <a16:creationId xmlns:a16="http://schemas.microsoft.com/office/drawing/2014/main" id="{64009F90-86BF-44AE-B0EB-D68140E0E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logo&#10;&#10;Description automatically generated">
            <a:extLst>
              <a:ext uri="{FF2B5EF4-FFF2-40B4-BE49-F238E27FC236}">
                <a16:creationId xmlns:a16="http://schemas.microsoft.com/office/drawing/2014/main" id="{DA8C0AAE-6B20-443D-AF86-3E2864A8EF11}"/>
              </a:ext>
            </a:extLst>
          </p:cNvPr>
          <p:cNvPicPr>
            <a:picLocks noChangeAspect="1"/>
          </p:cNvPicPr>
          <p:nvPr/>
        </p:nvPicPr>
        <p:blipFill rotWithShape="1">
          <a:blip r:embed="rId5">
            <a:extLst>
              <a:ext uri="{28A0092B-C50C-407E-A947-70E740481C1C}">
                <a14:useLocalDpi xmlns:a14="http://schemas.microsoft.com/office/drawing/2010/main" val="0"/>
              </a:ext>
            </a:extLst>
          </a:blip>
          <a:srcRect b="9502"/>
          <a:stretch/>
        </p:blipFill>
        <p:spPr>
          <a:xfrm>
            <a:off x="8887374" y="628649"/>
            <a:ext cx="2661417" cy="2639484"/>
          </a:xfrm>
          <a:prstGeom prst="rect">
            <a:avLst/>
          </a:prstGeom>
        </p:spPr>
      </p:pic>
      <p:pic>
        <p:nvPicPr>
          <p:cNvPr id="5" name="Content Placeholder 4" descr="A group of people standing outside&#10;&#10;Description automatically generated with medium confidence">
            <a:extLst>
              <a:ext uri="{FF2B5EF4-FFF2-40B4-BE49-F238E27FC236}">
                <a16:creationId xmlns:a16="http://schemas.microsoft.com/office/drawing/2014/main" id="{F8DB0472-21B7-4729-A6CC-A55B3BB292EA}"/>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656508" y="3471334"/>
            <a:ext cx="3449241" cy="2681785"/>
          </a:xfrm>
          <a:prstGeom prst="rect">
            <a:avLst/>
          </a:prstGeom>
        </p:spPr>
      </p:pic>
      <p:cxnSp>
        <p:nvCxnSpPr>
          <p:cNvPr id="22" name="Straight Connector 21">
            <a:extLst>
              <a:ext uri="{FF2B5EF4-FFF2-40B4-BE49-F238E27FC236}">
                <a16:creationId xmlns:a16="http://schemas.microsoft.com/office/drawing/2014/main" id="{14254369-4B26-4D6A-A4CD-BE3438297C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5334F74-5FA8-E476-40DF-4DBF4E2AAB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25409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36DC2C-DBD3-4046-94FF-8549438C51E4}"/>
              </a:ext>
            </a:extLst>
          </p:cNvPr>
          <p:cNvSpPr>
            <a:spLocks noGrp="1"/>
          </p:cNvSpPr>
          <p:nvPr>
            <p:ph type="title"/>
          </p:nvPr>
        </p:nvSpPr>
        <p:spPr>
          <a:xfrm>
            <a:off x="841248" y="5010912"/>
            <a:ext cx="2889504" cy="1344168"/>
          </a:xfrm>
        </p:spPr>
        <p:txBody>
          <a:bodyPr vert="horz" lIns="91440" tIns="45720" rIns="91440" bIns="45720" rtlCol="0" anchor="ctr">
            <a:normAutofit/>
          </a:bodyPr>
          <a:lstStyle/>
          <a:p>
            <a:r>
              <a:rPr lang="en-ZA" sz="2600" b="1" dirty="0" err="1">
                <a:solidFill>
                  <a:schemeClr val="bg1"/>
                </a:solidFill>
              </a:rPr>
              <a:t>BESINNING</a:t>
            </a:r>
            <a:endParaRPr lang="en-US" sz="2600" b="1" dirty="0">
              <a:solidFill>
                <a:schemeClr val="bg1"/>
              </a:solidFill>
            </a:endParaRPr>
          </a:p>
        </p:txBody>
      </p:sp>
      <p:pic>
        <p:nvPicPr>
          <p:cNvPr id="10" name="Picture 9">
            <a:extLst>
              <a:ext uri="{FF2B5EF4-FFF2-40B4-BE49-F238E27FC236}">
                <a16:creationId xmlns:a16="http://schemas.microsoft.com/office/drawing/2014/main" id="{D34E9CFB-14A5-456B-A507-6AF2A64989D2}"/>
              </a:ext>
            </a:extLst>
          </p:cNvPr>
          <p:cNvPicPr>
            <a:picLocks noChangeAspect="1"/>
          </p:cNvPicPr>
          <p:nvPr/>
        </p:nvPicPr>
        <p:blipFill rotWithShape="1">
          <a:blip r:embed="rId3">
            <a:extLst>
              <a:ext uri="{28A0092B-C50C-407E-A947-70E740481C1C}">
                <a14:useLocalDpi xmlns:a14="http://schemas.microsoft.com/office/drawing/2010/main" val="0"/>
              </a:ext>
            </a:extLst>
          </a:blip>
          <a:srcRect l="16609" t="29350" r="15293" b="30388"/>
          <a:stretch/>
        </p:blipFill>
        <p:spPr>
          <a:xfrm>
            <a:off x="633985" y="905178"/>
            <a:ext cx="5212080" cy="3012236"/>
          </a:xfrm>
          <a:prstGeom prst="rect">
            <a:avLst/>
          </a:prstGeom>
        </p:spPr>
      </p:pic>
      <p:pic>
        <p:nvPicPr>
          <p:cNvPr id="7" name="Picture 6">
            <a:extLst>
              <a:ext uri="{FF2B5EF4-FFF2-40B4-BE49-F238E27FC236}">
                <a16:creationId xmlns:a16="http://schemas.microsoft.com/office/drawing/2014/main" id="{0C1BDF06-5105-B490-FE42-D051A888D01D}"/>
              </a:ext>
            </a:extLst>
          </p:cNvPr>
          <p:cNvPicPr>
            <a:picLocks noChangeAspect="1"/>
          </p:cNvPicPr>
          <p:nvPr/>
        </p:nvPicPr>
        <p:blipFill>
          <a:blip r:embed="rId4"/>
          <a:stretch>
            <a:fillRect/>
          </a:stretch>
        </p:blipFill>
        <p:spPr>
          <a:xfrm>
            <a:off x="6345935" y="785950"/>
            <a:ext cx="5212080" cy="3250692"/>
          </a:xfrm>
          <a:prstGeom prst="rect">
            <a:avLst/>
          </a:prstGeom>
        </p:spPr>
      </p:pic>
      <p:cxnSp>
        <p:nvCxnSpPr>
          <p:cNvPr id="21" name="Straight Connector 20">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E28A39C-A06D-DD66-7F05-8AA2F2FFE219}"/>
              </a:ext>
            </a:extLst>
          </p:cNvPr>
          <p:cNvSpPr>
            <a:spLocks noGrp="1"/>
          </p:cNvSpPr>
          <p:nvPr>
            <p:ph idx="1"/>
          </p:nvPr>
        </p:nvSpPr>
        <p:spPr>
          <a:xfrm>
            <a:off x="4379976" y="5010912"/>
            <a:ext cx="6976872" cy="1344168"/>
          </a:xfrm>
        </p:spPr>
        <p:txBody>
          <a:bodyPr vert="horz" lIns="91440" tIns="45720" rIns="91440" bIns="45720" rtlCol="0" anchor="ctr">
            <a:normAutofit/>
          </a:bodyPr>
          <a:lstStyle/>
          <a:p>
            <a:r>
              <a:rPr lang="en-US" sz="1700">
                <a:solidFill>
                  <a:schemeClr val="bg1"/>
                </a:solidFill>
              </a:rPr>
              <a:t>Take the last few minutes of this lesson and write an</a:t>
            </a:r>
          </a:p>
          <a:p>
            <a:r>
              <a:rPr lang="en-US" sz="1700">
                <a:solidFill>
                  <a:schemeClr val="bg1"/>
                </a:solidFill>
              </a:rPr>
              <a:t>inspirational message on the UBUNTU card that would</a:t>
            </a:r>
          </a:p>
          <a:p>
            <a:r>
              <a:rPr lang="en-US" sz="1700">
                <a:solidFill>
                  <a:schemeClr val="bg1"/>
                </a:solidFill>
              </a:rPr>
              <a:t>inspire different religious groups to live together in peace. </a:t>
            </a:r>
          </a:p>
        </p:txBody>
      </p:sp>
      <p:pic>
        <p:nvPicPr>
          <p:cNvPr id="3" name="Picture 2">
            <a:extLst>
              <a:ext uri="{FF2B5EF4-FFF2-40B4-BE49-F238E27FC236}">
                <a16:creationId xmlns:a16="http://schemas.microsoft.com/office/drawing/2014/main" id="{EF5F402B-A29A-113A-BC3E-8B4EA2E5A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89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3725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4644</TotalTime>
  <Words>1014</Words>
  <Application>Microsoft Office PowerPoint</Application>
  <PresentationFormat>Widescreen</PresentationFormat>
  <Paragraphs>76</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Symbol</vt:lpstr>
      <vt:lpstr>Times New Roman</vt:lpstr>
      <vt:lpstr>Wingdings</vt:lpstr>
      <vt:lpstr>Office Theme</vt:lpstr>
      <vt:lpstr>PowerPoint Presentation</vt:lpstr>
      <vt:lpstr>Emojigliewe</vt:lpstr>
      <vt:lpstr>Hoeveel godsdienste kan jy noem wat in Suid-Afrika verteenwoordig word?</vt:lpstr>
      <vt:lpstr>Hoeveel godsdienste kan jy noem wat in Suid-Afrika verteenwoordig word?</vt:lpstr>
      <vt:lpstr>PowerPoint Presentation</vt:lpstr>
      <vt:lpstr>Grootse Godsdienste in Suid-Afrika</vt:lpstr>
      <vt:lpstr>BESINNING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10</cp:revision>
  <dcterms:created xsi:type="dcterms:W3CDTF">2021-09-27T19:21:00Z</dcterms:created>
  <dcterms:modified xsi:type="dcterms:W3CDTF">2023-08-14T06:05:46Z</dcterms:modified>
</cp:coreProperties>
</file>