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7"/>
  </p:notesMasterIdLst>
  <p:sldIdLst>
    <p:sldId id="269" r:id="rId2"/>
    <p:sldId id="267" r:id="rId3"/>
    <p:sldId id="257" r:id="rId4"/>
    <p:sldId id="261" r:id="rId5"/>
    <p:sldId id="258" r:id="rId6"/>
    <p:sldId id="259" r:id="rId7"/>
    <p:sldId id="274" r:id="rId8"/>
    <p:sldId id="260" r:id="rId9"/>
    <p:sldId id="262" r:id="rId10"/>
    <p:sldId id="264" r:id="rId11"/>
    <p:sldId id="265" r:id="rId12"/>
    <p:sldId id="268" r:id="rId13"/>
    <p:sldId id="271" r:id="rId14"/>
    <p:sldId id="266" r:id="rId15"/>
    <p:sldId id="273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D77B3-6ABE-4801-9B97-FC00434BB82D}" v="21" dt="2023-09-18T11:45:52.923"/>
  </p1510:revLst>
</p1510:revInfo>
</file>

<file path=ppt/tableStyles.xml><?xml version="1.0" encoding="utf-8"?>
<a:tblStyleLst xmlns:a="http://schemas.openxmlformats.org/drawingml/2006/main" def="{A346FD5E-4076-4AE1-816F-A3C5787CB0F7}">
  <a:tblStyle styleId="{A346FD5E-4076-4AE1-816F-A3C5787CB0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p Unit" userId="86ec350514542ee1" providerId="LiveId" clId="{80AD77B3-6ABE-4801-9B97-FC00434BB82D}"/>
    <pc:docChg chg="undo custSel addSld delSld modSld">
      <pc:chgData name="Hp Unit" userId="86ec350514542ee1" providerId="LiveId" clId="{80AD77B3-6ABE-4801-9B97-FC00434BB82D}" dt="2023-09-18T11:46:32.281" v="365" actId="13926"/>
      <pc:docMkLst>
        <pc:docMk/>
      </pc:docMkLst>
      <pc:sldChg chg="modSp mod">
        <pc:chgData name="Hp Unit" userId="86ec350514542ee1" providerId="LiveId" clId="{80AD77B3-6ABE-4801-9B97-FC00434BB82D}" dt="2023-09-18T11:32:21.533" v="125" actId="13926"/>
        <pc:sldMkLst>
          <pc:docMk/>
          <pc:sldMk cId="0" sldId="257"/>
        </pc:sldMkLst>
        <pc:spChg chg="mod">
          <ac:chgData name="Hp Unit" userId="86ec350514542ee1" providerId="LiveId" clId="{80AD77B3-6ABE-4801-9B97-FC00434BB82D}" dt="2023-09-18T11:32:21.533" v="125" actId="13926"/>
          <ac:spMkLst>
            <pc:docMk/>
            <pc:sldMk cId="0" sldId="257"/>
            <ac:spMk id="6" creationId="{356D8A48-8E43-CDC0-03CE-2EA4B7EB0B5C}"/>
          </ac:spMkLst>
        </pc:spChg>
      </pc:sldChg>
      <pc:sldChg chg="modSp mod">
        <pc:chgData name="Hp Unit" userId="86ec350514542ee1" providerId="LiveId" clId="{80AD77B3-6ABE-4801-9B97-FC00434BB82D}" dt="2023-09-18T11:36:36.773" v="161" actId="20577"/>
        <pc:sldMkLst>
          <pc:docMk/>
          <pc:sldMk cId="0" sldId="258"/>
        </pc:sldMkLst>
        <pc:spChg chg="mod">
          <ac:chgData name="Hp Unit" userId="86ec350514542ee1" providerId="LiveId" clId="{80AD77B3-6ABE-4801-9B97-FC00434BB82D}" dt="2023-09-18T11:36:36.773" v="161" actId="20577"/>
          <ac:spMkLst>
            <pc:docMk/>
            <pc:sldMk cId="0" sldId="258"/>
            <ac:spMk id="6" creationId="{E452F363-F815-9433-BD13-E1DB9BAD462B}"/>
          </ac:spMkLst>
        </pc:spChg>
      </pc:sldChg>
      <pc:sldChg chg="modSp mod">
        <pc:chgData name="Hp Unit" userId="86ec350514542ee1" providerId="LiveId" clId="{80AD77B3-6ABE-4801-9B97-FC00434BB82D}" dt="2023-09-18T11:36:53.472" v="167" actId="20577"/>
        <pc:sldMkLst>
          <pc:docMk/>
          <pc:sldMk cId="0" sldId="259"/>
        </pc:sldMkLst>
        <pc:spChg chg="mod">
          <ac:chgData name="Hp Unit" userId="86ec350514542ee1" providerId="LiveId" clId="{80AD77B3-6ABE-4801-9B97-FC00434BB82D}" dt="2023-09-18T11:36:53.472" v="167" actId="20577"/>
          <ac:spMkLst>
            <pc:docMk/>
            <pc:sldMk cId="0" sldId="259"/>
            <ac:spMk id="6" creationId="{859C65F8-889E-7023-6213-68DAF1D8E2F0}"/>
          </ac:spMkLst>
        </pc:spChg>
      </pc:sldChg>
      <pc:sldChg chg="modSp mod">
        <pc:chgData name="Hp Unit" userId="86ec350514542ee1" providerId="LiveId" clId="{80AD77B3-6ABE-4801-9B97-FC00434BB82D}" dt="2023-09-18T11:38:18.600" v="207" actId="1076"/>
        <pc:sldMkLst>
          <pc:docMk/>
          <pc:sldMk cId="0" sldId="260"/>
        </pc:sldMkLst>
        <pc:spChg chg="mod">
          <ac:chgData name="Hp Unit" userId="86ec350514542ee1" providerId="LiveId" clId="{80AD77B3-6ABE-4801-9B97-FC00434BB82D}" dt="2023-09-18T11:38:18.600" v="207" actId="1076"/>
          <ac:spMkLst>
            <pc:docMk/>
            <pc:sldMk cId="0" sldId="260"/>
            <ac:spMk id="6" creationId="{B6B1D3A9-366E-EBD9-5860-46ADB7DD5B49}"/>
          </ac:spMkLst>
        </pc:spChg>
      </pc:sldChg>
      <pc:sldChg chg="modSp mod">
        <pc:chgData name="Hp Unit" userId="86ec350514542ee1" providerId="LiveId" clId="{80AD77B3-6ABE-4801-9B97-FC00434BB82D}" dt="2023-09-18T11:39:56.371" v="255" actId="114"/>
        <pc:sldMkLst>
          <pc:docMk/>
          <pc:sldMk cId="0" sldId="261"/>
        </pc:sldMkLst>
        <pc:spChg chg="mod">
          <ac:chgData name="Hp Unit" userId="86ec350514542ee1" providerId="LiveId" clId="{80AD77B3-6ABE-4801-9B97-FC00434BB82D}" dt="2023-09-18T11:39:56.371" v="255" actId="114"/>
          <ac:spMkLst>
            <pc:docMk/>
            <pc:sldMk cId="0" sldId="261"/>
            <ac:spMk id="6" creationId="{F2A4AF7B-1DBC-3AE7-16E1-70B2C7D7F6A6}"/>
          </ac:spMkLst>
        </pc:spChg>
      </pc:sldChg>
      <pc:sldChg chg="modSp mod">
        <pc:chgData name="Hp Unit" userId="86ec350514542ee1" providerId="LiveId" clId="{80AD77B3-6ABE-4801-9B97-FC00434BB82D}" dt="2023-09-18T11:38:51.915" v="217" actId="13926"/>
        <pc:sldMkLst>
          <pc:docMk/>
          <pc:sldMk cId="0" sldId="262"/>
        </pc:sldMkLst>
        <pc:spChg chg="mod">
          <ac:chgData name="Hp Unit" userId="86ec350514542ee1" providerId="LiveId" clId="{80AD77B3-6ABE-4801-9B97-FC00434BB82D}" dt="2023-09-18T11:38:51.915" v="217" actId="13926"/>
          <ac:spMkLst>
            <pc:docMk/>
            <pc:sldMk cId="0" sldId="262"/>
            <ac:spMk id="7" creationId="{27248F67-E18B-C0CF-0107-7EF410CC922F}"/>
          </ac:spMkLst>
        </pc:spChg>
      </pc:sldChg>
      <pc:sldChg chg="del">
        <pc:chgData name="Hp Unit" userId="86ec350514542ee1" providerId="LiveId" clId="{80AD77B3-6ABE-4801-9B97-FC00434BB82D}" dt="2023-09-18T11:37:06.805" v="169" actId="47"/>
        <pc:sldMkLst>
          <pc:docMk/>
          <pc:sldMk cId="0" sldId="263"/>
        </pc:sldMkLst>
      </pc:sldChg>
      <pc:sldChg chg="modSp mod">
        <pc:chgData name="Hp Unit" userId="86ec350514542ee1" providerId="LiveId" clId="{80AD77B3-6ABE-4801-9B97-FC00434BB82D}" dt="2023-09-18T11:40:11.653" v="269" actId="20577"/>
        <pc:sldMkLst>
          <pc:docMk/>
          <pc:sldMk cId="0" sldId="264"/>
        </pc:sldMkLst>
        <pc:graphicFrameChg chg="modGraphic">
          <ac:chgData name="Hp Unit" userId="86ec350514542ee1" providerId="LiveId" clId="{80AD77B3-6ABE-4801-9B97-FC00434BB82D}" dt="2023-09-18T11:40:11.653" v="269" actId="20577"/>
          <ac:graphicFrameMkLst>
            <pc:docMk/>
            <pc:sldMk cId="0" sldId="264"/>
            <ac:graphicFrameMk id="5" creationId="{4757B795-7D02-7F74-3DD9-1F5EB8AD16E1}"/>
          </ac:graphicFrameMkLst>
        </pc:graphicFrameChg>
      </pc:sldChg>
      <pc:sldChg chg="modSp mod">
        <pc:chgData name="Hp Unit" userId="86ec350514542ee1" providerId="LiveId" clId="{80AD77B3-6ABE-4801-9B97-FC00434BB82D}" dt="2023-09-18T11:40:34.665" v="274" actId="1076"/>
        <pc:sldMkLst>
          <pc:docMk/>
          <pc:sldMk cId="0" sldId="265"/>
        </pc:sldMkLst>
        <pc:spChg chg="mod">
          <ac:chgData name="Hp Unit" userId="86ec350514542ee1" providerId="LiveId" clId="{80AD77B3-6ABE-4801-9B97-FC00434BB82D}" dt="2023-09-18T11:40:34.665" v="274" actId="1076"/>
          <ac:spMkLst>
            <pc:docMk/>
            <pc:sldMk cId="0" sldId="265"/>
            <ac:spMk id="7" creationId="{067BB80F-3839-0A25-349F-C21D3C46B741}"/>
          </ac:spMkLst>
        </pc:spChg>
      </pc:sldChg>
      <pc:sldChg chg="modSp mod">
        <pc:chgData name="Hp Unit" userId="86ec350514542ee1" providerId="LiveId" clId="{80AD77B3-6ABE-4801-9B97-FC00434BB82D}" dt="2023-09-18T11:46:17.853" v="363" actId="20577"/>
        <pc:sldMkLst>
          <pc:docMk/>
          <pc:sldMk cId="0" sldId="266"/>
        </pc:sldMkLst>
        <pc:spChg chg="mod">
          <ac:chgData name="Hp Unit" userId="86ec350514542ee1" providerId="LiveId" clId="{80AD77B3-6ABE-4801-9B97-FC00434BB82D}" dt="2023-09-18T11:46:17.853" v="363" actId="20577"/>
          <ac:spMkLst>
            <pc:docMk/>
            <pc:sldMk cId="0" sldId="266"/>
            <ac:spMk id="6" creationId="{22F23076-A9D4-3AF2-DE1A-F8EDA3D01F55}"/>
          </ac:spMkLst>
        </pc:spChg>
      </pc:sldChg>
      <pc:sldChg chg="modSp mod">
        <pc:chgData name="Hp Unit" userId="86ec350514542ee1" providerId="LiveId" clId="{80AD77B3-6ABE-4801-9B97-FC00434BB82D}" dt="2023-09-18T11:32:24.677" v="127" actId="20577"/>
        <pc:sldMkLst>
          <pc:docMk/>
          <pc:sldMk cId="0" sldId="267"/>
        </pc:sldMkLst>
        <pc:spChg chg="mod">
          <ac:chgData name="Hp Unit" userId="86ec350514542ee1" providerId="LiveId" clId="{80AD77B3-6ABE-4801-9B97-FC00434BB82D}" dt="2023-09-18T11:32:24.677" v="127" actId="20577"/>
          <ac:spMkLst>
            <pc:docMk/>
            <pc:sldMk cId="0" sldId="267"/>
            <ac:spMk id="16" creationId="{403CC2A8-6556-069E-2F28-A5F8D554B8C5}"/>
          </ac:spMkLst>
        </pc:spChg>
      </pc:sldChg>
      <pc:sldChg chg="modSp mod">
        <pc:chgData name="Hp Unit" userId="86ec350514542ee1" providerId="LiveId" clId="{80AD77B3-6ABE-4801-9B97-FC00434BB82D}" dt="2023-09-18T11:41:02.208" v="276" actId="13926"/>
        <pc:sldMkLst>
          <pc:docMk/>
          <pc:sldMk cId="0" sldId="268"/>
        </pc:sldMkLst>
        <pc:spChg chg="mod">
          <ac:chgData name="Hp Unit" userId="86ec350514542ee1" providerId="LiveId" clId="{80AD77B3-6ABE-4801-9B97-FC00434BB82D}" dt="2023-09-18T11:41:02.208" v="276" actId="13926"/>
          <ac:spMkLst>
            <pc:docMk/>
            <pc:sldMk cId="0" sldId="268"/>
            <ac:spMk id="15" creationId="{6BE9B15C-124D-E4BF-A5B2-DE7BC5B5E108}"/>
          </ac:spMkLst>
        </pc:spChg>
      </pc:sldChg>
      <pc:sldChg chg="modSp mod">
        <pc:chgData name="Hp Unit" userId="86ec350514542ee1" providerId="LiveId" clId="{80AD77B3-6ABE-4801-9B97-FC00434BB82D}" dt="2023-09-18T11:31:27.813" v="87" actId="20577"/>
        <pc:sldMkLst>
          <pc:docMk/>
          <pc:sldMk cId="3865604425" sldId="269"/>
        </pc:sldMkLst>
        <pc:spChg chg="mod">
          <ac:chgData name="Hp Unit" userId="86ec350514542ee1" providerId="LiveId" clId="{80AD77B3-6ABE-4801-9B97-FC00434BB82D}" dt="2023-09-18T11:31:02.525" v="68" actId="20577"/>
          <ac:spMkLst>
            <pc:docMk/>
            <pc:sldMk cId="3865604425" sldId="269"/>
            <ac:spMk id="2" creationId="{50B56A65-DE2E-FD48-9A1C-0F783976CA5F}"/>
          </ac:spMkLst>
        </pc:spChg>
        <pc:spChg chg="mod">
          <ac:chgData name="Hp Unit" userId="86ec350514542ee1" providerId="LiveId" clId="{80AD77B3-6ABE-4801-9B97-FC00434BB82D}" dt="2023-09-18T11:31:27.813" v="87" actId="20577"/>
          <ac:spMkLst>
            <pc:docMk/>
            <pc:sldMk cId="3865604425" sldId="269"/>
            <ac:spMk id="3" creationId="{1C78CFCA-B389-0DB3-8B99-D95A567A2C78}"/>
          </ac:spMkLst>
        </pc:spChg>
      </pc:sldChg>
      <pc:sldChg chg="modSp mod">
        <pc:chgData name="Hp Unit" userId="86ec350514542ee1" providerId="LiveId" clId="{80AD77B3-6ABE-4801-9B97-FC00434BB82D}" dt="2023-09-18T11:46:32.281" v="365" actId="13926"/>
        <pc:sldMkLst>
          <pc:docMk/>
          <pc:sldMk cId="4242329655" sldId="271"/>
        </pc:sldMkLst>
        <pc:spChg chg="mod">
          <ac:chgData name="Hp Unit" userId="86ec350514542ee1" providerId="LiveId" clId="{80AD77B3-6ABE-4801-9B97-FC00434BB82D}" dt="2023-09-18T11:46:32.281" v="365" actId="13926"/>
          <ac:spMkLst>
            <pc:docMk/>
            <pc:sldMk cId="4242329655" sldId="271"/>
            <ac:spMk id="3" creationId="{A3A3A173-DBD0-43C8-393D-F9AE34D00169}"/>
          </ac:spMkLst>
        </pc:spChg>
      </pc:sldChg>
      <pc:sldChg chg="addSp modSp">
        <pc:chgData name="Hp Unit" userId="86ec350514542ee1" providerId="LiveId" clId="{80AD77B3-6ABE-4801-9B97-FC00434BB82D}" dt="2023-09-18T11:45:52.923" v="354"/>
        <pc:sldMkLst>
          <pc:docMk/>
          <pc:sldMk cId="0" sldId="273"/>
        </pc:sldMkLst>
        <pc:spChg chg="add mod">
          <ac:chgData name="Hp Unit" userId="86ec350514542ee1" providerId="LiveId" clId="{80AD77B3-6ABE-4801-9B97-FC00434BB82D}" dt="2023-09-18T11:45:52.923" v="354"/>
          <ac:spMkLst>
            <pc:docMk/>
            <pc:sldMk cId="0" sldId="273"/>
            <ac:spMk id="3" creationId="{F1FAAAD8-6C7A-BD78-8512-7E09CFA66446}"/>
          </ac:spMkLst>
        </pc:spChg>
      </pc:sldChg>
      <pc:sldChg chg="modSp add mod">
        <pc:chgData name="Hp Unit" userId="86ec350514542ee1" providerId="LiveId" clId="{80AD77B3-6ABE-4801-9B97-FC00434BB82D}" dt="2023-09-18T11:37:22.287" v="198" actId="404"/>
        <pc:sldMkLst>
          <pc:docMk/>
          <pc:sldMk cId="4211767549" sldId="274"/>
        </pc:sldMkLst>
        <pc:spChg chg="mod">
          <ac:chgData name="Hp Unit" userId="86ec350514542ee1" providerId="LiveId" clId="{80AD77B3-6ABE-4801-9B97-FC00434BB82D}" dt="2023-09-18T11:37:22.287" v="198" actId="404"/>
          <ac:spMkLst>
            <pc:docMk/>
            <pc:sldMk cId="4211767549" sldId="274"/>
            <ac:spMk id="6" creationId="{859C65F8-889E-7023-6213-68DAF1D8E2F0}"/>
          </ac:spMkLst>
        </pc:spChg>
      </pc:sldChg>
    </pc:docChg>
  </pc:docChgLst>
  <pc:docChgLst>
    <pc:chgData name="Kerri Cunningham" userId="d655ace8-ee12-4979-8db1-e11294b53c94" providerId="ADAL" clId="{199E46E1-816A-4C4F-85FD-87D594BE490B}"/>
    <pc:docChg chg="undo custSel addSld delSld modSld sldOrd delMainMaster">
      <pc:chgData name="Kerri Cunningham" userId="d655ace8-ee12-4979-8db1-e11294b53c94" providerId="ADAL" clId="{199E46E1-816A-4C4F-85FD-87D594BE490B}" dt="2023-09-09T05:11:00.109" v="641" actId="6549"/>
      <pc:docMkLst>
        <pc:docMk/>
      </pc:docMkLst>
      <pc:sldChg chg="addSp delSp modSp del mod ord">
        <pc:chgData name="Kerri Cunningham" userId="d655ace8-ee12-4979-8db1-e11294b53c94" providerId="ADAL" clId="{199E46E1-816A-4C4F-85FD-87D594BE490B}" dt="2023-09-09T01:58:45.581" v="141" actId="47"/>
        <pc:sldMkLst>
          <pc:docMk/>
          <pc:sldMk cId="0" sldId="256"/>
        </pc:sldMkLst>
        <pc:spChg chg="add del mod">
          <ac:chgData name="Kerri Cunningham" userId="d655ace8-ee12-4979-8db1-e11294b53c94" providerId="ADAL" clId="{199E46E1-816A-4C4F-85FD-87D594BE490B}" dt="2023-09-09T01:42:18.294" v="1" actId="478"/>
          <ac:spMkLst>
            <pc:docMk/>
            <pc:sldMk cId="0" sldId="256"/>
            <ac:spMk id="3" creationId="{BD7EA473-7B15-E782-DDED-D70ACC26AED3}"/>
          </ac:spMkLst>
        </pc:spChg>
        <pc:spChg chg="del">
          <ac:chgData name="Kerri Cunningham" userId="d655ace8-ee12-4979-8db1-e11294b53c94" providerId="ADAL" clId="{199E46E1-816A-4C4F-85FD-87D594BE490B}" dt="2023-09-09T01:42:16.505" v="0" actId="478"/>
          <ac:spMkLst>
            <pc:docMk/>
            <pc:sldMk cId="0" sldId="256"/>
            <ac:spMk id="112" creationId="{00000000-0000-0000-0000-000000000000}"/>
          </ac:spMkLst>
        </pc:spChg>
        <pc:picChg chg="add mod">
          <ac:chgData name="Kerri Cunningham" userId="d655ace8-ee12-4979-8db1-e11294b53c94" providerId="ADAL" clId="{199E46E1-816A-4C4F-85FD-87D594BE490B}" dt="2023-09-09T01:45:07.061" v="52" actId="1076"/>
          <ac:picMkLst>
            <pc:docMk/>
            <pc:sldMk cId="0" sldId="256"/>
            <ac:picMk id="4" creationId="{1E53580B-F831-C45C-B811-D583044B491B}"/>
          </ac:picMkLst>
        </pc:picChg>
      </pc:sldChg>
      <pc:sldChg chg="addSp delSp modSp mod">
        <pc:chgData name="Kerri Cunningham" userId="d655ace8-ee12-4979-8db1-e11294b53c94" providerId="ADAL" clId="{199E46E1-816A-4C4F-85FD-87D594BE490B}" dt="2023-09-09T04:20:34.613" v="529" actId="13926"/>
        <pc:sldMkLst>
          <pc:docMk/>
          <pc:sldMk cId="0" sldId="257"/>
        </pc:sldMkLst>
        <pc:spChg chg="add del mod">
          <ac:chgData name="Kerri Cunningham" userId="d655ace8-ee12-4979-8db1-e11294b53c94" providerId="ADAL" clId="{199E46E1-816A-4C4F-85FD-87D594BE490B}" dt="2023-09-09T01:42:32.589" v="4" actId="478"/>
          <ac:spMkLst>
            <pc:docMk/>
            <pc:sldMk cId="0" sldId="257"/>
            <ac:spMk id="3" creationId="{1C30C293-E239-31A7-434E-4AE754508D31}"/>
          </ac:spMkLst>
        </pc:spChg>
        <pc:spChg chg="add mod">
          <ac:chgData name="Kerri Cunningham" userId="d655ace8-ee12-4979-8db1-e11294b53c94" providerId="ADAL" clId="{199E46E1-816A-4C4F-85FD-87D594BE490B}" dt="2023-09-09T04:20:34.613" v="529" actId="13926"/>
          <ac:spMkLst>
            <pc:docMk/>
            <pc:sldMk cId="0" sldId="257"/>
            <ac:spMk id="6" creationId="{356D8A48-8E43-CDC0-03CE-2EA4B7EB0B5C}"/>
          </ac:spMkLst>
        </pc:spChg>
        <pc:spChg chg="del">
          <ac:chgData name="Kerri Cunningham" userId="d655ace8-ee12-4979-8db1-e11294b53c94" providerId="ADAL" clId="{199E46E1-816A-4C4F-85FD-87D594BE490B}" dt="2023-09-09T01:42:29.799" v="3" actId="478"/>
          <ac:spMkLst>
            <pc:docMk/>
            <pc:sldMk cId="0" sldId="257"/>
            <ac:spMk id="450" creationId="{00000000-0000-0000-0000-000000000000}"/>
          </ac:spMkLst>
        </pc:spChg>
        <pc:spChg chg="del mod">
          <ac:chgData name="Kerri Cunningham" userId="d655ace8-ee12-4979-8db1-e11294b53c94" providerId="ADAL" clId="{199E46E1-816A-4C4F-85FD-87D594BE490B}" dt="2023-09-09T01:42:29.799" v="3" actId="478"/>
          <ac:spMkLst>
            <pc:docMk/>
            <pc:sldMk cId="0" sldId="257"/>
            <ac:spMk id="452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2:29.799" v="3" actId="478"/>
          <ac:spMkLst>
            <pc:docMk/>
            <pc:sldMk cId="0" sldId="257"/>
            <ac:spMk id="453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2:29.799" v="3" actId="478"/>
          <ac:spMkLst>
            <pc:docMk/>
            <pc:sldMk cId="0" sldId="257"/>
            <ac:spMk id="454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2:29.799" v="3" actId="478"/>
          <ac:grpSpMkLst>
            <pc:docMk/>
            <pc:sldMk cId="0" sldId="257"/>
            <ac:grpSpMk id="455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29.799" v="3" actId="478"/>
          <ac:grpSpMkLst>
            <pc:docMk/>
            <pc:sldMk cId="0" sldId="257"/>
            <ac:grpSpMk id="533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29.799" v="3" actId="478"/>
          <ac:grpSpMkLst>
            <pc:docMk/>
            <pc:sldMk cId="0" sldId="257"/>
            <ac:grpSpMk id="541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2:29.799" v="3" actId="478"/>
          <ac:graphicFrameMkLst>
            <pc:docMk/>
            <pc:sldMk cId="0" sldId="257"/>
            <ac:graphicFrameMk id="451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10.987" v="53"/>
          <ac:picMkLst>
            <pc:docMk/>
            <pc:sldMk cId="0" sldId="257"/>
            <ac:picMk id="4" creationId="{28754F80-727B-7F64-7E2D-EFE5AC7AD315}"/>
          </ac:picMkLst>
        </pc:picChg>
      </pc:sldChg>
      <pc:sldChg chg="addSp delSp modSp mod">
        <pc:chgData name="Kerri Cunningham" userId="d655ace8-ee12-4979-8db1-e11294b53c94" providerId="ADAL" clId="{199E46E1-816A-4C4F-85FD-87D594BE490B}" dt="2023-09-09T04:20:18.174" v="526" actId="13926"/>
        <pc:sldMkLst>
          <pc:docMk/>
          <pc:sldMk cId="0" sldId="258"/>
        </pc:sldMkLst>
        <pc:spChg chg="add del mod">
          <ac:chgData name="Kerri Cunningham" userId="d655ace8-ee12-4979-8db1-e11294b53c94" providerId="ADAL" clId="{199E46E1-816A-4C4F-85FD-87D594BE490B}" dt="2023-09-09T01:42:40.192" v="6" actId="478"/>
          <ac:spMkLst>
            <pc:docMk/>
            <pc:sldMk cId="0" sldId="258"/>
            <ac:spMk id="3" creationId="{31524411-5E34-D8F5-2C55-E3757F62AE5B}"/>
          </ac:spMkLst>
        </pc:spChg>
        <pc:spChg chg="add mod">
          <ac:chgData name="Kerri Cunningham" userId="d655ace8-ee12-4979-8db1-e11294b53c94" providerId="ADAL" clId="{199E46E1-816A-4C4F-85FD-87D594BE490B}" dt="2023-09-09T04:20:18.174" v="526" actId="13926"/>
          <ac:spMkLst>
            <pc:docMk/>
            <pc:sldMk cId="0" sldId="258"/>
            <ac:spMk id="6" creationId="{E452F363-F815-9433-BD13-E1DB9BAD462B}"/>
          </ac:spMkLst>
        </pc:spChg>
        <pc:spChg chg="del">
          <ac:chgData name="Kerri Cunningham" userId="d655ace8-ee12-4979-8db1-e11294b53c94" providerId="ADAL" clId="{199E46E1-816A-4C4F-85FD-87D594BE490B}" dt="2023-09-09T01:42:37.726" v="5" actId="478"/>
          <ac:spMkLst>
            <pc:docMk/>
            <pc:sldMk cId="0" sldId="258"/>
            <ac:spMk id="707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2:37.726" v="5" actId="478"/>
          <ac:grpSpMkLst>
            <pc:docMk/>
            <pc:sldMk cId="0" sldId="258"/>
            <ac:grpSpMk id="709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37.726" v="5" actId="478"/>
          <ac:grpSpMkLst>
            <pc:docMk/>
            <pc:sldMk cId="0" sldId="258"/>
            <ac:grpSpMk id="751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37.726" v="5" actId="478"/>
          <ac:grpSpMkLst>
            <pc:docMk/>
            <pc:sldMk cId="0" sldId="258"/>
            <ac:grpSpMk id="808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37.726" v="5" actId="478"/>
          <ac:grpSpMkLst>
            <pc:docMk/>
            <pc:sldMk cId="0" sldId="258"/>
            <ac:grpSpMk id="816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2:37.726" v="5" actId="478"/>
          <ac:graphicFrameMkLst>
            <pc:docMk/>
            <pc:sldMk cId="0" sldId="258"/>
            <ac:graphicFrameMk id="708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13.029" v="54"/>
          <ac:picMkLst>
            <pc:docMk/>
            <pc:sldMk cId="0" sldId="258"/>
            <ac:picMk id="4" creationId="{FC31A1C6-18C7-7AA8-21B4-516C3E37582B}"/>
          </ac:picMkLst>
        </pc:picChg>
      </pc:sldChg>
      <pc:sldChg chg="addSp delSp modSp mod">
        <pc:chgData name="Kerri Cunningham" userId="d655ace8-ee12-4979-8db1-e11294b53c94" providerId="ADAL" clId="{199E46E1-816A-4C4F-85FD-87D594BE490B}" dt="2023-09-09T04:20:14.256" v="525" actId="1076"/>
        <pc:sldMkLst>
          <pc:docMk/>
          <pc:sldMk cId="0" sldId="259"/>
        </pc:sldMkLst>
        <pc:spChg chg="add del mod">
          <ac:chgData name="Kerri Cunningham" userId="d655ace8-ee12-4979-8db1-e11294b53c94" providerId="ADAL" clId="{199E46E1-816A-4C4F-85FD-87D594BE490B}" dt="2023-09-09T01:42:49.149" v="8" actId="478"/>
          <ac:spMkLst>
            <pc:docMk/>
            <pc:sldMk cId="0" sldId="259"/>
            <ac:spMk id="3" creationId="{334B2D70-618C-5BC8-7EEB-090562415C36}"/>
          </ac:spMkLst>
        </pc:spChg>
        <pc:spChg chg="add mod">
          <ac:chgData name="Kerri Cunningham" userId="d655ace8-ee12-4979-8db1-e11294b53c94" providerId="ADAL" clId="{199E46E1-816A-4C4F-85FD-87D594BE490B}" dt="2023-09-09T04:20:14.256" v="525" actId="1076"/>
          <ac:spMkLst>
            <pc:docMk/>
            <pc:sldMk cId="0" sldId="259"/>
            <ac:spMk id="6" creationId="{859C65F8-889E-7023-6213-68DAF1D8E2F0}"/>
          </ac:spMkLst>
        </pc:spChg>
        <pc:spChg chg="del">
          <ac:chgData name="Kerri Cunningham" userId="d655ace8-ee12-4979-8db1-e11294b53c94" providerId="ADAL" clId="{199E46E1-816A-4C4F-85FD-87D594BE490B}" dt="2023-09-09T01:42:45.729" v="7" actId="478"/>
          <ac:spMkLst>
            <pc:docMk/>
            <pc:sldMk cId="0" sldId="259"/>
            <ac:spMk id="982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2:45.729" v="7" actId="478"/>
          <ac:grpSpMkLst>
            <pc:docMk/>
            <pc:sldMk cId="0" sldId="259"/>
            <ac:grpSpMk id="985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45.729" v="7" actId="478"/>
          <ac:grpSpMkLst>
            <pc:docMk/>
            <pc:sldMk cId="0" sldId="259"/>
            <ac:grpSpMk id="992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2:45.729" v="7" actId="478"/>
          <ac:graphicFrameMkLst>
            <pc:docMk/>
            <pc:sldMk cId="0" sldId="259"/>
            <ac:graphicFrameMk id="983" creationId="{00000000-0000-0000-0000-000000000000}"/>
          </ac:graphicFrameMkLst>
        </pc:graphicFrameChg>
        <pc:graphicFrameChg chg="del">
          <ac:chgData name="Kerri Cunningham" userId="d655ace8-ee12-4979-8db1-e11294b53c94" providerId="ADAL" clId="{199E46E1-816A-4C4F-85FD-87D594BE490B}" dt="2023-09-09T01:42:45.729" v="7" actId="478"/>
          <ac:graphicFrameMkLst>
            <pc:docMk/>
            <pc:sldMk cId="0" sldId="259"/>
            <ac:graphicFrameMk id="984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14.932" v="55"/>
          <ac:picMkLst>
            <pc:docMk/>
            <pc:sldMk cId="0" sldId="259"/>
            <ac:picMk id="4" creationId="{5CB6B925-2830-40CD-F155-6F0933293426}"/>
          </ac:picMkLst>
        </pc:picChg>
      </pc:sldChg>
      <pc:sldChg chg="addSp delSp modSp mod">
        <pc:chgData name="Kerri Cunningham" userId="d655ace8-ee12-4979-8db1-e11294b53c94" providerId="ADAL" clId="{199E46E1-816A-4C4F-85FD-87D594BE490B}" dt="2023-09-09T04:14:49.510" v="343" actId="1076"/>
        <pc:sldMkLst>
          <pc:docMk/>
          <pc:sldMk cId="0" sldId="260"/>
        </pc:sldMkLst>
        <pc:spChg chg="add del mod">
          <ac:chgData name="Kerri Cunningham" userId="d655ace8-ee12-4979-8db1-e11294b53c94" providerId="ADAL" clId="{199E46E1-816A-4C4F-85FD-87D594BE490B}" dt="2023-09-09T01:42:55.472" v="10" actId="478"/>
          <ac:spMkLst>
            <pc:docMk/>
            <pc:sldMk cId="0" sldId="260"/>
            <ac:spMk id="3" creationId="{60DD0C70-D2D7-E6BA-AEEA-298EBFD34EE1}"/>
          </ac:spMkLst>
        </pc:spChg>
        <pc:spChg chg="add mod">
          <ac:chgData name="Kerri Cunningham" userId="d655ace8-ee12-4979-8db1-e11294b53c94" providerId="ADAL" clId="{199E46E1-816A-4C4F-85FD-87D594BE490B}" dt="2023-09-09T04:14:49.510" v="343" actId="1076"/>
          <ac:spMkLst>
            <pc:docMk/>
            <pc:sldMk cId="0" sldId="260"/>
            <ac:spMk id="6" creationId="{B6B1D3A9-366E-EBD9-5860-46ADB7DD5B49}"/>
          </ac:spMkLst>
        </pc:spChg>
        <pc:spChg chg="add del mod">
          <ac:chgData name="Kerri Cunningham" userId="d655ace8-ee12-4979-8db1-e11294b53c94" providerId="ADAL" clId="{199E46E1-816A-4C4F-85FD-87D594BE490B}" dt="2023-09-09T04:13:47.339" v="316" actId="478"/>
          <ac:spMkLst>
            <pc:docMk/>
            <pc:sldMk cId="0" sldId="260"/>
            <ac:spMk id="8" creationId="{B720B7FE-49F0-A3AA-64EB-C9DF40BEEAC7}"/>
          </ac:spMkLst>
        </pc:spChg>
        <pc:spChg chg="del">
          <ac:chgData name="Kerri Cunningham" userId="d655ace8-ee12-4979-8db1-e11294b53c94" providerId="ADAL" clId="{199E46E1-816A-4C4F-85FD-87D594BE490B}" dt="2023-09-09T01:42:54.017" v="9" actId="478"/>
          <ac:spMkLst>
            <pc:docMk/>
            <pc:sldMk cId="0" sldId="260"/>
            <ac:spMk id="1025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2:54.017" v="9" actId="478"/>
          <ac:grpSpMkLst>
            <pc:docMk/>
            <pc:sldMk cId="0" sldId="260"/>
            <ac:grpSpMk id="1027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54.017" v="9" actId="478"/>
          <ac:grpSpMkLst>
            <pc:docMk/>
            <pc:sldMk cId="0" sldId="260"/>
            <ac:grpSpMk id="1035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54.017" v="9" actId="478"/>
          <ac:grpSpMkLst>
            <pc:docMk/>
            <pc:sldMk cId="0" sldId="260"/>
            <ac:grpSpMk id="1042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2:54.017" v="9" actId="478"/>
          <ac:graphicFrameMkLst>
            <pc:docMk/>
            <pc:sldMk cId="0" sldId="260"/>
            <ac:graphicFrameMk id="1026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17.711" v="56"/>
          <ac:picMkLst>
            <pc:docMk/>
            <pc:sldMk cId="0" sldId="260"/>
            <ac:picMk id="4" creationId="{661DDD37-7418-1AFE-2291-DD51ABDD8F21}"/>
          </ac:picMkLst>
        </pc:picChg>
        <pc:picChg chg="add mod">
          <ac:chgData name="Kerri Cunningham" userId="d655ace8-ee12-4979-8db1-e11294b53c94" providerId="ADAL" clId="{199E46E1-816A-4C4F-85FD-87D594BE490B}" dt="2023-09-09T04:14:32.118" v="336" actId="1076"/>
          <ac:picMkLst>
            <pc:docMk/>
            <pc:sldMk cId="0" sldId="260"/>
            <ac:picMk id="10" creationId="{AC6CB469-5236-FC17-139B-19FF0607751D}"/>
          </ac:picMkLst>
        </pc:picChg>
      </pc:sldChg>
      <pc:sldChg chg="addSp delSp modSp mod ord">
        <pc:chgData name="Kerri Cunningham" userId="d655ace8-ee12-4979-8db1-e11294b53c94" providerId="ADAL" clId="{199E46E1-816A-4C4F-85FD-87D594BE490B}" dt="2023-09-09T04:20:22.901" v="527" actId="13926"/>
        <pc:sldMkLst>
          <pc:docMk/>
          <pc:sldMk cId="0" sldId="261"/>
        </pc:sldMkLst>
        <pc:spChg chg="add del mod">
          <ac:chgData name="Kerri Cunningham" userId="d655ace8-ee12-4979-8db1-e11294b53c94" providerId="ADAL" clId="{199E46E1-816A-4C4F-85FD-87D594BE490B}" dt="2023-09-09T01:43:06.031" v="12" actId="478"/>
          <ac:spMkLst>
            <pc:docMk/>
            <pc:sldMk cId="0" sldId="261"/>
            <ac:spMk id="3" creationId="{EE1D4989-5C4F-D30C-EC82-E8DB678E01B0}"/>
          </ac:spMkLst>
        </pc:spChg>
        <pc:spChg chg="add mod">
          <ac:chgData name="Kerri Cunningham" userId="d655ace8-ee12-4979-8db1-e11294b53c94" providerId="ADAL" clId="{199E46E1-816A-4C4F-85FD-87D594BE490B}" dt="2023-09-09T04:20:22.901" v="527" actId="13926"/>
          <ac:spMkLst>
            <pc:docMk/>
            <pc:sldMk cId="0" sldId="261"/>
            <ac:spMk id="6" creationId="{F2A4AF7B-1DBC-3AE7-16E1-70B2C7D7F6A6}"/>
          </ac:spMkLst>
        </pc:spChg>
        <pc:spChg chg="del">
          <ac:chgData name="Kerri Cunningham" userId="d655ace8-ee12-4979-8db1-e11294b53c94" providerId="ADAL" clId="{199E46E1-816A-4C4F-85FD-87D594BE490B}" dt="2023-09-09T01:43:02.645" v="11" actId="478"/>
          <ac:spMkLst>
            <pc:docMk/>
            <pc:sldMk cId="0" sldId="261"/>
            <ac:spMk id="1068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3:02.645" v="11" actId="478"/>
          <ac:grpSpMkLst>
            <pc:docMk/>
            <pc:sldMk cId="0" sldId="261"/>
            <ac:grpSpMk id="1070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02.645" v="11" actId="478"/>
          <ac:grpSpMkLst>
            <pc:docMk/>
            <pc:sldMk cId="0" sldId="261"/>
            <ac:grpSpMk id="1148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02.645" v="11" actId="478"/>
          <ac:grpSpMkLst>
            <pc:docMk/>
            <pc:sldMk cId="0" sldId="261"/>
            <ac:grpSpMk id="1156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3:02.645" v="11" actId="478"/>
          <ac:graphicFrameMkLst>
            <pc:docMk/>
            <pc:sldMk cId="0" sldId="261"/>
            <ac:graphicFrameMk id="1069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19.461" v="57"/>
          <ac:picMkLst>
            <pc:docMk/>
            <pc:sldMk cId="0" sldId="261"/>
            <ac:picMk id="4" creationId="{703BF75A-E97B-E40D-4F83-228C1464957A}"/>
          </ac:picMkLst>
        </pc:picChg>
        <pc:picChg chg="add mod">
          <ac:chgData name="Kerri Cunningham" userId="d655ace8-ee12-4979-8db1-e11294b53c94" providerId="ADAL" clId="{199E46E1-816A-4C4F-85FD-87D594BE490B}" dt="2023-09-09T04:11:55.916" v="257" actId="1076"/>
          <ac:picMkLst>
            <pc:docMk/>
            <pc:sldMk cId="0" sldId="261"/>
            <ac:picMk id="8" creationId="{93EAA7B6-E240-60DB-83EA-F26694F2BC8B}"/>
          </ac:picMkLst>
        </pc:picChg>
      </pc:sldChg>
      <pc:sldChg chg="addSp delSp modSp mod ord">
        <pc:chgData name="Kerri Cunningham" userId="d655ace8-ee12-4979-8db1-e11294b53c94" providerId="ADAL" clId="{199E46E1-816A-4C4F-85FD-87D594BE490B}" dt="2023-09-09T04:19:53.221" v="519" actId="13926"/>
        <pc:sldMkLst>
          <pc:docMk/>
          <pc:sldMk cId="0" sldId="262"/>
        </pc:sldMkLst>
        <pc:spChg chg="add del mod">
          <ac:chgData name="Kerri Cunningham" userId="d655ace8-ee12-4979-8db1-e11294b53c94" providerId="ADAL" clId="{199E46E1-816A-4C4F-85FD-87D594BE490B}" dt="2023-09-09T01:44:24.361" v="43" actId="478"/>
          <ac:spMkLst>
            <pc:docMk/>
            <pc:sldMk cId="0" sldId="262"/>
            <ac:spMk id="3" creationId="{09CF406B-1043-FF11-6DDB-B6C485020061}"/>
          </ac:spMkLst>
        </pc:spChg>
        <pc:spChg chg="add mod">
          <ac:chgData name="Kerri Cunningham" userId="d655ace8-ee12-4979-8db1-e11294b53c94" providerId="ADAL" clId="{199E46E1-816A-4C4F-85FD-87D594BE490B}" dt="2023-09-09T04:19:53.221" v="519" actId="13926"/>
          <ac:spMkLst>
            <pc:docMk/>
            <pc:sldMk cId="0" sldId="262"/>
            <ac:spMk id="7" creationId="{27248F67-E18B-C0CF-0107-7EF410CC922F}"/>
          </ac:spMkLst>
        </pc:spChg>
        <pc:spChg chg="add mod">
          <ac:chgData name="Kerri Cunningham" userId="d655ace8-ee12-4979-8db1-e11294b53c94" providerId="ADAL" clId="{199E46E1-816A-4C4F-85FD-87D594BE490B}" dt="2023-09-09T04:19:47.356" v="517" actId="571"/>
          <ac:spMkLst>
            <pc:docMk/>
            <pc:sldMk cId="0" sldId="262"/>
            <ac:spMk id="8" creationId="{EDE6E9C8-0EE2-B913-B2FB-D1E312C1B087}"/>
          </ac:spMkLst>
        </pc:spChg>
        <pc:spChg chg="del">
          <ac:chgData name="Kerri Cunningham" userId="d655ace8-ee12-4979-8db1-e11294b53c94" providerId="ADAL" clId="{199E46E1-816A-4C4F-85FD-87D594BE490B}" dt="2023-09-09T01:44:21.924" v="42" actId="478"/>
          <ac:spMkLst>
            <pc:docMk/>
            <pc:sldMk cId="0" sldId="262"/>
            <ac:spMk id="1322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4:21.924" v="42" actId="478"/>
          <ac:grpSpMkLst>
            <pc:docMk/>
            <pc:sldMk cId="0" sldId="262"/>
            <ac:grpSpMk id="1325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21.924" v="42" actId="478"/>
          <ac:grpSpMkLst>
            <pc:docMk/>
            <pc:sldMk cId="0" sldId="262"/>
            <ac:grpSpMk id="1367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21.924" v="42" actId="478"/>
          <ac:grpSpMkLst>
            <pc:docMk/>
            <pc:sldMk cId="0" sldId="262"/>
            <ac:grpSpMk id="1389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4:21.924" v="42" actId="478"/>
          <ac:graphicFrameMkLst>
            <pc:docMk/>
            <pc:sldMk cId="0" sldId="262"/>
            <ac:graphicFrameMk id="1323" creationId="{00000000-0000-0000-0000-000000000000}"/>
          </ac:graphicFrameMkLst>
        </pc:graphicFrameChg>
        <pc:graphicFrameChg chg="del">
          <ac:chgData name="Kerri Cunningham" userId="d655ace8-ee12-4979-8db1-e11294b53c94" providerId="ADAL" clId="{199E46E1-816A-4C4F-85FD-87D594BE490B}" dt="2023-09-09T01:44:21.924" v="42" actId="478"/>
          <ac:graphicFrameMkLst>
            <pc:docMk/>
            <pc:sldMk cId="0" sldId="262"/>
            <ac:graphicFrameMk id="1324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21.636" v="58"/>
          <ac:picMkLst>
            <pc:docMk/>
            <pc:sldMk cId="0" sldId="262"/>
            <ac:picMk id="4" creationId="{650E3EF7-A053-80F3-031D-7FC601FF6D13}"/>
          </ac:picMkLst>
        </pc:picChg>
        <pc:picChg chg="add del mod">
          <ac:chgData name="Kerri Cunningham" userId="d655ace8-ee12-4979-8db1-e11294b53c94" providerId="ADAL" clId="{199E46E1-816A-4C4F-85FD-87D594BE490B}" dt="2023-09-09T01:45:27.489" v="60" actId="21"/>
          <ac:picMkLst>
            <pc:docMk/>
            <pc:sldMk cId="0" sldId="262"/>
            <ac:picMk id="5" creationId="{83550E2D-20A1-223E-E4E8-7036063E0C1C}"/>
          </ac:picMkLst>
        </pc:picChg>
      </pc:sldChg>
      <pc:sldChg chg="addSp delSp modSp mod ord">
        <pc:chgData name="Kerri Cunningham" userId="d655ace8-ee12-4979-8db1-e11294b53c94" providerId="ADAL" clId="{199E46E1-816A-4C4F-85FD-87D594BE490B}" dt="2023-09-09T04:19:59.166" v="520" actId="13926"/>
        <pc:sldMkLst>
          <pc:docMk/>
          <pc:sldMk cId="0" sldId="263"/>
        </pc:sldMkLst>
        <pc:spChg chg="add del mod">
          <ac:chgData name="Kerri Cunningham" userId="d655ace8-ee12-4979-8db1-e11294b53c94" providerId="ADAL" clId="{199E46E1-816A-4C4F-85FD-87D594BE490B}" dt="2023-09-09T01:44:31.136" v="45" actId="478"/>
          <ac:spMkLst>
            <pc:docMk/>
            <pc:sldMk cId="0" sldId="263"/>
            <ac:spMk id="3" creationId="{6829066A-056D-9D8F-3263-A5251045B422}"/>
          </ac:spMkLst>
        </pc:spChg>
        <pc:spChg chg="add mod">
          <ac:chgData name="Kerri Cunningham" userId="d655ace8-ee12-4979-8db1-e11294b53c94" providerId="ADAL" clId="{199E46E1-816A-4C4F-85FD-87D594BE490B}" dt="2023-09-09T04:19:59.166" v="520" actId="13926"/>
          <ac:spMkLst>
            <pc:docMk/>
            <pc:sldMk cId="0" sldId="263"/>
            <ac:spMk id="6" creationId="{64C976C9-98B1-0115-8967-7FFE3D050936}"/>
          </ac:spMkLst>
        </pc:spChg>
        <pc:spChg chg="del">
          <ac:chgData name="Kerri Cunningham" userId="d655ace8-ee12-4979-8db1-e11294b53c94" providerId="ADAL" clId="{199E46E1-816A-4C4F-85FD-87D594BE490B}" dt="2023-09-09T01:44:27.841" v="44" actId="478"/>
          <ac:spMkLst>
            <pc:docMk/>
            <pc:sldMk cId="0" sldId="263"/>
            <ac:spMk id="1450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4:27.841" v="44" actId="478"/>
          <ac:grpSpMkLst>
            <pc:docMk/>
            <pc:sldMk cId="0" sldId="263"/>
            <ac:grpSpMk id="1452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27.841" v="44" actId="478"/>
          <ac:grpSpMkLst>
            <pc:docMk/>
            <pc:sldMk cId="0" sldId="263"/>
            <ac:grpSpMk id="1530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27.841" v="44" actId="478"/>
          <ac:grpSpMkLst>
            <pc:docMk/>
            <pc:sldMk cId="0" sldId="263"/>
            <ac:grpSpMk id="1559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4:27.841" v="44" actId="478"/>
          <ac:graphicFrameMkLst>
            <pc:docMk/>
            <pc:sldMk cId="0" sldId="263"/>
            <ac:graphicFrameMk id="1451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34.634" v="62" actId="1076"/>
          <ac:picMkLst>
            <pc:docMk/>
            <pc:sldMk cId="0" sldId="263"/>
            <ac:picMk id="4" creationId="{B1AA370E-7813-6B4C-13D3-835D35EE5092}"/>
          </ac:picMkLst>
        </pc:picChg>
      </pc:sldChg>
      <pc:sldChg chg="addSp delSp modSp mod">
        <pc:chgData name="Kerri Cunningham" userId="d655ace8-ee12-4979-8db1-e11294b53c94" providerId="ADAL" clId="{199E46E1-816A-4C4F-85FD-87D594BE490B}" dt="2023-09-09T04:19:34.165" v="515" actId="13926"/>
        <pc:sldMkLst>
          <pc:docMk/>
          <pc:sldMk cId="0" sldId="264"/>
        </pc:sldMkLst>
        <pc:spChg chg="add del mod">
          <ac:chgData name="Kerri Cunningham" userId="d655ace8-ee12-4979-8db1-e11294b53c94" providerId="ADAL" clId="{199E46E1-816A-4C4F-85FD-87D594BE490B}" dt="2023-09-09T01:44:40.728" v="48" actId="478"/>
          <ac:spMkLst>
            <pc:docMk/>
            <pc:sldMk cId="0" sldId="264"/>
            <ac:spMk id="3" creationId="{5160B7E0-4403-18FB-184B-3E93A3937812}"/>
          </ac:spMkLst>
        </pc:spChg>
        <pc:spChg chg="del mod">
          <ac:chgData name="Kerri Cunningham" userId="d655ace8-ee12-4979-8db1-e11294b53c94" providerId="ADAL" clId="{199E46E1-816A-4C4F-85FD-87D594BE490B}" dt="2023-09-09T01:44:37.717" v="47" actId="478"/>
          <ac:spMkLst>
            <pc:docMk/>
            <pc:sldMk cId="0" sldId="264"/>
            <ac:spMk id="1574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4:37.717" v="47" actId="478"/>
          <ac:grpSpMkLst>
            <pc:docMk/>
            <pc:sldMk cId="0" sldId="264"/>
            <ac:grpSpMk id="1576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37.717" v="47" actId="478"/>
          <ac:grpSpMkLst>
            <pc:docMk/>
            <pc:sldMk cId="0" sldId="264"/>
            <ac:grpSpMk id="1583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37.717" v="47" actId="478"/>
          <ac:grpSpMkLst>
            <pc:docMk/>
            <pc:sldMk cId="0" sldId="264"/>
            <ac:grpSpMk id="1745" creationId="{00000000-0000-0000-0000-000000000000}"/>
          </ac:grpSpMkLst>
        </pc:grpChg>
        <pc:graphicFrameChg chg="add mod modGraphic">
          <ac:chgData name="Kerri Cunningham" userId="d655ace8-ee12-4979-8db1-e11294b53c94" providerId="ADAL" clId="{199E46E1-816A-4C4F-85FD-87D594BE490B}" dt="2023-09-09T04:19:34.165" v="515" actId="13926"/>
          <ac:graphicFrameMkLst>
            <pc:docMk/>
            <pc:sldMk cId="0" sldId="264"/>
            <ac:graphicFrameMk id="5" creationId="{4757B795-7D02-7F74-3DD9-1F5EB8AD16E1}"/>
          </ac:graphicFrameMkLst>
        </pc:graphicFrameChg>
        <pc:graphicFrameChg chg="del">
          <ac:chgData name="Kerri Cunningham" userId="d655ace8-ee12-4979-8db1-e11294b53c94" providerId="ADAL" clId="{199E46E1-816A-4C4F-85FD-87D594BE490B}" dt="2023-09-09T01:44:37.717" v="47" actId="478"/>
          <ac:graphicFrameMkLst>
            <pc:docMk/>
            <pc:sldMk cId="0" sldId="264"/>
            <ac:graphicFrameMk id="1575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45.535" v="63"/>
          <ac:picMkLst>
            <pc:docMk/>
            <pc:sldMk cId="0" sldId="264"/>
            <ac:picMk id="4" creationId="{31BD0B3D-30C5-9510-98C4-C96EF73044C8}"/>
          </ac:picMkLst>
        </pc:picChg>
        <pc:picChg chg="add mod">
          <ac:chgData name="Kerri Cunningham" userId="d655ace8-ee12-4979-8db1-e11294b53c94" providerId="ADAL" clId="{199E46E1-816A-4C4F-85FD-87D594BE490B}" dt="2023-09-09T04:16:44.451" v="391" actId="1076"/>
          <ac:picMkLst>
            <pc:docMk/>
            <pc:sldMk cId="0" sldId="264"/>
            <ac:picMk id="6" creationId="{E81A8C25-0E7B-1AE8-DDEF-29771B841192}"/>
          </ac:picMkLst>
        </pc:picChg>
      </pc:sldChg>
      <pc:sldChg chg="addSp delSp modSp mod">
        <pc:chgData name="Kerri Cunningham" userId="d655ace8-ee12-4979-8db1-e11294b53c94" providerId="ADAL" clId="{199E46E1-816A-4C4F-85FD-87D594BE490B}" dt="2023-09-09T04:19:30.057" v="514" actId="13926"/>
        <pc:sldMkLst>
          <pc:docMk/>
          <pc:sldMk cId="0" sldId="265"/>
        </pc:sldMkLst>
        <pc:spChg chg="add del mod">
          <ac:chgData name="Kerri Cunningham" userId="d655ace8-ee12-4979-8db1-e11294b53c94" providerId="ADAL" clId="{199E46E1-816A-4C4F-85FD-87D594BE490B}" dt="2023-09-09T01:44:46.344" v="50" actId="478"/>
          <ac:spMkLst>
            <pc:docMk/>
            <pc:sldMk cId="0" sldId="265"/>
            <ac:spMk id="3" creationId="{B4703AD5-EBED-1099-0625-79F581F808BF}"/>
          </ac:spMkLst>
        </pc:spChg>
        <pc:spChg chg="add mod">
          <ac:chgData name="Kerri Cunningham" userId="d655ace8-ee12-4979-8db1-e11294b53c94" providerId="ADAL" clId="{199E46E1-816A-4C4F-85FD-87D594BE490B}" dt="2023-09-09T04:19:30.057" v="514" actId="13926"/>
          <ac:spMkLst>
            <pc:docMk/>
            <pc:sldMk cId="0" sldId="265"/>
            <ac:spMk id="7" creationId="{067BB80F-3839-0A25-349F-C21D3C46B741}"/>
          </ac:spMkLst>
        </pc:spChg>
        <pc:spChg chg="add del">
          <ac:chgData name="Kerri Cunningham" userId="d655ace8-ee12-4979-8db1-e11294b53c94" providerId="ADAL" clId="{199E46E1-816A-4C4F-85FD-87D594BE490B}" dt="2023-09-09T04:17:30.095" v="417" actId="22"/>
          <ac:spMkLst>
            <pc:docMk/>
            <pc:sldMk cId="0" sldId="265"/>
            <ac:spMk id="9" creationId="{49E7DDDB-8D7E-0F4C-F553-020BA272442B}"/>
          </ac:spMkLst>
        </pc:spChg>
        <pc:spChg chg="del">
          <ac:chgData name="Kerri Cunningham" userId="d655ace8-ee12-4979-8db1-e11294b53c94" providerId="ADAL" clId="{199E46E1-816A-4C4F-85FD-87D594BE490B}" dt="2023-09-09T01:44:44.776" v="49" actId="478"/>
          <ac:spMkLst>
            <pc:docMk/>
            <pc:sldMk cId="0" sldId="265"/>
            <ac:spMk id="1757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4:44.776" v="49" actId="478"/>
          <ac:grpSpMkLst>
            <pc:docMk/>
            <pc:sldMk cId="0" sldId="265"/>
            <ac:grpSpMk id="1760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44.776" v="49" actId="478"/>
          <ac:grpSpMkLst>
            <pc:docMk/>
            <pc:sldMk cId="0" sldId="265"/>
            <ac:grpSpMk id="1838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44.776" v="49" actId="478"/>
          <ac:grpSpMkLst>
            <pc:docMk/>
            <pc:sldMk cId="0" sldId="265"/>
            <ac:grpSpMk id="1867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4:44.776" v="49" actId="478"/>
          <ac:graphicFrameMkLst>
            <pc:docMk/>
            <pc:sldMk cId="0" sldId="265"/>
            <ac:graphicFrameMk id="1758" creationId="{00000000-0000-0000-0000-000000000000}"/>
          </ac:graphicFrameMkLst>
        </pc:graphicFrameChg>
        <pc:graphicFrameChg chg="del">
          <ac:chgData name="Kerri Cunningham" userId="d655ace8-ee12-4979-8db1-e11294b53c94" providerId="ADAL" clId="{199E46E1-816A-4C4F-85FD-87D594BE490B}" dt="2023-09-09T01:44:44.776" v="49" actId="478"/>
          <ac:graphicFrameMkLst>
            <pc:docMk/>
            <pc:sldMk cId="0" sldId="265"/>
            <ac:graphicFrameMk id="1759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48.225" v="64"/>
          <ac:picMkLst>
            <pc:docMk/>
            <pc:sldMk cId="0" sldId="265"/>
            <ac:picMk id="4" creationId="{84356A0C-FDD0-D4B1-FA99-6B59770316C0}"/>
          </ac:picMkLst>
        </pc:picChg>
        <pc:picChg chg="add del mod">
          <ac:chgData name="Kerri Cunningham" userId="d655ace8-ee12-4979-8db1-e11294b53c94" providerId="ADAL" clId="{199E46E1-816A-4C4F-85FD-87D594BE490B}" dt="2023-09-09T01:45:51.918" v="66"/>
          <ac:picMkLst>
            <pc:docMk/>
            <pc:sldMk cId="0" sldId="265"/>
            <ac:picMk id="5" creationId="{B0EBB927-E146-DF01-76B2-736D8C928A7D}"/>
          </ac:picMkLst>
        </pc:picChg>
      </pc:sldChg>
      <pc:sldChg chg="addSp delSp modSp mod ord">
        <pc:chgData name="Kerri Cunningham" userId="d655ace8-ee12-4979-8db1-e11294b53c94" providerId="ADAL" clId="{199E46E1-816A-4C4F-85FD-87D594BE490B}" dt="2023-09-09T04:21:15.350" v="542" actId="1076"/>
        <pc:sldMkLst>
          <pc:docMk/>
          <pc:sldMk cId="0" sldId="266"/>
        </pc:sldMkLst>
        <pc:spChg chg="add del mod">
          <ac:chgData name="Kerri Cunningham" userId="d655ace8-ee12-4979-8db1-e11294b53c94" providerId="ADAL" clId="{199E46E1-816A-4C4F-85FD-87D594BE490B}" dt="2023-09-09T01:44:11.338" v="40" actId="478"/>
          <ac:spMkLst>
            <pc:docMk/>
            <pc:sldMk cId="0" sldId="266"/>
            <ac:spMk id="3" creationId="{C6BB2441-989B-CDF2-B4D5-018B8A4A0720}"/>
          </ac:spMkLst>
        </pc:spChg>
        <pc:spChg chg="add mod">
          <ac:chgData name="Kerri Cunningham" userId="d655ace8-ee12-4979-8db1-e11294b53c94" providerId="ADAL" clId="{199E46E1-816A-4C4F-85FD-87D594BE490B}" dt="2023-09-09T04:21:15.350" v="542" actId="1076"/>
          <ac:spMkLst>
            <pc:docMk/>
            <pc:sldMk cId="0" sldId="266"/>
            <ac:spMk id="6" creationId="{22F23076-A9D4-3AF2-DE1A-F8EDA3D01F55}"/>
          </ac:spMkLst>
        </pc:spChg>
        <pc:spChg chg="del">
          <ac:chgData name="Kerri Cunningham" userId="d655ace8-ee12-4979-8db1-e11294b53c94" providerId="ADAL" clId="{199E46E1-816A-4C4F-85FD-87D594BE490B}" dt="2023-09-09T01:44:09.132" v="39" actId="478"/>
          <ac:spMkLst>
            <pc:docMk/>
            <pc:sldMk cId="0" sldId="266"/>
            <ac:spMk id="1878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4:09.132" v="39" actId="478"/>
          <ac:grpSpMkLst>
            <pc:docMk/>
            <pc:sldMk cId="0" sldId="266"/>
            <ac:grpSpMk id="1880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09.132" v="39" actId="478"/>
          <ac:grpSpMkLst>
            <pc:docMk/>
            <pc:sldMk cId="0" sldId="266"/>
            <ac:grpSpMk id="1888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4:09.132" v="39" actId="478"/>
          <ac:graphicFrameMkLst>
            <pc:docMk/>
            <pc:sldMk cId="0" sldId="266"/>
            <ac:graphicFrameMk id="1879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54.770" v="67"/>
          <ac:picMkLst>
            <pc:docMk/>
            <pc:sldMk cId="0" sldId="266"/>
            <ac:picMk id="4" creationId="{B98305B4-9EDC-5DA8-372E-17208F6A797D}"/>
          </ac:picMkLst>
        </pc:picChg>
      </pc:sldChg>
      <pc:sldChg chg="addSp delSp modSp mod ord">
        <pc:chgData name="Kerri Cunningham" userId="d655ace8-ee12-4979-8db1-e11294b53c94" providerId="ADAL" clId="{199E46E1-816A-4C4F-85FD-87D594BE490B}" dt="2023-09-09T04:20:53.206" v="534" actId="1076"/>
        <pc:sldMkLst>
          <pc:docMk/>
          <pc:sldMk cId="0" sldId="267"/>
        </pc:sldMkLst>
        <pc:spChg chg="add del mod">
          <ac:chgData name="Kerri Cunningham" userId="d655ace8-ee12-4979-8db1-e11294b53c94" providerId="ADAL" clId="{199E46E1-816A-4C4F-85FD-87D594BE490B}" dt="2023-09-09T01:44:05.368" v="38" actId="478"/>
          <ac:spMkLst>
            <pc:docMk/>
            <pc:sldMk cId="0" sldId="267"/>
            <ac:spMk id="3" creationId="{F7688011-F0B4-8381-9BB3-9BCF425ABA47}"/>
          </ac:spMkLst>
        </pc:spChg>
        <pc:spChg chg="add del mod">
          <ac:chgData name="Kerri Cunningham" userId="d655ace8-ee12-4979-8db1-e11294b53c94" providerId="ADAL" clId="{199E46E1-816A-4C4F-85FD-87D594BE490B}" dt="2023-09-09T01:44:05.368" v="38" actId="478"/>
          <ac:spMkLst>
            <pc:docMk/>
            <pc:sldMk cId="0" sldId="267"/>
            <ac:spMk id="5" creationId="{A3DB3076-406C-A36D-83C3-DAB650C88535}"/>
          </ac:spMkLst>
        </pc:spChg>
        <pc:spChg chg="add del mod">
          <ac:chgData name="Kerri Cunningham" userId="d655ace8-ee12-4979-8db1-e11294b53c94" providerId="ADAL" clId="{199E46E1-816A-4C4F-85FD-87D594BE490B}" dt="2023-09-09T01:44:05.368" v="38" actId="478"/>
          <ac:spMkLst>
            <pc:docMk/>
            <pc:sldMk cId="0" sldId="267"/>
            <ac:spMk id="7" creationId="{73C415F8-E0CC-B0A2-9B02-2C044517DDA4}"/>
          </ac:spMkLst>
        </pc:spChg>
        <pc:spChg chg="add del mod">
          <ac:chgData name="Kerri Cunningham" userId="d655ace8-ee12-4979-8db1-e11294b53c94" providerId="ADAL" clId="{199E46E1-816A-4C4F-85FD-87D594BE490B}" dt="2023-09-09T01:44:05.368" v="38" actId="478"/>
          <ac:spMkLst>
            <pc:docMk/>
            <pc:sldMk cId="0" sldId="267"/>
            <ac:spMk id="9" creationId="{60777668-AE09-D962-3428-E430BBA6BD31}"/>
          </ac:spMkLst>
        </pc:spChg>
        <pc:spChg chg="add del mod">
          <ac:chgData name="Kerri Cunningham" userId="d655ace8-ee12-4979-8db1-e11294b53c94" providerId="ADAL" clId="{199E46E1-816A-4C4F-85FD-87D594BE490B}" dt="2023-09-09T01:44:05.368" v="38" actId="478"/>
          <ac:spMkLst>
            <pc:docMk/>
            <pc:sldMk cId="0" sldId="267"/>
            <ac:spMk id="11" creationId="{8A949729-3AD9-D202-420E-14628B8D9D75}"/>
          </ac:spMkLst>
        </pc:spChg>
        <pc:spChg chg="add del mod">
          <ac:chgData name="Kerri Cunningham" userId="d655ace8-ee12-4979-8db1-e11294b53c94" providerId="ADAL" clId="{199E46E1-816A-4C4F-85FD-87D594BE490B}" dt="2023-09-09T01:48:44.297" v="112" actId="21"/>
          <ac:spMkLst>
            <pc:docMk/>
            <pc:sldMk cId="0" sldId="267"/>
            <ac:spMk id="13" creationId="{A4ABA9CA-AC3A-915C-F0B0-A94628591A41}"/>
          </ac:spMkLst>
        </pc:spChg>
        <pc:spChg chg="add del mod">
          <ac:chgData name="Kerri Cunningham" userId="d655ace8-ee12-4979-8db1-e11294b53c94" providerId="ADAL" clId="{199E46E1-816A-4C4F-85FD-87D594BE490B}" dt="2023-09-09T01:48:44.297" v="112" actId="21"/>
          <ac:spMkLst>
            <pc:docMk/>
            <pc:sldMk cId="0" sldId="267"/>
            <ac:spMk id="14" creationId="{3F27CBA2-41AC-7360-87F6-88FC72E90E13}"/>
          </ac:spMkLst>
        </pc:spChg>
        <pc:spChg chg="add mod">
          <ac:chgData name="Kerri Cunningham" userId="d655ace8-ee12-4979-8db1-e11294b53c94" providerId="ADAL" clId="{199E46E1-816A-4C4F-85FD-87D594BE490B}" dt="2023-09-09T04:20:53.206" v="534" actId="1076"/>
          <ac:spMkLst>
            <pc:docMk/>
            <pc:sldMk cId="0" sldId="267"/>
            <ac:spMk id="16" creationId="{403CC2A8-6556-069E-2F28-A5F8D554B8C5}"/>
          </ac:spMkLst>
        </pc:spChg>
        <pc:spChg chg="del">
          <ac:chgData name="Kerri Cunningham" userId="d655ace8-ee12-4979-8db1-e11294b53c94" providerId="ADAL" clId="{199E46E1-816A-4C4F-85FD-87D594BE490B}" dt="2023-09-09T01:44:02.828" v="37" actId="478"/>
          <ac:spMkLst>
            <pc:docMk/>
            <pc:sldMk cId="0" sldId="267"/>
            <ac:spMk id="1949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4:02.828" v="37" actId="478"/>
          <ac:spMkLst>
            <pc:docMk/>
            <pc:sldMk cId="0" sldId="267"/>
            <ac:spMk id="1950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4:02.828" v="37" actId="478"/>
          <ac:spMkLst>
            <pc:docMk/>
            <pc:sldMk cId="0" sldId="267"/>
            <ac:spMk id="1951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4:02.828" v="37" actId="478"/>
          <ac:spMkLst>
            <pc:docMk/>
            <pc:sldMk cId="0" sldId="267"/>
            <ac:spMk id="1952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4:02.828" v="37" actId="478"/>
          <ac:spMkLst>
            <pc:docMk/>
            <pc:sldMk cId="0" sldId="267"/>
            <ac:spMk id="1953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4:02.828" v="37" actId="478"/>
          <ac:grpSpMkLst>
            <pc:docMk/>
            <pc:sldMk cId="0" sldId="267"/>
            <ac:grpSpMk id="1954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02.828" v="37" actId="478"/>
          <ac:grpSpMkLst>
            <pc:docMk/>
            <pc:sldMk cId="0" sldId="267"/>
            <ac:grpSpMk id="2116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02.828" v="37" actId="478"/>
          <ac:grpSpMkLst>
            <pc:docMk/>
            <pc:sldMk cId="0" sldId="267"/>
            <ac:grpSpMk id="2158" creationId="{00000000-0000-0000-0000-000000000000}"/>
          </ac:grpSpMkLst>
        </pc:grpChg>
        <pc:picChg chg="add mod">
          <ac:chgData name="Kerri Cunningham" userId="d655ace8-ee12-4979-8db1-e11294b53c94" providerId="ADAL" clId="{199E46E1-816A-4C4F-85FD-87D594BE490B}" dt="2023-09-09T01:45:57.211" v="68"/>
          <ac:picMkLst>
            <pc:docMk/>
            <pc:sldMk cId="0" sldId="267"/>
            <ac:picMk id="12" creationId="{7AA351D2-DCB8-C174-A6C4-295776DD9D2D}"/>
          </ac:picMkLst>
        </pc:picChg>
      </pc:sldChg>
      <pc:sldChg chg="addSp delSp modSp mod ord">
        <pc:chgData name="Kerri Cunningham" userId="d655ace8-ee12-4979-8db1-e11294b53c94" providerId="ADAL" clId="{199E46E1-816A-4C4F-85FD-87D594BE490B}" dt="2023-09-09T04:19:17.153" v="512" actId="13926"/>
        <pc:sldMkLst>
          <pc:docMk/>
          <pc:sldMk cId="0" sldId="268"/>
        </pc:sldMkLst>
        <pc:spChg chg="add del mod">
          <ac:chgData name="Kerri Cunningham" userId="d655ace8-ee12-4979-8db1-e11294b53c94" providerId="ADAL" clId="{199E46E1-816A-4C4F-85FD-87D594BE490B}" dt="2023-09-09T01:43:53.079" v="34" actId="478"/>
          <ac:spMkLst>
            <pc:docMk/>
            <pc:sldMk cId="0" sldId="268"/>
            <ac:spMk id="3" creationId="{D643449A-1A93-9218-ACB7-6ACED71D8346}"/>
          </ac:spMkLst>
        </pc:spChg>
        <pc:spChg chg="add del mod">
          <ac:chgData name="Kerri Cunningham" userId="d655ace8-ee12-4979-8db1-e11294b53c94" providerId="ADAL" clId="{199E46E1-816A-4C4F-85FD-87D594BE490B}" dt="2023-09-09T01:43:53.079" v="34" actId="478"/>
          <ac:spMkLst>
            <pc:docMk/>
            <pc:sldMk cId="0" sldId="268"/>
            <ac:spMk id="5" creationId="{75AEFBEF-D0F5-7FB5-75CC-4C2F74EBDD82}"/>
          </ac:spMkLst>
        </pc:spChg>
        <pc:spChg chg="add del mod">
          <ac:chgData name="Kerri Cunningham" userId="d655ace8-ee12-4979-8db1-e11294b53c94" providerId="ADAL" clId="{199E46E1-816A-4C4F-85FD-87D594BE490B}" dt="2023-09-09T01:43:53.079" v="34" actId="478"/>
          <ac:spMkLst>
            <pc:docMk/>
            <pc:sldMk cId="0" sldId="268"/>
            <ac:spMk id="7" creationId="{04FE8D99-3E51-B166-7252-65CD2FE12BB3}"/>
          </ac:spMkLst>
        </pc:spChg>
        <pc:spChg chg="add del mod">
          <ac:chgData name="Kerri Cunningham" userId="d655ace8-ee12-4979-8db1-e11294b53c94" providerId="ADAL" clId="{199E46E1-816A-4C4F-85FD-87D594BE490B}" dt="2023-09-09T01:43:53.079" v="34" actId="478"/>
          <ac:spMkLst>
            <pc:docMk/>
            <pc:sldMk cId="0" sldId="268"/>
            <ac:spMk id="9" creationId="{253E5168-C527-EF99-59B2-9A2B7A72F96B}"/>
          </ac:spMkLst>
        </pc:spChg>
        <pc:spChg chg="add del mod">
          <ac:chgData name="Kerri Cunningham" userId="d655ace8-ee12-4979-8db1-e11294b53c94" providerId="ADAL" clId="{199E46E1-816A-4C4F-85FD-87D594BE490B}" dt="2023-09-09T01:43:53.079" v="34" actId="478"/>
          <ac:spMkLst>
            <pc:docMk/>
            <pc:sldMk cId="0" sldId="268"/>
            <ac:spMk id="11" creationId="{A606967A-72AB-F530-314C-F363EEA12320}"/>
          </ac:spMkLst>
        </pc:spChg>
        <pc:spChg chg="add mod">
          <ac:chgData name="Kerri Cunningham" userId="d655ace8-ee12-4979-8db1-e11294b53c94" providerId="ADAL" clId="{199E46E1-816A-4C4F-85FD-87D594BE490B}" dt="2023-09-09T04:19:17.153" v="512" actId="13926"/>
          <ac:spMkLst>
            <pc:docMk/>
            <pc:sldMk cId="0" sldId="268"/>
            <ac:spMk id="15" creationId="{6BE9B15C-124D-E4BF-A5B2-DE7BC5B5E108}"/>
          </ac:spMkLst>
        </pc:spChg>
        <pc:spChg chg="del">
          <ac:chgData name="Kerri Cunningham" userId="d655ace8-ee12-4979-8db1-e11294b53c94" providerId="ADAL" clId="{199E46E1-816A-4C4F-85FD-87D594BE490B}" dt="2023-09-09T01:43:50.922" v="33" actId="478"/>
          <ac:spMkLst>
            <pc:docMk/>
            <pc:sldMk cId="0" sldId="268"/>
            <ac:spMk id="2184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3:50.922" v="33" actId="478"/>
          <ac:spMkLst>
            <pc:docMk/>
            <pc:sldMk cId="0" sldId="268"/>
            <ac:spMk id="2185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3:50.922" v="33" actId="478"/>
          <ac:spMkLst>
            <pc:docMk/>
            <pc:sldMk cId="0" sldId="268"/>
            <ac:spMk id="2186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3:50.922" v="33" actId="478"/>
          <ac:spMkLst>
            <pc:docMk/>
            <pc:sldMk cId="0" sldId="268"/>
            <ac:spMk id="2187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3:50.922" v="33" actId="478"/>
          <ac:spMkLst>
            <pc:docMk/>
            <pc:sldMk cId="0" sldId="268"/>
            <ac:spMk id="2188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3:50.922" v="33" actId="478"/>
          <ac:grpSpMkLst>
            <pc:docMk/>
            <pc:sldMk cId="0" sldId="268"/>
            <ac:grpSpMk id="2189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50.922" v="33" actId="478"/>
          <ac:grpSpMkLst>
            <pc:docMk/>
            <pc:sldMk cId="0" sldId="268"/>
            <ac:grpSpMk id="2267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50.922" v="33" actId="478"/>
          <ac:grpSpMkLst>
            <pc:docMk/>
            <pc:sldMk cId="0" sldId="268"/>
            <ac:grpSpMk id="2324" creationId="{00000000-0000-0000-0000-000000000000}"/>
          </ac:grpSpMkLst>
        </pc:grpChg>
        <pc:picChg chg="add mod">
          <ac:chgData name="Kerri Cunningham" userId="d655ace8-ee12-4979-8db1-e11294b53c94" providerId="ADAL" clId="{199E46E1-816A-4C4F-85FD-87D594BE490B}" dt="2023-09-09T01:46:00.767" v="69"/>
          <ac:picMkLst>
            <pc:docMk/>
            <pc:sldMk cId="0" sldId="268"/>
            <ac:picMk id="12" creationId="{82B4E417-BFC5-EF24-1E94-E2E73A74F815}"/>
          </ac:picMkLst>
        </pc:picChg>
        <pc:picChg chg="add del mod">
          <ac:chgData name="Kerri Cunningham" userId="d655ace8-ee12-4979-8db1-e11294b53c94" providerId="ADAL" clId="{199E46E1-816A-4C4F-85FD-87D594BE490B}" dt="2023-09-09T03:39:31.191" v="166" actId="478"/>
          <ac:picMkLst>
            <pc:docMk/>
            <pc:sldMk cId="0" sldId="268"/>
            <ac:picMk id="13" creationId="{A7001264-D488-E22E-F12F-7C7399476624}"/>
          </ac:picMkLst>
        </pc:picChg>
      </pc:sldChg>
      <pc:sldChg chg="addSp delSp modSp add del mod ord">
        <pc:chgData name="Kerri Cunningham" userId="d655ace8-ee12-4979-8db1-e11294b53c94" providerId="ADAL" clId="{199E46E1-816A-4C4F-85FD-87D594BE490B}" dt="2023-09-09T04:22:59.141" v="544" actId="207"/>
        <pc:sldMkLst>
          <pc:docMk/>
          <pc:sldMk cId="3865604425" sldId="269"/>
        </pc:sldMkLst>
        <pc:spChg chg="add mod">
          <ac:chgData name="Kerri Cunningham" userId="d655ace8-ee12-4979-8db1-e11294b53c94" providerId="ADAL" clId="{199E46E1-816A-4C4F-85FD-87D594BE490B}" dt="2023-09-09T04:22:59.141" v="544" actId="207"/>
          <ac:spMkLst>
            <pc:docMk/>
            <pc:sldMk cId="3865604425" sldId="269"/>
            <ac:spMk id="2" creationId="{50B56A65-DE2E-FD48-9A1C-0F783976CA5F}"/>
          </ac:spMkLst>
        </pc:spChg>
        <pc:spChg chg="add mod">
          <ac:chgData name="Kerri Cunningham" userId="d655ace8-ee12-4979-8db1-e11294b53c94" providerId="ADAL" clId="{199E46E1-816A-4C4F-85FD-87D594BE490B}" dt="2023-09-09T01:49:30.477" v="123" actId="207"/>
          <ac:spMkLst>
            <pc:docMk/>
            <pc:sldMk cId="3865604425" sldId="269"/>
            <ac:spMk id="3" creationId="{1C78CFCA-B389-0DB3-8B99-D95A567A2C78}"/>
          </ac:spMkLst>
        </pc:spChg>
        <pc:spChg chg="add mod">
          <ac:chgData name="Kerri Cunningham" userId="d655ace8-ee12-4979-8db1-e11294b53c94" providerId="ADAL" clId="{199E46E1-816A-4C4F-85FD-87D594BE490B}" dt="2023-09-09T01:43:42.608" v="31" actId="478"/>
          <ac:spMkLst>
            <pc:docMk/>
            <pc:sldMk cId="3865604425" sldId="269"/>
            <ac:spMk id="3" creationId="{ECD31DA5-9A97-2B64-E0B9-86607D7E9AB0}"/>
          </ac:spMkLst>
        </pc:spChg>
        <pc:spChg chg="add del mod">
          <ac:chgData name="Kerri Cunningham" userId="d655ace8-ee12-4979-8db1-e11294b53c94" providerId="ADAL" clId="{199E46E1-816A-4C4F-85FD-87D594BE490B}" dt="2023-09-09T01:43:45.695" v="32" actId="478"/>
          <ac:spMkLst>
            <pc:docMk/>
            <pc:sldMk cId="3865604425" sldId="269"/>
            <ac:spMk id="5" creationId="{B4D95C25-559A-4447-6A16-E2738BE58446}"/>
          </ac:spMkLst>
        </pc:spChg>
        <pc:spChg chg="del">
          <ac:chgData name="Kerri Cunningham" userId="d655ace8-ee12-4979-8db1-e11294b53c94" providerId="ADAL" clId="{199E46E1-816A-4C4F-85FD-87D594BE490B}" dt="2023-09-09T01:43:42.608" v="31" actId="478"/>
          <ac:spMkLst>
            <pc:docMk/>
            <pc:sldMk cId="3865604425" sldId="269"/>
            <ac:spMk id="2568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3:42.608" v="31" actId="478"/>
          <ac:spMkLst>
            <pc:docMk/>
            <pc:sldMk cId="3865604425" sldId="269"/>
            <ac:spMk id="2569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3:42.608" v="31" actId="478"/>
          <ac:spMkLst>
            <pc:docMk/>
            <pc:sldMk cId="3865604425" sldId="269"/>
            <ac:spMk id="2570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3:42.608" v="31" actId="478"/>
          <ac:spMkLst>
            <pc:docMk/>
            <pc:sldMk cId="3865604425" sldId="269"/>
            <ac:spMk id="2593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3:42.608" v="31" actId="478"/>
          <ac:grpSpMkLst>
            <pc:docMk/>
            <pc:sldMk cId="3865604425" sldId="269"/>
            <ac:grpSpMk id="2335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42.608" v="31" actId="478"/>
          <ac:grpSpMkLst>
            <pc:docMk/>
            <pc:sldMk cId="3865604425" sldId="269"/>
            <ac:grpSpMk id="2364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42.608" v="31" actId="478"/>
          <ac:grpSpMkLst>
            <pc:docMk/>
            <pc:sldMk cId="3865604425" sldId="269"/>
            <ac:grpSpMk id="2406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42.608" v="31" actId="478"/>
          <ac:grpSpMkLst>
            <pc:docMk/>
            <pc:sldMk cId="3865604425" sldId="269"/>
            <ac:grpSpMk id="2571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42.608" v="31" actId="478"/>
          <ac:grpSpMkLst>
            <pc:docMk/>
            <pc:sldMk cId="3865604425" sldId="269"/>
            <ac:grpSpMk id="2594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42.608" v="31" actId="478"/>
          <ac:grpSpMkLst>
            <pc:docMk/>
            <pc:sldMk cId="3865604425" sldId="269"/>
            <ac:grpSpMk id="2599" creationId="{00000000-0000-0000-0000-000000000000}"/>
          </ac:grpSpMkLst>
        </pc:grpChg>
      </pc:sldChg>
      <pc:sldChg chg="add del">
        <pc:chgData name="Kerri Cunningham" userId="d655ace8-ee12-4979-8db1-e11294b53c94" providerId="ADAL" clId="{199E46E1-816A-4C4F-85FD-87D594BE490B}" dt="2023-09-09T03:41:02.419" v="176" actId="47"/>
        <pc:sldMkLst>
          <pc:docMk/>
          <pc:sldMk cId="2036090696" sldId="270"/>
        </pc:sldMkLst>
      </pc:sldChg>
      <pc:sldChg chg="add del ord">
        <pc:chgData name="Kerri Cunningham" userId="d655ace8-ee12-4979-8db1-e11294b53c94" providerId="ADAL" clId="{199E46E1-816A-4C4F-85FD-87D594BE490B}" dt="2023-09-09T01:58:43.345" v="140" actId="47"/>
        <pc:sldMkLst>
          <pc:docMk/>
          <pc:sldMk cId="2112498813" sldId="270"/>
        </pc:sldMkLst>
      </pc:sldChg>
      <pc:sldChg chg="add del ord">
        <pc:chgData name="Kerri Cunningham" userId="d655ace8-ee12-4979-8db1-e11294b53c94" providerId="ADAL" clId="{199E46E1-816A-4C4F-85FD-87D594BE490B}" dt="2023-09-09T01:58:40.824" v="139" actId="47"/>
        <pc:sldMkLst>
          <pc:docMk/>
          <pc:sldMk cId="1842704634" sldId="271"/>
        </pc:sldMkLst>
      </pc:sldChg>
      <pc:sldChg chg="addSp modSp add mod">
        <pc:chgData name="Kerri Cunningham" userId="d655ace8-ee12-4979-8db1-e11294b53c94" providerId="ADAL" clId="{199E46E1-816A-4C4F-85FD-87D594BE490B}" dt="2023-09-09T04:19:07.176" v="511" actId="20577"/>
        <pc:sldMkLst>
          <pc:docMk/>
          <pc:sldMk cId="4242329655" sldId="271"/>
        </pc:sldMkLst>
        <pc:spChg chg="add mod">
          <ac:chgData name="Kerri Cunningham" userId="d655ace8-ee12-4979-8db1-e11294b53c94" providerId="ADAL" clId="{199E46E1-816A-4C4F-85FD-87D594BE490B}" dt="2023-09-09T04:19:07.176" v="511" actId="20577"/>
          <ac:spMkLst>
            <pc:docMk/>
            <pc:sldMk cId="4242329655" sldId="271"/>
            <ac:spMk id="3" creationId="{A3A3A173-DBD0-43C8-393D-F9AE34D00169}"/>
          </ac:spMkLst>
        </pc:spChg>
      </pc:sldChg>
      <pc:sldChg chg="add del">
        <pc:chgData name="Kerri Cunningham" userId="d655ace8-ee12-4979-8db1-e11294b53c94" providerId="ADAL" clId="{199E46E1-816A-4C4F-85FD-87D594BE490B}" dt="2023-09-09T03:40:59.985" v="175" actId="47"/>
        <pc:sldMkLst>
          <pc:docMk/>
          <pc:sldMk cId="1336974053" sldId="272"/>
        </pc:sldMkLst>
      </pc:sldChg>
      <pc:sldChg chg="addSp modSp new mod">
        <pc:chgData name="Kerri Cunningham" userId="d655ace8-ee12-4979-8db1-e11294b53c94" providerId="ADAL" clId="{199E46E1-816A-4C4F-85FD-87D594BE490B}" dt="2023-09-09T05:11:00.109" v="641" actId="6549"/>
        <pc:sldMkLst>
          <pc:docMk/>
          <pc:sldMk cId="3071767099" sldId="272"/>
        </pc:sldMkLst>
        <pc:spChg chg="add mod">
          <ac:chgData name="Kerri Cunningham" userId="d655ace8-ee12-4979-8db1-e11294b53c94" providerId="ADAL" clId="{199E46E1-816A-4C4F-85FD-87D594BE490B}" dt="2023-09-09T05:11:00.109" v="641" actId="6549"/>
          <ac:spMkLst>
            <pc:docMk/>
            <pc:sldMk cId="3071767099" sldId="272"/>
            <ac:spMk id="4" creationId="{5C29C4A9-D40D-164E-2D59-FDEF6825CC00}"/>
          </ac:spMkLst>
        </pc:spChg>
        <pc:picChg chg="add mod">
          <ac:chgData name="Kerri Cunningham" userId="d655ace8-ee12-4979-8db1-e11294b53c94" providerId="ADAL" clId="{199E46E1-816A-4C4F-85FD-87D594BE490B}" dt="2023-09-09T05:10:57.957" v="640" actId="1076"/>
          <ac:picMkLst>
            <pc:docMk/>
            <pc:sldMk cId="3071767099" sldId="272"/>
            <ac:picMk id="2" creationId="{8B1408A2-6518-D23E-7F6F-3F2378586C77}"/>
          </ac:picMkLst>
        </pc:picChg>
      </pc:sldChg>
      <pc:sldChg chg="add del ord">
        <pc:chgData name="Kerri Cunningham" userId="d655ace8-ee12-4979-8db1-e11294b53c94" providerId="ADAL" clId="{199E46E1-816A-4C4F-85FD-87D594BE490B}" dt="2023-09-09T01:58:39" v="138" actId="47"/>
        <pc:sldMkLst>
          <pc:docMk/>
          <pc:sldMk cId="3431474947" sldId="272"/>
        </pc:sldMkLst>
      </pc:sldChg>
      <pc:sldChg chg="add del ord">
        <pc:chgData name="Kerri Cunningham" userId="d655ace8-ee12-4979-8db1-e11294b53c94" providerId="ADAL" clId="{199E46E1-816A-4C4F-85FD-87D594BE490B}" dt="2023-09-09T01:58:36.879" v="137" actId="47"/>
        <pc:sldMkLst>
          <pc:docMk/>
          <pc:sldMk cId="3149284023" sldId="273"/>
        </pc:sldMkLst>
      </pc:sldChg>
      <pc:sldChg chg="add del ord">
        <pc:chgData name="Kerri Cunningham" userId="d655ace8-ee12-4979-8db1-e11294b53c94" providerId="ADAL" clId="{199E46E1-816A-4C4F-85FD-87D594BE490B}" dt="2023-09-09T01:58:34.982" v="136" actId="47"/>
        <pc:sldMkLst>
          <pc:docMk/>
          <pc:sldMk cId="685381002" sldId="274"/>
        </pc:sldMkLst>
      </pc:sldChg>
      <pc:sldChg chg="del">
        <pc:chgData name="Kerri Cunningham" userId="d655ace8-ee12-4979-8db1-e11294b53c94" providerId="ADAL" clId="{199E46E1-816A-4C4F-85FD-87D594BE490B}" dt="2023-09-09T01:43:13.783" v="27" actId="47"/>
        <pc:sldMkLst>
          <pc:docMk/>
          <pc:sldMk cId="0" sldId="275"/>
        </pc:sldMkLst>
      </pc:sldChg>
      <pc:sldChg chg="del">
        <pc:chgData name="Kerri Cunningham" userId="d655ace8-ee12-4979-8db1-e11294b53c94" providerId="ADAL" clId="{199E46E1-816A-4C4F-85FD-87D594BE490B}" dt="2023-09-09T01:43:13.751" v="26" actId="47"/>
        <pc:sldMkLst>
          <pc:docMk/>
          <pc:sldMk cId="0" sldId="276"/>
        </pc:sldMkLst>
      </pc:sldChg>
      <pc:sldChg chg="del">
        <pc:chgData name="Kerri Cunningham" userId="d655ace8-ee12-4979-8db1-e11294b53c94" providerId="ADAL" clId="{199E46E1-816A-4C4F-85FD-87D594BE490B}" dt="2023-09-09T01:43:13.682" v="25" actId="47"/>
        <pc:sldMkLst>
          <pc:docMk/>
          <pc:sldMk cId="0" sldId="277"/>
        </pc:sldMkLst>
      </pc:sldChg>
      <pc:sldChg chg="del">
        <pc:chgData name="Kerri Cunningham" userId="d655ace8-ee12-4979-8db1-e11294b53c94" providerId="ADAL" clId="{199E46E1-816A-4C4F-85FD-87D594BE490B}" dt="2023-09-09T01:43:12.900" v="24" actId="47"/>
        <pc:sldMkLst>
          <pc:docMk/>
          <pc:sldMk cId="0" sldId="278"/>
        </pc:sldMkLst>
      </pc:sldChg>
      <pc:sldChg chg="del">
        <pc:chgData name="Kerri Cunningham" userId="d655ace8-ee12-4979-8db1-e11294b53c94" providerId="ADAL" clId="{199E46E1-816A-4C4F-85FD-87D594BE490B}" dt="2023-09-09T01:43:11.737" v="23" actId="47"/>
        <pc:sldMkLst>
          <pc:docMk/>
          <pc:sldMk cId="0" sldId="279"/>
        </pc:sldMkLst>
      </pc:sldChg>
      <pc:sldChg chg="del">
        <pc:chgData name="Kerri Cunningham" userId="d655ace8-ee12-4979-8db1-e11294b53c94" providerId="ADAL" clId="{199E46E1-816A-4C4F-85FD-87D594BE490B}" dt="2023-09-09T01:43:11.643" v="22" actId="47"/>
        <pc:sldMkLst>
          <pc:docMk/>
          <pc:sldMk cId="0" sldId="280"/>
        </pc:sldMkLst>
      </pc:sldChg>
      <pc:sldChg chg="del">
        <pc:chgData name="Kerri Cunningham" userId="d655ace8-ee12-4979-8db1-e11294b53c94" providerId="ADAL" clId="{199E46E1-816A-4C4F-85FD-87D594BE490B}" dt="2023-09-09T01:43:11.459" v="21" actId="47"/>
        <pc:sldMkLst>
          <pc:docMk/>
          <pc:sldMk cId="0" sldId="281"/>
        </pc:sldMkLst>
      </pc:sldChg>
      <pc:sldChg chg="del">
        <pc:chgData name="Kerri Cunningham" userId="d655ace8-ee12-4979-8db1-e11294b53c94" providerId="ADAL" clId="{199E46E1-816A-4C4F-85FD-87D594BE490B}" dt="2023-09-09T01:43:11.374" v="20" actId="47"/>
        <pc:sldMkLst>
          <pc:docMk/>
          <pc:sldMk cId="0" sldId="282"/>
        </pc:sldMkLst>
      </pc:sldChg>
      <pc:sldChg chg="del">
        <pc:chgData name="Kerri Cunningham" userId="d655ace8-ee12-4979-8db1-e11294b53c94" providerId="ADAL" clId="{199E46E1-816A-4C4F-85FD-87D594BE490B}" dt="2023-09-09T01:43:11.258" v="19" actId="47"/>
        <pc:sldMkLst>
          <pc:docMk/>
          <pc:sldMk cId="0" sldId="283"/>
        </pc:sldMkLst>
      </pc:sldChg>
      <pc:sldChg chg="del">
        <pc:chgData name="Kerri Cunningham" userId="d655ace8-ee12-4979-8db1-e11294b53c94" providerId="ADAL" clId="{199E46E1-816A-4C4F-85FD-87D594BE490B}" dt="2023-09-09T01:43:11.089" v="18" actId="47"/>
        <pc:sldMkLst>
          <pc:docMk/>
          <pc:sldMk cId="0" sldId="284"/>
        </pc:sldMkLst>
      </pc:sldChg>
      <pc:sldChg chg="del">
        <pc:chgData name="Kerri Cunningham" userId="d655ace8-ee12-4979-8db1-e11294b53c94" providerId="ADAL" clId="{199E46E1-816A-4C4F-85FD-87D594BE490B}" dt="2023-09-09T01:43:10.888" v="17" actId="47"/>
        <pc:sldMkLst>
          <pc:docMk/>
          <pc:sldMk cId="0" sldId="285"/>
        </pc:sldMkLst>
      </pc:sldChg>
      <pc:sldChg chg="del">
        <pc:chgData name="Kerri Cunningham" userId="d655ace8-ee12-4979-8db1-e11294b53c94" providerId="ADAL" clId="{199E46E1-816A-4C4F-85FD-87D594BE490B}" dt="2023-09-09T01:43:10.641" v="16" actId="47"/>
        <pc:sldMkLst>
          <pc:docMk/>
          <pc:sldMk cId="0" sldId="286"/>
        </pc:sldMkLst>
      </pc:sldChg>
      <pc:sldChg chg="del">
        <pc:chgData name="Kerri Cunningham" userId="d655ace8-ee12-4979-8db1-e11294b53c94" providerId="ADAL" clId="{199E46E1-816A-4C4F-85FD-87D594BE490B}" dt="2023-09-09T01:43:10.403" v="15" actId="47"/>
        <pc:sldMkLst>
          <pc:docMk/>
          <pc:sldMk cId="0" sldId="287"/>
        </pc:sldMkLst>
      </pc:sldChg>
      <pc:sldChg chg="del">
        <pc:chgData name="Kerri Cunningham" userId="d655ace8-ee12-4979-8db1-e11294b53c94" providerId="ADAL" clId="{199E46E1-816A-4C4F-85FD-87D594BE490B}" dt="2023-09-09T01:43:10.218" v="14" actId="47"/>
        <pc:sldMkLst>
          <pc:docMk/>
          <pc:sldMk cId="0" sldId="288"/>
        </pc:sldMkLst>
      </pc:sldChg>
      <pc:sldChg chg="del">
        <pc:chgData name="Kerri Cunningham" userId="d655ace8-ee12-4979-8db1-e11294b53c94" providerId="ADAL" clId="{199E46E1-816A-4C4F-85FD-87D594BE490B}" dt="2023-09-09T01:43:09.817" v="13" actId="47"/>
        <pc:sldMkLst>
          <pc:docMk/>
          <pc:sldMk cId="0" sldId="289"/>
        </pc:sldMkLst>
      </pc:sldChg>
      <pc:sldMasterChg chg="delSldLayout">
        <pc:chgData name="Kerri Cunningham" userId="d655ace8-ee12-4979-8db1-e11294b53c94" providerId="ADAL" clId="{199E46E1-816A-4C4F-85FD-87D594BE490B}" dt="2023-09-09T01:43:57.947" v="36" actId="47"/>
        <pc:sldMasterMkLst>
          <pc:docMk/>
          <pc:sldMasterMk cId="0" sldId="2147483665"/>
        </pc:sldMasterMkLst>
        <pc:sldLayoutChg chg="del">
          <pc:chgData name="Kerri Cunningham" userId="d655ace8-ee12-4979-8db1-e11294b53c94" providerId="ADAL" clId="{199E46E1-816A-4C4F-85FD-87D594BE490B}" dt="2023-09-09T01:43:57.947" v="36" actId="47"/>
          <pc:sldLayoutMkLst>
            <pc:docMk/>
            <pc:sldMasterMk cId="0" sldId="2147483665"/>
            <pc:sldLayoutMk cId="0" sldId="2147483650"/>
          </pc:sldLayoutMkLst>
        </pc:sldLayoutChg>
        <pc:sldLayoutChg chg="del">
          <pc:chgData name="Kerri Cunningham" userId="d655ace8-ee12-4979-8db1-e11294b53c94" providerId="ADAL" clId="{199E46E1-816A-4C4F-85FD-87D594BE490B}" dt="2023-09-09T01:43:55.671" v="35" actId="47"/>
          <pc:sldLayoutMkLst>
            <pc:docMk/>
            <pc:sldMasterMk cId="0" sldId="2147483665"/>
            <pc:sldLayoutMk cId="0" sldId="2147483660"/>
          </pc:sldLayoutMkLst>
        </pc:sldLayoutChg>
      </pc:sldMasterChg>
      <pc:sldMasterChg chg="del delSldLayout">
        <pc:chgData name="Kerri Cunningham" userId="d655ace8-ee12-4979-8db1-e11294b53c94" providerId="ADAL" clId="{199E46E1-816A-4C4F-85FD-87D594BE490B}" dt="2023-09-09T01:43:13.883" v="30" actId="47"/>
        <pc:sldMasterMkLst>
          <pc:docMk/>
          <pc:sldMasterMk cId="0" sldId="2147483666"/>
        </pc:sldMasterMkLst>
        <pc:sldLayoutChg chg="del">
          <pc:chgData name="Kerri Cunningham" userId="d655ace8-ee12-4979-8db1-e11294b53c94" providerId="ADAL" clId="{199E46E1-816A-4C4F-85FD-87D594BE490B}" dt="2023-09-09T01:43:13.682" v="25" actId="47"/>
          <pc:sldLayoutMkLst>
            <pc:docMk/>
            <pc:sldMasterMk cId="0" sldId="2147483666"/>
            <pc:sldLayoutMk cId="0" sldId="2147483663"/>
          </pc:sldLayoutMkLst>
        </pc:sldLayoutChg>
        <pc:sldLayoutChg chg="del">
          <pc:chgData name="Kerri Cunningham" userId="d655ace8-ee12-4979-8db1-e11294b53c94" providerId="ADAL" clId="{199E46E1-816A-4C4F-85FD-87D594BE490B}" dt="2023-09-09T01:43:13.883" v="30" actId="47"/>
          <pc:sldLayoutMkLst>
            <pc:docMk/>
            <pc:sldMasterMk cId="0" sldId="2147483666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2502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808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191e2873d7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191e2873d7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403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91e2873d7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191e2873d7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183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191e2873d7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191e2873d7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521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191e2873d7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191e2873d7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886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191e2873d7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191e2873d7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361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191e2873d7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7" name="Google Shape;1947;g191e2873d7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98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95766839d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95766839d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61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190d3555157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190d3555157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808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90d3555157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190d3555157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60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190d355515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190d355515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09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190d355515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190d355515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973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190d3555157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190d3555157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18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91e2873d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91e2873d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87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3050" y="712650"/>
            <a:ext cx="6057948" cy="37182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613" y="16087"/>
            <a:ext cx="4819651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04362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421538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63375" y="1283100"/>
            <a:ext cx="4164000" cy="25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290750" y="1338188"/>
            <a:ext cx="2907600" cy="90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Fredericka the Great"/>
                <a:ea typeface="Fredericka the Great"/>
                <a:cs typeface="Fredericka the Great"/>
                <a:sym typeface="Fredericka the Gr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2"/>
          </p:nvPr>
        </p:nvSpPr>
        <p:spPr>
          <a:xfrm>
            <a:off x="4945625" y="1338188"/>
            <a:ext cx="2907600" cy="90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Fredericka the Great"/>
                <a:ea typeface="Fredericka the Great"/>
                <a:cs typeface="Fredericka the Great"/>
                <a:sym typeface="Fredericka the Gr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1290775" y="2243900"/>
            <a:ext cx="2907600" cy="23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4"/>
          </p:nvPr>
        </p:nvSpPr>
        <p:spPr>
          <a:xfrm>
            <a:off x="4945650" y="2243900"/>
            <a:ext cx="2907600" cy="23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54" name="Google Shape;5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62" name="Google Shape;6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●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○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■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●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○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■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●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○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Albert Sans"/>
              <a:buChar char="■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XzmJ-dScQ4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1-SvuFIQjK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171" y="2741601"/>
            <a:ext cx="562525" cy="188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5825" y="4599014"/>
            <a:ext cx="2271452" cy="7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506" y="3114953"/>
            <a:ext cx="700875" cy="152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2326" y="3962400"/>
            <a:ext cx="1470249" cy="68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35743" y="4479479"/>
            <a:ext cx="562524" cy="12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3034" y="4268500"/>
            <a:ext cx="972974" cy="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729484" flipH="1">
            <a:off x="1339027" y="4267858"/>
            <a:ext cx="562524" cy="1214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20"/>
          <p:cNvGrpSpPr/>
          <p:nvPr/>
        </p:nvGrpSpPr>
        <p:grpSpPr>
          <a:xfrm>
            <a:off x="1941025" y="2112488"/>
            <a:ext cx="563425" cy="508725"/>
            <a:chOff x="2852350" y="2878800"/>
            <a:chExt cx="563425" cy="508725"/>
          </a:xfrm>
        </p:grpSpPr>
        <p:sp>
          <p:nvSpPr>
            <p:cNvPr id="120" name="Google Shape;120;p20"/>
            <p:cNvSpPr/>
            <p:nvPr/>
          </p:nvSpPr>
          <p:spPr>
            <a:xfrm>
              <a:off x="3157400" y="3124000"/>
              <a:ext cx="7975" cy="2225"/>
            </a:xfrm>
            <a:custGeom>
              <a:avLst/>
              <a:gdLst/>
              <a:ahLst/>
              <a:cxnLst/>
              <a:rect l="l" t="t" r="r" b="b"/>
              <a:pathLst>
                <a:path w="319" h="89" extrusionOk="0">
                  <a:moveTo>
                    <a:pt x="20" y="0"/>
                  </a:moveTo>
                  <a:cubicBezTo>
                    <a:pt x="13" y="0"/>
                    <a:pt x="7" y="1"/>
                    <a:pt x="0" y="1"/>
                  </a:cubicBezTo>
                  <a:cubicBezTo>
                    <a:pt x="7" y="1"/>
                    <a:pt x="14" y="0"/>
                    <a:pt x="20" y="0"/>
                  </a:cubicBezTo>
                  <a:cubicBezTo>
                    <a:pt x="22" y="0"/>
                    <a:pt x="24" y="0"/>
                    <a:pt x="26" y="0"/>
                  </a:cubicBezTo>
                  <a:lnTo>
                    <a:pt x="26" y="0"/>
                  </a:lnTo>
                  <a:cubicBezTo>
                    <a:pt x="24" y="0"/>
                    <a:pt x="22" y="0"/>
                    <a:pt x="20" y="0"/>
                  </a:cubicBezTo>
                  <a:close/>
                  <a:moveTo>
                    <a:pt x="26" y="0"/>
                  </a:moveTo>
                  <a:cubicBezTo>
                    <a:pt x="43" y="1"/>
                    <a:pt x="59" y="4"/>
                    <a:pt x="74" y="9"/>
                  </a:cubicBezTo>
                  <a:cubicBezTo>
                    <a:pt x="76" y="10"/>
                    <a:pt x="77" y="10"/>
                    <a:pt x="78" y="10"/>
                  </a:cubicBezTo>
                  <a:lnTo>
                    <a:pt x="78" y="10"/>
                  </a:lnTo>
                  <a:cubicBezTo>
                    <a:pt x="61" y="4"/>
                    <a:pt x="44" y="1"/>
                    <a:pt x="26" y="0"/>
                  </a:cubicBezTo>
                  <a:close/>
                  <a:moveTo>
                    <a:pt x="78" y="10"/>
                  </a:moveTo>
                  <a:cubicBezTo>
                    <a:pt x="79" y="11"/>
                    <a:pt x="81" y="11"/>
                    <a:pt x="82" y="12"/>
                  </a:cubicBezTo>
                  <a:cubicBezTo>
                    <a:pt x="86" y="13"/>
                    <a:pt x="89" y="13"/>
                    <a:pt x="93" y="14"/>
                  </a:cubicBezTo>
                  <a:lnTo>
                    <a:pt x="93" y="14"/>
                  </a:lnTo>
                  <a:cubicBezTo>
                    <a:pt x="88" y="13"/>
                    <a:pt x="83" y="11"/>
                    <a:pt x="78" y="10"/>
                  </a:cubicBezTo>
                  <a:close/>
                  <a:moveTo>
                    <a:pt x="93" y="14"/>
                  </a:moveTo>
                  <a:cubicBezTo>
                    <a:pt x="106" y="17"/>
                    <a:pt x="120" y="20"/>
                    <a:pt x="134" y="24"/>
                  </a:cubicBezTo>
                  <a:lnTo>
                    <a:pt x="134" y="24"/>
                  </a:lnTo>
                  <a:cubicBezTo>
                    <a:pt x="121" y="20"/>
                    <a:pt x="107" y="17"/>
                    <a:pt x="93" y="14"/>
                  </a:cubicBezTo>
                  <a:close/>
                  <a:moveTo>
                    <a:pt x="134" y="24"/>
                  </a:moveTo>
                  <a:lnTo>
                    <a:pt x="134" y="24"/>
                  </a:lnTo>
                  <a:cubicBezTo>
                    <a:pt x="155" y="30"/>
                    <a:pt x="176" y="37"/>
                    <a:pt x="197" y="44"/>
                  </a:cubicBezTo>
                  <a:lnTo>
                    <a:pt x="197" y="44"/>
                  </a:lnTo>
                  <a:cubicBezTo>
                    <a:pt x="190" y="41"/>
                    <a:pt x="184" y="39"/>
                    <a:pt x="178" y="36"/>
                  </a:cubicBezTo>
                  <a:cubicBezTo>
                    <a:pt x="164" y="31"/>
                    <a:pt x="149" y="28"/>
                    <a:pt x="134" y="24"/>
                  </a:cubicBezTo>
                  <a:close/>
                  <a:moveTo>
                    <a:pt x="197" y="44"/>
                  </a:moveTo>
                  <a:cubicBezTo>
                    <a:pt x="225" y="56"/>
                    <a:pt x="260" y="69"/>
                    <a:pt x="300" y="84"/>
                  </a:cubicBezTo>
                  <a:cubicBezTo>
                    <a:pt x="302" y="84"/>
                    <a:pt x="304" y="84"/>
                    <a:pt x="304" y="84"/>
                  </a:cubicBezTo>
                  <a:cubicBezTo>
                    <a:pt x="304" y="84"/>
                    <a:pt x="305" y="84"/>
                    <a:pt x="305" y="84"/>
                  </a:cubicBezTo>
                  <a:lnTo>
                    <a:pt x="305" y="84"/>
                  </a:lnTo>
                  <a:lnTo>
                    <a:pt x="316" y="89"/>
                  </a:lnTo>
                  <a:cubicBezTo>
                    <a:pt x="319" y="89"/>
                    <a:pt x="313" y="86"/>
                    <a:pt x="313" y="86"/>
                  </a:cubicBezTo>
                  <a:lnTo>
                    <a:pt x="300" y="81"/>
                  </a:lnTo>
                  <a:lnTo>
                    <a:pt x="300" y="81"/>
                  </a:lnTo>
                  <a:cubicBezTo>
                    <a:pt x="300" y="81"/>
                    <a:pt x="306" y="84"/>
                    <a:pt x="305" y="84"/>
                  </a:cubicBezTo>
                  <a:lnTo>
                    <a:pt x="305" y="84"/>
                  </a:lnTo>
                  <a:lnTo>
                    <a:pt x="290" y="78"/>
                  </a:lnTo>
                  <a:lnTo>
                    <a:pt x="239" y="60"/>
                  </a:lnTo>
                  <a:cubicBezTo>
                    <a:pt x="225" y="54"/>
                    <a:pt x="211" y="49"/>
                    <a:pt x="197" y="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3163325" y="3120025"/>
              <a:ext cx="5500" cy="5825"/>
            </a:xfrm>
            <a:custGeom>
              <a:avLst/>
              <a:gdLst/>
              <a:ahLst/>
              <a:cxnLst/>
              <a:rect l="l" t="t" r="r" b="b"/>
              <a:pathLst>
                <a:path w="220" h="233" extrusionOk="0">
                  <a:moveTo>
                    <a:pt x="84" y="9"/>
                  </a:moveTo>
                  <a:cubicBezTo>
                    <a:pt x="84" y="9"/>
                    <a:pt x="84" y="9"/>
                    <a:pt x="84" y="9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lose/>
                  <a:moveTo>
                    <a:pt x="46" y="1"/>
                  </a:moveTo>
                  <a:cubicBezTo>
                    <a:pt x="44" y="1"/>
                    <a:pt x="43" y="1"/>
                    <a:pt x="42" y="1"/>
                  </a:cubicBezTo>
                  <a:cubicBezTo>
                    <a:pt x="58" y="83"/>
                    <a:pt x="76" y="168"/>
                    <a:pt x="108" y="232"/>
                  </a:cubicBezTo>
                  <a:cubicBezTo>
                    <a:pt x="220" y="232"/>
                    <a:pt x="0" y="23"/>
                    <a:pt x="84" y="9"/>
                  </a:cubicBezTo>
                  <a:lnTo>
                    <a:pt x="84" y="9"/>
                  </a:lnTo>
                  <a:cubicBezTo>
                    <a:pt x="83" y="9"/>
                    <a:pt x="81" y="9"/>
                    <a:pt x="80" y="9"/>
                  </a:cubicBezTo>
                  <a:cubicBezTo>
                    <a:pt x="67" y="9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3164550" y="3115325"/>
              <a:ext cx="3700" cy="4000"/>
            </a:xfrm>
            <a:custGeom>
              <a:avLst/>
              <a:gdLst/>
              <a:ahLst/>
              <a:cxnLst/>
              <a:rect l="l" t="t" r="r" b="b"/>
              <a:pathLst>
                <a:path w="148" h="160" extrusionOk="0">
                  <a:moveTo>
                    <a:pt x="91" y="0"/>
                  </a:moveTo>
                  <a:cubicBezTo>
                    <a:pt x="92" y="4"/>
                    <a:pt x="94" y="8"/>
                    <a:pt x="96" y="12"/>
                  </a:cubicBezTo>
                  <a:lnTo>
                    <a:pt x="96" y="12"/>
                  </a:lnTo>
                  <a:cubicBezTo>
                    <a:pt x="95" y="8"/>
                    <a:pt x="93" y="4"/>
                    <a:pt x="91" y="0"/>
                  </a:cubicBezTo>
                  <a:close/>
                  <a:moveTo>
                    <a:pt x="96" y="12"/>
                  </a:moveTo>
                  <a:cubicBezTo>
                    <a:pt x="115" y="78"/>
                    <a:pt x="0" y="127"/>
                    <a:pt x="81" y="160"/>
                  </a:cubicBezTo>
                  <a:cubicBezTo>
                    <a:pt x="148" y="119"/>
                    <a:pt x="113" y="52"/>
                    <a:pt x="96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3274975" y="3000250"/>
              <a:ext cx="375" cy="550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0"/>
                  </a:moveTo>
                  <a:cubicBezTo>
                    <a:pt x="9" y="6"/>
                    <a:pt x="4" y="14"/>
                    <a:pt x="1" y="22"/>
                  </a:cubicBezTo>
                  <a:cubicBezTo>
                    <a:pt x="12" y="16"/>
                    <a:pt x="14" y="8"/>
                    <a:pt x="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3069400" y="2878800"/>
              <a:ext cx="346375" cy="321350"/>
            </a:xfrm>
            <a:custGeom>
              <a:avLst/>
              <a:gdLst/>
              <a:ahLst/>
              <a:cxnLst/>
              <a:rect l="l" t="t" r="r" b="b"/>
              <a:pathLst>
                <a:path w="13855" h="12854" extrusionOk="0">
                  <a:moveTo>
                    <a:pt x="3278" y="9889"/>
                  </a:moveTo>
                  <a:lnTo>
                    <a:pt x="3278" y="9889"/>
                  </a:lnTo>
                  <a:cubicBezTo>
                    <a:pt x="3281" y="9890"/>
                    <a:pt x="3284" y="9891"/>
                    <a:pt x="3286" y="9891"/>
                  </a:cubicBezTo>
                  <a:lnTo>
                    <a:pt x="3286" y="9891"/>
                  </a:lnTo>
                  <a:cubicBezTo>
                    <a:pt x="3283" y="9890"/>
                    <a:pt x="3281" y="9890"/>
                    <a:pt x="3278" y="9889"/>
                  </a:cubicBezTo>
                  <a:close/>
                  <a:moveTo>
                    <a:pt x="4310" y="10381"/>
                  </a:moveTo>
                  <a:cubicBezTo>
                    <a:pt x="4300" y="10384"/>
                    <a:pt x="4287" y="10385"/>
                    <a:pt x="4272" y="10386"/>
                  </a:cubicBezTo>
                  <a:cubicBezTo>
                    <a:pt x="4285" y="10385"/>
                    <a:pt x="4297" y="10383"/>
                    <a:pt x="4310" y="10381"/>
                  </a:cubicBezTo>
                  <a:close/>
                  <a:moveTo>
                    <a:pt x="3302" y="9868"/>
                  </a:moveTo>
                  <a:lnTo>
                    <a:pt x="3302" y="9868"/>
                  </a:lnTo>
                  <a:cubicBezTo>
                    <a:pt x="3307" y="9879"/>
                    <a:pt x="3302" y="9891"/>
                    <a:pt x="3289" y="9891"/>
                  </a:cubicBezTo>
                  <a:cubicBezTo>
                    <a:pt x="3288" y="9891"/>
                    <a:pt x="3287" y="9891"/>
                    <a:pt x="3286" y="9891"/>
                  </a:cubicBezTo>
                  <a:lnTo>
                    <a:pt x="3286" y="9891"/>
                  </a:lnTo>
                  <a:cubicBezTo>
                    <a:pt x="3425" y="9929"/>
                    <a:pt x="3510" y="10094"/>
                    <a:pt x="3666" y="10139"/>
                  </a:cubicBezTo>
                  <a:cubicBezTo>
                    <a:pt x="3658" y="10155"/>
                    <a:pt x="3658" y="10155"/>
                    <a:pt x="3626" y="10160"/>
                  </a:cubicBezTo>
                  <a:cubicBezTo>
                    <a:pt x="3768" y="10169"/>
                    <a:pt x="3851" y="10330"/>
                    <a:pt x="4071" y="10330"/>
                  </a:cubicBezTo>
                  <a:cubicBezTo>
                    <a:pt x="4095" y="10330"/>
                    <a:pt x="4121" y="10328"/>
                    <a:pt x="4149" y="10324"/>
                  </a:cubicBezTo>
                  <a:lnTo>
                    <a:pt x="4149" y="10324"/>
                  </a:lnTo>
                  <a:cubicBezTo>
                    <a:pt x="4144" y="10331"/>
                    <a:pt x="4140" y="10338"/>
                    <a:pt x="4136" y="10346"/>
                  </a:cubicBezTo>
                  <a:cubicBezTo>
                    <a:pt x="4138" y="10344"/>
                    <a:pt x="4139" y="10344"/>
                    <a:pt x="4140" y="10344"/>
                  </a:cubicBezTo>
                  <a:cubicBezTo>
                    <a:pt x="4142" y="10344"/>
                    <a:pt x="4143" y="10344"/>
                    <a:pt x="4144" y="10346"/>
                  </a:cubicBezTo>
                  <a:cubicBezTo>
                    <a:pt x="4237" y="10425"/>
                    <a:pt x="4171" y="10526"/>
                    <a:pt x="4152" y="10582"/>
                  </a:cubicBezTo>
                  <a:lnTo>
                    <a:pt x="4104" y="10598"/>
                  </a:lnTo>
                  <a:cubicBezTo>
                    <a:pt x="4027" y="10616"/>
                    <a:pt x="4182" y="10743"/>
                    <a:pt x="4151" y="10743"/>
                  </a:cubicBezTo>
                  <a:cubicBezTo>
                    <a:pt x="4145" y="10743"/>
                    <a:pt x="4131" y="10738"/>
                    <a:pt x="4107" y="10726"/>
                  </a:cubicBezTo>
                  <a:cubicBezTo>
                    <a:pt x="4094" y="11031"/>
                    <a:pt x="3969" y="11366"/>
                    <a:pt x="3772" y="11623"/>
                  </a:cubicBezTo>
                  <a:cubicBezTo>
                    <a:pt x="3794" y="11695"/>
                    <a:pt x="3600" y="11807"/>
                    <a:pt x="3733" y="11831"/>
                  </a:cubicBezTo>
                  <a:cubicBezTo>
                    <a:pt x="3723" y="11829"/>
                    <a:pt x="3713" y="11829"/>
                    <a:pt x="3703" y="11829"/>
                  </a:cubicBezTo>
                  <a:cubicBezTo>
                    <a:pt x="3550" y="11829"/>
                    <a:pt x="3356" y="11973"/>
                    <a:pt x="3292" y="12032"/>
                  </a:cubicBezTo>
                  <a:cubicBezTo>
                    <a:pt x="3286" y="12022"/>
                    <a:pt x="3281" y="12008"/>
                    <a:pt x="3294" y="12001"/>
                  </a:cubicBezTo>
                  <a:cubicBezTo>
                    <a:pt x="3290" y="12000"/>
                    <a:pt x="3285" y="12000"/>
                    <a:pt x="3281" y="12000"/>
                  </a:cubicBezTo>
                  <a:cubicBezTo>
                    <a:pt x="3083" y="12000"/>
                    <a:pt x="3182" y="12207"/>
                    <a:pt x="3035" y="12207"/>
                  </a:cubicBezTo>
                  <a:cubicBezTo>
                    <a:pt x="3015" y="12207"/>
                    <a:pt x="2990" y="12203"/>
                    <a:pt x="2960" y="12194"/>
                  </a:cubicBezTo>
                  <a:lnTo>
                    <a:pt x="2960" y="12194"/>
                  </a:lnTo>
                  <a:cubicBezTo>
                    <a:pt x="3018" y="12340"/>
                    <a:pt x="2691" y="12309"/>
                    <a:pt x="2675" y="12495"/>
                  </a:cubicBezTo>
                  <a:cubicBezTo>
                    <a:pt x="2644" y="12473"/>
                    <a:pt x="2628" y="12447"/>
                    <a:pt x="2625" y="12420"/>
                  </a:cubicBezTo>
                  <a:cubicBezTo>
                    <a:pt x="2490" y="12476"/>
                    <a:pt x="2335" y="12505"/>
                    <a:pt x="2184" y="12521"/>
                  </a:cubicBezTo>
                  <a:cubicBezTo>
                    <a:pt x="2033" y="12534"/>
                    <a:pt x="1876" y="12537"/>
                    <a:pt x="1772" y="12537"/>
                  </a:cubicBezTo>
                  <a:cubicBezTo>
                    <a:pt x="1729" y="12566"/>
                    <a:pt x="1681" y="12577"/>
                    <a:pt x="1631" y="12577"/>
                  </a:cubicBezTo>
                  <a:cubicBezTo>
                    <a:pt x="1571" y="12577"/>
                    <a:pt x="1510" y="12561"/>
                    <a:pt x="1454" y="12542"/>
                  </a:cubicBezTo>
                  <a:cubicBezTo>
                    <a:pt x="1375" y="12517"/>
                    <a:pt x="1303" y="12487"/>
                    <a:pt x="1223" y="12487"/>
                  </a:cubicBezTo>
                  <a:cubicBezTo>
                    <a:pt x="1193" y="12487"/>
                    <a:pt x="1161" y="12491"/>
                    <a:pt x="1127" y="12503"/>
                  </a:cubicBezTo>
                  <a:cubicBezTo>
                    <a:pt x="1069" y="12449"/>
                    <a:pt x="989" y="12378"/>
                    <a:pt x="907" y="12303"/>
                  </a:cubicBezTo>
                  <a:cubicBezTo>
                    <a:pt x="864" y="12269"/>
                    <a:pt x="811" y="12229"/>
                    <a:pt x="768" y="12200"/>
                  </a:cubicBezTo>
                  <a:cubicBezTo>
                    <a:pt x="765" y="12199"/>
                    <a:pt x="762" y="12199"/>
                    <a:pt x="759" y="12199"/>
                  </a:cubicBezTo>
                  <a:cubicBezTo>
                    <a:pt x="750" y="12199"/>
                    <a:pt x="739" y="12201"/>
                    <a:pt x="721" y="12202"/>
                  </a:cubicBezTo>
                  <a:lnTo>
                    <a:pt x="745" y="12192"/>
                  </a:lnTo>
                  <a:cubicBezTo>
                    <a:pt x="723" y="12184"/>
                    <a:pt x="699" y="12173"/>
                    <a:pt x="646" y="12155"/>
                  </a:cubicBezTo>
                  <a:lnTo>
                    <a:pt x="601" y="12141"/>
                  </a:lnTo>
                  <a:cubicBezTo>
                    <a:pt x="580" y="12133"/>
                    <a:pt x="559" y="12125"/>
                    <a:pt x="559" y="12125"/>
                  </a:cubicBezTo>
                  <a:cubicBezTo>
                    <a:pt x="545" y="12123"/>
                    <a:pt x="527" y="12112"/>
                    <a:pt x="505" y="12099"/>
                  </a:cubicBezTo>
                  <a:cubicBezTo>
                    <a:pt x="505" y="12099"/>
                    <a:pt x="505" y="12097"/>
                    <a:pt x="504" y="12096"/>
                  </a:cubicBezTo>
                  <a:lnTo>
                    <a:pt x="504" y="12096"/>
                  </a:lnTo>
                  <a:cubicBezTo>
                    <a:pt x="792" y="12147"/>
                    <a:pt x="739" y="12128"/>
                    <a:pt x="798" y="12157"/>
                  </a:cubicBezTo>
                  <a:cubicBezTo>
                    <a:pt x="790" y="12152"/>
                    <a:pt x="784" y="12147"/>
                    <a:pt x="782" y="12139"/>
                  </a:cubicBezTo>
                  <a:cubicBezTo>
                    <a:pt x="779" y="12136"/>
                    <a:pt x="774" y="12136"/>
                    <a:pt x="779" y="12128"/>
                  </a:cubicBezTo>
                  <a:lnTo>
                    <a:pt x="819" y="12086"/>
                  </a:lnTo>
                  <a:cubicBezTo>
                    <a:pt x="875" y="12030"/>
                    <a:pt x="938" y="11963"/>
                    <a:pt x="997" y="11894"/>
                  </a:cubicBezTo>
                  <a:cubicBezTo>
                    <a:pt x="1114" y="11759"/>
                    <a:pt x="1217" y="11599"/>
                    <a:pt x="1270" y="11448"/>
                  </a:cubicBezTo>
                  <a:cubicBezTo>
                    <a:pt x="1357" y="11446"/>
                    <a:pt x="1369" y="11252"/>
                    <a:pt x="1448" y="11252"/>
                  </a:cubicBezTo>
                  <a:cubicBezTo>
                    <a:pt x="1456" y="11252"/>
                    <a:pt x="1465" y="11255"/>
                    <a:pt x="1475" y="11259"/>
                  </a:cubicBezTo>
                  <a:cubicBezTo>
                    <a:pt x="1573" y="10861"/>
                    <a:pt x="1743" y="10441"/>
                    <a:pt x="2014" y="10149"/>
                  </a:cubicBezTo>
                  <a:cubicBezTo>
                    <a:pt x="2150" y="10003"/>
                    <a:pt x="2309" y="9913"/>
                    <a:pt x="2466" y="9900"/>
                  </a:cubicBezTo>
                  <a:cubicBezTo>
                    <a:pt x="2481" y="9898"/>
                    <a:pt x="2496" y="9898"/>
                    <a:pt x="2512" y="9898"/>
                  </a:cubicBezTo>
                  <a:cubicBezTo>
                    <a:pt x="2651" y="9898"/>
                    <a:pt x="2794" y="9950"/>
                    <a:pt x="2930" y="10022"/>
                  </a:cubicBezTo>
                  <a:lnTo>
                    <a:pt x="2917" y="10027"/>
                  </a:lnTo>
                  <a:cubicBezTo>
                    <a:pt x="3018" y="9995"/>
                    <a:pt x="3169" y="9894"/>
                    <a:pt x="3302" y="9868"/>
                  </a:cubicBezTo>
                  <a:close/>
                  <a:moveTo>
                    <a:pt x="13076" y="1"/>
                  </a:moveTo>
                  <a:lnTo>
                    <a:pt x="13076" y="1"/>
                  </a:lnTo>
                  <a:cubicBezTo>
                    <a:pt x="13023" y="48"/>
                    <a:pt x="12928" y="43"/>
                    <a:pt x="12848" y="70"/>
                  </a:cubicBezTo>
                  <a:cubicBezTo>
                    <a:pt x="12771" y="96"/>
                    <a:pt x="12721" y="141"/>
                    <a:pt x="12782" y="205"/>
                  </a:cubicBezTo>
                  <a:cubicBezTo>
                    <a:pt x="12744" y="205"/>
                    <a:pt x="12707" y="213"/>
                    <a:pt x="12667" y="221"/>
                  </a:cubicBezTo>
                  <a:cubicBezTo>
                    <a:pt x="12532" y="657"/>
                    <a:pt x="12065" y="625"/>
                    <a:pt x="11815" y="1060"/>
                  </a:cubicBezTo>
                  <a:lnTo>
                    <a:pt x="11810" y="1010"/>
                  </a:lnTo>
                  <a:cubicBezTo>
                    <a:pt x="11738" y="1121"/>
                    <a:pt x="11645" y="1241"/>
                    <a:pt x="11549" y="1278"/>
                  </a:cubicBezTo>
                  <a:cubicBezTo>
                    <a:pt x="11557" y="1262"/>
                    <a:pt x="11544" y="1260"/>
                    <a:pt x="11557" y="1230"/>
                  </a:cubicBezTo>
                  <a:lnTo>
                    <a:pt x="11557" y="1230"/>
                  </a:lnTo>
                  <a:cubicBezTo>
                    <a:pt x="11153" y="1387"/>
                    <a:pt x="10952" y="1823"/>
                    <a:pt x="10644" y="2112"/>
                  </a:cubicBezTo>
                  <a:lnTo>
                    <a:pt x="10625" y="2024"/>
                  </a:lnTo>
                  <a:cubicBezTo>
                    <a:pt x="10537" y="2229"/>
                    <a:pt x="10211" y="2431"/>
                    <a:pt x="10046" y="2649"/>
                  </a:cubicBezTo>
                  <a:lnTo>
                    <a:pt x="10033" y="2611"/>
                  </a:lnTo>
                  <a:lnTo>
                    <a:pt x="9972" y="2742"/>
                  </a:lnTo>
                  <a:lnTo>
                    <a:pt x="9918" y="2694"/>
                  </a:lnTo>
                  <a:cubicBezTo>
                    <a:pt x="9666" y="2936"/>
                    <a:pt x="9472" y="3209"/>
                    <a:pt x="9238" y="3456"/>
                  </a:cubicBezTo>
                  <a:lnTo>
                    <a:pt x="9204" y="3398"/>
                  </a:lnTo>
                  <a:cubicBezTo>
                    <a:pt x="9063" y="3703"/>
                    <a:pt x="8723" y="3873"/>
                    <a:pt x="8524" y="4149"/>
                  </a:cubicBezTo>
                  <a:lnTo>
                    <a:pt x="8524" y="4115"/>
                  </a:lnTo>
                  <a:cubicBezTo>
                    <a:pt x="7905" y="4704"/>
                    <a:pt x="7432" y="5342"/>
                    <a:pt x="6880" y="5985"/>
                  </a:cubicBezTo>
                  <a:cubicBezTo>
                    <a:pt x="6885" y="5971"/>
                    <a:pt x="6875" y="5953"/>
                    <a:pt x="6877" y="5939"/>
                  </a:cubicBezTo>
                  <a:lnTo>
                    <a:pt x="6877" y="5939"/>
                  </a:lnTo>
                  <a:cubicBezTo>
                    <a:pt x="6867" y="5985"/>
                    <a:pt x="6864" y="6046"/>
                    <a:pt x="6829" y="6075"/>
                  </a:cubicBezTo>
                  <a:cubicBezTo>
                    <a:pt x="6811" y="6072"/>
                    <a:pt x="6816" y="6046"/>
                    <a:pt x="6822" y="6030"/>
                  </a:cubicBezTo>
                  <a:lnTo>
                    <a:pt x="6822" y="6030"/>
                  </a:lnTo>
                  <a:cubicBezTo>
                    <a:pt x="6620" y="6083"/>
                    <a:pt x="6505" y="6455"/>
                    <a:pt x="6367" y="6476"/>
                  </a:cubicBezTo>
                  <a:cubicBezTo>
                    <a:pt x="6341" y="6521"/>
                    <a:pt x="6359" y="6569"/>
                    <a:pt x="6402" y="6572"/>
                  </a:cubicBezTo>
                  <a:cubicBezTo>
                    <a:pt x="5964" y="7068"/>
                    <a:pt x="5486" y="7592"/>
                    <a:pt x="5079" y="8136"/>
                  </a:cubicBezTo>
                  <a:cubicBezTo>
                    <a:pt x="5071" y="8139"/>
                    <a:pt x="5064" y="8141"/>
                    <a:pt x="5057" y="8141"/>
                  </a:cubicBezTo>
                  <a:cubicBezTo>
                    <a:pt x="5035" y="8141"/>
                    <a:pt x="5016" y="8126"/>
                    <a:pt x="5002" y="8101"/>
                  </a:cubicBezTo>
                  <a:cubicBezTo>
                    <a:pt x="4864" y="8370"/>
                    <a:pt x="4678" y="8601"/>
                    <a:pt x="4474" y="8816"/>
                  </a:cubicBezTo>
                  <a:cubicBezTo>
                    <a:pt x="4264" y="9036"/>
                    <a:pt x="4046" y="9209"/>
                    <a:pt x="3961" y="9406"/>
                  </a:cubicBezTo>
                  <a:cubicBezTo>
                    <a:pt x="3971" y="9413"/>
                    <a:pt x="3981" y="9415"/>
                    <a:pt x="3989" y="9415"/>
                  </a:cubicBezTo>
                  <a:cubicBezTo>
                    <a:pt x="4000" y="9415"/>
                    <a:pt x="4010" y="9412"/>
                    <a:pt x="4019" y="9412"/>
                  </a:cubicBezTo>
                  <a:cubicBezTo>
                    <a:pt x="4031" y="9412"/>
                    <a:pt x="4041" y="9417"/>
                    <a:pt x="4054" y="9437"/>
                  </a:cubicBezTo>
                  <a:cubicBezTo>
                    <a:pt x="4142" y="9360"/>
                    <a:pt x="4078" y="9161"/>
                    <a:pt x="4248" y="9095"/>
                  </a:cubicBezTo>
                  <a:lnTo>
                    <a:pt x="4269" y="9140"/>
                  </a:lnTo>
                  <a:cubicBezTo>
                    <a:pt x="4365" y="9076"/>
                    <a:pt x="4200" y="9047"/>
                    <a:pt x="4325" y="8997"/>
                  </a:cubicBezTo>
                  <a:cubicBezTo>
                    <a:pt x="4330" y="8996"/>
                    <a:pt x="4334" y="8995"/>
                    <a:pt x="4338" y="8995"/>
                  </a:cubicBezTo>
                  <a:cubicBezTo>
                    <a:pt x="4377" y="8995"/>
                    <a:pt x="4363" y="9033"/>
                    <a:pt x="4371" y="9033"/>
                  </a:cubicBezTo>
                  <a:cubicBezTo>
                    <a:pt x="4372" y="9033"/>
                    <a:pt x="4373" y="9032"/>
                    <a:pt x="4375" y="9031"/>
                  </a:cubicBezTo>
                  <a:cubicBezTo>
                    <a:pt x="4545" y="8829"/>
                    <a:pt x="4768" y="8657"/>
                    <a:pt x="4864" y="8402"/>
                  </a:cubicBezTo>
                  <a:cubicBezTo>
                    <a:pt x="4869" y="8403"/>
                    <a:pt x="4874" y="8403"/>
                    <a:pt x="4879" y="8403"/>
                  </a:cubicBezTo>
                  <a:cubicBezTo>
                    <a:pt x="4984" y="8403"/>
                    <a:pt x="5069" y="8197"/>
                    <a:pt x="5199" y="8192"/>
                  </a:cubicBezTo>
                  <a:cubicBezTo>
                    <a:pt x="5220" y="8115"/>
                    <a:pt x="5273" y="8072"/>
                    <a:pt x="5246" y="8009"/>
                  </a:cubicBezTo>
                  <a:cubicBezTo>
                    <a:pt x="5929" y="7374"/>
                    <a:pt x="6519" y="6622"/>
                    <a:pt x="7188" y="5945"/>
                  </a:cubicBezTo>
                  <a:cubicBezTo>
                    <a:pt x="7363" y="5493"/>
                    <a:pt x="7897" y="5267"/>
                    <a:pt x="8224" y="4845"/>
                  </a:cubicBezTo>
                  <a:cubicBezTo>
                    <a:pt x="8229" y="4848"/>
                    <a:pt x="8235" y="4853"/>
                    <a:pt x="8237" y="4861"/>
                  </a:cubicBezTo>
                  <a:cubicBezTo>
                    <a:pt x="8325" y="4704"/>
                    <a:pt x="8484" y="4511"/>
                    <a:pt x="8646" y="4380"/>
                  </a:cubicBezTo>
                  <a:lnTo>
                    <a:pt x="8713" y="4200"/>
                  </a:lnTo>
                  <a:cubicBezTo>
                    <a:pt x="9701" y="3437"/>
                    <a:pt x="10521" y="2468"/>
                    <a:pt x="11485" y="1658"/>
                  </a:cubicBezTo>
                  <a:cubicBezTo>
                    <a:pt x="11751" y="1419"/>
                    <a:pt x="12019" y="1198"/>
                    <a:pt x="12277" y="978"/>
                  </a:cubicBezTo>
                  <a:cubicBezTo>
                    <a:pt x="12407" y="869"/>
                    <a:pt x="12537" y="763"/>
                    <a:pt x="12665" y="654"/>
                  </a:cubicBezTo>
                  <a:lnTo>
                    <a:pt x="12856" y="492"/>
                  </a:lnTo>
                  <a:cubicBezTo>
                    <a:pt x="12896" y="457"/>
                    <a:pt x="12898" y="457"/>
                    <a:pt x="12914" y="447"/>
                  </a:cubicBezTo>
                  <a:cubicBezTo>
                    <a:pt x="12928" y="439"/>
                    <a:pt x="12944" y="434"/>
                    <a:pt x="12960" y="428"/>
                  </a:cubicBezTo>
                  <a:cubicBezTo>
                    <a:pt x="12984" y="420"/>
                    <a:pt x="13012" y="417"/>
                    <a:pt x="13042" y="417"/>
                  </a:cubicBezTo>
                  <a:cubicBezTo>
                    <a:pt x="13184" y="417"/>
                    <a:pt x="13367" y="503"/>
                    <a:pt x="13438" y="646"/>
                  </a:cubicBezTo>
                  <a:cubicBezTo>
                    <a:pt x="13552" y="835"/>
                    <a:pt x="13563" y="1140"/>
                    <a:pt x="13470" y="1438"/>
                  </a:cubicBezTo>
                  <a:cubicBezTo>
                    <a:pt x="13454" y="1427"/>
                    <a:pt x="13443" y="1432"/>
                    <a:pt x="13448" y="1400"/>
                  </a:cubicBezTo>
                  <a:lnTo>
                    <a:pt x="13448" y="1400"/>
                  </a:lnTo>
                  <a:cubicBezTo>
                    <a:pt x="13313" y="1738"/>
                    <a:pt x="12994" y="1929"/>
                    <a:pt x="12742" y="2205"/>
                  </a:cubicBezTo>
                  <a:lnTo>
                    <a:pt x="12731" y="2189"/>
                  </a:lnTo>
                  <a:cubicBezTo>
                    <a:pt x="12131" y="2930"/>
                    <a:pt x="11254" y="3475"/>
                    <a:pt x="10689" y="4200"/>
                  </a:cubicBezTo>
                  <a:cubicBezTo>
                    <a:pt x="9852" y="4920"/>
                    <a:pt x="8930" y="5762"/>
                    <a:pt x="8091" y="6572"/>
                  </a:cubicBezTo>
                  <a:lnTo>
                    <a:pt x="8067" y="6542"/>
                  </a:lnTo>
                  <a:cubicBezTo>
                    <a:pt x="7422" y="7222"/>
                    <a:pt x="6617" y="7674"/>
                    <a:pt x="5958" y="8338"/>
                  </a:cubicBezTo>
                  <a:cubicBezTo>
                    <a:pt x="5573" y="8627"/>
                    <a:pt x="5236" y="8983"/>
                    <a:pt x="4907" y="9363"/>
                  </a:cubicBezTo>
                  <a:cubicBezTo>
                    <a:pt x="4754" y="9542"/>
                    <a:pt x="4638" y="9740"/>
                    <a:pt x="4492" y="9915"/>
                  </a:cubicBezTo>
                  <a:lnTo>
                    <a:pt x="4492" y="9915"/>
                  </a:lnTo>
                  <a:cubicBezTo>
                    <a:pt x="4474" y="9911"/>
                    <a:pt x="4456" y="9909"/>
                    <a:pt x="4439" y="9909"/>
                  </a:cubicBezTo>
                  <a:cubicBezTo>
                    <a:pt x="4397" y="9909"/>
                    <a:pt x="4358" y="9926"/>
                    <a:pt x="4325" y="9985"/>
                  </a:cubicBezTo>
                  <a:lnTo>
                    <a:pt x="4404" y="10006"/>
                  </a:lnTo>
                  <a:lnTo>
                    <a:pt x="4404" y="10006"/>
                  </a:lnTo>
                  <a:cubicBezTo>
                    <a:pt x="4404" y="10006"/>
                    <a:pt x="4404" y="10006"/>
                    <a:pt x="4403" y="10007"/>
                  </a:cubicBezTo>
                  <a:lnTo>
                    <a:pt x="4403" y="10007"/>
                  </a:lnTo>
                  <a:cubicBezTo>
                    <a:pt x="4376" y="10022"/>
                    <a:pt x="4364" y="10031"/>
                    <a:pt x="4356" y="10037"/>
                  </a:cubicBezTo>
                  <a:lnTo>
                    <a:pt x="4356" y="10037"/>
                  </a:lnTo>
                  <a:cubicBezTo>
                    <a:pt x="4345" y="10043"/>
                    <a:pt x="4334" y="10048"/>
                    <a:pt x="4323" y="10052"/>
                  </a:cubicBezTo>
                  <a:lnTo>
                    <a:pt x="4323" y="10052"/>
                  </a:lnTo>
                  <a:cubicBezTo>
                    <a:pt x="4319" y="10053"/>
                    <a:pt x="4315" y="10055"/>
                    <a:pt x="4309" y="10056"/>
                  </a:cubicBezTo>
                  <a:cubicBezTo>
                    <a:pt x="4309" y="10057"/>
                    <a:pt x="4309" y="10057"/>
                    <a:pt x="4309" y="10058"/>
                  </a:cubicBezTo>
                  <a:lnTo>
                    <a:pt x="4309" y="10058"/>
                  </a:lnTo>
                  <a:cubicBezTo>
                    <a:pt x="4270" y="10071"/>
                    <a:pt x="4230" y="10079"/>
                    <a:pt x="4189" y="10079"/>
                  </a:cubicBezTo>
                  <a:cubicBezTo>
                    <a:pt x="4162" y="10079"/>
                    <a:pt x="4136" y="10076"/>
                    <a:pt x="4110" y="10070"/>
                  </a:cubicBezTo>
                  <a:cubicBezTo>
                    <a:pt x="3988" y="10046"/>
                    <a:pt x="3876" y="9993"/>
                    <a:pt x="3770" y="9934"/>
                  </a:cubicBezTo>
                  <a:cubicBezTo>
                    <a:pt x="3541" y="9738"/>
                    <a:pt x="3193" y="9607"/>
                    <a:pt x="2843" y="9605"/>
                  </a:cubicBezTo>
                  <a:cubicBezTo>
                    <a:pt x="2834" y="9605"/>
                    <a:pt x="2825" y="9604"/>
                    <a:pt x="2816" y="9604"/>
                  </a:cubicBezTo>
                  <a:cubicBezTo>
                    <a:pt x="2474" y="9604"/>
                    <a:pt x="2220" y="9754"/>
                    <a:pt x="1966" y="9873"/>
                  </a:cubicBezTo>
                  <a:cubicBezTo>
                    <a:pt x="1746" y="9993"/>
                    <a:pt x="1571" y="10184"/>
                    <a:pt x="1422" y="10378"/>
                  </a:cubicBezTo>
                  <a:cubicBezTo>
                    <a:pt x="1273" y="10574"/>
                    <a:pt x="1154" y="10784"/>
                    <a:pt x="1042" y="10994"/>
                  </a:cubicBezTo>
                  <a:cubicBezTo>
                    <a:pt x="933" y="11206"/>
                    <a:pt x="827" y="11400"/>
                    <a:pt x="683" y="11584"/>
                  </a:cubicBezTo>
                  <a:cubicBezTo>
                    <a:pt x="606" y="11676"/>
                    <a:pt x="545" y="11754"/>
                    <a:pt x="431" y="11841"/>
                  </a:cubicBezTo>
                  <a:cubicBezTo>
                    <a:pt x="325" y="11918"/>
                    <a:pt x="197" y="11979"/>
                    <a:pt x="142" y="12022"/>
                  </a:cubicBezTo>
                  <a:cubicBezTo>
                    <a:pt x="110" y="12035"/>
                    <a:pt x="75" y="12046"/>
                    <a:pt x="46" y="12051"/>
                  </a:cubicBezTo>
                  <a:lnTo>
                    <a:pt x="1" y="12059"/>
                  </a:lnTo>
                  <a:cubicBezTo>
                    <a:pt x="3" y="12067"/>
                    <a:pt x="43" y="12083"/>
                    <a:pt x="62" y="12093"/>
                  </a:cubicBezTo>
                  <a:lnTo>
                    <a:pt x="320" y="12229"/>
                  </a:lnTo>
                  <a:cubicBezTo>
                    <a:pt x="391" y="12295"/>
                    <a:pt x="476" y="12367"/>
                    <a:pt x="569" y="12436"/>
                  </a:cubicBezTo>
                  <a:cubicBezTo>
                    <a:pt x="667" y="12510"/>
                    <a:pt x="782" y="12588"/>
                    <a:pt x="896" y="12649"/>
                  </a:cubicBezTo>
                  <a:cubicBezTo>
                    <a:pt x="1124" y="12773"/>
                    <a:pt x="1371" y="12845"/>
                    <a:pt x="1621" y="12853"/>
                  </a:cubicBezTo>
                  <a:cubicBezTo>
                    <a:pt x="1633" y="12853"/>
                    <a:pt x="1645" y="12853"/>
                    <a:pt x="1657" y="12853"/>
                  </a:cubicBezTo>
                  <a:cubicBezTo>
                    <a:pt x="1893" y="12853"/>
                    <a:pt x="2135" y="12805"/>
                    <a:pt x="2367" y="12757"/>
                  </a:cubicBezTo>
                  <a:cubicBezTo>
                    <a:pt x="2612" y="12704"/>
                    <a:pt x="2848" y="12630"/>
                    <a:pt x="3092" y="12540"/>
                  </a:cubicBezTo>
                  <a:cubicBezTo>
                    <a:pt x="3260" y="12354"/>
                    <a:pt x="3475" y="12229"/>
                    <a:pt x="3701" y="12083"/>
                  </a:cubicBezTo>
                  <a:cubicBezTo>
                    <a:pt x="3926" y="11947"/>
                    <a:pt x="4171" y="11761"/>
                    <a:pt x="4277" y="11493"/>
                  </a:cubicBezTo>
                  <a:lnTo>
                    <a:pt x="4229" y="11491"/>
                  </a:lnTo>
                  <a:cubicBezTo>
                    <a:pt x="4338" y="11432"/>
                    <a:pt x="4338" y="11305"/>
                    <a:pt x="4333" y="11196"/>
                  </a:cubicBezTo>
                  <a:cubicBezTo>
                    <a:pt x="4327" y="11087"/>
                    <a:pt x="4320" y="10997"/>
                    <a:pt x="4434" y="10959"/>
                  </a:cubicBezTo>
                  <a:lnTo>
                    <a:pt x="4439" y="10983"/>
                  </a:lnTo>
                  <a:cubicBezTo>
                    <a:pt x="4569" y="10898"/>
                    <a:pt x="4245" y="10699"/>
                    <a:pt x="4375" y="10662"/>
                  </a:cubicBezTo>
                  <a:lnTo>
                    <a:pt x="4325" y="10638"/>
                  </a:lnTo>
                  <a:cubicBezTo>
                    <a:pt x="4326" y="10586"/>
                    <a:pt x="4337" y="10577"/>
                    <a:pt x="4352" y="10577"/>
                  </a:cubicBezTo>
                  <a:cubicBezTo>
                    <a:pt x="4360" y="10577"/>
                    <a:pt x="4368" y="10579"/>
                    <a:pt x="4377" y="10579"/>
                  </a:cubicBezTo>
                  <a:cubicBezTo>
                    <a:pt x="4391" y="10579"/>
                    <a:pt x="4406" y="10573"/>
                    <a:pt x="4418" y="10540"/>
                  </a:cubicBezTo>
                  <a:cubicBezTo>
                    <a:pt x="4415" y="10503"/>
                    <a:pt x="4325" y="10518"/>
                    <a:pt x="4362" y="10447"/>
                  </a:cubicBezTo>
                  <a:cubicBezTo>
                    <a:pt x="4448" y="10445"/>
                    <a:pt x="4459" y="10397"/>
                    <a:pt x="4457" y="10339"/>
                  </a:cubicBezTo>
                  <a:lnTo>
                    <a:pt x="4457" y="10339"/>
                  </a:lnTo>
                  <a:cubicBezTo>
                    <a:pt x="4534" y="10307"/>
                    <a:pt x="4606" y="10260"/>
                    <a:pt x="4667" y="10202"/>
                  </a:cubicBezTo>
                  <a:cubicBezTo>
                    <a:pt x="4679" y="10191"/>
                    <a:pt x="4690" y="10181"/>
                    <a:pt x="4700" y="10170"/>
                  </a:cubicBezTo>
                  <a:lnTo>
                    <a:pt x="4700" y="10170"/>
                  </a:lnTo>
                  <a:cubicBezTo>
                    <a:pt x="4702" y="10174"/>
                    <a:pt x="4703" y="10179"/>
                    <a:pt x="4705" y="10184"/>
                  </a:cubicBezTo>
                  <a:cubicBezTo>
                    <a:pt x="4708" y="10178"/>
                    <a:pt x="4711" y="10169"/>
                    <a:pt x="4712" y="10158"/>
                  </a:cubicBezTo>
                  <a:lnTo>
                    <a:pt x="4712" y="10158"/>
                  </a:lnTo>
                  <a:cubicBezTo>
                    <a:pt x="4778" y="10090"/>
                    <a:pt x="4825" y="10032"/>
                    <a:pt x="4867" y="9979"/>
                  </a:cubicBezTo>
                  <a:cubicBezTo>
                    <a:pt x="4973" y="9849"/>
                    <a:pt x="5066" y="9732"/>
                    <a:pt x="5172" y="9618"/>
                  </a:cubicBezTo>
                  <a:cubicBezTo>
                    <a:pt x="5276" y="9509"/>
                    <a:pt x="5393" y="9392"/>
                    <a:pt x="5517" y="9273"/>
                  </a:cubicBezTo>
                  <a:lnTo>
                    <a:pt x="5876" y="8914"/>
                  </a:lnTo>
                  <a:cubicBezTo>
                    <a:pt x="6357" y="8433"/>
                    <a:pt x="6840" y="7947"/>
                    <a:pt x="7358" y="7507"/>
                  </a:cubicBezTo>
                  <a:lnTo>
                    <a:pt x="7358" y="7507"/>
                  </a:lnTo>
                  <a:lnTo>
                    <a:pt x="7345" y="7565"/>
                  </a:lnTo>
                  <a:lnTo>
                    <a:pt x="7499" y="7342"/>
                  </a:lnTo>
                  <a:cubicBezTo>
                    <a:pt x="7509" y="7358"/>
                    <a:pt x="7507" y="7374"/>
                    <a:pt x="7504" y="7387"/>
                  </a:cubicBezTo>
                  <a:cubicBezTo>
                    <a:pt x="7796" y="7212"/>
                    <a:pt x="7987" y="6901"/>
                    <a:pt x="8242" y="6696"/>
                  </a:cubicBezTo>
                  <a:cubicBezTo>
                    <a:pt x="8252" y="6708"/>
                    <a:pt x="8245" y="6758"/>
                    <a:pt x="8276" y="6758"/>
                  </a:cubicBezTo>
                  <a:cubicBezTo>
                    <a:pt x="8280" y="6758"/>
                    <a:pt x="8285" y="6757"/>
                    <a:pt x="8290" y="6755"/>
                  </a:cubicBezTo>
                  <a:cubicBezTo>
                    <a:pt x="8402" y="6518"/>
                    <a:pt x="8670" y="6596"/>
                    <a:pt x="8620" y="6356"/>
                  </a:cubicBezTo>
                  <a:cubicBezTo>
                    <a:pt x="8633" y="6356"/>
                    <a:pt x="8673" y="6386"/>
                    <a:pt x="8665" y="6418"/>
                  </a:cubicBezTo>
                  <a:cubicBezTo>
                    <a:pt x="9122" y="5916"/>
                    <a:pt x="9642" y="5459"/>
                    <a:pt x="10173" y="5031"/>
                  </a:cubicBezTo>
                  <a:cubicBezTo>
                    <a:pt x="10471" y="4511"/>
                    <a:pt x="11058" y="4221"/>
                    <a:pt x="11398" y="3716"/>
                  </a:cubicBezTo>
                  <a:lnTo>
                    <a:pt x="11419" y="3748"/>
                  </a:lnTo>
                  <a:cubicBezTo>
                    <a:pt x="11900" y="3137"/>
                    <a:pt x="12601" y="2715"/>
                    <a:pt x="13169" y="2163"/>
                  </a:cubicBezTo>
                  <a:cubicBezTo>
                    <a:pt x="13419" y="1942"/>
                    <a:pt x="13547" y="1740"/>
                    <a:pt x="13690" y="1438"/>
                  </a:cubicBezTo>
                  <a:lnTo>
                    <a:pt x="13738" y="1448"/>
                  </a:lnTo>
                  <a:cubicBezTo>
                    <a:pt x="13767" y="1151"/>
                    <a:pt x="13855" y="872"/>
                    <a:pt x="13780" y="550"/>
                  </a:cubicBezTo>
                  <a:cubicBezTo>
                    <a:pt x="13736" y="277"/>
                    <a:pt x="13462" y="38"/>
                    <a:pt x="13185" y="38"/>
                  </a:cubicBezTo>
                  <a:cubicBezTo>
                    <a:pt x="13134" y="38"/>
                    <a:pt x="13082" y="46"/>
                    <a:pt x="13031" y="64"/>
                  </a:cubicBezTo>
                  <a:cubicBezTo>
                    <a:pt x="13045" y="43"/>
                    <a:pt x="13061" y="19"/>
                    <a:pt x="130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>
              <a:off x="3239925" y="3029300"/>
              <a:ext cx="125" cy="250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4"/>
                    <a:pt x="1" y="10"/>
                  </a:cubicBezTo>
                  <a:cubicBezTo>
                    <a:pt x="1" y="10"/>
                    <a:pt x="3" y="7"/>
                    <a:pt x="3" y="7"/>
                  </a:cubicBezTo>
                  <a:cubicBezTo>
                    <a:pt x="4" y="2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>
              <a:off x="3172400" y="3137425"/>
              <a:ext cx="425" cy="950"/>
            </a:xfrm>
            <a:custGeom>
              <a:avLst/>
              <a:gdLst/>
              <a:ahLst/>
              <a:cxnLst/>
              <a:rect l="l" t="t" r="r" b="b"/>
              <a:pathLst>
                <a:path w="17" h="38" extrusionOk="0">
                  <a:moveTo>
                    <a:pt x="16" y="1"/>
                  </a:moveTo>
                  <a:cubicBezTo>
                    <a:pt x="3" y="3"/>
                    <a:pt x="6" y="25"/>
                    <a:pt x="0" y="38"/>
                  </a:cubicBezTo>
                  <a:cubicBezTo>
                    <a:pt x="6" y="25"/>
                    <a:pt x="11" y="11"/>
                    <a:pt x="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3122850" y="3180125"/>
              <a:ext cx="300" cy="1550"/>
            </a:xfrm>
            <a:custGeom>
              <a:avLst/>
              <a:gdLst/>
              <a:ahLst/>
              <a:cxnLst/>
              <a:rect l="l" t="t" r="r" b="b"/>
              <a:pathLst>
                <a:path w="12" h="62" extrusionOk="0">
                  <a:moveTo>
                    <a:pt x="1" y="1"/>
                  </a:moveTo>
                  <a:lnTo>
                    <a:pt x="4" y="40"/>
                  </a:lnTo>
                  <a:lnTo>
                    <a:pt x="12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3122450" y="3176675"/>
              <a:ext cx="1025" cy="4825"/>
            </a:xfrm>
            <a:custGeom>
              <a:avLst/>
              <a:gdLst/>
              <a:ahLst/>
              <a:cxnLst/>
              <a:rect l="l" t="t" r="r" b="b"/>
              <a:pathLst>
                <a:path w="41" h="193" extrusionOk="0">
                  <a:moveTo>
                    <a:pt x="1" y="1"/>
                  </a:moveTo>
                  <a:lnTo>
                    <a:pt x="28" y="173"/>
                  </a:lnTo>
                  <a:cubicBezTo>
                    <a:pt x="32" y="187"/>
                    <a:pt x="35" y="193"/>
                    <a:pt x="36" y="193"/>
                  </a:cubicBezTo>
                  <a:cubicBezTo>
                    <a:pt x="41" y="193"/>
                    <a:pt x="4" y="31"/>
                    <a:pt x="8" y="31"/>
                  </a:cubicBezTo>
                  <a:lnTo>
                    <a:pt x="8" y="31"/>
                  </a:lnTo>
                  <a:cubicBezTo>
                    <a:pt x="8" y="31"/>
                    <a:pt x="9" y="34"/>
                    <a:pt x="12" y="40"/>
                  </a:cubicBezTo>
                  <a:cubicBezTo>
                    <a:pt x="9" y="30"/>
                    <a:pt x="4" y="1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3122650" y="3176350"/>
              <a:ext cx="450" cy="2000"/>
            </a:xfrm>
            <a:custGeom>
              <a:avLst/>
              <a:gdLst/>
              <a:ahLst/>
              <a:cxnLst/>
              <a:rect l="l" t="t" r="r" b="b"/>
              <a:pathLst>
                <a:path w="18" h="8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6"/>
                    <a:pt x="4" y="15"/>
                    <a:pt x="6" y="24"/>
                  </a:cubicBezTo>
                  <a:lnTo>
                    <a:pt x="6" y="24"/>
                  </a:lnTo>
                  <a:cubicBezTo>
                    <a:pt x="6" y="21"/>
                    <a:pt x="5" y="14"/>
                    <a:pt x="1" y="0"/>
                  </a:cubicBezTo>
                  <a:close/>
                  <a:moveTo>
                    <a:pt x="6" y="24"/>
                  </a:moveTo>
                  <a:cubicBezTo>
                    <a:pt x="6" y="26"/>
                    <a:pt x="6" y="27"/>
                    <a:pt x="5" y="27"/>
                  </a:cubicBezTo>
                  <a:cubicBezTo>
                    <a:pt x="4" y="27"/>
                    <a:pt x="3" y="26"/>
                    <a:pt x="3" y="26"/>
                  </a:cubicBezTo>
                  <a:lnTo>
                    <a:pt x="3" y="26"/>
                  </a:lnTo>
                  <a:cubicBezTo>
                    <a:pt x="1" y="26"/>
                    <a:pt x="1" y="31"/>
                    <a:pt x="12" y="69"/>
                  </a:cubicBezTo>
                  <a:cubicBezTo>
                    <a:pt x="14" y="76"/>
                    <a:pt x="15" y="79"/>
                    <a:pt x="16" y="79"/>
                  </a:cubicBezTo>
                  <a:cubicBezTo>
                    <a:pt x="18" y="79"/>
                    <a:pt x="11" y="49"/>
                    <a:pt x="6" y="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3133425" y="3173350"/>
              <a:ext cx="75" cy="200"/>
            </a:xfrm>
            <a:custGeom>
              <a:avLst/>
              <a:gdLst/>
              <a:ahLst/>
              <a:cxnLst/>
              <a:rect l="l" t="t" r="r" b="b"/>
              <a:pathLst>
                <a:path w="3" h="8" extrusionOk="0">
                  <a:moveTo>
                    <a:pt x="0" y="1"/>
                  </a:moveTo>
                  <a:cubicBezTo>
                    <a:pt x="0" y="1"/>
                    <a:pt x="0" y="3"/>
                    <a:pt x="2" y="5"/>
                  </a:cubicBezTo>
                  <a:lnTo>
                    <a:pt x="2" y="5"/>
                  </a:lnTo>
                  <a:cubicBezTo>
                    <a:pt x="2" y="4"/>
                    <a:pt x="1" y="3"/>
                    <a:pt x="0" y="1"/>
                  </a:cubicBezTo>
                  <a:close/>
                  <a:moveTo>
                    <a:pt x="2" y="5"/>
                  </a:move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3123000" y="3127800"/>
              <a:ext cx="49950" cy="52225"/>
            </a:xfrm>
            <a:custGeom>
              <a:avLst/>
              <a:gdLst/>
              <a:ahLst/>
              <a:cxnLst/>
              <a:rect l="l" t="t" r="r" b="b"/>
              <a:pathLst>
                <a:path w="1998" h="2089" extrusionOk="0">
                  <a:moveTo>
                    <a:pt x="1442" y="1"/>
                  </a:moveTo>
                  <a:cubicBezTo>
                    <a:pt x="1444" y="1"/>
                    <a:pt x="1446" y="1"/>
                    <a:pt x="1448" y="2"/>
                  </a:cubicBezTo>
                  <a:lnTo>
                    <a:pt x="1448" y="2"/>
                  </a:lnTo>
                  <a:cubicBezTo>
                    <a:pt x="1445" y="1"/>
                    <a:pt x="1445" y="1"/>
                    <a:pt x="1442" y="1"/>
                  </a:cubicBezTo>
                  <a:close/>
                  <a:moveTo>
                    <a:pt x="1102" y="468"/>
                  </a:moveTo>
                  <a:lnTo>
                    <a:pt x="1108" y="473"/>
                  </a:lnTo>
                  <a:cubicBezTo>
                    <a:pt x="1108" y="474"/>
                    <a:pt x="1109" y="474"/>
                    <a:pt x="1110" y="474"/>
                  </a:cubicBezTo>
                  <a:lnTo>
                    <a:pt x="1110" y="474"/>
                  </a:lnTo>
                  <a:cubicBezTo>
                    <a:pt x="1107" y="472"/>
                    <a:pt x="1105" y="470"/>
                    <a:pt x="1102" y="468"/>
                  </a:cubicBezTo>
                  <a:close/>
                  <a:moveTo>
                    <a:pt x="1117" y="569"/>
                  </a:moveTo>
                  <a:cubicBezTo>
                    <a:pt x="1117" y="569"/>
                    <a:pt x="1117" y="569"/>
                    <a:pt x="1117" y="570"/>
                  </a:cubicBezTo>
                  <a:lnTo>
                    <a:pt x="1117" y="570"/>
                  </a:lnTo>
                  <a:cubicBezTo>
                    <a:pt x="1118" y="569"/>
                    <a:pt x="1118" y="569"/>
                    <a:pt x="1118" y="569"/>
                  </a:cubicBezTo>
                  <a:cubicBezTo>
                    <a:pt x="1118" y="569"/>
                    <a:pt x="1117" y="569"/>
                    <a:pt x="1117" y="569"/>
                  </a:cubicBezTo>
                  <a:close/>
                  <a:moveTo>
                    <a:pt x="1448" y="2"/>
                  </a:moveTo>
                  <a:lnTo>
                    <a:pt x="1448" y="2"/>
                  </a:lnTo>
                  <a:cubicBezTo>
                    <a:pt x="1448" y="2"/>
                    <a:pt x="1449" y="3"/>
                    <a:pt x="1450" y="3"/>
                  </a:cubicBezTo>
                  <a:cubicBezTo>
                    <a:pt x="1498" y="24"/>
                    <a:pt x="1502" y="29"/>
                    <a:pt x="1494" y="29"/>
                  </a:cubicBezTo>
                  <a:cubicBezTo>
                    <a:pt x="1488" y="29"/>
                    <a:pt x="1473" y="26"/>
                    <a:pt x="1466" y="25"/>
                  </a:cubicBezTo>
                  <a:lnTo>
                    <a:pt x="1427" y="11"/>
                  </a:lnTo>
                  <a:cubicBezTo>
                    <a:pt x="1415" y="7"/>
                    <a:pt x="1409" y="6"/>
                    <a:pt x="1408" y="6"/>
                  </a:cubicBezTo>
                  <a:cubicBezTo>
                    <a:pt x="1400" y="6"/>
                    <a:pt x="1493" y="44"/>
                    <a:pt x="1489" y="44"/>
                  </a:cubicBezTo>
                  <a:cubicBezTo>
                    <a:pt x="1488" y="44"/>
                    <a:pt x="1475" y="40"/>
                    <a:pt x="1442" y="27"/>
                  </a:cubicBezTo>
                  <a:lnTo>
                    <a:pt x="1442" y="27"/>
                  </a:lnTo>
                  <a:cubicBezTo>
                    <a:pt x="1472" y="59"/>
                    <a:pt x="1464" y="78"/>
                    <a:pt x="1456" y="99"/>
                  </a:cubicBezTo>
                  <a:cubicBezTo>
                    <a:pt x="1511" y="125"/>
                    <a:pt x="1447" y="113"/>
                    <a:pt x="1549" y="150"/>
                  </a:cubicBezTo>
                  <a:lnTo>
                    <a:pt x="1549" y="150"/>
                  </a:lnTo>
                  <a:cubicBezTo>
                    <a:pt x="1465" y="120"/>
                    <a:pt x="1423" y="112"/>
                    <a:pt x="1406" y="112"/>
                  </a:cubicBezTo>
                  <a:cubicBezTo>
                    <a:pt x="1399" y="112"/>
                    <a:pt x="1397" y="113"/>
                    <a:pt x="1397" y="115"/>
                  </a:cubicBezTo>
                  <a:cubicBezTo>
                    <a:pt x="1389" y="111"/>
                    <a:pt x="1378" y="106"/>
                    <a:pt x="1378" y="106"/>
                  </a:cubicBezTo>
                  <a:lnTo>
                    <a:pt x="1378" y="106"/>
                  </a:lnTo>
                  <a:cubicBezTo>
                    <a:pt x="1377" y="106"/>
                    <a:pt x="1378" y="106"/>
                    <a:pt x="1379" y="107"/>
                  </a:cubicBezTo>
                  <a:cubicBezTo>
                    <a:pt x="1348" y="96"/>
                    <a:pt x="1334" y="92"/>
                    <a:pt x="1330" y="92"/>
                  </a:cubicBezTo>
                  <a:cubicBezTo>
                    <a:pt x="1318" y="92"/>
                    <a:pt x="1399" y="130"/>
                    <a:pt x="1389" y="130"/>
                  </a:cubicBezTo>
                  <a:cubicBezTo>
                    <a:pt x="1385" y="130"/>
                    <a:pt x="1366" y="124"/>
                    <a:pt x="1320" y="107"/>
                  </a:cubicBezTo>
                  <a:lnTo>
                    <a:pt x="1320" y="107"/>
                  </a:lnTo>
                  <a:cubicBezTo>
                    <a:pt x="1453" y="168"/>
                    <a:pt x="1270" y="104"/>
                    <a:pt x="1424" y="181"/>
                  </a:cubicBezTo>
                  <a:cubicBezTo>
                    <a:pt x="1395" y="168"/>
                    <a:pt x="1368" y="157"/>
                    <a:pt x="1344" y="144"/>
                  </a:cubicBezTo>
                  <a:cubicBezTo>
                    <a:pt x="1334" y="160"/>
                    <a:pt x="1278" y="157"/>
                    <a:pt x="1265" y="168"/>
                  </a:cubicBezTo>
                  <a:cubicBezTo>
                    <a:pt x="1373" y="237"/>
                    <a:pt x="1201" y="171"/>
                    <a:pt x="1352" y="261"/>
                  </a:cubicBezTo>
                  <a:cubicBezTo>
                    <a:pt x="1331" y="257"/>
                    <a:pt x="1302" y="249"/>
                    <a:pt x="1286" y="249"/>
                  </a:cubicBezTo>
                  <a:cubicBezTo>
                    <a:pt x="1272" y="249"/>
                    <a:pt x="1270" y="255"/>
                    <a:pt x="1296" y="277"/>
                  </a:cubicBezTo>
                  <a:lnTo>
                    <a:pt x="1278" y="266"/>
                  </a:lnTo>
                  <a:lnTo>
                    <a:pt x="1278" y="266"/>
                  </a:lnTo>
                  <a:cubicBezTo>
                    <a:pt x="1280" y="285"/>
                    <a:pt x="1278" y="306"/>
                    <a:pt x="1371" y="370"/>
                  </a:cubicBezTo>
                  <a:cubicBezTo>
                    <a:pt x="1219" y="290"/>
                    <a:pt x="1249" y="314"/>
                    <a:pt x="1198" y="290"/>
                  </a:cubicBezTo>
                  <a:lnTo>
                    <a:pt x="1198" y="290"/>
                  </a:lnTo>
                  <a:cubicBezTo>
                    <a:pt x="1262" y="341"/>
                    <a:pt x="1230" y="346"/>
                    <a:pt x="1283" y="396"/>
                  </a:cubicBezTo>
                  <a:cubicBezTo>
                    <a:pt x="1266" y="386"/>
                    <a:pt x="1258" y="383"/>
                    <a:pt x="1256" y="383"/>
                  </a:cubicBezTo>
                  <a:cubicBezTo>
                    <a:pt x="1251" y="383"/>
                    <a:pt x="1259" y="391"/>
                    <a:pt x="1255" y="391"/>
                  </a:cubicBezTo>
                  <a:cubicBezTo>
                    <a:pt x="1251" y="391"/>
                    <a:pt x="1240" y="385"/>
                    <a:pt x="1206" y="365"/>
                  </a:cubicBezTo>
                  <a:lnTo>
                    <a:pt x="1206" y="365"/>
                  </a:lnTo>
                  <a:cubicBezTo>
                    <a:pt x="1312" y="465"/>
                    <a:pt x="1308" y="506"/>
                    <a:pt x="1247" y="506"/>
                  </a:cubicBezTo>
                  <a:cubicBezTo>
                    <a:pt x="1215" y="506"/>
                    <a:pt x="1166" y="494"/>
                    <a:pt x="1110" y="474"/>
                  </a:cubicBezTo>
                  <a:lnTo>
                    <a:pt x="1110" y="474"/>
                  </a:lnTo>
                  <a:cubicBezTo>
                    <a:pt x="1160" y="516"/>
                    <a:pt x="1260" y="598"/>
                    <a:pt x="1320" y="646"/>
                  </a:cubicBezTo>
                  <a:cubicBezTo>
                    <a:pt x="1312" y="641"/>
                    <a:pt x="1296" y="630"/>
                    <a:pt x="1296" y="630"/>
                  </a:cubicBezTo>
                  <a:lnTo>
                    <a:pt x="1296" y="630"/>
                  </a:lnTo>
                  <a:cubicBezTo>
                    <a:pt x="1298" y="633"/>
                    <a:pt x="1298" y="634"/>
                    <a:pt x="1296" y="634"/>
                  </a:cubicBezTo>
                  <a:cubicBezTo>
                    <a:pt x="1287" y="634"/>
                    <a:pt x="1237" y="605"/>
                    <a:pt x="1226" y="605"/>
                  </a:cubicBezTo>
                  <a:cubicBezTo>
                    <a:pt x="1224" y="605"/>
                    <a:pt x="1223" y="606"/>
                    <a:pt x="1225" y="609"/>
                  </a:cubicBezTo>
                  <a:cubicBezTo>
                    <a:pt x="1214" y="604"/>
                    <a:pt x="1203" y="596"/>
                    <a:pt x="1195" y="588"/>
                  </a:cubicBezTo>
                  <a:lnTo>
                    <a:pt x="1195" y="588"/>
                  </a:lnTo>
                  <a:cubicBezTo>
                    <a:pt x="1203" y="596"/>
                    <a:pt x="1204" y="598"/>
                    <a:pt x="1201" y="598"/>
                  </a:cubicBezTo>
                  <a:cubicBezTo>
                    <a:pt x="1194" y="598"/>
                    <a:pt x="1167" y="584"/>
                    <a:pt x="1160" y="584"/>
                  </a:cubicBezTo>
                  <a:cubicBezTo>
                    <a:pt x="1155" y="584"/>
                    <a:pt x="1158" y="589"/>
                    <a:pt x="1177" y="606"/>
                  </a:cubicBezTo>
                  <a:lnTo>
                    <a:pt x="1153" y="590"/>
                  </a:lnTo>
                  <a:lnTo>
                    <a:pt x="1182" y="620"/>
                  </a:lnTo>
                  <a:cubicBezTo>
                    <a:pt x="1158" y="602"/>
                    <a:pt x="1123" y="575"/>
                    <a:pt x="1117" y="570"/>
                  </a:cubicBezTo>
                  <a:lnTo>
                    <a:pt x="1117" y="570"/>
                  </a:lnTo>
                  <a:cubicBezTo>
                    <a:pt x="1048" y="603"/>
                    <a:pt x="1150" y="790"/>
                    <a:pt x="1071" y="832"/>
                  </a:cubicBezTo>
                  <a:lnTo>
                    <a:pt x="1047" y="805"/>
                  </a:lnTo>
                  <a:lnTo>
                    <a:pt x="1047" y="805"/>
                  </a:lnTo>
                  <a:lnTo>
                    <a:pt x="1081" y="859"/>
                  </a:lnTo>
                  <a:cubicBezTo>
                    <a:pt x="1068" y="845"/>
                    <a:pt x="1063" y="840"/>
                    <a:pt x="1057" y="835"/>
                  </a:cubicBezTo>
                  <a:cubicBezTo>
                    <a:pt x="1049" y="831"/>
                    <a:pt x="1042" y="829"/>
                    <a:pt x="1038" y="829"/>
                  </a:cubicBezTo>
                  <a:cubicBezTo>
                    <a:pt x="1013" y="829"/>
                    <a:pt x="1056" y="893"/>
                    <a:pt x="1033" y="896"/>
                  </a:cubicBezTo>
                  <a:cubicBezTo>
                    <a:pt x="1023" y="882"/>
                    <a:pt x="996" y="856"/>
                    <a:pt x="980" y="843"/>
                  </a:cubicBezTo>
                  <a:lnTo>
                    <a:pt x="980" y="843"/>
                  </a:lnTo>
                  <a:cubicBezTo>
                    <a:pt x="995" y="862"/>
                    <a:pt x="997" y="868"/>
                    <a:pt x="993" y="868"/>
                  </a:cubicBezTo>
                  <a:cubicBezTo>
                    <a:pt x="987" y="868"/>
                    <a:pt x="963" y="849"/>
                    <a:pt x="958" y="849"/>
                  </a:cubicBezTo>
                  <a:cubicBezTo>
                    <a:pt x="954" y="849"/>
                    <a:pt x="965" y="864"/>
                    <a:pt x="1017" y="920"/>
                  </a:cubicBezTo>
                  <a:cubicBezTo>
                    <a:pt x="1010" y="914"/>
                    <a:pt x="975" y="880"/>
                    <a:pt x="964" y="867"/>
                  </a:cubicBezTo>
                  <a:lnTo>
                    <a:pt x="964" y="867"/>
                  </a:lnTo>
                  <a:cubicBezTo>
                    <a:pt x="986" y="944"/>
                    <a:pt x="951" y="970"/>
                    <a:pt x="901" y="973"/>
                  </a:cubicBezTo>
                  <a:cubicBezTo>
                    <a:pt x="1004" y="1140"/>
                    <a:pt x="858" y="1034"/>
                    <a:pt x="930" y="1175"/>
                  </a:cubicBezTo>
                  <a:lnTo>
                    <a:pt x="906" y="1143"/>
                  </a:lnTo>
                  <a:lnTo>
                    <a:pt x="906" y="1143"/>
                  </a:lnTo>
                  <a:cubicBezTo>
                    <a:pt x="956" y="1281"/>
                    <a:pt x="824" y="1199"/>
                    <a:pt x="802" y="1249"/>
                  </a:cubicBezTo>
                  <a:cubicBezTo>
                    <a:pt x="776" y="1249"/>
                    <a:pt x="792" y="1294"/>
                    <a:pt x="776" y="1307"/>
                  </a:cubicBezTo>
                  <a:lnTo>
                    <a:pt x="749" y="1270"/>
                  </a:lnTo>
                  <a:lnTo>
                    <a:pt x="749" y="1270"/>
                  </a:lnTo>
                  <a:cubicBezTo>
                    <a:pt x="770" y="1316"/>
                    <a:pt x="769" y="1330"/>
                    <a:pt x="757" y="1330"/>
                  </a:cubicBezTo>
                  <a:cubicBezTo>
                    <a:pt x="738" y="1330"/>
                    <a:pt x="692" y="1291"/>
                    <a:pt x="671" y="1291"/>
                  </a:cubicBezTo>
                  <a:cubicBezTo>
                    <a:pt x="659" y="1291"/>
                    <a:pt x="657" y="1307"/>
                    <a:pt x="680" y="1361"/>
                  </a:cubicBezTo>
                  <a:lnTo>
                    <a:pt x="646" y="1305"/>
                  </a:lnTo>
                  <a:lnTo>
                    <a:pt x="646" y="1305"/>
                  </a:lnTo>
                  <a:cubicBezTo>
                    <a:pt x="696" y="1392"/>
                    <a:pt x="608" y="1286"/>
                    <a:pt x="704" y="1432"/>
                  </a:cubicBezTo>
                  <a:lnTo>
                    <a:pt x="670" y="1390"/>
                  </a:lnTo>
                  <a:lnTo>
                    <a:pt x="670" y="1390"/>
                  </a:lnTo>
                  <a:cubicBezTo>
                    <a:pt x="700" y="1452"/>
                    <a:pt x="704" y="1471"/>
                    <a:pt x="695" y="1471"/>
                  </a:cubicBezTo>
                  <a:cubicBezTo>
                    <a:pt x="682" y="1471"/>
                    <a:pt x="639" y="1424"/>
                    <a:pt x="624" y="1424"/>
                  </a:cubicBezTo>
                  <a:cubicBezTo>
                    <a:pt x="617" y="1424"/>
                    <a:pt x="616" y="1435"/>
                    <a:pt x="627" y="1467"/>
                  </a:cubicBezTo>
                  <a:lnTo>
                    <a:pt x="608" y="1432"/>
                  </a:lnTo>
                  <a:lnTo>
                    <a:pt x="608" y="1432"/>
                  </a:lnTo>
                  <a:cubicBezTo>
                    <a:pt x="614" y="1454"/>
                    <a:pt x="618" y="1474"/>
                    <a:pt x="612" y="1474"/>
                  </a:cubicBezTo>
                  <a:cubicBezTo>
                    <a:pt x="610" y="1474"/>
                    <a:pt x="605" y="1470"/>
                    <a:pt x="598" y="1462"/>
                  </a:cubicBezTo>
                  <a:cubicBezTo>
                    <a:pt x="595" y="1454"/>
                    <a:pt x="590" y="1446"/>
                    <a:pt x="585" y="1435"/>
                  </a:cubicBezTo>
                  <a:cubicBezTo>
                    <a:pt x="556" y="1400"/>
                    <a:pt x="541" y="1387"/>
                    <a:pt x="532" y="1387"/>
                  </a:cubicBezTo>
                  <a:cubicBezTo>
                    <a:pt x="510" y="1387"/>
                    <a:pt x="540" y="1477"/>
                    <a:pt x="521" y="1483"/>
                  </a:cubicBezTo>
                  <a:lnTo>
                    <a:pt x="486" y="1416"/>
                  </a:lnTo>
                  <a:lnTo>
                    <a:pt x="486" y="1416"/>
                  </a:lnTo>
                  <a:cubicBezTo>
                    <a:pt x="504" y="1462"/>
                    <a:pt x="494" y="1466"/>
                    <a:pt x="482" y="1466"/>
                  </a:cubicBezTo>
                  <a:cubicBezTo>
                    <a:pt x="480" y="1466"/>
                    <a:pt x="478" y="1465"/>
                    <a:pt x="476" y="1465"/>
                  </a:cubicBezTo>
                  <a:cubicBezTo>
                    <a:pt x="468" y="1465"/>
                    <a:pt x="460" y="1467"/>
                    <a:pt x="462" y="1483"/>
                  </a:cubicBezTo>
                  <a:lnTo>
                    <a:pt x="446" y="1451"/>
                  </a:lnTo>
                  <a:lnTo>
                    <a:pt x="462" y="1499"/>
                  </a:lnTo>
                  <a:lnTo>
                    <a:pt x="462" y="1499"/>
                  </a:lnTo>
                  <a:lnTo>
                    <a:pt x="428" y="1435"/>
                  </a:lnTo>
                  <a:cubicBezTo>
                    <a:pt x="407" y="1440"/>
                    <a:pt x="417" y="1500"/>
                    <a:pt x="403" y="1520"/>
                  </a:cubicBezTo>
                  <a:lnTo>
                    <a:pt x="403" y="1520"/>
                  </a:lnTo>
                  <a:lnTo>
                    <a:pt x="375" y="1462"/>
                  </a:lnTo>
                  <a:lnTo>
                    <a:pt x="375" y="1462"/>
                  </a:lnTo>
                  <a:cubicBezTo>
                    <a:pt x="390" y="1511"/>
                    <a:pt x="385" y="1521"/>
                    <a:pt x="374" y="1521"/>
                  </a:cubicBezTo>
                  <a:cubicBezTo>
                    <a:pt x="367" y="1521"/>
                    <a:pt x="358" y="1517"/>
                    <a:pt x="351" y="1517"/>
                  </a:cubicBezTo>
                  <a:cubicBezTo>
                    <a:pt x="344" y="1517"/>
                    <a:pt x="339" y="1521"/>
                    <a:pt x="340" y="1536"/>
                  </a:cubicBezTo>
                  <a:lnTo>
                    <a:pt x="332" y="1512"/>
                  </a:lnTo>
                  <a:cubicBezTo>
                    <a:pt x="332" y="1512"/>
                    <a:pt x="331" y="1512"/>
                    <a:pt x="330" y="1512"/>
                  </a:cubicBezTo>
                  <a:cubicBezTo>
                    <a:pt x="274" y="1512"/>
                    <a:pt x="271" y="1630"/>
                    <a:pt x="239" y="1698"/>
                  </a:cubicBezTo>
                  <a:cubicBezTo>
                    <a:pt x="237" y="1693"/>
                    <a:pt x="231" y="1674"/>
                    <a:pt x="229" y="1666"/>
                  </a:cubicBezTo>
                  <a:lnTo>
                    <a:pt x="229" y="1666"/>
                  </a:lnTo>
                  <a:cubicBezTo>
                    <a:pt x="234" y="1687"/>
                    <a:pt x="246" y="1725"/>
                    <a:pt x="242" y="1725"/>
                  </a:cubicBezTo>
                  <a:cubicBezTo>
                    <a:pt x="242" y="1725"/>
                    <a:pt x="242" y="1725"/>
                    <a:pt x="242" y="1724"/>
                  </a:cubicBezTo>
                  <a:cubicBezTo>
                    <a:pt x="237" y="1711"/>
                    <a:pt x="231" y="1695"/>
                    <a:pt x="229" y="1690"/>
                  </a:cubicBezTo>
                  <a:cubicBezTo>
                    <a:pt x="217" y="1667"/>
                    <a:pt x="211" y="1659"/>
                    <a:pt x="207" y="1659"/>
                  </a:cubicBezTo>
                  <a:cubicBezTo>
                    <a:pt x="198" y="1659"/>
                    <a:pt x="206" y="1709"/>
                    <a:pt x="199" y="1709"/>
                  </a:cubicBezTo>
                  <a:cubicBezTo>
                    <a:pt x="196" y="1709"/>
                    <a:pt x="193" y="1704"/>
                    <a:pt x="186" y="1690"/>
                  </a:cubicBezTo>
                  <a:lnTo>
                    <a:pt x="186" y="1690"/>
                  </a:lnTo>
                  <a:cubicBezTo>
                    <a:pt x="186" y="1701"/>
                    <a:pt x="199" y="1743"/>
                    <a:pt x="215" y="1775"/>
                  </a:cubicBezTo>
                  <a:cubicBezTo>
                    <a:pt x="181" y="1815"/>
                    <a:pt x="144" y="1852"/>
                    <a:pt x="125" y="1948"/>
                  </a:cubicBezTo>
                  <a:cubicBezTo>
                    <a:pt x="117" y="1934"/>
                    <a:pt x="109" y="1905"/>
                    <a:pt x="99" y="1871"/>
                  </a:cubicBezTo>
                  <a:lnTo>
                    <a:pt x="99" y="1871"/>
                  </a:lnTo>
                  <a:cubicBezTo>
                    <a:pt x="106" y="1972"/>
                    <a:pt x="88" y="1998"/>
                    <a:pt x="63" y="1998"/>
                  </a:cubicBezTo>
                  <a:cubicBezTo>
                    <a:pt x="44" y="1998"/>
                    <a:pt x="21" y="1984"/>
                    <a:pt x="0" y="1977"/>
                  </a:cubicBezTo>
                  <a:lnTo>
                    <a:pt x="0" y="1977"/>
                  </a:lnTo>
                  <a:cubicBezTo>
                    <a:pt x="11" y="2022"/>
                    <a:pt x="16" y="2022"/>
                    <a:pt x="24" y="2070"/>
                  </a:cubicBezTo>
                  <a:cubicBezTo>
                    <a:pt x="28" y="2077"/>
                    <a:pt x="31" y="2080"/>
                    <a:pt x="33" y="2080"/>
                  </a:cubicBezTo>
                  <a:cubicBezTo>
                    <a:pt x="43" y="2080"/>
                    <a:pt x="33" y="2012"/>
                    <a:pt x="41" y="2012"/>
                  </a:cubicBezTo>
                  <a:cubicBezTo>
                    <a:pt x="43" y="2012"/>
                    <a:pt x="47" y="2018"/>
                    <a:pt x="53" y="2033"/>
                  </a:cubicBezTo>
                  <a:lnTo>
                    <a:pt x="64" y="2075"/>
                  </a:lnTo>
                  <a:cubicBezTo>
                    <a:pt x="65" y="2077"/>
                    <a:pt x="66" y="2079"/>
                    <a:pt x="67" y="2079"/>
                  </a:cubicBezTo>
                  <a:cubicBezTo>
                    <a:pt x="72" y="2079"/>
                    <a:pt x="50" y="2007"/>
                    <a:pt x="54" y="2007"/>
                  </a:cubicBezTo>
                  <a:lnTo>
                    <a:pt x="54" y="2007"/>
                  </a:lnTo>
                  <a:cubicBezTo>
                    <a:pt x="55" y="2007"/>
                    <a:pt x="57" y="2010"/>
                    <a:pt x="61" y="2019"/>
                  </a:cubicBezTo>
                  <a:cubicBezTo>
                    <a:pt x="75" y="2054"/>
                    <a:pt x="75" y="2075"/>
                    <a:pt x="77" y="2078"/>
                  </a:cubicBezTo>
                  <a:cubicBezTo>
                    <a:pt x="91" y="2054"/>
                    <a:pt x="122" y="2088"/>
                    <a:pt x="109" y="1979"/>
                  </a:cubicBezTo>
                  <a:lnTo>
                    <a:pt x="109" y="1979"/>
                  </a:lnTo>
                  <a:cubicBezTo>
                    <a:pt x="123" y="2017"/>
                    <a:pt x="128" y="2023"/>
                    <a:pt x="132" y="2023"/>
                  </a:cubicBezTo>
                  <a:cubicBezTo>
                    <a:pt x="134" y="2023"/>
                    <a:pt x="136" y="2022"/>
                    <a:pt x="138" y="2022"/>
                  </a:cubicBezTo>
                  <a:cubicBezTo>
                    <a:pt x="142" y="2022"/>
                    <a:pt x="148" y="2027"/>
                    <a:pt x="162" y="2062"/>
                  </a:cubicBezTo>
                  <a:cubicBezTo>
                    <a:pt x="157" y="2025"/>
                    <a:pt x="165" y="2033"/>
                    <a:pt x="146" y="1971"/>
                  </a:cubicBezTo>
                  <a:lnTo>
                    <a:pt x="146" y="1971"/>
                  </a:lnTo>
                  <a:cubicBezTo>
                    <a:pt x="155" y="1974"/>
                    <a:pt x="163" y="1976"/>
                    <a:pt x="171" y="1976"/>
                  </a:cubicBezTo>
                  <a:cubicBezTo>
                    <a:pt x="234" y="1976"/>
                    <a:pt x="267" y="1887"/>
                    <a:pt x="324" y="1871"/>
                  </a:cubicBezTo>
                  <a:cubicBezTo>
                    <a:pt x="309" y="1806"/>
                    <a:pt x="314" y="1787"/>
                    <a:pt x="327" y="1787"/>
                  </a:cubicBezTo>
                  <a:cubicBezTo>
                    <a:pt x="344" y="1787"/>
                    <a:pt x="376" y="1822"/>
                    <a:pt x="395" y="1822"/>
                  </a:cubicBezTo>
                  <a:cubicBezTo>
                    <a:pt x="402" y="1822"/>
                    <a:pt x="407" y="1817"/>
                    <a:pt x="409" y="1804"/>
                  </a:cubicBezTo>
                  <a:cubicBezTo>
                    <a:pt x="412" y="1812"/>
                    <a:pt x="415" y="1817"/>
                    <a:pt x="417" y="1823"/>
                  </a:cubicBezTo>
                  <a:cubicBezTo>
                    <a:pt x="411" y="1784"/>
                    <a:pt x="415" y="1760"/>
                    <a:pt x="427" y="1760"/>
                  </a:cubicBezTo>
                  <a:cubicBezTo>
                    <a:pt x="431" y="1760"/>
                    <a:pt x="434" y="1761"/>
                    <a:pt x="438" y="1764"/>
                  </a:cubicBezTo>
                  <a:lnTo>
                    <a:pt x="417" y="1687"/>
                  </a:lnTo>
                  <a:lnTo>
                    <a:pt x="417" y="1687"/>
                  </a:lnTo>
                  <a:cubicBezTo>
                    <a:pt x="459" y="1718"/>
                    <a:pt x="491" y="1729"/>
                    <a:pt x="519" y="1729"/>
                  </a:cubicBezTo>
                  <a:cubicBezTo>
                    <a:pt x="582" y="1729"/>
                    <a:pt x="618" y="1670"/>
                    <a:pt x="684" y="1670"/>
                  </a:cubicBezTo>
                  <a:cubicBezTo>
                    <a:pt x="689" y="1670"/>
                    <a:pt x="694" y="1671"/>
                    <a:pt x="699" y="1671"/>
                  </a:cubicBezTo>
                  <a:cubicBezTo>
                    <a:pt x="705" y="1671"/>
                    <a:pt x="711" y="1671"/>
                    <a:pt x="717" y="1671"/>
                  </a:cubicBezTo>
                  <a:cubicBezTo>
                    <a:pt x="740" y="1671"/>
                    <a:pt x="765" y="1673"/>
                    <a:pt x="788" y="1673"/>
                  </a:cubicBezTo>
                  <a:cubicBezTo>
                    <a:pt x="872" y="1673"/>
                    <a:pt x="945" y="1652"/>
                    <a:pt x="898" y="1464"/>
                  </a:cubicBezTo>
                  <a:lnTo>
                    <a:pt x="898" y="1464"/>
                  </a:lnTo>
                  <a:cubicBezTo>
                    <a:pt x="909" y="1480"/>
                    <a:pt x="914" y="1488"/>
                    <a:pt x="917" y="1493"/>
                  </a:cubicBezTo>
                  <a:cubicBezTo>
                    <a:pt x="917" y="1448"/>
                    <a:pt x="978" y="1485"/>
                    <a:pt x="975" y="1440"/>
                  </a:cubicBezTo>
                  <a:lnTo>
                    <a:pt x="975" y="1440"/>
                  </a:lnTo>
                  <a:lnTo>
                    <a:pt x="986" y="1454"/>
                  </a:lnTo>
                  <a:cubicBezTo>
                    <a:pt x="943" y="1297"/>
                    <a:pt x="1105" y="1384"/>
                    <a:pt x="1041" y="1220"/>
                  </a:cubicBezTo>
                  <a:cubicBezTo>
                    <a:pt x="1108" y="1185"/>
                    <a:pt x="1156" y="1116"/>
                    <a:pt x="1174" y="1029"/>
                  </a:cubicBezTo>
                  <a:lnTo>
                    <a:pt x="1201" y="1055"/>
                  </a:lnTo>
                  <a:cubicBezTo>
                    <a:pt x="1185" y="957"/>
                    <a:pt x="1373" y="1047"/>
                    <a:pt x="1368" y="960"/>
                  </a:cubicBezTo>
                  <a:lnTo>
                    <a:pt x="1368" y="960"/>
                  </a:lnTo>
                  <a:cubicBezTo>
                    <a:pt x="1369" y="960"/>
                    <a:pt x="1369" y="960"/>
                    <a:pt x="1370" y="960"/>
                  </a:cubicBezTo>
                  <a:cubicBezTo>
                    <a:pt x="1468" y="960"/>
                    <a:pt x="1300" y="746"/>
                    <a:pt x="1395" y="746"/>
                  </a:cubicBezTo>
                  <a:cubicBezTo>
                    <a:pt x="1399" y="746"/>
                    <a:pt x="1403" y="746"/>
                    <a:pt x="1408" y="747"/>
                  </a:cubicBezTo>
                  <a:cubicBezTo>
                    <a:pt x="1429" y="756"/>
                    <a:pt x="1443" y="760"/>
                    <a:pt x="1451" y="760"/>
                  </a:cubicBezTo>
                  <a:cubicBezTo>
                    <a:pt x="1505" y="760"/>
                    <a:pt x="1366" y="619"/>
                    <a:pt x="1418" y="619"/>
                  </a:cubicBezTo>
                  <a:cubicBezTo>
                    <a:pt x="1427" y="619"/>
                    <a:pt x="1441" y="623"/>
                    <a:pt x="1464" y="633"/>
                  </a:cubicBezTo>
                  <a:cubicBezTo>
                    <a:pt x="1519" y="651"/>
                    <a:pt x="1559" y="659"/>
                    <a:pt x="1587" y="659"/>
                  </a:cubicBezTo>
                  <a:cubicBezTo>
                    <a:pt x="1699" y="659"/>
                    <a:pt x="1611" y="527"/>
                    <a:pt x="1517" y="412"/>
                  </a:cubicBezTo>
                  <a:cubicBezTo>
                    <a:pt x="1629" y="403"/>
                    <a:pt x="1462" y="255"/>
                    <a:pt x="1604" y="255"/>
                  </a:cubicBezTo>
                  <a:cubicBezTo>
                    <a:pt x="1616" y="255"/>
                    <a:pt x="1630" y="256"/>
                    <a:pt x="1647" y="258"/>
                  </a:cubicBezTo>
                  <a:cubicBezTo>
                    <a:pt x="1608" y="230"/>
                    <a:pt x="1620" y="222"/>
                    <a:pt x="1650" y="222"/>
                  </a:cubicBezTo>
                  <a:cubicBezTo>
                    <a:pt x="1681" y="222"/>
                    <a:pt x="1733" y="230"/>
                    <a:pt x="1767" y="230"/>
                  </a:cubicBezTo>
                  <a:cubicBezTo>
                    <a:pt x="1791" y="230"/>
                    <a:pt x="1807" y="226"/>
                    <a:pt x="1801" y="213"/>
                  </a:cubicBezTo>
                  <a:lnTo>
                    <a:pt x="1759" y="197"/>
                  </a:lnTo>
                  <a:lnTo>
                    <a:pt x="1759" y="197"/>
                  </a:lnTo>
                  <a:cubicBezTo>
                    <a:pt x="1776" y="202"/>
                    <a:pt x="1786" y="205"/>
                    <a:pt x="1791" y="205"/>
                  </a:cubicBezTo>
                  <a:cubicBezTo>
                    <a:pt x="1815" y="205"/>
                    <a:pt x="1698" y="148"/>
                    <a:pt x="1717" y="148"/>
                  </a:cubicBezTo>
                  <a:cubicBezTo>
                    <a:pt x="1723" y="148"/>
                    <a:pt x="1742" y="154"/>
                    <a:pt x="1782" y="168"/>
                  </a:cubicBezTo>
                  <a:lnTo>
                    <a:pt x="1790" y="173"/>
                  </a:lnTo>
                  <a:cubicBezTo>
                    <a:pt x="1801" y="176"/>
                    <a:pt x="1806" y="178"/>
                    <a:pt x="1809" y="178"/>
                  </a:cubicBezTo>
                  <a:cubicBezTo>
                    <a:pt x="1827" y="178"/>
                    <a:pt x="1645" y="102"/>
                    <a:pt x="1658" y="102"/>
                  </a:cubicBezTo>
                  <a:cubicBezTo>
                    <a:pt x="1660" y="102"/>
                    <a:pt x="1668" y="104"/>
                    <a:pt x="1684" y="110"/>
                  </a:cubicBezTo>
                  <a:lnTo>
                    <a:pt x="1636" y="91"/>
                  </a:lnTo>
                  <a:cubicBezTo>
                    <a:pt x="1635" y="89"/>
                    <a:pt x="1635" y="88"/>
                    <a:pt x="1637" y="88"/>
                  </a:cubicBezTo>
                  <a:cubicBezTo>
                    <a:pt x="1646" y="88"/>
                    <a:pt x="1696" y="112"/>
                    <a:pt x="1713" y="112"/>
                  </a:cubicBezTo>
                  <a:cubicBezTo>
                    <a:pt x="1709" y="108"/>
                    <a:pt x="1644" y="84"/>
                    <a:pt x="1649" y="84"/>
                  </a:cubicBezTo>
                  <a:cubicBezTo>
                    <a:pt x="1650" y="84"/>
                    <a:pt x="1651" y="85"/>
                    <a:pt x="1655" y="86"/>
                  </a:cubicBezTo>
                  <a:cubicBezTo>
                    <a:pt x="1711" y="106"/>
                    <a:pt x="1733" y="112"/>
                    <a:pt x="1740" y="112"/>
                  </a:cubicBezTo>
                  <a:cubicBezTo>
                    <a:pt x="1750" y="112"/>
                    <a:pt x="1729" y="99"/>
                    <a:pt x="1740" y="99"/>
                  </a:cubicBezTo>
                  <a:cubicBezTo>
                    <a:pt x="1749" y="99"/>
                    <a:pt x="1774" y="106"/>
                    <a:pt x="1844" y="131"/>
                  </a:cubicBezTo>
                  <a:cubicBezTo>
                    <a:pt x="1841" y="136"/>
                    <a:pt x="1934" y="155"/>
                    <a:pt x="1976" y="184"/>
                  </a:cubicBezTo>
                  <a:cubicBezTo>
                    <a:pt x="1979" y="185"/>
                    <a:pt x="1981" y="185"/>
                    <a:pt x="1983" y="185"/>
                  </a:cubicBezTo>
                  <a:cubicBezTo>
                    <a:pt x="1998" y="185"/>
                    <a:pt x="1984" y="167"/>
                    <a:pt x="1899" y="139"/>
                  </a:cubicBezTo>
                  <a:cubicBezTo>
                    <a:pt x="1798" y="102"/>
                    <a:pt x="1711" y="64"/>
                    <a:pt x="1628" y="43"/>
                  </a:cubicBezTo>
                  <a:lnTo>
                    <a:pt x="1628" y="43"/>
                  </a:lnTo>
                  <a:lnTo>
                    <a:pt x="1703" y="72"/>
                  </a:lnTo>
                  <a:cubicBezTo>
                    <a:pt x="1628" y="49"/>
                    <a:pt x="1666" y="59"/>
                    <a:pt x="1610" y="41"/>
                  </a:cubicBezTo>
                  <a:cubicBezTo>
                    <a:pt x="1609" y="41"/>
                    <a:pt x="1606" y="42"/>
                    <a:pt x="1604" y="42"/>
                  </a:cubicBezTo>
                  <a:cubicBezTo>
                    <a:pt x="1577" y="42"/>
                    <a:pt x="1491" y="13"/>
                    <a:pt x="144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3128700" y="3169925"/>
              <a:ext cx="100" cy="12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1" y="1"/>
                  </a:moveTo>
                  <a:cubicBezTo>
                    <a:pt x="1" y="1"/>
                    <a:pt x="1" y="2"/>
                    <a:pt x="1" y="5"/>
                  </a:cubicBezTo>
                  <a:lnTo>
                    <a:pt x="3" y="5"/>
                  </a:lnTo>
                  <a:cubicBezTo>
                    <a:pt x="2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3158650" y="3127725"/>
              <a:ext cx="425" cy="100"/>
            </a:xfrm>
            <a:custGeom>
              <a:avLst/>
              <a:gdLst/>
              <a:ahLst/>
              <a:cxnLst/>
              <a:rect l="l" t="t" r="r" b="b"/>
              <a:pathLst>
                <a:path w="17" h="4" extrusionOk="0">
                  <a:moveTo>
                    <a:pt x="4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6" y="1"/>
                    <a:pt x="11" y="4"/>
                    <a:pt x="16" y="4"/>
                  </a:cubicBezTo>
                  <a:cubicBezTo>
                    <a:pt x="8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3113975" y="3174025"/>
              <a:ext cx="1350" cy="750"/>
            </a:xfrm>
            <a:custGeom>
              <a:avLst/>
              <a:gdLst/>
              <a:ahLst/>
              <a:cxnLst/>
              <a:rect l="l" t="t" r="r" b="b"/>
              <a:pathLst>
                <a:path w="54" h="30" extrusionOk="0">
                  <a:moveTo>
                    <a:pt x="0" y="0"/>
                  </a:moveTo>
                  <a:lnTo>
                    <a:pt x="32" y="22"/>
                  </a:lnTo>
                  <a:lnTo>
                    <a:pt x="5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3111100" y="3172025"/>
              <a:ext cx="4400" cy="2550"/>
            </a:xfrm>
            <a:custGeom>
              <a:avLst/>
              <a:gdLst/>
              <a:ahLst/>
              <a:cxnLst/>
              <a:rect l="l" t="t" r="r" b="b"/>
              <a:pathLst>
                <a:path w="176" h="102" extrusionOk="0">
                  <a:moveTo>
                    <a:pt x="1" y="1"/>
                  </a:moveTo>
                  <a:lnTo>
                    <a:pt x="150" y="94"/>
                  </a:lnTo>
                  <a:cubicBezTo>
                    <a:pt x="161" y="99"/>
                    <a:pt x="167" y="101"/>
                    <a:pt x="168" y="101"/>
                  </a:cubicBezTo>
                  <a:cubicBezTo>
                    <a:pt x="176" y="101"/>
                    <a:pt x="21" y="16"/>
                    <a:pt x="27" y="16"/>
                  </a:cubicBezTo>
                  <a:lnTo>
                    <a:pt x="27" y="16"/>
                  </a:lnTo>
                  <a:cubicBezTo>
                    <a:pt x="28" y="16"/>
                    <a:pt x="30" y="17"/>
                    <a:pt x="35" y="19"/>
                  </a:cubicBezTo>
                  <a:cubicBezTo>
                    <a:pt x="27" y="14"/>
                    <a:pt x="11" y="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3110650" y="3171625"/>
              <a:ext cx="2225" cy="1125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16" y="1"/>
                  </a:moveTo>
                  <a:cubicBezTo>
                    <a:pt x="20" y="3"/>
                    <a:pt x="24" y="6"/>
                    <a:pt x="29" y="9"/>
                  </a:cubicBezTo>
                  <a:lnTo>
                    <a:pt x="29" y="9"/>
                  </a:lnTo>
                  <a:cubicBezTo>
                    <a:pt x="26" y="7"/>
                    <a:pt x="22" y="4"/>
                    <a:pt x="16" y="1"/>
                  </a:cubicBezTo>
                  <a:close/>
                  <a:moveTo>
                    <a:pt x="29" y="9"/>
                  </a:moveTo>
                  <a:cubicBezTo>
                    <a:pt x="55" y="27"/>
                    <a:pt x="1" y="5"/>
                    <a:pt x="72" y="41"/>
                  </a:cubicBezTo>
                  <a:cubicBezTo>
                    <a:pt x="78" y="43"/>
                    <a:pt x="82" y="44"/>
                    <a:pt x="83" y="44"/>
                  </a:cubicBezTo>
                  <a:cubicBezTo>
                    <a:pt x="89" y="44"/>
                    <a:pt x="53" y="24"/>
                    <a:pt x="29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3116825" y="316340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cubicBezTo>
                    <a:pt x="0" y="0"/>
                    <a:pt x="0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3109525" y="3116225"/>
              <a:ext cx="46025" cy="57000"/>
            </a:xfrm>
            <a:custGeom>
              <a:avLst/>
              <a:gdLst/>
              <a:ahLst/>
              <a:cxnLst/>
              <a:rect l="l" t="t" r="r" b="b"/>
              <a:pathLst>
                <a:path w="1841" h="2280" extrusionOk="0">
                  <a:moveTo>
                    <a:pt x="848" y="463"/>
                  </a:moveTo>
                  <a:cubicBezTo>
                    <a:pt x="848" y="463"/>
                    <a:pt x="848" y="463"/>
                    <a:pt x="848" y="464"/>
                  </a:cubicBezTo>
                  <a:lnTo>
                    <a:pt x="848" y="464"/>
                  </a:lnTo>
                  <a:cubicBezTo>
                    <a:pt x="849" y="464"/>
                    <a:pt x="849" y="464"/>
                    <a:pt x="850" y="464"/>
                  </a:cubicBezTo>
                  <a:cubicBezTo>
                    <a:pt x="849" y="463"/>
                    <a:pt x="849" y="463"/>
                    <a:pt x="848" y="463"/>
                  </a:cubicBezTo>
                  <a:close/>
                  <a:moveTo>
                    <a:pt x="1012" y="565"/>
                  </a:moveTo>
                  <a:cubicBezTo>
                    <a:pt x="1011" y="565"/>
                    <a:pt x="1012" y="565"/>
                    <a:pt x="1012" y="567"/>
                  </a:cubicBezTo>
                  <a:lnTo>
                    <a:pt x="1012" y="567"/>
                  </a:lnTo>
                  <a:cubicBezTo>
                    <a:pt x="1012" y="566"/>
                    <a:pt x="1012" y="565"/>
                    <a:pt x="1012" y="565"/>
                  </a:cubicBezTo>
                  <a:close/>
                  <a:moveTo>
                    <a:pt x="279" y="1322"/>
                  </a:moveTo>
                  <a:lnTo>
                    <a:pt x="285" y="1328"/>
                  </a:lnTo>
                  <a:lnTo>
                    <a:pt x="285" y="1328"/>
                  </a:lnTo>
                  <a:cubicBezTo>
                    <a:pt x="283" y="1326"/>
                    <a:pt x="281" y="1324"/>
                    <a:pt x="279" y="1322"/>
                  </a:cubicBezTo>
                  <a:close/>
                  <a:moveTo>
                    <a:pt x="48" y="1861"/>
                  </a:moveTo>
                  <a:cubicBezTo>
                    <a:pt x="50" y="1862"/>
                    <a:pt x="52" y="1865"/>
                    <a:pt x="56" y="1867"/>
                  </a:cubicBezTo>
                  <a:lnTo>
                    <a:pt x="56" y="1867"/>
                  </a:lnTo>
                  <a:cubicBezTo>
                    <a:pt x="53" y="1865"/>
                    <a:pt x="50" y="1863"/>
                    <a:pt x="48" y="1861"/>
                  </a:cubicBezTo>
                  <a:close/>
                  <a:moveTo>
                    <a:pt x="285" y="1882"/>
                  </a:moveTo>
                  <a:cubicBezTo>
                    <a:pt x="287" y="1884"/>
                    <a:pt x="288" y="1886"/>
                    <a:pt x="290" y="1887"/>
                  </a:cubicBezTo>
                  <a:cubicBezTo>
                    <a:pt x="289" y="1885"/>
                    <a:pt x="287" y="1884"/>
                    <a:pt x="285" y="1882"/>
                  </a:cubicBezTo>
                  <a:close/>
                  <a:moveTo>
                    <a:pt x="1517" y="1"/>
                  </a:moveTo>
                  <a:cubicBezTo>
                    <a:pt x="1514" y="1"/>
                    <a:pt x="1555" y="85"/>
                    <a:pt x="1553" y="85"/>
                  </a:cubicBezTo>
                  <a:cubicBezTo>
                    <a:pt x="1553" y="85"/>
                    <a:pt x="1547" y="73"/>
                    <a:pt x="1530" y="41"/>
                  </a:cubicBezTo>
                  <a:cubicBezTo>
                    <a:pt x="1527" y="87"/>
                    <a:pt x="1503" y="97"/>
                    <a:pt x="1479" y="113"/>
                  </a:cubicBezTo>
                  <a:cubicBezTo>
                    <a:pt x="1506" y="166"/>
                    <a:pt x="1462" y="117"/>
                    <a:pt x="1521" y="212"/>
                  </a:cubicBezTo>
                  <a:lnTo>
                    <a:pt x="1521" y="212"/>
                  </a:lnTo>
                  <a:cubicBezTo>
                    <a:pt x="1461" y="116"/>
                    <a:pt x="1428" y="90"/>
                    <a:pt x="1417" y="90"/>
                  </a:cubicBezTo>
                  <a:cubicBezTo>
                    <a:pt x="1415" y="90"/>
                    <a:pt x="1414" y="91"/>
                    <a:pt x="1413" y="92"/>
                  </a:cubicBezTo>
                  <a:cubicBezTo>
                    <a:pt x="1408" y="82"/>
                    <a:pt x="1401" y="73"/>
                    <a:pt x="1404" y="73"/>
                  </a:cubicBezTo>
                  <a:lnTo>
                    <a:pt x="1404" y="73"/>
                  </a:lnTo>
                  <a:cubicBezTo>
                    <a:pt x="1404" y="73"/>
                    <a:pt x="1405" y="73"/>
                    <a:pt x="1405" y="73"/>
                  </a:cubicBezTo>
                  <a:cubicBezTo>
                    <a:pt x="1384" y="44"/>
                    <a:pt x="1375" y="34"/>
                    <a:pt x="1373" y="34"/>
                  </a:cubicBezTo>
                  <a:lnTo>
                    <a:pt x="1373" y="34"/>
                  </a:lnTo>
                  <a:cubicBezTo>
                    <a:pt x="1366" y="34"/>
                    <a:pt x="1402" y="103"/>
                    <a:pt x="1396" y="103"/>
                  </a:cubicBezTo>
                  <a:cubicBezTo>
                    <a:pt x="1393" y="103"/>
                    <a:pt x="1381" y="89"/>
                    <a:pt x="1352" y="47"/>
                  </a:cubicBezTo>
                  <a:lnTo>
                    <a:pt x="1352" y="47"/>
                  </a:lnTo>
                  <a:cubicBezTo>
                    <a:pt x="1378" y="92"/>
                    <a:pt x="1379" y="102"/>
                    <a:pt x="1374" y="102"/>
                  </a:cubicBezTo>
                  <a:cubicBezTo>
                    <a:pt x="1371" y="102"/>
                    <a:pt x="1365" y="97"/>
                    <a:pt x="1361" y="97"/>
                  </a:cubicBezTo>
                  <a:cubicBezTo>
                    <a:pt x="1355" y="97"/>
                    <a:pt x="1356" y="109"/>
                    <a:pt x="1389" y="169"/>
                  </a:cubicBezTo>
                  <a:cubicBezTo>
                    <a:pt x="1371" y="142"/>
                    <a:pt x="1357" y="118"/>
                    <a:pt x="1341" y="95"/>
                  </a:cubicBezTo>
                  <a:cubicBezTo>
                    <a:pt x="1338" y="96"/>
                    <a:pt x="1335" y="97"/>
                    <a:pt x="1330" y="97"/>
                  </a:cubicBezTo>
                  <a:cubicBezTo>
                    <a:pt x="1308" y="97"/>
                    <a:pt x="1274" y="78"/>
                    <a:pt x="1254" y="78"/>
                  </a:cubicBezTo>
                  <a:cubicBezTo>
                    <a:pt x="1252" y="78"/>
                    <a:pt x="1250" y="78"/>
                    <a:pt x="1248" y="79"/>
                  </a:cubicBezTo>
                  <a:cubicBezTo>
                    <a:pt x="1268" y="124"/>
                    <a:pt x="1262" y="131"/>
                    <a:pt x="1253" y="131"/>
                  </a:cubicBezTo>
                  <a:cubicBezTo>
                    <a:pt x="1248" y="131"/>
                    <a:pt x="1243" y="130"/>
                    <a:pt x="1239" y="130"/>
                  </a:cubicBezTo>
                  <a:cubicBezTo>
                    <a:pt x="1228" y="130"/>
                    <a:pt x="1225" y="139"/>
                    <a:pt x="1262" y="211"/>
                  </a:cubicBezTo>
                  <a:cubicBezTo>
                    <a:pt x="1242" y="195"/>
                    <a:pt x="1212" y="169"/>
                    <a:pt x="1199" y="169"/>
                  </a:cubicBezTo>
                  <a:cubicBezTo>
                    <a:pt x="1191" y="169"/>
                    <a:pt x="1189" y="178"/>
                    <a:pt x="1198" y="203"/>
                  </a:cubicBezTo>
                  <a:lnTo>
                    <a:pt x="1187" y="185"/>
                  </a:lnTo>
                  <a:lnTo>
                    <a:pt x="1187" y="185"/>
                  </a:lnTo>
                  <a:cubicBezTo>
                    <a:pt x="1177" y="206"/>
                    <a:pt x="1161" y="227"/>
                    <a:pt x="1211" y="326"/>
                  </a:cubicBezTo>
                  <a:cubicBezTo>
                    <a:pt x="1113" y="187"/>
                    <a:pt x="1124" y="222"/>
                    <a:pt x="1086" y="179"/>
                  </a:cubicBezTo>
                  <a:lnTo>
                    <a:pt x="1086" y="179"/>
                  </a:lnTo>
                  <a:cubicBezTo>
                    <a:pt x="1118" y="254"/>
                    <a:pt x="1084" y="249"/>
                    <a:pt x="1108" y="320"/>
                  </a:cubicBezTo>
                  <a:cubicBezTo>
                    <a:pt x="1094" y="303"/>
                    <a:pt x="1089" y="298"/>
                    <a:pt x="1086" y="298"/>
                  </a:cubicBezTo>
                  <a:cubicBezTo>
                    <a:pt x="1083" y="298"/>
                    <a:pt x="1085" y="306"/>
                    <a:pt x="1082" y="306"/>
                  </a:cubicBezTo>
                  <a:cubicBezTo>
                    <a:pt x="1079" y="306"/>
                    <a:pt x="1070" y="298"/>
                    <a:pt x="1047" y="264"/>
                  </a:cubicBezTo>
                  <a:lnTo>
                    <a:pt x="1047" y="264"/>
                  </a:lnTo>
                  <a:cubicBezTo>
                    <a:pt x="1092" y="382"/>
                    <a:pt x="1082" y="426"/>
                    <a:pt x="1039" y="426"/>
                  </a:cubicBezTo>
                  <a:cubicBezTo>
                    <a:pt x="1005" y="426"/>
                    <a:pt x="948" y="398"/>
                    <a:pt x="882" y="355"/>
                  </a:cubicBezTo>
                  <a:lnTo>
                    <a:pt x="877" y="349"/>
                  </a:lnTo>
                  <a:lnTo>
                    <a:pt x="877" y="349"/>
                  </a:lnTo>
                  <a:cubicBezTo>
                    <a:pt x="911" y="403"/>
                    <a:pt x="985" y="519"/>
                    <a:pt x="1028" y="586"/>
                  </a:cubicBezTo>
                  <a:cubicBezTo>
                    <a:pt x="1024" y="582"/>
                    <a:pt x="1015" y="571"/>
                    <a:pt x="1012" y="567"/>
                  </a:cubicBezTo>
                  <a:lnTo>
                    <a:pt x="1012" y="567"/>
                  </a:lnTo>
                  <a:cubicBezTo>
                    <a:pt x="1012" y="568"/>
                    <a:pt x="1012" y="569"/>
                    <a:pt x="1010" y="569"/>
                  </a:cubicBezTo>
                  <a:cubicBezTo>
                    <a:pt x="1001" y="569"/>
                    <a:pt x="957" y="523"/>
                    <a:pt x="947" y="523"/>
                  </a:cubicBezTo>
                  <a:cubicBezTo>
                    <a:pt x="946" y="523"/>
                    <a:pt x="945" y="524"/>
                    <a:pt x="946" y="527"/>
                  </a:cubicBezTo>
                  <a:cubicBezTo>
                    <a:pt x="938" y="517"/>
                    <a:pt x="930" y="509"/>
                    <a:pt x="924" y="498"/>
                  </a:cubicBezTo>
                  <a:lnTo>
                    <a:pt x="924" y="498"/>
                  </a:lnTo>
                  <a:cubicBezTo>
                    <a:pt x="928" y="507"/>
                    <a:pt x="928" y="510"/>
                    <a:pt x="925" y="510"/>
                  </a:cubicBezTo>
                  <a:cubicBezTo>
                    <a:pt x="918" y="510"/>
                    <a:pt x="893" y="487"/>
                    <a:pt x="885" y="487"/>
                  </a:cubicBezTo>
                  <a:cubicBezTo>
                    <a:pt x="881" y="487"/>
                    <a:pt x="882" y="494"/>
                    <a:pt x="895" y="517"/>
                  </a:cubicBezTo>
                  <a:lnTo>
                    <a:pt x="877" y="493"/>
                  </a:lnTo>
                  <a:lnTo>
                    <a:pt x="895" y="530"/>
                  </a:lnTo>
                  <a:cubicBezTo>
                    <a:pt x="878" y="506"/>
                    <a:pt x="852" y="472"/>
                    <a:pt x="848" y="464"/>
                  </a:cubicBezTo>
                  <a:lnTo>
                    <a:pt x="848" y="464"/>
                  </a:lnTo>
                  <a:cubicBezTo>
                    <a:pt x="752" y="498"/>
                    <a:pt x="802" y="706"/>
                    <a:pt x="715" y="745"/>
                  </a:cubicBezTo>
                  <a:lnTo>
                    <a:pt x="693" y="716"/>
                  </a:lnTo>
                  <a:lnTo>
                    <a:pt x="723" y="777"/>
                  </a:lnTo>
                  <a:cubicBezTo>
                    <a:pt x="709" y="761"/>
                    <a:pt x="704" y="756"/>
                    <a:pt x="699" y="748"/>
                  </a:cubicBezTo>
                  <a:cubicBezTo>
                    <a:pt x="690" y="743"/>
                    <a:pt x="684" y="741"/>
                    <a:pt x="679" y="741"/>
                  </a:cubicBezTo>
                  <a:cubicBezTo>
                    <a:pt x="651" y="741"/>
                    <a:pt x="687" y="812"/>
                    <a:pt x="664" y="814"/>
                  </a:cubicBezTo>
                  <a:cubicBezTo>
                    <a:pt x="651" y="801"/>
                    <a:pt x="630" y="772"/>
                    <a:pt x="614" y="759"/>
                  </a:cubicBezTo>
                  <a:lnTo>
                    <a:pt x="614" y="759"/>
                  </a:lnTo>
                  <a:cubicBezTo>
                    <a:pt x="627" y="779"/>
                    <a:pt x="628" y="786"/>
                    <a:pt x="623" y="786"/>
                  </a:cubicBezTo>
                  <a:cubicBezTo>
                    <a:pt x="615" y="786"/>
                    <a:pt x="591" y="767"/>
                    <a:pt x="586" y="767"/>
                  </a:cubicBezTo>
                  <a:cubicBezTo>
                    <a:pt x="581" y="767"/>
                    <a:pt x="592" y="782"/>
                    <a:pt x="643" y="841"/>
                  </a:cubicBezTo>
                  <a:cubicBezTo>
                    <a:pt x="635" y="836"/>
                    <a:pt x="600" y="798"/>
                    <a:pt x="590" y="785"/>
                  </a:cubicBezTo>
                  <a:lnTo>
                    <a:pt x="590" y="785"/>
                  </a:lnTo>
                  <a:cubicBezTo>
                    <a:pt x="606" y="870"/>
                    <a:pt x="568" y="899"/>
                    <a:pt x="510" y="907"/>
                  </a:cubicBezTo>
                  <a:cubicBezTo>
                    <a:pt x="619" y="1072"/>
                    <a:pt x="465" y="982"/>
                    <a:pt x="547" y="1114"/>
                  </a:cubicBezTo>
                  <a:lnTo>
                    <a:pt x="521" y="1088"/>
                  </a:lnTo>
                  <a:lnTo>
                    <a:pt x="521" y="1088"/>
                  </a:lnTo>
                  <a:cubicBezTo>
                    <a:pt x="582" y="1218"/>
                    <a:pt x="441" y="1160"/>
                    <a:pt x="425" y="1218"/>
                  </a:cubicBezTo>
                  <a:cubicBezTo>
                    <a:pt x="398" y="1223"/>
                    <a:pt x="422" y="1266"/>
                    <a:pt x="412" y="1284"/>
                  </a:cubicBezTo>
                  <a:lnTo>
                    <a:pt x="375" y="1253"/>
                  </a:lnTo>
                  <a:lnTo>
                    <a:pt x="375" y="1253"/>
                  </a:lnTo>
                  <a:cubicBezTo>
                    <a:pt x="411" y="1300"/>
                    <a:pt x="406" y="1312"/>
                    <a:pt x="387" y="1312"/>
                  </a:cubicBezTo>
                  <a:cubicBezTo>
                    <a:pt x="366" y="1312"/>
                    <a:pt x="330" y="1299"/>
                    <a:pt x="309" y="1299"/>
                  </a:cubicBezTo>
                  <a:cubicBezTo>
                    <a:pt x="288" y="1299"/>
                    <a:pt x="283" y="1312"/>
                    <a:pt x="327" y="1367"/>
                  </a:cubicBezTo>
                  <a:lnTo>
                    <a:pt x="285" y="1328"/>
                  </a:lnTo>
                  <a:lnTo>
                    <a:pt x="285" y="1328"/>
                  </a:lnTo>
                  <a:cubicBezTo>
                    <a:pt x="346" y="1386"/>
                    <a:pt x="241" y="1322"/>
                    <a:pt x="372" y="1425"/>
                  </a:cubicBezTo>
                  <a:lnTo>
                    <a:pt x="327" y="1399"/>
                  </a:lnTo>
                  <a:lnTo>
                    <a:pt x="327" y="1399"/>
                  </a:lnTo>
                  <a:cubicBezTo>
                    <a:pt x="381" y="1453"/>
                    <a:pt x="386" y="1467"/>
                    <a:pt x="373" y="1467"/>
                  </a:cubicBezTo>
                  <a:cubicBezTo>
                    <a:pt x="357" y="1467"/>
                    <a:pt x="314" y="1446"/>
                    <a:pt x="296" y="1446"/>
                  </a:cubicBezTo>
                  <a:cubicBezTo>
                    <a:pt x="285" y="1446"/>
                    <a:pt x="285" y="1455"/>
                    <a:pt x="311" y="1486"/>
                  </a:cubicBezTo>
                  <a:lnTo>
                    <a:pt x="279" y="1460"/>
                  </a:lnTo>
                  <a:lnTo>
                    <a:pt x="279" y="1460"/>
                  </a:lnTo>
                  <a:cubicBezTo>
                    <a:pt x="295" y="1480"/>
                    <a:pt x="306" y="1498"/>
                    <a:pt x="296" y="1498"/>
                  </a:cubicBezTo>
                  <a:cubicBezTo>
                    <a:pt x="293" y="1498"/>
                    <a:pt x="287" y="1496"/>
                    <a:pt x="279" y="1492"/>
                  </a:cubicBezTo>
                  <a:cubicBezTo>
                    <a:pt x="274" y="1486"/>
                    <a:pt x="266" y="1478"/>
                    <a:pt x="258" y="1470"/>
                  </a:cubicBezTo>
                  <a:cubicBezTo>
                    <a:pt x="225" y="1453"/>
                    <a:pt x="206" y="1447"/>
                    <a:pt x="196" y="1447"/>
                  </a:cubicBezTo>
                  <a:cubicBezTo>
                    <a:pt x="160" y="1447"/>
                    <a:pt x="232" y="1530"/>
                    <a:pt x="215" y="1545"/>
                  </a:cubicBezTo>
                  <a:lnTo>
                    <a:pt x="157" y="1497"/>
                  </a:lnTo>
                  <a:lnTo>
                    <a:pt x="157" y="1497"/>
                  </a:lnTo>
                  <a:cubicBezTo>
                    <a:pt x="221" y="1561"/>
                    <a:pt x="138" y="1531"/>
                    <a:pt x="159" y="1571"/>
                  </a:cubicBezTo>
                  <a:lnTo>
                    <a:pt x="133" y="1550"/>
                  </a:lnTo>
                  <a:lnTo>
                    <a:pt x="133" y="1550"/>
                  </a:lnTo>
                  <a:lnTo>
                    <a:pt x="167" y="1587"/>
                  </a:lnTo>
                  <a:lnTo>
                    <a:pt x="109" y="1545"/>
                  </a:lnTo>
                  <a:lnTo>
                    <a:pt x="109" y="1545"/>
                  </a:lnTo>
                  <a:cubicBezTo>
                    <a:pt x="91" y="1560"/>
                    <a:pt x="126" y="1611"/>
                    <a:pt x="123" y="1636"/>
                  </a:cubicBezTo>
                  <a:lnTo>
                    <a:pt x="123" y="1636"/>
                  </a:lnTo>
                  <a:lnTo>
                    <a:pt x="72" y="1600"/>
                  </a:lnTo>
                  <a:lnTo>
                    <a:pt x="72" y="1600"/>
                  </a:lnTo>
                  <a:cubicBezTo>
                    <a:pt x="154" y="1683"/>
                    <a:pt x="43" y="1635"/>
                    <a:pt x="72" y="1683"/>
                  </a:cubicBezTo>
                  <a:lnTo>
                    <a:pt x="53" y="1670"/>
                  </a:lnTo>
                  <a:lnTo>
                    <a:pt x="53" y="1670"/>
                  </a:lnTo>
                  <a:cubicBezTo>
                    <a:pt x="0" y="1704"/>
                    <a:pt x="64" y="1808"/>
                    <a:pt x="74" y="1879"/>
                  </a:cubicBezTo>
                  <a:cubicBezTo>
                    <a:pt x="71" y="1878"/>
                    <a:pt x="62" y="1872"/>
                    <a:pt x="56" y="1867"/>
                  </a:cubicBezTo>
                  <a:lnTo>
                    <a:pt x="56" y="1867"/>
                  </a:lnTo>
                  <a:cubicBezTo>
                    <a:pt x="73" y="1881"/>
                    <a:pt x="98" y="1901"/>
                    <a:pt x="93" y="1901"/>
                  </a:cubicBezTo>
                  <a:cubicBezTo>
                    <a:pt x="80" y="1893"/>
                    <a:pt x="66" y="1882"/>
                    <a:pt x="61" y="1879"/>
                  </a:cubicBezTo>
                  <a:cubicBezTo>
                    <a:pt x="43" y="1871"/>
                    <a:pt x="33" y="1867"/>
                    <a:pt x="28" y="1867"/>
                  </a:cubicBezTo>
                  <a:cubicBezTo>
                    <a:pt x="10" y="1867"/>
                    <a:pt x="61" y="1914"/>
                    <a:pt x="47" y="1914"/>
                  </a:cubicBezTo>
                  <a:cubicBezTo>
                    <a:pt x="44" y="1914"/>
                    <a:pt x="38" y="1911"/>
                    <a:pt x="27" y="1906"/>
                  </a:cubicBezTo>
                  <a:lnTo>
                    <a:pt x="27" y="1906"/>
                  </a:lnTo>
                  <a:cubicBezTo>
                    <a:pt x="35" y="1914"/>
                    <a:pt x="72" y="1940"/>
                    <a:pt x="104" y="1956"/>
                  </a:cubicBezTo>
                  <a:cubicBezTo>
                    <a:pt x="106" y="2007"/>
                    <a:pt x="98" y="2057"/>
                    <a:pt x="151" y="2134"/>
                  </a:cubicBezTo>
                  <a:cubicBezTo>
                    <a:pt x="138" y="2129"/>
                    <a:pt x="112" y="2116"/>
                    <a:pt x="80" y="2097"/>
                  </a:cubicBezTo>
                  <a:lnTo>
                    <a:pt x="80" y="2097"/>
                  </a:lnTo>
                  <a:cubicBezTo>
                    <a:pt x="215" y="2217"/>
                    <a:pt x="136" y="2211"/>
                    <a:pt x="93" y="2233"/>
                  </a:cubicBezTo>
                  <a:cubicBezTo>
                    <a:pt x="133" y="2254"/>
                    <a:pt x="138" y="2251"/>
                    <a:pt x="178" y="2278"/>
                  </a:cubicBezTo>
                  <a:cubicBezTo>
                    <a:pt x="183" y="2279"/>
                    <a:pt x="186" y="2280"/>
                    <a:pt x="189" y="2280"/>
                  </a:cubicBezTo>
                  <a:cubicBezTo>
                    <a:pt x="209" y="2280"/>
                    <a:pt x="130" y="2229"/>
                    <a:pt x="147" y="2229"/>
                  </a:cubicBezTo>
                  <a:cubicBezTo>
                    <a:pt x="150" y="2229"/>
                    <a:pt x="156" y="2231"/>
                    <a:pt x="167" y="2235"/>
                  </a:cubicBezTo>
                  <a:lnTo>
                    <a:pt x="207" y="2259"/>
                  </a:lnTo>
                  <a:cubicBezTo>
                    <a:pt x="208" y="2259"/>
                    <a:pt x="209" y="2259"/>
                    <a:pt x="210" y="2259"/>
                  </a:cubicBezTo>
                  <a:cubicBezTo>
                    <a:pt x="224" y="2259"/>
                    <a:pt x="144" y="2220"/>
                    <a:pt x="151" y="2220"/>
                  </a:cubicBezTo>
                  <a:cubicBezTo>
                    <a:pt x="152" y="2220"/>
                    <a:pt x="156" y="2221"/>
                    <a:pt x="165" y="2225"/>
                  </a:cubicBezTo>
                  <a:cubicBezTo>
                    <a:pt x="197" y="2238"/>
                    <a:pt x="213" y="2251"/>
                    <a:pt x="218" y="2251"/>
                  </a:cubicBezTo>
                  <a:cubicBezTo>
                    <a:pt x="207" y="2227"/>
                    <a:pt x="252" y="2233"/>
                    <a:pt x="165" y="2166"/>
                  </a:cubicBezTo>
                  <a:lnTo>
                    <a:pt x="165" y="2166"/>
                  </a:lnTo>
                  <a:cubicBezTo>
                    <a:pt x="191" y="2180"/>
                    <a:pt x="202" y="2184"/>
                    <a:pt x="208" y="2184"/>
                  </a:cubicBezTo>
                  <a:cubicBezTo>
                    <a:pt x="214" y="2184"/>
                    <a:pt x="211" y="2178"/>
                    <a:pt x="219" y="2178"/>
                  </a:cubicBezTo>
                  <a:cubicBezTo>
                    <a:pt x="225" y="2178"/>
                    <a:pt x="236" y="2181"/>
                    <a:pt x="260" y="2193"/>
                  </a:cubicBezTo>
                  <a:cubicBezTo>
                    <a:pt x="228" y="2172"/>
                    <a:pt x="239" y="2172"/>
                    <a:pt x="183" y="2140"/>
                  </a:cubicBezTo>
                  <a:cubicBezTo>
                    <a:pt x="258" y="2116"/>
                    <a:pt x="207" y="2017"/>
                    <a:pt x="244" y="1970"/>
                  </a:cubicBezTo>
                  <a:cubicBezTo>
                    <a:pt x="174" y="1907"/>
                    <a:pt x="190" y="1899"/>
                    <a:pt x="219" y="1899"/>
                  </a:cubicBezTo>
                  <a:cubicBezTo>
                    <a:pt x="229" y="1899"/>
                    <a:pt x="241" y="1900"/>
                    <a:pt x="251" y="1900"/>
                  </a:cubicBezTo>
                  <a:cubicBezTo>
                    <a:pt x="271" y="1900"/>
                    <a:pt x="285" y="1897"/>
                    <a:pt x="274" y="1877"/>
                  </a:cubicBezTo>
                  <a:lnTo>
                    <a:pt x="274" y="1877"/>
                  </a:lnTo>
                  <a:cubicBezTo>
                    <a:pt x="278" y="1878"/>
                    <a:pt x="282" y="1880"/>
                    <a:pt x="285" y="1882"/>
                  </a:cubicBezTo>
                  <a:lnTo>
                    <a:pt x="285" y="1882"/>
                  </a:lnTo>
                  <a:cubicBezTo>
                    <a:pt x="259" y="1850"/>
                    <a:pt x="252" y="1829"/>
                    <a:pt x="273" y="1829"/>
                  </a:cubicBezTo>
                  <a:cubicBezTo>
                    <a:pt x="274" y="1829"/>
                    <a:pt x="275" y="1829"/>
                    <a:pt x="276" y="1829"/>
                  </a:cubicBezTo>
                  <a:lnTo>
                    <a:pt x="215" y="1773"/>
                  </a:lnTo>
                  <a:lnTo>
                    <a:pt x="215" y="1773"/>
                  </a:lnTo>
                  <a:cubicBezTo>
                    <a:pt x="233" y="1776"/>
                    <a:pt x="249" y="1777"/>
                    <a:pt x="262" y="1777"/>
                  </a:cubicBezTo>
                  <a:cubicBezTo>
                    <a:pt x="388" y="1777"/>
                    <a:pt x="358" y="1667"/>
                    <a:pt x="452" y="1648"/>
                  </a:cubicBezTo>
                  <a:cubicBezTo>
                    <a:pt x="545" y="1603"/>
                    <a:pt x="696" y="1635"/>
                    <a:pt x="566" y="1407"/>
                  </a:cubicBezTo>
                  <a:lnTo>
                    <a:pt x="566" y="1407"/>
                  </a:lnTo>
                  <a:cubicBezTo>
                    <a:pt x="579" y="1420"/>
                    <a:pt x="587" y="1425"/>
                    <a:pt x="590" y="1430"/>
                  </a:cubicBezTo>
                  <a:cubicBezTo>
                    <a:pt x="579" y="1388"/>
                    <a:pt x="645" y="1415"/>
                    <a:pt x="632" y="1372"/>
                  </a:cubicBezTo>
                  <a:lnTo>
                    <a:pt x="632" y="1372"/>
                  </a:lnTo>
                  <a:lnTo>
                    <a:pt x="645" y="1383"/>
                  </a:lnTo>
                  <a:cubicBezTo>
                    <a:pt x="571" y="1234"/>
                    <a:pt x="744" y="1308"/>
                    <a:pt x="664" y="1149"/>
                  </a:cubicBezTo>
                  <a:cubicBezTo>
                    <a:pt x="728" y="1109"/>
                    <a:pt x="773" y="1043"/>
                    <a:pt x="797" y="955"/>
                  </a:cubicBezTo>
                  <a:lnTo>
                    <a:pt x="823" y="982"/>
                  </a:lnTo>
                  <a:cubicBezTo>
                    <a:pt x="821" y="945"/>
                    <a:pt x="845" y="937"/>
                    <a:pt x="875" y="937"/>
                  </a:cubicBezTo>
                  <a:cubicBezTo>
                    <a:pt x="898" y="937"/>
                    <a:pt x="925" y="941"/>
                    <a:pt x="947" y="941"/>
                  </a:cubicBezTo>
                  <a:cubicBezTo>
                    <a:pt x="974" y="941"/>
                    <a:pt x="994" y="935"/>
                    <a:pt x="996" y="907"/>
                  </a:cubicBezTo>
                  <a:cubicBezTo>
                    <a:pt x="1001" y="908"/>
                    <a:pt x="1005" y="909"/>
                    <a:pt x="1009" y="909"/>
                  </a:cubicBezTo>
                  <a:cubicBezTo>
                    <a:pt x="1079" y="909"/>
                    <a:pt x="986" y="702"/>
                    <a:pt x="1059" y="702"/>
                  </a:cubicBezTo>
                  <a:cubicBezTo>
                    <a:pt x="1066" y="702"/>
                    <a:pt x="1074" y="704"/>
                    <a:pt x="1084" y="708"/>
                  </a:cubicBezTo>
                  <a:cubicBezTo>
                    <a:pt x="1106" y="727"/>
                    <a:pt x="1119" y="735"/>
                    <a:pt x="1128" y="735"/>
                  </a:cubicBezTo>
                  <a:cubicBezTo>
                    <a:pt x="1164" y="735"/>
                    <a:pt x="1093" y="585"/>
                    <a:pt x="1128" y="585"/>
                  </a:cubicBezTo>
                  <a:cubicBezTo>
                    <a:pt x="1136" y="585"/>
                    <a:pt x="1151" y="594"/>
                    <a:pt x="1174" y="615"/>
                  </a:cubicBezTo>
                  <a:cubicBezTo>
                    <a:pt x="1241" y="670"/>
                    <a:pt x="1284" y="692"/>
                    <a:pt x="1310" y="692"/>
                  </a:cubicBezTo>
                  <a:cubicBezTo>
                    <a:pt x="1374" y="692"/>
                    <a:pt x="1342" y="561"/>
                    <a:pt x="1323" y="429"/>
                  </a:cubicBezTo>
                  <a:lnTo>
                    <a:pt x="1323" y="429"/>
                  </a:lnTo>
                  <a:cubicBezTo>
                    <a:pt x="1332" y="433"/>
                    <a:pt x="1340" y="435"/>
                    <a:pt x="1347" y="435"/>
                  </a:cubicBezTo>
                  <a:cubicBezTo>
                    <a:pt x="1408" y="435"/>
                    <a:pt x="1393" y="315"/>
                    <a:pt x="1450" y="315"/>
                  </a:cubicBezTo>
                  <a:cubicBezTo>
                    <a:pt x="1468" y="315"/>
                    <a:pt x="1493" y="327"/>
                    <a:pt x="1530" y="357"/>
                  </a:cubicBezTo>
                  <a:cubicBezTo>
                    <a:pt x="1521" y="328"/>
                    <a:pt x="1523" y="317"/>
                    <a:pt x="1532" y="317"/>
                  </a:cubicBezTo>
                  <a:cubicBezTo>
                    <a:pt x="1558" y="317"/>
                    <a:pt x="1647" y="423"/>
                    <a:pt x="1674" y="423"/>
                  </a:cubicBezTo>
                  <a:cubicBezTo>
                    <a:pt x="1678" y="423"/>
                    <a:pt x="1680" y="421"/>
                    <a:pt x="1681" y="416"/>
                  </a:cubicBezTo>
                  <a:lnTo>
                    <a:pt x="1657" y="376"/>
                  </a:lnTo>
                  <a:lnTo>
                    <a:pt x="1657" y="376"/>
                  </a:lnTo>
                  <a:cubicBezTo>
                    <a:pt x="1671" y="396"/>
                    <a:pt x="1678" y="404"/>
                    <a:pt x="1681" y="404"/>
                  </a:cubicBezTo>
                  <a:cubicBezTo>
                    <a:pt x="1690" y="404"/>
                    <a:pt x="1648" y="311"/>
                    <a:pt x="1656" y="311"/>
                  </a:cubicBezTo>
                  <a:lnTo>
                    <a:pt x="1656" y="311"/>
                  </a:lnTo>
                  <a:cubicBezTo>
                    <a:pt x="1658" y="311"/>
                    <a:pt x="1669" y="326"/>
                    <a:pt x="1695" y="368"/>
                  </a:cubicBezTo>
                  <a:lnTo>
                    <a:pt x="1700" y="379"/>
                  </a:lnTo>
                  <a:cubicBezTo>
                    <a:pt x="1707" y="390"/>
                    <a:pt x="1710" y="394"/>
                    <a:pt x="1712" y="394"/>
                  </a:cubicBezTo>
                  <a:cubicBezTo>
                    <a:pt x="1717" y="394"/>
                    <a:pt x="1638" y="239"/>
                    <a:pt x="1642" y="239"/>
                  </a:cubicBezTo>
                  <a:lnTo>
                    <a:pt x="1642" y="239"/>
                  </a:lnTo>
                  <a:cubicBezTo>
                    <a:pt x="1643" y="239"/>
                    <a:pt x="1648" y="245"/>
                    <a:pt x="1657" y="262"/>
                  </a:cubicBezTo>
                  <a:lnTo>
                    <a:pt x="1634" y="214"/>
                  </a:lnTo>
                  <a:cubicBezTo>
                    <a:pt x="1634" y="212"/>
                    <a:pt x="1634" y="212"/>
                    <a:pt x="1635" y="212"/>
                  </a:cubicBezTo>
                  <a:cubicBezTo>
                    <a:pt x="1642" y="212"/>
                    <a:pt x="1664" y="269"/>
                    <a:pt x="1679" y="280"/>
                  </a:cubicBezTo>
                  <a:cubicBezTo>
                    <a:pt x="1679" y="276"/>
                    <a:pt x="1647" y="217"/>
                    <a:pt x="1650" y="217"/>
                  </a:cubicBezTo>
                  <a:lnTo>
                    <a:pt x="1650" y="217"/>
                  </a:lnTo>
                  <a:cubicBezTo>
                    <a:pt x="1651" y="217"/>
                    <a:pt x="1652" y="219"/>
                    <a:pt x="1655" y="222"/>
                  </a:cubicBezTo>
                  <a:cubicBezTo>
                    <a:pt x="1689" y="285"/>
                    <a:pt x="1699" y="299"/>
                    <a:pt x="1702" y="299"/>
                  </a:cubicBezTo>
                  <a:cubicBezTo>
                    <a:pt x="1705" y="299"/>
                    <a:pt x="1702" y="288"/>
                    <a:pt x="1705" y="288"/>
                  </a:cubicBezTo>
                  <a:lnTo>
                    <a:pt x="1705" y="288"/>
                  </a:lnTo>
                  <a:cubicBezTo>
                    <a:pt x="1709" y="288"/>
                    <a:pt x="1720" y="305"/>
                    <a:pt x="1761" y="381"/>
                  </a:cubicBezTo>
                  <a:cubicBezTo>
                    <a:pt x="1758" y="384"/>
                    <a:pt x="1811" y="458"/>
                    <a:pt x="1827" y="509"/>
                  </a:cubicBezTo>
                  <a:cubicBezTo>
                    <a:pt x="1831" y="513"/>
                    <a:pt x="1833" y="516"/>
                    <a:pt x="1835" y="516"/>
                  </a:cubicBezTo>
                  <a:cubicBezTo>
                    <a:pt x="1840" y="516"/>
                    <a:pt x="1835" y="491"/>
                    <a:pt x="1798" y="424"/>
                  </a:cubicBezTo>
                  <a:cubicBezTo>
                    <a:pt x="1748" y="328"/>
                    <a:pt x="1711" y="241"/>
                    <a:pt x="1663" y="172"/>
                  </a:cubicBezTo>
                  <a:lnTo>
                    <a:pt x="1663" y="172"/>
                  </a:lnTo>
                  <a:lnTo>
                    <a:pt x="1700" y="241"/>
                  </a:lnTo>
                  <a:cubicBezTo>
                    <a:pt x="1660" y="174"/>
                    <a:pt x="1679" y="209"/>
                    <a:pt x="1649" y="156"/>
                  </a:cubicBezTo>
                  <a:cubicBezTo>
                    <a:pt x="1636" y="153"/>
                    <a:pt x="1580" y="52"/>
                    <a:pt x="1551" y="15"/>
                  </a:cubicBezTo>
                  <a:lnTo>
                    <a:pt x="1551" y="15"/>
                  </a:lnTo>
                  <a:cubicBezTo>
                    <a:pt x="1551" y="17"/>
                    <a:pt x="1554" y="20"/>
                    <a:pt x="1554" y="23"/>
                  </a:cubicBezTo>
                  <a:cubicBezTo>
                    <a:pt x="1572" y="62"/>
                    <a:pt x="1575" y="74"/>
                    <a:pt x="1572" y="74"/>
                  </a:cubicBezTo>
                  <a:cubicBezTo>
                    <a:pt x="1569" y="74"/>
                    <a:pt x="1557" y="59"/>
                    <a:pt x="1551" y="55"/>
                  </a:cubicBezTo>
                  <a:lnTo>
                    <a:pt x="1527" y="17"/>
                  </a:lnTo>
                  <a:cubicBezTo>
                    <a:pt x="1521" y="6"/>
                    <a:pt x="1518" y="1"/>
                    <a:pt x="15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3111000" y="3163150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lnTo>
                    <a:pt x="5" y="2"/>
                  </a:ln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3148100" y="3116375"/>
              <a:ext cx="225" cy="30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4"/>
                    <a:pt x="4" y="5"/>
                  </a:cubicBezTo>
                  <a:lnTo>
                    <a:pt x="4" y="5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4" y="5"/>
                  </a:moveTo>
                  <a:lnTo>
                    <a:pt x="4" y="5"/>
                  </a:lnTo>
                  <a:cubicBezTo>
                    <a:pt x="5" y="7"/>
                    <a:pt x="7" y="9"/>
                    <a:pt x="8" y="11"/>
                  </a:cubicBezTo>
                  <a:cubicBezTo>
                    <a:pt x="7" y="9"/>
                    <a:pt x="6" y="7"/>
                    <a:pt x="4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3282500" y="3038825"/>
              <a:ext cx="2525" cy="1100"/>
            </a:xfrm>
            <a:custGeom>
              <a:avLst/>
              <a:gdLst/>
              <a:ahLst/>
              <a:cxnLst/>
              <a:rect l="l" t="t" r="r" b="b"/>
              <a:pathLst>
                <a:path w="101" h="44" extrusionOk="0">
                  <a:moveTo>
                    <a:pt x="101" y="1"/>
                  </a:moveTo>
                  <a:lnTo>
                    <a:pt x="0" y="17"/>
                  </a:lnTo>
                  <a:lnTo>
                    <a:pt x="21" y="4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3286600" y="3037425"/>
              <a:ext cx="8075" cy="3525"/>
            </a:xfrm>
            <a:custGeom>
              <a:avLst/>
              <a:gdLst/>
              <a:ahLst/>
              <a:cxnLst/>
              <a:rect l="l" t="t" r="r" b="b"/>
              <a:pathLst>
                <a:path w="323" h="141" extrusionOk="0">
                  <a:moveTo>
                    <a:pt x="311" y="1"/>
                  </a:moveTo>
                  <a:lnTo>
                    <a:pt x="1" y="107"/>
                  </a:lnTo>
                  <a:cubicBezTo>
                    <a:pt x="19" y="131"/>
                    <a:pt x="39" y="141"/>
                    <a:pt x="61" y="141"/>
                  </a:cubicBezTo>
                  <a:cubicBezTo>
                    <a:pt x="137" y="141"/>
                    <a:pt x="231" y="29"/>
                    <a:pt x="290" y="29"/>
                  </a:cubicBezTo>
                  <a:cubicBezTo>
                    <a:pt x="302" y="29"/>
                    <a:pt x="313" y="34"/>
                    <a:pt x="322" y="46"/>
                  </a:cubicBezTo>
                  <a:cubicBezTo>
                    <a:pt x="311" y="30"/>
                    <a:pt x="322" y="17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3296425" y="3038850"/>
              <a:ext cx="4825" cy="1750"/>
            </a:xfrm>
            <a:custGeom>
              <a:avLst/>
              <a:gdLst/>
              <a:ahLst/>
              <a:cxnLst/>
              <a:rect l="l" t="t" r="r" b="b"/>
              <a:pathLst>
                <a:path w="193" h="70" extrusionOk="0">
                  <a:moveTo>
                    <a:pt x="192" y="26"/>
                  </a:moveTo>
                  <a:cubicBezTo>
                    <a:pt x="188" y="28"/>
                    <a:pt x="184" y="31"/>
                    <a:pt x="180" y="34"/>
                  </a:cubicBezTo>
                  <a:lnTo>
                    <a:pt x="180" y="34"/>
                  </a:lnTo>
                  <a:cubicBezTo>
                    <a:pt x="184" y="32"/>
                    <a:pt x="188" y="29"/>
                    <a:pt x="192" y="26"/>
                  </a:cubicBezTo>
                  <a:close/>
                  <a:moveTo>
                    <a:pt x="29" y="0"/>
                  </a:moveTo>
                  <a:cubicBezTo>
                    <a:pt x="13" y="0"/>
                    <a:pt x="2" y="9"/>
                    <a:pt x="1" y="34"/>
                  </a:cubicBezTo>
                  <a:cubicBezTo>
                    <a:pt x="32" y="60"/>
                    <a:pt x="61" y="69"/>
                    <a:pt x="87" y="69"/>
                  </a:cubicBezTo>
                  <a:cubicBezTo>
                    <a:pt x="126" y="69"/>
                    <a:pt x="157" y="48"/>
                    <a:pt x="180" y="34"/>
                  </a:cubicBezTo>
                  <a:lnTo>
                    <a:pt x="180" y="34"/>
                  </a:lnTo>
                  <a:cubicBezTo>
                    <a:pt x="174" y="36"/>
                    <a:pt x="167" y="37"/>
                    <a:pt x="160" y="37"/>
                  </a:cubicBezTo>
                  <a:cubicBezTo>
                    <a:pt x="118" y="37"/>
                    <a:pt x="62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3387275" y="3236300"/>
              <a:ext cx="275" cy="900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11" y="1"/>
                  </a:moveTo>
                  <a:cubicBezTo>
                    <a:pt x="3" y="17"/>
                    <a:pt x="0" y="27"/>
                    <a:pt x="6" y="35"/>
                  </a:cubicBezTo>
                  <a:cubicBezTo>
                    <a:pt x="8" y="25"/>
                    <a:pt x="11" y="11"/>
                    <a:pt x="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2852350" y="2912875"/>
              <a:ext cx="552475" cy="474650"/>
            </a:xfrm>
            <a:custGeom>
              <a:avLst/>
              <a:gdLst/>
              <a:ahLst/>
              <a:cxnLst/>
              <a:rect l="l" t="t" r="r" b="b"/>
              <a:pathLst>
                <a:path w="22099" h="18986" extrusionOk="0">
                  <a:moveTo>
                    <a:pt x="2266" y="3708"/>
                  </a:moveTo>
                  <a:cubicBezTo>
                    <a:pt x="2266" y="3709"/>
                    <a:pt x="2265" y="3710"/>
                    <a:pt x="2265" y="3710"/>
                  </a:cubicBezTo>
                  <a:lnTo>
                    <a:pt x="2265" y="3710"/>
                  </a:lnTo>
                  <a:lnTo>
                    <a:pt x="2266" y="3708"/>
                  </a:lnTo>
                  <a:close/>
                  <a:moveTo>
                    <a:pt x="2265" y="3710"/>
                  </a:moveTo>
                  <a:lnTo>
                    <a:pt x="2258" y="3727"/>
                  </a:lnTo>
                  <a:cubicBezTo>
                    <a:pt x="2258" y="3726"/>
                    <a:pt x="2258" y="3726"/>
                    <a:pt x="2258" y="3726"/>
                  </a:cubicBezTo>
                  <a:lnTo>
                    <a:pt x="2258" y="3726"/>
                  </a:lnTo>
                  <a:cubicBezTo>
                    <a:pt x="2260" y="3721"/>
                    <a:pt x="2263" y="3716"/>
                    <a:pt x="2265" y="3710"/>
                  </a:cubicBezTo>
                  <a:close/>
                  <a:moveTo>
                    <a:pt x="2114" y="4279"/>
                  </a:moveTo>
                  <a:cubicBezTo>
                    <a:pt x="2111" y="4283"/>
                    <a:pt x="2109" y="4287"/>
                    <a:pt x="2107" y="4290"/>
                  </a:cubicBezTo>
                  <a:lnTo>
                    <a:pt x="2107" y="4290"/>
                  </a:lnTo>
                  <a:cubicBezTo>
                    <a:pt x="2109" y="4287"/>
                    <a:pt x="2112" y="4283"/>
                    <a:pt x="2114" y="4279"/>
                  </a:cubicBezTo>
                  <a:close/>
                  <a:moveTo>
                    <a:pt x="1145" y="5461"/>
                  </a:moveTo>
                  <a:cubicBezTo>
                    <a:pt x="1134" y="5477"/>
                    <a:pt x="1127" y="5491"/>
                    <a:pt x="1124" y="5504"/>
                  </a:cubicBezTo>
                  <a:lnTo>
                    <a:pt x="1124" y="5504"/>
                  </a:lnTo>
                  <a:cubicBezTo>
                    <a:pt x="1131" y="5489"/>
                    <a:pt x="1138" y="5475"/>
                    <a:pt x="1145" y="5461"/>
                  </a:cubicBezTo>
                  <a:close/>
                  <a:moveTo>
                    <a:pt x="11478" y="13"/>
                  </a:moveTo>
                  <a:cubicBezTo>
                    <a:pt x="11447" y="13"/>
                    <a:pt x="11417" y="13"/>
                    <a:pt x="11387" y="13"/>
                  </a:cubicBezTo>
                  <a:cubicBezTo>
                    <a:pt x="11002" y="149"/>
                    <a:pt x="10436" y="0"/>
                    <a:pt x="10114" y="210"/>
                  </a:cubicBezTo>
                  <a:cubicBezTo>
                    <a:pt x="10025" y="207"/>
                    <a:pt x="9916" y="202"/>
                    <a:pt x="9797" y="202"/>
                  </a:cubicBezTo>
                  <a:cubicBezTo>
                    <a:pt x="9549" y="202"/>
                    <a:pt x="9256" y="222"/>
                    <a:pt x="9004" y="314"/>
                  </a:cubicBezTo>
                  <a:lnTo>
                    <a:pt x="9039" y="287"/>
                  </a:lnTo>
                  <a:lnTo>
                    <a:pt x="9039" y="287"/>
                  </a:lnTo>
                  <a:cubicBezTo>
                    <a:pt x="8606" y="367"/>
                    <a:pt x="8067" y="491"/>
                    <a:pt x="7806" y="677"/>
                  </a:cubicBezTo>
                  <a:cubicBezTo>
                    <a:pt x="7733" y="619"/>
                    <a:pt x="7659" y="603"/>
                    <a:pt x="7582" y="603"/>
                  </a:cubicBezTo>
                  <a:cubicBezTo>
                    <a:pt x="7483" y="603"/>
                    <a:pt x="7381" y="630"/>
                    <a:pt x="7271" y="630"/>
                  </a:cubicBezTo>
                  <a:cubicBezTo>
                    <a:pt x="7268" y="630"/>
                    <a:pt x="7265" y="630"/>
                    <a:pt x="7262" y="630"/>
                  </a:cubicBezTo>
                  <a:cubicBezTo>
                    <a:pt x="7004" y="789"/>
                    <a:pt x="6428" y="956"/>
                    <a:pt x="6043" y="1201"/>
                  </a:cubicBezTo>
                  <a:cubicBezTo>
                    <a:pt x="6034" y="1196"/>
                    <a:pt x="6024" y="1195"/>
                    <a:pt x="6013" y="1195"/>
                  </a:cubicBezTo>
                  <a:cubicBezTo>
                    <a:pt x="5927" y="1195"/>
                    <a:pt x="5785" y="1310"/>
                    <a:pt x="5700" y="1310"/>
                  </a:cubicBezTo>
                  <a:cubicBezTo>
                    <a:pt x="5679" y="1310"/>
                    <a:pt x="5662" y="1303"/>
                    <a:pt x="5650" y="1286"/>
                  </a:cubicBezTo>
                  <a:cubicBezTo>
                    <a:pt x="4593" y="2008"/>
                    <a:pt x="3289" y="2799"/>
                    <a:pt x="2258" y="3726"/>
                  </a:cubicBezTo>
                  <a:lnTo>
                    <a:pt x="2258" y="3726"/>
                  </a:lnTo>
                  <a:cubicBezTo>
                    <a:pt x="2190" y="3897"/>
                    <a:pt x="2169" y="4131"/>
                    <a:pt x="2125" y="4314"/>
                  </a:cubicBezTo>
                  <a:cubicBezTo>
                    <a:pt x="2122" y="4314"/>
                    <a:pt x="2120" y="4315"/>
                    <a:pt x="2117" y="4315"/>
                  </a:cubicBezTo>
                  <a:cubicBezTo>
                    <a:pt x="2106" y="4315"/>
                    <a:pt x="2099" y="4306"/>
                    <a:pt x="2107" y="4290"/>
                  </a:cubicBezTo>
                  <a:lnTo>
                    <a:pt x="2107" y="4290"/>
                  </a:lnTo>
                  <a:cubicBezTo>
                    <a:pt x="1976" y="4485"/>
                    <a:pt x="1754" y="4605"/>
                    <a:pt x="1639" y="4818"/>
                  </a:cubicBezTo>
                  <a:cubicBezTo>
                    <a:pt x="1628" y="4810"/>
                    <a:pt x="1626" y="4792"/>
                    <a:pt x="1631" y="4762"/>
                  </a:cubicBezTo>
                  <a:lnTo>
                    <a:pt x="1631" y="4762"/>
                  </a:lnTo>
                  <a:cubicBezTo>
                    <a:pt x="1549" y="4980"/>
                    <a:pt x="1291" y="5124"/>
                    <a:pt x="1246" y="5413"/>
                  </a:cubicBezTo>
                  <a:lnTo>
                    <a:pt x="1211" y="5413"/>
                  </a:lnTo>
                  <a:lnTo>
                    <a:pt x="1172" y="5588"/>
                  </a:lnTo>
                  <a:cubicBezTo>
                    <a:pt x="1146" y="5574"/>
                    <a:pt x="1111" y="5551"/>
                    <a:pt x="1124" y="5504"/>
                  </a:cubicBezTo>
                  <a:lnTo>
                    <a:pt x="1124" y="5504"/>
                  </a:lnTo>
                  <a:cubicBezTo>
                    <a:pt x="186" y="7409"/>
                    <a:pt x="0" y="9652"/>
                    <a:pt x="338" y="11753"/>
                  </a:cubicBezTo>
                  <a:lnTo>
                    <a:pt x="290" y="11681"/>
                  </a:lnTo>
                  <a:lnTo>
                    <a:pt x="290" y="11681"/>
                  </a:lnTo>
                  <a:cubicBezTo>
                    <a:pt x="330" y="11817"/>
                    <a:pt x="375" y="11950"/>
                    <a:pt x="433" y="12080"/>
                  </a:cubicBezTo>
                  <a:cubicBezTo>
                    <a:pt x="415" y="12080"/>
                    <a:pt x="399" y="12064"/>
                    <a:pt x="388" y="12045"/>
                  </a:cubicBezTo>
                  <a:lnTo>
                    <a:pt x="388" y="12045"/>
                  </a:lnTo>
                  <a:cubicBezTo>
                    <a:pt x="423" y="12311"/>
                    <a:pt x="481" y="12579"/>
                    <a:pt x="593" y="12829"/>
                  </a:cubicBezTo>
                  <a:cubicBezTo>
                    <a:pt x="693" y="13078"/>
                    <a:pt x="794" y="13325"/>
                    <a:pt x="903" y="13562"/>
                  </a:cubicBezTo>
                  <a:cubicBezTo>
                    <a:pt x="902" y="13562"/>
                    <a:pt x="901" y="13562"/>
                    <a:pt x="900" y="13562"/>
                  </a:cubicBezTo>
                  <a:cubicBezTo>
                    <a:pt x="888" y="13562"/>
                    <a:pt x="863" y="13547"/>
                    <a:pt x="846" y="13547"/>
                  </a:cubicBezTo>
                  <a:cubicBezTo>
                    <a:pt x="833" y="13547"/>
                    <a:pt x="825" y="13555"/>
                    <a:pt x="829" y="13586"/>
                  </a:cubicBezTo>
                  <a:cubicBezTo>
                    <a:pt x="956" y="13742"/>
                    <a:pt x="986" y="13896"/>
                    <a:pt x="1023" y="14024"/>
                  </a:cubicBezTo>
                  <a:cubicBezTo>
                    <a:pt x="1068" y="14149"/>
                    <a:pt x="1116" y="14247"/>
                    <a:pt x="1257" y="14279"/>
                  </a:cubicBezTo>
                  <a:cubicBezTo>
                    <a:pt x="1257" y="14295"/>
                    <a:pt x="1236" y="14318"/>
                    <a:pt x="1211" y="14318"/>
                  </a:cubicBezTo>
                  <a:cubicBezTo>
                    <a:pt x="1203" y="14318"/>
                    <a:pt x="1194" y="14315"/>
                    <a:pt x="1185" y="14308"/>
                  </a:cubicBezTo>
                  <a:lnTo>
                    <a:pt x="1185" y="14308"/>
                  </a:lnTo>
                  <a:cubicBezTo>
                    <a:pt x="1756" y="15224"/>
                    <a:pt x="2481" y="16061"/>
                    <a:pt x="3312" y="16757"/>
                  </a:cubicBezTo>
                  <a:cubicBezTo>
                    <a:pt x="4125" y="17153"/>
                    <a:pt x="4925" y="17766"/>
                    <a:pt x="5844" y="17955"/>
                  </a:cubicBezTo>
                  <a:lnTo>
                    <a:pt x="5825" y="17989"/>
                  </a:lnTo>
                  <a:cubicBezTo>
                    <a:pt x="6972" y="18292"/>
                    <a:pt x="8160" y="18701"/>
                    <a:pt x="9384" y="18853"/>
                  </a:cubicBezTo>
                  <a:cubicBezTo>
                    <a:pt x="9886" y="18940"/>
                    <a:pt x="10237" y="18922"/>
                    <a:pt x="10744" y="18938"/>
                  </a:cubicBezTo>
                  <a:lnTo>
                    <a:pt x="10757" y="18985"/>
                  </a:lnTo>
                  <a:cubicBezTo>
                    <a:pt x="10972" y="18946"/>
                    <a:pt x="11195" y="18935"/>
                    <a:pt x="11422" y="18935"/>
                  </a:cubicBezTo>
                  <a:cubicBezTo>
                    <a:pt x="11725" y="18935"/>
                    <a:pt x="12035" y="18955"/>
                    <a:pt x="12344" y="18955"/>
                  </a:cubicBezTo>
                  <a:cubicBezTo>
                    <a:pt x="12721" y="18955"/>
                    <a:pt x="13097" y="18925"/>
                    <a:pt x="13456" y="18792"/>
                  </a:cubicBezTo>
                  <a:lnTo>
                    <a:pt x="13456" y="18792"/>
                  </a:lnTo>
                  <a:lnTo>
                    <a:pt x="13403" y="18866"/>
                  </a:lnTo>
                  <a:cubicBezTo>
                    <a:pt x="13527" y="18752"/>
                    <a:pt x="13947" y="18815"/>
                    <a:pt x="13867" y="18656"/>
                  </a:cubicBezTo>
                  <a:lnTo>
                    <a:pt x="13867" y="18656"/>
                  </a:lnTo>
                  <a:lnTo>
                    <a:pt x="14032" y="18683"/>
                  </a:lnTo>
                  <a:cubicBezTo>
                    <a:pt x="14585" y="18348"/>
                    <a:pt x="15145" y="18576"/>
                    <a:pt x="15828" y="18223"/>
                  </a:cubicBezTo>
                  <a:lnTo>
                    <a:pt x="15828" y="18223"/>
                  </a:lnTo>
                  <a:lnTo>
                    <a:pt x="15790" y="18274"/>
                  </a:lnTo>
                  <a:cubicBezTo>
                    <a:pt x="15974" y="18189"/>
                    <a:pt x="16183" y="18090"/>
                    <a:pt x="16335" y="18082"/>
                  </a:cubicBezTo>
                  <a:lnTo>
                    <a:pt x="16335" y="18082"/>
                  </a:lnTo>
                  <a:cubicBezTo>
                    <a:pt x="16314" y="18093"/>
                    <a:pt x="16330" y="18101"/>
                    <a:pt x="16287" y="18128"/>
                  </a:cubicBezTo>
                  <a:cubicBezTo>
                    <a:pt x="16932" y="18080"/>
                    <a:pt x="17519" y="17641"/>
                    <a:pt x="18083" y="17317"/>
                  </a:cubicBezTo>
                  <a:lnTo>
                    <a:pt x="18083" y="17317"/>
                  </a:lnTo>
                  <a:lnTo>
                    <a:pt x="18056" y="17421"/>
                  </a:lnTo>
                  <a:cubicBezTo>
                    <a:pt x="18290" y="17190"/>
                    <a:pt x="18818" y="16932"/>
                    <a:pt x="19118" y="16630"/>
                  </a:cubicBezTo>
                  <a:lnTo>
                    <a:pt x="19121" y="16672"/>
                  </a:lnTo>
                  <a:cubicBezTo>
                    <a:pt x="19166" y="16616"/>
                    <a:pt x="19209" y="16558"/>
                    <a:pt x="19251" y="16497"/>
                  </a:cubicBezTo>
                  <a:lnTo>
                    <a:pt x="19302" y="16547"/>
                  </a:lnTo>
                  <a:cubicBezTo>
                    <a:pt x="19724" y="16197"/>
                    <a:pt x="20032" y="15774"/>
                    <a:pt x="20361" y="15360"/>
                  </a:cubicBezTo>
                  <a:lnTo>
                    <a:pt x="20396" y="15424"/>
                  </a:lnTo>
                  <a:cubicBezTo>
                    <a:pt x="20619" y="14972"/>
                    <a:pt x="21025" y="14571"/>
                    <a:pt x="21227" y="14080"/>
                  </a:cubicBezTo>
                  <a:lnTo>
                    <a:pt x="21233" y="14122"/>
                  </a:lnTo>
                  <a:cubicBezTo>
                    <a:pt x="21886" y="12956"/>
                    <a:pt x="22098" y="11681"/>
                    <a:pt x="21984" y="10393"/>
                  </a:cubicBezTo>
                  <a:lnTo>
                    <a:pt x="21984" y="10393"/>
                  </a:lnTo>
                  <a:cubicBezTo>
                    <a:pt x="21995" y="10412"/>
                    <a:pt x="22013" y="10417"/>
                    <a:pt x="22024" y="10438"/>
                  </a:cubicBezTo>
                  <a:cubicBezTo>
                    <a:pt x="21995" y="10377"/>
                    <a:pt x="21947" y="10311"/>
                    <a:pt x="21947" y="10239"/>
                  </a:cubicBezTo>
                  <a:cubicBezTo>
                    <a:pt x="21950" y="10236"/>
                    <a:pt x="21952" y="10234"/>
                    <a:pt x="21955" y="10234"/>
                  </a:cubicBezTo>
                  <a:cubicBezTo>
                    <a:pt x="21967" y="10234"/>
                    <a:pt x="21981" y="10262"/>
                    <a:pt x="21990" y="10279"/>
                  </a:cubicBezTo>
                  <a:cubicBezTo>
                    <a:pt x="22011" y="10210"/>
                    <a:pt x="22013" y="10122"/>
                    <a:pt x="22005" y="10032"/>
                  </a:cubicBezTo>
                  <a:cubicBezTo>
                    <a:pt x="21992" y="9942"/>
                    <a:pt x="21966" y="9846"/>
                    <a:pt x="21939" y="9753"/>
                  </a:cubicBezTo>
                  <a:cubicBezTo>
                    <a:pt x="21894" y="9570"/>
                    <a:pt x="21828" y="9405"/>
                    <a:pt x="21843" y="9312"/>
                  </a:cubicBezTo>
                  <a:cubicBezTo>
                    <a:pt x="21825" y="9267"/>
                    <a:pt x="21797" y="9242"/>
                    <a:pt x="21774" y="9242"/>
                  </a:cubicBezTo>
                  <a:cubicBezTo>
                    <a:pt x="21760" y="9242"/>
                    <a:pt x="21748" y="9251"/>
                    <a:pt x="21740" y="9270"/>
                  </a:cubicBezTo>
                  <a:cubicBezTo>
                    <a:pt x="21466" y="8303"/>
                    <a:pt x="20906" y="7341"/>
                    <a:pt x="20173" y="6648"/>
                  </a:cubicBezTo>
                  <a:cubicBezTo>
                    <a:pt x="20152" y="6603"/>
                    <a:pt x="20167" y="6576"/>
                    <a:pt x="20205" y="6561"/>
                  </a:cubicBezTo>
                  <a:cubicBezTo>
                    <a:pt x="19843" y="6303"/>
                    <a:pt x="19509" y="6024"/>
                    <a:pt x="19148" y="5777"/>
                  </a:cubicBezTo>
                  <a:cubicBezTo>
                    <a:pt x="18794" y="5519"/>
                    <a:pt x="18415" y="5294"/>
                    <a:pt x="18016" y="5126"/>
                  </a:cubicBezTo>
                  <a:lnTo>
                    <a:pt x="18016" y="5126"/>
                  </a:lnTo>
                  <a:cubicBezTo>
                    <a:pt x="17968" y="5158"/>
                    <a:pt x="18080" y="5201"/>
                    <a:pt x="17984" y="5217"/>
                  </a:cubicBezTo>
                  <a:cubicBezTo>
                    <a:pt x="18104" y="5283"/>
                    <a:pt x="18223" y="5320"/>
                    <a:pt x="18348" y="5347"/>
                  </a:cubicBezTo>
                  <a:cubicBezTo>
                    <a:pt x="18470" y="5373"/>
                    <a:pt x="18590" y="5408"/>
                    <a:pt x="18677" y="5511"/>
                  </a:cubicBezTo>
                  <a:lnTo>
                    <a:pt x="18627" y="5533"/>
                  </a:lnTo>
                  <a:cubicBezTo>
                    <a:pt x="18663" y="5563"/>
                    <a:pt x="18687" y="5572"/>
                    <a:pt x="18704" y="5572"/>
                  </a:cubicBezTo>
                  <a:cubicBezTo>
                    <a:pt x="18733" y="5572"/>
                    <a:pt x="18744" y="5544"/>
                    <a:pt x="18769" y="5544"/>
                  </a:cubicBezTo>
                  <a:cubicBezTo>
                    <a:pt x="18786" y="5544"/>
                    <a:pt x="18810" y="5556"/>
                    <a:pt x="18850" y="5599"/>
                  </a:cubicBezTo>
                  <a:cubicBezTo>
                    <a:pt x="18895" y="5668"/>
                    <a:pt x="18805" y="5639"/>
                    <a:pt x="18832" y="5660"/>
                  </a:cubicBezTo>
                  <a:cubicBezTo>
                    <a:pt x="19001" y="5750"/>
                    <a:pt x="19156" y="5878"/>
                    <a:pt x="19318" y="5984"/>
                  </a:cubicBezTo>
                  <a:cubicBezTo>
                    <a:pt x="19466" y="6109"/>
                    <a:pt x="19634" y="6210"/>
                    <a:pt x="19801" y="6306"/>
                  </a:cubicBezTo>
                  <a:cubicBezTo>
                    <a:pt x="19796" y="6438"/>
                    <a:pt x="20104" y="6600"/>
                    <a:pt x="20122" y="6778"/>
                  </a:cubicBezTo>
                  <a:cubicBezTo>
                    <a:pt x="20210" y="6828"/>
                    <a:pt x="20267" y="6904"/>
                    <a:pt x="20337" y="6904"/>
                  </a:cubicBezTo>
                  <a:cubicBezTo>
                    <a:pt x="20342" y="6904"/>
                    <a:pt x="20346" y="6904"/>
                    <a:pt x="20351" y="6903"/>
                  </a:cubicBezTo>
                  <a:cubicBezTo>
                    <a:pt x="20765" y="7453"/>
                    <a:pt x="21129" y="8056"/>
                    <a:pt x="21392" y="8707"/>
                  </a:cubicBezTo>
                  <a:cubicBezTo>
                    <a:pt x="21655" y="9357"/>
                    <a:pt x="21812" y="10056"/>
                    <a:pt x="21801" y="10765"/>
                  </a:cubicBezTo>
                  <a:cubicBezTo>
                    <a:pt x="21851" y="10932"/>
                    <a:pt x="21859" y="11108"/>
                    <a:pt x="21849" y="11291"/>
                  </a:cubicBezTo>
                  <a:cubicBezTo>
                    <a:pt x="21846" y="11474"/>
                    <a:pt x="21801" y="11660"/>
                    <a:pt x="21761" y="11849"/>
                  </a:cubicBezTo>
                  <a:cubicBezTo>
                    <a:pt x="21719" y="12035"/>
                    <a:pt x="21650" y="12221"/>
                    <a:pt x="21596" y="12412"/>
                  </a:cubicBezTo>
                  <a:cubicBezTo>
                    <a:pt x="21527" y="12598"/>
                    <a:pt x="21480" y="12789"/>
                    <a:pt x="21418" y="12980"/>
                  </a:cubicBezTo>
                  <a:cubicBezTo>
                    <a:pt x="21416" y="12981"/>
                    <a:pt x="21415" y="12981"/>
                    <a:pt x="21413" y="12981"/>
                  </a:cubicBezTo>
                  <a:cubicBezTo>
                    <a:pt x="21408" y="12981"/>
                    <a:pt x="21405" y="12978"/>
                    <a:pt x="21403" y="12972"/>
                  </a:cubicBezTo>
                  <a:cubicBezTo>
                    <a:pt x="21357" y="13232"/>
                    <a:pt x="21227" y="13594"/>
                    <a:pt x="21063" y="13859"/>
                  </a:cubicBezTo>
                  <a:lnTo>
                    <a:pt x="21007" y="14130"/>
                  </a:lnTo>
                  <a:cubicBezTo>
                    <a:pt x="20473" y="14914"/>
                    <a:pt x="19865" y="15644"/>
                    <a:pt x="19145" y="16268"/>
                  </a:cubicBezTo>
                  <a:cubicBezTo>
                    <a:pt x="18430" y="16898"/>
                    <a:pt x="17607" y="17397"/>
                    <a:pt x="16699" y="17700"/>
                  </a:cubicBezTo>
                  <a:cubicBezTo>
                    <a:pt x="15676" y="18072"/>
                    <a:pt x="14664" y="18260"/>
                    <a:pt x="13663" y="18406"/>
                  </a:cubicBezTo>
                  <a:cubicBezTo>
                    <a:pt x="12662" y="18555"/>
                    <a:pt x="11660" y="18648"/>
                    <a:pt x="10593" y="18738"/>
                  </a:cubicBezTo>
                  <a:cubicBezTo>
                    <a:pt x="10598" y="18720"/>
                    <a:pt x="10579" y="18709"/>
                    <a:pt x="10635" y="18701"/>
                  </a:cubicBezTo>
                  <a:lnTo>
                    <a:pt x="10635" y="18701"/>
                  </a:lnTo>
                  <a:cubicBezTo>
                    <a:pt x="10603" y="18702"/>
                    <a:pt x="10572" y="18702"/>
                    <a:pt x="10541" y="18702"/>
                  </a:cubicBezTo>
                  <a:cubicBezTo>
                    <a:pt x="9963" y="18702"/>
                    <a:pt x="9447" y="18568"/>
                    <a:pt x="8895" y="18518"/>
                  </a:cubicBezTo>
                  <a:lnTo>
                    <a:pt x="8901" y="18502"/>
                  </a:lnTo>
                  <a:cubicBezTo>
                    <a:pt x="7445" y="18409"/>
                    <a:pt x="5979" y="17833"/>
                    <a:pt x="4691" y="17312"/>
                  </a:cubicBezTo>
                  <a:cubicBezTo>
                    <a:pt x="3950" y="16906"/>
                    <a:pt x="3203" y="16380"/>
                    <a:pt x="2579" y="15711"/>
                  </a:cubicBezTo>
                  <a:cubicBezTo>
                    <a:pt x="1950" y="15047"/>
                    <a:pt x="1427" y="14263"/>
                    <a:pt x="1060" y="13440"/>
                  </a:cubicBezTo>
                  <a:lnTo>
                    <a:pt x="1095" y="13429"/>
                  </a:lnTo>
                  <a:cubicBezTo>
                    <a:pt x="781" y="12784"/>
                    <a:pt x="608" y="12082"/>
                    <a:pt x="553" y="11379"/>
                  </a:cubicBezTo>
                  <a:cubicBezTo>
                    <a:pt x="492" y="10677"/>
                    <a:pt x="510" y="9976"/>
                    <a:pt x="542" y="9264"/>
                  </a:cubicBezTo>
                  <a:cubicBezTo>
                    <a:pt x="654" y="8539"/>
                    <a:pt x="749" y="7790"/>
                    <a:pt x="925" y="7047"/>
                  </a:cubicBezTo>
                  <a:cubicBezTo>
                    <a:pt x="1018" y="6677"/>
                    <a:pt x="1121" y="6308"/>
                    <a:pt x="1265" y="5955"/>
                  </a:cubicBezTo>
                  <a:cubicBezTo>
                    <a:pt x="1405" y="5602"/>
                    <a:pt x="1583" y="5259"/>
                    <a:pt x="1817" y="4967"/>
                  </a:cubicBezTo>
                  <a:cubicBezTo>
                    <a:pt x="2144" y="4630"/>
                    <a:pt x="2425" y="4183"/>
                    <a:pt x="2755" y="3766"/>
                  </a:cubicBezTo>
                  <a:cubicBezTo>
                    <a:pt x="3081" y="3349"/>
                    <a:pt x="3450" y="2959"/>
                    <a:pt x="3859" y="2773"/>
                  </a:cubicBezTo>
                  <a:cubicBezTo>
                    <a:pt x="4656" y="2348"/>
                    <a:pt x="5419" y="1952"/>
                    <a:pt x="6210" y="1580"/>
                  </a:cubicBezTo>
                  <a:cubicBezTo>
                    <a:pt x="6999" y="1219"/>
                    <a:pt x="7817" y="885"/>
                    <a:pt x="8683" y="632"/>
                  </a:cubicBezTo>
                  <a:cubicBezTo>
                    <a:pt x="9800" y="489"/>
                    <a:pt x="10933" y="306"/>
                    <a:pt x="12047" y="306"/>
                  </a:cubicBezTo>
                  <a:cubicBezTo>
                    <a:pt x="12560" y="306"/>
                    <a:pt x="13068" y="345"/>
                    <a:pt x="13570" y="444"/>
                  </a:cubicBezTo>
                  <a:cubicBezTo>
                    <a:pt x="13628" y="438"/>
                    <a:pt x="13686" y="435"/>
                    <a:pt x="13746" y="435"/>
                  </a:cubicBezTo>
                  <a:cubicBezTo>
                    <a:pt x="14075" y="435"/>
                    <a:pt x="14419" y="527"/>
                    <a:pt x="14728" y="696"/>
                  </a:cubicBezTo>
                  <a:cubicBezTo>
                    <a:pt x="15094" y="895"/>
                    <a:pt x="15365" y="1211"/>
                    <a:pt x="15469" y="1580"/>
                  </a:cubicBezTo>
                  <a:lnTo>
                    <a:pt x="15506" y="1543"/>
                  </a:lnTo>
                  <a:lnTo>
                    <a:pt x="15506" y="1543"/>
                  </a:lnTo>
                  <a:cubicBezTo>
                    <a:pt x="15477" y="1697"/>
                    <a:pt x="15538" y="1843"/>
                    <a:pt x="15578" y="1997"/>
                  </a:cubicBezTo>
                  <a:cubicBezTo>
                    <a:pt x="15620" y="2152"/>
                    <a:pt x="15642" y="2292"/>
                    <a:pt x="15535" y="2383"/>
                  </a:cubicBezTo>
                  <a:lnTo>
                    <a:pt x="15527" y="2351"/>
                  </a:lnTo>
                  <a:lnTo>
                    <a:pt x="15527" y="2351"/>
                  </a:lnTo>
                  <a:cubicBezTo>
                    <a:pt x="15416" y="2515"/>
                    <a:pt x="15769" y="2723"/>
                    <a:pt x="15658" y="2816"/>
                  </a:cubicBezTo>
                  <a:lnTo>
                    <a:pt x="15713" y="2831"/>
                  </a:lnTo>
                  <a:cubicBezTo>
                    <a:pt x="15761" y="3007"/>
                    <a:pt x="15658" y="2863"/>
                    <a:pt x="15668" y="3009"/>
                  </a:cubicBezTo>
                  <a:cubicBezTo>
                    <a:pt x="15689" y="3063"/>
                    <a:pt x="15764" y="3004"/>
                    <a:pt x="15769" y="3116"/>
                  </a:cubicBezTo>
                  <a:cubicBezTo>
                    <a:pt x="15676" y="3163"/>
                    <a:pt x="15727" y="3275"/>
                    <a:pt x="15801" y="3368"/>
                  </a:cubicBezTo>
                  <a:cubicBezTo>
                    <a:pt x="15873" y="3461"/>
                    <a:pt x="15958" y="3527"/>
                    <a:pt x="15894" y="3626"/>
                  </a:cubicBezTo>
                  <a:cubicBezTo>
                    <a:pt x="15882" y="3616"/>
                    <a:pt x="15874" y="3612"/>
                    <a:pt x="15870" y="3612"/>
                  </a:cubicBezTo>
                  <a:cubicBezTo>
                    <a:pt x="15856" y="3612"/>
                    <a:pt x="15869" y="3647"/>
                    <a:pt x="15875" y="3679"/>
                  </a:cubicBezTo>
                  <a:cubicBezTo>
                    <a:pt x="15880" y="3700"/>
                    <a:pt x="15877" y="3725"/>
                    <a:pt x="15847" y="3725"/>
                  </a:cubicBezTo>
                  <a:cubicBezTo>
                    <a:pt x="15825" y="3725"/>
                    <a:pt x="15789" y="3712"/>
                    <a:pt x="15732" y="3673"/>
                  </a:cubicBezTo>
                  <a:lnTo>
                    <a:pt x="15732" y="3673"/>
                  </a:lnTo>
                  <a:cubicBezTo>
                    <a:pt x="15753" y="3713"/>
                    <a:pt x="15857" y="3809"/>
                    <a:pt x="15976" y="3849"/>
                  </a:cubicBezTo>
                  <a:cubicBezTo>
                    <a:pt x="16022" y="3865"/>
                    <a:pt x="16066" y="3872"/>
                    <a:pt x="16102" y="3872"/>
                  </a:cubicBezTo>
                  <a:cubicBezTo>
                    <a:pt x="16160" y="3872"/>
                    <a:pt x="16197" y="3853"/>
                    <a:pt x="16189" y="3822"/>
                  </a:cubicBezTo>
                  <a:cubicBezTo>
                    <a:pt x="16242" y="3721"/>
                    <a:pt x="16369" y="3655"/>
                    <a:pt x="16210" y="3535"/>
                  </a:cubicBezTo>
                  <a:lnTo>
                    <a:pt x="16210" y="3535"/>
                  </a:lnTo>
                  <a:cubicBezTo>
                    <a:pt x="16194" y="3557"/>
                    <a:pt x="16175" y="3580"/>
                    <a:pt x="16154" y="3599"/>
                  </a:cubicBezTo>
                  <a:cubicBezTo>
                    <a:pt x="16128" y="3503"/>
                    <a:pt x="16128" y="3549"/>
                    <a:pt x="16136" y="3487"/>
                  </a:cubicBezTo>
                  <a:cubicBezTo>
                    <a:pt x="16051" y="3434"/>
                    <a:pt x="16032" y="3368"/>
                    <a:pt x="16029" y="3312"/>
                  </a:cubicBezTo>
                  <a:cubicBezTo>
                    <a:pt x="16024" y="3254"/>
                    <a:pt x="16037" y="3198"/>
                    <a:pt x="16027" y="3132"/>
                  </a:cubicBezTo>
                  <a:lnTo>
                    <a:pt x="16027" y="3132"/>
                  </a:lnTo>
                  <a:cubicBezTo>
                    <a:pt x="16027" y="3134"/>
                    <a:pt x="16024" y="3137"/>
                    <a:pt x="16021" y="3137"/>
                  </a:cubicBezTo>
                  <a:cubicBezTo>
                    <a:pt x="15891" y="3097"/>
                    <a:pt x="15897" y="2930"/>
                    <a:pt x="15899" y="2850"/>
                  </a:cubicBezTo>
                  <a:lnTo>
                    <a:pt x="15936" y="2813"/>
                  </a:lnTo>
                  <a:cubicBezTo>
                    <a:pt x="15979" y="2781"/>
                    <a:pt x="15926" y="2733"/>
                    <a:pt x="15889" y="2688"/>
                  </a:cubicBezTo>
                  <a:cubicBezTo>
                    <a:pt x="15860" y="2657"/>
                    <a:pt x="15838" y="2628"/>
                    <a:pt x="15857" y="2628"/>
                  </a:cubicBezTo>
                  <a:cubicBezTo>
                    <a:pt x="15864" y="2628"/>
                    <a:pt x="15878" y="2633"/>
                    <a:pt x="15899" y="2643"/>
                  </a:cubicBezTo>
                  <a:cubicBezTo>
                    <a:pt x="15873" y="2409"/>
                    <a:pt x="15902" y="2125"/>
                    <a:pt x="15873" y="1796"/>
                  </a:cubicBezTo>
                  <a:cubicBezTo>
                    <a:pt x="15857" y="1472"/>
                    <a:pt x="15711" y="1086"/>
                    <a:pt x="15448" y="842"/>
                  </a:cubicBezTo>
                  <a:cubicBezTo>
                    <a:pt x="15369" y="808"/>
                    <a:pt x="15166" y="642"/>
                    <a:pt x="15101" y="642"/>
                  </a:cubicBezTo>
                  <a:cubicBezTo>
                    <a:pt x="15081" y="642"/>
                    <a:pt x="15074" y="658"/>
                    <a:pt x="15089" y="700"/>
                  </a:cubicBezTo>
                  <a:lnTo>
                    <a:pt x="15089" y="700"/>
                  </a:lnTo>
                  <a:cubicBezTo>
                    <a:pt x="15054" y="602"/>
                    <a:pt x="14924" y="489"/>
                    <a:pt x="14776" y="409"/>
                  </a:cubicBezTo>
                  <a:cubicBezTo>
                    <a:pt x="14630" y="327"/>
                    <a:pt x="14470" y="282"/>
                    <a:pt x="14383" y="263"/>
                  </a:cubicBezTo>
                  <a:cubicBezTo>
                    <a:pt x="14390" y="257"/>
                    <a:pt x="14398" y="249"/>
                    <a:pt x="14411" y="249"/>
                  </a:cubicBezTo>
                  <a:cubicBezTo>
                    <a:pt x="14416" y="249"/>
                    <a:pt x="14421" y="250"/>
                    <a:pt x="14428" y="252"/>
                  </a:cubicBezTo>
                  <a:cubicBezTo>
                    <a:pt x="14332" y="178"/>
                    <a:pt x="14256" y="158"/>
                    <a:pt x="14187" y="158"/>
                  </a:cubicBezTo>
                  <a:cubicBezTo>
                    <a:pt x="14103" y="158"/>
                    <a:pt x="14031" y="189"/>
                    <a:pt x="13950" y="189"/>
                  </a:cubicBezTo>
                  <a:cubicBezTo>
                    <a:pt x="13885" y="189"/>
                    <a:pt x="13814" y="169"/>
                    <a:pt x="13727" y="96"/>
                  </a:cubicBezTo>
                  <a:cubicBezTo>
                    <a:pt x="13709" y="133"/>
                    <a:pt x="13662" y="145"/>
                    <a:pt x="13599" y="145"/>
                  </a:cubicBezTo>
                  <a:cubicBezTo>
                    <a:pt x="13498" y="145"/>
                    <a:pt x="13354" y="114"/>
                    <a:pt x="13227" y="114"/>
                  </a:cubicBezTo>
                  <a:cubicBezTo>
                    <a:pt x="13140" y="114"/>
                    <a:pt x="13060" y="129"/>
                    <a:pt x="13007" y="178"/>
                  </a:cubicBezTo>
                  <a:cubicBezTo>
                    <a:pt x="12970" y="144"/>
                    <a:pt x="12959" y="114"/>
                    <a:pt x="12975" y="90"/>
                  </a:cubicBezTo>
                  <a:cubicBezTo>
                    <a:pt x="12474" y="63"/>
                    <a:pt x="11921" y="13"/>
                    <a:pt x="11478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3402000" y="3169825"/>
              <a:ext cx="175" cy="425"/>
            </a:xfrm>
            <a:custGeom>
              <a:avLst/>
              <a:gdLst/>
              <a:ahLst/>
              <a:cxnLst/>
              <a:rect l="l" t="t" r="r" b="b"/>
              <a:pathLst>
                <a:path w="7" h="17" extrusionOk="0">
                  <a:moveTo>
                    <a:pt x="1" y="1"/>
                  </a:moveTo>
                  <a:cubicBezTo>
                    <a:pt x="1" y="1"/>
                    <a:pt x="1" y="6"/>
                    <a:pt x="1" y="9"/>
                  </a:cubicBezTo>
                  <a:cubicBezTo>
                    <a:pt x="4" y="14"/>
                    <a:pt x="5" y="16"/>
                    <a:pt x="6" y="16"/>
                  </a:cubicBezTo>
                  <a:cubicBezTo>
                    <a:pt x="6" y="16"/>
                    <a:pt x="4" y="1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3252800" y="2990025"/>
              <a:ext cx="575" cy="1225"/>
            </a:xfrm>
            <a:custGeom>
              <a:avLst/>
              <a:gdLst/>
              <a:ahLst/>
              <a:cxnLst/>
              <a:rect l="l" t="t" r="r" b="b"/>
              <a:pathLst>
                <a:path w="23" h="49" extrusionOk="0">
                  <a:moveTo>
                    <a:pt x="1" y="0"/>
                  </a:moveTo>
                  <a:cubicBezTo>
                    <a:pt x="6" y="16"/>
                    <a:pt x="9" y="32"/>
                    <a:pt x="9" y="48"/>
                  </a:cubicBezTo>
                  <a:cubicBezTo>
                    <a:pt x="22" y="38"/>
                    <a:pt x="6" y="1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3260450" y="3114325"/>
              <a:ext cx="350" cy="1550"/>
            </a:xfrm>
            <a:custGeom>
              <a:avLst/>
              <a:gdLst/>
              <a:ahLst/>
              <a:cxnLst/>
              <a:rect l="l" t="t" r="r" b="b"/>
              <a:pathLst>
                <a:path w="14" h="62" extrusionOk="0">
                  <a:moveTo>
                    <a:pt x="3" y="1"/>
                  </a:moveTo>
                  <a:lnTo>
                    <a:pt x="0" y="43"/>
                  </a:lnTo>
                  <a:lnTo>
                    <a:pt x="13" y="6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3260700" y="3110600"/>
              <a:ext cx="1250" cy="4950"/>
            </a:xfrm>
            <a:custGeom>
              <a:avLst/>
              <a:gdLst/>
              <a:ahLst/>
              <a:cxnLst/>
              <a:rect l="l" t="t" r="r" b="b"/>
              <a:pathLst>
                <a:path w="50" h="198" extrusionOk="0">
                  <a:moveTo>
                    <a:pt x="3" y="1"/>
                  </a:moveTo>
                  <a:lnTo>
                    <a:pt x="3" y="1"/>
                  </a:lnTo>
                  <a:cubicBezTo>
                    <a:pt x="6" y="62"/>
                    <a:pt x="11" y="120"/>
                    <a:pt x="17" y="181"/>
                  </a:cubicBezTo>
                  <a:cubicBezTo>
                    <a:pt x="24" y="193"/>
                    <a:pt x="29" y="197"/>
                    <a:pt x="32" y="197"/>
                  </a:cubicBezTo>
                  <a:cubicBezTo>
                    <a:pt x="49" y="197"/>
                    <a:pt x="0" y="30"/>
                    <a:pt x="14" y="30"/>
                  </a:cubicBezTo>
                  <a:cubicBezTo>
                    <a:pt x="16" y="30"/>
                    <a:pt x="18" y="32"/>
                    <a:pt x="22" y="38"/>
                  </a:cubicBezTo>
                  <a:cubicBezTo>
                    <a:pt x="17" y="27"/>
                    <a:pt x="9" y="1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3261000" y="3109950"/>
              <a:ext cx="1325" cy="2050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39" y="0"/>
                  </a:moveTo>
                  <a:cubicBezTo>
                    <a:pt x="40" y="4"/>
                    <a:pt x="40" y="10"/>
                    <a:pt x="41" y="15"/>
                  </a:cubicBezTo>
                  <a:lnTo>
                    <a:pt x="41" y="15"/>
                  </a:lnTo>
                  <a:cubicBezTo>
                    <a:pt x="41" y="12"/>
                    <a:pt x="41" y="7"/>
                    <a:pt x="39" y="0"/>
                  </a:cubicBezTo>
                  <a:close/>
                  <a:moveTo>
                    <a:pt x="41" y="15"/>
                  </a:moveTo>
                  <a:cubicBezTo>
                    <a:pt x="42" y="49"/>
                    <a:pt x="0" y="1"/>
                    <a:pt x="29" y="75"/>
                  </a:cubicBezTo>
                  <a:cubicBezTo>
                    <a:pt x="34" y="80"/>
                    <a:pt x="38" y="82"/>
                    <a:pt x="40" y="82"/>
                  </a:cubicBezTo>
                  <a:cubicBezTo>
                    <a:pt x="52" y="82"/>
                    <a:pt x="45" y="42"/>
                    <a:pt x="41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3304525" y="3114000"/>
              <a:ext cx="225" cy="10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9" y="0"/>
                  </a:moveTo>
                  <a:cubicBezTo>
                    <a:pt x="9" y="0"/>
                    <a:pt x="3" y="0"/>
                    <a:pt x="1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5" y="4"/>
                    <a:pt x="7" y="2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3210375" y="3100325"/>
              <a:ext cx="121000" cy="94600"/>
            </a:xfrm>
            <a:custGeom>
              <a:avLst/>
              <a:gdLst/>
              <a:ahLst/>
              <a:cxnLst/>
              <a:rect l="l" t="t" r="r" b="b"/>
              <a:pathLst>
                <a:path w="4840" h="3784" extrusionOk="0">
                  <a:moveTo>
                    <a:pt x="3398" y="167"/>
                  </a:moveTo>
                  <a:lnTo>
                    <a:pt x="3398" y="167"/>
                  </a:lnTo>
                  <a:cubicBezTo>
                    <a:pt x="3397" y="168"/>
                    <a:pt x="3397" y="168"/>
                    <a:pt x="3396" y="169"/>
                  </a:cubicBezTo>
                  <a:lnTo>
                    <a:pt x="3396" y="169"/>
                  </a:lnTo>
                  <a:cubicBezTo>
                    <a:pt x="3397" y="168"/>
                    <a:pt x="3397" y="168"/>
                    <a:pt x="3398" y="167"/>
                  </a:cubicBezTo>
                  <a:close/>
                  <a:moveTo>
                    <a:pt x="452" y="3055"/>
                  </a:moveTo>
                  <a:cubicBezTo>
                    <a:pt x="453" y="3055"/>
                    <a:pt x="453" y="3056"/>
                    <a:pt x="454" y="3056"/>
                  </a:cubicBezTo>
                  <a:lnTo>
                    <a:pt x="454" y="3056"/>
                  </a:lnTo>
                  <a:cubicBezTo>
                    <a:pt x="454" y="3055"/>
                    <a:pt x="453" y="3055"/>
                    <a:pt x="452" y="3055"/>
                  </a:cubicBezTo>
                  <a:close/>
                  <a:moveTo>
                    <a:pt x="574" y="3429"/>
                  </a:moveTo>
                  <a:cubicBezTo>
                    <a:pt x="576" y="3433"/>
                    <a:pt x="579" y="3435"/>
                    <a:pt x="582" y="3436"/>
                  </a:cubicBezTo>
                  <a:lnTo>
                    <a:pt x="582" y="3436"/>
                  </a:lnTo>
                  <a:cubicBezTo>
                    <a:pt x="580" y="3433"/>
                    <a:pt x="577" y="3431"/>
                    <a:pt x="574" y="3429"/>
                  </a:cubicBezTo>
                  <a:close/>
                  <a:moveTo>
                    <a:pt x="1605" y="0"/>
                  </a:moveTo>
                  <a:cubicBezTo>
                    <a:pt x="1605" y="3"/>
                    <a:pt x="1607" y="5"/>
                    <a:pt x="1607" y="8"/>
                  </a:cubicBezTo>
                  <a:cubicBezTo>
                    <a:pt x="1617" y="65"/>
                    <a:pt x="1601" y="77"/>
                    <a:pt x="1581" y="77"/>
                  </a:cubicBezTo>
                  <a:cubicBezTo>
                    <a:pt x="1567" y="77"/>
                    <a:pt x="1550" y="70"/>
                    <a:pt x="1538" y="69"/>
                  </a:cubicBezTo>
                  <a:lnTo>
                    <a:pt x="1512" y="35"/>
                  </a:lnTo>
                  <a:cubicBezTo>
                    <a:pt x="1505" y="25"/>
                    <a:pt x="1500" y="21"/>
                    <a:pt x="1497" y="21"/>
                  </a:cubicBezTo>
                  <a:cubicBezTo>
                    <a:pt x="1480" y="21"/>
                    <a:pt x="1507" y="122"/>
                    <a:pt x="1501" y="122"/>
                  </a:cubicBezTo>
                  <a:cubicBezTo>
                    <a:pt x="1499" y="122"/>
                    <a:pt x="1493" y="110"/>
                    <a:pt x="1480" y="77"/>
                  </a:cubicBezTo>
                  <a:cubicBezTo>
                    <a:pt x="1398" y="167"/>
                    <a:pt x="1283" y="231"/>
                    <a:pt x="1183" y="311"/>
                  </a:cubicBezTo>
                  <a:cubicBezTo>
                    <a:pt x="1204" y="366"/>
                    <a:pt x="1105" y="364"/>
                    <a:pt x="1193" y="436"/>
                  </a:cubicBezTo>
                  <a:lnTo>
                    <a:pt x="1193" y="436"/>
                  </a:lnTo>
                  <a:cubicBezTo>
                    <a:pt x="1145" y="398"/>
                    <a:pt x="1098" y="385"/>
                    <a:pt x="1060" y="385"/>
                  </a:cubicBezTo>
                  <a:cubicBezTo>
                    <a:pt x="1016" y="385"/>
                    <a:pt x="983" y="402"/>
                    <a:pt x="970" y="417"/>
                  </a:cubicBezTo>
                  <a:cubicBezTo>
                    <a:pt x="965" y="406"/>
                    <a:pt x="957" y="396"/>
                    <a:pt x="962" y="396"/>
                  </a:cubicBezTo>
                  <a:cubicBezTo>
                    <a:pt x="938" y="384"/>
                    <a:pt x="923" y="380"/>
                    <a:pt x="912" y="380"/>
                  </a:cubicBezTo>
                  <a:cubicBezTo>
                    <a:pt x="862" y="380"/>
                    <a:pt x="934" y="485"/>
                    <a:pt x="886" y="485"/>
                  </a:cubicBezTo>
                  <a:cubicBezTo>
                    <a:pt x="873" y="485"/>
                    <a:pt x="852" y="478"/>
                    <a:pt x="819" y="460"/>
                  </a:cubicBezTo>
                  <a:lnTo>
                    <a:pt x="819" y="460"/>
                  </a:lnTo>
                  <a:cubicBezTo>
                    <a:pt x="914" y="571"/>
                    <a:pt x="699" y="510"/>
                    <a:pt x="797" y="656"/>
                  </a:cubicBezTo>
                  <a:cubicBezTo>
                    <a:pt x="768" y="640"/>
                    <a:pt x="747" y="622"/>
                    <a:pt x="728" y="603"/>
                  </a:cubicBezTo>
                  <a:cubicBezTo>
                    <a:pt x="646" y="685"/>
                    <a:pt x="521" y="757"/>
                    <a:pt x="455" y="834"/>
                  </a:cubicBezTo>
                  <a:cubicBezTo>
                    <a:pt x="511" y="978"/>
                    <a:pt x="287" y="980"/>
                    <a:pt x="402" y="1137"/>
                  </a:cubicBezTo>
                  <a:cubicBezTo>
                    <a:pt x="338" y="1169"/>
                    <a:pt x="224" y="1222"/>
                    <a:pt x="253" y="1333"/>
                  </a:cubicBezTo>
                  <a:lnTo>
                    <a:pt x="237" y="1315"/>
                  </a:lnTo>
                  <a:lnTo>
                    <a:pt x="237" y="1315"/>
                  </a:lnTo>
                  <a:cubicBezTo>
                    <a:pt x="202" y="1405"/>
                    <a:pt x="165" y="1525"/>
                    <a:pt x="250" y="1623"/>
                  </a:cubicBezTo>
                  <a:cubicBezTo>
                    <a:pt x="215" y="1617"/>
                    <a:pt x="188" y="1614"/>
                    <a:pt x="167" y="1614"/>
                  </a:cubicBezTo>
                  <a:cubicBezTo>
                    <a:pt x="84" y="1614"/>
                    <a:pt x="85" y="1652"/>
                    <a:pt x="32" y="1673"/>
                  </a:cubicBezTo>
                  <a:cubicBezTo>
                    <a:pt x="91" y="1758"/>
                    <a:pt x="35" y="1886"/>
                    <a:pt x="91" y="1997"/>
                  </a:cubicBezTo>
                  <a:cubicBezTo>
                    <a:pt x="14" y="2003"/>
                    <a:pt x="106" y="2077"/>
                    <a:pt x="11" y="2077"/>
                  </a:cubicBezTo>
                  <a:cubicBezTo>
                    <a:pt x="8" y="2077"/>
                    <a:pt x="4" y="2077"/>
                    <a:pt x="1" y="2077"/>
                  </a:cubicBezTo>
                  <a:lnTo>
                    <a:pt x="1" y="2077"/>
                  </a:lnTo>
                  <a:cubicBezTo>
                    <a:pt x="189" y="2388"/>
                    <a:pt x="131" y="2683"/>
                    <a:pt x="179" y="3089"/>
                  </a:cubicBezTo>
                  <a:lnTo>
                    <a:pt x="171" y="3089"/>
                  </a:lnTo>
                  <a:cubicBezTo>
                    <a:pt x="178" y="3090"/>
                    <a:pt x="186" y="3090"/>
                    <a:pt x="194" y="3090"/>
                  </a:cubicBezTo>
                  <a:cubicBezTo>
                    <a:pt x="274" y="3090"/>
                    <a:pt x="399" y="3058"/>
                    <a:pt x="476" y="3041"/>
                  </a:cubicBezTo>
                  <a:lnTo>
                    <a:pt x="476" y="3041"/>
                  </a:lnTo>
                  <a:cubicBezTo>
                    <a:pt x="472" y="3048"/>
                    <a:pt x="460" y="3056"/>
                    <a:pt x="455" y="3056"/>
                  </a:cubicBezTo>
                  <a:cubicBezTo>
                    <a:pt x="455" y="3056"/>
                    <a:pt x="455" y="3056"/>
                    <a:pt x="454" y="3056"/>
                  </a:cubicBezTo>
                  <a:lnTo>
                    <a:pt x="454" y="3056"/>
                  </a:lnTo>
                  <a:cubicBezTo>
                    <a:pt x="498" y="3085"/>
                    <a:pt x="450" y="3196"/>
                    <a:pt x="505" y="3222"/>
                  </a:cubicBezTo>
                  <a:cubicBezTo>
                    <a:pt x="492" y="3235"/>
                    <a:pt x="492" y="3235"/>
                    <a:pt x="471" y="3240"/>
                  </a:cubicBezTo>
                  <a:cubicBezTo>
                    <a:pt x="538" y="3240"/>
                    <a:pt x="503" y="3364"/>
                    <a:pt x="576" y="3364"/>
                  </a:cubicBezTo>
                  <a:cubicBezTo>
                    <a:pt x="583" y="3364"/>
                    <a:pt x="591" y="3363"/>
                    <a:pt x="601" y="3360"/>
                  </a:cubicBezTo>
                  <a:lnTo>
                    <a:pt x="601" y="3360"/>
                  </a:lnTo>
                  <a:lnTo>
                    <a:pt x="585" y="3387"/>
                  </a:lnTo>
                  <a:cubicBezTo>
                    <a:pt x="606" y="3384"/>
                    <a:pt x="625" y="3381"/>
                    <a:pt x="643" y="3376"/>
                  </a:cubicBezTo>
                  <a:lnTo>
                    <a:pt x="643" y="3376"/>
                  </a:lnTo>
                  <a:cubicBezTo>
                    <a:pt x="626" y="3402"/>
                    <a:pt x="599" y="3436"/>
                    <a:pt x="583" y="3436"/>
                  </a:cubicBezTo>
                  <a:cubicBezTo>
                    <a:pt x="583" y="3436"/>
                    <a:pt x="583" y="3436"/>
                    <a:pt x="582" y="3436"/>
                  </a:cubicBezTo>
                  <a:lnTo>
                    <a:pt x="582" y="3436"/>
                  </a:lnTo>
                  <a:cubicBezTo>
                    <a:pt x="780" y="3601"/>
                    <a:pt x="1029" y="3663"/>
                    <a:pt x="1257" y="3681"/>
                  </a:cubicBezTo>
                  <a:cubicBezTo>
                    <a:pt x="1491" y="3700"/>
                    <a:pt x="1714" y="3687"/>
                    <a:pt x="1929" y="3713"/>
                  </a:cubicBezTo>
                  <a:lnTo>
                    <a:pt x="1910" y="3748"/>
                  </a:lnTo>
                  <a:lnTo>
                    <a:pt x="1998" y="3687"/>
                  </a:lnTo>
                  <a:lnTo>
                    <a:pt x="1998" y="3687"/>
                  </a:lnTo>
                  <a:cubicBezTo>
                    <a:pt x="1995" y="3705"/>
                    <a:pt x="1993" y="3716"/>
                    <a:pt x="1987" y="3724"/>
                  </a:cubicBezTo>
                  <a:cubicBezTo>
                    <a:pt x="2014" y="3741"/>
                    <a:pt x="2041" y="3747"/>
                    <a:pt x="2068" y="3747"/>
                  </a:cubicBezTo>
                  <a:cubicBezTo>
                    <a:pt x="2143" y="3747"/>
                    <a:pt x="2220" y="3699"/>
                    <a:pt x="2293" y="3699"/>
                  </a:cubicBezTo>
                  <a:cubicBezTo>
                    <a:pt x="2299" y="3699"/>
                    <a:pt x="2305" y="3699"/>
                    <a:pt x="2311" y="3700"/>
                  </a:cubicBezTo>
                  <a:cubicBezTo>
                    <a:pt x="2311" y="3719"/>
                    <a:pt x="2295" y="3756"/>
                    <a:pt x="2311" y="3777"/>
                  </a:cubicBezTo>
                  <a:cubicBezTo>
                    <a:pt x="2326" y="3755"/>
                    <a:pt x="2340" y="3748"/>
                    <a:pt x="2354" y="3748"/>
                  </a:cubicBezTo>
                  <a:cubicBezTo>
                    <a:pt x="2384" y="3748"/>
                    <a:pt x="2410" y="3783"/>
                    <a:pt x="2432" y="3783"/>
                  </a:cubicBezTo>
                  <a:cubicBezTo>
                    <a:pt x="2448" y="3783"/>
                    <a:pt x="2461" y="3762"/>
                    <a:pt x="2471" y="3687"/>
                  </a:cubicBezTo>
                  <a:cubicBezTo>
                    <a:pt x="2476" y="3697"/>
                    <a:pt x="2481" y="3745"/>
                    <a:pt x="2473" y="3764"/>
                  </a:cubicBezTo>
                  <a:cubicBezTo>
                    <a:pt x="2688" y="3679"/>
                    <a:pt x="2904" y="3647"/>
                    <a:pt x="3127" y="3623"/>
                  </a:cubicBezTo>
                  <a:cubicBezTo>
                    <a:pt x="3246" y="3392"/>
                    <a:pt x="3496" y="3485"/>
                    <a:pt x="3599" y="3259"/>
                  </a:cubicBezTo>
                  <a:lnTo>
                    <a:pt x="3615" y="3294"/>
                  </a:lnTo>
                  <a:cubicBezTo>
                    <a:pt x="3759" y="3070"/>
                    <a:pt x="4038" y="3041"/>
                    <a:pt x="4197" y="2837"/>
                  </a:cubicBezTo>
                  <a:cubicBezTo>
                    <a:pt x="4279" y="2770"/>
                    <a:pt x="4290" y="2688"/>
                    <a:pt x="4346" y="2603"/>
                  </a:cubicBezTo>
                  <a:lnTo>
                    <a:pt x="4386" y="2630"/>
                  </a:lnTo>
                  <a:cubicBezTo>
                    <a:pt x="4364" y="2507"/>
                    <a:pt x="4441" y="2457"/>
                    <a:pt x="4521" y="2393"/>
                  </a:cubicBezTo>
                  <a:cubicBezTo>
                    <a:pt x="4598" y="2329"/>
                    <a:pt x="4673" y="2247"/>
                    <a:pt x="4606" y="2128"/>
                  </a:cubicBezTo>
                  <a:lnTo>
                    <a:pt x="4606" y="2128"/>
                  </a:lnTo>
                  <a:lnTo>
                    <a:pt x="4665" y="2162"/>
                  </a:lnTo>
                  <a:cubicBezTo>
                    <a:pt x="4577" y="2101"/>
                    <a:pt x="4734" y="2064"/>
                    <a:pt x="4564" y="2027"/>
                  </a:cubicBezTo>
                  <a:lnTo>
                    <a:pt x="4622" y="2011"/>
                  </a:lnTo>
                  <a:cubicBezTo>
                    <a:pt x="4526" y="1923"/>
                    <a:pt x="4561" y="1883"/>
                    <a:pt x="4606" y="1830"/>
                  </a:cubicBezTo>
                  <a:cubicBezTo>
                    <a:pt x="4651" y="1782"/>
                    <a:pt x="4702" y="1719"/>
                    <a:pt x="4627" y="1644"/>
                  </a:cubicBezTo>
                  <a:lnTo>
                    <a:pt x="4627" y="1644"/>
                  </a:lnTo>
                  <a:lnTo>
                    <a:pt x="4670" y="1655"/>
                  </a:lnTo>
                  <a:cubicBezTo>
                    <a:pt x="4635" y="1612"/>
                    <a:pt x="4609" y="1570"/>
                    <a:pt x="4646" y="1541"/>
                  </a:cubicBezTo>
                  <a:lnTo>
                    <a:pt x="4646" y="1541"/>
                  </a:lnTo>
                  <a:cubicBezTo>
                    <a:pt x="4651" y="1543"/>
                    <a:pt x="4665" y="1541"/>
                    <a:pt x="4675" y="1551"/>
                  </a:cubicBezTo>
                  <a:cubicBezTo>
                    <a:pt x="4840" y="1410"/>
                    <a:pt x="4627" y="1283"/>
                    <a:pt x="4606" y="1163"/>
                  </a:cubicBezTo>
                  <a:lnTo>
                    <a:pt x="4683" y="1158"/>
                  </a:lnTo>
                  <a:cubicBezTo>
                    <a:pt x="4577" y="1124"/>
                    <a:pt x="4614" y="983"/>
                    <a:pt x="4540" y="922"/>
                  </a:cubicBezTo>
                  <a:lnTo>
                    <a:pt x="4574" y="911"/>
                  </a:lnTo>
                  <a:lnTo>
                    <a:pt x="4508" y="895"/>
                  </a:lnTo>
                  <a:lnTo>
                    <a:pt x="4569" y="861"/>
                  </a:lnTo>
                  <a:cubicBezTo>
                    <a:pt x="4542" y="810"/>
                    <a:pt x="4500" y="770"/>
                    <a:pt x="4457" y="733"/>
                  </a:cubicBezTo>
                  <a:cubicBezTo>
                    <a:pt x="4413" y="699"/>
                    <a:pt x="4363" y="673"/>
                    <a:pt x="4326" y="634"/>
                  </a:cubicBezTo>
                  <a:lnTo>
                    <a:pt x="4326" y="634"/>
                  </a:lnTo>
                  <a:lnTo>
                    <a:pt x="4378" y="595"/>
                  </a:lnTo>
                  <a:cubicBezTo>
                    <a:pt x="4232" y="592"/>
                    <a:pt x="4221" y="444"/>
                    <a:pt x="4107" y="409"/>
                  </a:cubicBezTo>
                  <a:lnTo>
                    <a:pt x="4125" y="396"/>
                  </a:lnTo>
                  <a:cubicBezTo>
                    <a:pt x="3913" y="213"/>
                    <a:pt x="3631" y="213"/>
                    <a:pt x="3382" y="197"/>
                  </a:cubicBezTo>
                  <a:cubicBezTo>
                    <a:pt x="3387" y="192"/>
                    <a:pt x="3392" y="175"/>
                    <a:pt x="3396" y="169"/>
                  </a:cubicBezTo>
                  <a:lnTo>
                    <a:pt x="3396" y="169"/>
                  </a:lnTo>
                  <a:cubicBezTo>
                    <a:pt x="3382" y="186"/>
                    <a:pt x="3362" y="216"/>
                    <a:pt x="3349" y="216"/>
                  </a:cubicBezTo>
                  <a:cubicBezTo>
                    <a:pt x="3347" y="216"/>
                    <a:pt x="3346" y="216"/>
                    <a:pt x="3345" y="215"/>
                  </a:cubicBezTo>
                  <a:cubicBezTo>
                    <a:pt x="3345" y="199"/>
                    <a:pt x="3358" y="186"/>
                    <a:pt x="3363" y="181"/>
                  </a:cubicBezTo>
                  <a:cubicBezTo>
                    <a:pt x="3354" y="144"/>
                    <a:pt x="3334" y="133"/>
                    <a:pt x="3310" y="133"/>
                  </a:cubicBezTo>
                  <a:cubicBezTo>
                    <a:pt x="3277" y="133"/>
                    <a:pt x="3237" y="154"/>
                    <a:pt x="3210" y="154"/>
                  </a:cubicBezTo>
                  <a:cubicBezTo>
                    <a:pt x="3195" y="154"/>
                    <a:pt x="3184" y="148"/>
                    <a:pt x="3180" y="128"/>
                  </a:cubicBezTo>
                  <a:cubicBezTo>
                    <a:pt x="3161" y="136"/>
                    <a:pt x="3148" y="181"/>
                    <a:pt x="3151" y="215"/>
                  </a:cubicBezTo>
                  <a:cubicBezTo>
                    <a:pt x="3132" y="215"/>
                    <a:pt x="3112" y="214"/>
                    <a:pt x="3093" y="214"/>
                  </a:cubicBezTo>
                  <a:cubicBezTo>
                    <a:pt x="2918" y="214"/>
                    <a:pt x="2732" y="238"/>
                    <a:pt x="2569" y="324"/>
                  </a:cubicBezTo>
                  <a:cubicBezTo>
                    <a:pt x="2558" y="311"/>
                    <a:pt x="2556" y="282"/>
                    <a:pt x="2556" y="244"/>
                  </a:cubicBezTo>
                  <a:cubicBezTo>
                    <a:pt x="2410" y="436"/>
                    <a:pt x="2253" y="391"/>
                    <a:pt x="2088" y="414"/>
                  </a:cubicBezTo>
                  <a:cubicBezTo>
                    <a:pt x="2096" y="460"/>
                    <a:pt x="2117" y="457"/>
                    <a:pt x="2117" y="507"/>
                  </a:cubicBezTo>
                  <a:cubicBezTo>
                    <a:pt x="2123" y="511"/>
                    <a:pt x="2129" y="513"/>
                    <a:pt x="2134" y="513"/>
                  </a:cubicBezTo>
                  <a:cubicBezTo>
                    <a:pt x="2170" y="513"/>
                    <a:pt x="2178" y="426"/>
                    <a:pt x="2211" y="426"/>
                  </a:cubicBezTo>
                  <a:cubicBezTo>
                    <a:pt x="2219" y="426"/>
                    <a:pt x="2228" y="431"/>
                    <a:pt x="2240" y="444"/>
                  </a:cubicBezTo>
                  <a:lnTo>
                    <a:pt x="2245" y="489"/>
                  </a:lnTo>
                  <a:cubicBezTo>
                    <a:pt x="2247" y="490"/>
                    <a:pt x="2250" y="491"/>
                    <a:pt x="2251" y="491"/>
                  </a:cubicBezTo>
                  <a:cubicBezTo>
                    <a:pt x="2271" y="491"/>
                    <a:pt x="2243" y="414"/>
                    <a:pt x="2257" y="414"/>
                  </a:cubicBezTo>
                  <a:cubicBezTo>
                    <a:pt x="2260" y="414"/>
                    <a:pt x="2264" y="418"/>
                    <a:pt x="2271" y="425"/>
                  </a:cubicBezTo>
                  <a:cubicBezTo>
                    <a:pt x="2293" y="457"/>
                    <a:pt x="2282" y="481"/>
                    <a:pt x="2287" y="483"/>
                  </a:cubicBezTo>
                  <a:cubicBezTo>
                    <a:pt x="2351" y="446"/>
                    <a:pt x="2428" y="478"/>
                    <a:pt x="2481" y="361"/>
                  </a:cubicBezTo>
                  <a:cubicBezTo>
                    <a:pt x="2492" y="399"/>
                    <a:pt x="2506" y="406"/>
                    <a:pt x="2521" y="406"/>
                  </a:cubicBezTo>
                  <a:cubicBezTo>
                    <a:pt x="2529" y="406"/>
                    <a:pt x="2537" y="404"/>
                    <a:pt x="2546" y="404"/>
                  </a:cubicBezTo>
                  <a:cubicBezTo>
                    <a:pt x="2561" y="404"/>
                    <a:pt x="2577" y="410"/>
                    <a:pt x="2590" y="446"/>
                  </a:cubicBezTo>
                  <a:cubicBezTo>
                    <a:pt x="2606" y="406"/>
                    <a:pt x="2625" y="417"/>
                    <a:pt x="2627" y="351"/>
                  </a:cubicBezTo>
                  <a:cubicBezTo>
                    <a:pt x="2690" y="360"/>
                    <a:pt x="2753" y="363"/>
                    <a:pt x="2818" y="363"/>
                  </a:cubicBezTo>
                  <a:cubicBezTo>
                    <a:pt x="2903" y="363"/>
                    <a:pt x="2990" y="358"/>
                    <a:pt x="3076" y="358"/>
                  </a:cubicBezTo>
                  <a:cubicBezTo>
                    <a:pt x="3185" y="358"/>
                    <a:pt x="3293" y="365"/>
                    <a:pt x="3398" y="399"/>
                  </a:cubicBezTo>
                  <a:cubicBezTo>
                    <a:pt x="3433" y="370"/>
                    <a:pt x="3464" y="359"/>
                    <a:pt x="3493" y="359"/>
                  </a:cubicBezTo>
                  <a:cubicBezTo>
                    <a:pt x="3535" y="359"/>
                    <a:pt x="3571" y="381"/>
                    <a:pt x="3605" y="409"/>
                  </a:cubicBezTo>
                  <a:cubicBezTo>
                    <a:pt x="3661" y="460"/>
                    <a:pt x="3706" y="529"/>
                    <a:pt x="3785" y="531"/>
                  </a:cubicBezTo>
                  <a:cubicBezTo>
                    <a:pt x="3783" y="537"/>
                    <a:pt x="3777" y="542"/>
                    <a:pt x="3775" y="547"/>
                  </a:cubicBezTo>
                  <a:cubicBezTo>
                    <a:pt x="3788" y="544"/>
                    <a:pt x="3802" y="542"/>
                    <a:pt x="3816" y="542"/>
                  </a:cubicBezTo>
                  <a:cubicBezTo>
                    <a:pt x="3865" y="542"/>
                    <a:pt x="3913" y="563"/>
                    <a:pt x="3939" y="600"/>
                  </a:cubicBezTo>
                  <a:cubicBezTo>
                    <a:pt x="3969" y="587"/>
                    <a:pt x="3998" y="574"/>
                    <a:pt x="4024" y="566"/>
                  </a:cubicBezTo>
                  <a:cubicBezTo>
                    <a:pt x="4109" y="741"/>
                    <a:pt x="4213" y="858"/>
                    <a:pt x="4287" y="1004"/>
                  </a:cubicBezTo>
                  <a:cubicBezTo>
                    <a:pt x="4338" y="1070"/>
                    <a:pt x="4354" y="1153"/>
                    <a:pt x="4388" y="1225"/>
                  </a:cubicBezTo>
                  <a:cubicBezTo>
                    <a:pt x="4404" y="1307"/>
                    <a:pt x="4420" y="1387"/>
                    <a:pt x="4410" y="1469"/>
                  </a:cubicBezTo>
                  <a:cubicBezTo>
                    <a:pt x="4402" y="1663"/>
                    <a:pt x="4348" y="1822"/>
                    <a:pt x="4287" y="1976"/>
                  </a:cubicBezTo>
                  <a:cubicBezTo>
                    <a:pt x="4229" y="2133"/>
                    <a:pt x="4186" y="2284"/>
                    <a:pt x="4168" y="2513"/>
                  </a:cubicBezTo>
                  <a:cubicBezTo>
                    <a:pt x="4155" y="2502"/>
                    <a:pt x="4144" y="2499"/>
                    <a:pt x="4144" y="2486"/>
                  </a:cubicBezTo>
                  <a:cubicBezTo>
                    <a:pt x="4107" y="2600"/>
                    <a:pt x="3990" y="2630"/>
                    <a:pt x="3942" y="2728"/>
                  </a:cubicBezTo>
                  <a:lnTo>
                    <a:pt x="3929" y="2715"/>
                  </a:lnTo>
                  <a:cubicBezTo>
                    <a:pt x="3889" y="2861"/>
                    <a:pt x="3772" y="2948"/>
                    <a:pt x="3653" y="3015"/>
                  </a:cubicBezTo>
                  <a:cubicBezTo>
                    <a:pt x="3533" y="3086"/>
                    <a:pt x="3414" y="3142"/>
                    <a:pt x="3318" y="3267"/>
                  </a:cubicBezTo>
                  <a:cubicBezTo>
                    <a:pt x="3007" y="3373"/>
                    <a:pt x="2646" y="3450"/>
                    <a:pt x="2293" y="3509"/>
                  </a:cubicBezTo>
                  <a:lnTo>
                    <a:pt x="2293" y="3472"/>
                  </a:lnTo>
                  <a:cubicBezTo>
                    <a:pt x="2247" y="3485"/>
                    <a:pt x="2201" y="3491"/>
                    <a:pt x="2156" y="3491"/>
                  </a:cubicBezTo>
                  <a:cubicBezTo>
                    <a:pt x="1927" y="3491"/>
                    <a:pt x="1711" y="3347"/>
                    <a:pt x="1490" y="3347"/>
                  </a:cubicBezTo>
                  <a:cubicBezTo>
                    <a:pt x="1487" y="3347"/>
                    <a:pt x="1483" y="3347"/>
                    <a:pt x="1480" y="3347"/>
                  </a:cubicBezTo>
                  <a:cubicBezTo>
                    <a:pt x="1352" y="3278"/>
                    <a:pt x="1209" y="3291"/>
                    <a:pt x="1052" y="3275"/>
                  </a:cubicBezTo>
                  <a:cubicBezTo>
                    <a:pt x="904" y="3264"/>
                    <a:pt x="736" y="3209"/>
                    <a:pt x="670" y="3065"/>
                  </a:cubicBezTo>
                  <a:cubicBezTo>
                    <a:pt x="673" y="2938"/>
                    <a:pt x="580" y="2903"/>
                    <a:pt x="484" y="2834"/>
                  </a:cubicBezTo>
                  <a:cubicBezTo>
                    <a:pt x="388" y="2768"/>
                    <a:pt x="303" y="2667"/>
                    <a:pt x="378" y="2561"/>
                  </a:cubicBezTo>
                  <a:cubicBezTo>
                    <a:pt x="481" y="2361"/>
                    <a:pt x="511" y="2226"/>
                    <a:pt x="503" y="2059"/>
                  </a:cubicBezTo>
                  <a:cubicBezTo>
                    <a:pt x="495" y="1897"/>
                    <a:pt x="457" y="1711"/>
                    <a:pt x="452" y="1509"/>
                  </a:cubicBezTo>
                  <a:cubicBezTo>
                    <a:pt x="566" y="1379"/>
                    <a:pt x="611" y="1219"/>
                    <a:pt x="686" y="1065"/>
                  </a:cubicBezTo>
                  <a:cubicBezTo>
                    <a:pt x="758" y="914"/>
                    <a:pt x="861" y="773"/>
                    <a:pt x="1050" y="736"/>
                  </a:cubicBezTo>
                  <a:cubicBezTo>
                    <a:pt x="1071" y="529"/>
                    <a:pt x="1390" y="648"/>
                    <a:pt x="1493" y="537"/>
                  </a:cubicBezTo>
                  <a:lnTo>
                    <a:pt x="1464" y="502"/>
                  </a:lnTo>
                  <a:lnTo>
                    <a:pt x="1464" y="502"/>
                  </a:lnTo>
                  <a:cubicBezTo>
                    <a:pt x="1478" y="512"/>
                    <a:pt x="1489" y="517"/>
                    <a:pt x="1498" y="517"/>
                  </a:cubicBezTo>
                  <a:cubicBezTo>
                    <a:pt x="1546" y="517"/>
                    <a:pt x="1515" y="379"/>
                    <a:pt x="1552" y="379"/>
                  </a:cubicBezTo>
                  <a:cubicBezTo>
                    <a:pt x="1564" y="379"/>
                    <a:pt x="1582" y="392"/>
                    <a:pt x="1610" y="425"/>
                  </a:cubicBezTo>
                  <a:lnTo>
                    <a:pt x="1610" y="436"/>
                  </a:lnTo>
                  <a:cubicBezTo>
                    <a:pt x="1618" y="444"/>
                    <a:pt x="1624" y="447"/>
                    <a:pt x="1628" y="447"/>
                  </a:cubicBezTo>
                  <a:cubicBezTo>
                    <a:pt x="1656" y="447"/>
                    <a:pt x="1589" y="265"/>
                    <a:pt x="1611" y="265"/>
                  </a:cubicBezTo>
                  <a:cubicBezTo>
                    <a:pt x="1614" y="265"/>
                    <a:pt x="1621" y="271"/>
                    <a:pt x="1631" y="284"/>
                  </a:cubicBezTo>
                  <a:lnTo>
                    <a:pt x="1613" y="236"/>
                  </a:lnTo>
                  <a:cubicBezTo>
                    <a:pt x="1617" y="231"/>
                    <a:pt x="1622" y="229"/>
                    <a:pt x="1625" y="229"/>
                  </a:cubicBezTo>
                  <a:cubicBezTo>
                    <a:pt x="1644" y="229"/>
                    <a:pt x="1650" y="288"/>
                    <a:pt x="1679" y="292"/>
                  </a:cubicBezTo>
                  <a:cubicBezTo>
                    <a:pt x="1686" y="280"/>
                    <a:pt x="1650" y="218"/>
                    <a:pt x="1669" y="218"/>
                  </a:cubicBezTo>
                  <a:cubicBezTo>
                    <a:pt x="1671" y="218"/>
                    <a:pt x="1673" y="219"/>
                    <a:pt x="1677" y="221"/>
                  </a:cubicBezTo>
                  <a:cubicBezTo>
                    <a:pt x="1705" y="276"/>
                    <a:pt x="1722" y="292"/>
                    <a:pt x="1735" y="292"/>
                  </a:cubicBezTo>
                  <a:cubicBezTo>
                    <a:pt x="1752" y="292"/>
                    <a:pt x="1761" y="266"/>
                    <a:pt x="1778" y="266"/>
                  </a:cubicBezTo>
                  <a:cubicBezTo>
                    <a:pt x="1792" y="266"/>
                    <a:pt x="1811" y="285"/>
                    <a:pt x="1844" y="356"/>
                  </a:cubicBezTo>
                  <a:cubicBezTo>
                    <a:pt x="1825" y="364"/>
                    <a:pt x="1908" y="428"/>
                    <a:pt x="1889" y="491"/>
                  </a:cubicBezTo>
                  <a:cubicBezTo>
                    <a:pt x="1892" y="494"/>
                    <a:pt x="1897" y="495"/>
                    <a:pt x="1901" y="495"/>
                  </a:cubicBezTo>
                  <a:cubicBezTo>
                    <a:pt x="1923" y="495"/>
                    <a:pt x="1951" y="460"/>
                    <a:pt x="1913" y="383"/>
                  </a:cubicBezTo>
                  <a:cubicBezTo>
                    <a:pt x="1878" y="282"/>
                    <a:pt x="1865" y="186"/>
                    <a:pt x="1799" y="122"/>
                  </a:cubicBezTo>
                  <a:lnTo>
                    <a:pt x="1799" y="122"/>
                  </a:lnTo>
                  <a:lnTo>
                    <a:pt x="1820" y="199"/>
                  </a:lnTo>
                  <a:cubicBezTo>
                    <a:pt x="1777" y="133"/>
                    <a:pt x="1796" y="167"/>
                    <a:pt x="1769" y="114"/>
                  </a:cubicBezTo>
                  <a:cubicBezTo>
                    <a:pt x="1766" y="115"/>
                    <a:pt x="1763" y="116"/>
                    <a:pt x="1760" y="116"/>
                  </a:cubicBezTo>
                  <a:cubicBezTo>
                    <a:pt x="1710" y="116"/>
                    <a:pt x="1657" y="25"/>
                    <a:pt x="1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3294450" y="3104775"/>
              <a:ext cx="100" cy="150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1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3"/>
                    <a:pt x="0" y="5"/>
                  </a:cubicBezTo>
                  <a:cubicBezTo>
                    <a:pt x="3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3249950" y="3100125"/>
              <a:ext cx="550" cy="225"/>
            </a:xfrm>
            <a:custGeom>
              <a:avLst/>
              <a:gdLst/>
              <a:ahLst/>
              <a:cxnLst/>
              <a:rect l="l" t="t" r="r" b="b"/>
              <a:pathLst>
                <a:path w="22" h="9" extrusionOk="0">
                  <a:moveTo>
                    <a:pt x="11" y="0"/>
                  </a:moveTo>
                  <a:cubicBezTo>
                    <a:pt x="7" y="0"/>
                    <a:pt x="3" y="3"/>
                    <a:pt x="1" y="3"/>
                  </a:cubicBezTo>
                  <a:cubicBezTo>
                    <a:pt x="9" y="3"/>
                    <a:pt x="14" y="5"/>
                    <a:pt x="22" y="8"/>
                  </a:cubicBezTo>
                  <a:cubicBezTo>
                    <a:pt x="18" y="2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3096425" y="2993675"/>
              <a:ext cx="1025" cy="1150"/>
            </a:xfrm>
            <a:custGeom>
              <a:avLst/>
              <a:gdLst/>
              <a:ahLst/>
              <a:cxnLst/>
              <a:rect l="l" t="t" r="r" b="b"/>
              <a:pathLst>
                <a:path w="41" h="46" extrusionOk="0">
                  <a:moveTo>
                    <a:pt x="1" y="1"/>
                  </a:moveTo>
                  <a:lnTo>
                    <a:pt x="22" y="35"/>
                  </a:lnTo>
                  <a:lnTo>
                    <a:pt x="41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3094700" y="2990425"/>
              <a:ext cx="3600" cy="390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30" y="23"/>
                  </a:moveTo>
                  <a:cubicBezTo>
                    <a:pt x="31" y="24"/>
                    <a:pt x="32" y="24"/>
                    <a:pt x="33" y="24"/>
                  </a:cubicBezTo>
                  <a:cubicBezTo>
                    <a:pt x="32" y="24"/>
                    <a:pt x="31" y="23"/>
                    <a:pt x="30" y="23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33" y="51"/>
                    <a:pt x="67" y="101"/>
                    <a:pt x="104" y="146"/>
                  </a:cubicBezTo>
                  <a:cubicBezTo>
                    <a:pt x="114" y="153"/>
                    <a:pt x="120" y="155"/>
                    <a:pt x="123" y="155"/>
                  </a:cubicBezTo>
                  <a:cubicBezTo>
                    <a:pt x="144" y="155"/>
                    <a:pt x="7" y="21"/>
                    <a:pt x="24" y="21"/>
                  </a:cubicBezTo>
                  <a:cubicBezTo>
                    <a:pt x="25" y="21"/>
                    <a:pt x="27" y="22"/>
                    <a:pt x="30" y="23"/>
                  </a:cubicBezTo>
                  <a:lnTo>
                    <a:pt x="30" y="23"/>
                  </a:lnTo>
                  <a:cubicBezTo>
                    <a:pt x="20" y="18"/>
                    <a:pt x="8" y="8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3094525" y="2989300"/>
              <a:ext cx="2175" cy="1875"/>
            </a:xfrm>
            <a:custGeom>
              <a:avLst/>
              <a:gdLst/>
              <a:ahLst/>
              <a:cxnLst/>
              <a:rect l="l" t="t" r="r" b="b"/>
              <a:pathLst>
                <a:path w="87" h="75" extrusionOk="0">
                  <a:moveTo>
                    <a:pt x="32" y="0"/>
                  </a:moveTo>
                  <a:cubicBezTo>
                    <a:pt x="34" y="3"/>
                    <a:pt x="36" y="7"/>
                    <a:pt x="39" y="11"/>
                  </a:cubicBezTo>
                  <a:lnTo>
                    <a:pt x="39" y="11"/>
                  </a:lnTo>
                  <a:cubicBezTo>
                    <a:pt x="37" y="8"/>
                    <a:pt x="35" y="4"/>
                    <a:pt x="32" y="0"/>
                  </a:cubicBezTo>
                  <a:close/>
                  <a:moveTo>
                    <a:pt x="39" y="11"/>
                  </a:moveTo>
                  <a:cubicBezTo>
                    <a:pt x="60" y="45"/>
                    <a:pt x="0" y="18"/>
                    <a:pt x="61" y="72"/>
                  </a:cubicBezTo>
                  <a:cubicBezTo>
                    <a:pt x="65" y="74"/>
                    <a:pt x="68" y="74"/>
                    <a:pt x="71" y="74"/>
                  </a:cubicBezTo>
                  <a:cubicBezTo>
                    <a:pt x="87" y="74"/>
                    <a:pt x="57" y="36"/>
                    <a:pt x="39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3130625" y="3002775"/>
              <a:ext cx="225" cy="12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0"/>
                  </a:moveTo>
                  <a:cubicBezTo>
                    <a:pt x="1" y="4"/>
                    <a:pt x="3" y="5"/>
                    <a:pt x="5" y="5"/>
                  </a:cubicBezTo>
                  <a:cubicBezTo>
                    <a:pt x="6" y="5"/>
                    <a:pt x="8" y="4"/>
                    <a:pt x="9" y="3"/>
                  </a:cubicBezTo>
                  <a:cubicBezTo>
                    <a:pt x="9" y="0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3043250" y="2984650"/>
              <a:ext cx="113700" cy="99650"/>
            </a:xfrm>
            <a:custGeom>
              <a:avLst/>
              <a:gdLst/>
              <a:ahLst/>
              <a:cxnLst/>
              <a:rect l="l" t="t" r="r" b="b"/>
              <a:pathLst>
                <a:path w="4548" h="3986" extrusionOk="0">
                  <a:moveTo>
                    <a:pt x="3254" y="213"/>
                  </a:moveTo>
                  <a:cubicBezTo>
                    <a:pt x="3253" y="213"/>
                    <a:pt x="3252" y="213"/>
                    <a:pt x="3252" y="214"/>
                  </a:cubicBezTo>
                  <a:lnTo>
                    <a:pt x="3252" y="214"/>
                  </a:lnTo>
                  <a:cubicBezTo>
                    <a:pt x="3252" y="214"/>
                    <a:pt x="3253" y="213"/>
                    <a:pt x="3254" y="213"/>
                  </a:cubicBezTo>
                  <a:close/>
                  <a:moveTo>
                    <a:pt x="659" y="2800"/>
                  </a:moveTo>
                  <a:cubicBezTo>
                    <a:pt x="659" y="2801"/>
                    <a:pt x="659" y="2801"/>
                    <a:pt x="659" y="2802"/>
                  </a:cubicBezTo>
                  <a:lnTo>
                    <a:pt x="659" y="2802"/>
                  </a:lnTo>
                  <a:cubicBezTo>
                    <a:pt x="659" y="2801"/>
                    <a:pt x="659" y="2801"/>
                    <a:pt x="659" y="2800"/>
                  </a:cubicBezTo>
                  <a:close/>
                  <a:moveTo>
                    <a:pt x="385" y="3039"/>
                  </a:moveTo>
                  <a:cubicBezTo>
                    <a:pt x="382" y="3042"/>
                    <a:pt x="381" y="3045"/>
                    <a:pt x="382" y="3048"/>
                  </a:cubicBezTo>
                  <a:lnTo>
                    <a:pt x="382" y="3048"/>
                  </a:lnTo>
                  <a:cubicBezTo>
                    <a:pt x="383" y="3045"/>
                    <a:pt x="384" y="3042"/>
                    <a:pt x="385" y="3039"/>
                  </a:cubicBezTo>
                  <a:close/>
                  <a:moveTo>
                    <a:pt x="2449" y="0"/>
                  </a:moveTo>
                  <a:lnTo>
                    <a:pt x="2449" y="0"/>
                  </a:lnTo>
                  <a:cubicBezTo>
                    <a:pt x="2375" y="85"/>
                    <a:pt x="2335" y="122"/>
                    <a:pt x="2285" y="138"/>
                  </a:cubicBezTo>
                  <a:cubicBezTo>
                    <a:pt x="2261" y="154"/>
                    <a:pt x="2234" y="160"/>
                    <a:pt x="2205" y="165"/>
                  </a:cubicBezTo>
                  <a:lnTo>
                    <a:pt x="2115" y="205"/>
                  </a:lnTo>
                  <a:cubicBezTo>
                    <a:pt x="2144" y="242"/>
                    <a:pt x="2160" y="234"/>
                    <a:pt x="2184" y="277"/>
                  </a:cubicBezTo>
                  <a:cubicBezTo>
                    <a:pt x="2189" y="279"/>
                    <a:pt x="2193" y="280"/>
                    <a:pt x="2196" y="280"/>
                  </a:cubicBezTo>
                  <a:cubicBezTo>
                    <a:pt x="2227" y="280"/>
                    <a:pt x="2188" y="186"/>
                    <a:pt x="2216" y="186"/>
                  </a:cubicBezTo>
                  <a:cubicBezTo>
                    <a:pt x="2221" y="186"/>
                    <a:pt x="2229" y="189"/>
                    <a:pt x="2239" y="197"/>
                  </a:cubicBezTo>
                  <a:lnTo>
                    <a:pt x="2261" y="237"/>
                  </a:lnTo>
                  <a:cubicBezTo>
                    <a:pt x="2263" y="238"/>
                    <a:pt x="2264" y="238"/>
                    <a:pt x="2265" y="238"/>
                  </a:cubicBezTo>
                  <a:cubicBezTo>
                    <a:pt x="2279" y="238"/>
                    <a:pt x="2232" y="169"/>
                    <a:pt x="2242" y="169"/>
                  </a:cubicBezTo>
                  <a:cubicBezTo>
                    <a:pt x="2244" y="169"/>
                    <a:pt x="2248" y="172"/>
                    <a:pt x="2255" y="178"/>
                  </a:cubicBezTo>
                  <a:cubicBezTo>
                    <a:pt x="2282" y="207"/>
                    <a:pt x="2279" y="229"/>
                    <a:pt x="2285" y="229"/>
                  </a:cubicBezTo>
                  <a:cubicBezTo>
                    <a:pt x="2298" y="210"/>
                    <a:pt x="2319" y="207"/>
                    <a:pt x="2335" y="200"/>
                  </a:cubicBezTo>
                  <a:cubicBezTo>
                    <a:pt x="2351" y="189"/>
                    <a:pt x="2364" y="165"/>
                    <a:pt x="2383" y="112"/>
                  </a:cubicBezTo>
                  <a:cubicBezTo>
                    <a:pt x="2391" y="155"/>
                    <a:pt x="2403" y="159"/>
                    <a:pt x="2415" y="159"/>
                  </a:cubicBezTo>
                  <a:cubicBezTo>
                    <a:pt x="2417" y="159"/>
                    <a:pt x="2419" y="159"/>
                    <a:pt x="2421" y="159"/>
                  </a:cubicBezTo>
                  <a:cubicBezTo>
                    <a:pt x="2433" y="159"/>
                    <a:pt x="2444" y="162"/>
                    <a:pt x="2452" y="207"/>
                  </a:cubicBezTo>
                  <a:cubicBezTo>
                    <a:pt x="2468" y="170"/>
                    <a:pt x="2478" y="181"/>
                    <a:pt x="2492" y="117"/>
                  </a:cubicBezTo>
                  <a:cubicBezTo>
                    <a:pt x="2672" y="189"/>
                    <a:pt x="2946" y="247"/>
                    <a:pt x="3164" y="431"/>
                  </a:cubicBezTo>
                  <a:cubicBezTo>
                    <a:pt x="3185" y="425"/>
                    <a:pt x="3204" y="423"/>
                    <a:pt x="3221" y="423"/>
                  </a:cubicBezTo>
                  <a:cubicBezTo>
                    <a:pt x="3386" y="423"/>
                    <a:pt x="3377" y="655"/>
                    <a:pt x="3517" y="715"/>
                  </a:cubicBezTo>
                  <a:cubicBezTo>
                    <a:pt x="3514" y="720"/>
                    <a:pt x="3509" y="725"/>
                    <a:pt x="3504" y="728"/>
                  </a:cubicBezTo>
                  <a:cubicBezTo>
                    <a:pt x="3575" y="733"/>
                    <a:pt x="3642" y="771"/>
                    <a:pt x="3666" y="832"/>
                  </a:cubicBezTo>
                  <a:lnTo>
                    <a:pt x="3759" y="818"/>
                  </a:lnTo>
                  <a:cubicBezTo>
                    <a:pt x="3817" y="1012"/>
                    <a:pt x="3905" y="1166"/>
                    <a:pt x="3984" y="1328"/>
                  </a:cubicBezTo>
                  <a:cubicBezTo>
                    <a:pt x="4064" y="1490"/>
                    <a:pt x="4136" y="1660"/>
                    <a:pt x="4128" y="1838"/>
                  </a:cubicBezTo>
                  <a:cubicBezTo>
                    <a:pt x="4138" y="2037"/>
                    <a:pt x="4083" y="2215"/>
                    <a:pt x="4035" y="2369"/>
                  </a:cubicBezTo>
                  <a:cubicBezTo>
                    <a:pt x="3984" y="2524"/>
                    <a:pt x="3945" y="2670"/>
                    <a:pt x="3910" y="2895"/>
                  </a:cubicBezTo>
                  <a:cubicBezTo>
                    <a:pt x="3897" y="2882"/>
                    <a:pt x="3886" y="2877"/>
                    <a:pt x="3889" y="2866"/>
                  </a:cubicBezTo>
                  <a:lnTo>
                    <a:pt x="3889" y="2866"/>
                  </a:lnTo>
                  <a:cubicBezTo>
                    <a:pt x="3841" y="2975"/>
                    <a:pt x="3724" y="2988"/>
                    <a:pt x="3663" y="3071"/>
                  </a:cubicBezTo>
                  <a:lnTo>
                    <a:pt x="3652" y="3055"/>
                  </a:lnTo>
                  <a:cubicBezTo>
                    <a:pt x="3589" y="3188"/>
                    <a:pt x="3451" y="3235"/>
                    <a:pt x="3320" y="3249"/>
                  </a:cubicBezTo>
                  <a:cubicBezTo>
                    <a:pt x="3190" y="3265"/>
                    <a:pt x="3052" y="3249"/>
                    <a:pt x="2901" y="3315"/>
                  </a:cubicBezTo>
                  <a:cubicBezTo>
                    <a:pt x="2797" y="3299"/>
                    <a:pt x="2684" y="3283"/>
                    <a:pt x="2567" y="3283"/>
                  </a:cubicBezTo>
                  <a:cubicBezTo>
                    <a:pt x="2492" y="3283"/>
                    <a:pt x="2415" y="3289"/>
                    <a:pt x="2338" y="3307"/>
                  </a:cubicBezTo>
                  <a:cubicBezTo>
                    <a:pt x="2141" y="3352"/>
                    <a:pt x="1974" y="3461"/>
                    <a:pt x="1822" y="3565"/>
                  </a:cubicBezTo>
                  <a:lnTo>
                    <a:pt x="1806" y="3533"/>
                  </a:lnTo>
                  <a:cubicBezTo>
                    <a:pt x="1695" y="3634"/>
                    <a:pt x="1546" y="3674"/>
                    <a:pt x="1411" y="3676"/>
                  </a:cubicBezTo>
                  <a:cubicBezTo>
                    <a:pt x="1273" y="3676"/>
                    <a:pt x="1150" y="3642"/>
                    <a:pt x="1028" y="3639"/>
                  </a:cubicBezTo>
                  <a:cubicBezTo>
                    <a:pt x="930" y="3567"/>
                    <a:pt x="837" y="3557"/>
                    <a:pt x="744" y="3450"/>
                  </a:cubicBezTo>
                  <a:cubicBezTo>
                    <a:pt x="640" y="3331"/>
                    <a:pt x="643" y="3113"/>
                    <a:pt x="757" y="2991"/>
                  </a:cubicBezTo>
                  <a:cubicBezTo>
                    <a:pt x="874" y="2938"/>
                    <a:pt x="872" y="2810"/>
                    <a:pt x="845" y="2691"/>
                  </a:cubicBezTo>
                  <a:cubicBezTo>
                    <a:pt x="816" y="2569"/>
                    <a:pt x="763" y="2508"/>
                    <a:pt x="824" y="2399"/>
                  </a:cubicBezTo>
                  <a:cubicBezTo>
                    <a:pt x="858" y="2287"/>
                    <a:pt x="826" y="2173"/>
                    <a:pt x="784" y="2088"/>
                  </a:cubicBezTo>
                  <a:cubicBezTo>
                    <a:pt x="739" y="2003"/>
                    <a:pt x="678" y="1939"/>
                    <a:pt x="619" y="1883"/>
                  </a:cubicBezTo>
                  <a:cubicBezTo>
                    <a:pt x="569" y="1838"/>
                    <a:pt x="508" y="1793"/>
                    <a:pt x="460" y="1711"/>
                  </a:cubicBezTo>
                  <a:cubicBezTo>
                    <a:pt x="415" y="1634"/>
                    <a:pt x="401" y="1525"/>
                    <a:pt x="433" y="1419"/>
                  </a:cubicBezTo>
                  <a:cubicBezTo>
                    <a:pt x="601" y="1296"/>
                    <a:pt x="744" y="1209"/>
                    <a:pt x="903" y="1132"/>
                  </a:cubicBezTo>
                  <a:cubicBezTo>
                    <a:pt x="1065" y="1055"/>
                    <a:pt x="1182" y="1015"/>
                    <a:pt x="1358" y="999"/>
                  </a:cubicBezTo>
                  <a:cubicBezTo>
                    <a:pt x="1366" y="903"/>
                    <a:pt x="1435" y="879"/>
                    <a:pt x="1522" y="829"/>
                  </a:cubicBezTo>
                  <a:cubicBezTo>
                    <a:pt x="1607" y="781"/>
                    <a:pt x="1703" y="720"/>
                    <a:pt x="1716" y="632"/>
                  </a:cubicBezTo>
                  <a:lnTo>
                    <a:pt x="1671" y="622"/>
                  </a:lnTo>
                  <a:cubicBezTo>
                    <a:pt x="1808" y="612"/>
                    <a:pt x="1586" y="457"/>
                    <a:pt x="1696" y="457"/>
                  </a:cubicBezTo>
                  <a:cubicBezTo>
                    <a:pt x="1708" y="457"/>
                    <a:pt x="1723" y="459"/>
                    <a:pt x="1743" y="462"/>
                  </a:cubicBezTo>
                  <a:lnTo>
                    <a:pt x="1748" y="470"/>
                  </a:lnTo>
                  <a:cubicBezTo>
                    <a:pt x="1752" y="471"/>
                    <a:pt x="1755" y="471"/>
                    <a:pt x="1758" y="471"/>
                  </a:cubicBezTo>
                  <a:cubicBezTo>
                    <a:pt x="1829" y="471"/>
                    <a:pt x="1593" y="332"/>
                    <a:pt x="1651" y="332"/>
                  </a:cubicBezTo>
                  <a:cubicBezTo>
                    <a:pt x="1656" y="332"/>
                    <a:pt x="1662" y="333"/>
                    <a:pt x="1671" y="335"/>
                  </a:cubicBezTo>
                  <a:lnTo>
                    <a:pt x="1626" y="311"/>
                  </a:lnTo>
                  <a:cubicBezTo>
                    <a:pt x="1627" y="299"/>
                    <a:pt x="1632" y="295"/>
                    <a:pt x="1639" y="295"/>
                  </a:cubicBezTo>
                  <a:cubicBezTo>
                    <a:pt x="1654" y="295"/>
                    <a:pt x="1679" y="315"/>
                    <a:pt x="1700" y="315"/>
                  </a:cubicBezTo>
                  <a:cubicBezTo>
                    <a:pt x="1705" y="315"/>
                    <a:pt x="1709" y="314"/>
                    <a:pt x="1713" y="311"/>
                  </a:cubicBezTo>
                  <a:cubicBezTo>
                    <a:pt x="1713" y="298"/>
                    <a:pt x="1631" y="266"/>
                    <a:pt x="1668" y="255"/>
                  </a:cubicBezTo>
                  <a:lnTo>
                    <a:pt x="1668" y="255"/>
                  </a:lnTo>
                  <a:cubicBezTo>
                    <a:pt x="1706" y="273"/>
                    <a:pt x="1729" y="280"/>
                    <a:pt x="1743" y="280"/>
                  </a:cubicBezTo>
                  <a:cubicBezTo>
                    <a:pt x="1786" y="280"/>
                    <a:pt x="1757" y="223"/>
                    <a:pt x="1793" y="223"/>
                  </a:cubicBezTo>
                  <a:cubicBezTo>
                    <a:pt x="1809" y="223"/>
                    <a:pt x="1836" y="234"/>
                    <a:pt x="1886" y="263"/>
                  </a:cubicBezTo>
                  <a:cubicBezTo>
                    <a:pt x="1876" y="279"/>
                    <a:pt x="1976" y="292"/>
                    <a:pt x="2000" y="351"/>
                  </a:cubicBezTo>
                  <a:cubicBezTo>
                    <a:pt x="2001" y="351"/>
                    <a:pt x="2002" y="351"/>
                    <a:pt x="2003" y="351"/>
                  </a:cubicBezTo>
                  <a:cubicBezTo>
                    <a:pt x="2028" y="351"/>
                    <a:pt x="2038" y="312"/>
                    <a:pt x="1958" y="253"/>
                  </a:cubicBezTo>
                  <a:cubicBezTo>
                    <a:pt x="1873" y="186"/>
                    <a:pt x="1814" y="107"/>
                    <a:pt x="1724" y="91"/>
                  </a:cubicBezTo>
                  <a:lnTo>
                    <a:pt x="1724" y="91"/>
                  </a:lnTo>
                  <a:lnTo>
                    <a:pt x="1783" y="146"/>
                  </a:lnTo>
                  <a:cubicBezTo>
                    <a:pt x="1711" y="112"/>
                    <a:pt x="1743" y="133"/>
                    <a:pt x="1692" y="104"/>
                  </a:cubicBezTo>
                  <a:cubicBezTo>
                    <a:pt x="1677" y="119"/>
                    <a:pt x="1657" y="123"/>
                    <a:pt x="1633" y="123"/>
                  </a:cubicBezTo>
                  <a:cubicBezTo>
                    <a:pt x="1598" y="123"/>
                    <a:pt x="1556" y="113"/>
                    <a:pt x="1518" y="113"/>
                  </a:cubicBezTo>
                  <a:cubicBezTo>
                    <a:pt x="1506" y="113"/>
                    <a:pt x="1494" y="114"/>
                    <a:pt x="1482" y="117"/>
                  </a:cubicBezTo>
                  <a:cubicBezTo>
                    <a:pt x="1485" y="120"/>
                    <a:pt x="1485" y="120"/>
                    <a:pt x="1490" y="122"/>
                  </a:cubicBezTo>
                  <a:cubicBezTo>
                    <a:pt x="1557" y="194"/>
                    <a:pt x="1488" y="207"/>
                    <a:pt x="1466" y="223"/>
                  </a:cubicBezTo>
                  <a:lnTo>
                    <a:pt x="1424" y="215"/>
                  </a:lnTo>
                  <a:cubicBezTo>
                    <a:pt x="1418" y="214"/>
                    <a:pt x="1413" y="213"/>
                    <a:pt x="1410" y="213"/>
                  </a:cubicBezTo>
                  <a:cubicBezTo>
                    <a:pt x="1372" y="213"/>
                    <a:pt x="1480" y="293"/>
                    <a:pt x="1466" y="293"/>
                  </a:cubicBezTo>
                  <a:cubicBezTo>
                    <a:pt x="1462" y="293"/>
                    <a:pt x="1449" y="287"/>
                    <a:pt x="1421" y="271"/>
                  </a:cubicBezTo>
                  <a:cubicBezTo>
                    <a:pt x="1411" y="399"/>
                    <a:pt x="1371" y="516"/>
                    <a:pt x="1334" y="611"/>
                  </a:cubicBezTo>
                  <a:cubicBezTo>
                    <a:pt x="1381" y="648"/>
                    <a:pt x="1296" y="678"/>
                    <a:pt x="1411" y="707"/>
                  </a:cubicBezTo>
                  <a:cubicBezTo>
                    <a:pt x="1373" y="698"/>
                    <a:pt x="1341" y="695"/>
                    <a:pt x="1314" y="695"/>
                  </a:cubicBezTo>
                  <a:cubicBezTo>
                    <a:pt x="1251" y="695"/>
                    <a:pt x="1221" y="714"/>
                    <a:pt x="1217" y="725"/>
                  </a:cubicBezTo>
                  <a:cubicBezTo>
                    <a:pt x="1206" y="717"/>
                    <a:pt x="1196" y="709"/>
                    <a:pt x="1204" y="709"/>
                  </a:cubicBezTo>
                  <a:cubicBezTo>
                    <a:pt x="1177" y="698"/>
                    <a:pt x="1162" y="694"/>
                    <a:pt x="1155" y="694"/>
                  </a:cubicBezTo>
                  <a:cubicBezTo>
                    <a:pt x="1141" y="694"/>
                    <a:pt x="1159" y="713"/>
                    <a:pt x="1172" y="731"/>
                  </a:cubicBezTo>
                  <a:cubicBezTo>
                    <a:pt x="1184" y="746"/>
                    <a:pt x="1193" y="764"/>
                    <a:pt x="1184" y="764"/>
                  </a:cubicBezTo>
                  <a:cubicBezTo>
                    <a:pt x="1178" y="764"/>
                    <a:pt x="1161" y="754"/>
                    <a:pt x="1127" y="725"/>
                  </a:cubicBezTo>
                  <a:lnTo>
                    <a:pt x="1127" y="725"/>
                  </a:lnTo>
                  <a:cubicBezTo>
                    <a:pt x="1219" y="837"/>
                    <a:pt x="1073" y="709"/>
                    <a:pt x="1150" y="864"/>
                  </a:cubicBezTo>
                  <a:cubicBezTo>
                    <a:pt x="1129" y="837"/>
                    <a:pt x="1113" y="810"/>
                    <a:pt x="1103" y="789"/>
                  </a:cubicBezTo>
                  <a:cubicBezTo>
                    <a:pt x="1079" y="801"/>
                    <a:pt x="1040" y="802"/>
                    <a:pt x="997" y="802"/>
                  </a:cubicBezTo>
                  <a:cubicBezTo>
                    <a:pt x="991" y="802"/>
                    <a:pt x="986" y="802"/>
                    <a:pt x="980" y="802"/>
                  </a:cubicBezTo>
                  <a:cubicBezTo>
                    <a:pt x="941" y="802"/>
                    <a:pt x="899" y="802"/>
                    <a:pt x="861" y="810"/>
                  </a:cubicBezTo>
                  <a:cubicBezTo>
                    <a:pt x="845" y="882"/>
                    <a:pt x="792" y="882"/>
                    <a:pt x="739" y="893"/>
                  </a:cubicBezTo>
                  <a:cubicBezTo>
                    <a:pt x="688" y="898"/>
                    <a:pt x="619" y="922"/>
                    <a:pt x="617" y="1020"/>
                  </a:cubicBezTo>
                  <a:cubicBezTo>
                    <a:pt x="603" y="1020"/>
                    <a:pt x="587" y="1019"/>
                    <a:pt x="570" y="1019"/>
                  </a:cubicBezTo>
                  <a:cubicBezTo>
                    <a:pt x="487" y="1019"/>
                    <a:pt x="373" y="1035"/>
                    <a:pt x="314" y="1172"/>
                  </a:cubicBezTo>
                  <a:lnTo>
                    <a:pt x="308" y="1148"/>
                  </a:lnTo>
                  <a:cubicBezTo>
                    <a:pt x="189" y="1257"/>
                    <a:pt x="104" y="1458"/>
                    <a:pt x="200" y="1570"/>
                  </a:cubicBezTo>
                  <a:cubicBezTo>
                    <a:pt x="22" y="1578"/>
                    <a:pt x="51" y="1660"/>
                    <a:pt x="0" y="1729"/>
                  </a:cubicBezTo>
                  <a:cubicBezTo>
                    <a:pt x="43" y="1785"/>
                    <a:pt x="67" y="1865"/>
                    <a:pt x="112" y="1942"/>
                  </a:cubicBezTo>
                  <a:cubicBezTo>
                    <a:pt x="149" y="2016"/>
                    <a:pt x="221" y="2104"/>
                    <a:pt x="282" y="2128"/>
                  </a:cubicBezTo>
                  <a:cubicBezTo>
                    <a:pt x="229" y="2189"/>
                    <a:pt x="364" y="2181"/>
                    <a:pt x="277" y="2255"/>
                  </a:cubicBezTo>
                  <a:cubicBezTo>
                    <a:pt x="455" y="2295"/>
                    <a:pt x="566" y="2364"/>
                    <a:pt x="598" y="2452"/>
                  </a:cubicBezTo>
                  <a:cubicBezTo>
                    <a:pt x="622" y="2534"/>
                    <a:pt x="555" y="2582"/>
                    <a:pt x="452" y="2646"/>
                  </a:cubicBezTo>
                  <a:lnTo>
                    <a:pt x="452" y="2646"/>
                  </a:lnTo>
                  <a:cubicBezTo>
                    <a:pt x="449" y="2644"/>
                    <a:pt x="447" y="2642"/>
                    <a:pt x="444" y="2640"/>
                  </a:cubicBezTo>
                  <a:lnTo>
                    <a:pt x="444" y="2640"/>
                  </a:lnTo>
                  <a:lnTo>
                    <a:pt x="452" y="2646"/>
                  </a:lnTo>
                  <a:cubicBezTo>
                    <a:pt x="452" y="2646"/>
                    <a:pt x="452" y="2646"/>
                    <a:pt x="452" y="2646"/>
                  </a:cubicBezTo>
                  <a:lnTo>
                    <a:pt x="452" y="2646"/>
                  </a:lnTo>
                  <a:cubicBezTo>
                    <a:pt x="511" y="2685"/>
                    <a:pt x="625" y="2757"/>
                    <a:pt x="686" y="2813"/>
                  </a:cubicBezTo>
                  <a:cubicBezTo>
                    <a:pt x="677" y="2813"/>
                    <a:pt x="662" y="2807"/>
                    <a:pt x="659" y="2802"/>
                  </a:cubicBezTo>
                  <a:lnTo>
                    <a:pt x="659" y="2802"/>
                  </a:lnTo>
                  <a:cubicBezTo>
                    <a:pt x="660" y="2850"/>
                    <a:pt x="545" y="2851"/>
                    <a:pt x="545" y="2906"/>
                  </a:cubicBezTo>
                  <a:cubicBezTo>
                    <a:pt x="534" y="2901"/>
                    <a:pt x="524" y="2893"/>
                    <a:pt x="516" y="2885"/>
                  </a:cubicBezTo>
                  <a:lnTo>
                    <a:pt x="516" y="2885"/>
                  </a:lnTo>
                  <a:cubicBezTo>
                    <a:pt x="545" y="2946"/>
                    <a:pt x="393" y="2948"/>
                    <a:pt x="457" y="3039"/>
                  </a:cubicBezTo>
                  <a:lnTo>
                    <a:pt x="428" y="3033"/>
                  </a:lnTo>
                  <a:lnTo>
                    <a:pt x="457" y="3084"/>
                  </a:lnTo>
                  <a:cubicBezTo>
                    <a:pt x="426" y="3075"/>
                    <a:pt x="385" y="3063"/>
                    <a:pt x="382" y="3048"/>
                  </a:cubicBezTo>
                  <a:lnTo>
                    <a:pt x="382" y="3048"/>
                  </a:lnTo>
                  <a:cubicBezTo>
                    <a:pt x="357" y="3113"/>
                    <a:pt x="340" y="3189"/>
                    <a:pt x="335" y="3278"/>
                  </a:cubicBezTo>
                  <a:cubicBezTo>
                    <a:pt x="330" y="3371"/>
                    <a:pt x="351" y="3480"/>
                    <a:pt x="388" y="3575"/>
                  </a:cubicBezTo>
                  <a:cubicBezTo>
                    <a:pt x="489" y="3830"/>
                    <a:pt x="776" y="3971"/>
                    <a:pt x="975" y="3979"/>
                  </a:cubicBezTo>
                  <a:cubicBezTo>
                    <a:pt x="1018" y="3983"/>
                    <a:pt x="1060" y="3985"/>
                    <a:pt x="1101" y="3985"/>
                  </a:cubicBezTo>
                  <a:cubicBezTo>
                    <a:pt x="1260" y="3985"/>
                    <a:pt x="1406" y="3955"/>
                    <a:pt x="1554" y="3915"/>
                  </a:cubicBezTo>
                  <a:lnTo>
                    <a:pt x="1554" y="3915"/>
                  </a:lnTo>
                  <a:lnTo>
                    <a:pt x="1546" y="3955"/>
                  </a:lnTo>
                  <a:cubicBezTo>
                    <a:pt x="1575" y="3926"/>
                    <a:pt x="1597" y="3894"/>
                    <a:pt x="1618" y="3862"/>
                  </a:cubicBezTo>
                  <a:cubicBezTo>
                    <a:pt x="1623" y="3881"/>
                    <a:pt x="1623" y="3891"/>
                    <a:pt x="1621" y="3899"/>
                  </a:cubicBezTo>
                  <a:cubicBezTo>
                    <a:pt x="1628" y="3900"/>
                    <a:pt x="1634" y="3901"/>
                    <a:pt x="1641" y="3901"/>
                  </a:cubicBezTo>
                  <a:cubicBezTo>
                    <a:pt x="1767" y="3901"/>
                    <a:pt x="1825" y="3762"/>
                    <a:pt x="1918" y="3732"/>
                  </a:cubicBezTo>
                  <a:cubicBezTo>
                    <a:pt x="1926" y="3748"/>
                    <a:pt x="1929" y="3788"/>
                    <a:pt x="1953" y="3801"/>
                  </a:cubicBezTo>
                  <a:cubicBezTo>
                    <a:pt x="1959" y="3762"/>
                    <a:pt x="1977" y="3753"/>
                    <a:pt x="1997" y="3753"/>
                  </a:cubicBezTo>
                  <a:cubicBezTo>
                    <a:pt x="2015" y="3753"/>
                    <a:pt x="2035" y="3761"/>
                    <a:pt x="2050" y="3761"/>
                  </a:cubicBezTo>
                  <a:cubicBezTo>
                    <a:pt x="2072" y="3761"/>
                    <a:pt x="2081" y="3744"/>
                    <a:pt x="2056" y="3658"/>
                  </a:cubicBezTo>
                  <a:lnTo>
                    <a:pt x="2056" y="3658"/>
                  </a:lnTo>
                  <a:cubicBezTo>
                    <a:pt x="2064" y="3666"/>
                    <a:pt x="2085" y="3708"/>
                    <a:pt x="2088" y="3727"/>
                  </a:cubicBezTo>
                  <a:cubicBezTo>
                    <a:pt x="2202" y="3609"/>
                    <a:pt x="2328" y="3551"/>
                    <a:pt x="2464" y="3551"/>
                  </a:cubicBezTo>
                  <a:cubicBezTo>
                    <a:pt x="2505" y="3551"/>
                    <a:pt x="2547" y="3557"/>
                    <a:pt x="2590" y="3567"/>
                  </a:cubicBezTo>
                  <a:cubicBezTo>
                    <a:pt x="2650" y="3501"/>
                    <a:pt x="2713" y="3485"/>
                    <a:pt x="2778" y="3485"/>
                  </a:cubicBezTo>
                  <a:cubicBezTo>
                    <a:pt x="2842" y="3485"/>
                    <a:pt x="2909" y="3501"/>
                    <a:pt x="2977" y="3501"/>
                  </a:cubicBezTo>
                  <a:cubicBezTo>
                    <a:pt x="3037" y="3501"/>
                    <a:pt x="3097" y="3488"/>
                    <a:pt x="3158" y="3443"/>
                  </a:cubicBezTo>
                  <a:lnTo>
                    <a:pt x="3158" y="3443"/>
                  </a:lnTo>
                  <a:lnTo>
                    <a:pt x="3156" y="3482"/>
                  </a:lnTo>
                  <a:cubicBezTo>
                    <a:pt x="3283" y="3419"/>
                    <a:pt x="3403" y="3403"/>
                    <a:pt x="3533" y="3379"/>
                  </a:cubicBezTo>
                  <a:cubicBezTo>
                    <a:pt x="3658" y="3355"/>
                    <a:pt x="3793" y="3312"/>
                    <a:pt x="3891" y="3222"/>
                  </a:cubicBezTo>
                  <a:cubicBezTo>
                    <a:pt x="3990" y="3169"/>
                    <a:pt x="4008" y="3081"/>
                    <a:pt x="4077" y="3002"/>
                  </a:cubicBezTo>
                  <a:lnTo>
                    <a:pt x="4115" y="3031"/>
                  </a:lnTo>
                  <a:cubicBezTo>
                    <a:pt x="4104" y="2901"/>
                    <a:pt x="4186" y="2856"/>
                    <a:pt x="4269" y="2786"/>
                  </a:cubicBezTo>
                  <a:cubicBezTo>
                    <a:pt x="4348" y="2720"/>
                    <a:pt x="4428" y="2632"/>
                    <a:pt x="4359" y="2510"/>
                  </a:cubicBezTo>
                  <a:lnTo>
                    <a:pt x="4359" y="2510"/>
                  </a:lnTo>
                  <a:lnTo>
                    <a:pt x="4417" y="2542"/>
                  </a:lnTo>
                  <a:cubicBezTo>
                    <a:pt x="4330" y="2486"/>
                    <a:pt x="4481" y="2436"/>
                    <a:pt x="4311" y="2407"/>
                  </a:cubicBezTo>
                  <a:lnTo>
                    <a:pt x="4370" y="2388"/>
                  </a:lnTo>
                  <a:cubicBezTo>
                    <a:pt x="4266" y="2303"/>
                    <a:pt x="4303" y="2261"/>
                    <a:pt x="4343" y="2202"/>
                  </a:cubicBezTo>
                  <a:cubicBezTo>
                    <a:pt x="4385" y="2149"/>
                    <a:pt x="4431" y="2080"/>
                    <a:pt x="4356" y="2006"/>
                  </a:cubicBezTo>
                  <a:lnTo>
                    <a:pt x="4356" y="2006"/>
                  </a:lnTo>
                  <a:lnTo>
                    <a:pt x="4399" y="2016"/>
                  </a:lnTo>
                  <a:cubicBezTo>
                    <a:pt x="4364" y="1974"/>
                    <a:pt x="4335" y="1931"/>
                    <a:pt x="4370" y="1899"/>
                  </a:cubicBezTo>
                  <a:lnTo>
                    <a:pt x="4370" y="1899"/>
                  </a:lnTo>
                  <a:cubicBezTo>
                    <a:pt x="4375" y="1902"/>
                    <a:pt x="4388" y="1899"/>
                    <a:pt x="4399" y="1907"/>
                  </a:cubicBezTo>
                  <a:cubicBezTo>
                    <a:pt x="4547" y="1756"/>
                    <a:pt x="4338" y="1634"/>
                    <a:pt x="4306" y="1512"/>
                  </a:cubicBezTo>
                  <a:lnTo>
                    <a:pt x="4383" y="1504"/>
                  </a:lnTo>
                  <a:cubicBezTo>
                    <a:pt x="4277" y="1469"/>
                    <a:pt x="4314" y="1326"/>
                    <a:pt x="4237" y="1262"/>
                  </a:cubicBezTo>
                  <a:lnTo>
                    <a:pt x="4271" y="1251"/>
                  </a:lnTo>
                  <a:lnTo>
                    <a:pt x="4207" y="1235"/>
                  </a:lnTo>
                  <a:lnTo>
                    <a:pt x="4271" y="1201"/>
                  </a:lnTo>
                  <a:cubicBezTo>
                    <a:pt x="4226" y="1095"/>
                    <a:pt x="4117" y="1033"/>
                    <a:pt x="4051" y="946"/>
                  </a:cubicBezTo>
                  <a:lnTo>
                    <a:pt x="4109" y="914"/>
                  </a:lnTo>
                  <a:cubicBezTo>
                    <a:pt x="3955" y="895"/>
                    <a:pt x="3982" y="733"/>
                    <a:pt x="3870" y="683"/>
                  </a:cubicBezTo>
                  <a:lnTo>
                    <a:pt x="3891" y="672"/>
                  </a:lnTo>
                  <a:cubicBezTo>
                    <a:pt x="3724" y="447"/>
                    <a:pt x="3464" y="356"/>
                    <a:pt x="3227" y="234"/>
                  </a:cubicBezTo>
                  <a:cubicBezTo>
                    <a:pt x="3232" y="232"/>
                    <a:pt x="3244" y="218"/>
                    <a:pt x="3252" y="214"/>
                  </a:cubicBezTo>
                  <a:lnTo>
                    <a:pt x="3252" y="214"/>
                  </a:lnTo>
                  <a:cubicBezTo>
                    <a:pt x="3233" y="223"/>
                    <a:pt x="3209" y="238"/>
                    <a:pt x="3196" y="238"/>
                  </a:cubicBezTo>
                  <a:cubicBezTo>
                    <a:pt x="3192" y="238"/>
                    <a:pt x="3189" y="237"/>
                    <a:pt x="3188" y="234"/>
                  </a:cubicBezTo>
                  <a:cubicBezTo>
                    <a:pt x="3193" y="221"/>
                    <a:pt x="3209" y="213"/>
                    <a:pt x="3214" y="210"/>
                  </a:cubicBezTo>
                  <a:cubicBezTo>
                    <a:pt x="3235" y="88"/>
                    <a:pt x="3042" y="173"/>
                    <a:pt x="3063" y="83"/>
                  </a:cubicBezTo>
                  <a:lnTo>
                    <a:pt x="3063" y="83"/>
                  </a:lnTo>
                  <a:cubicBezTo>
                    <a:pt x="3042" y="85"/>
                    <a:pt x="3012" y="120"/>
                    <a:pt x="3002" y="154"/>
                  </a:cubicBezTo>
                  <a:cubicBezTo>
                    <a:pt x="2879" y="98"/>
                    <a:pt x="2739" y="49"/>
                    <a:pt x="2613" y="49"/>
                  </a:cubicBezTo>
                  <a:cubicBezTo>
                    <a:pt x="2555" y="49"/>
                    <a:pt x="2501" y="59"/>
                    <a:pt x="2452" y="83"/>
                  </a:cubicBezTo>
                  <a:cubicBezTo>
                    <a:pt x="2447" y="67"/>
                    <a:pt x="2444" y="37"/>
                    <a:pt x="24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3123600" y="2989900"/>
              <a:ext cx="225" cy="75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0" y="0"/>
                  </a:moveTo>
                  <a:cubicBezTo>
                    <a:pt x="0" y="0"/>
                    <a:pt x="0" y="0"/>
                    <a:pt x="0" y="3"/>
                  </a:cubicBezTo>
                  <a:cubicBezTo>
                    <a:pt x="8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3079775" y="2987525"/>
              <a:ext cx="550" cy="275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5" y="1"/>
                  </a:moveTo>
                  <a:cubicBezTo>
                    <a:pt x="7" y="1"/>
                    <a:pt x="4" y="8"/>
                    <a:pt x="0" y="10"/>
                  </a:cubicBezTo>
                  <a:cubicBezTo>
                    <a:pt x="8" y="7"/>
                    <a:pt x="13" y="5"/>
                    <a:pt x="21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3216475" y="3255100"/>
              <a:ext cx="225" cy="1550"/>
            </a:xfrm>
            <a:custGeom>
              <a:avLst/>
              <a:gdLst/>
              <a:ahLst/>
              <a:cxnLst/>
              <a:rect l="l" t="t" r="r" b="b"/>
              <a:pathLst>
                <a:path w="9" h="62" extrusionOk="0">
                  <a:moveTo>
                    <a:pt x="4" y="0"/>
                  </a:moveTo>
                  <a:lnTo>
                    <a:pt x="1" y="40"/>
                  </a:lnTo>
                  <a:lnTo>
                    <a:pt x="9" y="6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3216825" y="3251500"/>
              <a:ext cx="700" cy="4950"/>
            </a:xfrm>
            <a:custGeom>
              <a:avLst/>
              <a:gdLst/>
              <a:ahLst/>
              <a:cxnLst/>
              <a:rect l="l" t="t" r="r" b="b"/>
              <a:pathLst>
                <a:path w="28" h="198" extrusionOk="0">
                  <a:moveTo>
                    <a:pt x="3" y="1"/>
                  </a:moveTo>
                  <a:cubicBezTo>
                    <a:pt x="3" y="59"/>
                    <a:pt x="3" y="120"/>
                    <a:pt x="6" y="179"/>
                  </a:cubicBezTo>
                  <a:cubicBezTo>
                    <a:pt x="11" y="192"/>
                    <a:pt x="14" y="197"/>
                    <a:pt x="16" y="197"/>
                  </a:cubicBezTo>
                  <a:cubicBezTo>
                    <a:pt x="28" y="197"/>
                    <a:pt x="1" y="32"/>
                    <a:pt x="8" y="32"/>
                  </a:cubicBezTo>
                  <a:lnTo>
                    <a:pt x="8" y="32"/>
                  </a:lnTo>
                  <a:cubicBezTo>
                    <a:pt x="10" y="32"/>
                    <a:pt x="11" y="34"/>
                    <a:pt x="13" y="41"/>
                  </a:cubicBezTo>
                  <a:lnTo>
                    <a:pt x="16" y="41"/>
                  </a:lnTo>
                  <a:cubicBezTo>
                    <a:pt x="11" y="27"/>
                    <a:pt x="8" y="1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3217300" y="3251050"/>
              <a:ext cx="725" cy="2050"/>
            </a:xfrm>
            <a:custGeom>
              <a:avLst/>
              <a:gdLst/>
              <a:ahLst/>
              <a:cxnLst/>
              <a:rect l="l" t="t" r="r" b="b"/>
              <a:pathLst>
                <a:path w="29" h="82" extrusionOk="0">
                  <a:moveTo>
                    <a:pt x="21" y="0"/>
                  </a:moveTo>
                  <a:cubicBezTo>
                    <a:pt x="23" y="25"/>
                    <a:pt x="19" y="27"/>
                    <a:pt x="14" y="27"/>
                  </a:cubicBezTo>
                  <a:cubicBezTo>
                    <a:pt x="12" y="27"/>
                    <a:pt x="10" y="27"/>
                    <a:pt x="9" y="27"/>
                  </a:cubicBezTo>
                  <a:cubicBezTo>
                    <a:pt x="3" y="27"/>
                    <a:pt x="0" y="31"/>
                    <a:pt x="10" y="72"/>
                  </a:cubicBezTo>
                  <a:cubicBezTo>
                    <a:pt x="14" y="79"/>
                    <a:pt x="17" y="81"/>
                    <a:pt x="19" y="81"/>
                  </a:cubicBezTo>
                  <a:cubicBezTo>
                    <a:pt x="29" y="81"/>
                    <a:pt x="23" y="22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3248425" y="325987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2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3167075" y="3239675"/>
              <a:ext cx="102700" cy="71300"/>
            </a:xfrm>
            <a:custGeom>
              <a:avLst/>
              <a:gdLst/>
              <a:ahLst/>
              <a:cxnLst/>
              <a:rect l="l" t="t" r="r" b="b"/>
              <a:pathLst>
                <a:path w="4108" h="2852" extrusionOk="0">
                  <a:moveTo>
                    <a:pt x="463" y="2516"/>
                  </a:moveTo>
                  <a:lnTo>
                    <a:pt x="463" y="2516"/>
                  </a:lnTo>
                  <a:cubicBezTo>
                    <a:pt x="465" y="2519"/>
                    <a:pt x="467" y="2520"/>
                    <a:pt x="470" y="2520"/>
                  </a:cubicBezTo>
                  <a:cubicBezTo>
                    <a:pt x="470" y="2520"/>
                    <a:pt x="470" y="2520"/>
                    <a:pt x="470" y="2520"/>
                  </a:cubicBezTo>
                  <a:lnTo>
                    <a:pt x="470" y="2520"/>
                  </a:lnTo>
                  <a:cubicBezTo>
                    <a:pt x="468" y="2519"/>
                    <a:pt x="465" y="2518"/>
                    <a:pt x="463" y="2516"/>
                  </a:cubicBezTo>
                  <a:close/>
                  <a:moveTo>
                    <a:pt x="1595" y="1"/>
                  </a:moveTo>
                  <a:cubicBezTo>
                    <a:pt x="1583" y="1"/>
                    <a:pt x="1600" y="98"/>
                    <a:pt x="1595" y="98"/>
                  </a:cubicBezTo>
                  <a:cubicBezTo>
                    <a:pt x="1593" y="98"/>
                    <a:pt x="1588" y="85"/>
                    <a:pt x="1579" y="52"/>
                  </a:cubicBezTo>
                  <a:cubicBezTo>
                    <a:pt x="1507" y="121"/>
                    <a:pt x="1411" y="158"/>
                    <a:pt x="1324" y="208"/>
                  </a:cubicBezTo>
                  <a:cubicBezTo>
                    <a:pt x="1337" y="266"/>
                    <a:pt x="1255" y="241"/>
                    <a:pt x="1322" y="325"/>
                  </a:cubicBezTo>
                  <a:lnTo>
                    <a:pt x="1322" y="325"/>
                  </a:lnTo>
                  <a:cubicBezTo>
                    <a:pt x="1270" y="262"/>
                    <a:pt x="1217" y="243"/>
                    <a:pt x="1180" y="243"/>
                  </a:cubicBezTo>
                  <a:cubicBezTo>
                    <a:pt x="1160" y="243"/>
                    <a:pt x="1145" y="249"/>
                    <a:pt x="1138" y="256"/>
                  </a:cubicBezTo>
                  <a:cubicBezTo>
                    <a:pt x="1133" y="246"/>
                    <a:pt x="1128" y="234"/>
                    <a:pt x="1131" y="234"/>
                  </a:cubicBezTo>
                  <a:lnTo>
                    <a:pt x="1131" y="234"/>
                  </a:lnTo>
                  <a:cubicBezTo>
                    <a:pt x="1131" y="234"/>
                    <a:pt x="1132" y="235"/>
                    <a:pt x="1132" y="235"/>
                  </a:cubicBezTo>
                  <a:cubicBezTo>
                    <a:pt x="1108" y="214"/>
                    <a:pt x="1093" y="207"/>
                    <a:pt x="1084" y="207"/>
                  </a:cubicBezTo>
                  <a:cubicBezTo>
                    <a:pt x="1054" y="207"/>
                    <a:pt x="1095" y="297"/>
                    <a:pt x="1069" y="297"/>
                  </a:cubicBezTo>
                  <a:cubicBezTo>
                    <a:pt x="1059" y="297"/>
                    <a:pt x="1041" y="285"/>
                    <a:pt x="1007" y="253"/>
                  </a:cubicBezTo>
                  <a:lnTo>
                    <a:pt x="1007" y="253"/>
                  </a:lnTo>
                  <a:cubicBezTo>
                    <a:pt x="1082" y="381"/>
                    <a:pt x="901" y="267"/>
                    <a:pt x="978" y="426"/>
                  </a:cubicBezTo>
                  <a:cubicBezTo>
                    <a:pt x="954" y="402"/>
                    <a:pt x="936" y="381"/>
                    <a:pt x="922" y="357"/>
                  </a:cubicBezTo>
                  <a:cubicBezTo>
                    <a:pt x="845" y="407"/>
                    <a:pt x="734" y="431"/>
                    <a:pt x="670" y="477"/>
                  </a:cubicBezTo>
                  <a:cubicBezTo>
                    <a:pt x="705" y="615"/>
                    <a:pt x="511" y="538"/>
                    <a:pt x="590" y="708"/>
                  </a:cubicBezTo>
                  <a:cubicBezTo>
                    <a:pt x="532" y="710"/>
                    <a:pt x="426" y="710"/>
                    <a:pt x="434" y="806"/>
                  </a:cubicBezTo>
                  <a:lnTo>
                    <a:pt x="420" y="787"/>
                  </a:lnTo>
                  <a:cubicBezTo>
                    <a:pt x="378" y="846"/>
                    <a:pt x="325" y="917"/>
                    <a:pt x="375" y="1029"/>
                  </a:cubicBezTo>
                  <a:cubicBezTo>
                    <a:pt x="301" y="980"/>
                    <a:pt x="266" y="969"/>
                    <a:pt x="241" y="969"/>
                  </a:cubicBezTo>
                  <a:cubicBezTo>
                    <a:pt x="220" y="969"/>
                    <a:pt x="205" y="976"/>
                    <a:pt x="181" y="976"/>
                  </a:cubicBezTo>
                  <a:cubicBezTo>
                    <a:pt x="178" y="976"/>
                    <a:pt x="174" y="976"/>
                    <a:pt x="171" y="976"/>
                  </a:cubicBezTo>
                  <a:lnTo>
                    <a:pt x="171" y="976"/>
                  </a:lnTo>
                  <a:cubicBezTo>
                    <a:pt x="200" y="1066"/>
                    <a:pt x="112" y="1141"/>
                    <a:pt x="131" y="1252"/>
                  </a:cubicBezTo>
                  <a:cubicBezTo>
                    <a:pt x="122" y="1248"/>
                    <a:pt x="115" y="1247"/>
                    <a:pt x="109" y="1247"/>
                  </a:cubicBezTo>
                  <a:cubicBezTo>
                    <a:pt x="79" y="1247"/>
                    <a:pt x="96" y="1292"/>
                    <a:pt x="65" y="1292"/>
                  </a:cubicBezTo>
                  <a:cubicBezTo>
                    <a:pt x="55" y="1292"/>
                    <a:pt x="42" y="1289"/>
                    <a:pt x="22" y="1279"/>
                  </a:cubicBezTo>
                  <a:lnTo>
                    <a:pt x="22" y="1279"/>
                  </a:lnTo>
                  <a:cubicBezTo>
                    <a:pt x="59" y="1446"/>
                    <a:pt x="43" y="1579"/>
                    <a:pt x="25" y="1738"/>
                  </a:cubicBezTo>
                  <a:cubicBezTo>
                    <a:pt x="6" y="1898"/>
                    <a:pt x="1" y="2089"/>
                    <a:pt x="54" y="2288"/>
                  </a:cubicBezTo>
                  <a:lnTo>
                    <a:pt x="46" y="2291"/>
                  </a:lnTo>
                  <a:cubicBezTo>
                    <a:pt x="126" y="2288"/>
                    <a:pt x="258" y="2227"/>
                    <a:pt x="336" y="2187"/>
                  </a:cubicBezTo>
                  <a:lnTo>
                    <a:pt x="336" y="2187"/>
                  </a:lnTo>
                  <a:cubicBezTo>
                    <a:pt x="331" y="2195"/>
                    <a:pt x="322" y="2205"/>
                    <a:pt x="317" y="2207"/>
                  </a:cubicBezTo>
                  <a:lnTo>
                    <a:pt x="317" y="2207"/>
                  </a:lnTo>
                  <a:cubicBezTo>
                    <a:pt x="316" y="2206"/>
                    <a:pt x="315" y="2206"/>
                    <a:pt x="314" y="2206"/>
                  </a:cubicBezTo>
                  <a:lnTo>
                    <a:pt x="314" y="2206"/>
                  </a:lnTo>
                  <a:cubicBezTo>
                    <a:pt x="315" y="2206"/>
                    <a:pt x="315" y="2207"/>
                    <a:pt x="316" y="2207"/>
                  </a:cubicBezTo>
                  <a:cubicBezTo>
                    <a:pt x="317" y="2207"/>
                    <a:pt x="317" y="2207"/>
                    <a:pt x="317" y="2207"/>
                  </a:cubicBezTo>
                  <a:lnTo>
                    <a:pt x="317" y="2207"/>
                  </a:lnTo>
                  <a:cubicBezTo>
                    <a:pt x="358" y="2224"/>
                    <a:pt x="329" y="2336"/>
                    <a:pt x="381" y="2346"/>
                  </a:cubicBezTo>
                  <a:cubicBezTo>
                    <a:pt x="370" y="2362"/>
                    <a:pt x="370" y="2362"/>
                    <a:pt x="354" y="2373"/>
                  </a:cubicBezTo>
                  <a:cubicBezTo>
                    <a:pt x="358" y="2372"/>
                    <a:pt x="361" y="2371"/>
                    <a:pt x="365" y="2371"/>
                  </a:cubicBezTo>
                  <a:cubicBezTo>
                    <a:pt x="407" y="2371"/>
                    <a:pt x="401" y="2459"/>
                    <a:pt x="446" y="2459"/>
                  </a:cubicBezTo>
                  <a:cubicBezTo>
                    <a:pt x="454" y="2459"/>
                    <a:pt x="465" y="2456"/>
                    <a:pt x="479" y="2447"/>
                  </a:cubicBezTo>
                  <a:lnTo>
                    <a:pt x="479" y="2447"/>
                  </a:lnTo>
                  <a:lnTo>
                    <a:pt x="468" y="2474"/>
                  </a:lnTo>
                  <a:lnTo>
                    <a:pt x="516" y="2450"/>
                  </a:lnTo>
                  <a:lnTo>
                    <a:pt x="516" y="2450"/>
                  </a:lnTo>
                  <a:cubicBezTo>
                    <a:pt x="503" y="2479"/>
                    <a:pt x="484" y="2519"/>
                    <a:pt x="470" y="2520"/>
                  </a:cubicBezTo>
                  <a:lnTo>
                    <a:pt x="470" y="2520"/>
                  </a:lnTo>
                  <a:cubicBezTo>
                    <a:pt x="617" y="2601"/>
                    <a:pt x="768" y="2620"/>
                    <a:pt x="906" y="2620"/>
                  </a:cubicBezTo>
                  <a:cubicBezTo>
                    <a:pt x="938" y="2620"/>
                    <a:pt x="969" y="2619"/>
                    <a:pt x="1000" y="2617"/>
                  </a:cubicBezTo>
                  <a:cubicBezTo>
                    <a:pt x="1054" y="2616"/>
                    <a:pt x="1108" y="2614"/>
                    <a:pt x="1162" y="2614"/>
                  </a:cubicBezTo>
                  <a:cubicBezTo>
                    <a:pt x="1278" y="2614"/>
                    <a:pt x="1392" y="2622"/>
                    <a:pt x="1499" y="2654"/>
                  </a:cubicBezTo>
                  <a:lnTo>
                    <a:pt x="1480" y="2686"/>
                  </a:lnTo>
                  <a:lnTo>
                    <a:pt x="1555" y="2639"/>
                  </a:lnTo>
                  <a:lnTo>
                    <a:pt x="1555" y="2639"/>
                  </a:lnTo>
                  <a:cubicBezTo>
                    <a:pt x="1552" y="2657"/>
                    <a:pt x="1547" y="2665"/>
                    <a:pt x="1541" y="2673"/>
                  </a:cubicBezTo>
                  <a:cubicBezTo>
                    <a:pt x="1563" y="2700"/>
                    <a:pt x="1590" y="2708"/>
                    <a:pt x="1618" y="2708"/>
                  </a:cubicBezTo>
                  <a:cubicBezTo>
                    <a:pt x="1660" y="2708"/>
                    <a:pt x="1705" y="2690"/>
                    <a:pt x="1746" y="2690"/>
                  </a:cubicBezTo>
                  <a:cubicBezTo>
                    <a:pt x="1760" y="2690"/>
                    <a:pt x="1773" y="2692"/>
                    <a:pt x="1786" y="2697"/>
                  </a:cubicBezTo>
                  <a:cubicBezTo>
                    <a:pt x="1783" y="2716"/>
                    <a:pt x="1764" y="2750"/>
                    <a:pt x="1770" y="2771"/>
                  </a:cubicBezTo>
                  <a:cubicBezTo>
                    <a:pt x="1783" y="2757"/>
                    <a:pt x="1793" y="2751"/>
                    <a:pt x="1802" y="2751"/>
                  </a:cubicBezTo>
                  <a:cubicBezTo>
                    <a:pt x="1829" y="2751"/>
                    <a:pt x="1840" y="2804"/>
                    <a:pt x="1858" y="2804"/>
                  </a:cubicBezTo>
                  <a:cubicBezTo>
                    <a:pt x="1869" y="2804"/>
                    <a:pt x="1883" y="2783"/>
                    <a:pt x="1905" y="2718"/>
                  </a:cubicBezTo>
                  <a:lnTo>
                    <a:pt x="1905" y="2718"/>
                  </a:lnTo>
                  <a:cubicBezTo>
                    <a:pt x="1908" y="2729"/>
                    <a:pt x="1900" y="2777"/>
                    <a:pt x="1892" y="2793"/>
                  </a:cubicBezTo>
                  <a:cubicBezTo>
                    <a:pt x="1937" y="2784"/>
                    <a:pt x="1981" y="2780"/>
                    <a:pt x="2025" y="2780"/>
                  </a:cubicBezTo>
                  <a:cubicBezTo>
                    <a:pt x="2149" y="2780"/>
                    <a:pt x="2269" y="2812"/>
                    <a:pt x="2391" y="2851"/>
                  </a:cubicBezTo>
                  <a:cubicBezTo>
                    <a:pt x="2453" y="2784"/>
                    <a:pt x="2513" y="2771"/>
                    <a:pt x="2572" y="2771"/>
                  </a:cubicBezTo>
                  <a:cubicBezTo>
                    <a:pt x="2610" y="2771"/>
                    <a:pt x="2648" y="2776"/>
                    <a:pt x="2685" y="2776"/>
                  </a:cubicBezTo>
                  <a:cubicBezTo>
                    <a:pt x="2740" y="2776"/>
                    <a:pt x="2794" y="2765"/>
                    <a:pt x="2848" y="2708"/>
                  </a:cubicBezTo>
                  <a:lnTo>
                    <a:pt x="2848" y="2745"/>
                  </a:lnTo>
                  <a:cubicBezTo>
                    <a:pt x="3023" y="2607"/>
                    <a:pt x="3236" y="2721"/>
                    <a:pt x="3422" y="2607"/>
                  </a:cubicBezTo>
                  <a:cubicBezTo>
                    <a:pt x="3504" y="2583"/>
                    <a:pt x="3531" y="2514"/>
                    <a:pt x="3594" y="2463"/>
                  </a:cubicBezTo>
                  <a:lnTo>
                    <a:pt x="3624" y="2500"/>
                  </a:lnTo>
                  <a:cubicBezTo>
                    <a:pt x="3621" y="2384"/>
                    <a:pt x="3698" y="2376"/>
                    <a:pt x="3775" y="2338"/>
                  </a:cubicBezTo>
                  <a:cubicBezTo>
                    <a:pt x="3855" y="2309"/>
                    <a:pt x="3934" y="2245"/>
                    <a:pt x="3876" y="2137"/>
                  </a:cubicBezTo>
                  <a:lnTo>
                    <a:pt x="3876" y="2137"/>
                  </a:lnTo>
                  <a:lnTo>
                    <a:pt x="3932" y="2174"/>
                  </a:lnTo>
                  <a:cubicBezTo>
                    <a:pt x="3849" y="2110"/>
                    <a:pt x="4001" y="2099"/>
                    <a:pt x="3836" y="2046"/>
                  </a:cubicBezTo>
                  <a:lnTo>
                    <a:pt x="3895" y="2041"/>
                  </a:lnTo>
                  <a:cubicBezTo>
                    <a:pt x="3796" y="1959"/>
                    <a:pt x="3836" y="1937"/>
                    <a:pt x="3879" y="1898"/>
                  </a:cubicBezTo>
                  <a:cubicBezTo>
                    <a:pt x="3921" y="1863"/>
                    <a:pt x="3974" y="1810"/>
                    <a:pt x="3900" y="1751"/>
                  </a:cubicBezTo>
                  <a:lnTo>
                    <a:pt x="3900" y="1751"/>
                  </a:lnTo>
                  <a:lnTo>
                    <a:pt x="3940" y="1759"/>
                  </a:lnTo>
                  <a:cubicBezTo>
                    <a:pt x="3911" y="1728"/>
                    <a:pt x="3884" y="1696"/>
                    <a:pt x="3918" y="1669"/>
                  </a:cubicBezTo>
                  <a:lnTo>
                    <a:pt x="3918" y="1669"/>
                  </a:lnTo>
                  <a:cubicBezTo>
                    <a:pt x="3926" y="1674"/>
                    <a:pt x="3937" y="1672"/>
                    <a:pt x="3950" y="1677"/>
                  </a:cubicBezTo>
                  <a:cubicBezTo>
                    <a:pt x="4107" y="1560"/>
                    <a:pt x="3905" y="1467"/>
                    <a:pt x="3887" y="1374"/>
                  </a:cubicBezTo>
                  <a:lnTo>
                    <a:pt x="3961" y="1364"/>
                  </a:lnTo>
                  <a:cubicBezTo>
                    <a:pt x="3863" y="1342"/>
                    <a:pt x="3913" y="1228"/>
                    <a:pt x="3847" y="1180"/>
                  </a:cubicBezTo>
                  <a:lnTo>
                    <a:pt x="3881" y="1170"/>
                  </a:lnTo>
                  <a:lnTo>
                    <a:pt x="3820" y="1159"/>
                  </a:lnTo>
                  <a:lnTo>
                    <a:pt x="3887" y="1130"/>
                  </a:lnTo>
                  <a:cubicBezTo>
                    <a:pt x="3855" y="1045"/>
                    <a:pt x="3759" y="1002"/>
                    <a:pt x="3711" y="936"/>
                  </a:cubicBezTo>
                  <a:lnTo>
                    <a:pt x="3711" y="933"/>
                  </a:lnTo>
                  <a:lnTo>
                    <a:pt x="3770" y="904"/>
                  </a:lnTo>
                  <a:cubicBezTo>
                    <a:pt x="3629" y="899"/>
                    <a:pt x="3677" y="761"/>
                    <a:pt x="3584" y="724"/>
                  </a:cubicBezTo>
                  <a:lnTo>
                    <a:pt x="3605" y="716"/>
                  </a:lnTo>
                  <a:cubicBezTo>
                    <a:pt x="3486" y="522"/>
                    <a:pt x="3249" y="484"/>
                    <a:pt x="3055" y="447"/>
                  </a:cubicBezTo>
                  <a:cubicBezTo>
                    <a:pt x="3063" y="442"/>
                    <a:pt x="3071" y="426"/>
                    <a:pt x="3077" y="421"/>
                  </a:cubicBezTo>
                  <a:lnTo>
                    <a:pt x="3077" y="421"/>
                  </a:lnTo>
                  <a:cubicBezTo>
                    <a:pt x="3060" y="435"/>
                    <a:pt x="3037" y="462"/>
                    <a:pt x="3027" y="462"/>
                  </a:cubicBezTo>
                  <a:cubicBezTo>
                    <a:pt x="3025" y="462"/>
                    <a:pt x="3024" y="461"/>
                    <a:pt x="3023" y="461"/>
                  </a:cubicBezTo>
                  <a:cubicBezTo>
                    <a:pt x="3029" y="447"/>
                    <a:pt x="3039" y="434"/>
                    <a:pt x="3045" y="429"/>
                  </a:cubicBezTo>
                  <a:cubicBezTo>
                    <a:pt x="3047" y="388"/>
                    <a:pt x="3032" y="378"/>
                    <a:pt x="3010" y="378"/>
                  </a:cubicBezTo>
                  <a:cubicBezTo>
                    <a:pt x="2987" y="378"/>
                    <a:pt x="2957" y="390"/>
                    <a:pt x="2937" y="390"/>
                  </a:cubicBezTo>
                  <a:cubicBezTo>
                    <a:pt x="2922" y="390"/>
                    <a:pt x="2912" y="383"/>
                    <a:pt x="2915" y="360"/>
                  </a:cubicBezTo>
                  <a:lnTo>
                    <a:pt x="2915" y="360"/>
                  </a:lnTo>
                  <a:cubicBezTo>
                    <a:pt x="2899" y="365"/>
                    <a:pt x="2880" y="405"/>
                    <a:pt x="2875" y="439"/>
                  </a:cubicBezTo>
                  <a:cubicBezTo>
                    <a:pt x="2812" y="429"/>
                    <a:pt x="2747" y="422"/>
                    <a:pt x="2682" y="422"/>
                  </a:cubicBezTo>
                  <a:cubicBezTo>
                    <a:pt x="2592" y="422"/>
                    <a:pt x="2502" y="436"/>
                    <a:pt x="2418" y="479"/>
                  </a:cubicBezTo>
                  <a:cubicBezTo>
                    <a:pt x="2410" y="463"/>
                    <a:pt x="2413" y="434"/>
                    <a:pt x="2418" y="397"/>
                  </a:cubicBezTo>
                  <a:lnTo>
                    <a:pt x="2418" y="397"/>
                  </a:lnTo>
                  <a:cubicBezTo>
                    <a:pt x="2345" y="487"/>
                    <a:pt x="2280" y="509"/>
                    <a:pt x="2216" y="509"/>
                  </a:cubicBezTo>
                  <a:cubicBezTo>
                    <a:pt x="2161" y="509"/>
                    <a:pt x="2107" y="493"/>
                    <a:pt x="2049" y="490"/>
                  </a:cubicBezTo>
                  <a:lnTo>
                    <a:pt x="2049" y="490"/>
                  </a:lnTo>
                  <a:cubicBezTo>
                    <a:pt x="2051" y="538"/>
                    <a:pt x="2067" y="538"/>
                    <a:pt x="2065" y="585"/>
                  </a:cubicBezTo>
                  <a:cubicBezTo>
                    <a:pt x="2070" y="593"/>
                    <a:pt x="2075" y="596"/>
                    <a:pt x="2080" y="596"/>
                  </a:cubicBezTo>
                  <a:cubicBezTo>
                    <a:pt x="2103" y="596"/>
                    <a:pt x="2115" y="523"/>
                    <a:pt x="2137" y="523"/>
                  </a:cubicBezTo>
                  <a:cubicBezTo>
                    <a:pt x="2144" y="523"/>
                    <a:pt x="2151" y="529"/>
                    <a:pt x="2160" y="546"/>
                  </a:cubicBezTo>
                  <a:lnTo>
                    <a:pt x="2160" y="588"/>
                  </a:lnTo>
                  <a:cubicBezTo>
                    <a:pt x="2163" y="590"/>
                    <a:pt x="2164" y="592"/>
                    <a:pt x="2166" y="592"/>
                  </a:cubicBezTo>
                  <a:cubicBezTo>
                    <a:pt x="2179" y="592"/>
                    <a:pt x="2165" y="519"/>
                    <a:pt x="2174" y="519"/>
                  </a:cubicBezTo>
                  <a:cubicBezTo>
                    <a:pt x="2176" y="519"/>
                    <a:pt x="2179" y="523"/>
                    <a:pt x="2184" y="532"/>
                  </a:cubicBezTo>
                  <a:cubicBezTo>
                    <a:pt x="2197" y="567"/>
                    <a:pt x="2187" y="588"/>
                    <a:pt x="2192" y="591"/>
                  </a:cubicBezTo>
                  <a:cubicBezTo>
                    <a:pt x="2243" y="569"/>
                    <a:pt x="2293" y="609"/>
                    <a:pt x="2346" y="503"/>
                  </a:cubicBezTo>
                  <a:cubicBezTo>
                    <a:pt x="2354" y="599"/>
                    <a:pt x="2405" y="508"/>
                    <a:pt x="2415" y="601"/>
                  </a:cubicBezTo>
                  <a:cubicBezTo>
                    <a:pt x="2431" y="564"/>
                    <a:pt x="2444" y="577"/>
                    <a:pt x="2458" y="514"/>
                  </a:cubicBezTo>
                  <a:cubicBezTo>
                    <a:pt x="2633" y="583"/>
                    <a:pt x="2845" y="543"/>
                    <a:pt x="3015" y="644"/>
                  </a:cubicBezTo>
                  <a:cubicBezTo>
                    <a:pt x="3049" y="621"/>
                    <a:pt x="3076" y="612"/>
                    <a:pt x="3097" y="612"/>
                  </a:cubicBezTo>
                  <a:cubicBezTo>
                    <a:pt x="3188" y="612"/>
                    <a:pt x="3187" y="780"/>
                    <a:pt x="3273" y="795"/>
                  </a:cubicBezTo>
                  <a:cubicBezTo>
                    <a:pt x="3270" y="801"/>
                    <a:pt x="3265" y="806"/>
                    <a:pt x="3260" y="809"/>
                  </a:cubicBezTo>
                  <a:cubicBezTo>
                    <a:pt x="3270" y="806"/>
                    <a:pt x="3280" y="805"/>
                    <a:pt x="3290" y="805"/>
                  </a:cubicBezTo>
                  <a:cubicBezTo>
                    <a:pt x="3335" y="805"/>
                    <a:pt x="3371" y="830"/>
                    <a:pt x="3379" y="867"/>
                  </a:cubicBezTo>
                  <a:cubicBezTo>
                    <a:pt x="3406" y="859"/>
                    <a:pt x="3435" y="856"/>
                    <a:pt x="3464" y="848"/>
                  </a:cubicBezTo>
                  <a:cubicBezTo>
                    <a:pt x="3483" y="1008"/>
                    <a:pt x="3541" y="1127"/>
                    <a:pt x="3597" y="1249"/>
                  </a:cubicBezTo>
                  <a:cubicBezTo>
                    <a:pt x="3650" y="1369"/>
                    <a:pt x="3703" y="1496"/>
                    <a:pt x="3685" y="1624"/>
                  </a:cubicBezTo>
                  <a:cubicBezTo>
                    <a:pt x="3677" y="1767"/>
                    <a:pt x="3616" y="1876"/>
                    <a:pt x="3571" y="1961"/>
                  </a:cubicBezTo>
                  <a:cubicBezTo>
                    <a:pt x="3523" y="2052"/>
                    <a:pt x="3494" y="2137"/>
                    <a:pt x="3456" y="2320"/>
                  </a:cubicBezTo>
                  <a:cubicBezTo>
                    <a:pt x="3446" y="2304"/>
                    <a:pt x="3440" y="2299"/>
                    <a:pt x="3440" y="2288"/>
                  </a:cubicBezTo>
                  <a:cubicBezTo>
                    <a:pt x="3398" y="2368"/>
                    <a:pt x="3302" y="2338"/>
                    <a:pt x="3249" y="2399"/>
                  </a:cubicBezTo>
                  <a:lnTo>
                    <a:pt x="3244" y="2384"/>
                  </a:lnTo>
                  <a:cubicBezTo>
                    <a:pt x="3185" y="2490"/>
                    <a:pt x="3071" y="2508"/>
                    <a:pt x="2968" y="2514"/>
                  </a:cubicBezTo>
                  <a:cubicBezTo>
                    <a:pt x="2861" y="2522"/>
                    <a:pt x="2758" y="2519"/>
                    <a:pt x="2646" y="2596"/>
                  </a:cubicBezTo>
                  <a:cubicBezTo>
                    <a:pt x="2391" y="2567"/>
                    <a:pt x="2099" y="2522"/>
                    <a:pt x="1818" y="2508"/>
                  </a:cubicBezTo>
                  <a:lnTo>
                    <a:pt x="1826" y="2471"/>
                  </a:lnTo>
                  <a:lnTo>
                    <a:pt x="1826" y="2471"/>
                  </a:lnTo>
                  <a:cubicBezTo>
                    <a:pt x="1812" y="2473"/>
                    <a:pt x="1798" y="2474"/>
                    <a:pt x="1785" y="2474"/>
                  </a:cubicBezTo>
                  <a:cubicBezTo>
                    <a:pt x="1574" y="2474"/>
                    <a:pt x="1416" y="2274"/>
                    <a:pt x="1208" y="2274"/>
                  </a:cubicBezTo>
                  <a:cubicBezTo>
                    <a:pt x="1203" y="2274"/>
                    <a:pt x="1198" y="2274"/>
                    <a:pt x="1193" y="2275"/>
                  </a:cubicBezTo>
                  <a:cubicBezTo>
                    <a:pt x="1146" y="2244"/>
                    <a:pt x="1092" y="2234"/>
                    <a:pt x="1036" y="2234"/>
                  </a:cubicBezTo>
                  <a:cubicBezTo>
                    <a:pt x="972" y="2234"/>
                    <a:pt x="905" y="2246"/>
                    <a:pt x="840" y="2253"/>
                  </a:cubicBezTo>
                  <a:cubicBezTo>
                    <a:pt x="808" y="2258"/>
                    <a:pt x="775" y="2260"/>
                    <a:pt x="742" y="2260"/>
                  </a:cubicBezTo>
                  <a:cubicBezTo>
                    <a:pt x="650" y="2260"/>
                    <a:pt x="561" y="2237"/>
                    <a:pt x="508" y="2155"/>
                  </a:cubicBezTo>
                  <a:cubicBezTo>
                    <a:pt x="500" y="2041"/>
                    <a:pt x="423" y="2046"/>
                    <a:pt x="333" y="2004"/>
                  </a:cubicBezTo>
                  <a:cubicBezTo>
                    <a:pt x="243" y="1969"/>
                    <a:pt x="160" y="1866"/>
                    <a:pt x="253" y="1789"/>
                  </a:cubicBezTo>
                  <a:cubicBezTo>
                    <a:pt x="391" y="1648"/>
                    <a:pt x="452" y="1595"/>
                    <a:pt x="487" y="1467"/>
                  </a:cubicBezTo>
                  <a:cubicBezTo>
                    <a:pt x="521" y="1348"/>
                    <a:pt x="543" y="1188"/>
                    <a:pt x="577" y="1029"/>
                  </a:cubicBezTo>
                  <a:cubicBezTo>
                    <a:pt x="702" y="968"/>
                    <a:pt x="766" y="854"/>
                    <a:pt x="848" y="747"/>
                  </a:cubicBezTo>
                  <a:cubicBezTo>
                    <a:pt x="922" y="649"/>
                    <a:pt x="1011" y="562"/>
                    <a:pt x="1152" y="562"/>
                  </a:cubicBezTo>
                  <a:cubicBezTo>
                    <a:pt x="1164" y="562"/>
                    <a:pt x="1176" y="563"/>
                    <a:pt x="1188" y="564"/>
                  </a:cubicBezTo>
                  <a:cubicBezTo>
                    <a:pt x="1199" y="501"/>
                    <a:pt x="1239" y="483"/>
                    <a:pt x="1290" y="483"/>
                  </a:cubicBezTo>
                  <a:cubicBezTo>
                    <a:pt x="1355" y="483"/>
                    <a:pt x="1437" y="512"/>
                    <a:pt x="1501" y="512"/>
                  </a:cubicBezTo>
                  <a:cubicBezTo>
                    <a:pt x="1529" y="512"/>
                    <a:pt x="1553" y="506"/>
                    <a:pt x="1571" y="490"/>
                  </a:cubicBezTo>
                  <a:lnTo>
                    <a:pt x="1549" y="450"/>
                  </a:lnTo>
                  <a:lnTo>
                    <a:pt x="1549" y="450"/>
                  </a:lnTo>
                  <a:cubicBezTo>
                    <a:pt x="1563" y="466"/>
                    <a:pt x="1574" y="473"/>
                    <a:pt x="1581" y="473"/>
                  </a:cubicBezTo>
                  <a:cubicBezTo>
                    <a:pt x="1614" y="473"/>
                    <a:pt x="1598" y="355"/>
                    <a:pt x="1624" y="355"/>
                  </a:cubicBezTo>
                  <a:cubicBezTo>
                    <a:pt x="1633" y="355"/>
                    <a:pt x="1648" y="370"/>
                    <a:pt x="1671" y="410"/>
                  </a:cubicBezTo>
                  <a:lnTo>
                    <a:pt x="1671" y="421"/>
                  </a:lnTo>
                  <a:cubicBezTo>
                    <a:pt x="1678" y="431"/>
                    <a:pt x="1683" y="436"/>
                    <a:pt x="1686" y="436"/>
                  </a:cubicBezTo>
                  <a:cubicBezTo>
                    <a:pt x="1706" y="436"/>
                    <a:pt x="1663" y="257"/>
                    <a:pt x="1679" y="257"/>
                  </a:cubicBezTo>
                  <a:cubicBezTo>
                    <a:pt x="1682" y="257"/>
                    <a:pt x="1687" y="264"/>
                    <a:pt x="1695" y="280"/>
                  </a:cubicBezTo>
                  <a:lnTo>
                    <a:pt x="1682" y="230"/>
                  </a:lnTo>
                  <a:cubicBezTo>
                    <a:pt x="1685" y="226"/>
                    <a:pt x="1688" y="225"/>
                    <a:pt x="1690" y="225"/>
                  </a:cubicBezTo>
                  <a:cubicBezTo>
                    <a:pt x="1706" y="225"/>
                    <a:pt x="1707" y="287"/>
                    <a:pt x="1733" y="296"/>
                  </a:cubicBezTo>
                  <a:cubicBezTo>
                    <a:pt x="1740" y="289"/>
                    <a:pt x="1713" y="223"/>
                    <a:pt x="1726" y="223"/>
                  </a:cubicBezTo>
                  <a:cubicBezTo>
                    <a:pt x="1727" y="223"/>
                    <a:pt x="1730" y="224"/>
                    <a:pt x="1733" y="227"/>
                  </a:cubicBezTo>
                  <a:cubicBezTo>
                    <a:pt x="1755" y="291"/>
                    <a:pt x="1769" y="308"/>
                    <a:pt x="1780" y="308"/>
                  </a:cubicBezTo>
                  <a:cubicBezTo>
                    <a:pt x="1792" y="308"/>
                    <a:pt x="1801" y="290"/>
                    <a:pt x="1812" y="290"/>
                  </a:cubicBezTo>
                  <a:cubicBezTo>
                    <a:pt x="1824" y="290"/>
                    <a:pt x="1839" y="310"/>
                    <a:pt x="1863" y="389"/>
                  </a:cubicBezTo>
                  <a:cubicBezTo>
                    <a:pt x="1847" y="394"/>
                    <a:pt x="1911" y="474"/>
                    <a:pt x="1892" y="530"/>
                  </a:cubicBezTo>
                  <a:cubicBezTo>
                    <a:pt x="1895" y="534"/>
                    <a:pt x="1900" y="537"/>
                    <a:pt x="1905" y="537"/>
                  </a:cubicBezTo>
                  <a:cubicBezTo>
                    <a:pt x="1921" y="537"/>
                    <a:pt x="1939" y="506"/>
                    <a:pt x="1916" y="431"/>
                  </a:cubicBezTo>
                  <a:cubicBezTo>
                    <a:pt x="1892" y="325"/>
                    <a:pt x="1889" y="230"/>
                    <a:pt x="1839" y="158"/>
                  </a:cubicBezTo>
                  <a:lnTo>
                    <a:pt x="1839" y="158"/>
                  </a:lnTo>
                  <a:lnTo>
                    <a:pt x="1852" y="235"/>
                  </a:lnTo>
                  <a:cubicBezTo>
                    <a:pt x="1820" y="160"/>
                    <a:pt x="1833" y="198"/>
                    <a:pt x="1815" y="142"/>
                  </a:cubicBezTo>
                  <a:cubicBezTo>
                    <a:pt x="1814" y="142"/>
                    <a:pt x="1814" y="142"/>
                    <a:pt x="1813" y="142"/>
                  </a:cubicBezTo>
                  <a:cubicBezTo>
                    <a:pt x="1769" y="142"/>
                    <a:pt x="1732" y="38"/>
                    <a:pt x="1687" y="1"/>
                  </a:cubicBezTo>
                  <a:lnTo>
                    <a:pt x="1687" y="1"/>
                  </a:lnTo>
                  <a:cubicBezTo>
                    <a:pt x="1687" y="4"/>
                    <a:pt x="1687" y="6"/>
                    <a:pt x="1690" y="9"/>
                  </a:cubicBezTo>
                  <a:cubicBezTo>
                    <a:pt x="1693" y="58"/>
                    <a:pt x="1682" y="71"/>
                    <a:pt x="1668" y="71"/>
                  </a:cubicBezTo>
                  <a:cubicBezTo>
                    <a:pt x="1655" y="71"/>
                    <a:pt x="1639" y="59"/>
                    <a:pt x="1629" y="57"/>
                  </a:cubicBezTo>
                  <a:lnTo>
                    <a:pt x="1608" y="17"/>
                  </a:lnTo>
                  <a:cubicBezTo>
                    <a:pt x="1602" y="6"/>
                    <a:pt x="1598" y="1"/>
                    <a:pt x="1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3243250" y="3250325"/>
              <a:ext cx="75" cy="150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5"/>
                  </a:lnTo>
                  <a:cubicBezTo>
                    <a:pt x="2" y="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3208850" y="3239400"/>
              <a:ext cx="425" cy="325"/>
            </a:xfrm>
            <a:custGeom>
              <a:avLst/>
              <a:gdLst/>
              <a:ahLst/>
              <a:cxnLst/>
              <a:rect l="l" t="t" r="r" b="b"/>
              <a:pathLst>
                <a:path w="17" h="13" extrusionOk="0">
                  <a:moveTo>
                    <a:pt x="6" y="1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6" y="4"/>
                    <a:pt x="11" y="7"/>
                    <a:pt x="16" y="12"/>
                  </a:cubicBezTo>
                  <a:cubicBezTo>
                    <a:pt x="13" y="3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3072800" y="3250650"/>
              <a:ext cx="275" cy="1550"/>
            </a:xfrm>
            <a:custGeom>
              <a:avLst/>
              <a:gdLst/>
              <a:ahLst/>
              <a:cxnLst/>
              <a:rect l="l" t="t" r="r" b="b"/>
              <a:pathLst>
                <a:path w="11" h="62" extrusionOk="0">
                  <a:moveTo>
                    <a:pt x="11" y="0"/>
                  </a:moveTo>
                  <a:lnTo>
                    <a:pt x="0" y="43"/>
                  </a:lnTo>
                  <a:lnTo>
                    <a:pt x="11" y="6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3073600" y="3247000"/>
              <a:ext cx="750" cy="5000"/>
            </a:xfrm>
            <a:custGeom>
              <a:avLst/>
              <a:gdLst/>
              <a:ahLst/>
              <a:cxnLst/>
              <a:rect l="l" t="t" r="r" b="b"/>
              <a:pathLst>
                <a:path w="30" h="200" extrusionOk="0">
                  <a:moveTo>
                    <a:pt x="16" y="0"/>
                  </a:moveTo>
                  <a:cubicBezTo>
                    <a:pt x="8" y="61"/>
                    <a:pt x="3" y="120"/>
                    <a:pt x="0" y="181"/>
                  </a:cubicBezTo>
                  <a:cubicBezTo>
                    <a:pt x="6" y="194"/>
                    <a:pt x="10" y="199"/>
                    <a:pt x="13" y="199"/>
                  </a:cubicBezTo>
                  <a:cubicBezTo>
                    <a:pt x="30" y="199"/>
                    <a:pt x="8" y="31"/>
                    <a:pt x="22" y="31"/>
                  </a:cubicBezTo>
                  <a:cubicBezTo>
                    <a:pt x="24" y="31"/>
                    <a:pt x="26" y="34"/>
                    <a:pt x="29" y="40"/>
                  </a:cubicBezTo>
                  <a:cubicBezTo>
                    <a:pt x="24" y="29"/>
                    <a:pt x="21" y="11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3074525" y="324647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32" y="0"/>
                  </a:moveTo>
                  <a:cubicBezTo>
                    <a:pt x="32" y="4"/>
                    <a:pt x="32" y="9"/>
                    <a:pt x="32" y="14"/>
                  </a:cubicBezTo>
                  <a:lnTo>
                    <a:pt x="32" y="14"/>
                  </a:lnTo>
                  <a:cubicBezTo>
                    <a:pt x="33" y="11"/>
                    <a:pt x="33" y="6"/>
                    <a:pt x="32" y="0"/>
                  </a:cubicBezTo>
                  <a:close/>
                  <a:moveTo>
                    <a:pt x="32" y="14"/>
                  </a:moveTo>
                  <a:lnTo>
                    <a:pt x="32" y="14"/>
                  </a:lnTo>
                  <a:cubicBezTo>
                    <a:pt x="31" y="28"/>
                    <a:pt x="25" y="29"/>
                    <a:pt x="19" y="29"/>
                  </a:cubicBezTo>
                  <a:cubicBezTo>
                    <a:pt x="18" y="29"/>
                    <a:pt x="17" y="29"/>
                    <a:pt x="16" y="29"/>
                  </a:cubicBezTo>
                  <a:cubicBezTo>
                    <a:pt x="7" y="29"/>
                    <a:pt x="0" y="32"/>
                    <a:pt x="11" y="74"/>
                  </a:cubicBezTo>
                  <a:cubicBezTo>
                    <a:pt x="16" y="81"/>
                    <a:pt x="19" y="84"/>
                    <a:pt x="22" y="84"/>
                  </a:cubicBezTo>
                  <a:cubicBezTo>
                    <a:pt x="34" y="84"/>
                    <a:pt x="33" y="42"/>
                    <a:pt x="32" y="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3120725" y="3257000"/>
              <a:ext cx="300" cy="100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9" y="0"/>
                  </a:moveTo>
                  <a:cubicBezTo>
                    <a:pt x="7" y="0"/>
                    <a:pt x="4" y="1"/>
                    <a:pt x="1" y="1"/>
                  </a:cubicBezTo>
                  <a:cubicBezTo>
                    <a:pt x="2" y="3"/>
                    <a:pt x="4" y="3"/>
                    <a:pt x="5" y="3"/>
                  </a:cubicBezTo>
                  <a:cubicBezTo>
                    <a:pt x="7" y="3"/>
                    <a:pt x="9" y="3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3018225" y="3235500"/>
              <a:ext cx="129425" cy="101150"/>
            </a:xfrm>
            <a:custGeom>
              <a:avLst/>
              <a:gdLst/>
              <a:ahLst/>
              <a:cxnLst/>
              <a:rect l="l" t="t" r="r" b="b"/>
              <a:pathLst>
                <a:path w="5177" h="4046" extrusionOk="0">
                  <a:moveTo>
                    <a:pt x="319" y="3143"/>
                  </a:moveTo>
                  <a:cubicBezTo>
                    <a:pt x="320" y="3145"/>
                    <a:pt x="322" y="3146"/>
                    <a:pt x="323" y="3147"/>
                  </a:cubicBezTo>
                  <a:lnTo>
                    <a:pt x="323" y="3147"/>
                  </a:lnTo>
                  <a:cubicBezTo>
                    <a:pt x="322" y="3145"/>
                    <a:pt x="320" y="3144"/>
                    <a:pt x="319" y="3143"/>
                  </a:cubicBezTo>
                  <a:close/>
                  <a:moveTo>
                    <a:pt x="481" y="3541"/>
                  </a:moveTo>
                  <a:cubicBezTo>
                    <a:pt x="483" y="3545"/>
                    <a:pt x="486" y="3547"/>
                    <a:pt x="489" y="3548"/>
                  </a:cubicBezTo>
                  <a:lnTo>
                    <a:pt x="489" y="3548"/>
                  </a:lnTo>
                  <a:cubicBezTo>
                    <a:pt x="486" y="3546"/>
                    <a:pt x="484" y="3543"/>
                    <a:pt x="481" y="3541"/>
                  </a:cubicBezTo>
                  <a:close/>
                  <a:moveTo>
                    <a:pt x="1859" y="1"/>
                  </a:moveTo>
                  <a:cubicBezTo>
                    <a:pt x="1859" y="3"/>
                    <a:pt x="1862" y="3"/>
                    <a:pt x="1862" y="9"/>
                  </a:cubicBezTo>
                  <a:cubicBezTo>
                    <a:pt x="1862" y="65"/>
                    <a:pt x="1843" y="77"/>
                    <a:pt x="1821" y="77"/>
                  </a:cubicBezTo>
                  <a:cubicBezTo>
                    <a:pt x="1804" y="77"/>
                    <a:pt x="1785" y="70"/>
                    <a:pt x="1772" y="70"/>
                  </a:cubicBezTo>
                  <a:lnTo>
                    <a:pt x="1745" y="33"/>
                  </a:lnTo>
                  <a:cubicBezTo>
                    <a:pt x="1738" y="23"/>
                    <a:pt x="1733" y="19"/>
                    <a:pt x="1729" y="19"/>
                  </a:cubicBezTo>
                  <a:cubicBezTo>
                    <a:pt x="1709" y="19"/>
                    <a:pt x="1726" y="125"/>
                    <a:pt x="1719" y="125"/>
                  </a:cubicBezTo>
                  <a:cubicBezTo>
                    <a:pt x="1716" y="125"/>
                    <a:pt x="1711" y="112"/>
                    <a:pt x="1700" y="78"/>
                  </a:cubicBezTo>
                  <a:cubicBezTo>
                    <a:pt x="1586" y="176"/>
                    <a:pt x="1426" y="285"/>
                    <a:pt x="1336" y="468"/>
                  </a:cubicBezTo>
                  <a:cubicBezTo>
                    <a:pt x="1372" y="518"/>
                    <a:pt x="1279" y="595"/>
                    <a:pt x="1389" y="601"/>
                  </a:cubicBezTo>
                  <a:lnTo>
                    <a:pt x="1389" y="601"/>
                  </a:lnTo>
                  <a:cubicBezTo>
                    <a:pt x="1388" y="601"/>
                    <a:pt x="1387" y="601"/>
                    <a:pt x="1385" y="601"/>
                  </a:cubicBezTo>
                  <a:cubicBezTo>
                    <a:pt x="1250" y="601"/>
                    <a:pt x="1193" y="735"/>
                    <a:pt x="1198" y="779"/>
                  </a:cubicBezTo>
                  <a:cubicBezTo>
                    <a:pt x="1187" y="776"/>
                    <a:pt x="1171" y="774"/>
                    <a:pt x="1179" y="766"/>
                  </a:cubicBezTo>
                  <a:lnTo>
                    <a:pt x="1179" y="766"/>
                  </a:lnTo>
                  <a:cubicBezTo>
                    <a:pt x="1001" y="853"/>
                    <a:pt x="1328" y="875"/>
                    <a:pt x="1124" y="949"/>
                  </a:cubicBezTo>
                  <a:cubicBezTo>
                    <a:pt x="1270" y="957"/>
                    <a:pt x="1084" y="1079"/>
                    <a:pt x="1256" y="1100"/>
                  </a:cubicBezTo>
                  <a:cubicBezTo>
                    <a:pt x="1224" y="1111"/>
                    <a:pt x="1195" y="1114"/>
                    <a:pt x="1169" y="1114"/>
                  </a:cubicBezTo>
                  <a:cubicBezTo>
                    <a:pt x="1174" y="1225"/>
                    <a:pt x="1118" y="1310"/>
                    <a:pt x="1105" y="1334"/>
                  </a:cubicBezTo>
                  <a:cubicBezTo>
                    <a:pt x="1163" y="1363"/>
                    <a:pt x="1145" y="1379"/>
                    <a:pt x="1129" y="1393"/>
                  </a:cubicBezTo>
                  <a:cubicBezTo>
                    <a:pt x="1113" y="1406"/>
                    <a:pt x="1102" y="1416"/>
                    <a:pt x="1163" y="1485"/>
                  </a:cubicBezTo>
                  <a:cubicBezTo>
                    <a:pt x="1110" y="1493"/>
                    <a:pt x="1028" y="1478"/>
                    <a:pt x="1028" y="1568"/>
                  </a:cubicBezTo>
                  <a:lnTo>
                    <a:pt x="1017" y="1547"/>
                  </a:lnTo>
                  <a:cubicBezTo>
                    <a:pt x="975" y="1597"/>
                    <a:pt x="903" y="1658"/>
                    <a:pt x="914" y="1786"/>
                  </a:cubicBezTo>
                  <a:cubicBezTo>
                    <a:pt x="799" y="1655"/>
                    <a:pt x="789" y="1703"/>
                    <a:pt x="728" y="1677"/>
                  </a:cubicBezTo>
                  <a:cubicBezTo>
                    <a:pt x="725" y="1770"/>
                    <a:pt x="590" y="1823"/>
                    <a:pt x="545" y="1948"/>
                  </a:cubicBezTo>
                  <a:cubicBezTo>
                    <a:pt x="534" y="1938"/>
                    <a:pt x="526" y="1935"/>
                    <a:pt x="519" y="1935"/>
                  </a:cubicBezTo>
                  <a:cubicBezTo>
                    <a:pt x="497" y="1935"/>
                    <a:pt x="488" y="1972"/>
                    <a:pt x="464" y="1972"/>
                  </a:cubicBezTo>
                  <a:cubicBezTo>
                    <a:pt x="453" y="1972"/>
                    <a:pt x="439" y="1964"/>
                    <a:pt x="420" y="1942"/>
                  </a:cubicBezTo>
                  <a:cubicBezTo>
                    <a:pt x="367" y="2128"/>
                    <a:pt x="268" y="2269"/>
                    <a:pt x="170" y="2452"/>
                  </a:cubicBezTo>
                  <a:cubicBezTo>
                    <a:pt x="72" y="2633"/>
                    <a:pt x="0" y="2872"/>
                    <a:pt x="29" y="3132"/>
                  </a:cubicBezTo>
                  <a:lnTo>
                    <a:pt x="19" y="3130"/>
                  </a:lnTo>
                  <a:lnTo>
                    <a:pt x="19" y="3130"/>
                  </a:lnTo>
                  <a:cubicBezTo>
                    <a:pt x="55" y="3144"/>
                    <a:pt x="103" y="3149"/>
                    <a:pt x="153" y="3149"/>
                  </a:cubicBezTo>
                  <a:cubicBezTo>
                    <a:pt x="221" y="3149"/>
                    <a:pt x="293" y="3140"/>
                    <a:pt x="345" y="3132"/>
                  </a:cubicBezTo>
                  <a:lnTo>
                    <a:pt x="345" y="3132"/>
                  </a:lnTo>
                  <a:cubicBezTo>
                    <a:pt x="339" y="3138"/>
                    <a:pt x="331" y="3147"/>
                    <a:pt x="324" y="3147"/>
                  </a:cubicBezTo>
                  <a:cubicBezTo>
                    <a:pt x="324" y="3147"/>
                    <a:pt x="324" y="3147"/>
                    <a:pt x="323" y="3147"/>
                  </a:cubicBezTo>
                  <a:lnTo>
                    <a:pt x="323" y="3147"/>
                  </a:lnTo>
                  <a:cubicBezTo>
                    <a:pt x="366" y="3188"/>
                    <a:pt x="326" y="3298"/>
                    <a:pt x="388" y="3329"/>
                  </a:cubicBezTo>
                  <a:cubicBezTo>
                    <a:pt x="375" y="3342"/>
                    <a:pt x="375" y="3342"/>
                    <a:pt x="356" y="3347"/>
                  </a:cubicBezTo>
                  <a:cubicBezTo>
                    <a:pt x="423" y="3350"/>
                    <a:pt x="399" y="3474"/>
                    <a:pt x="475" y="3474"/>
                  </a:cubicBezTo>
                  <a:cubicBezTo>
                    <a:pt x="483" y="3474"/>
                    <a:pt x="492" y="3473"/>
                    <a:pt x="502" y="3470"/>
                  </a:cubicBezTo>
                  <a:lnTo>
                    <a:pt x="502" y="3470"/>
                  </a:lnTo>
                  <a:lnTo>
                    <a:pt x="489" y="3499"/>
                  </a:lnTo>
                  <a:lnTo>
                    <a:pt x="547" y="3485"/>
                  </a:lnTo>
                  <a:lnTo>
                    <a:pt x="547" y="3485"/>
                  </a:lnTo>
                  <a:cubicBezTo>
                    <a:pt x="530" y="3511"/>
                    <a:pt x="506" y="3548"/>
                    <a:pt x="490" y="3548"/>
                  </a:cubicBezTo>
                  <a:cubicBezTo>
                    <a:pt x="490" y="3548"/>
                    <a:pt x="490" y="3548"/>
                    <a:pt x="489" y="3548"/>
                  </a:cubicBezTo>
                  <a:lnTo>
                    <a:pt x="489" y="3548"/>
                  </a:lnTo>
                  <a:cubicBezTo>
                    <a:pt x="703" y="3707"/>
                    <a:pt x="967" y="3757"/>
                    <a:pt x="1185" y="3780"/>
                  </a:cubicBezTo>
                  <a:cubicBezTo>
                    <a:pt x="1413" y="3810"/>
                    <a:pt x="1644" y="3831"/>
                    <a:pt x="1865" y="3892"/>
                  </a:cubicBezTo>
                  <a:lnTo>
                    <a:pt x="1841" y="3924"/>
                  </a:lnTo>
                  <a:lnTo>
                    <a:pt x="1841" y="3924"/>
                  </a:lnTo>
                  <a:lnTo>
                    <a:pt x="1942" y="3879"/>
                  </a:lnTo>
                  <a:lnTo>
                    <a:pt x="1942" y="3879"/>
                  </a:lnTo>
                  <a:cubicBezTo>
                    <a:pt x="1936" y="3897"/>
                    <a:pt x="1931" y="3905"/>
                    <a:pt x="1926" y="3913"/>
                  </a:cubicBezTo>
                  <a:cubicBezTo>
                    <a:pt x="1961" y="3943"/>
                    <a:pt x="2001" y="3952"/>
                    <a:pt x="2042" y="3952"/>
                  </a:cubicBezTo>
                  <a:cubicBezTo>
                    <a:pt x="2099" y="3952"/>
                    <a:pt x="2160" y="3936"/>
                    <a:pt x="2215" y="3936"/>
                  </a:cubicBezTo>
                  <a:cubicBezTo>
                    <a:pt x="2234" y="3936"/>
                    <a:pt x="2251" y="3938"/>
                    <a:pt x="2268" y="3942"/>
                  </a:cubicBezTo>
                  <a:cubicBezTo>
                    <a:pt x="2266" y="3961"/>
                    <a:pt x="2244" y="3995"/>
                    <a:pt x="2255" y="4017"/>
                  </a:cubicBezTo>
                  <a:cubicBezTo>
                    <a:pt x="2271" y="4001"/>
                    <a:pt x="2286" y="3995"/>
                    <a:pt x="2299" y="3995"/>
                  </a:cubicBezTo>
                  <a:cubicBezTo>
                    <a:pt x="2337" y="3995"/>
                    <a:pt x="2361" y="4045"/>
                    <a:pt x="2386" y="4045"/>
                  </a:cubicBezTo>
                  <a:cubicBezTo>
                    <a:pt x="2402" y="4045"/>
                    <a:pt x="2419" y="4025"/>
                    <a:pt x="2438" y="3958"/>
                  </a:cubicBezTo>
                  <a:lnTo>
                    <a:pt x="2438" y="3958"/>
                  </a:lnTo>
                  <a:cubicBezTo>
                    <a:pt x="2441" y="3969"/>
                    <a:pt x="2441" y="4017"/>
                    <a:pt x="2430" y="4033"/>
                  </a:cubicBezTo>
                  <a:cubicBezTo>
                    <a:pt x="2588" y="3999"/>
                    <a:pt x="2743" y="3990"/>
                    <a:pt x="2899" y="3990"/>
                  </a:cubicBezTo>
                  <a:cubicBezTo>
                    <a:pt x="2980" y="3990"/>
                    <a:pt x="3061" y="3993"/>
                    <a:pt x="3142" y="3995"/>
                  </a:cubicBezTo>
                  <a:cubicBezTo>
                    <a:pt x="3309" y="3783"/>
                    <a:pt x="3556" y="3905"/>
                    <a:pt x="3700" y="3693"/>
                  </a:cubicBezTo>
                  <a:lnTo>
                    <a:pt x="3713" y="3727"/>
                  </a:lnTo>
                  <a:cubicBezTo>
                    <a:pt x="3899" y="3517"/>
                    <a:pt x="4197" y="3523"/>
                    <a:pt x="4393" y="3326"/>
                  </a:cubicBezTo>
                  <a:cubicBezTo>
                    <a:pt x="4489" y="3268"/>
                    <a:pt x="4510" y="3183"/>
                    <a:pt x="4582" y="3100"/>
                  </a:cubicBezTo>
                  <a:lnTo>
                    <a:pt x="4619" y="3130"/>
                  </a:lnTo>
                  <a:cubicBezTo>
                    <a:pt x="4614" y="2999"/>
                    <a:pt x="4699" y="2952"/>
                    <a:pt x="4786" y="2888"/>
                  </a:cubicBezTo>
                  <a:cubicBezTo>
                    <a:pt x="4871" y="2827"/>
                    <a:pt x="4956" y="2742"/>
                    <a:pt x="4898" y="2612"/>
                  </a:cubicBezTo>
                  <a:lnTo>
                    <a:pt x="4898" y="2612"/>
                  </a:lnTo>
                  <a:lnTo>
                    <a:pt x="4956" y="2649"/>
                  </a:lnTo>
                  <a:cubicBezTo>
                    <a:pt x="4871" y="2582"/>
                    <a:pt x="5025" y="2548"/>
                    <a:pt x="4858" y="2500"/>
                  </a:cubicBezTo>
                  <a:lnTo>
                    <a:pt x="4919" y="2487"/>
                  </a:lnTo>
                  <a:cubicBezTo>
                    <a:pt x="4829" y="2389"/>
                    <a:pt x="4871" y="2349"/>
                    <a:pt x="4924" y="2298"/>
                  </a:cubicBezTo>
                  <a:cubicBezTo>
                    <a:pt x="4972" y="2248"/>
                    <a:pt x="5025" y="2184"/>
                    <a:pt x="4961" y="2096"/>
                  </a:cubicBezTo>
                  <a:lnTo>
                    <a:pt x="4961" y="2096"/>
                  </a:lnTo>
                  <a:lnTo>
                    <a:pt x="5001" y="2112"/>
                  </a:lnTo>
                  <a:cubicBezTo>
                    <a:pt x="4975" y="2067"/>
                    <a:pt x="4959" y="2019"/>
                    <a:pt x="4996" y="1990"/>
                  </a:cubicBezTo>
                  <a:lnTo>
                    <a:pt x="4996" y="1990"/>
                  </a:lnTo>
                  <a:cubicBezTo>
                    <a:pt x="5001" y="1995"/>
                    <a:pt x="5015" y="1993"/>
                    <a:pt x="5025" y="2003"/>
                  </a:cubicBezTo>
                  <a:cubicBezTo>
                    <a:pt x="5177" y="1865"/>
                    <a:pt x="5004" y="1711"/>
                    <a:pt x="4964" y="1586"/>
                  </a:cubicBezTo>
                  <a:lnTo>
                    <a:pt x="5041" y="1584"/>
                  </a:lnTo>
                  <a:cubicBezTo>
                    <a:pt x="4988" y="1560"/>
                    <a:pt x="4975" y="1515"/>
                    <a:pt x="4967" y="1462"/>
                  </a:cubicBezTo>
                  <a:cubicBezTo>
                    <a:pt x="4954" y="1414"/>
                    <a:pt x="4935" y="1361"/>
                    <a:pt x="4898" y="1326"/>
                  </a:cubicBezTo>
                  <a:lnTo>
                    <a:pt x="4932" y="1316"/>
                  </a:lnTo>
                  <a:lnTo>
                    <a:pt x="4869" y="1297"/>
                  </a:lnTo>
                  <a:lnTo>
                    <a:pt x="4932" y="1262"/>
                  </a:lnTo>
                  <a:cubicBezTo>
                    <a:pt x="4890" y="1143"/>
                    <a:pt x="4754" y="1098"/>
                    <a:pt x="4688" y="1007"/>
                  </a:cubicBezTo>
                  <a:lnTo>
                    <a:pt x="4741" y="970"/>
                  </a:lnTo>
                  <a:cubicBezTo>
                    <a:pt x="4582" y="968"/>
                    <a:pt x="4587" y="798"/>
                    <a:pt x="4465" y="760"/>
                  </a:cubicBezTo>
                  <a:lnTo>
                    <a:pt x="4486" y="747"/>
                  </a:lnTo>
                  <a:cubicBezTo>
                    <a:pt x="4276" y="537"/>
                    <a:pt x="3981" y="508"/>
                    <a:pt x="3718" y="450"/>
                  </a:cubicBezTo>
                  <a:cubicBezTo>
                    <a:pt x="3726" y="444"/>
                    <a:pt x="3734" y="428"/>
                    <a:pt x="3740" y="423"/>
                  </a:cubicBezTo>
                  <a:lnTo>
                    <a:pt x="3740" y="423"/>
                  </a:lnTo>
                  <a:cubicBezTo>
                    <a:pt x="3721" y="437"/>
                    <a:pt x="3699" y="465"/>
                    <a:pt x="3684" y="465"/>
                  </a:cubicBezTo>
                  <a:cubicBezTo>
                    <a:pt x="3682" y="465"/>
                    <a:pt x="3680" y="464"/>
                    <a:pt x="3679" y="463"/>
                  </a:cubicBezTo>
                  <a:cubicBezTo>
                    <a:pt x="3681" y="447"/>
                    <a:pt x="3695" y="436"/>
                    <a:pt x="3700" y="431"/>
                  </a:cubicBezTo>
                  <a:cubicBezTo>
                    <a:pt x="3693" y="388"/>
                    <a:pt x="3667" y="377"/>
                    <a:pt x="3637" y="377"/>
                  </a:cubicBezTo>
                  <a:cubicBezTo>
                    <a:pt x="3609" y="377"/>
                    <a:pt x="3577" y="386"/>
                    <a:pt x="3553" y="386"/>
                  </a:cubicBezTo>
                  <a:cubicBezTo>
                    <a:pt x="3530" y="386"/>
                    <a:pt x="3514" y="379"/>
                    <a:pt x="3511" y="351"/>
                  </a:cubicBezTo>
                  <a:cubicBezTo>
                    <a:pt x="3493" y="357"/>
                    <a:pt x="3474" y="399"/>
                    <a:pt x="3471" y="434"/>
                  </a:cubicBezTo>
                  <a:cubicBezTo>
                    <a:pt x="3368" y="418"/>
                    <a:pt x="3262" y="410"/>
                    <a:pt x="3153" y="404"/>
                  </a:cubicBezTo>
                  <a:cubicBezTo>
                    <a:pt x="3046" y="410"/>
                    <a:pt x="2938" y="415"/>
                    <a:pt x="2834" y="455"/>
                  </a:cubicBezTo>
                  <a:cubicBezTo>
                    <a:pt x="2826" y="439"/>
                    <a:pt x="2826" y="410"/>
                    <a:pt x="2831" y="373"/>
                  </a:cubicBezTo>
                  <a:lnTo>
                    <a:pt x="2831" y="373"/>
                  </a:lnTo>
                  <a:cubicBezTo>
                    <a:pt x="2727" y="465"/>
                    <a:pt x="2631" y="485"/>
                    <a:pt x="2535" y="485"/>
                  </a:cubicBezTo>
                  <a:cubicBezTo>
                    <a:pt x="2462" y="485"/>
                    <a:pt x="2391" y="473"/>
                    <a:pt x="2316" y="473"/>
                  </a:cubicBezTo>
                  <a:cubicBezTo>
                    <a:pt x="2313" y="473"/>
                    <a:pt x="2309" y="473"/>
                    <a:pt x="2305" y="474"/>
                  </a:cubicBezTo>
                  <a:cubicBezTo>
                    <a:pt x="2308" y="519"/>
                    <a:pt x="2329" y="519"/>
                    <a:pt x="2321" y="569"/>
                  </a:cubicBezTo>
                  <a:cubicBezTo>
                    <a:pt x="2328" y="574"/>
                    <a:pt x="2335" y="577"/>
                    <a:pt x="2341" y="577"/>
                  </a:cubicBezTo>
                  <a:cubicBezTo>
                    <a:pt x="2376" y="577"/>
                    <a:pt x="2399" y="499"/>
                    <a:pt x="2431" y="499"/>
                  </a:cubicBezTo>
                  <a:cubicBezTo>
                    <a:pt x="2441" y="499"/>
                    <a:pt x="2451" y="505"/>
                    <a:pt x="2462" y="521"/>
                  </a:cubicBezTo>
                  <a:lnTo>
                    <a:pt x="2460" y="567"/>
                  </a:lnTo>
                  <a:cubicBezTo>
                    <a:pt x="2463" y="569"/>
                    <a:pt x="2466" y="570"/>
                    <a:pt x="2468" y="570"/>
                  </a:cubicBezTo>
                  <a:cubicBezTo>
                    <a:pt x="2486" y="570"/>
                    <a:pt x="2470" y="496"/>
                    <a:pt x="2484" y="496"/>
                  </a:cubicBezTo>
                  <a:cubicBezTo>
                    <a:pt x="2488" y="496"/>
                    <a:pt x="2492" y="499"/>
                    <a:pt x="2499" y="508"/>
                  </a:cubicBezTo>
                  <a:cubicBezTo>
                    <a:pt x="2518" y="545"/>
                    <a:pt x="2499" y="567"/>
                    <a:pt x="2507" y="569"/>
                  </a:cubicBezTo>
                  <a:cubicBezTo>
                    <a:pt x="2582" y="543"/>
                    <a:pt x="2656" y="580"/>
                    <a:pt x="2733" y="479"/>
                  </a:cubicBezTo>
                  <a:cubicBezTo>
                    <a:pt x="2746" y="574"/>
                    <a:pt x="2815" y="484"/>
                    <a:pt x="2837" y="577"/>
                  </a:cubicBezTo>
                  <a:cubicBezTo>
                    <a:pt x="2861" y="540"/>
                    <a:pt x="2879" y="551"/>
                    <a:pt x="2892" y="487"/>
                  </a:cubicBezTo>
                  <a:cubicBezTo>
                    <a:pt x="3155" y="564"/>
                    <a:pt x="3450" y="543"/>
                    <a:pt x="3713" y="659"/>
                  </a:cubicBezTo>
                  <a:cubicBezTo>
                    <a:pt x="3748" y="639"/>
                    <a:pt x="3779" y="630"/>
                    <a:pt x="3807" y="630"/>
                  </a:cubicBezTo>
                  <a:cubicBezTo>
                    <a:pt x="3859" y="630"/>
                    <a:pt x="3900" y="659"/>
                    <a:pt x="3936" y="697"/>
                  </a:cubicBezTo>
                  <a:cubicBezTo>
                    <a:pt x="3992" y="758"/>
                    <a:pt x="4037" y="832"/>
                    <a:pt x="4122" y="845"/>
                  </a:cubicBezTo>
                  <a:cubicBezTo>
                    <a:pt x="4120" y="851"/>
                    <a:pt x="4114" y="856"/>
                    <a:pt x="4112" y="861"/>
                  </a:cubicBezTo>
                  <a:cubicBezTo>
                    <a:pt x="4118" y="860"/>
                    <a:pt x="4126" y="860"/>
                    <a:pt x="4133" y="860"/>
                  </a:cubicBezTo>
                  <a:cubicBezTo>
                    <a:pt x="4191" y="860"/>
                    <a:pt x="4253" y="889"/>
                    <a:pt x="4284" y="938"/>
                  </a:cubicBezTo>
                  <a:lnTo>
                    <a:pt x="4377" y="909"/>
                  </a:lnTo>
                  <a:cubicBezTo>
                    <a:pt x="4417" y="1007"/>
                    <a:pt x="4467" y="1087"/>
                    <a:pt x="4515" y="1164"/>
                  </a:cubicBezTo>
                  <a:cubicBezTo>
                    <a:pt x="4550" y="1249"/>
                    <a:pt x="4616" y="1313"/>
                    <a:pt x="4645" y="1395"/>
                  </a:cubicBezTo>
                  <a:cubicBezTo>
                    <a:pt x="4685" y="1475"/>
                    <a:pt x="4730" y="1552"/>
                    <a:pt x="4744" y="1640"/>
                  </a:cubicBezTo>
                  <a:cubicBezTo>
                    <a:pt x="4752" y="1682"/>
                    <a:pt x="4765" y="1725"/>
                    <a:pt x="4768" y="1767"/>
                  </a:cubicBezTo>
                  <a:cubicBezTo>
                    <a:pt x="4768" y="1812"/>
                    <a:pt x="4762" y="1855"/>
                    <a:pt x="4757" y="1900"/>
                  </a:cubicBezTo>
                  <a:cubicBezTo>
                    <a:pt x="4746" y="2096"/>
                    <a:pt x="4656" y="2266"/>
                    <a:pt x="4587" y="2436"/>
                  </a:cubicBezTo>
                  <a:cubicBezTo>
                    <a:pt x="4523" y="2606"/>
                    <a:pt x="4462" y="2755"/>
                    <a:pt x="4414" y="2991"/>
                  </a:cubicBezTo>
                  <a:cubicBezTo>
                    <a:pt x="4401" y="2978"/>
                    <a:pt x="4390" y="2973"/>
                    <a:pt x="4393" y="2962"/>
                  </a:cubicBezTo>
                  <a:lnTo>
                    <a:pt x="4393" y="2962"/>
                  </a:lnTo>
                  <a:cubicBezTo>
                    <a:pt x="4340" y="3076"/>
                    <a:pt x="4212" y="3095"/>
                    <a:pt x="4149" y="3191"/>
                  </a:cubicBezTo>
                  <a:lnTo>
                    <a:pt x="4138" y="3177"/>
                  </a:lnTo>
                  <a:cubicBezTo>
                    <a:pt x="4072" y="3321"/>
                    <a:pt x="3934" y="3398"/>
                    <a:pt x="3798" y="3454"/>
                  </a:cubicBezTo>
                  <a:cubicBezTo>
                    <a:pt x="3660" y="3509"/>
                    <a:pt x="3525" y="3552"/>
                    <a:pt x="3405" y="3666"/>
                  </a:cubicBezTo>
                  <a:cubicBezTo>
                    <a:pt x="3079" y="3729"/>
                    <a:pt x="2707" y="3751"/>
                    <a:pt x="2344" y="3751"/>
                  </a:cubicBezTo>
                  <a:cubicBezTo>
                    <a:pt x="2323" y="3751"/>
                    <a:pt x="2302" y="3751"/>
                    <a:pt x="2282" y="3751"/>
                  </a:cubicBezTo>
                  <a:lnTo>
                    <a:pt x="2287" y="3714"/>
                  </a:lnTo>
                  <a:lnTo>
                    <a:pt x="2287" y="3714"/>
                  </a:lnTo>
                  <a:cubicBezTo>
                    <a:pt x="2266" y="3716"/>
                    <a:pt x="2246" y="3718"/>
                    <a:pt x="2225" y="3718"/>
                  </a:cubicBezTo>
                  <a:cubicBezTo>
                    <a:pt x="1941" y="3718"/>
                    <a:pt x="1712" y="3489"/>
                    <a:pt x="1434" y="3464"/>
                  </a:cubicBezTo>
                  <a:cubicBezTo>
                    <a:pt x="1299" y="3379"/>
                    <a:pt x="1131" y="3385"/>
                    <a:pt x="969" y="3371"/>
                  </a:cubicBezTo>
                  <a:cubicBezTo>
                    <a:pt x="807" y="3361"/>
                    <a:pt x="630" y="3315"/>
                    <a:pt x="547" y="3164"/>
                  </a:cubicBezTo>
                  <a:cubicBezTo>
                    <a:pt x="539" y="3034"/>
                    <a:pt x="449" y="3002"/>
                    <a:pt x="361" y="2909"/>
                  </a:cubicBezTo>
                  <a:cubicBezTo>
                    <a:pt x="274" y="2824"/>
                    <a:pt x="234" y="2662"/>
                    <a:pt x="356" y="2598"/>
                  </a:cubicBezTo>
                  <a:cubicBezTo>
                    <a:pt x="552" y="2476"/>
                    <a:pt x="669" y="2418"/>
                    <a:pt x="792" y="2282"/>
                  </a:cubicBezTo>
                  <a:cubicBezTo>
                    <a:pt x="908" y="2157"/>
                    <a:pt x="1044" y="1987"/>
                    <a:pt x="1137" y="1810"/>
                  </a:cubicBezTo>
                  <a:cubicBezTo>
                    <a:pt x="1301" y="1754"/>
                    <a:pt x="1394" y="1589"/>
                    <a:pt x="1408" y="1443"/>
                  </a:cubicBezTo>
                  <a:cubicBezTo>
                    <a:pt x="1424" y="1302"/>
                    <a:pt x="1386" y="1146"/>
                    <a:pt x="1482" y="965"/>
                  </a:cubicBezTo>
                  <a:cubicBezTo>
                    <a:pt x="1410" y="888"/>
                    <a:pt x="1453" y="790"/>
                    <a:pt x="1525" y="715"/>
                  </a:cubicBezTo>
                  <a:cubicBezTo>
                    <a:pt x="1596" y="638"/>
                    <a:pt x="1684" y="614"/>
                    <a:pt x="1716" y="551"/>
                  </a:cubicBezTo>
                  <a:lnTo>
                    <a:pt x="1679" y="524"/>
                  </a:lnTo>
                  <a:lnTo>
                    <a:pt x="1679" y="524"/>
                  </a:lnTo>
                  <a:cubicBezTo>
                    <a:pt x="1692" y="530"/>
                    <a:pt x="1703" y="532"/>
                    <a:pt x="1710" y="532"/>
                  </a:cubicBezTo>
                  <a:cubicBezTo>
                    <a:pt x="1742" y="532"/>
                    <a:pt x="1732" y="490"/>
                    <a:pt x="1734" y="450"/>
                  </a:cubicBezTo>
                  <a:cubicBezTo>
                    <a:pt x="1734" y="418"/>
                    <a:pt x="1739" y="388"/>
                    <a:pt x="1758" y="388"/>
                  </a:cubicBezTo>
                  <a:cubicBezTo>
                    <a:pt x="1770" y="388"/>
                    <a:pt x="1788" y="401"/>
                    <a:pt x="1814" y="434"/>
                  </a:cubicBezTo>
                  <a:lnTo>
                    <a:pt x="1814" y="444"/>
                  </a:lnTo>
                  <a:cubicBezTo>
                    <a:pt x="1822" y="453"/>
                    <a:pt x="1827" y="457"/>
                    <a:pt x="1831" y="457"/>
                  </a:cubicBezTo>
                  <a:cubicBezTo>
                    <a:pt x="1858" y="457"/>
                    <a:pt x="1800" y="271"/>
                    <a:pt x="1825" y="271"/>
                  </a:cubicBezTo>
                  <a:cubicBezTo>
                    <a:pt x="1829" y="271"/>
                    <a:pt x="1836" y="277"/>
                    <a:pt x="1846" y="290"/>
                  </a:cubicBezTo>
                  <a:lnTo>
                    <a:pt x="1830" y="240"/>
                  </a:lnTo>
                  <a:cubicBezTo>
                    <a:pt x="1835" y="235"/>
                    <a:pt x="1839" y="234"/>
                    <a:pt x="1843" y="234"/>
                  </a:cubicBezTo>
                  <a:cubicBezTo>
                    <a:pt x="1864" y="234"/>
                    <a:pt x="1865" y="294"/>
                    <a:pt x="1896" y="301"/>
                  </a:cubicBezTo>
                  <a:cubicBezTo>
                    <a:pt x="1904" y="291"/>
                    <a:pt x="1874" y="226"/>
                    <a:pt x="1893" y="226"/>
                  </a:cubicBezTo>
                  <a:cubicBezTo>
                    <a:pt x="1895" y="226"/>
                    <a:pt x="1898" y="227"/>
                    <a:pt x="1902" y="229"/>
                  </a:cubicBezTo>
                  <a:cubicBezTo>
                    <a:pt x="1924" y="289"/>
                    <a:pt x="1941" y="305"/>
                    <a:pt x="1956" y="305"/>
                  </a:cubicBezTo>
                  <a:cubicBezTo>
                    <a:pt x="1972" y="305"/>
                    <a:pt x="1986" y="283"/>
                    <a:pt x="2002" y="283"/>
                  </a:cubicBezTo>
                  <a:cubicBezTo>
                    <a:pt x="2017" y="283"/>
                    <a:pt x="2034" y="303"/>
                    <a:pt x="2058" y="381"/>
                  </a:cubicBezTo>
                  <a:cubicBezTo>
                    <a:pt x="2040" y="386"/>
                    <a:pt x="2114" y="460"/>
                    <a:pt x="2085" y="521"/>
                  </a:cubicBezTo>
                  <a:cubicBezTo>
                    <a:pt x="2089" y="525"/>
                    <a:pt x="2094" y="527"/>
                    <a:pt x="2099" y="527"/>
                  </a:cubicBezTo>
                  <a:cubicBezTo>
                    <a:pt x="2121" y="527"/>
                    <a:pt x="2151" y="495"/>
                    <a:pt x="2128" y="418"/>
                  </a:cubicBezTo>
                  <a:cubicBezTo>
                    <a:pt x="2106" y="312"/>
                    <a:pt x="2112" y="213"/>
                    <a:pt x="2050" y="144"/>
                  </a:cubicBezTo>
                  <a:lnTo>
                    <a:pt x="2050" y="144"/>
                  </a:lnTo>
                  <a:lnTo>
                    <a:pt x="2061" y="221"/>
                  </a:lnTo>
                  <a:cubicBezTo>
                    <a:pt x="2027" y="150"/>
                    <a:pt x="2040" y="187"/>
                    <a:pt x="2019" y="131"/>
                  </a:cubicBezTo>
                  <a:cubicBezTo>
                    <a:pt x="2017" y="131"/>
                    <a:pt x="2016" y="131"/>
                    <a:pt x="2014" y="131"/>
                  </a:cubicBezTo>
                  <a:cubicBezTo>
                    <a:pt x="1958" y="131"/>
                    <a:pt x="1919" y="29"/>
                    <a:pt x="18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3110700" y="324622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0"/>
                  </a:moveTo>
                  <a:cubicBezTo>
                    <a:pt x="4" y="0"/>
                    <a:pt x="3" y="1"/>
                    <a:pt x="1" y="2"/>
                  </a:cubicBezTo>
                  <a:cubicBezTo>
                    <a:pt x="1" y="2"/>
                    <a:pt x="4" y="2"/>
                    <a:pt x="1" y="5"/>
                  </a:cubicBezTo>
                  <a:cubicBezTo>
                    <a:pt x="4" y="2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3064150" y="3235275"/>
              <a:ext cx="575" cy="250"/>
            </a:xfrm>
            <a:custGeom>
              <a:avLst/>
              <a:gdLst/>
              <a:ahLst/>
              <a:cxnLst/>
              <a:rect l="l" t="t" r="r" b="b"/>
              <a:pathLst>
                <a:path w="23" h="10" extrusionOk="0">
                  <a:moveTo>
                    <a:pt x="10" y="1"/>
                  </a:moveTo>
                  <a:cubicBezTo>
                    <a:pt x="7" y="1"/>
                    <a:pt x="3" y="2"/>
                    <a:pt x="1" y="2"/>
                  </a:cubicBezTo>
                  <a:cubicBezTo>
                    <a:pt x="9" y="4"/>
                    <a:pt x="14" y="4"/>
                    <a:pt x="22" y="10"/>
                  </a:cubicBezTo>
                  <a:cubicBezTo>
                    <a:pt x="19" y="2"/>
                    <a:pt x="15" y="1"/>
                    <a:pt x="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975250" y="3101375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1" y="1"/>
                  </a:moveTo>
                  <a:lnTo>
                    <a:pt x="11" y="40"/>
                  </a:lnTo>
                  <a:lnTo>
                    <a:pt x="24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974600" y="3097925"/>
              <a:ext cx="1725" cy="4675"/>
            </a:xfrm>
            <a:custGeom>
              <a:avLst/>
              <a:gdLst/>
              <a:ahLst/>
              <a:cxnLst/>
              <a:rect l="l" t="t" r="r" b="b"/>
              <a:pathLst>
                <a:path w="69" h="187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9"/>
                    <a:pt x="29" y="115"/>
                    <a:pt x="48" y="170"/>
                  </a:cubicBezTo>
                  <a:cubicBezTo>
                    <a:pt x="55" y="182"/>
                    <a:pt x="58" y="187"/>
                    <a:pt x="60" y="187"/>
                  </a:cubicBezTo>
                  <a:cubicBezTo>
                    <a:pt x="68" y="187"/>
                    <a:pt x="3" y="30"/>
                    <a:pt x="10" y="30"/>
                  </a:cubicBezTo>
                  <a:lnTo>
                    <a:pt x="10" y="30"/>
                  </a:lnTo>
                  <a:cubicBezTo>
                    <a:pt x="11" y="30"/>
                    <a:pt x="13" y="32"/>
                    <a:pt x="16" y="38"/>
                  </a:cubicBezTo>
                  <a:lnTo>
                    <a:pt x="19" y="38"/>
                  </a:lnTo>
                  <a:cubicBezTo>
                    <a:pt x="13" y="27"/>
                    <a:pt x="5" y="1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974925" y="3097400"/>
              <a:ext cx="850" cy="2000"/>
            </a:xfrm>
            <a:custGeom>
              <a:avLst/>
              <a:gdLst/>
              <a:ahLst/>
              <a:cxnLst/>
              <a:rect l="l" t="t" r="r" b="b"/>
              <a:pathLst>
                <a:path w="34" h="80" extrusionOk="0">
                  <a:moveTo>
                    <a:pt x="11" y="0"/>
                  </a:moveTo>
                  <a:cubicBezTo>
                    <a:pt x="12" y="5"/>
                    <a:pt x="13" y="10"/>
                    <a:pt x="15" y="17"/>
                  </a:cubicBezTo>
                  <a:lnTo>
                    <a:pt x="15" y="17"/>
                  </a:lnTo>
                  <a:cubicBezTo>
                    <a:pt x="14" y="13"/>
                    <a:pt x="13" y="8"/>
                    <a:pt x="11" y="0"/>
                  </a:cubicBezTo>
                  <a:close/>
                  <a:moveTo>
                    <a:pt x="15" y="17"/>
                  </a:moveTo>
                  <a:cubicBezTo>
                    <a:pt x="17" y="27"/>
                    <a:pt x="13" y="28"/>
                    <a:pt x="10" y="28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3" y="28"/>
                    <a:pt x="0" y="31"/>
                    <a:pt x="19" y="72"/>
                  </a:cubicBezTo>
                  <a:cubicBezTo>
                    <a:pt x="23" y="77"/>
                    <a:pt x="25" y="80"/>
                    <a:pt x="27" y="80"/>
                  </a:cubicBezTo>
                  <a:cubicBezTo>
                    <a:pt x="33" y="80"/>
                    <a:pt x="22" y="43"/>
                    <a:pt x="15" y="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3002750" y="3098525"/>
              <a:ext cx="150" cy="175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5" y="0"/>
                  </a:moveTo>
                  <a:cubicBezTo>
                    <a:pt x="5" y="0"/>
                    <a:pt x="3" y="3"/>
                    <a:pt x="0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7"/>
                    <a:pt x="4" y="4"/>
                    <a:pt x="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2945100" y="3087825"/>
              <a:ext cx="85225" cy="60050"/>
            </a:xfrm>
            <a:custGeom>
              <a:avLst/>
              <a:gdLst/>
              <a:ahLst/>
              <a:cxnLst/>
              <a:rect l="l" t="t" r="r" b="b"/>
              <a:pathLst>
                <a:path w="3409" h="2402" extrusionOk="0">
                  <a:moveTo>
                    <a:pt x="957" y="2133"/>
                  </a:moveTo>
                  <a:cubicBezTo>
                    <a:pt x="956" y="2133"/>
                    <a:pt x="955" y="2133"/>
                    <a:pt x="954" y="2134"/>
                  </a:cubicBezTo>
                  <a:cubicBezTo>
                    <a:pt x="955" y="2134"/>
                    <a:pt x="955" y="2134"/>
                    <a:pt x="955" y="2134"/>
                  </a:cubicBezTo>
                  <a:cubicBezTo>
                    <a:pt x="956" y="2134"/>
                    <a:pt x="957" y="2134"/>
                    <a:pt x="957" y="2133"/>
                  </a:cubicBezTo>
                  <a:lnTo>
                    <a:pt x="957" y="2133"/>
                  </a:lnTo>
                  <a:cubicBezTo>
                    <a:pt x="957" y="2133"/>
                    <a:pt x="957" y="2133"/>
                    <a:pt x="957" y="2133"/>
                  </a:cubicBezTo>
                  <a:close/>
                  <a:moveTo>
                    <a:pt x="798" y="1"/>
                  </a:moveTo>
                  <a:cubicBezTo>
                    <a:pt x="800" y="3"/>
                    <a:pt x="800" y="3"/>
                    <a:pt x="803" y="9"/>
                  </a:cubicBezTo>
                  <a:cubicBezTo>
                    <a:pt x="821" y="60"/>
                    <a:pt x="811" y="72"/>
                    <a:pt x="796" y="72"/>
                  </a:cubicBezTo>
                  <a:cubicBezTo>
                    <a:pt x="784" y="72"/>
                    <a:pt x="769" y="66"/>
                    <a:pt x="760" y="65"/>
                  </a:cubicBezTo>
                  <a:lnTo>
                    <a:pt x="731" y="33"/>
                  </a:lnTo>
                  <a:cubicBezTo>
                    <a:pt x="723" y="24"/>
                    <a:pt x="718" y="21"/>
                    <a:pt x="715" y="21"/>
                  </a:cubicBezTo>
                  <a:cubicBezTo>
                    <a:pt x="702" y="21"/>
                    <a:pt x="748" y="113"/>
                    <a:pt x="743" y="113"/>
                  </a:cubicBezTo>
                  <a:cubicBezTo>
                    <a:pt x="741" y="113"/>
                    <a:pt x="734" y="102"/>
                    <a:pt x="715" y="72"/>
                  </a:cubicBezTo>
                  <a:cubicBezTo>
                    <a:pt x="667" y="155"/>
                    <a:pt x="596" y="216"/>
                    <a:pt x="537" y="288"/>
                  </a:cubicBezTo>
                  <a:cubicBezTo>
                    <a:pt x="571" y="334"/>
                    <a:pt x="491" y="338"/>
                    <a:pt x="580" y="390"/>
                  </a:cubicBezTo>
                  <a:lnTo>
                    <a:pt x="580" y="390"/>
                  </a:lnTo>
                  <a:cubicBezTo>
                    <a:pt x="536" y="365"/>
                    <a:pt x="498" y="357"/>
                    <a:pt x="469" y="357"/>
                  </a:cubicBezTo>
                  <a:cubicBezTo>
                    <a:pt x="424" y="357"/>
                    <a:pt x="397" y="376"/>
                    <a:pt x="391" y="391"/>
                  </a:cubicBezTo>
                  <a:cubicBezTo>
                    <a:pt x="383" y="383"/>
                    <a:pt x="370" y="375"/>
                    <a:pt x="378" y="373"/>
                  </a:cubicBezTo>
                  <a:cubicBezTo>
                    <a:pt x="358" y="367"/>
                    <a:pt x="343" y="365"/>
                    <a:pt x="334" y="365"/>
                  </a:cubicBezTo>
                  <a:cubicBezTo>
                    <a:pt x="275" y="365"/>
                    <a:pt x="393" y="456"/>
                    <a:pt x="338" y="456"/>
                  </a:cubicBezTo>
                  <a:cubicBezTo>
                    <a:pt x="326" y="456"/>
                    <a:pt x="306" y="452"/>
                    <a:pt x="274" y="442"/>
                  </a:cubicBezTo>
                  <a:lnTo>
                    <a:pt x="274" y="442"/>
                  </a:lnTo>
                  <a:cubicBezTo>
                    <a:pt x="396" y="519"/>
                    <a:pt x="187" y="500"/>
                    <a:pt x="330" y="604"/>
                  </a:cubicBezTo>
                  <a:cubicBezTo>
                    <a:pt x="298" y="593"/>
                    <a:pt x="269" y="582"/>
                    <a:pt x="248" y="569"/>
                  </a:cubicBezTo>
                  <a:cubicBezTo>
                    <a:pt x="205" y="646"/>
                    <a:pt x="120" y="726"/>
                    <a:pt x="94" y="803"/>
                  </a:cubicBezTo>
                  <a:cubicBezTo>
                    <a:pt x="203" y="893"/>
                    <a:pt x="1" y="957"/>
                    <a:pt x="173" y="1037"/>
                  </a:cubicBezTo>
                  <a:cubicBezTo>
                    <a:pt x="131" y="1076"/>
                    <a:pt x="54" y="1159"/>
                    <a:pt x="128" y="1223"/>
                  </a:cubicBezTo>
                  <a:lnTo>
                    <a:pt x="107" y="1217"/>
                  </a:lnTo>
                  <a:lnTo>
                    <a:pt x="107" y="1217"/>
                  </a:lnTo>
                  <a:cubicBezTo>
                    <a:pt x="120" y="1292"/>
                    <a:pt x="147" y="1390"/>
                    <a:pt x="266" y="1411"/>
                  </a:cubicBezTo>
                  <a:cubicBezTo>
                    <a:pt x="107" y="1472"/>
                    <a:pt x="147" y="1499"/>
                    <a:pt x="107" y="1547"/>
                  </a:cubicBezTo>
                  <a:cubicBezTo>
                    <a:pt x="195" y="1573"/>
                    <a:pt x="213" y="1677"/>
                    <a:pt x="311" y="1709"/>
                  </a:cubicBezTo>
                  <a:cubicBezTo>
                    <a:pt x="248" y="1756"/>
                    <a:pt x="370" y="1746"/>
                    <a:pt x="274" y="1807"/>
                  </a:cubicBezTo>
                  <a:cubicBezTo>
                    <a:pt x="572" y="1873"/>
                    <a:pt x="638" y="2049"/>
                    <a:pt x="771" y="2317"/>
                  </a:cubicBezTo>
                  <a:lnTo>
                    <a:pt x="766" y="2322"/>
                  </a:lnTo>
                  <a:cubicBezTo>
                    <a:pt x="824" y="2282"/>
                    <a:pt x="914" y="2173"/>
                    <a:pt x="970" y="2110"/>
                  </a:cubicBezTo>
                  <a:lnTo>
                    <a:pt x="970" y="2110"/>
                  </a:lnTo>
                  <a:cubicBezTo>
                    <a:pt x="968" y="2118"/>
                    <a:pt x="962" y="2131"/>
                    <a:pt x="957" y="2133"/>
                  </a:cubicBezTo>
                  <a:lnTo>
                    <a:pt x="957" y="2133"/>
                  </a:lnTo>
                  <a:cubicBezTo>
                    <a:pt x="993" y="2134"/>
                    <a:pt x="988" y="2240"/>
                    <a:pt x="1028" y="2240"/>
                  </a:cubicBezTo>
                  <a:cubicBezTo>
                    <a:pt x="1029" y="2240"/>
                    <a:pt x="1030" y="2240"/>
                    <a:pt x="1031" y="2240"/>
                  </a:cubicBezTo>
                  <a:lnTo>
                    <a:pt x="1031" y="2240"/>
                  </a:lnTo>
                  <a:cubicBezTo>
                    <a:pt x="1023" y="2256"/>
                    <a:pt x="1023" y="2256"/>
                    <a:pt x="1013" y="2272"/>
                  </a:cubicBezTo>
                  <a:cubicBezTo>
                    <a:pt x="1018" y="2267"/>
                    <a:pt x="1024" y="2266"/>
                    <a:pt x="1028" y="2266"/>
                  </a:cubicBezTo>
                  <a:cubicBezTo>
                    <a:pt x="1055" y="2266"/>
                    <a:pt x="1066" y="2329"/>
                    <a:pt x="1095" y="2329"/>
                  </a:cubicBezTo>
                  <a:cubicBezTo>
                    <a:pt x="1104" y="2329"/>
                    <a:pt x="1116" y="2322"/>
                    <a:pt x="1130" y="2306"/>
                  </a:cubicBezTo>
                  <a:lnTo>
                    <a:pt x="1130" y="2306"/>
                  </a:lnTo>
                  <a:lnTo>
                    <a:pt x="1124" y="2335"/>
                  </a:lnTo>
                  <a:lnTo>
                    <a:pt x="1161" y="2301"/>
                  </a:lnTo>
                  <a:lnTo>
                    <a:pt x="1161" y="2301"/>
                  </a:lnTo>
                  <a:cubicBezTo>
                    <a:pt x="1155" y="2331"/>
                    <a:pt x="1147" y="2374"/>
                    <a:pt x="1137" y="2380"/>
                  </a:cubicBezTo>
                  <a:lnTo>
                    <a:pt x="1137" y="2380"/>
                  </a:lnTo>
                  <a:cubicBezTo>
                    <a:pt x="1134" y="2379"/>
                    <a:pt x="1132" y="2379"/>
                    <a:pt x="1130" y="2378"/>
                  </a:cubicBezTo>
                  <a:lnTo>
                    <a:pt x="1130" y="2378"/>
                  </a:lnTo>
                  <a:cubicBezTo>
                    <a:pt x="1131" y="2380"/>
                    <a:pt x="1133" y="2381"/>
                    <a:pt x="1134" y="2381"/>
                  </a:cubicBezTo>
                  <a:cubicBezTo>
                    <a:pt x="1135" y="2381"/>
                    <a:pt x="1136" y="2380"/>
                    <a:pt x="1137" y="2380"/>
                  </a:cubicBezTo>
                  <a:lnTo>
                    <a:pt x="1137" y="2380"/>
                  </a:lnTo>
                  <a:cubicBezTo>
                    <a:pt x="1187" y="2395"/>
                    <a:pt x="1238" y="2402"/>
                    <a:pt x="1288" y="2402"/>
                  </a:cubicBezTo>
                  <a:cubicBezTo>
                    <a:pt x="1418" y="2402"/>
                    <a:pt x="1540" y="2358"/>
                    <a:pt x="1629" y="2314"/>
                  </a:cubicBezTo>
                  <a:cubicBezTo>
                    <a:pt x="1744" y="2261"/>
                    <a:pt x="1845" y="2206"/>
                    <a:pt x="1937" y="2206"/>
                  </a:cubicBezTo>
                  <a:cubicBezTo>
                    <a:pt x="1951" y="2206"/>
                    <a:pt x="1966" y="2208"/>
                    <a:pt x="1979" y="2211"/>
                  </a:cubicBezTo>
                  <a:lnTo>
                    <a:pt x="1972" y="2245"/>
                  </a:lnTo>
                  <a:cubicBezTo>
                    <a:pt x="1985" y="2224"/>
                    <a:pt x="1998" y="2203"/>
                    <a:pt x="2014" y="2184"/>
                  </a:cubicBezTo>
                  <a:lnTo>
                    <a:pt x="2014" y="2184"/>
                  </a:lnTo>
                  <a:cubicBezTo>
                    <a:pt x="2011" y="2203"/>
                    <a:pt x="2009" y="2211"/>
                    <a:pt x="2006" y="2219"/>
                  </a:cubicBezTo>
                  <a:cubicBezTo>
                    <a:pt x="2016" y="2238"/>
                    <a:pt x="2028" y="2244"/>
                    <a:pt x="2041" y="2244"/>
                  </a:cubicBezTo>
                  <a:cubicBezTo>
                    <a:pt x="2067" y="2244"/>
                    <a:pt x="2097" y="2222"/>
                    <a:pt x="2127" y="2222"/>
                  </a:cubicBezTo>
                  <a:cubicBezTo>
                    <a:pt x="2137" y="2222"/>
                    <a:pt x="2148" y="2224"/>
                    <a:pt x="2157" y="2232"/>
                  </a:cubicBezTo>
                  <a:cubicBezTo>
                    <a:pt x="2149" y="2248"/>
                    <a:pt x="2131" y="2280"/>
                    <a:pt x="2131" y="2301"/>
                  </a:cubicBezTo>
                  <a:cubicBezTo>
                    <a:pt x="2143" y="2288"/>
                    <a:pt x="2151" y="2283"/>
                    <a:pt x="2157" y="2283"/>
                  </a:cubicBezTo>
                  <a:cubicBezTo>
                    <a:pt x="2177" y="2283"/>
                    <a:pt x="2172" y="2338"/>
                    <a:pt x="2188" y="2338"/>
                  </a:cubicBezTo>
                  <a:cubicBezTo>
                    <a:pt x="2197" y="2338"/>
                    <a:pt x="2213" y="2319"/>
                    <a:pt x="2245" y="2261"/>
                  </a:cubicBezTo>
                  <a:lnTo>
                    <a:pt x="2245" y="2261"/>
                  </a:lnTo>
                  <a:cubicBezTo>
                    <a:pt x="2242" y="2272"/>
                    <a:pt x="2226" y="2317"/>
                    <a:pt x="2216" y="2330"/>
                  </a:cubicBezTo>
                  <a:cubicBezTo>
                    <a:pt x="2228" y="2329"/>
                    <a:pt x="2240" y="2329"/>
                    <a:pt x="2252" y="2329"/>
                  </a:cubicBezTo>
                  <a:cubicBezTo>
                    <a:pt x="2362" y="2329"/>
                    <a:pt x="2476" y="2369"/>
                    <a:pt x="2622" y="2389"/>
                  </a:cubicBezTo>
                  <a:cubicBezTo>
                    <a:pt x="2650" y="2390"/>
                    <a:pt x="2679" y="2392"/>
                    <a:pt x="2707" y="2392"/>
                  </a:cubicBezTo>
                  <a:cubicBezTo>
                    <a:pt x="2718" y="2392"/>
                    <a:pt x="2730" y="2392"/>
                    <a:pt x="2742" y="2391"/>
                  </a:cubicBezTo>
                  <a:cubicBezTo>
                    <a:pt x="2806" y="2282"/>
                    <a:pt x="2861" y="2253"/>
                    <a:pt x="2925" y="2216"/>
                  </a:cubicBezTo>
                  <a:cubicBezTo>
                    <a:pt x="2986" y="2179"/>
                    <a:pt x="3050" y="2131"/>
                    <a:pt x="3037" y="2033"/>
                  </a:cubicBezTo>
                  <a:lnTo>
                    <a:pt x="3037" y="2033"/>
                  </a:lnTo>
                  <a:lnTo>
                    <a:pt x="3063" y="2057"/>
                  </a:lnTo>
                  <a:cubicBezTo>
                    <a:pt x="3068" y="1950"/>
                    <a:pt x="3108" y="1889"/>
                    <a:pt x="3156" y="1823"/>
                  </a:cubicBezTo>
                  <a:cubicBezTo>
                    <a:pt x="3204" y="1756"/>
                    <a:pt x="3260" y="1685"/>
                    <a:pt x="3268" y="1602"/>
                  </a:cubicBezTo>
                  <a:cubicBezTo>
                    <a:pt x="3300" y="1541"/>
                    <a:pt x="3262" y="1488"/>
                    <a:pt x="3273" y="1422"/>
                  </a:cubicBezTo>
                  <a:lnTo>
                    <a:pt x="3273" y="1422"/>
                  </a:lnTo>
                  <a:lnTo>
                    <a:pt x="3321" y="1430"/>
                  </a:lnTo>
                  <a:cubicBezTo>
                    <a:pt x="3241" y="1358"/>
                    <a:pt x="3289" y="1310"/>
                    <a:pt x="3331" y="1249"/>
                  </a:cubicBezTo>
                  <a:cubicBezTo>
                    <a:pt x="3374" y="1193"/>
                    <a:pt x="3408" y="1122"/>
                    <a:pt x="3305" y="1068"/>
                  </a:cubicBezTo>
                  <a:lnTo>
                    <a:pt x="3305" y="1068"/>
                  </a:lnTo>
                  <a:lnTo>
                    <a:pt x="3371" y="1071"/>
                  </a:lnTo>
                  <a:cubicBezTo>
                    <a:pt x="3287" y="1062"/>
                    <a:pt x="3362" y="1014"/>
                    <a:pt x="3290" y="1014"/>
                  </a:cubicBezTo>
                  <a:cubicBezTo>
                    <a:pt x="3276" y="1014"/>
                    <a:pt x="3256" y="1016"/>
                    <a:pt x="3228" y="1021"/>
                  </a:cubicBezTo>
                  <a:lnTo>
                    <a:pt x="3278" y="994"/>
                  </a:lnTo>
                  <a:cubicBezTo>
                    <a:pt x="3161" y="973"/>
                    <a:pt x="3177" y="941"/>
                    <a:pt x="3204" y="896"/>
                  </a:cubicBezTo>
                  <a:cubicBezTo>
                    <a:pt x="3230" y="853"/>
                    <a:pt x="3260" y="792"/>
                    <a:pt x="3172" y="779"/>
                  </a:cubicBezTo>
                  <a:lnTo>
                    <a:pt x="3212" y="768"/>
                  </a:lnTo>
                  <a:cubicBezTo>
                    <a:pt x="3172" y="755"/>
                    <a:pt x="3138" y="744"/>
                    <a:pt x="3161" y="707"/>
                  </a:cubicBezTo>
                  <a:cubicBezTo>
                    <a:pt x="3169" y="707"/>
                    <a:pt x="3180" y="702"/>
                    <a:pt x="3191" y="702"/>
                  </a:cubicBezTo>
                  <a:cubicBezTo>
                    <a:pt x="3286" y="543"/>
                    <a:pt x="3076" y="556"/>
                    <a:pt x="3026" y="503"/>
                  </a:cubicBezTo>
                  <a:lnTo>
                    <a:pt x="3084" y="455"/>
                  </a:lnTo>
                  <a:lnTo>
                    <a:pt x="3084" y="455"/>
                  </a:lnTo>
                  <a:cubicBezTo>
                    <a:pt x="3073" y="459"/>
                    <a:pt x="3062" y="461"/>
                    <a:pt x="3053" y="461"/>
                  </a:cubicBezTo>
                  <a:cubicBezTo>
                    <a:pt x="2992" y="461"/>
                    <a:pt x="2980" y="378"/>
                    <a:pt x="2920" y="378"/>
                  </a:cubicBezTo>
                  <a:cubicBezTo>
                    <a:pt x="2919" y="378"/>
                    <a:pt x="2918" y="378"/>
                    <a:pt x="2917" y="378"/>
                  </a:cubicBezTo>
                  <a:lnTo>
                    <a:pt x="2938" y="349"/>
                  </a:lnTo>
                  <a:lnTo>
                    <a:pt x="2938" y="349"/>
                  </a:lnTo>
                  <a:lnTo>
                    <a:pt x="2888" y="375"/>
                  </a:lnTo>
                  <a:lnTo>
                    <a:pt x="2888" y="375"/>
                  </a:lnTo>
                  <a:lnTo>
                    <a:pt x="2928" y="314"/>
                  </a:lnTo>
                  <a:cubicBezTo>
                    <a:pt x="2864" y="266"/>
                    <a:pt x="2774" y="290"/>
                    <a:pt x="2707" y="272"/>
                  </a:cubicBezTo>
                  <a:lnTo>
                    <a:pt x="2739" y="213"/>
                  </a:lnTo>
                  <a:lnTo>
                    <a:pt x="2739" y="213"/>
                  </a:lnTo>
                  <a:cubicBezTo>
                    <a:pt x="2715" y="231"/>
                    <a:pt x="2695" y="238"/>
                    <a:pt x="2677" y="238"/>
                  </a:cubicBezTo>
                  <a:cubicBezTo>
                    <a:pt x="2626" y="238"/>
                    <a:pt x="2597" y="180"/>
                    <a:pt x="2546" y="180"/>
                  </a:cubicBezTo>
                  <a:cubicBezTo>
                    <a:pt x="2539" y="180"/>
                    <a:pt x="2532" y="182"/>
                    <a:pt x="2524" y="184"/>
                  </a:cubicBezTo>
                  <a:lnTo>
                    <a:pt x="2537" y="163"/>
                  </a:lnTo>
                  <a:cubicBezTo>
                    <a:pt x="2484" y="137"/>
                    <a:pt x="2427" y="127"/>
                    <a:pt x="2370" y="127"/>
                  </a:cubicBezTo>
                  <a:cubicBezTo>
                    <a:pt x="2256" y="127"/>
                    <a:pt x="2138" y="164"/>
                    <a:pt x="2027" y="181"/>
                  </a:cubicBezTo>
                  <a:cubicBezTo>
                    <a:pt x="2027" y="173"/>
                    <a:pt x="2035" y="157"/>
                    <a:pt x="2038" y="150"/>
                  </a:cubicBezTo>
                  <a:lnTo>
                    <a:pt x="2038" y="150"/>
                  </a:lnTo>
                  <a:cubicBezTo>
                    <a:pt x="2026" y="167"/>
                    <a:pt x="2014" y="204"/>
                    <a:pt x="2006" y="204"/>
                  </a:cubicBezTo>
                  <a:cubicBezTo>
                    <a:pt x="2005" y="204"/>
                    <a:pt x="2004" y="203"/>
                    <a:pt x="2003" y="203"/>
                  </a:cubicBezTo>
                  <a:cubicBezTo>
                    <a:pt x="2003" y="189"/>
                    <a:pt x="2009" y="173"/>
                    <a:pt x="2014" y="168"/>
                  </a:cubicBezTo>
                  <a:cubicBezTo>
                    <a:pt x="2008" y="137"/>
                    <a:pt x="1998" y="127"/>
                    <a:pt x="1985" y="127"/>
                  </a:cubicBezTo>
                  <a:cubicBezTo>
                    <a:pt x="1961" y="127"/>
                    <a:pt x="1930" y="162"/>
                    <a:pt x="1910" y="162"/>
                  </a:cubicBezTo>
                  <a:cubicBezTo>
                    <a:pt x="1901" y="162"/>
                    <a:pt x="1895" y="156"/>
                    <a:pt x="1892" y="136"/>
                  </a:cubicBezTo>
                  <a:cubicBezTo>
                    <a:pt x="1881" y="147"/>
                    <a:pt x="1873" y="192"/>
                    <a:pt x="1876" y="227"/>
                  </a:cubicBezTo>
                  <a:cubicBezTo>
                    <a:pt x="1748" y="242"/>
                    <a:pt x="1613" y="261"/>
                    <a:pt x="1507" y="357"/>
                  </a:cubicBezTo>
                  <a:cubicBezTo>
                    <a:pt x="1499" y="343"/>
                    <a:pt x="1496" y="314"/>
                    <a:pt x="1493" y="277"/>
                  </a:cubicBezTo>
                  <a:cubicBezTo>
                    <a:pt x="1438" y="400"/>
                    <a:pt x="1379" y="418"/>
                    <a:pt x="1317" y="418"/>
                  </a:cubicBezTo>
                  <a:cubicBezTo>
                    <a:pt x="1292" y="418"/>
                    <a:pt x="1266" y="415"/>
                    <a:pt x="1239" y="415"/>
                  </a:cubicBezTo>
                  <a:cubicBezTo>
                    <a:pt x="1233" y="415"/>
                    <a:pt x="1228" y="415"/>
                    <a:pt x="1223" y="415"/>
                  </a:cubicBezTo>
                  <a:cubicBezTo>
                    <a:pt x="1236" y="458"/>
                    <a:pt x="1249" y="458"/>
                    <a:pt x="1257" y="505"/>
                  </a:cubicBezTo>
                  <a:cubicBezTo>
                    <a:pt x="1262" y="511"/>
                    <a:pt x="1267" y="514"/>
                    <a:pt x="1270" y="514"/>
                  </a:cubicBezTo>
                  <a:cubicBezTo>
                    <a:pt x="1288" y="514"/>
                    <a:pt x="1280" y="436"/>
                    <a:pt x="1298" y="436"/>
                  </a:cubicBezTo>
                  <a:cubicBezTo>
                    <a:pt x="1302" y="436"/>
                    <a:pt x="1309" y="441"/>
                    <a:pt x="1318" y="455"/>
                  </a:cubicBezTo>
                  <a:lnTo>
                    <a:pt x="1326" y="497"/>
                  </a:lnTo>
                  <a:cubicBezTo>
                    <a:pt x="1328" y="499"/>
                    <a:pt x="1330" y="500"/>
                    <a:pt x="1331" y="500"/>
                  </a:cubicBezTo>
                  <a:cubicBezTo>
                    <a:pt x="1342" y="500"/>
                    <a:pt x="1317" y="427"/>
                    <a:pt x="1324" y="427"/>
                  </a:cubicBezTo>
                  <a:lnTo>
                    <a:pt x="1324" y="427"/>
                  </a:lnTo>
                  <a:cubicBezTo>
                    <a:pt x="1326" y="427"/>
                    <a:pt x="1329" y="431"/>
                    <a:pt x="1334" y="439"/>
                  </a:cubicBezTo>
                  <a:cubicBezTo>
                    <a:pt x="1350" y="474"/>
                    <a:pt x="1347" y="495"/>
                    <a:pt x="1350" y="497"/>
                  </a:cubicBezTo>
                  <a:cubicBezTo>
                    <a:pt x="1385" y="471"/>
                    <a:pt x="1430" y="503"/>
                    <a:pt x="1454" y="391"/>
                  </a:cubicBezTo>
                  <a:cubicBezTo>
                    <a:pt x="1462" y="430"/>
                    <a:pt x="1472" y="435"/>
                    <a:pt x="1482" y="435"/>
                  </a:cubicBezTo>
                  <a:cubicBezTo>
                    <a:pt x="1485" y="435"/>
                    <a:pt x="1489" y="435"/>
                    <a:pt x="1493" y="435"/>
                  </a:cubicBezTo>
                  <a:cubicBezTo>
                    <a:pt x="1504" y="435"/>
                    <a:pt x="1514" y="440"/>
                    <a:pt x="1525" y="479"/>
                  </a:cubicBezTo>
                  <a:cubicBezTo>
                    <a:pt x="1533" y="439"/>
                    <a:pt x="1544" y="447"/>
                    <a:pt x="1544" y="383"/>
                  </a:cubicBezTo>
                  <a:cubicBezTo>
                    <a:pt x="1576" y="392"/>
                    <a:pt x="1609" y="395"/>
                    <a:pt x="1643" y="395"/>
                  </a:cubicBezTo>
                  <a:cubicBezTo>
                    <a:pt x="1739" y="395"/>
                    <a:pt x="1841" y="369"/>
                    <a:pt x="1944" y="369"/>
                  </a:cubicBezTo>
                  <a:cubicBezTo>
                    <a:pt x="1976" y="369"/>
                    <a:pt x="2008" y="371"/>
                    <a:pt x="2041" y="378"/>
                  </a:cubicBezTo>
                  <a:cubicBezTo>
                    <a:pt x="2072" y="332"/>
                    <a:pt x="2099" y="316"/>
                    <a:pt x="2123" y="316"/>
                  </a:cubicBezTo>
                  <a:cubicBezTo>
                    <a:pt x="2183" y="316"/>
                    <a:pt x="2229" y="414"/>
                    <a:pt x="2294" y="414"/>
                  </a:cubicBezTo>
                  <a:cubicBezTo>
                    <a:pt x="2301" y="414"/>
                    <a:pt x="2309" y="413"/>
                    <a:pt x="2317" y="410"/>
                  </a:cubicBezTo>
                  <a:lnTo>
                    <a:pt x="2317" y="410"/>
                  </a:lnTo>
                  <a:cubicBezTo>
                    <a:pt x="2314" y="418"/>
                    <a:pt x="2314" y="423"/>
                    <a:pt x="2311" y="428"/>
                  </a:cubicBezTo>
                  <a:cubicBezTo>
                    <a:pt x="2335" y="407"/>
                    <a:pt x="2363" y="396"/>
                    <a:pt x="2387" y="396"/>
                  </a:cubicBezTo>
                  <a:cubicBezTo>
                    <a:pt x="2406" y="396"/>
                    <a:pt x="2424" y="403"/>
                    <a:pt x="2436" y="418"/>
                  </a:cubicBezTo>
                  <a:lnTo>
                    <a:pt x="2489" y="351"/>
                  </a:lnTo>
                  <a:cubicBezTo>
                    <a:pt x="2574" y="466"/>
                    <a:pt x="2662" y="519"/>
                    <a:pt x="2750" y="574"/>
                  </a:cubicBezTo>
                  <a:cubicBezTo>
                    <a:pt x="2832" y="628"/>
                    <a:pt x="2914" y="689"/>
                    <a:pt x="2936" y="784"/>
                  </a:cubicBezTo>
                  <a:cubicBezTo>
                    <a:pt x="2973" y="883"/>
                    <a:pt x="2954" y="978"/>
                    <a:pt x="2954" y="1071"/>
                  </a:cubicBezTo>
                  <a:cubicBezTo>
                    <a:pt x="2954" y="1164"/>
                    <a:pt x="2978" y="1260"/>
                    <a:pt x="3076" y="1406"/>
                  </a:cubicBezTo>
                  <a:cubicBezTo>
                    <a:pt x="3058" y="1403"/>
                    <a:pt x="3047" y="1403"/>
                    <a:pt x="3042" y="1395"/>
                  </a:cubicBezTo>
                  <a:lnTo>
                    <a:pt x="3042" y="1395"/>
                  </a:lnTo>
                  <a:cubicBezTo>
                    <a:pt x="3066" y="1472"/>
                    <a:pt x="2983" y="1525"/>
                    <a:pt x="3005" y="1597"/>
                  </a:cubicBezTo>
                  <a:lnTo>
                    <a:pt x="2986" y="1592"/>
                  </a:lnTo>
                  <a:lnTo>
                    <a:pt x="2986" y="1592"/>
                  </a:lnTo>
                  <a:cubicBezTo>
                    <a:pt x="3037" y="1690"/>
                    <a:pt x="2997" y="1772"/>
                    <a:pt x="2952" y="1836"/>
                  </a:cubicBezTo>
                  <a:cubicBezTo>
                    <a:pt x="2904" y="1902"/>
                    <a:pt x="2861" y="1945"/>
                    <a:pt x="2840" y="2057"/>
                  </a:cubicBezTo>
                  <a:cubicBezTo>
                    <a:pt x="2776" y="2091"/>
                    <a:pt x="2705" y="2115"/>
                    <a:pt x="2625" y="2120"/>
                  </a:cubicBezTo>
                  <a:cubicBezTo>
                    <a:pt x="2617" y="2121"/>
                    <a:pt x="2609" y="2121"/>
                    <a:pt x="2602" y="2121"/>
                  </a:cubicBezTo>
                  <a:cubicBezTo>
                    <a:pt x="2489" y="2121"/>
                    <a:pt x="2358" y="2071"/>
                    <a:pt x="2221" y="2049"/>
                  </a:cubicBezTo>
                  <a:lnTo>
                    <a:pt x="2234" y="2014"/>
                  </a:lnTo>
                  <a:lnTo>
                    <a:pt x="2234" y="2014"/>
                  </a:lnTo>
                  <a:cubicBezTo>
                    <a:pt x="2232" y="2014"/>
                    <a:pt x="2229" y="2014"/>
                    <a:pt x="2226" y="2014"/>
                  </a:cubicBezTo>
                  <a:cubicBezTo>
                    <a:pt x="2126" y="2014"/>
                    <a:pt x="2046" y="1968"/>
                    <a:pt x="1948" y="1937"/>
                  </a:cubicBezTo>
                  <a:cubicBezTo>
                    <a:pt x="1892" y="1918"/>
                    <a:pt x="1832" y="1904"/>
                    <a:pt x="1775" y="1904"/>
                  </a:cubicBezTo>
                  <a:cubicBezTo>
                    <a:pt x="1735" y="1904"/>
                    <a:pt x="1696" y="1911"/>
                    <a:pt x="1661" y="1929"/>
                  </a:cubicBezTo>
                  <a:cubicBezTo>
                    <a:pt x="1645" y="1925"/>
                    <a:pt x="1630" y="1923"/>
                    <a:pt x="1615" y="1923"/>
                  </a:cubicBezTo>
                  <a:cubicBezTo>
                    <a:pt x="1533" y="1923"/>
                    <a:pt x="1466" y="1980"/>
                    <a:pt x="1387" y="2025"/>
                  </a:cubicBezTo>
                  <a:cubicBezTo>
                    <a:pt x="1338" y="2054"/>
                    <a:pt x="1280" y="2077"/>
                    <a:pt x="1225" y="2077"/>
                  </a:cubicBezTo>
                  <a:cubicBezTo>
                    <a:pt x="1181" y="2077"/>
                    <a:pt x="1139" y="2062"/>
                    <a:pt x="1106" y="2025"/>
                  </a:cubicBezTo>
                  <a:cubicBezTo>
                    <a:pt x="1091" y="1959"/>
                    <a:pt x="1059" y="1945"/>
                    <a:pt x="1017" y="1945"/>
                  </a:cubicBezTo>
                  <a:cubicBezTo>
                    <a:pt x="990" y="1945"/>
                    <a:pt x="959" y="1951"/>
                    <a:pt x="925" y="1953"/>
                  </a:cubicBezTo>
                  <a:cubicBezTo>
                    <a:pt x="908" y="1956"/>
                    <a:pt x="890" y="1957"/>
                    <a:pt x="873" y="1957"/>
                  </a:cubicBezTo>
                  <a:cubicBezTo>
                    <a:pt x="808" y="1957"/>
                    <a:pt x="752" y="1933"/>
                    <a:pt x="768" y="1847"/>
                  </a:cubicBezTo>
                  <a:cubicBezTo>
                    <a:pt x="782" y="1663"/>
                    <a:pt x="755" y="1586"/>
                    <a:pt x="678" y="1515"/>
                  </a:cubicBezTo>
                  <a:cubicBezTo>
                    <a:pt x="606" y="1446"/>
                    <a:pt x="489" y="1377"/>
                    <a:pt x="391" y="1260"/>
                  </a:cubicBezTo>
                  <a:cubicBezTo>
                    <a:pt x="428" y="1146"/>
                    <a:pt x="396" y="1039"/>
                    <a:pt x="396" y="920"/>
                  </a:cubicBezTo>
                  <a:cubicBezTo>
                    <a:pt x="396" y="803"/>
                    <a:pt x="431" y="681"/>
                    <a:pt x="574" y="638"/>
                  </a:cubicBezTo>
                  <a:cubicBezTo>
                    <a:pt x="543" y="561"/>
                    <a:pt x="609" y="535"/>
                    <a:pt x="683" y="527"/>
                  </a:cubicBezTo>
                  <a:cubicBezTo>
                    <a:pt x="758" y="516"/>
                    <a:pt x="835" y="524"/>
                    <a:pt x="856" y="476"/>
                  </a:cubicBezTo>
                  <a:lnTo>
                    <a:pt x="821" y="447"/>
                  </a:lnTo>
                  <a:lnTo>
                    <a:pt x="821" y="447"/>
                  </a:lnTo>
                  <a:cubicBezTo>
                    <a:pt x="837" y="457"/>
                    <a:pt x="847" y="461"/>
                    <a:pt x="854" y="461"/>
                  </a:cubicBezTo>
                  <a:cubicBezTo>
                    <a:pt x="888" y="461"/>
                    <a:pt x="825" y="346"/>
                    <a:pt x="851" y="346"/>
                  </a:cubicBezTo>
                  <a:cubicBezTo>
                    <a:pt x="859" y="346"/>
                    <a:pt x="877" y="358"/>
                    <a:pt x="909" y="389"/>
                  </a:cubicBezTo>
                  <a:lnTo>
                    <a:pt x="912" y="397"/>
                  </a:lnTo>
                  <a:cubicBezTo>
                    <a:pt x="920" y="405"/>
                    <a:pt x="926" y="408"/>
                    <a:pt x="928" y="408"/>
                  </a:cubicBezTo>
                  <a:cubicBezTo>
                    <a:pt x="946" y="408"/>
                    <a:pt x="847" y="246"/>
                    <a:pt x="864" y="246"/>
                  </a:cubicBezTo>
                  <a:cubicBezTo>
                    <a:pt x="866" y="246"/>
                    <a:pt x="873" y="251"/>
                    <a:pt x="885" y="264"/>
                  </a:cubicBezTo>
                  <a:lnTo>
                    <a:pt x="859" y="219"/>
                  </a:lnTo>
                  <a:cubicBezTo>
                    <a:pt x="861" y="215"/>
                    <a:pt x="863" y="213"/>
                    <a:pt x="865" y="213"/>
                  </a:cubicBezTo>
                  <a:cubicBezTo>
                    <a:pt x="879" y="213"/>
                    <a:pt x="898" y="267"/>
                    <a:pt x="922" y="272"/>
                  </a:cubicBezTo>
                  <a:cubicBezTo>
                    <a:pt x="925" y="262"/>
                    <a:pt x="882" y="203"/>
                    <a:pt x="895" y="203"/>
                  </a:cubicBezTo>
                  <a:cubicBezTo>
                    <a:pt x="896" y="203"/>
                    <a:pt x="898" y="204"/>
                    <a:pt x="901" y="205"/>
                  </a:cubicBezTo>
                  <a:cubicBezTo>
                    <a:pt x="937" y="259"/>
                    <a:pt x="953" y="274"/>
                    <a:pt x="963" y="274"/>
                  </a:cubicBezTo>
                  <a:cubicBezTo>
                    <a:pt x="975" y="274"/>
                    <a:pt x="976" y="253"/>
                    <a:pt x="987" y="253"/>
                  </a:cubicBezTo>
                  <a:cubicBezTo>
                    <a:pt x="996" y="253"/>
                    <a:pt x="1014" y="271"/>
                    <a:pt x="1055" y="341"/>
                  </a:cubicBezTo>
                  <a:cubicBezTo>
                    <a:pt x="1045" y="346"/>
                    <a:pt x="1114" y="412"/>
                    <a:pt x="1119" y="468"/>
                  </a:cubicBezTo>
                  <a:cubicBezTo>
                    <a:pt x="1122" y="472"/>
                    <a:pt x="1125" y="474"/>
                    <a:pt x="1128" y="474"/>
                  </a:cubicBezTo>
                  <a:cubicBezTo>
                    <a:pt x="1141" y="474"/>
                    <a:pt x="1147" y="442"/>
                    <a:pt x="1108" y="370"/>
                  </a:cubicBezTo>
                  <a:cubicBezTo>
                    <a:pt x="1060" y="274"/>
                    <a:pt x="1034" y="181"/>
                    <a:pt x="973" y="120"/>
                  </a:cubicBezTo>
                  <a:lnTo>
                    <a:pt x="973" y="120"/>
                  </a:lnTo>
                  <a:lnTo>
                    <a:pt x="1005" y="192"/>
                  </a:lnTo>
                  <a:cubicBezTo>
                    <a:pt x="960" y="128"/>
                    <a:pt x="981" y="163"/>
                    <a:pt x="949" y="112"/>
                  </a:cubicBezTo>
                  <a:cubicBezTo>
                    <a:pt x="947" y="113"/>
                    <a:pt x="946" y="113"/>
                    <a:pt x="944" y="113"/>
                  </a:cubicBezTo>
                  <a:cubicBezTo>
                    <a:pt x="907" y="113"/>
                    <a:pt x="849" y="24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2995450" y="3091950"/>
              <a:ext cx="50" cy="150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2" y="0"/>
                  </a:moveTo>
                  <a:cubicBezTo>
                    <a:pt x="2" y="0"/>
                    <a:pt x="1" y="2"/>
                    <a:pt x="0" y="3"/>
                  </a:cubicBezTo>
                  <a:lnTo>
                    <a:pt x="0" y="6"/>
                  </a:ln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2964625" y="3087650"/>
              <a:ext cx="425" cy="200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8" y="0"/>
                  </a:moveTo>
                  <a:cubicBezTo>
                    <a:pt x="6" y="0"/>
                    <a:pt x="4" y="2"/>
                    <a:pt x="1" y="2"/>
                  </a:cubicBezTo>
                  <a:cubicBezTo>
                    <a:pt x="6" y="2"/>
                    <a:pt x="11" y="5"/>
                    <a:pt x="17" y="8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3013225" y="3042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3012900" y="3042075"/>
              <a:ext cx="350" cy="300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1" y="1"/>
                  </a:moveTo>
                  <a:cubicBezTo>
                    <a:pt x="8" y="8"/>
                    <a:pt x="11" y="11"/>
                    <a:pt x="11" y="11"/>
                  </a:cubicBezTo>
                  <a:lnTo>
                    <a:pt x="14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3012775" y="3041825"/>
              <a:ext cx="425" cy="475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lnTo>
                    <a:pt x="3" y="5"/>
                  </a:lnTo>
                  <a:cubicBezTo>
                    <a:pt x="3" y="4"/>
                    <a:pt x="2" y="2"/>
                    <a:pt x="0" y="0"/>
                  </a:cubicBezTo>
                  <a:close/>
                  <a:moveTo>
                    <a:pt x="3" y="5"/>
                  </a:moveTo>
                  <a:cubicBezTo>
                    <a:pt x="8" y="12"/>
                    <a:pt x="0" y="3"/>
                    <a:pt x="16" y="19"/>
                  </a:cubicBezTo>
                  <a:cubicBezTo>
                    <a:pt x="11" y="13"/>
                    <a:pt x="6" y="9"/>
                    <a:pt x="3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3015850" y="3043475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1"/>
                  </a:moveTo>
                  <a:cubicBezTo>
                    <a:pt x="7" y="1"/>
                    <a:pt x="5" y="1"/>
                    <a:pt x="3" y="2"/>
                  </a:cubicBezTo>
                  <a:lnTo>
                    <a:pt x="3" y="2"/>
                  </a:lnTo>
                  <a:cubicBezTo>
                    <a:pt x="4" y="2"/>
                    <a:pt x="5" y="1"/>
                    <a:pt x="7" y="1"/>
                  </a:cubicBezTo>
                  <a:close/>
                  <a:moveTo>
                    <a:pt x="3" y="2"/>
                  </a:moveTo>
                  <a:cubicBezTo>
                    <a:pt x="1" y="3"/>
                    <a:pt x="0" y="3"/>
                    <a:pt x="2" y="3"/>
                  </a:cubicBezTo>
                  <a:cubicBezTo>
                    <a:pt x="2" y="3"/>
                    <a:pt x="3" y="3"/>
                    <a:pt x="3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2984150" y="3026775"/>
              <a:ext cx="41100" cy="38050"/>
            </a:xfrm>
            <a:custGeom>
              <a:avLst/>
              <a:gdLst/>
              <a:ahLst/>
              <a:cxnLst/>
              <a:rect l="l" t="t" r="r" b="b"/>
              <a:pathLst>
                <a:path w="1644" h="1522" extrusionOk="0">
                  <a:moveTo>
                    <a:pt x="1174" y="164"/>
                  </a:moveTo>
                  <a:cubicBezTo>
                    <a:pt x="1174" y="164"/>
                    <a:pt x="1174" y="165"/>
                    <a:pt x="1174" y="165"/>
                  </a:cubicBezTo>
                  <a:lnTo>
                    <a:pt x="1174" y="165"/>
                  </a:lnTo>
                  <a:cubicBezTo>
                    <a:pt x="1174" y="165"/>
                    <a:pt x="1174" y="164"/>
                    <a:pt x="1174" y="164"/>
                  </a:cubicBezTo>
                  <a:close/>
                  <a:moveTo>
                    <a:pt x="1161" y="623"/>
                  </a:moveTo>
                  <a:cubicBezTo>
                    <a:pt x="1161" y="623"/>
                    <a:pt x="1162" y="624"/>
                    <a:pt x="1163" y="626"/>
                  </a:cubicBezTo>
                  <a:lnTo>
                    <a:pt x="1163" y="626"/>
                  </a:lnTo>
                  <a:cubicBezTo>
                    <a:pt x="1162" y="625"/>
                    <a:pt x="1162" y="624"/>
                    <a:pt x="1161" y="623"/>
                  </a:cubicBezTo>
                  <a:close/>
                  <a:moveTo>
                    <a:pt x="1163" y="626"/>
                  </a:moveTo>
                  <a:cubicBezTo>
                    <a:pt x="1163" y="627"/>
                    <a:pt x="1163" y="628"/>
                    <a:pt x="1165" y="629"/>
                  </a:cubicBezTo>
                  <a:lnTo>
                    <a:pt x="1165" y="629"/>
                  </a:lnTo>
                  <a:cubicBezTo>
                    <a:pt x="1164" y="628"/>
                    <a:pt x="1163" y="627"/>
                    <a:pt x="1163" y="626"/>
                  </a:cubicBezTo>
                  <a:close/>
                  <a:moveTo>
                    <a:pt x="1165" y="629"/>
                  </a:moveTo>
                  <a:lnTo>
                    <a:pt x="1165" y="629"/>
                  </a:lnTo>
                  <a:cubicBezTo>
                    <a:pt x="1165" y="630"/>
                    <a:pt x="1166" y="632"/>
                    <a:pt x="1166" y="633"/>
                  </a:cubicBezTo>
                  <a:lnTo>
                    <a:pt x="1166" y="633"/>
                  </a:lnTo>
                  <a:cubicBezTo>
                    <a:pt x="1166" y="631"/>
                    <a:pt x="1166" y="631"/>
                    <a:pt x="1166" y="631"/>
                  </a:cubicBezTo>
                  <a:cubicBezTo>
                    <a:pt x="1166" y="631"/>
                    <a:pt x="1165" y="630"/>
                    <a:pt x="1165" y="629"/>
                  </a:cubicBezTo>
                  <a:close/>
                  <a:moveTo>
                    <a:pt x="1180" y="685"/>
                  </a:moveTo>
                  <a:cubicBezTo>
                    <a:pt x="1180" y="691"/>
                    <a:pt x="1181" y="696"/>
                    <a:pt x="1182" y="700"/>
                  </a:cubicBezTo>
                  <a:lnTo>
                    <a:pt x="1182" y="695"/>
                  </a:lnTo>
                  <a:cubicBezTo>
                    <a:pt x="1181" y="690"/>
                    <a:pt x="1181" y="687"/>
                    <a:pt x="1180" y="685"/>
                  </a:cubicBezTo>
                  <a:close/>
                  <a:moveTo>
                    <a:pt x="255" y="852"/>
                  </a:moveTo>
                  <a:cubicBezTo>
                    <a:pt x="255" y="852"/>
                    <a:pt x="256" y="852"/>
                    <a:pt x="257" y="853"/>
                  </a:cubicBezTo>
                  <a:lnTo>
                    <a:pt x="257" y="853"/>
                  </a:lnTo>
                  <a:cubicBezTo>
                    <a:pt x="256" y="852"/>
                    <a:pt x="256" y="852"/>
                    <a:pt x="255" y="852"/>
                  </a:cubicBezTo>
                  <a:close/>
                  <a:moveTo>
                    <a:pt x="99" y="1001"/>
                  </a:moveTo>
                  <a:cubicBezTo>
                    <a:pt x="97" y="1002"/>
                    <a:pt x="97" y="1004"/>
                    <a:pt x="99" y="1004"/>
                  </a:cubicBezTo>
                  <a:lnTo>
                    <a:pt x="99" y="1004"/>
                  </a:lnTo>
                  <a:cubicBezTo>
                    <a:pt x="99" y="1003"/>
                    <a:pt x="99" y="1002"/>
                    <a:pt x="99" y="1001"/>
                  </a:cubicBezTo>
                  <a:close/>
                  <a:moveTo>
                    <a:pt x="848" y="0"/>
                  </a:moveTo>
                  <a:cubicBezTo>
                    <a:pt x="837" y="0"/>
                    <a:pt x="829" y="73"/>
                    <a:pt x="818" y="73"/>
                  </a:cubicBezTo>
                  <a:cubicBezTo>
                    <a:pt x="812" y="73"/>
                    <a:pt x="805" y="55"/>
                    <a:pt x="797" y="2"/>
                  </a:cubicBezTo>
                  <a:lnTo>
                    <a:pt x="797" y="2"/>
                  </a:lnTo>
                  <a:cubicBezTo>
                    <a:pt x="799" y="50"/>
                    <a:pt x="793" y="62"/>
                    <a:pt x="785" y="62"/>
                  </a:cubicBezTo>
                  <a:cubicBezTo>
                    <a:pt x="777" y="62"/>
                    <a:pt x="767" y="52"/>
                    <a:pt x="759" y="52"/>
                  </a:cubicBezTo>
                  <a:cubicBezTo>
                    <a:pt x="749" y="52"/>
                    <a:pt x="741" y="67"/>
                    <a:pt x="742" y="132"/>
                  </a:cubicBezTo>
                  <a:cubicBezTo>
                    <a:pt x="734" y="100"/>
                    <a:pt x="728" y="71"/>
                    <a:pt x="728" y="44"/>
                  </a:cubicBezTo>
                  <a:cubicBezTo>
                    <a:pt x="726" y="44"/>
                    <a:pt x="725" y="45"/>
                    <a:pt x="723" y="45"/>
                  </a:cubicBezTo>
                  <a:cubicBezTo>
                    <a:pt x="676" y="45"/>
                    <a:pt x="620" y="17"/>
                    <a:pt x="575" y="17"/>
                  </a:cubicBezTo>
                  <a:cubicBezTo>
                    <a:pt x="570" y="17"/>
                    <a:pt x="566" y="17"/>
                    <a:pt x="561" y="18"/>
                  </a:cubicBezTo>
                  <a:cubicBezTo>
                    <a:pt x="572" y="148"/>
                    <a:pt x="444" y="2"/>
                    <a:pt x="492" y="175"/>
                  </a:cubicBezTo>
                  <a:cubicBezTo>
                    <a:pt x="472" y="163"/>
                    <a:pt x="438" y="146"/>
                    <a:pt x="414" y="146"/>
                  </a:cubicBezTo>
                  <a:cubicBezTo>
                    <a:pt x="393" y="146"/>
                    <a:pt x="378" y="158"/>
                    <a:pt x="383" y="196"/>
                  </a:cubicBezTo>
                  <a:lnTo>
                    <a:pt x="372" y="175"/>
                  </a:lnTo>
                  <a:cubicBezTo>
                    <a:pt x="343" y="206"/>
                    <a:pt x="306" y="252"/>
                    <a:pt x="367" y="350"/>
                  </a:cubicBezTo>
                  <a:cubicBezTo>
                    <a:pt x="240" y="236"/>
                    <a:pt x="247" y="273"/>
                    <a:pt x="194" y="252"/>
                  </a:cubicBezTo>
                  <a:lnTo>
                    <a:pt x="194" y="252"/>
                  </a:lnTo>
                  <a:cubicBezTo>
                    <a:pt x="234" y="326"/>
                    <a:pt x="178" y="355"/>
                    <a:pt x="216" y="429"/>
                  </a:cubicBezTo>
                  <a:cubicBezTo>
                    <a:pt x="202" y="423"/>
                    <a:pt x="195" y="420"/>
                    <a:pt x="190" y="420"/>
                  </a:cubicBezTo>
                  <a:cubicBezTo>
                    <a:pt x="177" y="420"/>
                    <a:pt x="189" y="440"/>
                    <a:pt x="175" y="440"/>
                  </a:cubicBezTo>
                  <a:cubicBezTo>
                    <a:pt x="168" y="440"/>
                    <a:pt x="154" y="436"/>
                    <a:pt x="128" y="422"/>
                  </a:cubicBezTo>
                  <a:lnTo>
                    <a:pt x="128" y="422"/>
                  </a:lnTo>
                  <a:cubicBezTo>
                    <a:pt x="155" y="464"/>
                    <a:pt x="173" y="499"/>
                    <a:pt x="184" y="530"/>
                  </a:cubicBezTo>
                  <a:cubicBezTo>
                    <a:pt x="229" y="650"/>
                    <a:pt x="139" y="703"/>
                    <a:pt x="9" y="817"/>
                  </a:cubicBezTo>
                  <a:lnTo>
                    <a:pt x="9" y="817"/>
                  </a:lnTo>
                  <a:cubicBezTo>
                    <a:pt x="6" y="816"/>
                    <a:pt x="3" y="815"/>
                    <a:pt x="0" y="815"/>
                  </a:cubicBezTo>
                  <a:lnTo>
                    <a:pt x="0" y="815"/>
                  </a:lnTo>
                  <a:lnTo>
                    <a:pt x="8" y="817"/>
                  </a:lnTo>
                  <a:cubicBezTo>
                    <a:pt x="9" y="817"/>
                    <a:pt x="9" y="817"/>
                    <a:pt x="9" y="817"/>
                  </a:cubicBezTo>
                  <a:lnTo>
                    <a:pt x="9" y="817"/>
                  </a:lnTo>
                  <a:cubicBezTo>
                    <a:pt x="74" y="834"/>
                    <a:pt x="206" y="847"/>
                    <a:pt x="282" y="852"/>
                  </a:cubicBezTo>
                  <a:cubicBezTo>
                    <a:pt x="277" y="852"/>
                    <a:pt x="267" y="853"/>
                    <a:pt x="261" y="853"/>
                  </a:cubicBezTo>
                  <a:cubicBezTo>
                    <a:pt x="259" y="853"/>
                    <a:pt x="258" y="853"/>
                    <a:pt x="257" y="853"/>
                  </a:cubicBezTo>
                  <a:lnTo>
                    <a:pt x="257" y="853"/>
                  </a:lnTo>
                  <a:cubicBezTo>
                    <a:pt x="272" y="866"/>
                    <a:pt x="168" y="897"/>
                    <a:pt x="192" y="913"/>
                  </a:cubicBezTo>
                  <a:cubicBezTo>
                    <a:pt x="181" y="916"/>
                    <a:pt x="176" y="917"/>
                    <a:pt x="171" y="917"/>
                  </a:cubicBezTo>
                  <a:cubicBezTo>
                    <a:pt x="167" y="917"/>
                    <a:pt x="162" y="917"/>
                    <a:pt x="155" y="916"/>
                  </a:cubicBezTo>
                  <a:lnTo>
                    <a:pt x="155" y="916"/>
                  </a:lnTo>
                  <a:cubicBezTo>
                    <a:pt x="208" y="924"/>
                    <a:pt x="72" y="974"/>
                    <a:pt x="165" y="977"/>
                  </a:cubicBezTo>
                  <a:lnTo>
                    <a:pt x="136" y="985"/>
                  </a:lnTo>
                  <a:lnTo>
                    <a:pt x="181" y="987"/>
                  </a:lnTo>
                  <a:cubicBezTo>
                    <a:pt x="154" y="995"/>
                    <a:pt x="116" y="1004"/>
                    <a:pt x="102" y="1004"/>
                  </a:cubicBezTo>
                  <a:cubicBezTo>
                    <a:pt x="101" y="1004"/>
                    <a:pt x="100" y="1004"/>
                    <a:pt x="99" y="1004"/>
                  </a:cubicBezTo>
                  <a:lnTo>
                    <a:pt x="99" y="1004"/>
                  </a:lnTo>
                  <a:cubicBezTo>
                    <a:pt x="106" y="1098"/>
                    <a:pt x="179" y="1171"/>
                    <a:pt x="261" y="1218"/>
                  </a:cubicBezTo>
                  <a:cubicBezTo>
                    <a:pt x="340" y="1269"/>
                    <a:pt x="423" y="1295"/>
                    <a:pt x="476" y="1356"/>
                  </a:cubicBezTo>
                  <a:lnTo>
                    <a:pt x="449" y="1380"/>
                  </a:lnTo>
                  <a:cubicBezTo>
                    <a:pt x="471" y="1370"/>
                    <a:pt x="492" y="1359"/>
                    <a:pt x="513" y="1348"/>
                  </a:cubicBezTo>
                  <a:lnTo>
                    <a:pt x="513" y="1348"/>
                  </a:lnTo>
                  <a:cubicBezTo>
                    <a:pt x="502" y="1364"/>
                    <a:pt x="495" y="1370"/>
                    <a:pt x="489" y="1375"/>
                  </a:cubicBezTo>
                  <a:cubicBezTo>
                    <a:pt x="488" y="1406"/>
                    <a:pt x="503" y="1414"/>
                    <a:pt x="523" y="1414"/>
                  </a:cubicBezTo>
                  <a:cubicBezTo>
                    <a:pt x="542" y="1414"/>
                    <a:pt x="566" y="1407"/>
                    <a:pt x="584" y="1407"/>
                  </a:cubicBezTo>
                  <a:cubicBezTo>
                    <a:pt x="593" y="1407"/>
                    <a:pt x="601" y="1409"/>
                    <a:pt x="606" y="1415"/>
                  </a:cubicBezTo>
                  <a:cubicBezTo>
                    <a:pt x="598" y="1431"/>
                    <a:pt x="577" y="1463"/>
                    <a:pt x="572" y="1484"/>
                  </a:cubicBezTo>
                  <a:cubicBezTo>
                    <a:pt x="583" y="1470"/>
                    <a:pt x="591" y="1465"/>
                    <a:pt x="596" y="1465"/>
                  </a:cubicBezTo>
                  <a:cubicBezTo>
                    <a:pt x="611" y="1465"/>
                    <a:pt x="603" y="1515"/>
                    <a:pt x="612" y="1515"/>
                  </a:cubicBezTo>
                  <a:cubicBezTo>
                    <a:pt x="618" y="1515"/>
                    <a:pt x="630" y="1495"/>
                    <a:pt x="659" y="1433"/>
                  </a:cubicBezTo>
                  <a:lnTo>
                    <a:pt x="659" y="1433"/>
                  </a:lnTo>
                  <a:cubicBezTo>
                    <a:pt x="657" y="1444"/>
                    <a:pt x="641" y="1489"/>
                    <a:pt x="633" y="1505"/>
                  </a:cubicBezTo>
                  <a:cubicBezTo>
                    <a:pt x="674" y="1490"/>
                    <a:pt x="709" y="1484"/>
                    <a:pt x="741" y="1484"/>
                  </a:cubicBezTo>
                  <a:cubicBezTo>
                    <a:pt x="791" y="1484"/>
                    <a:pt x="833" y="1499"/>
                    <a:pt x="880" y="1521"/>
                  </a:cubicBezTo>
                  <a:cubicBezTo>
                    <a:pt x="943" y="1333"/>
                    <a:pt x="1015" y="1500"/>
                    <a:pt x="1050" y="1338"/>
                  </a:cubicBezTo>
                  <a:lnTo>
                    <a:pt x="1058" y="1375"/>
                  </a:lnTo>
                  <a:cubicBezTo>
                    <a:pt x="1072" y="1311"/>
                    <a:pt x="1102" y="1298"/>
                    <a:pt x="1135" y="1298"/>
                  </a:cubicBezTo>
                  <a:cubicBezTo>
                    <a:pt x="1157" y="1298"/>
                    <a:pt x="1180" y="1303"/>
                    <a:pt x="1202" y="1303"/>
                  </a:cubicBezTo>
                  <a:cubicBezTo>
                    <a:pt x="1222" y="1303"/>
                    <a:pt x="1241" y="1299"/>
                    <a:pt x="1257" y="1282"/>
                  </a:cubicBezTo>
                  <a:cubicBezTo>
                    <a:pt x="1291" y="1279"/>
                    <a:pt x="1286" y="1232"/>
                    <a:pt x="1307" y="1210"/>
                  </a:cubicBezTo>
                  <a:lnTo>
                    <a:pt x="1336" y="1250"/>
                  </a:lnTo>
                  <a:cubicBezTo>
                    <a:pt x="1315" y="1195"/>
                    <a:pt x="1324" y="1182"/>
                    <a:pt x="1345" y="1182"/>
                  </a:cubicBezTo>
                  <a:cubicBezTo>
                    <a:pt x="1358" y="1182"/>
                    <a:pt x="1375" y="1186"/>
                    <a:pt x="1392" y="1189"/>
                  </a:cubicBezTo>
                  <a:cubicBezTo>
                    <a:pt x="1404" y="1192"/>
                    <a:pt x="1416" y="1194"/>
                    <a:pt x="1427" y="1194"/>
                  </a:cubicBezTo>
                  <a:cubicBezTo>
                    <a:pt x="1456" y="1194"/>
                    <a:pt x="1473" y="1178"/>
                    <a:pt x="1429" y="1115"/>
                  </a:cubicBezTo>
                  <a:lnTo>
                    <a:pt x="1429" y="1115"/>
                  </a:lnTo>
                  <a:lnTo>
                    <a:pt x="1477" y="1157"/>
                  </a:lnTo>
                  <a:cubicBezTo>
                    <a:pt x="1406" y="1088"/>
                    <a:pt x="1528" y="1155"/>
                    <a:pt x="1387" y="1051"/>
                  </a:cubicBezTo>
                  <a:lnTo>
                    <a:pt x="1387" y="1051"/>
                  </a:lnTo>
                  <a:lnTo>
                    <a:pt x="1435" y="1075"/>
                  </a:lnTo>
                  <a:cubicBezTo>
                    <a:pt x="1370" y="1016"/>
                    <a:pt x="1373" y="1003"/>
                    <a:pt x="1395" y="1003"/>
                  </a:cubicBezTo>
                  <a:cubicBezTo>
                    <a:pt x="1413" y="1003"/>
                    <a:pt x="1443" y="1011"/>
                    <a:pt x="1461" y="1011"/>
                  </a:cubicBezTo>
                  <a:cubicBezTo>
                    <a:pt x="1480" y="1011"/>
                    <a:pt x="1487" y="1002"/>
                    <a:pt x="1453" y="966"/>
                  </a:cubicBezTo>
                  <a:lnTo>
                    <a:pt x="1453" y="966"/>
                  </a:lnTo>
                  <a:lnTo>
                    <a:pt x="1488" y="987"/>
                  </a:lnTo>
                  <a:cubicBezTo>
                    <a:pt x="1467" y="967"/>
                    <a:pt x="1453" y="948"/>
                    <a:pt x="1472" y="948"/>
                  </a:cubicBezTo>
                  <a:cubicBezTo>
                    <a:pt x="1475" y="948"/>
                    <a:pt x="1480" y="949"/>
                    <a:pt x="1485" y="950"/>
                  </a:cubicBezTo>
                  <a:cubicBezTo>
                    <a:pt x="1488" y="953"/>
                    <a:pt x="1501" y="958"/>
                    <a:pt x="1509" y="966"/>
                  </a:cubicBezTo>
                  <a:cubicBezTo>
                    <a:pt x="1527" y="969"/>
                    <a:pt x="1541" y="970"/>
                    <a:pt x="1552" y="970"/>
                  </a:cubicBezTo>
                  <a:cubicBezTo>
                    <a:pt x="1643" y="970"/>
                    <a:pt x="1524" y="881"/>
                    <a:pt x="1536" y="854"/>
                  </a:cubicBezTo>
                  <a:lnTo>
                    <a:pt x="1536" y="854"/>
                  </a:lnTo>
                  <a:lnTo>
                    <a:pt x="1607" y="878"/>
                  </a:lnTo>
                  <a:cubicBezTo>
                    <a:pt x="1525" y="839"/>
                    <a:pt x="1613" y="820"/>
                    <a:pt x="1576" y="788"/>
                  </a:cubicBezTo>
                  <a:lnTo>
                    <a:pt x="1576" y="788"/>
                  </a:lnTo>
                  <a:lnTo>
                    <a:pt x="1610" y="793"/>
                  </a:lnTo>
                  <a:lnTo>
                    <a:pt x="1562" y="777"/>
                  </a:lnTo>
                  <a:lnTo>
                    <a:pt x="1634" y="780"/>
                  </a:lnTo>
                  <a:cubicBezTo>
                    <a:pt x="1642" y="743"/>
                    <a:pt x="1578" y="711"/>
                    <a:pt x="1565" y="682"/>
                  </a:cubicBezTo>
                  <a:lnTo>
                    <a:pt x="1568" y="682"/>
                  </a:lnTo>
                  <a:lnTo>
                    <a:pt x="1631" y="677"/>
                  </a:lnTo>
                  <a:cubicBezTo>
                    <a:pt x="1512" y="663"/>
                    <a:pt x="1621" y="605"/>
                    <a:pt x="1560" y="586"/>
                  </a:cubicBezTo>
                  <a:lnTo>
                    <a:pt x="1583" y="581"/>
                  </a:lnTo>
                  <a:cubicBezTo>
                    <a:pt x="1581" y="536"/>
                    <a:pt x="1538" y="501"/>
                    <a:pt x="1491" y="488"/>
                  </a:cubicBezTo>
                  <a:cubicBezTo>
                    <a:pt x="1473" y="483"/>
                    <a:pt x="1455" y="481"/>
                    <a:pt x="1436" y="481"/>
                  </a:cubicBezTo>
                  <a:cubicBezTo>
                    <a:pt x="1405" y="481"/>
                    <a:pt x="1375" y="486"/>
                    <a:pt x="1350" y="488"/>
                  </a:cubicBezTo>
                  <a:cubicBezTo>
                    <a:pt x="1355" y="483"/>
                    <a:pt x="1366" y="469"/>
                    <a:pt x="1371" y="461"/>
                  </a:cubicBezTo>
                  <a:lnTo>
                    <a:pt x="1371" y="461"/>
                  </a:lnTo>
                  <a:cubicBezTo>
                    <a:pt x="1356" y="479"/>
                    <a:pt x="1335" y="507"/>
                    <a:pt x="1332" y="507"/>
                  </a:cubicBezTo>
                  <a:cubicBezTo>
                    <a:pt x="1331" y="507"/>
                    <a:pt x="1331" y="507"/>
                    <a:pt x="1331" y="507"/>
                  </a:cubicBezTo>
                  <a:cubicBezTo>
                    <a:pt x="1336" y="493"/>
                    <a:pt x="1347" y="483"/>
                    <a:pt x="1352" y="477"/>
                  </a:cubicBezTo>
                  <a:cubicBezTo>
                    <a:pt x="1364" y="447"/>
                    <a:pt x="1363" y="438"/>
                    <a:pt x="1357" y="438"/>
                  </a:cubicBezTo>
                  <a:cubicBezTo>
                    <a:pt x="1347" y="438"/>
                    <a:pt x="1322" y="464"/>
                    <a:pt x="1313" y="464"/>
                  </a:cubicBezTo>
                  <a:cubicBezTo>
                    <a:pt x="1309" y="464"/>
                    <a:pt x="1308" y="458"/>
                    <a:pt x="1315" y="440"/>
                  </a:cubicBezTo>
                  <a:lnTo>
                    <a:pt x="1315" y="440"/>
                  </a:lnTo>
                  <a:cubicBezTo>
                    <a:pt x="1307" y="448"/>
                    <a:pt x="1289" y="491"/>
                    <a:pt x="1275" y="522"/>
                  </a:cubicBezTo>
                  <a:cubicBezTo>
                    <a:pt x="1233" y="530"/>
                    <a:pt x="1182" y="549"/>
                    <a:pt x="1177" y="637"/>
                  </a:cubicBezTo>
                  <a:cubicBezTo>
                    <a:pt x="1174" y="621"/>
                    <a:pt x="1172" y="592"/>
                    <a:pt x="1169" y="554"/>
                  </a:cubicBezTo>
                  <a:lnTo>
                    <a:pt x="1169" y="554"/>
                  </a:lnTo>
                  <a:cubicBezTo>
                    <a:pt x="1168" y="608"/>
                    <a:pt x="1172" y="640"/>
                    <a:pt x="1174" y="651"/>
                  </a:cubicBezTo>
                  <a:lnTo>
                    <a:pt x="1174" y="651"/>
                  </a:lnTo>
                  <a:cubicBezTo>
                    <a:pt x="1173" y="650"/>
                    <a:pt x="1173" y="647"/>
                    <a:pt x="1172" y="645"/>
                  </a:cubicBezTo>
                  <a:cubicBezTo>
                    <a:pt x="1170" y="640"/>
                    <a:pt x="1168" y="636"/>
                    <a:pt x="1166" y="633"/>
                  </a:cubicBezTo>
                  <a:lnTo>
                    <a:pt x="1166" y="633"/>
                  </a:lnTo>
                  <a:cubicBezTo>
                    <a:pt x="1166" y="633"/>
                    <a:pt x="1166" y="634"/>
                    <a:pt x="1166" y="634"/>
                  </a:cubicBezTo>
                  <a:cubicBezTo>
                    <a:pt x="1169" y="637"/>
                    <a:pt x="1172" y="645"/>
                    <a:pt x="1174" y="652"/>
                  </a:cubicBezTo>
                  <a:lnTo>
                    <a:pt x="1174" y="652"/>
                  </a:lnTo>
                  <a:cubicBezTo>
                    <a:pt x="1174" y="654"/>
                    <a:pt x="1174" y="656"/>
                    <a:pt x="1174" y="656"/>
                  </a:cubicBezTo>
                  <a:cubicBezTo>
                    <a:pt x="1174" y="656"/>
                    <a:pt x="1174" y="655"/>
                    <a:pt x="1174" y="653"/>
                  </a:cubicBezTo>
                  <a:lnTo>
                    <a:pt x="1174" y="653"/>
                  </a:lnTo>
                  <a:cubicBezTo>
                    <a:pt x="1175" y="659"/>
                    <a:pt x="1177" y="664"/>
                    <a:pt x="1177" y="664"/>
                  </a:cubicBezTo>
                  <a:cubicBezTo>
                    <a:pt x="1177" y="664"/>
                    <a:pt x="1177" y="664"/>
                    <a:pt x="1177" y="663"/>
                  </a:cubicBezTo>
                  <a:cubicBezTo>
                    <a:pt x="1179" y="682"/>
                    <a:pt x="1178" y="676"/>
                    <a:pt x="1180" y="685"/>
                  </a:cubicBezTo>
                  <a:lnTo>
                    <a:pt x="1180" y="685"/>
                  </a:lnTo>
                  <a:cubicBezTo>
                    <a:pt x="1180" y="679"/>
                    <a:pt x="1180" y="673"/>
                    <a:pt x="1180" y="666"/>
                  </a:cubicBezTo>
                  <a:lnTo>
                    <a:pt x="1180" y="666"/>
                  </a:lnTo>
                  <a:cubicBezTo>
                    <a:pt x="1180" y="677"/>
                    <a:pt x="1182" y="681"/>
                    <a:pt x="1186" y="681"/>
                  </a:cubicBezTo>
                  <a:cubicBezTo>
                    <a:pt x="1197" y="681"/>
                    <a:pt x="1221" y="648"/>
                    <a:pt x="1239" y="648"/>
                  </a:cubicBezTo>
                  <a:cubicBezTo>
                    <a:pt x="1242" y="648"/>
                    <a:pt x="1246" y="650"/>
                    <a:pt x="1249" y="653"/>
                  </a:cubicBezTo>
                  <a:cubicBezTo>
                    <a:pt x="1281" y="615"/>
                    <a:pt x="1298" y="602"/>
                    <a:pt x="1305" y="602"/>
                  </a:cubicBezTo>
                  <a:cubicBezTo>
                    <a:pt x="1311" y="602"/>
                    <a:pt x="1310" y="612"/>
                    <a:pt x="1305" y="623"/>
                  </a:cubicBezTo>
                  <a:cubicBezTo>
                    <a:pt x="1294" y="643"/>
                    <a:pt x="1273" y="662"/>
                    <a:pt x="1279" y="662"/>
                  </a:cubicBezTo>
                  <a:cubicBezTo>
                    <a:pt x="1280" y="662"/>
                    <a:pt x="1283" y="661"/>
                    <a:pt x="1289" y="658"/>
                  </a:cubicBezTo>
                  <a:lnTo>
                    <a:pt x="1289" y="658"/>
                  </a:lnTo>
                  <a:cubicBezTo>
                    <a:pt x="1283" y="663"/>
                    <a:pt x="1278" y="666"/>
                    <a:pt x="1273" y="669"/>
                  </a:cubicBezTo>
                  <a:cubicBezTo>
                    <a:pt x="1292" y="659"/>
                    <a:pt x="1309" y="655"/>
                    <a:pt x="1319" y="655"/>
                  </a:cubicBezTo>
                  <a:cubicBezTo>
                    <a:pt x="1330" y="655"/>
                    <a:pt x="1333" y="660"/>
                    <a:pt x="1323" y="669"/>
                  </a:cubicBezTo>
                  <a:cubicBezTo>
                    <a:pt x="1347" y="661"/>
                    <a:pt x="1374" y="655"/>
                    <a:pt x="1400" y="650"/>
                  </a:cubicBezTo>
                  <a:lnTo>
                    <a:pt x="1400" y="650"/>
                  </a:lnTo>
                  <a:cubicBezTo>
                    <a:pt x="1334" y="708"/>
                    <a:pt x="1321" y="724"/>
                    <a:pt x="1321" y="756"/>
                  </a:cubicBezTo>
                  <a:cubicBezTo>
                    <a:pt x="1318" y="785"/>
                    <a:pt x="1321" y="823"/>
                    <a:pt x="1278" y="841"/>
                  </a:cubicBezTo>
                  <a:cubicBezTo>
                    <a:pt x="1241" y="868"/>
                    <a:pt x="1188" y="868"/>
                    <a:pt x="1164" y="884"/>
                  </a:cubicBezTo>
                  <a:cubicBezTo>
                    <a:pt x="1140" y="897"/>
                    <a:pt x="1148" y="929"/>
                    <a:pt x="1185" y="1056"/>
                  </a:cubicBezTo>
                  <a:cubicBezTo>
                    <a:pt x="1174" y="1040"/>
                    <a:pt x="1169" y="1032"/>
                    <a:pt x="1166" y="1024"/>
                  </a:cubicBezTo>
                  <a:cubicBezTo>
                    <a:pt x="1166" y="1046"/>
                    <a:pt x="1156" y="1048"/>
                    <a:pt x="1144" y="1048"/>
                  </a:cubicBezTo>
                  <a:cubicBezTo>
                    <a:pt x="1141" y="1048"/>
                    <a:pt x="1138" y="1048"/>
                    <a:pt x="1135" y="1048"/>
                  </a:cubicBezTo>
                  <a:cubicBezTo>
                    <a:pt x="1123" y="1048"/>
                    <a:pt x="1113" y="1050"/>
                    <a:pt x="1113" y="1070"/>
                  </a:cubicBezTo>
                  <a:lnTo>
                    <a:pt x="1105" y="1051"/>
                  </a:lnTo>
                  <a:lnTo>
                    <a:pt x="1105" y="1051"/>
                  </a:lnTo>
                  <a:cubicBezTo>
                    <a:pt x="1116" y="1133"/>
                    <a:pt x="1079" y="1141"/>
                    <a:pt x="1047" y="1147"/>
                  </a:cubicBezTo>
                  <a:cubicBezTo>
                    <a:pt x="1015" y="1152"/>
                    <a:pt x="989" y="1157"/>
                    <a:pt x="962" y="1242"/>
                  </a:cubicBezTo>
                  <a:cubicBezTo>
                    <a:pt x="929" y="1238"/>
                    <a:pt x="896" y="1237"/>
                    <a:pt x="861" y="1237"/>
                  </a:cubicBezTo>
                  <a:cubicBezTo>
                    <a:pt x="808" y="1237"/>
                    <a:pt x="751" y="1240"/>
                    <a:pt x="686" y="1240"/>
                  </a:cubicBezTo>
                  <a:lnTo>
                    <a:pt x="704" y="1208"/>
                  </a:lnTo>
                  <a:lnTo>
                    <a:pt x="704" y="1208"/>
                  </a:lnTo>
                  <a:cubicBezTo>
                    <a:pt x="697" y="1211"/>
                    <a:pt x="690" y="1212"/>
                    <a:pt x="683" y="1212"/>
                  </a:cubicBezTo>
                  <a:cubicBezTo>
                    <a:pt x="649" y="1212"/>
                    <a:pt x="635" y="1172"/>
                    <a:pt x="633" y="1133"/>
                  </a:cubicBezTo>
                  <a:cubicBezTo>
                    <a:pt x="627" y="1088"/>
                    <a:pt x="635" y="1046"/>
                    <a:pt x="593" y="1038"/>
                  </a:cubicBezTo>
                  <a:cubicBezTo>
                    <a:pt x="609" y="990"/>
                    <a:pt x="550" y="995"/>
                    <a:pt x="489" y="979"/>
                  </a:cubicBezTo>
                  <a:cubicBezTo>
                    <a:pt x="428" y="966"/>
                    <a:pt x="367" y="929"/>
                    <a:pt x="417" y="878"/>
                  </a:cubicBezTo>
                  <a:cubicBezTo>
                    <a:pt x="502" y="841"/>
                    <a:pt x="449" y="831"/>
                    <a:pt x="399" y="796"/>
                  </a:cubicBezTo>
                  <a:cubicBezTo>
                    <a:pt x="346" y="769"/>
                    <a:pt x="303" y="719"/>
                    <a:pt x="399" y="716"/>
                  </a:cubicBezTo>
                  <a:cubicBezTo>
                    <a:pt x="484" y="706"/>
                    <a:pt x="529" y="703"/>
                    <a:pt x="553" y="692"/>
                  </a:cubicBezTo>
                  <a:cubicBezTo>
                    <a:pt x="609" y="674"/>
                    <a:pt x="518" y="570"/>
                    <a:pt x="510" y="419"/>
                  </a:cubicBezTo>
                  <a:lnTo>
                    <a:pt x="510" y="419"/>
                  </a:lnTo>
                  <a:cubicBezTo>
                    <a:pt x="515" y="419"/>
                    <a:pt x="520" y="420"/>
                    <a:pt x="524" y="420"/>
                  </a:cubicBezTo>
                  <a:cubicBezTo>
                    <a:pt x="585" y="420"/>
                    <a:pt x="604" y="371"/>
                    <a:pt x="646" y="329"/>
                  </a:cubicBezTo>
                  <a:cubicBezTo>
                    <a:pt x="664" y="307"/>
                    <a:pt x="689" y="290"/>
                    <a:pt x="716" y="290"/>
                  </a:cubicBezTo>
                  <a:cubicBezTo>
                    <a:pt x="745" y="290"/>
                    <a:pt x="777" y="309"/>
                    <a:pt x="805" y="360"/>
                  </a:cubicBezTo>
                  <a:cubicBezTo>
                    <a:pt x="812" y="335"/>
                    <a:pt x="821" y="325"/>
                    <a:pt x="830" y="325"/>
                  </a:cubicBezTo>
                  <a:cubicBezTo>
                    <a:pt x="845" y="325"/>
                    <a:pt x="862" y="355"/>
                    <a:pt x="872" y="390"/>
                  </a:cubicBezTo>
                  <a:cubicBezTo>
                    <a:pt x="886" y="437"/>
                    <a:pt x="890" y="498"/>
                    <a:pt x="906" y="498"/>
                  </a:cubicBezTo>
                  <a:cubicBezTo>
                    <a:pt x="907" y="498"/>
                    <a:pt x="909" y="497"/>
                    <a:pt x="912" y="496"/>
                  </a:cubicBezTo>
                  <a:lnTo>
                    <a:pt x="922" y="451"/>
                  </a:lnTo>
                  <a:lnTo>
                    <a:pt x="922" y="451"/>
                  </a:lnTo>
                  <a:cubicBezTo>
                    <a:pt x="916" y="477"/>
                    <a:pt x="916" y="486"/>
                    <a:pt x="919" y="486"/>
                  </a:cubicBezTo>
                  <a:cubicBezTo>
                    <a:pt x="928" y="486"/>
                    <a:pt x="965" y="408"/>
                    <a:pt x="972" y="408"/>
                  </a:cubicBezTo>
                  <a:lnTo>
                    <a:pt x="972" y="408"/>
                  </a:lnTo>
                  <a:cubicBezTo>
                    <a:pt x="976" y="408"/>
                    <a:pt x="972" y="426"/>
                    <a:pt x="957" y="477"/>
                  </a:cubicBezTo>
                  <a:lnTo>
                    <a:pt x="951" y="485"/>
                  </a:lnTo>
                  <a:cubicBezTo>
                    <a:pt x="947" y="499"/>
                    <a:pt x="945" y="504"/>
                    <a:pt x="947" y="504"/>
                  </a:cubicBezTo>
                  <a:cubicBezTo>
                    <a:pt x="953" y="504"/>
                    <a:pt x="1024" y="356"/>
                    <a:pt x="1030" y="356"/>
                  </a:cubicBezTo>
                  <a:lnTo>
                    <a:pt x="1030" y="356"/>
                  </a:lnTo>
                  <a:cubicBezTo>
                    <a:pt x="1032" y="356"/>
                    <a:pt x="1030" y="363"/>
                    <a:pt x="1023" y="382"/>
                  </a:cubicBezTo>
                  <a:lnTo>
                    <a:pt x="1047" y="337"/>
                  </a:lnTo>
                  <a:cubicBezTo>
                    <a:pt x="1048" y="336"/>
                    <a:pt x="1049" y="336"/>
                    <a:pt x="1049" y="336"/>
                  </a:cubicBezTo>
                  <a:cubicBezTo>
                    <a:pt x="1058" y="336"/>
                    <a:pt x="1023" y="391"/>
                    <a:pt x="1020" y="414"/>
                  </a:cubicBezTo>
                  <a:cubicBezTo>
                    <a:pt x="1025" y="409"/>
                    <a:pt x="1053" y="353"/>
                    <a:pt x="1058" y="353"/>
                  </a:cubicBezTo>
                  <a:lnTo>
                    <a:pt x="1058" y="353"/>
                  </a:lnTo>
                  <a:cubicBezTo>
                    <a:pt x="1059" y="353"/>
                    <a:pt x="1059" y="355"/>
                    <a:pt x="1058" y="360"/>
                  </a:cubicBezTo>
                  <a:cubicBezTo>
                    <a:pt x="1019" y="433"/>
                    <a:pt x="1018" y="445"/>
                    <a:pt x="1024" y="445"/>
                  </a:cubicBezTo>
                  <a:cubicBezTo>
                    <a:pt x="1027" y="445"/>
                    <a:pt x="1031" y="443"/>
                    <a:pt x="1034" y="443"/>
                  </a:cubicBezTo>
                  <a:cubicBezTo>
                    <a:pt x="1039" y="443"/>
                    <a:pt x="1036" y="456"/>
                    <a:pt x="986" y="541"/>
                  </a:cubicBezTo>
                  <a:cubicBezTo>
                    <a:pt x="986" y="541"/>
                    <a:pt x="986" y="541"/>
                    <a:pt x="986" y="541"/>
                  </a:cubicBezTo>
                  <a:cubicBezTo>
                    <a:pt x="982" y="541"/>
                    <a:pt x="943" y="621"/>
                    <a:pt x="912" y="661"/>
                  </a:cubicBezTo>
                  <a:cubicBezTo>
                    <a:pt x="908" y="667"/>
                    <a:pt x="907" y="671"/>
                    <a:pt x="908" y="671"/>
                  </a:cubicBezTo>
                  <a:cubicBezTo>
                    <a:pt x="912" y="671"/>
                    <a:pt x="929" y="650"/>
                    <a:pt x="967" y="592"/>
                  </a:cubicBezTo>
                  <a:cubicBezTo>
                    <a:pt x="1026" y="504"/>
                    <a:pt x="1081" y="432"/>
                    <a:pt x="1119" y="355"/>
                  </a:cubicBezTo>
                  <a:lnTo>
                    <a:pt x="1119" y="355"/>
                  </a:lnTo>
                  <a:lnTo>
                    <a:pt x="1074" y="419"/>
                  </a:lnTo>
                  <a:cubicBezTo>
                    <a:pt x="1113" y="350"/>
                    <a:pt x="1092" y="384"/>
                    <a:pt x="1121" y="334"/>
                  </a:cubicBezTo>
                  <a:cubicBezTo>
                    <a:pt x="1113" y="315"/>
                    <a:pt x="1166" y="216"/>
                    <a:pt x="1174" y="165"/>
                  </a:cubicBezTo>
                  <a:lnTo>
                    <a:pt x="1174" y="165"/>
                  </a:lnTo>
                  <a:cubicBezTo>
                    <a:pt x="1174" y="167"/>
                    <a:pt x="1172" y="167"/>
                    <a:pt x="1172" y="172"/>
                  </a:cubicBezTo>
                  <a:cubicBezTo>
                    <a:pt x="1151" y="200"/>
                    <a:pt x="1139" y="210"/>
                    <a:pt x="1133" y="210"/>
                  </a:cubicBezTo>
                  <a:cubicBezTo>
                    <a:pt x="1124" y="210"/>
                    <a:pt x="1128" y="184"/>
                    <a:pt x="1127" y="175"/>
                  </a:cubicBezTo>
                  <a:lnTo>
                    <a:pt x="1143" y="135"/>
                  </a:lnTo>
                  <a:cubicBezTo>
                    <a:pt x="1148" y="120"/>
                    <a:pt x="1149" y="115"/>
                    <a:pt x="1147" y="115"/>
                  </a:cubicBezTo>
                  <a:lnTo>
                    <a:pt x="1147" y="115"/>
                  </a:lnTo>
                  <a:cubicBezTo>
                    <a:pt x="1140" y="115"/>
                    <a:pt x="1096" y="191"/>
                    <a:pt x="1093" y="191"/>
                  </a:cubicBezTo>
                  <a:cubicBezTo>
                    <a:pt x="1092" y="191"/>
                    <a:pt x="1097" y="179"/>
                    <a:pt x="1113" y="145"/>
                  </a:cubicBezTo>
                  <a:lnTo>
                    <a:pt x="1113" y="145"/>
                  </a:lnTo>
                  <a:cubicBezTo>
                    <a:pt x="1097" y="149"/>
                    <a:pt x="1082" y="150"/>
                    <a:pt x="1067" y="150"/>
                  </a:cubicBezTo>
                  <a:cubicBezTo>
                    <a:pt x="1028" y="150"/>
                    <a:pt x="992" y="140"/>
                    <a:pt x="954" y="135"/>
                  </a:cubicBezTo>
                  <a:cubicBezTo>
                    <a:pt x="936" y="189"/>
                    <a:pt x="918" y="125"/>
                    <a:pt x="912" y="226"/>
                  </a:cubicBezTo>
                  <a:lnTo>
                    <a:pt x="912" y="226"/>
                  </a:lnTo>
                  <a:cubicBezTo>
                    <a:pt x="917" y="111"/>
                    <a:pt x="881" y="73"/>
                    <a:pt x="864" y="73"/>
                  </a:cubicBezTo>
                  <a:cubicBezTo>
                    <a:pt x="863" y="73"/>
                    <a:pt x="862" y="73"/>
                    <a:pt x="861" y="74"/>
                  </a:cubicBezTo>
                  <a:cubicBezTo>
                    <a:pt x="861" y="62"/>
                    <a:pt x="863" y="51"/>
                    <a:pt x="865" y="51"/>
                  </a:cubicBezTo>
                  <a:cubicBezTo>
                    <a:pt x="866" y="51"/>
                    <a:pt x="866" y="52"/>
                    <a:pt x="866" y="52"/>
                  </a:cubicBezTo>
                  <a:cubicBezTo>
                    <a:pt x="859" y="14"/>
                    <a:pt x="853" y="0"/>
                    <a:pt x="8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3017875" y="3038550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3" y="4"/>
                  </a:moveTo>
                  <a:lnTo>
                    <a:pt x="1" y="6"/>
                  </a:lnTo>
                  <a:cubicBezTo>
                    <a:pt x="6" y="1"/>
                    <a:pt x="6" y="1"/>
                    <a:pt x="3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3013575" y="3030450"/>
              <a:ext cx="150" cy="425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0" y="1"/>
                  </a:moveTo>
                  <a:cubicBezTo>
                    <a:pt x="0" y="6"/>
                    <a:pt x="0" y="9"/>
                    <a:pt x="0" y="17"/>
                  </a:cubicBezTo>
                  <a:cubicBezTo>
                    <a:pt x="5" y="4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2944300" y="3229275"/>
              <a:ext cx="825" cy="1275"/>
            </a:xfrm>
            <a:custGeom>
              <a:avLst/>
              <a:gdLst/>
              <a:ahLst/>
              <a:cxnLst/>
              <a:rect l="l" t="t" r="r" b="b"/>
              <a:pathLst>
                <a:path w="33" h="51" extrusionOk="0">
                  <a:moveTo>
                    <a:pt x="33" y="0"/>
                  </a:moveTo>
                  <a:lnTo>
                    <a:pt x="1" y="51"/>
                  </a:lnTo>
                  <a:lnTo>
                    <a:pt x="27" y="2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2941650" y="3229075"/>
              <a:ext cx="2950" cy="4000"/>
            </a:xfrm>
            <a:custGeom>
              <a:avLst/>
              <a:gdLst/>
              <a:ahLst/>
              <a:cxnLst/>
              <a:rect l="l" t="t" r="r" b="b"/>
              <a:pathLst>
                <a:path w="118" h="160" extrusionOk="0">
                  <a:moveTo>
                    <a:pt x="115" y="0"/>
                  </a:moveTo>
                  <a:cubicBezTo>
                    <a:pt x="104" y="0"/>
                    <a:pt x="27" y="133"/>
                    <a:pt x="16" y="133"/>
                  </a:cubicBezTo>
                  <a:cubicBezTo>
                    <a:pt x="14" y="133"/>
                    <a:pt x="14" y="130"/>
                    <a:pt x="17" y="122"/>
                  </a:cubicBezTo>
                  <a:lnTo>
                    <a:pt x="17" y="122"/>
                  </a:lnTo>
                  <a:cubicBezTo>
                    <a:pt x="11" y="136"/>
                    <a:pt x="6" y="149"/>
                    <a:pt x="1" y="159"/>
                  </a:cubicBezTo>
                  <a:cubicBezTo>
                    <a:pt x="40" y="114"/>
                    <a:pt x="78" y="69"/>
                    <a:pt x="112" y="21"/>
                  </a:cubicBezTo>
                  <a:cubicBezTo>
                    <a:pt x="117" y="6"/>
                    <a:pt x="118" y="0"/>
                    <a:pt x="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2940525" y="3231250"/>
              <a:ext cx="1525" cy="1550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1"/>
                  </a:moveTo>
                  <a:cubicBezTo>
                    <a:pt x="44" y="1"/>
                    <a:pt x="15" y="43"/>
                    <a:pt x="2" y="60"/>
                  </a:cubicBezTo>
                  <a:lnTo>
                    <a:pt x="2" y="60"/>
                  </a:lnTo>
                  <a:cubicBezTo>
                    <a:pt x="11" y="48"/>
                    <a:pt x="17" y="44"/>
                    <a:pt x="21" y="44"/>
                  </a:cubicBezTo>
                  <a:cubicBezTo>
                    <a:pt x="26" y="44"/>
                    <a:pt x="29" y="51"/>
                    <a:pt x="33" y="51"/>
                  </a:cubicBezTo>
                  <a:cubicBezTo>
                    <a:pt x="37" y="51"/>
                    <a:pt x="44" y="44"/>
                    <a:pt x="59" y="14"/>
                  </a:cubicBezTo>
                  <a:cubicBezTo>
                    <a:pt x="60" y="4"/>
                    <a:pt x="59" y="1"/>
                    <a:pt x="55" y="1"/>
                  </a:cubicBezTo>
                  <a:close/>
                  <a:moveTo>
                    <a:pt x="2" y="60"/>
                  </a:moveTo>
                  <a:cubicBezTo>
                    <a:pt x="1" y="61"/>
                    <a:pt x="1" y="61"/>
                    <a:pt x="0" y="62"/>
                  </a:cubicBezTo>
                  <a:cubicBezTo>
                    <a:pt x="1" y="61"/>
                    <a:pt x="1" y="61"/>
                    <a:pt x="2" y="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2930375" y="3198250"/>
              <a:ext cx="150" cy="225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0" y="1"/>
                  </a:moveTo>
                  <a:cubicBezTo>
                    <a:pt x="0" y="3"/>
                    <a:pt x="3" y="6"/>
                    <a:pt x="3" y="9"/>
                  </a:cubicBezTo>
                  <a:cubicBezTo>
                    <a:pt x="5" y="6"/>
                    <a:pt x="5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2921075" y="3166725"/>
              <a:ext cx="118750" cy="96100"/>
            </a:xfrm>
            <a:custGeom>
              <a:avLst/>
              <a:gdLst/>
              <a:ahLst/>
              <a:cxnLst/>
              <a:rect l="l" t="t" r="r" b="b"/>
              <a:pathLst>
                <a:path w="4750" h="3844" extrusionOk="0">
                  <a:moveTo>
                    <a:pt x="4638" y="2954"/>
                  </a:moveTo>
                  <a:lnTo>
                    <a:pt x="4638" y="2954"/>
                  </a:lnTo>
                  <a:cubicBezTo>
                    <a:pt x="4636" y="2956"/>
                    <a:pt x="4634" y="2957"/>
                    <a:pt x="4632" y="2959"/>
                  </a:cubicBezTo>
                  <a:cubicBezTo>
                    <a:pt x="4638" y="2957"/>
                    <a:pt x="4640" y="2956"/>
                    <a:pt x="4638" y="2954"/>
                  </a:cubicBezTo>
                  <a:close/>
                  <a:moveTo>
                    <a:pt x="4050" y="3129"/>
                  </a:moveTo>
                  <a:cubicBezTo>
                    <a:pt x="4049" y="3130"/>
                    <a:pt x="4048" y="3131"/>
                    <a:pt x="4048" y="3132"/>
                  </a:cubicBezTo>
                  <a:cubicBezTo>
                    <a:pt x="4049" y="3131"/>
                    <a:pt x="4050" y="3130"/>
                    <a:pt x="4050" y="3129"/>
                  </a:cubicBezTo>
                  <a:close/>
                  <a:moveTo>
                    <a:pt x="1804" y="20"/>
                  </a:moveTo>
                  <a:cubicBezTo>
                    <a:pt x="1760" y="20"/>
                    <a:pt x="1717" y="38"/>
                    <a:pt x="1679" y="90"/>
                  </a:cubicBezTo>
                  <a:lnTo>
                    <a:pt x="1684" y="27"/>
                  </a:lnTo>
                  <a:lnTo>
                    <a:pt x="1684" y="27"/>
                  </a:lnTo>
                  <a:cubicBezTo>
                    <a:pt x="1666" y="125"/>
                    <a:pt x="1575" y="0"/>
                    <a:pt x="1604" y="170"/>
                  </a:cubicBezTo>
                  <a:lnTo>
                    <a:pt x="1570" y="122"/>
                  </a:lnTo>
                  <a:cubicBezTo>
                    <a:pt x="1548" y="196"/>
                    <a:pt x="1518" y="218"/>
                    <a:pt x="1483" y="218"/>
                  </a:cubicBezTo>
                  <a:cubicBezTo>
                    <a:pt x="1435" y="218"/>
                    <a:pt x="1379" y="175"/>
                    <a:pt x="1327" y="175"/>
                  </a:cubicBezTo>
                  <a:cubicBezTo>
                    <a:pt x="1296" y="175"/>
                    <a:pt x="1266" y="190"/>
                    <a:pt x="1241" y="237"/>
                  </a:cubicBezTo>
                  <a:lnTo>
                    <a:pt x="1238" y="194"/>
                  </a:lnTo>
                  <a:cubicBezTo>
                    <a:pt x="1218" y="227"/>
                    <a:pt x="1194" y="256"/>
                    <a:pt x="1166" y="256"/>
                  </a:cubicBezTo>
                  <a:cubicBezTo>
                    <a:pt x="1158" y="256"/>
                    <a:pt x="1149" y="253"/>
                    <a:pt x="1140" y="247"/>
                  </a:cubicBezTo>
                  <a:cubicBezTo>
                    <a:pt x="1142" y="239"/>
                    <a:pt x="1137" y="229"/>
                    <a:pt x="1142" y="215"/>
                  </a:cubicBezTo>
                  <a:cubicBezTo>
                    <a:pt x="1109" y="193"/>
                    <a:pt x="1079" y="184"/>
                    <a:pt x="1053" y="184"/>
                  </a:cubicBezTo>
                  <a:cubicBezTo>
                    <a:pt x="945" y="184"/>
                    <a:pt x="891" y="338"/>
                    <a:pt x="808" y="383"/>
                  </a:cubicBezTo>
                  <a:lnTo>
                    <a:pt x="781" y="308"/>
                  </a:lnTo>
                  <a:cubicBezTo>
                    <a:pt x="773" y="414"/>
                    <a:pt x="638" y="406"/>
                    <a:pt x="595" y="491"/>
                  </a:cubicBezTo>
                  <a:lnTo>
                    <a:pt x="579" y="460"/>
                  </a:lnTo>
                  <a:lnTo>
                    <a:pt x="579" y="526"/>
                  </a:lnTo>
                  <a:lnTo>
                    <a:pt x="531" y="470"/>
                  </a:lnTo>
                  <a:cubicBezTo>
                    <a:pt x="444" y="536"/>
                    <a:pt x="415" y="649"/>
                    <a:pt x="360" y="732"/>
                  </a:cubicBezTo>
                  <a:lnTo>
                    <a:pt x="360" y="732"/>
                  </a:lnTo>
                  <a:lnTo>
                    <a:pt x="314" y="685"/>
                  </a:lnTo>
                  <a:lnTo>
                    <a:pt x="314" y="685"/>
                  </a:lnTo>
                  <a:cubicBezTo>
                    <a:pt x="346" y="831"/>
                    <a:pt x="186" y="850"/>
                    <a:pt x="181" y="970"/>
                  </a:cubicBezTo>
                  <a:lnTo>
                    <a:pt x="165" y="951"/>
                  </a:lnTo>
                  <a:cubicBezTo>
                    <a:pt x="14" y="1179"/>
                    <a:pt x="67" y="1453"/>
                    <a:pt x="122" y="1681"/>
                  </a:cubicBezTo>
                  <a:cubicBezTo>
                    <a:pt x="114" y="1679"/>
                    <a:pt x="96" y="1676"/>
                    <a:pt x="88" y="1673"/>
                  </a:cubicBezTo>
                  <a:lnTo>
                    <a:pt x="88" y="1673"/>
                  </a:lnTo>
                  <a:cubicBezTo>
                    <a:pt x="112" y="1684"/>
                    <a:pt x="154" y="1697"/>
                    <a:pt x="149" y="1708"/>
                  </a:cubicBezTo>
                  <a:cubicBezTo>
                    <a:pt x="145" y="1709"/>
                    <a:pt x="141" y="1710"/>
                    <a:pt x="138" y="1710"/>
                  </a:cubicBezTo>
                  <a:cubicBezTo>
                    <a:pt x="126" y="1710"/>
                    <a:pt x="116" y="1705"/>
                    <a:pt x="112" y="1703"/>
                  </a:cubicBezTo>
                  <a:lnTo>
                    <a:pt x="112" y="1703"/>
                  </a:lnTo>
                  <a:cubicBezTo>
                    <a:pt x="0" y="1761"/>
                    <a:pt x="191" y="1843"/>
                    <a:pt x="112" y="1883"/>
                  </a:cubicBezTo>
                  <a:cubicBezTo>
                    <a:pt x="118" y="1889"/>
                    <a:pt x="130" y="1892"/>
                    <a:pt x="145" y="1892"/>
                  </a:cubicBezTo>
                  <a:cubicBezTo>
                    <a:pt x="163" y="1892"/>
                    <a:pt x="185" y="1888"/>
                    <a:pt x="202" y="1881"/>
                  </a:cubicBezTo>
                  <a:cubicBezTo>
                    <a:pt x="255" y="2051"/>
                    <a:pt x="343" y="2226"/>
                    <a:pt x="502" y="2316"/>
                  </a:cubicBezTo>
                  <a:cubicBezTo>
                    <a:pt x="494" y="2329"/>
                    <a:pt x="470" y="2345"/>
                    <a:pt x="439" y="2364"/>
                  </a:cubicBezTo>
                  <a:cubicBezTo>
                    <a:pt x="662" y="2385"/>
                    <a:pt x="686" y="2507"/>
                    <a:pt x="786" y="2606"/>
                  </a:cubicBezTo>
                  <a:cubicBezTo>
                    <a:pt x="816" y="2569"/>
                    <a:pt x="802" y="2555"/>
                    <a:pt x="837" y="2523"/>
                  </a:cubicBezTo>
                  <a:cubicBezTo>
                    <a:pt x="838" y="2506"/>
                    <a:pt x="832" y="2500"/>
                    <a:pt x="821" y="2500"/>
                  </a:cubicBezTo>
                  <a:cubicBezTo>
                    <a:pt x="801" y="2500"/>
                    <a:pt x="768" y="2521"/>
                    <a:pt x="748" y="2521"/>
                  </a:cubicBezTo>
                  <a:cubicBezTo>
                    <a:pt x="735" y="2521"/>
                    <a:pt x="729" y="2512"/>
                    <a:pt x="736" y="2484"/>
                  </a:cubicBezTo>
                  <a:lnTo>
                    <a:pt x="768" y="2454"/>
                  </a:lnTo>
                  <a:cubicBezTo>
                    <a:pt x="768" y="2448"/>
                    <a:pt x="766" y="2446"/>
                    <a:pt x="763" y="2446"/>
                  </a:cubicBezTo>
                  <a:cubicBezTo>
                    <a:pt x="751" y="2446"/>
                    <a:pt x="718" y="2492"/>
                    <a:pt x="709" y="2492"/>
                  </a:cubicBezTo>
                  <a:cubicBezTo>
                    <a:pt x="706" y="2492"/>
                    <a:pt x="705" y="2487"/>
                    <a:pt x="709" y="2473"/>
                  </a:cubicBezTo>
                  <a:cubicBezTo>
                    <a:pt x="725" y="2438"/>
                    <a:pt x="747" y="2433"/>
                    <a:pt x="747" y="2428"/>
                  </a:cubicBezTo>
                  <a:cubicBezTo>
                    <a:pt x="699" y="2410"/>
                    <a:pt x="692" y="2359"/>
                    <a:pt x="616" y="2359"/>
                  </a:cubicBezTo>
                  <a:cubicBezTo>
                    <a:pt x="602" y="2359"/>
                    <a:pt x="587" y="2360"/>
                    <a:pt x="569" y="2364"/>
                  </a:cubicBezTo>
                  <a:cubicBezTo>
                    <a:pt x="640" y="2295"/>
                    <a:pt x="534" y="2308"/>
                    <a:pt x="601" y="2242"/>
                  </a:cubicBezTo>
                  <a:lnTo>
                    <a:pt x="601" y="2242"/>
                  </a:lnTo>
                  <a:cubicBezTo>
                    <a:pt x="592" y="2243"/>
                    <a:pt x="586" y="2244"/>
                    <a:pt x="580" y="2244"/>
                  </a:cubicBezTo>
                  <a:cubicBezTo>
                    <a:pt x="572" y="2244"/>
                    <a:pt x="565" y="2243"/>
                    <a:pt x="557" y="2243"/>
                  </a:cubicBezTo>
                  <a:cubicBezTo>
                    <a:pt x="546" y="2243"/>
                    <a:pt x="532" y="2245"/>
                    <a:pt x="505" y="2258"/>
                  </a:cubicBezTo>
                  <a:cubicBezTo>
                    <a:pt x="444" y="2059"/>
                    <a:pt x="303" y="1859"/>
                    <a:pt x="314" y="1620"/>
                  </a:cubicBezTo>
                  <a:cubicBezTo>
                    <a:pt x="223" y="1562"/>
                    <a:pt x="237" y="1493"/>
                    <a:pt x="274" y="1437"/>
                  </a:cubicBezTo>
                  <a:cubicBezTo>
                    <a:pt x="306" y="1376"/>
                    <a:pt x="364" y="1325"/>
                    <a:pt x="354" y="1256"/>
                  </a:cubicBezTo>
                  <a:cubicBezTo>
                    <a:pt x="361" y="1256"/>
                    <a:pt x="367" y="1259"/>
                    <a:pt x="372" y="1262"/>
                  </a:cubicBezTo>
                  <a:cubicBezTo>
                    <a:pt x="343" y="1209"/>
                    <a:pt x="346" y="1140"/>
                    <a:pt x="391" y="1105"/>
                  </a:cubicBezTo>
                  <a:lnTo>
                    <a:pt x="343" y="1028"/>
                  </a:lnTo>
                  <a:cubicBezTo>
                    <a:pt x="494" y="927"/>
                    <a:pt x="603" y="823"/>
                    <a:pt x="725" y="720"/>
                  </a:cubicBezTo>
                  <a:cubicBezTo>
                    <a:pt x="848" y="619"/>
                    <a:pt x="986" y="523"/>
                    <a:pt x="1148" y="494"/>
                  </a:cubicBezTo>
                  <a:cubicBezTo>
                    <a:pt x="1326" y="446"/>
                    <a:pt x="1501" y="452"/>
                    <a:pt x="1666" y="444"/>
                  </a:cubicBezTo>
                  <a:cubicBezTo>
                    <a:pt x="1830" y="436"/>
                    <a:pt x="1984" y="412"/>
                    <a:pt x="2186" y="324"/>
                  </a:cubicBezTo>
                  <a:lnTo>
                    <a:pt x="2186" y="324"/>
                  </a:lnTo>
                  <a:cubicBezTo>
                    <a:pt x="2184" y="343"/>
                    <a:pt x="2184" y="353"/>
                    <a:pt x="2173" y="359"/>
                  </a:cubicBezTo>
                  <a:cubicBezTo>
                    <a:pt x="2183" y="357"/>
                    <a:pt x="2193" y="356"/>
                    <a:pt x="2203" y="356"/>
                  </a:cubicBezTo>
                  <a:cubicBezTo>
                    <a:pt x="2298" y="356"/>
                    <a:pt x="2363" y="430"/>
                    <a:pt x="2454" y="430"/>
                  </a:cubicBezTo>
                  <a:lnTo>
                    <a:pt x="2446" y="449"/>
                  </a:lnTo>
                  <a:cubicBezTo>
                    <a:pt x="2466" y="445"/>
                    <a:pt x="2485" y="444"/>
                    <a:pt x="2503" y="444"/>
                  </a:cubicBezTo>
                  <a:cubicBezTo>
                    <a:pt x="2616" y="444"/>
                    <a:pt x="2710" y="509"/>
                    <a:pt x="2778" y="582"/>
                  </a:cubicBezTo>
                  <a:cubicBezTo>
                    <a:pt x="2863" y="669"/>
                    <a:pt x="2911" y="749"/>
                    <a:pt x="3015" y="845"/>
                  </a:cubicBezTo>
                  <a:cubicBezTo>
                    <a:pt x="3041" y="986"/>
                    <a:pt x="3004" y="1145"/>
                    <a:pt x="2986" y="1320"/>
                  </a:cubicBezTo>
                  <a:cubicBezTo>
                    <a:pt x="2967" y="1498"/>
                    <a:pt x="2991" y="1684"/>
                    <a:pt x="3052" y="1843"/>
                  </a:cubicBezTo>
                  <a:lnTo>
                    <a:pt x="3015" y="1851"/>
                  </a:lnTo>
                  <a:cubicBezTo>
                    <a:pt x="3084" y="1976"/>
                    <a:pt x="3097" y="2112"/>
                    <a:pt x="3134" y="2250"/>
                  </a:cubicBezTo>
                  <a:cubicBezTo>
                    <a:pt x="3172" y="2385"/>
                    <a:pt x="3227" y="2529"/>
                    <a:pt x="3344" y="2616"/>
                  </a:cubicBezTo>
                  <a:cubicBezTo>
                    <a:pt x="3405" y="2723"/>
                    <a:pt x="3448" y="2744"/>
                    <a:pt x="3541" y="2778"/>
                  </a:cubicBezTo>
                  <a:cubicBezTo>
                    <a:pt x="3631" y="2810"/>
                    <a:pt x="3761" y="2850"/>
                    <a:pt x="3889" y="2890"/>
                  </a:cubicBezTo>
                  <a:cubicBezTo>
                    <a:pt x="3955" y="2911"/>
                    <a:pt x="4006" y="2927"/>
                    <a:pt x="4043" y="2943"/>
                  </a:cubicBezTo>
                  <a:lnTo>
                    <a:pt x="4069" y="2954"/>
                  </a:lnTo>
                  <a:cubicBezTo>
                    <a:pt x="4072" y="2959"/>
                    <a:pt x="4048" y="2967"/>
                    <a:pt x="4040" y="2972"/>
                  </a:cubicBezTo>
                  <a:cubicBezTo>
                    <a:pt x="4014" y="2983"/>
                    <a:pt x="3984" y="2993"/>
                    <a:pt x="3950" y="3004"/>
                  </a:cubicBezTo>
                  <a:cubicBezTo>
                    <a:pt x="3719" y="3028"/>
                    <a:pt x="3756" y="3073"/>
                    <a:pt x="3724" y="3150"/>
                  </a:cubicBezTo>
                  <a:cubicBezTo>
                    <a:pt x="3704" y="3207"/>
                    <a:pt x="3641" y="3280"/>
                    <a:pt x="3542" y="3280"/>
                  </a:cubicBezTo>
                  <a:cubicBezTo>
                    <a:pt x="3521" y="3280"/>
                    <a:pt x="3498" y="3277"/>
                    <a:pt x="3474" y="3270"/>
                  </a:cubicBezTo>
                  <a:cubicBezTo>
                    <a:pt x="3371" y="3234"/>
                    <a:pt x="3286" y="3219"/>
                    <a:pt x="3210" y="3219"/>
                  </a:cubicBezTo>
                  <a:cubicBezTo>
                    <a:pt x="3125" y="3219"/>
                    <a:pt x="3050" y="3238"/>
                    <a:pt x="2970" y="3270"/>
                  </a:cubicBezTo>
                  <a:cubicBezTo>
                    <a:pt x="2821" y="3328"/>
                    <a:pt x="2672" y="3434"/>
                    <a:pt x="2500" y="3519"/>
                  </a:cubicBezTo>
                  <a:cubicBezTo>
                    <a:pt x="2431" y="3499"/>
                    <a:pt x="2362" y="3493"/>
                    <a:pt x="2293" y="3493"/>
                  </a:cubicBezTo>
                  <a:cubicBezTo>
                    <a:pt x="2206" y="3493"/>
                    <a:pt x="2117" y="3503"/>
                    <a:pt x="2027" y="3506"/>
                  </a:cubicBezTo>
                  <a:cubicBezTo>
                    <a:pt x="2015" y="3506"/>
                    <a:pt x="2003" y="3507"/>
                    <a:pt x="1991" y="3507"/>
                  </a:cubicBezTo>
                  <a:cubicBezTo>
                    <a:pt x="1845" y="3507"/>
                    <a:pt x="1697" y="3474"/>
                    <a:pt x="1591" y="3344"/>
                  </a:cubicBezTo>
                  <a:cubicBezTo>
                    <a:pt x="1572" y="3352"/>
                    <a:pt x="1554" y="3356"/>
                    <a:pt x="1537" y="3356"/>
                  </a:cubicBezTo>
                  <a:cubicBezTo>
                    <a:pt x="1396" y="3356"/>
                    <a:pt x="1353" y="3084"/>
                    <a:pt x="1222" y="3060"/>
                  </a:cubicBezTo>
                  <a:lnTo>
                    <a:pt x="1206" y="3102"/>
                  </a:lnTo>
                  <a:cubicBezTo>
                    <a:pt x="1211" y="3066"/>
                    <a:pt x="1201" y="3055"/>
                    <a:pt x="1184" y="3055"/>
                  </a:cubicBezTo>
                  <a:cubicBezTo>
                    <a:pt x="1154" y="3055"/>
                    <a:pt x="1103" y="3093"/>
                    <a:pt x="1077" y="3093"/>
                  </a:cubicBezTo>
                  <a:cubicBezTo>
                    <a:pt x="1059" y="3093"/>
                    <a:pt x="1054" y="3075"/>
                    <a:pt x="1076" y="3015"/>
                  </a:cubicBezTo>
                  <a:lnTo>
                    <a:pt x="1084" y="3009"/>
                  </a:lnTo>
                  <a:cubicBezTo>
                    <a:pt x="1089" y="2993"/>
                    <a:pt x="1087" y="2986"/>
                    <a:pt x="1081" y="2986"/>
                  </a:cubicBezTo>
                  <a:cubicBezTo>
                    <a:pt x="1057" y="2986"/>
                    <a:pt x="960" y="3099"/>
                    <a:pt x="941" y="3099"/>
                  </a:cubicBezTo>
                  <a:cubicBezTo>
                    <a:pt x="936" y="3099"/>
                    <a:pt x="937" y="3091"/>
                    <a:pt x="946" y="3070"/>
                  </a:cubicBezTo>
                  <a:lnTo>
                    <a:pt x="946" y="3070"/>
                  </a:lnTo>
                  <a:lnTo>
                    <a:pt x="914" y="3113"/>
                  </a:lnTo>
                  <a:cubicBezTo>
                    <a:pt x="874" y="3105"/>
                    <a:pt x="940" y="3060"/>
                    <a:pt x="930" y="3028"/>
                  </a:cubicBezTo>
                  <a:cubicBezTo>
                    <a:pt x="930" y="3028"/>
                    <a:pt x="929" y="3028"/>
                    <a:pt x="929" y="3028"/>
                  </a:cubicBezTo>
                  <a:cubicBezTo>
                    <a:pt x="918" y="3028"/>
                    <a:pt x="890" y="3076"/>
                    <a:pt x="877" y="3076"/>
                  </a:cubicBezTo>
                  <a:cubicBezTo>
                    <a:pt x="874" y="3076"/>
                    <a:pt x="872" y="3073"/>
                    <a:pt x="871" y="3065"/>
                  </a:cubicBezTo>
                  <a:cubicBezTo>
                    <a:pt x="986" y="2887"/>
                    <a:pt x="771" y="3052"/>
                    <a:pt x="906" y="2855"/>
                  </a:cubicBezTo>
                  <a:lnTo>
                    <a:pt x="906" y="2855"/>
                  </a:lnTo>
                  <a:cubicBezTo>
                    <a:pt x="907" y="2856"/>
                    <a:pt x="908" y="2856"/>
                    <a:pt x="908" y="2856"/>
                  </a:cubicBezTo>
                  <a:cubicBezTo>
                    <a:pt x="923" y="2856"/>
                    <a:pt x="938" y="2764"/>
                    <a:pt x="999" y="2746"/>
                  </a:cubicBezTo>
                  <a:cubicBezTo>
                    <a:pt x="1001" y="2734"/>
                    <a:pt x="992" y="2724"/>
                    <a:pt x="975" y="2724"/>
                  </a:cubicBezTo>
                  <a:cubicBezTo>
                    <a:pt x="955" y="2724"/>
                    <a:pt x="926" y="2739"/>
                    <a:pt x="895" y="2784"/>
                  </a:cubicBezTo>
                  <a:cubicBezTo>
                    <a:pt x="826" y="2866"/>
                    <a:pt x="752" y="2927"/>
                    <a:pt x="731" y="3017"/>
                  </a:cubicBezTo>
                  <a:lnTo>
                    <a:pt x="784" y="2959"/>
                  </a:lnTo>
                  <a:lnTo>
                    <a:pt x="784" y="2959"/>
                  </a:lnTo>
                  <a:cubicBezTo>
                    <a:pt x="749" y="3028"/>
                    <a:pt x="768" y="2993"/>
                    <a:pt x="739" y="3044"/>
                  </a:cubicBezTo>
                  <a:cubicBezTo>
                    <a:pt x="773" y="3081"/>
                    <a:pt x="715" y="3179"/>
                    <a:pt x="720" y="3240"/>
                  </a:cubicBezTo>
                  <a:cubicBezTo>
                    <a:pt x="720" y="3238"/>
                    <a:pt x="723" y="3235"/>
                    <a:pt x="725" y="3233"/>
                  </a:cubicBezTo>
                  <a:cubicBezTo>
                    <a:pt x="748" y="3214"/>
                    <a:pt x="764" y="3207"/>
                    <a:pt x="775" y="3207"/>
                  </a:cubicBezTo>
                  <a:cubicBezTo>
                    <a:pt x="799" y="3207"/>
                    <a:pt x="800" y="3243"/>
                    <a:pt x="808" y="3259"/>
                  </a:cubicBezTo>
                  <a:lnTo>
                    <a:pt x="789" y="3302"/>
                  </a:lnTo>
                  <a:cubicBezTo>
                    <a:pt x="782" y="3317"/>
                    <a:pt x="783" y="3323"/>
                    <a:pt x="788" y="3323"/>
                  </a:cubicBezTo>
                  <a:cubicBezTo>
                    <a:pt x="802" y="3323"/>
                    <a:pt x="860" y="3264"/>
                    <a:pt x="867" y="3264"/>
                  </a:cubicBezTo>
                  <a:cubicBezTo>
                    <a:pt x="870" y="3264"/>
                    <a:pt x="863" y="3275"/>
                    <a:pt x="840" y="3307"/>
                  </a:cubicBezTo>
                  <a:cubicBezTo>
                    <a:pt x="954" y="3328"/>
                    <a:pt x="1060" y="3392"/>
                    <a:pt x="1172" y="3437"/>
                  </a:cubicBezTo>
                  <a:cubicBezTo>
                    <a:pt x="1182" y="3425"/>
                    <a:pt x="1192" y="3422"/>
                    <a:pt x="1202" y="3422"/>
                  </a:cubicBezTo>
                  <a:cubicBezTo>
                    <a:pt x="1214" y="3422"/>
                    <a:pt x="1225" y="3426"/>
                    <a:pt x="1235" y="3426"/>
                  </a:cubicBezTo>
                  <a:cubicBezTo>
                    <a:pt x="1251" y="3426"/>
                    <a:pt x="1265" y="3416"/>
                    <a:pt x="1274" y="3367"/>
                  </a:cubicBezTo>
                  <a:lnTo>
                    <a:pt x="1274" y="3367"/>
                  </a:lnTo>
                  <a:cubicBezTo>
                    <a:pt x="1250" y="3500"/>
                    <a:pt x="1323" y="3559"/>
                    <a:pt x="1357" y="3565"/>
                  </a:cubicBezTo>
                  <a:cubicBezTo>
                    <a:pt x="1353" y="3575"/>
                    <a:pt x="1347" y="3585"/>
                    <a:pt x="1343" y="3585"/>
                  </a:cubicBezTo>
                  <a:cubicBezTo>
                    <a:pt x="1343" y="3585"/>
                    <a:pt x="1342" y="3584"/>
                    <a:pt x="1342" y="3583"/>
                  </a:cubicBezTo>
                  <a:lnTo>
                    <a:pt x="1342" y="3583"/>
                  </a:lnTo>
                  <a:cubicBezTo>
                    <a:pt x="1343" y="3630"/>
                    <a:pt x="1351" y="3645"/>
                    <a:pt x="1363" y="3645"/>
                  </a:cubicBezTo>
                  <a:cubicBezTo>
                    <a:pt x="1385" y="3645"/>
                    <a:pt x="1417" y="3597"/>
                    <a:pt x="1438" y="3597"/>
                  </a:cubicBezTo>
                  <a:cubicBezTo>
                    <a:pt x="1451" y="3597"/>
                    <a:pt x="1460" y="3616"/>
                    <a:pt x="1458" y="3679"/>
                  </a:cubicBezTo>
                  <a:cubicBezTo>
                    <a:pt x="1472" y="3641"/>
                    <a:pt x="1486" y="3629"/>
                    <a:pt x="1499" y="3629"/>
                  </a:cubicBezTo>
                  <a:cubicBezTo>
                    <a:pt x="1521" y="3629"/>
                    <a:pt x="1544" y="3658"/>
                    <a:pt x="1571" y="3658"/>
                  </a:cubicBezTo>
                  <a:cubicBezTo>
                    <a:pt x="1590" y="3658"/>
                    <a:pt x="1610" y="3645"/>
                    <a:pt x="1634" y="3599"/>
                  </a:cubicBezTo>
                  <a:lnTo>
                    <a:pt x="1634" y="3599"/>
                  </a:lnTo>
                  <a:cubicBezTo>
                    <a:pt x="1631" y="3631"/>
                    <a:pt x="1628" y="3660"/>
                    <a:pt x="1618" y="3684"/>
                  </a:cubicBezTo>
                  <a:cubicBezTo>
                    <a:pt x="1721" y="3721"/>
                    <a:pt x="1833" y="3790"/>
                    <a:pt x="1929" y="3817"/>
                  </a:cubicBezTo>
                  <a:cubicBezTo>
                    <a:pt x="1953" y="3787"/>
                    <a:pt x="1977" y="3778"/>
                    <a:pt x="2000" y="3778"/>
                  </a:cubicBezTo>
                  <a:cubicBezTo>
                    <a:pt x="2039" y="3778"/>
                    <a:pt x="2078" y="3803"/>
                    <a:pt x="2115" y="3803"/>
                  </a:cubicBezTo>
                  <a:cubicBezTo>
                    <a:pt x="2145" y="3803"/>
                    <a:pt x="2174" y="3787"/>
                    <a:pt x="2202" y="3729"/>
                  </a:cubicBezTo>
                  <a:cubicBezTo>
                    <a:pt x="2240" y="3758"/>
                    <a:pt x="2297" y="3807"/>
                    <a:pt x="2357" y="3807"/>
                  </a:cubicBezTo>
                  <a:cubicBezTo>
                    <a:pt x="2381" y="3807"/>
                    <a:pt x="2405" y="3799"/>
                    <a:pt x="2428" y="3780"/>
                  </a:cubicBezTo>
                  <a:lnTo>
                    <a:pt x="2428" y="3780"/>
                  </a:lnTo>
                  <a:lnTo>
                    <a:pt x="2420" y="3801"/>
                  </a:lnTo>
                  <a:cubicBezTo>
                    <a:pt x="2508" y="3788"/>
                    <a:pt x="2622" y="3780"/>
                    <a:pt x="2675" y="3663"/>
                  </a:cubicBezTo>
                  <a:cubicBezTo>
                    <a:pt x="2712" y="3830"/>
                    <a:pt x="2749" y="3793"/>
                    <a:pt x="2792" y="3843"/>
                  </a:cubicBezTo>
                  <a:cubicBezTo>
                    <a:pt x="2845" y="3761"/>
                    <a:pt x="2970" y="3766"/>
                    <a:pt x="3044" y="3679"/>
                  </a:cubicBezTo>
                  <a:cubicBezTo>
                    <a:pt x="3052" y="3699"/>
                    <a:pt x="3061" y="3705"/>
                    <a:pt x="3069" y="3705"/>
                  </a:cubicBezTo>
                  <a:cubicBezTo>
                    <a:pt x="3081" y="3705"/>
                    <a:pt x="3094" y="3694"/>
                    <a:pt x="3106" y="3694"/>
                  </a:cubicBezTo>
                  <a:cubicBezTo>
                    <a:pt x="3118" y="3694"/>
                    <a:pt x="3129" y="3704"/>
                    <a:pt x="3140" y="3742"/>
                  </a:cubicBezTo>
                  <a:cubicBezTo>
                    <a:pt x="3190" y="3673"/>
                    <a:pt x="3246" y="3623"/>
                    <a:pt x="3307" y="3586"/>
                  </a:cubicBezTo>
                  <a:cubicBezTo>
                    <a:pt x="3336" y="3567"/>
                    <a:pt x="3368" y="3549"/>
                    <a:pt x="3400" y="3535"/>
                  </a:cubicBezTo>
                  <a:cubicBezTo>
                    <a:pt x="3440" y="3519"/>
                    <a:pt x="3496" y="3501"/>
                    <a:pt x="3543" y="3487"/>
                  </a:cubicBezTo>
                  <a:cubicBezTo>
                    <a:pt x="3642" y="3458"/>
                    <a:pt x="3737" y="3424"/>
                    <a:pt x="3857" y="3397"/>
                  </a:cubicBezTo>
                  <a:cubicBezTo>
                    <a:pt x="3976" y="3371"/>
                    <a:pt x="4101" y="3339"/>
                    <a:pt x="4237" y="3299"/>
                  </a:cubicBezTo>
                  <a:lnTo>
                    <a:pt x="4242" y="3307"/>
                  </a:lnTo>
                  <a:cubicBezTo>
                    <a:pt x="4215" y="3248"/>
                    <a:pt x="4088" y="3163"/>
                    <a:pt x="4014" y="3118"/>
                  </a:cubicBezTo>
                  <a:lnTo>
                    <a:pt x="4014" y="3118"/>
                  </a:lnTo>
                  <a:cubicBezTo>
                    <a:pt x="4029" y="3121"/>
                    <a:pt x="4049" y="3125"/>
                    <a:pt x="4050" y="3129"/>
                  </a:cubicBezTo>
                  <a:lnTo>
                    <a:pt x="4050" y="3129"/>
                  </a:lnTo>
                  <a:cubicBezTo>
                    <a:pt x="4074" y="3097"/>
                    <a:pt x="4272" y="3093"/>
                    <a:pt x="4298" y="3052"/>
                  </a:cubicBezTo>
                  <a:cubicBezTo>
                    <a:pt x="4327" y="3057"/>
                    <a:pt x="4327" y="3057"/>
                    <a:pt x="4346" y="3065"/>
                  </a:cubicBezTo>
                  <a:cubicBezTo>
                    <a:pt x="4332" y="3044"/>
                    <a:pt x="4393" y="3031"/>
                    <a:pt x="4454" y="3015"/>
                  </a:cubicBezTo>
                  <a:cubicBezTo>
                    <a:pt x="4513" y="2999"/>
                    <a:pt x="4577" y="2978"/>
                    <a:pt x="4494" y="2964"/>
                  </a:cubicBezTo>
                  <a:lnTo>
                    <a:pt x="4553" y="2964"/>
                  </a:lnTo>
                  <a:lnTo>
                    <a:pt x="4481" y="2943"/>
                  </a:lnTo>
                  <a:lnTo>
                    <a:pt x="4481" y="2943"/>
                  </a:lnTo>
                  <a:cubicBezTo>
                    <a:pt x="4543" y="2945"/>
                    <a:pt x="4631" y="2947"/>
                    <a:pt x="4638" y="2954"/>
                  </a:cubicBezTo>
                  <a:lnTo>
                    <a:pt x="4638" y="2954"/>
                  </a:lnTo>
                  <a:cubicBezTo>
                    <a:pt x="4669" y="2930"/>
                    <a:pt x="4689" y="2913"/>
                    <a:pt x="4749" y="2863"/>
                  </a:cubicBezTo>
                  <a:cubicBezTo>
                    <a:pt x="4526" y="2786"/>
                    <a:pt x="4306" y="2707"/>
                    <a:pt x="4080" y="2627"/>
                  </a:cubicBezTo>
                  <a:lnTo>
                    <a:pt x="3931" y="2574"/>
                  </a:lnTo>
                  <a:cubicBezTo>
                    <a:pt x="3886" y="2555"/>
                    <a:pt x="3857" y="2534"/>
                    <a:pt x="3820" y="2515"/>
                  </a:cubicBezTo>
                  <a:lnTo>
                    <a:pt x="3716" y="2460"/>
                  </a:lnTo>
                  <a:lnTo>
                    <a:pt x="3692" y="2444"/>
                  </a:lnTo>
                  <a:cubicBezTo>
                    <a:pt x="3676" y="2428"/>
                    <a:pt x="3679" y="2433"/>
                    <a:pt x="3674" y="2428"/>
                  </a:cubicBezTo>
                  <a:lnTo>
                    <a:pt x="3650" y="2414"/>
                  </a:lnTo>
                  <a:cubicBezTo>
                    <a:pt x="3522" y="2335"/>
                    <a:pt x="3405" y="2221"/>
                    <a:pt x="3350" y="2077"/>
                  </a:cubicBezTo>
                  <a:lnTo>
                    <a:pt x="3387" y="2072"/>
                  </a:lnTo>
                  <a:cubicBezTo>
                    <a:pt x="3360" y="2061"/>
                    <a:pt x="3328" y="2051"/>
                    <a:pt x="3302" y="2037"/>
                  </a:cubicBezTo>
                  <a:cubicBezTo>
                    <a:pt x="3320" y="2032"/>
                    <a:pt x="3328" y="2029"/>
                    <a:pt x="3339" y="2029"/>
                  </a:cubicBezTo>
                  <a:cubicBezTo>
                    <a:pt x="3368" y="1931"/>
                    <a:pt x="3238" y="1883"/>
                    <a:pt x="3235" y="1796"/>
                  </a:cubicBezTo>
                  <a:cubicBezTo>
                    <a:pt x="3254" y="1790"/>
                    <a:pt x="3294" y="1796"/>
                    <a:pt x="3310" y="1780"/>
                  </a:cubicBezTo>
                  <a:cubicBezTo>
                    <a:pt x="3195" y="1740"/>
                    <a:pt x="3427" y="1671"/>
                    <a:pt x="3211" y="1668"/>
                  </a:cubicBezTo>
                  <a:cubicBezTo>
                    <a:pt x="3219" y="1666"/>
                    <a:pt x="3249" y="1661"/>
                    <a:pt x="3270" y="1661"/>
                  </a:cubicBezTo>
                  <a:cubicBezTo>
                    <a:pt x="3276" y="1661"/>
                    <a:pt x="3282" y="1662"/>
                    <a:pt x="3286" y="1663"/>
                  </a:cubicBezTo>
                  <a:cubicBezTo>
                    <a:pt x="3193" y="1503"/>
                    <a:pt x="3227" y="1344"/>
                    <a:pt x="3296" y="1129"/>
                  </a:cubicBezTo>
                  <a:cubicBezTo>
                    <a:pt x="3211" y="1025"/>
                    <a:pt x="3211" y="930"/>
                    <a:pt x="3193" y="826"/>
                  </a:cubicBezTo>
                  <a:cubicBezTo>
                    <a:pt x="3177" y="725"/>
                    <a:pt x="3134" y="616"/>
                    <a:pt x="3018" y="582"/>
                  </a:cubicBezTo>
                  <a:lnTo>
                    <a:pt x="3052" y="561"/>
                  </a:lnTo>
                  <a:cubicBezTo>
                    <a:pt x="2927" y="497"/>
                    <a:pt x="2850" y="425"/>
                    <a:pt x="2760" y="345"/>
                  </a:cubicBezTo>
                  <a:cubicBezTo>
                    <a:pt x="2672" y="266"/>
                    <a:pt x="2571" y="186"/>
                    <a:pt x="2454" y="159"/>
                  </a:cubicBezTo>
                  <a:cubicBezTo>
                    <a:pt x="2407" y="135"/>
                    <a:pt x="2364" y="131"/>
                    <a:pt x="2320" y="131"/>
                  </a:cubicBezTo>
                  <a:cubicBezTo>
                    <a:pt x="2299" y="131"/>
                    <a:pt x="2277" y="131"/>
                    <a:pt x="2255" y="131"/>
                  </a:cubicBezTo>
                  <a:cubicBezTo>
                    <a:pt x="2235" y="131"/>
                    <a:pt x="2214" y="131"/>
                    <a:pt x="2191" y="128"/>
                  </a:cubicBezTo>
                  <a:lnTo>
                    <a:pt x="2197" y="80"/>
                  </a:lnTo>
                  <a:lnTo>
                    <a:pt x="2197" y="80"/>
                  </a:lnTo>
                  <a:cubicBezTo>
                    <a:pt x="2161" y="108"/>
                    <a:pt x="2128" y="119"/>
                    <a:pt x="2096" y="119"/>
                  </a:cubicBezTo>
                  <a:cubicBezTo>
                    <a:pt x="2043" y="119"/>
                    <a:pt x="1994" y="89"/>
                    <a:pt x="1939" y="61"/>
                  </a:cubicBezTo>
                  <a:cubicBezTo>
                    <a:pt x="1896" y="40"/>
                    <a:pt x="1849" y="20"/>
                    <a:pt x="1804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2923725" y="320917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3" y="1"/>
                  </a:moveTo>
                  <a:cubicBezTo>
                    <a:pt x="1" y="1"/>
                    <a:pt x="2" y="3"/>
                    <a:pt x="6" y="5"/>
                  </a:cubicBezTo>
                  <a:cubicBezTo>
                    <a:pt x="6" y="5"/>
                    <a:pt x="6" y="5"/>
                    <a:pt x="6" y="2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2938925" y="3247725"/>
              <a:ext cx="300" cy="500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11"/>
                    <a:pt x="9" y="14"/>
                    <a:pt x="11" y="19"/>
                  </a:cubicBezTo>
                  <a:cubicBezTo>
                    <a:pt x="9" y="14"/>
                    <a:pt x="9" y="6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0"/>
          <p:cNvGrpSpPr/>
          <p:nvPr/>
        </p:nvGrpSpPr>
        <p:grpSpPr>
          <a:xfrm>
            <a:off x="6872550" y="2048338"/>
            <a:ext cx="295250" cy="485875"/>
            <a:chOff x="1248425" y="2763925"/>
            <a:chExt cx="295250" cy="485875"/>
          </a:xfrm>
        </p:grpSpPr>
        <p:sp>
          <p:nvSpPr>
            <p:cNvPr id="198" name="Google Shape;198;p20"/>
            <p:cNvSpPr/>
            <p:nvPr/>
          </p:nvSpPr>
          <p:spPr>
            <a:xfrm>
              <a:off x="1264250" y="2917450"/>
              <a:ext cx="2075" cy="3000"/>
            </a:xfrm>
            <a:custGeom>
              <a:avLst/>
              <a:gdLst/>
              <a:ahLst/>
              <a:cxnLst/>
              <a:rect l="l" t="t" r="r" b="b"/>
              <a:pathLst>
                <a:path w="83" h="120" extrusionOk="0">
                  <a:moveTo>
                    <a:pt x="82" y="0"/>
                  </a:moveTo>
                  <a:lnTo>
                    <a:pt x="0" y="120"/>
                  </a:lnTo>
                  <a:lnTo>
                    <a:pt x="43" y="10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268825" y="2906800"/>
              <a:ext cx="5925" cy="9600"/>
            </a:xfrm>
            <a:custGeom>
              <a:avLst/>
              <a:gdLst/>
              <a:ahLst/>
              <a:cxnLst/>
              <a:rect l="l" t="t" r="r" b="b"/>
              <a:pathLst>
                <a:path w="237" h="384" extrusionOk="0">
                  <a:moveTo>
                    <a:pt x="196" y="0"/>
                  </a:moveTo>
                  <a:cubicBezTo>
                    <a:pt x="194" y="0"/>
                    <a:pt x="192" y="1"/>
                    <a:pt x="189" y="1"/>
                  </a:cubicBezTo>
                  <a:lnTo>
                    <a:pt x="0" y="384"/>
                  </a:lnTo>
                  <a:cubicBezTo>
                    <a:pt x="197" y="339"/>
                    <a:pt x="107" y="39"/>
                    <a:pt x="237" y="12"/>
                  </a:cubicBezTo>
                  <a:lnTo>
                    <a:pt x="237" y="12"/>
                  </a:lnTo>
                  <a:cubicBezTo>
                    <a:pt x="235" y="12"/>
                    <a:pt x="234" y="12"/>
                    <a:pt x="232" y="12"/>
                  </a:cubicBezTo>
                  <a:cubicBezTo>
                    <a:pt x="215" y="12"/>
                    <a:pt x="210" y="0"/>
                    <a:pt x="1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1275275" y="2900125"/>
              <a:ext cx="5525" cy="5400"/>
            </a:xfrm>
            <a:custGeom>
              <a:avLst/>
              <a:gdLst/>
              <a:ahLst/>
              <a:cxnLst/>
              <a:rect l="l" t="t" r="r" b="b"/>
              <a:pathLst>
                <a:path w="221" h="216" extrusionOk="0">
                  <a:moveTo>
                    <a:pt x="220" y="0"/>
                  </a:moveTo>
                  <a:lnTo>
                    <a:pt x="220" y="0"/>
                  </a:lnTo>
                  <a:cubicBezTo>
                    <a:pt x="219" y="5"/>
                    <a:pt x="218" y="11"/>
                    <a:pt x="217" y="18"/>
                  </a:cubicBezTo>
                  <a:lnTo>
                    <a:pt x="217" y="18"/>
                  </a:lnTo>
                  <a:cubicBezTo>
                    <a:pt x="219" y="12"/>
                    <a:pt x="220" y="6"/>
                    <a:pt x="220" y="0"/>
                  </a:cubicBezTo>
                  <a:close/>
                  <a:moveTo>
                    <a:pt x="217" y="18"/>
                  </a:moveTo>
                  <a:lnTo>
                    <a:pt x="217" y="18"/>
                  </a:lnTo>
                  <a:cubicBezTo>
                    <a:pt x="189" y="93"/>
                    <a:pt x="0" y="176"/>
                    <a:pt x="74" y="215"/>
                  </a:cubicBezTo>
                  <a:cubicBezTo>
                    <a:pt x="198" y="152"/>
                    <a:pt x="209" y="66"/>
                    <a:pt x="217" y="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468750" y="2880650"/>
              <a:ext cx="625" cy="1100"/>
            </a:xfrm>
            <a:custGeom>
              <a:avLst/>
              <a:gdLst/>
              <a:ahLst/>
              <a:cxnLst/>
              <a:rect l="l" t="t" r="r" b="b"/>
              <a:pathLst>
                <a:path w="25" h="44" extrusionOk="0">
                  <a:moveTo>
                    <a:pt x="1" y="1"/>
                  </a:moveTo>
                  <a:cubicBezTo>
                    <a:pt x="9" y="25"/>
                    <a:pt x="17" y="38"/>
                    <a:pt x="25" y="43"/>
                  </a:cubicBezTo>
                  <a:cubicBezTo>
                    <a:pt x="19" y="30"/>
                    <a:pt x="11" y="1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1248425" y="2763925"/>
              <a:ext cx="295250" cy="485875"/>
            </a:xfrm>
            <a:custGeom>
              <a:avLst/>
              <a:gdLst/>
              <a:ahLst/>
              <a:cxnLst/>
              <a:rect l="l" t="t" r="r" b="b"/>
              <a:pathLst>
                <a:path w="11810" h="19435" extrusionOk="0">
                  <a:moveTo>
                    <a:pt x="5214" y="14213"/>
                  </a:moveTo>
                  <a:cubicBezTo>
                    <a:pt x="5221" y="14230"/>
                    <a:pt x="5227" y="14247"/>
                    <a:pt x="5233" y="14264"/>
                  </a:cubicBezTo>
                  <a:cubicBezTo>
                    <a:pt x="5228" y="14243"/>
                    <a:pt x="5221" y="14226"/>
                    <a:pt x="5214" y="14213"/>
                  </a:cubicBezTo>
                  <a:close/>
                  <a:moveTo>
                    <a:pt x="5681" y="16186"/>
                  </a:moveTo>
                  <a:cubicBezTo>
                    <a:pt x="5681" y="16191"/>
                    <a:pt x="5682" y="16197"/>
                    <a:pt x="5682" y="16202"/>
                  </a:cubicBezTo>
                  <a:cubicBezTo>
                    <a:pt x="5682" y="16196"/>
                    <a:pt x="5681" y="16191"/>
                    <a:pt x="5681" y="16186"/>
                  </a:cubicBezTo>
                  <a:close/>
                  <a:moveTo>
                    <a:pt x="5879" y="16912"/>
                  </a:moveTo>
                  <a:cubicBezTo>
                    <a:pt x="5879" y="16912"/>
                    <a:pt x="5878" y="16913"/>
                    <a:pt x="5878" y="16913"/>
                  </a:cubicBezTo>
                  <a:lnTo>
                    <a:pt x="5878" y="16913"/>
                  </a:lnTo>
                  <a:cubicBezTo>
                    <a:pt x="5879" y="16922"/>
                    <a:pt x="5880" y="16932"/>
                    <a:pt x="5881" y="16941"/>
                  </a:cubicBezTo>
                  <a:lnTo>
                    <a:pt x="5879" y="16912"/>
                  </a:lnTo>
                  <a:close/>
                  <a:moveTo>
                    <a:pt x="7167" y="1"/>
                  </a:moveTo>
                  <a:cubicBezTo>
                    <a:pt x="7087" y="86"/>
                    <a:pt x="7055" y="168"/>
                    <a:pt x="7079" y="192"/>
                  </a:cubicBezTo>
                  <a:cubicBezTo>
                    <a:pt x="6859" y="388"/>
                    <a:pt x="6638" y="588"/>
                    <a:pt x="6415" y="790"/>
                  </a:cubicBezTo>
                  <a:cubicBezTo>
                    <a:pt x="6158" y="1026"/>
                    <a:pt x="5903" y="1262"/>
                    <a:pt x="5642" y="1501"/>
                  </a:cubicBezTo>
                  <a:cubicBezTo>
                    <a:pt x="5130" y="1979"/>
                    <a:pt x="4622" y="2468"/>
                    <a:pt x="4136" y="2957"/>
                  </a:cubicBezTo>
                  <a:cubicBezTo>
                    <a:pt x="4113" y="2971"/>
                    <a:pt x="4095" y="2977"/>
                    <a:pt x="4080" y="2977"/>
                  </a:cubicBezTo>
                  <a:cubicBezTo>
                    <a:pt x="4059" y="2977"/>
                    <a:pt x="4047" y="2963"/>
                    <a:pt x="4041" y="2941"/>
                  </a:cubicBezTo>
                  <a:cubicBezTo>
                    <a:pt x="3276" y="3849"/>
                    <a:pt x="2317" y="4627"/>
                    <a:pt x="1395" y="5406"/>
                  </a:cubicBezTo>
                  <a:cubicBezTo>
                    <a:pt x="1394" y="5421"/>
                    <a:pt x="1401" y="5426"/>
                    <a:pt x="1412" y="5426"/>
                  </a:cubicBezTo>
                  <a:cubicBezTo>
                    <a:pt x="1427" y="5426"/>
                    <a:pt x="1450" y="5416"/>
                    <a:pt x="1463" y="5416"/>
                  </a:cubicBezTo>
                  <a:cubicBezTo>
                    <a:pt x="1478" y="5416"/>
                    <a:pt x="1482" y="5427"/>
                    <a:pt x="1459" y="5469"/>
                  </a:cubicBezTo>
                  <a:cubicBezTo>
                    <a:pt x="1786" y="5254"/>
                    <a:pt x="1919" y="4920"/>
                    <a:pt x="2235" y="4744"/>
                  </a:cubicBezTo>
                  <a:lnTo>
                    <a:pt x="2235" y="4744"/>
                  </a:lnTo>
                  <a:lnTo>
                    <a:pt x="2229" y="4805"/>
                  </a:lnTo>
                  <a:cubicBezTo>
                    <a:pt x="2436" y="4657"/>
                    <a:pt x="2197" y="4691"/>
                    <a:pt x="2431" y="4556"/>
                  </a:cubicBezTo>
                  <a:cubicBezTo>
                    <a:pt x="2449" y="4548"/>
                    <a:pt x="2461" y="4545"/>
                    <a:pt x="2469" y="4545"/>
                  </a:cubicBezTo>
                  <a:cubicBezTo>
                    <a:pt x="2499" y="4545"/>
                    <a:pt x="2469" y="4589"/>
                    <a:pt x="2477" y="4589"/>
                  </a:cubicBezTo>
                  <a:cubicBezTo>
                    <a:pt x="2478" y="4589"/>
                    <a:pt x="2481" y="4587"/>
                    <a:pt x="2487" y="4582"/>
                  </a:cubicBezTo>
                  <a:cubicBezTo>
                    <a:pt x="2880" y="4208"/>
                    <a:pt x="3326" y="3857"/>
                    <a:pt x="3637" y="3440"/>
                  </a:cubicBezTo>
                  <a:cubicBezTo>
                    <a:pt x="3791" y="3424"/>
                    <a:pt x="4073" y="3052"/>
                    <a:pt x="4280" y="2986"/>
                  </a:cubicBezTo>
                  <a:cubicBezTo>
                    <a:pt x="4362" y="2864"/>
                    <a:pt x="4471" y="2776"/>
                    <a:pt x="4471" y="2697"/>
                  </a:cubicBezTo>
                  <a:cubicBezTo>
                    <a:pt x="5193" y="2080"/>
                    <a:pt x="5903" y="1435"/>
                    <a:pt x="6617" y="790"/>
                  </a:cubicBezTo>
                  <a:lnTo>
                    <a:pt x="6888" y="548"/>
                  </a:lnTo>
                  <a:lnTo>
                    <a:pt x="6997" y="447"/>
                  </a:lnTo>
                  <a:cubicBezTo>
                    <a:pt x="7020" y="412"/>
                    <a:pt x="7038" y="399"/>
                    <a:pt x="7052" y="399"/>
                  </a:cubicBezTo>
                  <a:cubicBezTo>
                    <a:pt x="7091" y="399"/>
                    <a:pt x="7105" y="496"/>
                    <a:pt x="7132" y="550"/>
                  </a:cubicBezTo>
                  <a:cubicBezTo>
                    <a:pt x="7305" y="989"/>
                    <a:pt x="7475" y="1427"/>
                    <a:pt x="7648" y="1865"/>
                  </a:cubicBezTo>
                  <a:cubicBezTo>
                    <a:pt x="8150" y="2646"/>
                    <a:pt x="8375" y="3732"/>
                    <a:pt x="8856" y="4704"/>
                  </a:cubicBezTo>
                  <a:cubicBezTo>
                    <a:pt x="8855" y="4711"/>
                    <a:pt x="8851" y="4713"/>
                    <a:pt x="8847" y="4713"/>
                  </a:cubicBezTo>
                  <a:cubicBezTo>
                    <a:pt x="8844" y="4713"/>
                    <a:pt x="8841" y="4712"/>
                    <a:pt x="8838" y="4710"/>
                  </a:cubicBezTo>
                  <a:lnTo>
                    <a:pt x="8838" y="4710"/>
                  </a:lnTo>
                  <a:cubicBezTo>
                    <a:pt x="9018" y="5018"/>
                    <a:pt x="9239" y="5483"/>
                    <a:pt x="9385" y="5876"/>
                  </a:cubicBezTo>
                  <a:lnTo>
                    <a:pt x="9594" y="6173"/>
                  </a:lnTo>
                  <a:cubicBezTo>
                    <a:pt x="10022" y="7366"/>
                    <a:pt x="10524" y="8545"/>
                    <a:pt x="11005" y="9730"/>
                  </a:cubicBezTo>
                  <a:cubicBezTo>
                    <a:pt x="11244" y="10322"/>
                    <a:pt x="11491" y="10909"/>
                    <a:pt x="11520" y="11509"/>
                  </a:cubicBezTo>
                  <a:cubicBezTo>
                    <a:pt x="11531" y="11807"/>
                    <a:pt x="11491" y="12102"/>
                    <a:pt x="11377" y="12375"/>
                  </a:cubicBezTo>
                  <a:cubicBezTo>
                    <a:pt x="11324" y="12513"/>
                    <a:pt x="11249" y="12641"/>
                    <a:pt x="11170" y="12768"/>
                  </a:cubicBezTo>
                  <a:cubicBezTo>
                    <a:pt x="11130" y="12832"/>
                    <a:pt x="11082" y="12890"/>
                    <a:pt x="11039" y="12951"/>
                  </a:cubicBezTo>
                  <a:cubicBezTo>
                    <a:pt x="10997" y="13005"/>
                    <a:pt x="10954" y="13052"/>
                    <a:pt x="10899" y="13100"/>
                  </a:cubicBezTo>
                  <a:cubicBezTo>
                    <a:pt x="10660" y="13321"/>
                    <a:pt x="10354" y="13488"/>
                    <a:pt x="10046" y="13623"/>
                  </a:cubicBezTo>
                  <a:cubicBezTo>
                    <a:pt x="9738" y="13754"/>
                    <a:pt x="9414" y="13857"/>
                    <a:pt x="9106" y="13894"/>
                  </a:cubicBezTo>
                  <a:cubicBezTo>
                    <a:pt x="9035" y="13903"/>
                    <a:pt x="8971" y="13907"/>
                    <a:pt x="8907" y="13907"/>
                  </a:cubicBezTo>
                  <a:cubicBezTo>
                    <a:pt x="8828" y="13907"/>
                    <a:pt x="8749" y="13900"/>
                    <a:pt x="8662" y="13884"/>
                  </a:cubicBezTo>
                  <a:cubicBezTo>
                    <a:pt x="8511" y="13862"/>
                    <a:pt x="8370" y="13817"/>
                    <a:pt x="8237" y="13762"/>
                  </a:cubicBezTo>
                  <a:cubicBezTo>
                    <a:pt x="7972" y="13647"/>
                    <a:pt x="7767" y="13448"/>
                    <a:pt x="7642" y="13212"/>
                  </a:cubicBezTo>
                  <a:cubicBezTo>
                    <a:pt x="7520" y="12973"/>
                    <a:pt x="7499" y="12691"/>
                    <a:pt x="7560" y="12423"/>
                  </a:cubicBezTo>
                  <a:cubicBezTo>
                    <a:pt x="7629" y="12155"/>
                    <a:pt x="7780" y="11889"/>
                    <a:pt x="7985" y="11706"/>
                  </a:cubicBezTo>
                  <a:cubicBezTo>
                    <a:pt x="8200" y="11512"/>
                    <a:pt x="8492" y="11376"/>
                    <a:pt x="8798" y="11278"/>
                  </a:cubicBezTo>
                  <a:cubicBezTo>
                    <a:pt x="9092" y="11187"/>
                    <a:pt x="9410" y="11134"/>
                    <a:pt x="9729" y="11134"/>
                  </a:cubicBezTo>
                  <a:cubicBezTo>
                    <a:pt x="9744" y="11134"/>
                    <a:pt x="9760" y="11134"/>
                    <a:pt x="9775" y="11135"/>
                  </a:cubicBezTo>
                  <a:cubicBezTo>
                    <a:pt x="9770" y="11151"/>
                    <a:pt x="9791" y="11164"/>
                    <a:pt x="9722" y="11164"/>
                  </a:cubicBezTo>
                  <a:cubicBezTo>
                    <a:pt x="9756" y="11167"/>
                    <a:pt x="9841" y="11164"/>
                    <a:pt x="9916" y="11188"/>
                  </a:cubicBezTo>
                  <a:cubicBezTo>
                    <a:pt x="9996" y="11212"/>
                    <a:pt x="10073" y="11236"/>
                    <a:pt x="10150" y="11260"/>
                  </a:cubicBezTo>
                  <a:cubicBezTo>
                    <a:pt x="10330" y="11342"/>
                    <a:pt x="10521" y="11440"/>
                    <a:pt x="10713" y="11546"/>
                  </a:cubicBezTo>
                  <a:cubicBezTo>
                    <a:pt x="10702" y="11438"/>
                    <a:pt x="10779" y="11530"/>
                    <a:pt x="10745" y="11422"/>
                  </a:cubicBezTo>
                  <a:cubicBezTo>
                    <a:pt x="10710" y="11323"/>
                    <a:pt x="10675" y="11222"/>
                    <a:pt x="10641" y="11124"/>
                  </a:cubicBezTo>
                  <a:cubicBezTo>
                    <a:pt x="10569" y="10922"/>
                    <a:pt x="10498" y="10726"/>
                    <a:pt x="10428" y="10526"/>
                  </a:cubicBezTo>
                  <a:lnTo>
                    <a:pt x="10333" y="10277"/>
                  </a:lnTo>
                  <a:lnTo>
                    <a:pt x="10256" y="10072"/>
                  </a:lnTo>
                  <a:cubicBezTo>
                    <a:pt x="10200" y="9940"/>
                    <a:pt x="10144" y="9804"/>
                    <a:pt x="10083" y="9671"/>
                  </a:cubicBezTo>
                  <a:lnTo>
                    <a:pt x="10102" y="9669"/>
                  </a:lnTo>
                  <a:cubicBezTo>
                    <a:pt x="9249" y="7940"/>
                    <a:pt x="8585" y="5971"/>
                    <a:pt x="7738" y="4322"/>
                  </a:cubicBezTo>
                  <a:cubicBezTo>
                    <a:pt x="7531" y="3799"/>
                    <a:pt x="7316" y="3260"/>
                    <a:pt x="7098" y="2710"/>
                  </a:cubicBezTo>
                  <a:cubicBezTo>
                    <a:pt x="7042" y="2564"/>
                    <a:pt x="6986" y="2418"/>
                    <a:pt x="6930" y="2272"/>
                  </a:cubicBezTo>
                  <a:lnTo>
                    <a:pt x="6843" y="2027"/>
                  </a:lnTo>
                  <a:lnTo>
                    <a:pt x="6798" y="1905"/>
                  </a:lnTo>
                  <a:lnTo>
                    <a:pt x="6776" y="1844"/>
                  </a:lnTo>
                  <a:cubicBezTo>
                    <a:pt x="6775" y="1842"/>
                    <a:pt x="6773" y="1841"/>
                    <a:pt x="6770" y="1841"/>
                  </a:cubicBezTo>
                  <a:cubicBezTo>
                    <a:pt x="6759" y="1841"/>
                    <a:pt x="6742" y="1864"/>
                    <a:pt x="6729" y="1871"/>
                  </a:cubicBezTo>
                  <a:cubicBezTo>
                    <a:pt x="6593" y="1982"/>
                    <a:pt x="6460" y="2094"/>
                    <a:pt x="6325" y="2205"/>
                  </a:cubicBezTo>
                  <a:lnTo>
                    <a:pt x="5972" y="2505"/>
                  </a:lnTo>
                  <a:cubicBezTo>
                    <a:pt x="5050" y="3302"/>
                    <a:pt x="4160" y="4155"/>
                    <a:pt x="3302" y="4981"/>
                  </a:cubicBezTo>
                  <a:lnTo>
                    <a:pt x="3281" y="4951"/>
                  </a:lnTo>
                  <a:cubicBezTo>
                    <a:pt x="2944" y="5286"/>
                    <a:pt x="2599" y="5610"/>
                    <a:pt x="2245" y="5918"/>
                  </a:cubicBezTo>
                  <a:lnTo>
                    <a:pt x="1974" y="6152"/>
                  </a:lnTo>
                  <a:lnTo>
                    <a:pt x="1826" y="6274"/>
                  </a:lnTo>
                  <a:lnTo>
                    <a:pt x="1751" y="6338"/>
                  </a:lnTo>
                  <a:cubicBezTo>
                    <a:pt x="1746" y="6343"/>
                    <a:pt x="1735" y="6346"/>
                    <a:pt x="1735" y="6354"/>
                  </a:cubicBezTo>
                  <a:lnTo>
                    <a:pt x="1746" y="6375"/>
                  </a:lnTo>
                  <a:lnTo>
                    <a:pt x="1762" y="6420"/>
                  </a:lnTo>
                  <a:lnTo>
                    <a:pt x="2009" y="7108"/>
                  </a:lnTo>
                  <a:cubicBezTo>
                    <a:pt x="2325" y="7990"/>
                    <a:pt x="2636" y="8874"/>
                    <a:pt x="3010" y="9748"/>
                  </a:cubicBezTo>
                  <a:cubicBezTo>
                    <a:pt x="3653" y="11597"/>
                    <a:pt x="4670" y="13416"/>
                    <a:pt x="5294" y="15291"/>
                  </a:cubicBezTo>
                  <a:cubicBezTo>
                    <a:pt x="5326" y="15440"/>
                    <a:pt x="5382" y="15594"/>
                    <a:pt x="5419" y="15746"/>
                  </a:cubicBezTo>
                  <a:cubicBezTo>
                    <a:pt x="5456" y="15897"/>
                    <a:pt x="5480" y="16059"/>
                    <a:pt x="5488" y="16226"/>
                  </a:cubicBezTo>
                  <a:cubicBezTo>
                    <a:pt x="5510" y="16558"/>
                    <a:pt x="5494" y="16909"/>
                    <a:pt x="5440" y="17254"/>
                  </a:cubicBezTo>
                  <a:cubicBezTo>
                    <a:pt x="5382" y="17594"/>
                    <a:pt x="5313" y="17953"/>
                    <a:pt x="5095" y="18229"/>
                  </a:cubicBezTo>
                  <a:cubicBezTo>
                    <a:pt x="4888" y="18497"/>
                    <a:pt x="4620" y="18694"/>
                    <a:pt x="4346" y="18800"/>
                  </a:cubicBezTo>
                  <a:cubicBezTo>
                    <a:pt x="3902" y="18995"/>
                    <a:pt x="3435" y="19088"/>
                    <a:pt x="2975" y="19088"/>
                  </a:cubicBezTo>
                  <a:cubicBezTo>
                    <a:pt x="2871" y="19088"/>
                    <a:pt x="2768" y="19083"/>
                    <a:pt x="2665" y="19074"/>
                  </a:cubicBezTo>
                  <a:cubicBezTo>
                    <a:pt x="2110" y="19015"/>
                    <a:pt x="1547" y="18877"/>
                    <a:pt x="1116" y="18534"/>
                  </a:cubicBezTo>
                  <a:cubicBezTo>
                    <a:pt x="689" y="18205"/>
                    <a:pt x="386" y="17671"/>
                    <a:pt x="439" y="17098"/>
                  </a:cubicBezTo>
                  <a:cubicBezTo>
                    <a:pt x="463" y="16816"/>
                    <a:pt x="569" y="16534"/>
                    <a:pt x="745" y="16295"/>
                  </a:cubicBezTo>
                  <a:cubicBezTo>
                    <a:pt x="920" y="16056"/>
                    <a:pt x="1170" y="15876"/>
                    <a:pt x="1433" y="15727"/>
                  </a:cubicBezTo>
                  <a:cubicBezTo>
                    <a:pt x="1865" y="15557"/>
                    <a:pt x="2312" y="15445"/>
                    <a:pt x="2763" y="15366"/>
                  </a:cubicBezTo>
                  <a:cubicBezTo>
                    <a:pt x="2989" y="15326"/>
                    <a:pt x="3215" y="15294"/>
                    <a:pt x="3440" y="15270"/>
                  </a:cubicBezTo>
                  <a:lnTo>
                    <a:pt x="3746" y="15244"/>
                  </a:lnTo>
                  <a:cubicBezTo>
                    <a:pt x="3839" y="15236"/>
                    <a:pt x="3929" y="15233"/>
                    <a:pt x="4014" y="15233"/>
                  </a:cubicBezTo>
                  <a:cubicBezTo>
                    <a:pt x="3940" y="15010"/>
                    <a:pt x="3828" y="14795"/>
                    <a:pt x="3703" y="14487"/>
                  </a:cubicBezTo>
                  <a:cubicBezTo>
                    <a:pt x="3584" y="14197"/>
                    <a:pt x="3464" y="13910"/>
                    <a:pt x="3348" y="13623"/>
                  </a:cubicBezTo>
                  <a:cubicBezTo>
                    <a:pt x="3116" y="13047"/>
                    <a:pt x="2904" y="12468"/>
                    <a:pt x="2729" y="11878"/>
                  </a:cubicBezTo>
                  <a:cubicBezTo>
                    <a:pt x="2243" y="11002"/>
                    <a:pt x="2091" y="9873"/>
                    <a:pt x="1645" y="8859"/>
                  </a:cubicBezTo>
                  <a:lnTo>
                    <a:pt x="1618" y="8912"/>
                  </a:lnTo>
                  <a:cubicBezTo>
                    <a:pt x="1592" y="8492"/>
                    <a:pt x="1116" y="8157"/>
                    <a:pt x="1207" y="7855"/>
                  </a:cubicBezTo>
                  <a:lnTo>
                    <a:pt x="1207" y="7855"/>
                  </a:lnTo>
                  <a:lnTo>
                    <a:pt x="1231" y="7889"/>
                  </a:lnTo>
                  <a:cubicBezTo>
                    <a:pt x="1244" y="7655"/>
                    <a:pt x="830" y="7523"/>
                    <a:pt x="893" y="7361"/>
                  </a:cubicBezTo>
                  <a:lnTo>
                    <a:pt x="835" y="7347"/>
                  </a:lnTo>
                  <a:cubicBezTo>
                    <a:pt x="726" y="7114"/>
                    <a:pt x="875" y="7297"/>
                    <a:pt x="819" y="7108"/>
                  </a:cubicBezTo>
                  <a:cubicBezTo>
                    <a:pt x="787" y="7042"/>
                    <a:pt x="726" y="7114"/>
                    <a:pt x="694" y="6959"/>
                  </a:cubicBezTo>
                  <a:cubicBezTo>
                    <a:pt x="869" y="6853"/>
                    <a:pt x="421" y="6396"/>
                    <a:pt x="622" y="6295"/>
                  </a:cubicBezTo>
                  <a:lnTo>
                    <a:pt x="622" y="6295"/>
                  </a:lnTo>
                  <a:cubicBezTo>
                    <a:pt x="631" y="6316"/>
                    <a:pt x="637" y="6324"/>
                    <a:pt x="641" y="6324"/>
                  </a:cubicBezTo>
                  <a:cubicBezTo>
                    <a:pt x="656" y="6324"/>
                    <a:pt x="655" y="6228"/>
                    <a:pt x="691" y="6228"/>
                  </a:cubicBezTo>
                  <a:cubicBezTo>
                    <a:pt x="709" y="6228"/>
                    <a:pt x="738" y="6254"/>
                    <a:pt x="784" y="6333"/>
                  </a:cubicBezTo>
                  <a:cubicBezTo>
                    <a:pt x="772" y="6250"/>
                    <a:pt x="628" y="5912"/>
                    <a:pt x="547" y="5912"/>
                  </a:cubicBezTo>
                  <a:cubicBezTo>
                    <a:pt x="540" y="5912"/>
                    <a:pt x="533" y="5915"/>
                    <a:pt x="527" y="5921"/>
                  </a:cubicBezTo>
                  <a:cubicBezTo>
                    <a:pt x="526" y="5921"/>
                    <a:pt x="524" y="5921"/>
                    <a:pt x="523" y="5921"/>
                  </a:cubicBezTo>
                  <a:cubicBezTo>
                    <a:pt x="474" y="5921"/>
                    <a:pt x="418" y="5897"/>
                    <a:pt x="373" y="5897"/>
                  </a:cubicBezTo>
                  <a:cubicBezTo>
                    <a:pt x="321" y="5897"/>
                    <a:pt x="286" y="5930"/>
                    <a:pt x="298" y="6072"/>
                  </a:cubicBezTo>
                  <a:lnTo>
                    <a:pt x="389" y="6094"/>
                  </a:lnTo>
                  <a:cubicBezTo>
                    <a:pt x="352" y="6202"/>
                    <a:pt x="378" y="6171"/>
                    <a:pt x="338" y="6218"/>
                  </a:cubicBezTo>
                  <a:cubicBezTo>
                    <a:pt x="455" y="6537"/>
                    <a:pt x="373" y="6622"/>
                    <a:pt x="423" y="6864"/>
                  </a:cubicBezTo>
                  <a:cubicBezTo>
                    <a:pt x="423" y="6861"/>
                    <a:pt x="423" y="6859"/>
                    <a:pt x="429" y="6859"/>
                  </a:cubicBezTo>
                  <a:cubicBezTo>
                    <a:pt x="575" y="6981"/>
                    <a:pt x="609" y="7214"/>
                    <a:pt x="649" y="7342"/>
                  </a:cubicBezTo>
                  <a:lnTo>
                    <a:pt x="630" y="7406"/>
                  </a:lnTo>
                  <a:cubicBezTo>
                    <a:pt x="585" y="7502"/>
                    <a:pt x="869" y="7666"/>
                    <a:pt x="789" y="7666"/>
                  </a:cubicBezTo>
                  <a:cubicBezTo>
                    <a:pt x="781" y="7666"/>
                    <a:pt x="769" y="7664"/>
                    <a:pt x="753" y="7661"/>
                  </a:cubicBezTo>
                  <a:lnTo>
                    <a:pt x="753" y="7661"/>
                  </a:lnTo>
                  <a:cubicBezTo>
                    <a:pt x="1045" y="8287"/>
                    <a:pt x="1340" y="9023"/>
                    <a:pt x="1629" y="9738"/>
                  </a:cubicBezTo>
                  <a:cubicBezTo>
                    <a:pt x="1704" y="9804"/>
                    <a:pt x="1803" y="10139"/>
                    <a:pt x="1855" y="10139"/>
                  </a:cubicBezTo>
                  <a:cubicBezTo>
                    <a:pt x="1866" y="10139"/>
                    <a:pt x="1875" y="10124"/>
                    <a:pt x="1881" y="10091"/>
                  </a:cubicBezTo>
                  <a:lnTo>
                    <a:pt x="1881" y="10091"/>
                  </a:lnTo>
                  <a:cubicBezTo>
                    <a:pt x="1839" y="10317"/>
                    <a:pt x="2025" y="10861"/>
                    <a:pt x="2107" y="11058"/>
                  </a:cubicBezTo>
                  <a:cubicBezTo>
                    <a:pt x="2094" y="11055"/>
                    <a:pt x="2078" y="11050"/>
                    <a:pt x="2070" y="11018"/>
                  </a:cubicBezTo>
                  <a:lnTo>
                    <a:pt x="2070" y="11018"/>
                  </a:lnTo>
                  <a:cubicBezTo>
                    <a:pt x="2075" y="11461"/>
                    <a:pt x="2391" y="11416"/>
                    <a:pt x="2354" y="11849"/>
                  </a:cubicBezTo>
                  <a:cubicBezTo>
                    <a:pt x="2506" y="11855"/>
                    <a:pt x="2575" y="12521"/>
                    <a:pt x="2808" y="12662"/>
                  </a:cubicBezTo>
                  <a:cubicBezTo>
                    <a:pt x="2799" y="12711"/>
                    <a:pt x="2781" y="12738"/>
                    <a:pt x="2757" y="12738"/>
                  </a:cubicBezTo>
                  <a:cubicBezTo>
                    <a:pt x="2754" y="12738"/>
                    <a:pt x="2751" y="12737"/>
                    <a:pt x="2747" y="12736"/>
                  </a:cubicBezTo>
                  <a:lnTo>
                    <a:pt x="2747" y="12736"/>
                  </a:lnTo>
                  <a:cubicBezTo>
                    <a:pt x="3005" y="13387"/>
                    <a:pt x="3247" y="14120"/>
                    <a:pt x="3462" y="14670"/>
                  </a:cubicBezTo>
                  <a:cubicBezTo>
                    <a:pt x="3499" y="14723"/>
                    <a:pt x="3533" y="14781"/>
                    <a:pt x="3565" y="14843"/>
                  </a:cubicBezTo>
                  <a:lnTo>
                    <a:pt x="3589" y="14890"/>
                  </a:lnTo>
                  <a:lnTo>
                    <a:pt x="3600" y="14912"/>
                  </a:lnTo>
                  <a:lnTo>
                    <a:pt x="3602" y="14914"/>
                  </a:lnTo>
                  <a:cubicBezTo>
                    <a:pt x="3608" y="14917"/>
                    <a:pt x="3610" y="14920"/>
                    <a:pt x="3613" y="14925"/>
                  </a:cubicBezTo>
                  <a:cubicBezTo>
                    <a:pt x="3621" y="14941"/>
                    <a:pt x="3624" y="14959"/>
                    <a:pt x="3621" y="14965"/>
                  </a:cubicBezTo>
                  <a:cubicBezTo>
                    <a:pt x="3612" y="14964"/>
                    <a:pt x="3604" y="14962"/>
                    <a:pt x="3598" y="14962"/>
                  </a:cubicBezTo>
                  <a:cubicBezTo>
                    <a:pt x="3590" y="14962"/>
                    <a:pt x="3583" y="14964"/>
                    <a:pt x="3576" y="14970"/>
                  </a:cubicBezTo>
                  <a:cubicBezTo>
                    <a:pt x="3573" y="14973"/>
                    <a:pt x="3571" y="14975"/>
                    <a:pt x="3568" y="14978"/>
                  </a:cubicBezTo>
                  <a:cubicBezTo>
                    <a:pt x="3536" y="14986"/>
                    <a:pt x="3507" y="14994"/>
                    <a:pt x="3478" y="14999"/>
                  </a:cubicBezTo>
                  <a:cubicBezTo>
                    <a:pt x="3414" y="15015"/>
                    <a:pt x="3355" y="15039"/>
                    <a:pt x="3302" y="15063"/>
                  </a:cubicBezTo>
                  <a:cubicBezTo>
                    <a:pt x="2931" y="15063"/>
                    <a:pt x="2312" y="15087"/>
                    <a:pt x="1818" y="15318"/>
                  </a:cubicBezTo>
                  <a:lnTo>
                    <a:pt x="1863" y="15283"/>
                  </a:lnTo>
                  <a:lnTo>
                    <a:pt x="1863" y="15283"/>
                  </a:lnTo>
                  <a:cubicBezTo>
                    <a:pt x="1576" y="15379"/>
                    <a:pt x="1252" y="15512"/>
                    <a:pt x="976" y="15708"/>
                  </a:cubicBezTo>
                  <a:cubicBezTo>
                    <a:pt x="702" y="15900"/>
                    <a:pt x="484" y="16181"/>
                    <a:pt x="429" y="16396"/>
                  </a:cubicBezTo>
                  <a:cubicBezTo>
                    <a:pt x="192" y="16479"/>
                    <a:pt x="83" y="16773"/>
                    <a:pt x="1" y="17071"/>
                  </a:cubicBezTo>
                  <a:cubicBezTo>
                    <a:pt x="9" y="17313"/>
                    <a:pt x="35" y="17669"/>
                    <a:pt x="187" y="18011"/>
                  </a:cubicBezTo>
                  <a:cubicBezTo>
                    <a:pt x="330" y="18356"/>
                    <a:pt x="599" y="18662"/>
                    <a:pt x="872" y="18843"/>
                  </a:cubicBezTo>
                  <a:cubicBezTo>
                    <a:pt x="904" y="18973"/>
                    <a:pt x="1329" y="19121"/>
                    <a:pt x="1318" y="19217"/>
                  </a:cubicBezTo>
                  <a:cubicBezTo>
                    <a:pt x="1767" y="19371"/>
                    <a:pt x="2216" y="19430"/>
                    <a:pt x="2694" y="19435"/>
                  </a:cubicBezTo>
                  <a:cubicBezTo>
                    <a:pt x="2701" y="19435"/>
                    <a:pt x="2707" y="19435"/>
                    <a:pt x="2714" y="19435"/>
                  </a:cubicBezTo>
                  <a:cubicBezTo>
                    <a:pt x="3181" y="19435"/>
                    <a:pt x="3665" y="19342"/>
                    <a:pt x="4112" y="19156"/>
                  </a:cubicBezTo>
                  <a:cubicBezTo>
                    <a:pt x="4567" y="18962"/>
                    <a:pt x="4992" y="18688"/>
                    <a:pt x="5324" y="18282"/>
                  </a:cubicBezTo>
                  <a:cubicBezTo>
                    <a:pt x="5504" y="18059"/>
                    <a:pt x="5595" y="17817"/>
                    <a:pt x="5679" y="17594"/>
                  </a:cubicBezTo>
                  <a:cubicBezTo>
                    <a:pt x="5762" y="17369"/>
                    <a:pt x="5825" y="17144"/>
                    <a:pt x="5878" y="16913"/>
                  </a:cubicBezTo>
                  <a:lnTo>
                    <a:pt x="5878" y="16913"/>
                  </a:lnTo>
                  <a:cubicBezTo>
                    <a:pt x="5849" y="16670"/>
                    <a:pt x="5743" y="16396"/>
                    <a:pt x="5656" y="16173"/>
                  </a:cubicBezTo>
                  <a:cubicBezTo>
                    <a:pt x="5659" y="16164"/>
                    <a:pt x="5663" y="16159"/>
                    <a:pt x="5667" y="16159"/>
                  </a:cubicBezTo>
                  <a:cubicBezTo>
                    <a:pt x="5673" y="16159"/>
                    <a:pt x="5678" y="16167"/>
                    <a:pt x="5681" y="16186"/>
                  </a:cubicBezTo>
                  <a:lnTo>
                    <a:pt x="5681" y="16186"/>
                  </a:lnTo>
                  <a:cubicBezTo>
                    <a:pt x="5666" y="16027"/>
                    <a:pt x="5663" y="15870"/>
                    <a:pt x="5642" y="15706"/>
                  </a:cubicBezTo>
                  <a:cubicBezTo>
                    <a:pt x="5613" y="15525"/>
                    <a:pt x="5573" y="15392"/>
                    <a:pt x="5507" y="15244"/>
                  </a:cubicBezTo>
                  <a:cubicBezTo>
                    <a:pt x="5508" y="15243"/>
                    <a:pt x="5509" y="15243"/>
                    <a:pt x="5510" y="15243"/>
                  </a:cubicBezTo>
                  <a:cubicBezTo>
                    <a:pt x="5523" y="15243"/>
                    <a:pt x="5538" y="15256"/>
                    <a:pt x="5560" y="15281"/>
                  </a:cubicBezTo>
                  <a:cubicBezTo>
                    <a:pt x="5406" y="15023"/>
                    <a:pt x="5417" y="14683"/>
                    <a:pt x="5212" y="14388"/>
                  </a:cubicBezTo>
                  <a:lnTo>
                    <a:pt x="5231" y="14359"/>
                  </a:lnTo>
                  <a:lnTo>
                    <a:pt x="5111" y="14168"/>
                  </a:lnTo>
                  <a:cubicBezTo>
                    <a:pt x="5121" y="14166"/>
                    <a:pt x="5132" y="14163"/>
                    <a:pt x="5144" y="14163"/>
                  </a:cubicBezTo>
                  <a:cubicBezTo>
                    <a:pt x="5168" y="14163"/>
                    <a:pt x="5193" y="14173"/>
                    <a:pt x="5214" y="14213"/>
                  </a:cubicBezTo>
                  <a:lnTo>
                    <a:pt x="5214" y="14213"/>
                  </a:lnTo>
                  <a:cubicBezTo>
                    <a:pt x="4259" y="11696"/>
                    <a:pt x="3070" y="9181"/>
                    <a:pt x="2086" y="6601"/>
                  </a:cubicBezTo>
                  <a:lnTo>
                    <a:pt x="2086" y="6601"/>
                  </a:lnTo>
                  <a:lnTo>
                    <a:pt x="2152" y="6683"/>
                  </a:lnTo>
                  <a:lnTo>
                    <a:pt x="2091" y="6564"/>
                  </a:lnTo>
                  <a:cubicBezTo>
                    <a:pt x="2070" y="6527"/>
                    <a:pt x="2062" y="6524"/>
                    <a:pt x="2049" y="6497"/>
                  </a:cubicBezTo>
                  <a:lnTo>
                    <a:pt x="2004" y="6431"/>
                  </a:lnTo>
                  <a:cubicBezTo>
                    <a:pt x="2001" y="6423"/>
                    <a:pt x="1996" y="6418"/>
                    <a:pt x="1996" y="6412"/>
                  </a:cubicBezTo>
                  <a:lnTo>
                    <a:pt x="2006" y="6396"/>
                  </a:lnTo>
                  <a:lnTo>
                    <a:pt x="2033" y="6365"/>
                  </a:lnTo>
                  <a:cubicBezTo>
                    <a:pt x="2049" y="6375"/>
                    <a:pt x="2046" y="6388"/>
                    <a:pt x="2043" y="6402"/>
                  </a:cubicBezTo>
                  <a:cubicBezTo>
                    <a:pt x="2091" y="6370"/>
                    <a:pt x="2131" y="6341"/>
                    <a:pt x="2168" y="6311"/>
                  </a:cubicBezTo>
                  <a:cubicBezTo>
                    <a:pt x="2221" y="6272"/>
                    <a:pt x="2298" y="6202"/>
                    <a:pt x="2359" y="6149"/>
                  </a:cubicBezTo>
                  <a:cubicBezTo>
                    <a:pt x="2490" y="6033"/>
                    <a:pt x="2614" y="5908"/>
                    <a:pt x="2739" y="5785"/>
                  </a:cubicBezTo>
                  <a:cubicBezTo>
                    <a:pt x="2984" y="5538"/>
                    <a:pt x="3225" y="5289"/>
                    <a:pt x="3475" y="5068"/>
                  </a:cubicBezTo>
                  <a:lnTo>
                    <a:pt x="3475" y="5068"/>
                  </a:lnTo>
                  <a:cubicBezTo>
                    <a:pt x="3483" y="5079"/>
                    <a:pt x="3452" y="5141"/>
                    <a:pt x="3479" y="5141"/>
                  </a:cubicBezTo>
                  <a:cubicBezTo>
                    <a:pt x="3487" y="5141"/>
                    <a:pt x="3498" y="5137"/>
                    <a:pt x="3515" y="5127"/>
                  </a:cubicBezTo>
                  <a:cubicBezTo>
                    <a:pt x="3812" y="4720"/>
                    <a:pt x="4184" y="4681"/>
                    <a:pt x="4229" y="4365"/>
                  </a:cubicBezTo>
                  <a:cubicBezTo>
                    <a:pt x="4233" y="4363"/>
                    <a:pt x="4236" y="4363"/>
                    <a:pt x="4240" y="4363"/>
                  </a:cubicBezTo>
                  <a:cubicBezTo>
                    <a:pt x="4264" y="4363"/>
                    <a:pt x="4292" y="4384"/>
                    <a:pt x="4269" y="4423"/>
                  </a:cubicBezTo>
                  <a:cubicBezTo>
                    <a:pt x="4753" y="3934"/>
                    <a:pt x="5257" y="3453"/>
                    <a:pt x="5778" y="2991"/>
                  </a:cubicBezTo>
                  <a:lnTo>
                    <a:pt x="6174" y="2651"/>
                  </a:lnTo>
                  <a:lnTo>
                    <a:pt x="6508" y="2375"/>
                  </a:lnTo>
                  <a:lnTo>
                    <a:pt x="6614" y="2293"/>
                  </a:lnTo>
                  <a:cubicBezTo>
                    <a:pt x="6625" y="2289"/>
                    <a:pt x="6643" y="2264"/>
                    <a:pt x="6653" y="2264"/>
                  </a:cubicBezTo>
                  <a:cubicBezTo>
                    <a:pt x="6656" y="2264"/>
                    <a:pt x="6658" y="2265"/>
                    <a:pt x="6660" y="2269"/>
                  </a:cubicBezTo>
                  <a:lnTo>
                    <a:pt x="6681" y="2335"/>
                  </a:lnTo>
                  <a:lnTo>
                    <a:pt x="6723" y="2463"/>
                  </a:lnTo>
                  <a:lnTo>
                    <a:pt x="6742" y="2524"/>
                  </a:lnTo>
                  <a:lnTo>
                    <a:pt x="6784" y="2643"/>
                  </a:lnTo>
                  <a:cubicBezTo>
                    <a:pt x="7369" y="3661"/>
                    <a:pt x="7714" y="4912"/>
                    <a:pt x="8312" y="5963"/>
                  </a:cubicBezTo>
                  <a:lnTo>
                    <a:pt x="8274" y="5974"/>
                  </a:lnTo>
                  <a:cubicBezTo>
                    <a:pt x="8989" y="7358"/>
                    <a:pt x="9512" y="8928"/>
                    <a:pt x="10118" y="10418"/>
                  </a:cubicBezTo>
                  <a:cubicBezTo>
                    <a:pt x="10179" y="10590"/>
                    <a:pt x="10227" y="10710"/>
                    <a:pt x="10280" y="10851"/>
                  </a:cubicBezTo>
                  <a:cubicBezTo>
                    <a:pt x="10309" y="10922"/>
                    <a:pt x="10336" y="10991"/>
                    <a:pt x="10362" y="11060"/>
                  </a:cubicBezTo>
                  <a:cubicBezTo>
                    <a:pt x="10370" y="11076"/>
                    <a:pt x="10381" y="11098"/>
                    <a:pt x="10383" y="11111"/>
                  </a:cubicBezTo>
                  <a:lnTo>
                    <a:pt x="10338" y="11084"/>
                  </a:lnTo>
                  <a:cubicBezTo>
                    <a:pt x="10312" y="11068"/>
                    <a:pt x="10282" y="11050"/>
                    <a:pt x="10248" y="11042"/>
                  </a:cubicBezTo>
                  <a:cubicBezTo>
                    <a:pt x="10070" y="10973"/>
                    <a:pt x="9879" y="10943"/>
                    <a:pt x="9584" y="10936"/>
                  </a:cubicBezTo>
                  <a:lnTo>
                    <a:pt x="9565" y="10890"/>
                  </a:lnTo>
                  <a:cubicBezTo>
                    <a:pt x="8994" y="10973"/>
                    <a:pt x="8397" y="11052"/>
                    <a:pt x="7857" y="11382"/>
                  </a:cubicBezTo>
                  <a:cubicBezTo>
                    <a:pt x="7589" y="11546"/>
                    <a:pt x="7377" y="11807"/>
                    <a:pt x="7255" y="12102"/>
                  </a:cubicBezTo>
                  <a:cubicBezTo>
                    <a:pt x="7130" y="12394"/>
                    <a:pt x="7116" y="12739"/>
                    <a:pt x="7231" y="13026"/>
                  </a:cubicBezTo>
                  <a:cubicBezTo>
                    <a:pt x="7204" y="13005"/>
                    <a:pt x="7175" y="12981"/>
                    <a:pt x="7151" y="12954"/>
                  </a:cubicBezTo>
                  <a:lnTo>
                    <a:pt x="7151" y="12954"/>
                  </a:lnTo>
                  <a:cubicBezTo>
                    <a:pt x="7183" y="12999"/>
                    <a:pt x="7209" y="13066"/>
                    <a:pt x="7231" y="13140"/>
                  </a:cubicBezTo>
                  <a:cubicBezTo>
                    <a:pt x="7262" y="13212"/>
                    <a:pt x="7289" y="13294"/>
                    <a:pt x="7324" y="13363"/>
                  </a:cubicBezTo>
                  <a:cubicBezTo>
                    <a:pt x="7377" y="13466"/>
                    <a:pt x="7436" y="13541"/>
                    <a:pt x="7481" y="13541"/>
                  </a:cubicBezTo>
                  <a:cubicBezTo>
                    <a:pt x="7497" y="13541"/>
                    <a:pt x="7511" y="13532"/>
                    <a:pt x="7523" y="13512"/>
                  </a:cubicBezTo>
                  <a:cubicBezTo>
                    <a:pt x="7552" y="13573"/>
                    <a:pt x="7579" y="13642"/>
                    <a:pt x="7618" y="13700"/>
                  </a:cubicBezTo>
                  <a:cubicBezTo>
                    <a:pt x="7980" y="13908"/>
                    <a:pt x="8290" y="14043"/>
                    <a:pt x="8668" y="14128"/>
                  </a:cubicBezTo>
                  <a:cubicBezTo>
                    <a:pt x="8775" y="14154"/>
                    <a:pt x="8888" y="14167"/>
                    <a:pt x="9006" y="14167"/>
                  </a:cubicBezTo>
                  <a:cubicBezTo>
                    <a:pt x="9296" y="14167"/>
                    <a:pt x="9609" y="14086"/>
                    <a:pt x="9916" y="13916"/>
                  </a:cubicBezTo>
                  <a:lnTo>
                    <a:pt x="9916" y="13916"/>
                  </a:lnTo>
                  <a:lnTo>
                    <a:pt x="9868" y="13974"/>
                  </a:lnTo>
                  <a:cubicBezTo>
                    <a:pt x="10104" y="13855"/>
                    <a:pt x="10365" y="13700"/>
                    <a:pt x="10548" y="13631"/>
                  </a:cubicBezTo>
                  <a:lnTo>
                    <a:pt x="10548" y="13631"/>
                  </a:lnTo>
                  <a:cubicBezTo>
                    <a:pt x="10524" y="13650"/>
                    <a:pt x="10543" y="13653"/>
                    <a:pt x="10492" y="13692"/>
                  </a:cubicBezTo>
                  <a:cubicBezTo>
                    <a:pt x="10691" y="13626"/>
                    <a:pt x="10883" y="13522"/>
                    <a:pt x="11055" y="13379"/>
                  </a:cubicBezTo>
                  <a:cubicBezTo>
                    <a:pt x="11140" y="13307"/>
                    <a:pt x="11220" y="13222"/>
                    <a:pt x="11289" y="13127"/>
                  </a:cubicBezTo>
                  <a:cubicBezTo>
                    <a:pt x="11350" y="13034"/>
                    <a:pt x="11414" y="12941"/>
                    <a:pt x="11462" y="12837"/>
                  </a:cubicBezTo>
                  <a:cubicBezTo>
                    <a:pt x="11674" y="12436"/>
                    <a:pt x="11756" y="11977"/>
                    <a:pt x="11738" y="11544"/>
                  </a:cubicBezTo>
                  <a:lnTo>
                    <a:pt x="11738" y="11544"/>
                  </a:lnTo>
                  <a:lnTo>
                    <a:pt x="11810" y="11642"/>
                  </a:lnTo>
                  <a:cubicBezTo>
                    <a:pt x="11772" y="11427"/>
                    <a:pt x="11735" y="11129"/>
                    <a:pt x="11661" y="10821"/>
                  </a:cubicBezTo>
                  <a:cubicBezTo>
                    <a:pt x="11587" y="10513"/>
                    <a:pt x="11478" y="10197"/>
                    <a:pt x="11358" y="9953"/>
                  </a:cubicBezTo>
                  <a:lnTo>
                    <a:pt x="11358" y="9953"/>
                  </a:lnTo>
                  <a:lnTo>
                    <a:pt x="11401" y="9971"/>
                  </a:lnTo>
                  <a:lnTo>
                    <a:pt x="11401" y="9971"/>
                  </a:lnTo>
                  <a:lnTo>
                    <a:pt x="11254" y="9730"/>
                  </a:lnTo>
                  <a:lnTo>
                    <a:pt x="11316" y="9698"/>
                  </a:lnTo>
                  <a:cubicBezTo>
                    <a:pt x="11053" y="9031"/>
                    <a:pt x="10734" y="8436"/>
                    <a:pt x="10455" y="7799"/>
                  </a:cubicBezTo>
                  <a:lnTo>
                    <a:pt x="10455" y="7799"/>
                  </a:lnTo>
                  <a:lnTo>
                    <a:pt x="10524" y="7809"/>
                  </a:lnTo>
                  <a:cubicBezTo>
                    <a:pt x="10168" y="7257"/>
                    <a:pt x="9980" y="6540"/>
                    <a:pt x="9666" y="5929"/>
                  </a:cubicBezTo>
                  <a:lnTo>
                    <a:pt x="9666" y="5929"/>
                  </a:lnTo>
                  <a:lnTo>
                    <a:pt x="9703" y="5963"/>
                  </a:lnTo>
                  <a:cubicBezTo>
                    <a:pt x="9039" y="4357"/>
                    <a:pt x="8306" y="2925"/>
                    <a:pt x="7634" y="1334"/>
                  </a:cubicBezTo>
                  <a:lnTo>
                    <a:pt x="7634" y="1334"/>
                  </a:lnTo>
                  <a:cubicBezTo>
                    <a:pt x="7650" y="1355"/>
                    <a:pt x="7669" y="1358"/>
                    <a:pt x="7687" y="1382"/>
                  </a:cubicBezTo>
                  <a:cubicBezTo>
                    <a:pt x="7637" y="1313"/>
                    <a:pt x="7565" y="1241"/>
                    <a:pt x="7536" y="1151"/>
                  </a:cubicBezTo>
                  <a:cubicBezTo>
                    <a:pt x="7537" y="1145"/>
                    <a:pt x="7540" y="1142"/>
                    <a:pt x="7544" y="1142"/>
                  </a:cubicBezTo>
                  <a:cubicBezTo>
                    <a:pt x="7555" y="1142"/>
                    <a:pt x="7577" y="1170"/>
                    <a:pt x="7589" y="1191"/>
                  </a:cubicBezTo>
                  <a:cubicBezTo>
                    <a:pt x="7571" y="1002"/>
                    <a:pt x="7464" y="758"/>
                    <a:pt x="7358" y="529"/>
                  </a:cubicBezTo>
                  <a:cubicBezTo>
                    <a:pt x="7255" y="306"/>
                    <a:pt x="7188" y="160"/>
                    <a:pt x="7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1258650" y="2935575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2" y="0"/>
                  </a:moveTo>
                  <a:cubicBezTo>
                    <a:pt x="1" y="11"/>
                    <a:pt x="25" y="59"/>
                    <a:pt x="33" y="85"/>
                  </a:cubicBezTo>
                  <a:cubicBezTo>
                    <a:pt x="25" y="54"/>
                    <a:pt x="17" y="27"/>
                    <a:pt x="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20"/>
          <p:cNvGrpSpPr/>
          <p:nvPr/>
        </p:nvGrpSpPr>
        <p:grpSpPr>
          <a:xfrm rot="2700000">
            <a:off x="2235630" y="1178451"/>
            <a:ext cx="213498" cy="420721"/>
            <a:chOff x="2481425" y="2915600"/>
            <a:chExt cx="213500" cy="420725"/>
          </a:xfrm>
        </p:grpSpPr>
        <p:sp>
          <p:nvSpPr>
            <p:cNvPr id="205" name="Google Shape;205;p20"/>
            <p:cNvSpPr/>
            <p:nvPr/>
          </p:nvSpPr>
          <p:spPr>
            <a:xfrm>
              <a:off x="2597025" y="29612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19" y="0"/>
                  </a:moveTo>
                  <a:lnTo>
                    <a:pt x="1" y="24"/>
                  </a:lnTo>
                  <a:lnTo>
                    <a:pt x="73" y="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2597425" y="2963800"/>
              <a:ext cx="5950" cy="4325"/>
            </a:xfrm>
            <a:custGeom>
              <a:avLst/>
              <a:gdLst/>
              <a:ahLst/>
              <a:cxnLst/>
              <a:rect l="l" t="t" r="r" b="b"/>
              <a:pathLst>
                <a:path w="238" h="173" extrusionOk="0">
                  <a:moveTo>
                    <a:pt x="35" y="0"/>
                  </a:moveTo>
                  <a:cubicBezTo>
                    <a:pt x="1" y="48"/>
                    <a:pt x="54" y="67"/>
                    <a:pt x="107" y="93"/>
                  </a:cubicBezTo>
                  <a:cubicBezTo>
                    <a:pt x="165" y="115"/>
                    <a:pt x="227" y="144"/>
                    <a:pt x="197" y="173"/>
                  </a:cubicBezTo>
                  <a:cubicBezTo>
                    <a:pt x="208" y="165"/>
                    <a:pt x="227" y="168"/>
                    <a:pt x="237" y="157"/>
                  </a:cubicBezTo>
                  <a:cubicBezTo>
                    <a:pt x="165" y="93"/>
                    <a:pt x="115" y="4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2600900" y="2969525"/>
              <a:ext cx="2850" cy="3400"/>
            </a:xfrm>
            <a:custGeom>
              <a:avLst/>
              <a:gdLst/>
              <a:ahLst/>
              <a:cxnLst/>
              <a:rect l="l" t="t" r="r" b="b"/>
              <a:pathLst>
                <a:path w="114" h="136" extrusionOk="0">
                  <a:moveTo>
                    <a:pt x="55" y="1"/>
                  </a:moveTo>
                  <a:cubicBezTo>
                    <a:pt x="51" y="1"/>
                    <a:pt x="46" y="1"/>
                    <a:pt x="40" y="2"/>
                  </a:cubicBezTo>
                  <a:cubicBezTo>
                    <a:pt x="0" y="65"/>
                    <a:pt x="58" y="101"/>
                    <a:pt x="91" y="125"/>
                  </a:cubicBezTo>
                  <a:lnTo>
                    <a:pt x="91" y="125"/>
                  </a:lnTo>
                  <a:cubicBezTo>
                    <a:pt x="56" y="86"/>
                    <a:pt x="113" y="1"/>
                    <a:pt x="55" y="1"/>
                  </a:cubicBezTo>
                  <a:close/>
                  <a:moveTo>
                    <a:pt x="91" y="125"/>
                  </a:moveTo>
                  <a:cubicBezTo>
                    <a:pt x="94" y="129"/>
                    <a:pt x="98" y="132"/>
                    <a:pt x="103" y="135"/>
                  </a:cubicBezTo>
                  <a:cubicBezTo>
                    <a:pt x="100" y="132"/>
                    <a:pt x="96" y="129"/>
                    <a:pt x="91" y="1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2589925" y="3138500"/>
              <a:ext cx="500" cy="625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1" y="0"/>
                  </a:moveTo>
                  <a:cubicBezTo>
                    <a:pt x="6" y="14"/>
                    <a:pt x="11" y="22"/>
                    <a:pt x="19" y="24"/>
                  </a:cubicBezTo>
                  <a:cubicBezTo>
                    <a:pt x="14" y="16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2481425" y="2915600"/>
              <a:ext cx="213500" cy="420725"/>
            </a:xfrm>
            <a:custGeom>
              <a:avLst/>
              <a:gdLst/>
              <a:ahLst/>
              <a:cxnLst/>
              <a:rect l="l" t="t" r="r" b="b"/>
              <a:pathLst>
                <a:path w="8540" h="16829" extrusionOk="0">
                  <a:moveTo>
                    <a:pt x="3520" y="6873"/>
                  </a:moveTo>
                  <a:lnTo>
                    <a:pt x="3520" y="6873"/>
                  </a:lnTo>
                  <a:cubicBezTo>
                    <a:pt x="3520" y="6874"/>
                    <a:pt x="3520" y="6874"/>
                    <a:pt x="3520" y="6874"/>
                  </a:cubicBezTo>
                  <a:cubicBezTo>
                    <a:pt x="3520" y="6874"/>
                    <a:pt x="3520" y="6874"/>
                    <a:pt x="3520" y="6873"/>
                  </a:cubicBezTo>
                  <a:close/>
                  <a:moveTo>
                    <a:pt x="3812" y="9798"/>
                  </a:moveTo>
                  <a:cubicBezTo>
                    <a:pt x="3815" y="9803"/>
                    <a:pt x="3817" y="9807"/>
                    <a:pt x="3820" y="9809"/>
                  </a:cubicBezTo>
                  <a:lnTo>
                    <a:pt x="3820" y="9809"/>
                  </a:lnTo>
                  <a:cubicBezTo>
                    <a:pt x="3817" y="9806"/>
                    <a:pt x="3815" y="9802"/>
                    <a:pt x="3812" y="9798"/>
                  </a:cubicBezTo>
                  <a:close/>
                  <a:moveTo>
                    <a:pt x="4245" y="10951"/>
                  </a:moveTo>
                  <a:lnTo>
                    <a:pt x="4245" y="10951"/>
                  </a:lnTo>
                  <a:cubicBezTo>
                    <a:pt x="4249" y="10961"/>
                    <a:pt x="4253" y="10969"/>
                    <a:pt x="4258" y="10975"/>
                  </a:cubicBezTo>
                  <a:lnTo>
                    <a:pt x="4258" y="10975"/>
                  </a:lnTo>
                  <a:cubicBezTo>
                    <a:pt x="4253" y="10967"/>
                    <a:pt x="4249" y="10959"/>
                    <a:pt x="4245" y="10951"/>
                  </a:cubicBezTo>
                  <a:close/>
                  <a:moveTo>
                    <a:pt x="3127" y="0"/>
                  </a:moveTo>
                  <a:cubicBezTo>
                    <a:pt x="3050" y="58"/>
                    <a:pt x="2707" y="13"/>
                    <a:pt x="2837" y="120"/>
                  </a:cubicBezTo>
                  <a:cubicBezTo>
                    <a:pt x="2775" y="73"/>
                    <a:pt x="2659" y="49"/>
                    <a:pt x="2537" y="49"/>
                  </a:cubicBezTo>
                  <a:cubicBezTo>
                    <a:pt x="2519" y="49"/>
                    <a:pt x="2502" y="49"/>
                    <a:pt x="2484" y="50"/>
                  </a:cubicBezTo>
                  <a:cubicBezTo>
                    <a:pt x="2346" y="66"/>
                    <a:pt x="2208" y="98"/>
                    <a:pt x="2139" y="130"/>
                  </a:cubicBezTo>
                  <a:cubicBezTo>
                    <a:pt x="2139" y="117"/>
                    <a:pt x="2139" y="101"/>
                    <a:pt x="2163" y="96"/>
                  </a:cubicBezTo>
                  <a:cubicBezTo>
                    <a:pt x="2146" y="94"/>
                    <a:pt x="2130" y="93"/>
                    <a:pt x="2115" y="93"/>
                  </a:cubicBezTo>
                  <a:cubicBezTo>
                    <a:pt x="1848" y="93"/>
                    <a:pt x="1890" y="335"/>
                    <a:pt x="1639" y="335"/>
                  </a:cubicBezTo>
                  <a:cubicBezTo>
                    <a:pt x="1623" y="335"/>
                    <a:pt x="1605" y="334"/>
                    <a:pt x="1586" y="332"/>
                  </a:cubicBezTo>
                  <a:lnTo>
                    <a:pt x="1586" y="332"/>
                  </a:lnTo>
                  <a:cubicBezTo>
                    <a:pt x="1621" y="467"/>
                    <a:pt x="1153" y="574"/>
                    <a:pt x="1145" y="805"/>
                  </a:cubicBezTo>
                  <a:cubicBezTo>
                    <a:pt x="1100" y="802"/>
                    <a:pt x="1071" y="786"/>
                    <a:pt x="1063" y="760"/>
                  </a:cubicBezTo>
                  <a:cubicBezTo>
                    <a:pt x="686" y="1084"/>
                    <a:pt x="335" y="1517"/>
                    <a:pt x="168" y="1920"/>
                  </a:cubicBezTo>
                  <a:cubicBezTo>
                    <a:pt x="160" y="2114"/>
                    <a:pt x="83" y="2319"/>
                    <a:pt x="43" y="2542"/>
                  </a:cubicBezTo>
                  <a:cubicBezTo>
                    <a:pt x="1" y="2760"/>
                    <a:pt x="3" y="2993"/>
                    <a:pt x="123" y="3145"/>
                  </a:cubicBezTo>
                  <a:cubicBezTo>
                    <a:pt x="123" y="3413"/>
                    <a:pt x="189" y="3817"/>
                    <a:pt x="388" y="4093"/>
                  </a:cubicBezTo>
                  <a:lnTo>
                    <a:pt x="357" y="4072"/>
                  </a:lnTo>
                  <a:lnTo>
                    <a:pt x="357" y="4072"/>
                  </a:lnTo>
                  <a:cubicBezTo>
                    <a:pt x="513" y="4414"/>
                    <a:pt x="734" y="4815"/>
                    <a:pt x="952" y="4977"/>
                  </a:cubicBezTo>
                  <a:cubicBezTo>
                    <a:pt x="853" y="5153"/>
                    <a:pt x="960" y="5275"/>
                    <a:pt x="989" y="5437"/>
                  </a:cubicBezTo>
                  <a:cubicBezTo>
                    <a:pt x="1175" y="5610"/>
                    <a:pt x="1392" y="6037"/>
                    <a:pt x="1637" y="6319"/>
                  </a:cubicBezTo>
                  <a:cubicBezTo>
                    <a:pt x="1597" y="6406"/>
                    <a:pt x="1815" y="6563"/>
                    <a:pt x="1727" y="6635"/>
                  </a:cubicBezTo>
                  <a:cubicBezTo>
                    <a:pt x="2426" y="7410"/>
                    <a:pt x="2999" y="8534"/>
                    <a:pt x="3395" y="9559"/>
                  </a:cubicBezTo>
                  <a:lnTo>
                    <a:pt x="3379" y="9551"/>
                  </a:lnTo>
                  <a:lnTo>
                    <a:pt x="3379" y="9551"/>
                  </a:lnTo>
                  <a:cubicBezTo>
                    <a:pt x="3504" y="9641"/>
                    <a:pt x="3703" y="9713"/>
                    <a:pt x="3844" y="9801"/>
                  </a:cubicBezTo>
                  <a:cubicBezTo>
                    <a:pt x="3844" y="9809"/>
                    <a:pt x="3839" y="9815"/>
                    <a:pt x="3832" y="9815"/>
                  </a:cubicBezTo>
                  <a:cubicBezTo>
                    <a:pt x="3828" y="9815"/>
                    <a:pt x="3824" y="9814"/>
                    <a:pt x="3820" y="9809"/>
                  </a:cubicBezTo>
                  <a:lnTo>
                    <a:pt x="3820" y="9809"/>
                  </a:lnTo>
                  <a:cubicBezTo>
                    <a:pt x="3926" y="9970"/>
                    <a:pt x="3924" y="10182"/>
                    <a:pt x="4035" y="10340"/>
                  </a:cubicBezTo>
                  <a:cubicBezTo>
                    <a:pt x="4032" y="10341"/>
                    <a:pt x="4029" y="10342"/>
                    <a:pt x="4026" y="10342"/>
                  </a:cubicBezTo>
                  <a:cubicBezTo>
                    <a:pt x="4016" y="10342"/>
                    <a:pt x="4003" y="10337"/>
                    <a:pt x="3987" y="10327"/>
                  </a:cubicBezTo>
                  <a:lnTo>
                    <a:pt x="3987" y="10327"/>
                  </a:lnTo>
                  <a:cubicBezTo>
                    <a:pt x="4123" y="10465"/>
                    <a:pt x="4094" y="10706"/>
                    <a:pt x="4274" y="10858"/>
                  </a:cubicBezTo>
                  <a:lnTo>
                    <a:pt x="4256" y="10882"/>
                  </a:lnTo>
                  <a:lnTo>
                    <a:pt x="4357" y="10985"/>
                  </a:lnTo>
                  <a:cubicBezTo>
                    <a:pt x="4341" y="10991"/>
                    <a:pt x="4322" y="10999"/>
                    <a:pt x="4303" y="10999"/>
                  </a:cubicBezTo>
                  <a:cubicBezTo>
                    <a:pt x="4287" y="10999"/>
                    <a:pt x="4271" y="10993"/>
                    <a:pt x="4258" y="10975"/>
                  </a:cubicBezTo>
                  <a:lnTo>
                    <a:pt x="4258" y="10975"/>
                  </a:lnTo>
                  <a:cubicBezTo>
                    <a:pt x="4447" y="11339"/>
                    <a:pt x="4637" y="11708"/>
                    <a:pt x="4829" y="12077"/>
                  </a:cubicBezTo>
                  <a:lnTo>
                    <a:pt x="4896" y="12218"/>
                  </a:lnTo>
                  <a:cubicBezTo>
                    <a:pt x="4917" y="12258"/>
                    <a:pt x="4914" y="12250"/>
                    <a:pt x="4925" y="12268"/>
                  </a:cubicBezTo>
                  <a:cubicBezTo>
                    <a:pt x="4938" y="12295"/>
                    <a:pt x="4954" y="12324"/>
                    <a:pt x="4967" y="12356"/>
                  </a:cubicBezTo>
                  <a:cubicBezTo>
                    <a:pt x="4978" y="12385"/>
                    <a:pt x="5005" y="12444"/>
                    <a:pt x="4967" y="12454"/>
                  </a:cubicBezTo>
                  <a:cubicBezTo>
                    <a:pt x="4938" y="12454"/>
                    <a:pt x="4906" y="12449"/>
                    <a:pt x="4872" y="12446"/>
                  </a:cubicBezTo>
                  <a:cubicBezTo>
                    <a:pt x="4829" y="12441"/>
                    <a:pt x="4811" y="12441"/>
                    <a:pt x="4718" y="12425"/>
                  </a:cubicBezTo>
                  <a:lnTo>
                    <a:pt x="4396" y="12361"/>
                  </a:lnTo>
                  <a:lnTo>
                    <a:pt x="3756" y="12226"/>
                  </a:lnTo>
                  <a:cubicBezTo>
                    <a:pt x="3331" y="12127"/>
                    <a:pt x="2909" y="12019"/>
                    <a:pt x="2497" y="11880"/>
                  </a:cubicBezTo>
                  <a:lnTo>
                    <a:pt x="2569" y="11865"/>
                  </a:lnTo>
                  <a:lnTo>
                    <a:pt x="2232" y="11822"/>
                  </a:lnTo>
                  <a:cubicBezTo>
                    <a:pt x="2240" y="11803"/>
                    <a:pt x="2256" y="11801"/>
                    <a:pt x="2274" y="11798"/>
                  </a:cubicBezTo>
                  <a:cubicBezTo>
                    <a:pt x="1897" y="11602"/>
                    <a:pt x="1440" y="11543"/>
                    <a:pt x="1114" y="11323"/>
                  </a:cubicBezTo>
                  <a:cubicBezTo>
                    <a:pt x="1124" y="11307"/>
                    <a:pt x="1193" y="11307"/>
                    <a:pt x="1159" y="11262"/>
                  </a:cubicBezTo>
                  <a:cubicBezTo>
                    <a:pt x="997" y="11166"/>
                    <a:pt x="813" y="11121"/>
                    <a:pt x="736" y="11023"/>
                  </a:cubicBezTo>
                  <a:cubicBezTo>
                    <a:pt x="691" y="10980"/>
                    <a:pt x="667" y="10951"/>
                    <a:pt x="657" y="10938"/>
                  </a:cubicBezTo>
                  <a:lnTo>
                    <a:pt x="657" y="10924"/>
                  </a:lnTo>
                  <a:cubicBezTo>
                    <a:pt x="635" y="10930"/>
                    <a:pt x="614" y="10940"/>
                    <a:pt x="601" y="10961"/>
                  </a:cubicBezTo>
                  <a:cubicBezTo>
                    <a:pt x="585" y="10959"/>
                    <a:pt x="566" y="10922"/>
                    <a:pt x="598" y="10914"/>
                  </a:cubicBezTo>
                  <a:cubicBezTo>
                    <a:pt x="550" y="10914"/>
                    <a:pt x="503" y="10914"/>
                    <a:pt x="455" y="10911"/>
                  </a:cubicBezTo>
                  <a:cubicBezTo>
                    <a:pt x="272" y="11118"/>
                    <a:pt x="171" y="11442"/>
                    <a:pt x="123" y="11721"/>
                  </a:cubicBezTo>
                  <a:cubicBezTo>
                    <a:pt x="99" y="11947"/>
                    <a:pt x="94" y="12170"/>
                    <a:pt x="110" y="12388"/>
                  </a:cubicBezTo>
                  <a:cubicBezTo>
                    <a:pt x="136" y="12826"/>
                    <a:pt x="221" y="13254"/>
                    <a:pt x="349" y="13671"/>
                  </a:cubicBezTo>
                  <a:cubicBezTo>
                    <a:pt x="455" y="13835"/>
                    <a:pt x="556" y="14003"/>
                    <a:pt x="657" y="14175"/>
                  </a:cubicBezTo>
                  <a:cubicBezTo>
                    <a:pt x="771" y="14343"/>
                    <a:pt x="864" y="14521"/>
                    <a:pt x="1052" y="14659"/>
                  </a:cubicBezTo>
                  <a:cubicBezTo>
                    <a:pt x="1398" y="14903"/>
                    <a:pt x="1767" y="15044"/>
                    <a:pt x="2147" y="15121"/>
                  </a:cubicBezTo>
                  <a:lnTo>
                    <a:pt x="2131" y="15155"/>
                  </a:lnTo>
                  <a:cubicBezTo>
                    <a:pt x="3098" y="15376"/>
                    <a:pt x="4046" y="15809"/>
                    <a:pt x="5034" y="16061"/>
                  </a:cubicBezTo>
                  <a:cubicBezTo>
                    <a:pt x="5438" y="16194"/>
                    <a:pt x="5724" y="16226"/>
                    <a:pt x="6133" y="16335"/>
                  </a:cubicBezTo>
                  <a:lnTo>
                    <a:pt x="6131" y="16385"/>
                  </a:lnTo>
                  <a:cubicBezTo>
                    <a:pt x="6497" y="16393"/>
                    <a:pt x="6853" y="16526"/>
                    <a:pt x="7199" y="16675"/>
                  </a:cubicBezTo>
                  <a:cubicBezTo>
                    <a:pt x="7276" y="16709"/>
                    <a:pt x="7371" y="16760"/>
                    <a:pt x="7472" y="16791"/>
                  </a:cubicBezTo>
                  <a:cubicBezTo>
                    <a:pt x="7565" y="16816"/>
                    <a:pt x="7659" y="16829"/>
                    <a:pt x="7754" y="16829"/>
                  </a:cubicBezTo>
                  <a:cubicBezTo>
                    <a:pt x="7763" y="16829"/>
                    <a:pt x="7772" y="16829"/>
                    <a:pt x="7780" y="16829"/>
                  </a:cubicBezTo>
                  <a:cubicBezTo>
                    <a:pt x="7987" y="16818"/>
                    <a:pt x="8205" y="16736"/>
                    <a:pt x="8327" y="16566"/>
                  </a:cubicBezTo>
                  <a:lnTo>
                    <a:pt x="8327" y="16566"/>
                  </a:lnTo>
                  <a:cubicBezTo>
                    <a:pt x="8327" y="16595"/>
                    <a:pt x="8325" y="16624"/>
                    <a:pt x="8322" y="16653"/>
                  </a:cubicBezTo>
                  <a:cubicBezTo>
                    <a:pt x="8341" y="16592"/>
                    <a:pt x="8399" y="16539"/>
                    <a:pt x="8452" y="16467"/>
                  </a:cubicBezTo>
                  <a:cubicBezTo>
                    <a:pt x="8505" y="16401"/>
                    <a:pt x="8540" y="16319"/>
                    <a:pt x="8535" y="16274"/>
                  </a:cubicBezTo>
                  <a:cubicBezTo>
                    <a:pt x="8528" y="16248"/>
                    <a:pt x="8516" y="16234"/>
                    <a:pt x="8485" y="16234"/>
                  </a:cubicBezTo>
                  <a:cubicBezTo>
                    <a:pt x="8478" y="16234"/>
                    <a:pt x="8470" y="16235"/>
                    <a:pt x="8460" y="16236"/>
                  </a:cubicBezTo>
                  <a:cubicBezTo>
                    <a:pt x="8489" y="16196"/>
                    <a:pt x="8479" y="16154"/>
                    <a:pt x="8484" y="16106"/>
                  </a:cubicBezTo>
                  <a:cubicBezTo>
                    <a:pt x="8070" y="15734"/>
                    <a:pt x="8168" y="15230"/>
                    <a:pt x="7748" y="14746"/>
                  </a:cubicBezTo>
                  <a:lnTo>
                    <a:pt x="7748" y="14746"/>
                  </a:lnTo>
                  <a:lnTo>
                    <a:pt x="7804" y="14762"/>
                  </a:lnTo>
                  <a:cubicBezTo>
                    <a:pt x="7698" y="14632"/>
                    <a:pt x="7586" y="14473"/>
                    <a:pt x="7560" y="14348"/>
                  </a:cubicBezTo>
                  <a:lnTo>
                    <a:pt x="7560" y="14348"/>
                  </a:lnTo>
                  <a:cubicBezTo>
                    <a:pt x="7576" y="14361"/>
                    <a:pt x="7581" y="14348"/>
                    <a:pt x="7610" y="14377"/>
                  </a:cubicBezTo>
                  <a:cubicBezTo>
                    <a:pt x="7509" y="13846"/>
                    <a:pt x="7076" y="13426"/>
                    <a:pt x="6821" y="12946"/>
                  </a:cubicBezTo>
                  <a:lnTo>
                    <a:pt x="6821" y="12946"/>
                  </a:lnTo>
                  <a:lnTo>
                    <a:pt x="6920" y="12961"/>
                  </a:lnTo>
                  <a:cubicBezTo>
                    <a:pt x="6715" y="12773"/>
                    <a:pt x="6556" y="12311"/>
                    <a:pt x="6357" y="12024"/>
                  </a:cubicBezTo>
                  <a:lnTo>
                    <a:pt x="6357" y="12024"/>
                  </a:lnTo>
                  <a:lnTo>
                    <a:pt x="6396" y="12027"/>
                  </a:lnTo>
                  <a:lnTo>
                    <a:pt x="6396" y="12027"/>
                  </a:lnTo>
                  <a:lnTo>
                    <a:pt x="6269" y="11896"/>
                  </a:lnTo>
                  <a:lnTo>
                    <a:pt x="6330" y="11859"/>
                  </a:lnTo>
                  <a:cubicBezTo>
                    <a:pt x="6120" y="11461"/>
                    <a:pt x="5863" y="11118"/>
                    <a:pt x="5645" y="10736"/>
                  </a:cubicBezTo>
                  <a:lnTo>
                    <a:pt x="5714" y="10725"/>
                  </a:lnTo>
                  <a:cubicBezTo>
                    <a:pt x="5416" y="10422"/>
                    <a:pt x="5299" y="9960"/>
                    <a:pt x="5050" y="9604"/>
                  </a:cubicBezTo>
                  <a:lnTo>
                    <a:pt x="5050" y="9604"/>
                  </a:lnTo>
                  <a:lnTo>
                    <a:pt x="5084" y="9618"/>
                  </a:lnTo>
                  <a:cubicBezTo>
                    <a:pt x="4588" y="8640"/>
                    <a:pt x="4014" y="7801"/>
                    <a:pt x="3469" y="6853"/>
                  </a:cubicBezTo>
                  <a:lnTo>
                    <a:pt x="3469" y="6853"/>
                  </a:lnTo>
                  <a:cubicBezTo>
                    <a:pt x="3485" y="6866"/>
                    <a:pt x="3504" y="6861"/>
                    <a:pt x="3520" y="6873"/>
                  </a:cubicBezTo>
                  <a:lnTo>
                    <a:pt x="3520" y="6873"/>
                  </a:lnTo>
                  <a:cubicBezTo>
                    <a:pt x="3474" y="6836"/>
                    <a:pt x="3411" y="6805"/>
                    <a:pt x="3390" y="6749"/>
                  </a:cubicBezTo>
                  <a:cubicBezTo>
                    <a:pt x="3391" y="6744"/>
                    <a:pt x="3395" y="6742"/>
                    <a:pt x="3399" y="6742"/>
                  </a:cubicBezTo>
                  <a:cubicBezTo>
                    <a:pt x="3410" y="6742"/>
                    <a:pt x="3428" y="6755"/>
                    <a:pt x="3438" y="6765"/>
                  </a:cubicBezTo>
                  <a:cubicBezTo>
                    <a:pt x="3430" y="6510"/>
                    <a:pt x="3071" y="6191"/>
                    <a:pt x="3084" y="6024"/>
                  </a:cubicBezTo>
                  <a:cubicBezTo>
                    <a:pt x="3063" y="5995"/>
                    <a:pt x="3038" y="5981"/>
                    <a:pt x="3017" y="5981"/>
                  </a:cubicBezTo>
                  <a:cubicBezTo>
                    <a:pt x="2999" y="5981"/>
                    <a:pt x="2984" y="5991"/>
                    <a:pt x="2978" y="6013"/>
                  </a:cubicBezTo>
                  <a:cubicBezTo>
                    <a:pt x="2853" y="5780"/>
                    <a:pt x="2728" y="5538"/>
                    <a:pt x="2612" y="5288"/>
                  </a:cubicBezTo>
                  <a:lnTo>
                    <a:pt x="2521" y="5097"/>
                  </a:lnTo>
                  <a:cubicBezTo>
                    <a:pt x="2487" y="5012"/>
                    <a:pt x="2452" y="4927"/>
                    <a:pt x="2426" y="4837"/>
                  </a:cubicBezTo>
                  <a:cubicBezTo>
                    <a:pt x="2404" y="4749"/>
                    <a:pt x="2380" y="4661"/>
                    <a:pt x="2407" y="4579"/>
                  </a:cubicBezTo>
                  <a:cubicBezTo>
                    <a:pt x="2434" y="4539"/>
                    <a:pt x="2463" y="4521"/>
                    <a:pt x="2500" y="4497"/>
                  </a:cubicBezTo>
                  <a:lnTo>
                    <a:pt x="2606" y="4428"/>
                  </a:lnTo>
                  <a:cubicBezTo>
                    <a:pt x="2859" y="4321"/>
                    <a:pt x="2954" y="4260"/>
                    <a:pt x="3106" y="4175"/>
                  </a:cubicBezTo>
                  <a:cubicBezTo>
                    <a:pt x="3244" y="4093"/>
                    <a:pt x="3377" y="4003"/>
                    <a:pt x="3501" y="3907"/>
                  </a:cubicBezTo>
                  <a:cubicBezTo>
                    <a:pt x="3507" y="3906"/>
                    <a:pt x="3513" y="3905"/>
                    <a:pt x="3518" y="3905"/>
                  </a:cubicBezTo>
                  <a:cubicBezTo>
                    <a:pt x="3550" y="3905"/>
                    <a:pt x="3569" y="3926"/>
                    <a:pt x="3576" y="3958"/>
                  </a:cubicBezTo>
                  <a:cubicBezTo>
                    <a:pt x="3833" y="3689"/>
                    <a:pt x="4096" y="3450"/>
                    <a:pt x="4330" y="3193"/>
                  </a:cubicBezTo>
                  <a:cubicBezTo>
                    <a:pt x="4564" y="2935"/>
                    <a:pt x="4760" y="2651"/>
                    <a:pt x="4835" y="2343"/>
                  </a:cubicBezTo>
                  <a:cubicBezTo>
                    <a:pt x="4828" y="2337"/>
                    <a:pt x="4821" y="2335"/>
                    <a:pt x="4815" y="2335"/>
                  </a:cubicBezTo>
                  <a:cubicBezTo>
                    <a:pt x="4797" y="2335"/>
                    <a:pt x="4783" y="2353"/>
                    <a:pt x="4768" y="2353"/>
                  </a:cubicBezTo>
                  <a:cubicBezTo>
                    <a:pt x="4759" y="2353"/>
                    <a:pt x="4750" y="2347"/>
                    <a:pt x="4739" y="2327"/>
                  </a:cubicBezTo>
                  <a:cubicBezTo>
                    <a:pt x="4659" y="2486"/>
                    <a:pt x="4731" y="2709"/>
                    <a:pt x="4561" y="2839"/>
                  </a:cubicBezTo>
                  <a:lnTo>
                    <a:pt x="4537" y="2794"/>
                  </a:lnTo>
                  <a:lnTo>
                    <a:pt x="4537" y="2794"/>
                  </a:lnTo>
                  <a:cubicBezTo>
                    <a:pt x="4436" y="2892"/>
                    <a:pt x="4617" y="2879"/>
                    <a:pt x="4487" y="2967"/>
                  </a:cubicBezTo>
                  <a:cubicBezTo>
                    <a:pt x="4477" y="2971"/>
                    <a:pt x="4469" y="2973"/>
                    <a:pt x="4463" y="2973"/>
                  </a:cubicBezTo>
                  <a:cubicBezTo>
                    <a:pt x="4437" y="2973"/>
                    <a:pt x="4443" y="2939"/>
                    <a:pt x="4436" y="2939"/>
                  </a:cubicBezTo>
                  <a:cubicBezTo>
                    <a:pt x="4435" y="2939"/>
                    <a:pt x="4433" y="2940"/>
                    <a:pt x="4431" y="2943"/>
                  </a:cubicBezTo>
                  <a:cubicBezTo>
                    <a:pt x="4269" y="3195"/>
                    <a:pt x="4006" y="3384"/>
                    <a:pt x="3831" y="3649"/>
                  </a:cubicBezTo>
                  <a:cubicBezTo>
                    <a:pt x="3824" y="3648"/>
                    <a:pt x="3817" y="3647"/>
                    <a:pt x="3809" y="3647"/>
                  </a:cubicBezTo>
                  <a:cubicBezTo>
                    <a:pt x="3701" y="3647"/>
                    <a:pt x="3552" y="3829"/>
                    <a:pt x="3415" y="3829"/>
                  </a:cubicBezTo>
                  <a:cubicBezTo>
                    <a:pt x="3409" y="3829"/>
                    <a:pt x="3402" y="3828"/>
                    <a:pt x="3395" y="3827"/>
                  </a:cubicBezTo>
                  <a:cubicBezTo>
                    <a:pt x="3342" y="3902"/>
                    <a:pt x="3268" y="3939"/>
                    <a:pt x="3270" y="4008"/>
                  </a:cubicBezTo>
                  <a:cubicBezTo>
                    <a:pt x="3164" y="4056"/>
                    <a:pt x="3063" y="4112"/>
                    <a:pt x="2954" y="4154"/>
                  </a:cubicBezTo>
                  <a:lnTo>
                    <a:pt x="2795" y="4226"/>
                  </a:lnTo>
                  <a:cubicBezTo>
                    <a:pt x="2776" y="4234"/>
                    <a:pt x="2715" y="4258"/>
                    <a:pt x="2667" y="4276"/>
                  </a:cubicBezTo>
                  <a:lnTo>
                    <a:pt x="2521" y="4332"/>
                  </a:lnTo>
                  <a:lnTo>
                    <a:pt x="2311" y="4486"/>
                  </a:lnTo>
                  <a:cubicBezTo>
                    <a:pt x="2264" y="4566"/>
                    <a:pt x="2258" y="4651"/>
                    <a:pt x="2269" y="4741"/>
                  </a:cubicBezTo>
                  <a:cubicBezTo>
                    <a:pt x="2280" y="4834"/>
                    <a:pt x="2311" y="4932"/>
                    <a:pt x="2346" y="5028"/>
                  </a:cubicBezTo>
                  <a:lnTo>
                    <a:pt x="2399" y="5161"/>
                  </a:lnTo>
                  <a:lnTo>
                    <a:pt x="2436" y="5248"/>
                  </a:lnTo>
                  <a:cubicBezTo>
                    <a:pt x="2540" y="5477"/>
                    <a:pt x="2649" y="5697"/>
                    <a:pt x="2763" y="5915"/>
                  </a:cubicBezTo>
                  <a:cubicBezTo>
                    <a:pt x="2989" y="6348"/>
                    <a:pt x="3217" y="6784"/>
                    <a:pt x="3443" y="7219"/>
                  </a:cubicBezTo>
                  <a:cubicBezTo>
                    <a:pt x="3873" y="7644"/>
                    <a:pt x="3998" y="8356"/>
                    <a:pt x="4375" y="8930"/>
                  </a:cubicBezTo>
                  <a:cubicBezTo>
                    <a:pt x="4373" y="8936"/>
                    <a:pt x="4368" y="8939"/>
                    <a:pt x="4364" y="8939"/>
                  </a:cubicBezTo>
                  <a:cubicBezTo>
                    <a:pt x="4362" y="8939"/>
                    <a:pt x="4361" y="8938"/>
                    <a:pt x="4359" y="8938"/>
                  </a:cubicBezTo>
                  <a:lnTo>
                    <a:pt x="4359" y="8938"/>
                  </a:lnTo>
                  <a:cubicBezTo>
                    <a:pt x="4505" y="9113"/>
                    <a:pt x="4675" y="9386"/>
                    <a:pt x="4782" y="9631"/>
                  </a:cubicBezTo>
                  <a:lnTo>
                    <a:pt x="4959" y="9793"/>
                  </a:lnTo>
                  <a:cubicBezTo>
                    <a:pt x="5573" y="11275"/>
                    <a:pt x="6457" y="12651"/>
                    <a:pt x="7169" y="14109"/>
                  </a:cubicBezTo>
                  <a:cubicBezTo>
                    <a:pt x="7369" y="14502"/>
                    <a:pt x="7554" y="14887"/>
                    <a:pt x="7738" y="15267"/>
                  </a:cubicBezTo>
                  <a:cubicBezTo>
                    <a:pt x="7825" y="15455"/>
                    <a:pt x="7916" y="15641"/>
                    <a:pt x="8003" y="15827"/>
                  </a:cubicBezTo>
                  <a:lnTo>
                    <a:pt x="8128" y="16101"/>
                  </a:lnTo>
                  <a:lnTo>
                    <a:pt x="8152" y="16159"/>
                  </a:lnTo>
                  <a:lnTo>
                    <a:pt x="8157" y="16178"/>
                  </a:lnTo>
                  <a:cubicBezTo>
                    <a:pt x="8163" y="16191"/>
                    <a:pt x="8171" y="16207"/>
                    <a:pt x="8160" y="16220"/>
                  </a:cubicBezTo>
                  <a:cubicBezTo>
                    <a:pt x="8157" y="16234"/>
                    <a:pt x="8149" y="16247"/>
                    <a:pt x="8139" y="16260"/>
                  </a:cubicBezTo>
                  <a:cubicBezTo>
                    <a:pt x="8131" y="16271"/>
                    <a:pt x="8128" y="16276"/>
                    <a:pt x="8099" y="16300"/>
                  </a:cubicBezTo>
                  <a:cubicBezTo>
                    <a:pt x="8051" y="16337"/>
                    <a:pt x="7987" y="16369"/>
                    <a:pt x="7913" y="16390"/>
                  </a:cubicBezTo>
                  <a:cubicBezTo>
                    <a:pt x="7844" y="16410"/>
                    <a:pt x="7768" y="16420"/>
                    <a:pt x="7691" y="16420"/>
                  </a:cubicBezTo>
                  <a:cubicBezTo>
                    <a:pt x="7605" y="16420"/>
                    <a:pt x="7518" y="16408"/>
                    <a:pt x="7440" y="16382"/>
                  </a:cubicBezTo>
                  <a:lnTo>
                    <a:pt x="7254" y="16327"/>
                  </a:lnTo>
                  <a:lnTo>
                    <a:pt x="7084" y="16287"/>
                  </a:lnTo>
                  <a:lnTo>
                    <a:pt x="6747" y="16220"/>
                  </a:lnTo>
                  <a:cubicBezTo>
                    <a:pt x="6521" y="16178"/>
                    <a:pt x="6290" y="16141"/>
                    <a:pt x="6059" y="16109"/>
                  </a:cubicBezTo>
                  <a:cubicBezTo>
                    <a:pt x="6064" y="16095"/>
                    <a:pt x="6057" y="16084"/>
                    <a:pt x="6082" y="16084"/>
                  </a:cubicBezTo>
                  <a:cubicBezTo>
                    <a:pt x="6086" y="16084"/>
                    <a:pt x="6092" y="16084"/>
                    <a:pt x="6099" y="16085"/>
                  </a:cubicBezTo>
                  <a:cubicBezTo>
                    <a:pt x="5592" y="15984"/>
                    <a:pt x="5156" y="15793"/>
                    <a:pt x="4678" y="15695"/>
                  </a:cubicBezTo>
                  <a:lnTo>
                    <a:pt x="4686" y="15676"/>
                  </a:lnTo>
                  <a:cubicBezTo>
                    <a:pt x="4083" y="15583"/>
                    <a:pt x="3483" y="15394"/>
                    <a:pt x="2898" y="15190"/>
                  </a:cubicBezTo>
                  <a:cubicBezTo>
                    <a:pt x="2314" y="14983"/>
                    <a:pt x="1735" y="14781"/>
                    <a:pt x="1212" y="14555"/>
                  </a:cubicBezTo>
                  <a:cubicBezTo>
                    <a:pt x="986" y="14409"/>
                    <a:pt x="851" y="14130"/>
                    <a:pt x="728" y="13862"/>
                  </a:cubicBezTo>
                  <a:cubicBezTo>
                    <a:pt x="609" y="13591"/>
                    <a:pt x="519" y="13296"/>
                    <a:pt x="452" y="12996"/>
                  </a:cubicBezTo>
                  <a:cubicBezTo>
                    <a:pt x="388" y="12696"/>
                    <a:pt x="349" y="12385"/>
                    <a:pt x="354" y="12077"/>
                  </a:cubicBezTo>
                  <a:cubicBezTo>
                    <a:pt x="362" y="11758"/>
                    <a:pt x="402" y="11479"/>
                    <a:pt x="558" y="11227"/>
                  </a:cubicBezTo>
                  <a:cubicBezTo>
                    <a:pt x="574" y="11200"/>
                    <a:pt x="598" y="11177"/>
                    <a:pt x="617" y="11153"/>
                  </a:cubicBezTo>
                  <a:lnTo>
                    <a:pt x="649" y="11116"/>
                  </a:lnTo>
                  <a:lnTo>
                    <a:pt x="665" y="11097"/>
                  </a:lnTo>
                  <a:lnTo>
                    <a:pt x="673" y="11086"/>
                  </a:lnTo>
                  <a:cubicBezTo>
                    <a:pt x="673" y="11086"/>
                    <a:pt x="673" y="11094"/>
                    <a:pt x="673" y="11097"/>
                  </a:cubicBezTo>
                  <a:cubicBezTo>
                    <a:pt x="673" y="11158"/>
                    <a:pt x="702" y="11216"/>
                    <a:pt x="739" y="11267"/>
                  </a:cubicBezTo>
                  <a:cubicBezTo>
                    <a:pt x="816" y="11365"/>
                    <a:pt x="928" y="11437"/>
                    <a:pt x="1045" y="11506"/>
                  </a:cubicBezTo>
                  <a:lnTo>
                    <a:pt x="1023" y="11535"/>
                  </a:lnTo>
                  <a:cubicBezTo>
                    <a:pt x="1570" y="11809"/>
                    <a:pt x="2126" y="12011"/>
                    <a:pt x="2683" y="12218"/>
                  </a:cubicBezTo>
                  <a:cubicBezTo>
                    <a:pt x="3241" y="12420"/>
                    <a:pt x="3807" y="12600"/>
                    <a:pt x="4396" y="12714"/>
                  </a:cubicBezTo>
                  <a:lnTo>
                    <a:pt x="4620" y="12781"/>
                  </a:lnTo>
                  <a:lnTo>
                    <a:pt x="4896" y="12853"/>
                  </a:lnTo>
                  <a:cubicBezTo>
                    <a:pt x="4994" y="12879"/>
                    <a:pt x="5095" y="12903"/>
                    <a:pt x="5180" y="12911"/>
                  </a:cubicBezTo>
                  <a:cubicBezTo>
                    <a:pt x="5232" y="12911"/>
                    <a:pt x="5276" y="12919"/>
                    <a:pt x="5318" y="12919"/>
                  </a:cubicBezTo>
                  <a:cubicBezTo>
                    <a:pt x="5349" y="12919"/>
                    <a:pt x="5379" y="12915"/>
                    <a:pt x="5411" y="12900"/>
                  </a:cubicBezTo>
                  <a:cubicBezTo>
                    <a:pt x="5485" y="12839"/>
                    <a:pt x="5472" y="12741"/>
                    <a:pt x="5467" y="12656"/>
                  </a:cubicBezTo>
                  <a:cubicBezTo>
                    <a:pt x="5454" y="12571"/>
                    <a:pt x="5427" y="12478"/>
                    <a:pt x="5392" y="12390"/>
                  </a:cubicBezTo>
                  <a:cubicBezTo>
                    <a:pt x="5355" y="12300"/>
                    <a:pt x="5315" y="12212"/>
                    <a:pt x="5273" y="12130"/>
                  </a:cubicBezTo>
                  <a:cubicBezTo>
                    <a:pt x="5233" y="12045"/>
                    <a:pt x="5199" y="11984"/>
                    <a:pt x="5159" y="11912"/>
                  </a:cubicBezTo>
                  <a:cubicBezTo>
                    <a:pt x="4843" y="11352"/>
                    <a:pt x="4497" y="10818"/>
                    <a:pt x="4245" y="10247"/>
                  </a:cubicBezTo>
                  <a:cubicBezTo>
                    <a:pt x="4030" y="9485"/>
                    <a:pt x="3185" y="8802"/>
                    <a:pt x="2983" y="8082"/>
                  </a:cubicBezTo>
                  <a:cubicBezTo>
                    <a:pt x="2734" y="7371"/>
                    <a:pt x="2386" y="6725"/>
                    <a:pt x="1995" y="6106"/>
                  </a:cubicBezTo>
                  <a:cubicBezTo>
                    <a:pt x="1608" y="5485"/>
                    <a:pt x="1153" y="4906"/>
                    <a:pt x="752" y="4271"/>
                  </a:cubicBezTo>
                  <a:cubicBezTo>
                    <a:pt x="628" y="3947"/>
                    <a:pt x="492" y="3631"/>
                    <a:pt x="396" y="3296"/>
                  </a:cubicBezTo>
                  <a:cubicBezTo>
                    <a:pt x="296" y="2959"/>
                    <a:pt x="301" y="2587"/>
                    <a:pt x="394" y="2244"/>
                  </a:cubicBezTo>
                  <a:cubicBezTo>
                    <a:pt x="569" y="1564"/>
                    <a:pt x="1058" y="962"/>
                    <a:pt x="1682" y="691"/>
                  </a:cubicBezTo>
                  <a:cubicBezTo>
                    <a:pt x="1913" y="462"/>
                    <a:pt x="2253" y="345"/>
                    <a:pt x="2596" y="316"/>
                  </a:cubicBezTo>
                  <a:cubicBezTo>
                    <a:pt x="2643" y="312"/>
                    <a:pt x="2690" y="311"/>
                    <a:pt x="2737" y="311"/>
                  </a:cubicBezTo>
                  <a:cubicBezTo>
                    <a:pt x="3032" y="311"/>
                    <a:pt x="3317" y="377"/>
                    <a:pt x="3592" y="444"/>
                  </a:cubicBezTo>
                  <a:lnTo>
                    <a:pt x="3584" y="396"/>
                  </a:lnTo>
                  <a:lnTo>
                    <a:pt x="3584" y="396"/>
                  </a:lnTo>
                  <a:cubicBezTo>
                    <a:pt x="3634" y="438"/>
                    <a:pt x="3687" y="475"/>
                    <a:pt x="3751" y="489"/>
                  </a:cubicBezTo>
                  <a:cubicBezTo>
                    <a:pt x="3815" y="502"/>
                    <a:pt x="3884" y="507"/>
                    <a:pt x="3945" y="523"/>
                  </a:cubicBezTo>
                  <a:cubicBezTo>
                    <a:pt x="4078" y="545"/>
                    <a:pt x="4197" y="590"/>
                    <a:pt x="4195" y="720"/>
                  </a:cubicBezTo>
                  <a:lnTo>
                    <a:pt x="4171" y="712"/>
                  </a:lnTo>
                  <a:lnTo>
                    <a:pt x="4171" y="712"/>
                  </a:lnTo>
                  <a:cubicBezTo>
                    <a:pt x="4192" y="789"/>
                    <a:pt x="4285" y="784"/>
                    <a:pt x="4378" y="789"/>
                  </a:cubicBezTo>
                  <a:cubicBezTo>
                    <a:pt x="4468" y="794"/>
                    <a:pt x="4561" y="797"/>
                    <a:pt x="4543" y="871"/>
                  </a:cubicBezTo>
                  <a:lnTo>
                    <a:pt x="4596" y="853"/>
                  </a:lnTo>
                  <a:lnTo>
                    <a:pt x="4596" y="853"/>
                  </a:lnTo>
                  <a:cubicBezTo>
                    <a:pt x="4718" y="967"/>
                    <a:pt x="4566" y="908"/>
                    <a:pt x="4635" y="1015"/>
                  </a:cubicBezTo>
                  <a:cubicBezTo>
                    <a:pt x="4642" y="1021"/>
                    <a:pt x="4649" y="1023"/>
                    <a:pt x="4657" y="1023"/>
                  </a:cubicBezTo>
                  <a:cubicBezTo>
                    <a:pt x="4672" y="1023"/>
                    <a:pt x="4689" y="1015"/>
                    <a:pt x="4706" y="1015"/>
                  </a:cubicBezTo>
                  <a:cubicBezTo>
                    <a:pt x="4725" y="1015"/>
                    <a:pt x="4743" y="1025"/>
                    <a:pt x="4758" y="1068"/>
                  </a:cubicBezTo>
                  <a:cubicBezTo>
                    <a:pt x="4681" y="1142"/>
                    <a:pt x="4750" y="1211"/>
                    <a:pt x="4808" y="1288"/>
                  </a:cubicBezTo>
                  <a:cubicBezTo>
                    <a:pt x="4864" y="1368"/>
                    <a:pt x="4920" y="1450"/>
                    <a:pt x="4816" y="1509"/>
                  </a:cubicBezTo>
                  <a:cubicBezTo>
                    <a:pt x="4811" y="1499"/>
                    <a:pt x="4806" y="1495"/>
                    <a:pt x="4802" y="1495"/>
                  </a:cubicBezTo>
                  <a:cubicBezTo>
                    <a:pt x="4785" y="1495"/>
                    <a:pt x="4779" y="1573"/>
                    <a:pt x="4734" y="1573"/>
                  </a:cubicBezTo>
                  <a:cubicBezTo>
                    <a:pt x="4717" y="1573"/>
                    <a:pt x="4694" y="1562"/>
                    <a:pt x="4662" y="1530"/>
                  </a:cubicBezTo>
                  <a:lnTo>
                    <a:pt x="4662" y="1530"/>
                  </a:lnTo>
                  <a:cubicBezTo>
                    <a:pt x="4671" y="1575"/>
                    <a:pt x="4752" y="1749"/>
                    <a:pt x="4831" y="1749"/>
                  </a:cubicBezTo>
                  <a:cubicBezTo>
                    <a:pt x="4841" y="1749"/>
                    <a:pt x="4851" y="1746"/>
                    <a:pt x="4861" y="1740"/>
                  </a:cubicBezTo>
                  <a:cubicBezTo>
                    <a:pt x="4880" y="1737"/>
                    <a:pt x="4899" y="1736"/>
                    <a:pt x="4918" y="1736"/>
                  </a:cubicBezTo>
                  <a:cubicBezTo>
                    <a:pt x="4936" y="1736"/>
                    <a:pt x="4953" y="1736"/>
                    <a:pt x="4970" y="1736"/>
                  </a:cubicBezTo>
                  <a:cubicBezTo>
                    <a:pt x="5041" y="1736"/>
                    <a:pt x="5102" y="1725"/>
                    <a:pt x="5111" y="1602"/>
                  </a:cubicBezTo>
                  <a:lnTo>
                    <a:pt x="5023" y="1599"/>
                  </a:lnTo>
                  <a:cubicBezTo>
                    <a:pt x="5071" y="1517"/>
                    <a:pt x="5042" y="1546"/>
                    <a:pt x="5087" y="1501"/>
                  </a:cubicBezTo>
                  <a:cubicBezTo>
                    <a:pt x="4999" y="1294"/>
                    <a:pt x="5074" y="1211"/>
                    <a:pt x="5021" y="1039"/>
                  </a:cubicBezTo>
                  <a:lnTo>
                    <a:pt x="5021" y="1039"/>
                  </a:lnTo>
                  <a:cubicBezTo>
                    <a:pt x="5018" y="1041"/>
                    <a:pt x="5018" y="1044"/>
                    <a:pt x="5013" y="1044"/>
                  </a:cubicBezTo>
                  <a:cubicBezTo>
                    <a:pt x="4869" y="1001"/>
                    <a:pt x="4819" y="845"/>
                    <a:pt x="4760" y="768"/>
                  </a:cubicBezTo>
                  <a:lnTo>
                    <a:pt x="4768" y="709"/>
                  </a:lnTo>
                  <a:cubicBezTo>
                    <a:pt x="4795" y="595"/>
                    <a:pt x="4444" y="648"/>
                    <a:pt x="4606" y="582"/>
                  </a:cubicBezTo>
                  <a:cubicBezTo>
                    <a:pt x="4226" y="274"/>
                    <a:pt x="3687" y="19"/>
                    <a:pt x="3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2567350" y="3084700"/>
              <a:ext cx="250" cy="275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1" y="1"/>
                    <a:pt x="3" y="4"/>
                    <a:pt x="1" y="6"/>
                  </a:cubicBezTo>
                  <a:cubicBezTo>
                    <a:pt x="5" y="9"/>
                    <a:pt x="8" y="10"/>
                    <a:pt x="8" y="10"/>
                  </a:cubicBezTo>
                  <a:cubicBezTo>
                    <a:pt x="10" y="10"/>
                    <a:pt x="6" y="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2606325" y="2940100"/>
              <a:ext cx="875" cy="1475"/>
            </a:xfrm>
            <a:custGeom>
              <a:avLst/>
              <a:gdLst/>
              <a:ahLst/>
              <a:cxnLst/>
              <a:rect l="l" t="t" r="r" b="b"/>
              <a:pathLst>
                <a:path w="35" h="5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2"/>
                    <a:pt x="2" y="4"/>
                    <a:pt x="4" y="6"/>
                  </a:cubicBezTo>
                  <a:lnTo>
                    <a:pt x="4" y="6"/>
                  </a:lnTo>
                  <a:cubicBezTo>
                    <a:pt x="3" y="4"/>
                    <a:pt x="2" y="2"/>
                    <a:pt x="1" y="0"/>
                  </a:cubicBezTo>
                  <a:close/>
                  <a:moveTo>
                    <a:pt x="4" y="6"/>
                  </a:moveTo>
                  <a:cubicBezTo>
                    <a:pt x="13" y="25"/>
                    <a:pt x="20" y="42"/>
                    <a:pt x="25" y="59"/>
                  </a:cubicBezTo>
                  <a:cubicBezTo>
                    <a:pt x="34" y="49"/>
                    <a:pt x="14" y="24"/>
                    <a:pt x="4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0"/>
          <p:cNvGrpSpPr/>
          <p:nvPr/>
        </p:nvGrpSpPr>
        <p:grpSpPr>
          <a:xfrm>
            <a:off x="6559250" y="1178488"/>
            <a:ext cx="611700" cy="488125"/>
            <a:chOff x="1382100" y="813400"/>
            <a:chExt cx="611700" cy="488125"/>
          </a:xfrm>
        </p:grpSpPr>
        <p:sp>
          <p:nvSpPr>
            <p:cNvPr id="213" name="Google Shape;213;p20"/>
            <p:cNvSpPr/>
            <p:nvPr/>
          </p:nvSpPr>
          <p:spPr>
            <a:xfrm>
              <a:off x="1459525" y="1023425"/>
              <a:ext cx="1475" cy="2025"/>
            </a:xfrm>
            <a:custGeom>
              <a:avLst/>
              <a:gdLst/>
              <a:ahLst/>
              <a:cxnLst/>
              <a:rect l="l" t="t" r="r" b="b"/>
              <a:pathLst>
                <a:path w="59" h="81" extrusionOk="0">
                  <a:moveTo>
                    <a:pt x="0" y="1"/>
                  </a:moveTo>
                  <a:lnTo>
                    <a:pt x="35" y="81"/>
                  </a:lnTo>
                  <a:lnTo>
                    <a:pt x="59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1455875" y="1016075"/>
              <a:ext cx="7325" cy="6050"/>
            </a:xfrm>
            <a:custGeom>
              <a:avLst/>
              <a:gdLst/>
              <a:ahLst/>
              <a:cxnLst/>
              <a:rect l="l" t="t" r="r" b="b"/>
              <a:pathLst>
                <a:path w="293" h="242" extrusionOk="0">
                  <a:moveTo>
                    <a:pt x="69" y="0"/>
                  </a:moveTo>
                  <a:lnTo>
                    <a:pt x="69" y="0"/>
                  </a:lnTo>
                  <a:cubicBezTo>
                    <a:pt x="59" y="8"/>
                    <a:pt x="40" y="3"/>
                    <a:pt x="30" y="11"/>
                  </a:cubicBezTo>
                  <a:lnTo>
                    <a:pt x="189" y="242"/>
                  </a:lnTo>
                  <a:cubicBezTo>
                    <a:pt x="293" y="154"/>
                    <a:pt x="0" y="56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1456225" y="1010950"/>
              <a:ext cx="3000" cy="3550"/>
            </a:xfrm>
            <a:custGeom>
              <a:avLst/>
              <a:gdLst/>
              <a:ahLst/>
              <a:cxnLst/>
              <a:rect l="l" t="t" r="r" b="b"/>
              <a:pathLst>
                <a:path w="120" h="142" extrusionOk="0">
                  <a:moveTo>
                    <a:pt x="18" y="1"/>
                  </a:moveTo>
                  <a:cubicBezTo>
                    <a:pt x="21" y="3"/>
                    <a:pt x="24" y="5"/>
                    <a:pt x="27" y="7"/>
                  </a:cubicBezTo>
                  <a:lnTo>
                    <a:pt x="27" y="7"/>
                  </a:lnTo>
                  <a:cubicBezTo>
                    <a:pt x="25" y="5"/>
                    <a:pt x="22" y="3"/>
                    <a:pt x="18" y="1"/>
                  </a:cubicBezTo>
                  <a:close/>
                  <a:moveTo>
                    <a:pt x="27" y="7"/>
                  </a:moveTo>
                  <a:lnTo>
                    <a:pt x="27" y="7"/>
                  </a:lnTo>
                  <a:cubicBezTo>
                    <a:pt x="67" y="46"/>
                    <a:pt x="1" y="142"/>
                    <a:pt x="66" y="142"/>
                  </a:cubicBezTo>
                  <a:cubicBezTo>
                    <a:pt x="69" y="142"/>
                    <a:pt x="73" y="142"/>
                    <a:pt x="77" y="141"/>
                  </a:cubicBezTo>
                  <a:cubicBezTo>
                    <a:pt x="120" y="69"/>
                    <a:pt x="59" y="30"/>
                    <a:pt x="27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1401425" y="863475"/>
              <a:ext cx="425" cy="1075"/>
            </a:xfrm>
            <a:custGeom>
              <a:avLst/>
              <a:gdLst/>
              <a:ahLst/>
              <a:cxnLst/>
              <a:rect l="l" t="t" r="r" b="b"/>
              <a:pathLst>
                <a:path w="17" h="43" extrusionOk="0">
                  <a:moveTo>
                    <a:pt x="16" y="0"/>
                  </a:moveTo>
                  <a:lnTo>
                    <a:pt x="16" y="0"/>
                  </a:lnTo>
                  <a:cubicBezTo>
                    <a:pt x="6" y="16"/>
                    <a:pt x="0" y="30"/>
                    <a:pt x="0" y="43"/>
                  </a:cubicBezTo>
                  <a:cubicBezTo>
                    <a:pt x="6" y="30"/>
                    <a:pt x="14" y="14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1382100" y="813400"/>
              <a:ext cx="285025" cy="288550"/>
            </a:xfrm>
            <a:custGeom>
              <a:avLst/>
              <a:gdLst/>
              <a:ahLst/>
              <a:cxnLst/>
              <a:rect l="l" t="t" r="r" b="b"/>
              <a:pathLst>
                <a:path w="11401" h="11542" extrusionOk="0">
                  <a:moveTo>
                    <a:pt x="10975" y="628"/>
                  </a:moveTo>
                  <a:lnTo>
                    <a:pt x="10975" y="628"/>
                  </a:lnTo>
                  <a:cubicBezTo>
                    <a:pt x="10977" y="628"/>
                    <a:pt x="10979" y="629"/>
                    <a:pt x="10980" y="630"/>
                  </a:cubicBezTo>
                  <a:lnTo>
                    <a:pt x="10980" y="630"/>
                  </a:lnTo>
                  <a:cubicBezTo>
                    <a:pt x="10979" y="629"/>
                    <a:pt x="10977" y="628"/>
                    <a:pt x="10975" y="628"/>
                  </a:cubicBezTo>
                  <a:close/>
                  <a:moveTo>
                    <a:pt x="10660" y="749"/>
                  </a:moveTo>
                  <a:cubicBezTo>
                    <a:pt x="10657" y="749"/>
                    <a:pt x="10653" y="750"/>
                    <a:pt x="10649" y="750"/>
                  </a:cubicBezTo>
                  <a:lnTo>
                    <a:pt x="10662" y="750"/>
                  </a:lnTo>
                  <a:cubicBezTo>
                    <a:pt x="10661" y="749"/>
                    <a:pt x="10661" y="749"/>
                    <a:pt x="10660" y="749"/>
                  </a:cubicBezTo>
                  <a:close/>
                  <a:moveTo>
                    <a:pt x="10492" y="1124"/>
                  </a:moveTo>
                  <a:cubicBezTo>
                    <a:pt x="10483" y="1132"/>
                    <a:pt x="10477" y="1139"/>
                    <a:pt x="10473" y="1147"/>
                  </a:cubicBezTo>
                  <a:lnTo>
                    <a:pt x="10473" y="1147"/>
                  </a:lnTo>
                  <a:cubicBezTo>
                    <a:pt x="10479" y="1139"/>
                    <a:pt x="10486" y="1132"/>
                    <a:pt x="10492" y="1124"/>
                  </a:cubicBezTo>
                  <a:close/>
                  <a:moveTo>
                    <a:pt x="9610" y="1"/>
                  </a:moveTo>
                  <a:cubicBezTo>
                    <a:pt x="8651" y="888"/>
                    <a:pt x="7982" y="1956"/>
                    <a:pt x="7275" y="3061"/>
                  </a:cubicBezTo>
                  <a:cubicBezTo>
                    <a:pt x="6425" y="3908"/>
                    <a:pt x="5841" y="4981"/>
                    <a:pt x="4941" y="5733"/>
                  </a:cubicBezTo>
                  <a:cubicBezTo>
                    <a:pt x="4691" y="6240"/>
                    <a:pt x="4075" y="6516"/>
                    <a:pt x="3722" y="7018"/>
                  </a:cubicBezTo>
                  <a:lnTo>
                    <a:pt x="3772" y="7031"/>
                  </a:lnTo>
                  <a:cubicBezTo>
                    <a:pt x="3530" y="7114"/>
                    <a:pt x="3614" y="7515"/>
                    <a:pt x="3389" y="7515"/>
                  </a:cubicBezTo>
                  <a:cubicBezTo>
                    <a:pt x="3384" y="7515"/>
                    <a:pt x="3379" y="7515"/>
                    <a:pt x="3374" y="7515"/>
                  </a:cubicBezTo>
                  <a:lnTo>
                    <a:pt x="3379" y="7491"/>
                  </a:lnTo>
                  <a:lnTo>
                    <a:pt x="3379" y="7491"/>
                  </a:lnTo>
                  <a:cubicBezTo>
                    <a:pt x="3230" y="7517"/>
                    <a:pt x="3397" y="7834"/>
                    <a:pt x="3279" y="7834"/>
                  </a:cubicBezTo>
                  <a:cubicBezTo>
                    <a:pt x="3276" y="7834"/>
                    <a:pt x="3272" y="7834"/>
                    <a:pt x="3267" y="7833"/>
                  </a:cubicBezTo>
                  <a:lnTo>
                    <a:pt x="3267" y="7833"/>
                  </a:lnTo>
                  <a:lnTo>
                    <a:pt x="3297" y="7879"/>
                  </a:lnTo>
                  <a:cubicBezTo>
                    <a:pt x="3272" y="7918"/>
                    <a:pt x="3258" y="7930"/>
                    <a:pt x="3247" y="7930"/>
                  </a:cubicBezTo>
                  <a:cubicBezTo>
                    <a:pt x="3231" y="7930"/>
                    <a:pt x="3221" y="7908"/>
                    <a:pt x="3199" y="7908"/>
                  </a:cubicBezTo>
                  <a:cubicBezTo>
                    <a:pt x="3188" y="7908"/>
                    <a:pt x="3175" y="7913"/>
                    <a:pt x="3156" y="7929"/>
                  </a:cubicBezTo>
                  <a:cubicBezTo>
                    <a:pt x="3137" y="7966"/>
                    <a:pt x="3222" y="8001"/>
                    <a:pt x="3148" y="8049"/>
                  </a:cubicBezTo>
                  <a:cubicBezTo>
                    <a:pt x="3126" y="8035"/>
                    <a:pt x="3107" y="8029"/>
                    <a:pt x="3090" y="8029"/>
                  </a:cubicBezTo>
                  <a:cubicBezTo>
                    <a:pt x="2987" y="8029"/>
                    <a:pt x="2961" y="8245"/>
                    <a:pt x="2853" y="8245"/>
                  </a:cubicBezTo>
                  <a:cubicBezTo>
                    <a:pt x="2833" y="8245"/>
                    <a:pt x="2809" y="8237"/>
                    <a:pt x="2781" y="8219"/>
                  </a:cubicBezTo>
                  <a:cubicBezTo>
                    <a:pt x="2797" y="8197"/>
                    <a:pt x="2786" y="8195"/>
                    <a:pt x="2767" y="8195"/>
                  </a:cubicBezTo>
                  <a:cubicBezTo>
                    <a:pt x="2762" y="8195"/>
                    <a:pt x="2755" y="8195"/>
                    <a:pt x="2749" y="8195"/>
                  </a:cubicBezTo>
                  <a:cubicBezTo>
                    <a:pt x="2710" y="8195"/>
                    <a:pt x="2663" y="8188"/>
                    <a:pt x="2699" y="8091"/>
                  </a:cubicBezTo>
                  <a:lnTo>
                    <a:pt x="2699" y="8091"/>
                  </a:lnTo>
                  <a:cubicBezTo>
                    <a:pt x="2651" y="8118"/>
                    <a:pt x="2518" y="8314"/>
                    <a:pt x="2611" y="8357"/>
                  </a:cubicBezTo>
                  <a:cubicBezTo>
                    <a:pt x="2672" y="8421"/>
                    <a:pt x="2697" y="8517"/>
                    <a:pt x="2785" y="8517"/>
                  </a:cubicBezTo>
                  <a:cubicBezTo>
                    <a:pt x="2806" y="8517"/>
                    <a:pt x="2830" y="8512"/>
                    <a:pt x="2858" y="8500"/>
                  </a:cubicBezTo>
                  <a:lnTo>
                    <a:pt x="2813" y="8431"/>
                  </a:lnTo>
                  <a:lnTo>
                    <a:pt x="2813" y="8431"/>
                  </a:lnTo>
                  <a:cubicBezTo>
                    <a:pt x="2832" y="8432"/>
                    <a:pt x="2845" y="8432"/>
                    <a:pt x="2855" y="8432"/>
                  </a:cubicBezTo>
                  <a:cubicBezTo>
                    <a:pt x="2870" y="8432"/>
                    <a:pt x="2877" y="8432"/>
                    <a:pt x="2882" y="8432"/>
                  </a:cubicBezTo>
                  <a:cubicBezTo>
                    <a:pt x="2891" y="8432"/>
                    <a:pt x="2896" y="8434"/>
                    <a:pt x="2925" y="8444"/>
                  </a:cubicBezTo>
                  <a:cubicBezTo>
                    <a:pt x="3044" y="8301"/>
                    <a:pt x="3151" y="8349"/>
                    <a:pt x="3267" y="8272"/>
                  </a:cubicBezTo>
                  <a:cubicBezTo>
                    <a:pt x="3265" y="8272"/>
                    <a:pt x="3262" y="8272"/>
                    <a:pt x="3259" y="8266"/>
                  </a:cubicBezTo>
                  <a:cubicBezTo>
                    <a:pt x="3241" y="8139"/>
                    <a:pt x="3360" y="8070"/>
                    <a:pt x="3413" y="8022"/>
                  </a:cubicBezTo>
                  <a:lnTo>
                    <a:pt x="3467" y="8025"/>
                  </a:lnTo>
                  <a:cubicBezTo>
                    <a:pt x="3470" y="8025"/>
                    <a:pt x="3473" y="8026"/>
                    <a:pt x="3476" y="8026"/>
                  </a:cubicBezTo>
                  <a:cubicBezTo>
                    <a:pt x="3541" y="8026"/>
                    <a:pt x="3491" y="7852"/>
                    <a:pt x="3512" y="7852"/>
                  </a:cubicBezTo>
                  <a:cubicBezTo>
                    <a:pt x="3517" y="7852"/>
                    <a:pt x="3527" y="7863"/>
                    <a:pt x="3544" y="7889"/>
                  </a:cubicBezTo>
                  <a:cubicBezTo>
                    <a:pt x="3743" y="7568"/>
                    <a:pt x="4016" y="7231"/>
                    <a:pt x="4282" y="6899"/>
                  </a:cubicBezTo>
                  <a:cubicBezTo>
                    <a:pt x="4274" y="6816"/>
                    <a:pt x="4492" y="6652"/>
                    <a:pt x="4343" y="6652"/>
                  </a:cubicBezTo>
                  <a:cubicBezTo>
                    <a:pt x="4513" y="6652"/>
                    <a:pt x="4736" y="6428"/>
                    <a:pt x="4808" y="6338"/>
                  </a:cubicBezTo>
                  <a:cubicBezTo>
                    <a:pt x="4816" y="6349"/>
                    <a:pt x="4824" y="6362"/>
                    <a:pt x="4808" y="6373"/>
                  </a:cubicBezTo>
                  <a:cubicBezTo>
                    <a:pt x="5081" y="6306"/>
                    <a:pt x="4858" y="6065"/>
                    <a:pt x="5156" y="6035"/>
                  </a:cubicBezTo>
                  <a:cubicBezTo>
                    <a:pt x="5063" y="5913"/>
                    <a:pt x="5440" y="5767"/>
                    <a:pt x="5384" y="5565"/>
                  </a:cubicBezTo>
                  <a:lnTo>
                    <a:pt x="5384" y="5565"/>
                  </a:lnTo>
                  <a:cubicBezTo>
                    <a:pt x="5427" y="5568"/>
                    <a:pt x="5456" y="5578"/>
                    <a:pt x="5469" y="5602"/>
                  </a:cubicBezTo>
                  <a:cubicBezTo>
                    <a:pt x="5719" y="5313"/>
                    <a:pt x="6035" y="5023"/>
                    <a:pt x="6250" y="4782"/>
                  </a:cubicBezTo>
                  <a:cubicBezTo>
                    <a:pt x="6332" y="4487"/>
                    <a:pt x="6731" y="4306"/>
                    <a:pt x="6749" y="4011"/>
                  </a:cubicBezTo>
                  <a:cubicBezTo>
                    <a:pt x="6909" y="3884"/>
                    <a:pt x="7172" y="3687"/>
                    <a:pt x="7297" y="3430"/>
                  </a:cubicBezTo>
                  <a:lnTo>
                    <a:pt x="7297" y="3464"/>
                  </a:lnTo>
                  <a:cubicBezTo>
                    <a:pt x="7490" y="3220"/>
                    <a:pt x="7735" y="2917"/>
                    <a:pt x="7788" y="2681"/>
                  </a:cubicBezTo>
                  <a:cubicBezTo>
                    <a:pt x="7812" y="2685"/>
                    <a:pt x="7833" y="2688"/>
                    <a:pt x="7853" y="2688"/>
                  </a:cubicBezTo>
                  <a:cubicBezTo>
                    <a:pt x="7993" y="2688"/>
                    <a:pt x="8054" y="2584"/>
                    <a:pt x="8165" y="2524"/>
                  </a:cubicBezTo>
                  <a:cubicBezTo>
                    <a:pt x="8239" y="2312"/>
                    <a:pt x="8526" y="2003"/>
                    <a:pt x="8670" y="1709"/>
                  </a:cubicBezTo>
                  <a:cubicBezTo>
                    <a:pt x="8672" y="1709"/>
                    <a:pt x="8674" y="1709"/>
                    <a:pt x="8676" y="1709"/>
                  </a:cubicBezTo>
                  <a:cubicBezTo>
                    <a:pt x="8755" y="1709"/>
                    <a:pt x="8802" y="1530"/>
                    <a:pt x="8879" y="1530"/>
                  </a:cubicBezTo>
                  <a:cubicBezTo>
                    <a:pt x="8889" y="1530"/>
                    <a:pt x="8898" y="1533"/>
                    <a:pt x="8909" y="1539"/>
                  </a:cubicBezTo>
                  <a:cubicBezTo>
                    <a:pt x="9004" y="1326"/>
                    <a:pt x="9124" y="1119"/>
                    <a:pt x="9254" y="912"/>
                  </a:cubicBezTo>
                  <a:cubicBezTo>
                    <a:pt x="9320" y="806"/>
                    <a:pt x="9390" y="702"/>
                    <a:pt x="9461" y="598"/>
                  </a:cubicBezTo>
                  <a:lnTo>
                    <a:pt x="9573" y="444"/>
                  </a:lnTo>
                  <a:lnTo>
                    <a:pt x="9658" y="328"/>
                  </a:lnTo>
                  <a:lnTo>
                    <a:pt x="9706" y="266"/>
                  </a:lnTo>
                  <a:cubicBezTo>
                    <a:pt x="9708" y="266"/>
                    <a:pt x="9710" y="266"/>
                    <a:pt x="9713" y="266"/>
                  </a:cubicBezTo>
                  <a:cubicBezTo>
                    <a:pt x="9734" y="266"/>
                    <a:pt x="9761" y="283"/>
                    <a:pt x="9780" y="290"/>
                  </a:cubicBezTo>
                  <a:cubicBezTo>
                    <a:pt x="9793" y="304"/>
                    <a:pt x="9953" y="359"/>
                    <a:pt x="10054" y="405"/>
                  </a:cubicBezTo>
                  <a:cubicBezTo>
                    <a:pt x="10273" y="500"/>
                    <a:pt x="10475" y="616"/>
                    <a:pt x="10660" y="749"/>
                  </a:cubicBezTo>
                  <a:lnTo>
                    <a:pt x="10660" y="749"/>
                  </a:lnTo>
                  <a:cubicBezTo>
                    <a:pt x="10682" y="743"/>
                    <a:pt x="10679" y="722"/>
                    <a:pt x="10702" y="710"/>
                  </a:cubicBezTo>
                  <a:cubicBezTo>
                    <a:pt x="10720" y="694"/>
                    <a:pt x="10744" y="678"/>
                    <a:pt x="10776" y="662"/>
                  </a:cubicBezTo>
                  <a:cubicBezTo>
                    <a:pt x="10840" y="636"/>
                    <a:pt x="10930" y="617"/>
                    <a:pt x="11018" y="617"/>
                  </a:cubicBezTo>
                  <a:cubicBezTo>
                    <a:pt x="11016" y="623"/>
                    <a:pt x="11002" y="630"/>
                    <a:pt x="10988" y="630"/>
                  </a:cubicBezTo>
                  <a:cubicBezTo>
                    <a:pt x="10986" y="630"/>
                    <a:pt x="10983" y="630"/>
                    <a:pt x="10980" y="630"/>
                  </a:cubicBezTo>
                  <a:lnTo>
                    <a:pt x="10980" y="630"/>
                  </a:lnTo>
                  <a:cubicBezTo>
                    <a:pt x="11037" y="651"/>
                    <a:pt x="11087" y="680"/>
                    <a:pt x="10991" y="726"/>
                  </a:cubicBezTo>
                  <a:cubicBezTo>
                    <a:pt x="10927" y="768"/>
                    <a:pt x="10880" y="795"/>
                    <a:pt x="10866" y="827"/>
                  </a:cubicBezTo>
                  <a:cubicBezTo>
                    <a:pt x="10845" y="822"/>
                    <a:pt x="10848" y="822"/>
                    <a:pt x="10834" y="808"/>
                  </a:cubicBezTo>
                  <a:lnTo>
                    <a:pt x="10834" y="808"/>
                  </a:lnTo>
                  <a:cubicBezTo>
                    <a:pt x="10837" y="824"/>
                    <a:pt x="10826" y="840"/>
                    <a:pt x="10813" y="851"/>
                  </a:cubicBezTo>
                  <a:cubicBezTo>
                    <a:pt x="10797" y="864"/>
                    <a:pt x="10787" y="861"/>
                    <a:pt x="10744" y="899"/>
                  </a:cubicBezTo>
                  <a:cubicBezTo>
                    <a:pt x="10675" y="954"/>
                    <a:pt x="10609" y="1018"/>
                    <a:pt x="10585" y="1122"/>
                  </a:cubicBezTo>
                  <a:lnTo>
                    <a:pt x="10553" y="1111"/>
                  </a:lnTo>
                  <a:lnTo>
                    <a:pt x="10510" y="1231"/>
                  </a:lnTo>
                  <a:cubicBezTo>
                    <a:pt x="10489" y="1211"/>
                    <a:pt x="10456" y="1180"/>
                    <a:pt x="10473" y="1147"/>
                  </a:cubicBezTo>
                  <a:lnTo>
                    <a:pt x="10473" y="1147"/>
                  </a:lnTo>
                  <a:cubicBezTo>
                    <a:pt x="9527" y="2275"/>
                    <a:pt x="8690" y="3562"/>
                    <a:pt x="7663" y="4683"/>
                  </a:cubicBezTo>
                  <a:lnTo>
                    <a:pt x="7674" y="4620"/>
                  </a:lnTo>
                  <a:lnTo>
                    <a:pt x="7674" y="4620"/>
                  </a:lnTo>
                  <a:lnTo>
                    <a:pt x="7525" y="4883"/>
                  </a:lnTo>
                  <a:cubicBezTo>
                    <a:pt x="7514" y="4869"/>
                    <a:pt x="7514" y="4853"/>
                    <a:pt x="7520" y="4837"/>
                  </a:cubicBezTo>
                  <a:lnTo>
                    <a:pt x="7520" y="4837"/>
                  </a:lnTo>
                  <a:cubicBezTo>
                    <a:pt x="7222" y="5077"/>
                    <a:pt x="7042" y="5440"/>
                    <a:pt x="6784" y="5703"/>
                  </a:cubicBezTo>
                  <a:cubicBezTo>
                    <a:pt x="6773" y="5692"/>
                    <a:pt x="6779" y="5642"/>
                    <a:pt x="6750" y="5642"/>
                  </a:cubicBezTo>
                  <a:cubicBezTo>
                    <a:pt x="6745" y="5642"/>
                    <a:pt x="6738" y="5644"/>
                    <a:pt x="6731" y="5648"/>
                  </a:cubicBezTo>
                  <a:cubicBezTo>
                    <a:pt x="6625" y="5921"/>
                    <a:pt x="6340" y="5884"/>
                    <a:pt x="6407" y="6128"/>
                  </a:cubicBezTo>
                  <a:cubicBezTo>
                    <a:pt x="6406" y="6128"/>
                    <a:pt x="6405" y="6128"/>
                    <a:pt x="6404" y="6128"/>
                  </a:cubicBezTo>
                  <a:cubicBezTo>
                    <a:pt x="6387" y="6128"/>
                    <a:pt x="6349" y="6105"/>
                    <a:pt x="6356" y="6075"/>
                  </a:cubicBezTo>
                  <a:lnTo>
                    <a:pt x="6356" y="6075"/>
                  </a:lnTo>
                  <a:cubicBezTo>
                    <a:pt x="5902" y="6683"/>
                    <a:pt x="5374" y="7257"/>
                    <a:pt x="4834" y="7799"/>
                  </a:cubicBezTo>
                  <a:cubicBezTo>
                    <a:pt x="4548" y="8399"/>
                    <a:pt x="3939" y="8806"/>
                    <a:pt x="3607" y="9398"/>
                  </a:cubicBezTo>
                  <a:lnTo>
                    <a:pt x="3581" y="9369"/>
                  </a:lnTo>
                  <a:cubicBezTo>
                    <a:pt x="3352" y="9714"/>
                    <a:pt x="3071" y="10025"/>
                    <a:pt x="2779" y="10330"/>
                  </a:cubicBezTo>
                  <a:cubicBezTo>
                    <a:pt x="2630" y="10482"/>
                    <a:pt x="2481" y="10633"/>
                    <a:pt x="2332" y="10787"/>
                  </a:cubicBezTo>
                  <a:lnTo>
                    <a:pt x="2112" y="11018"/>
                  </a:lnTo>
                  <a:lnTo>
                    <a:pt x="1934" y="11215"/>
                  </a:lnTo>
                  <a:lnTo>
                    <a:pt x="1838" y="11172"/>
                  </a:lnTo>
                  <a:cubicBezTo>
                    <a:pt x="1708" y="11103"/>
                    <a:pt x="1554" y="11039"/>
                    <a:pt x="1413" y="10984"/>
                  </a:cubicBezTo>
                  <a:cubicBezTo>
                    <a:pt x="1273" y="10928"/>
                    <a:pt x="1116" y="10869"/>
                    <a:pt x="965" y="10798"/>
                  </a:cubicBezTo>
                  <a:lnTo>
                    <a:pt x="986" y="10755"/>
                  </a:lnTo>
                  <a:cubicBezTo>
                    <a:pt x="951" y="10752"/>
                    <a:pt x="914" y="10744"/>
                    <a:pt x="877" y="10736"/>
                  </a:cubicBezTo>
                  <a:lnTo>
                    <a:pt x="819" y="10721"/>
                  </a:lnTo>
                  <a:cubicBezTo>
                    <a:pt x="803" y="10713"/>
                    <a:pt x="811" y="10691"/>
                    <a:pt x="808" y="10675"/>
                  </a:cubicBezTo>
                  <a:cubicBezTo>
                    <a:pt x="803" y="10606"/>
                    <a:pt x="805" y="10532"/>
                    <a:pt x="811" y="10455"/>
                  </a:cubicBezTo>
                  <a:cubicBezTo>
                    <a:pt x="821" y="10293"/>
                    <a:pt x="856" y="10131"/>
                    <a:pt x="888" y="9966"/>
                  </a:cubicBezTo>
                  <a:cubicBezTo>
                    <a:pt x="951" y="9640"/>
                    <a:pt x="1015" y="9313"/>
                    <a:pt x="949" y="8981"/>
                  </a:cubicBezTo>
                  <a:lnTo>
                    <a:pt x="949" y="8981"/>
                  </a:lnTo>
                  <a:lnTo>
                    <a:pt x="1007" y="9031"/>
                  </a:lnTo>
                  <a:cubicBezTo>
                    <a:pt x="920" y="8924"/>
                    <a:pt x="1070" y="8664"/>
                    <a:pt x="924" y="8664"/>
                  </a:cubicBezTo>
                  <a:cubicBezTo>
                    <a:pt x="919" y="8664"/>
                    <a:pt x="913" y="8664"/>
                    <a:pt x="906" y="8665"/>
                  </a:cubicBezTo>
                  <a:lnTo>
                    <a:pt x="970" y="8556"/>
                  </a:lnTo>
                  <a:cubicBezTo>
                    <a:pt x="789" y="8091"/>
                    <a:pt x="1161" y="7770"/>
                    <a:pt x="1079" y="7215"/>
                  </a:cubicBezTo>
                  <a:lnTo>
                    <a:pt x="1079" y="7215"/>
                  </a:lnTo>
                  <a:lnTo>
                    <a:pt x="1116" y="7254"/>
                  </a:lnTo>
                  <a:cubicBezTo>
                    <a:pt x="1100" y="7108"/>
                    <a:pt x="1095" y="6938"/>
                    <a:pt x="1145" y="6837"/>
                  </a:cubicBezTo>
                  <a:cubicBezTo>
                    <a:pt x="1151" y="6856"/>
                    <a:pt x="1164" y="6848"/>
                    <a:pt x="1169" y="6885"/>
                  </a:cubicBezTo>
                  <a:cubicBezTo>
                    <a:pt x="1384" y="6458"/>
                    <a:pt x="1270" y="5937"/>
                    <a:pt x="1339" y="5467"/>
                  </a:cubicBezTo>
                  <a:lnTo>
                    <a:pt x="1339" y="5467"/>
                  </a:lnTo>
                  <a:lnTo>
                    <a:pt x="1408" y="5531"/>
                  </a:lnTo>
                  <a:cubicBezTo>
                    <a:pt x="1350" y="5292"/>
                    <a:pt x="1488" y="4893"/>
                    <a:pt x="1496" y="4540"/>
                  </a:cubicBezTo>
                  <a:lnTo>
                    <a:pt x="1533" y="4540"/>
                  </a:lnTo>
                  <a:cubicBezTo>
                    <a:pt x="1523" y="4514"/>
                    <a:pt x="1533" y="4472"/>
                    <a:pt x="1496" y="4472"/>
                  </a:cubicBezTo>
                  <a:cubicBezTo>
                    <a:pt x="1492" y="4472"/>
                    <a:pt x="1488" y="4473"/>
                    <a:pt x="1483" y="4474"/>
                  </a:cubicBezTo>
                  <a:cubicBezTo>
                    <a:pt x="1453" y="4476"/>
                    <a:pt x="1427" y="4482"/>
                    <a:pt x="1400" y="4482"/>
                  </a:cubicBezTo>
                  <a:lnTo>
                    <a:pt x="1469" y="4418"/>
                  </a:lnTo>
                  <a:cubicBezTo>
                    <a:pt x="1344" y="4402"/>
                    <a:pt x="1193" y="4365"/>
                    <a:pt x="1119" y="4333"/>
                  </a:cubicBezTo>
                  <a:cubicBezTo>
                    <a:pt x="1034" y="4301"/>
                    <a:pt x="949" y="4269"/>
                    <a:pt x="864" y="4229"/>
                  </a:cubicBezTo>
                  <a:cubicBezTo>
                    <a:pt x="696" y="4155"/>
                    <a:pt x="521" y="4057"/>
                    <a:pt x="391" y="3956"/>
                  </a:cubicBezTo>
                  <a:lnTo>
                    <a:pt x="394" y="3956"/>
                  </a:lnTo>
                  <a:lnTo>
                    <a:pt x="465" y="3929"/>
                  </a:lnTo>
                  <a:cubicBezTo>
                    <a:pt x="410" y="3911"/>
                    <a:pt x="327" y="3876"/>
                    <a:pt x="301" y="3831"/>
                  </a:cubicBezTo>
                  <a:cubicBezTo>
                    <a:pt x="383" y="3618"/>
                    <a:pt x="582" y="3321"/>
                    <a:pt x="654" y="3031"/>
                  </a:cubicBezTo>
                  <a:lnTo>
                    <a:pt x="665" y="3063"/>
                  </a:lnTo>
                  <a:cubicBezTo>
                    <a:pt x="728" y="2914"/>
                    <a:pt x="789" y="2768"/>
                    <a:pt x="850" y="2622"/>
                  </a:cubicBezTo>
                  <a:cubicBezTo>
                    <a:pt x="906" y="2487"/>
                    <a:pt x="949" y="2386"/>
                    <a:pt x="1007" y="2258"/>
                  </a:cubicBezTo>
                  <a:cubicBezTo>
                    <a:pt x="1127" y="2296"/>
                    <a:pt x="1238" y="2335"/>
                    <a:pt x="1376" y="2391"/>
                  </a:cubicBezTo>
                  <a:lnTo>
                    <a:pt x="1801" y="2561"/>
                  </a:lnTo>
                  <a:cubicBezTo>
                    <a:pt x="2085" y="2678"/>
                    <a:pt x="2367" y="2798"/>
                    <a:pt x="2659" y="2920"/>
                  </a:cubicBezTo>
                  <a:cubicBezTo>
                    <a:pt x="2643" y="2920"/>
                    <a:pt x="2630" y="2933"/>
                    <a:pt x="2611" y="2933"/>
                  </a:cubicBezTo>
                  <a:cubicBezTo>
                    <a:pt x="2640" y="2933"/>
                    <a:pt x="2672" y="2928"/>
                    <a:pt x="2703" y="2928"/>
                  </a:cubicBezTo>
                  <a:cubicBezTo>
                    <a:pt x="2728" y="2928"/>
                    <a:pt x="2751" y="2932"/>
                    <a:pt x="2771" y="2944"/>
                  </a:cubicBezTo>
                  <a:cubicBezTo>
                    <a:pt x="2776" y="2962"/>
                    <a:pt x="2744" y="2965"/>
                    <a:pt x="2728" y="2965"/>
                  </a:cubicBezTo>
                  <a:cubicBezTo>
                    <a:pt x="2800" y="3061"/>
                    <a:pt x="2946" y="3103"/>
                    <a:pt x="3111" y="3143"/>
                  </a:cubicBezTo>
                  <a:cubicBezTo>
                    <a:pt x="3127" y="3262"/>
                    <a:pt x="3132" y="3411"/>
                    <a:pt x="3089" y="3467"/>
                  </a:cubicBezTo>
                  <a:cubicBezTo>
                    <a:pt x="3095" y="3510"/>
                    <a:pt x="3120" y="3537"/>
                    <a:pt x="3147" y="3537"/>
                  </a:cubicBezTo>
                  <a:cubicBezTo>
                    <a:pt x="3157" y="3537"/>
                    <a:pt x="3167" y="3533"/>
                    <a:pt x="3177" y="3525"/>
                  </a:cubicBezTo>
                  <a:lnTo>
                    <a:pt x="3177" y="3525"/>
                  </a:lnTo>
                  <a:cubicBezTo>
                    <a:pt x="3156" y="4269"/>
                    <a:pt x="3124" y="5066"/>
                    <a:pt x="3159" y="5828"/>
                  </a:cubicBezTo>
                  <a:cubicBezTo>
                    <a:pt x="3148" y="5852"/>
                    <a:pt x="3132" y="5862"/>
                    <a:pt x="3112" y="5862"/>
                  </a:cubicBezTo>
                  <a:cubicBezTo>
                    <a:pt x="3101" y="5862"/>
                    <a:pt x="3089" y="5859"/>
                    <a:pt x="3076" y="5855"/>
                  </a:cubicBezTo>
                  <a:lnTo>
                    <a:pt x="3076" y="5855"/>
                  </a:lnTo>
                  <a:cubicBezTo>
                    <a:pt x="3209" y="6516"/>
                    <a:pt x="3095" y="7188"/>
                    <a:pt x="3023" y="7847"/>
                  </a:cubicBezTo>
                  <a:cubicBezTo>
                    <a:pt x="3030" y="7851"/>
                    <a:pt x="3035" y="7853"/>
                    <a:pt x="3040" y="7853"/>
                  </a:cubicBezTo>
                  <a:cubicBezTo>
                    <a:pt x="3061" y="7853"/>
                    <a:pt x="3073" y="7826"/>
                    <a:pt x="3089" y="7826"/>
                  </a:cubicBezTo>
                  <a:cubicBezTo>
                    <a:pt x="3097" y="7826"/>
                    <a:pt x="3107" y="7832"/>
                    <a:pt x="3119" y="7852"/>
                  </a:cubicBezTo>
                  <a:cubicBezTo>
                    <a:pt x="3190" y="7645"/>
                    <a:pt x="3031" y="7454"/>
                    <a:pt x="3129" y="7268"/>
                  </a:cubicBezTo>
                  <a:lnTo>
                    <a:pt x="3129" y="7268"/>
                  </a:lnTo>
                  <a:lnTo>
                    <a:pt x="3172" y="7297"/>
                  </a:lnTo>
                  <a:cubicBezTo>
                    <a:pt x="3209" y="7159"/>
                    <a:pt x="3060" y="7257"/>
                    <a:pt x="3127" y="7116"/>
                  </a:cubicBezTo>
                  <a:cubicBezTo>
                    <a:pt x="3139" y="7101"/>
                    <a:pt x="3148" y="7096"/>
                    <a:pt x="3156" y="7096"/>
                  </a:cubicBezTo>
                  <a:cubicBezTo>
                    <a:pt x="3172" y="7096"/>
                    <a:pt x="3180" y="7116"/>
                    <a:pt x="3185" y="7116"/>
                  </a:cubicBezTo>
                  <a:cubicBezTo>
                    <a:pt x="3186" y="7116"/>
                    <a:pt x="3187" y="7115"/>
                    <a:pt x="3188" y="7111"/>
                  </a:cubicBezTo>
                  <a:cubicBezTo>
                    <a:pt x="3190" y="6811"/>
                    <a:pt x="3251" y="6503"/>
                    <a:pt x="3161" y="6213"/>
                  </a:cubicBezTo>
                  <a:cubicBezTo>
                    <a:pt x="3262" y="6152"/>
                    <a:pt x="3185" y="5892"/>
                    <a:pt x="3283" y="5791"/>
                  </a:cubicBezTo>
                  <a:cubicBezTo>
                    <a:pt x="3251" y="5709"/>
                    <a:pt x="3267" y="5634"/>
                    <a:pt x="3204" y="5600"/>
                  </a:cubicBezTo>
                  <a:cubicBezTo>
                    <a:pt x="3249" y="5201"/>
                    <a:pt x="3275" y="4800"/>
                    <a:pt x="3291" y="4397"/>
                  </a:cubicBezTo>
                  <a:cubicBezTo>
                    <a:pt x="3299" y="4195"/>
                    <a:pt x="3307" y="3993"/>
                    <a:pt x="3315" y="3788"/>
                  </a:cubicBezTo>
                  <a:cubicBezTo>
                    <a:pt x="3326" y="3525"/>
                    <a:pt x="3336" y="3260"/>
                    <a:pt x="3347" y="2994"/>
                  </a:cubicBezTo>
                  <a:lnTo>
                    <a:pt x="3060" y="2883"/>
                  </a:lnTo>
                  <a:lnTo>
                    <a:pt x="2837" y="2790"/>
                  </a:lnTo>
                  <a:cubicBezTo>
                    <a:pt x="2723" y="2739"/>
                    <a:pt x="2611" y="2683"/>
                    <a:pt x="2497" y="2628"/>
                  </a:cubicBezTo>
                  <a:cubicBezTo>
                    <a:pt x="2253" y="2604"/>
                    <a:pt x="2027" y="2484"/>
                    <a:pt x="1796" y="2349"/>
                  </a:cubicBezTo>
                  <a:cubicBezTo>
                    <a:pt x="1682" y="2280"/>
                    <a:pt x="1562" y="2208"/>
                    <a:pt x="1443" y="2136"/>
                  </a:cubicBezTo>
                  <a:cubicBezTo>
                    <a:pt x="1265" y="2043"/>
                    <a:pt x="1063" y="1953"/>
                    <a:pt x="869" y="1884"/>
                  </a:cubicBezTo>
                  <a:lnTo>
                    <a:pt x="784" y="2065"/>
                  </a:lnTo>
                  <a:cubicBezTo>
                    <a:pt x="779" y="2065"/>
                    <a:pt x="773" y="2057"/>
                    <a:pt x="773" y="2043"/>
                  </a:cubicBezTo>
                  <a:cubicBezTo>
                    <a:pt x="723" y="2179"/>
                    <a:pt x="665" y="2341"/>
                    <a:pt x="601" y="2513"/>
                  </a:cubicBezTo>
                  <a:cubicBezTo>
                    <a:pt x="558" y="2633"/>
                    <a:pt x="508" y="2752"/>
                    <a:pt x="455" y="2856"/>
                  </a:cubicBezTo>
                  <a:lnTo>
                    <a:pt x="452" y="3066"/>
                  </a:lnTo>
                  <a:lnTo>
                    <a:pt x="261" y="3419"/>
                  </a:lnTo>
                  <a:cubicBezTo>
                    <a:pt x="176" y="3573"/>
                    <a:pt x="88" y="3730"/>
                    <a:pt x="0" y="3887"/>
                  </a:cubicBezTo>
                  <a:cubicBezTo>
                    <a:pt x="91" y="4003"/>
                    <a:pt x="221" y="4118"/>
                    <a:pt x="351" y="4224"/>
                  </a:cubicBezTo>
                  <a:cubicBezTo>
                    <a:pt x="463" y="4309"/>
                    <a:pt x="556" y="4373"/>
                    <a:pt x="665" y="4439"/>
                  </a:cubicBezTo>
                  <a:cubicBezTo>
                    <a:pt x="771" y="4503"/>
                    <a:pt x="882" y="4564"/>
                    <a:pt x="999" y="4614"/>
                  </a:cubicBezTo>
                  <a:cubicBezTo>
                    <a:pt x="1068" y="4644"/>
                    <a:pt x="1087" y="4652"/>
                    <a:pt x="1116" y="4660"/>
                  </a:cubicBezTo>
                  <a:cubicBezTo>
                    <a:pt x="1145" y="4667"/>
                    <a:pt x="1174" y="4675"/>
                    <a:pt x="1204" y="4678"/>
                  </a:cubicBezTo>
                  <a:lnTo>
                    <a:pt x="1220" y="4678"/>
                  </a:lnTo>
                  <a:lnTo>
                    <a:pt x="1217" y="4694"/>
                  </a:lnTo>
                  <a:lnTo>
                    <a:pt x="1214" y="4726"/>
                  </a:lnTo>
                  <a:lnTo>
                    <a:pt x="1204" y="4792"/>
                  </a:lnTo>
                  <a:lnTo>
                    <a:pt x="1182" y="4965"/>
                  </a:lnTo>
                  <a:lnTo>
                    <a:pt x="1113" y="5467"/>
                  </a:lnTo>
                  <a:cubicBezTo>
                    <a:pt x="1068" y="5799"/>
                    <a:pt x="1018" y="6134"/>
                    <a:pt x="962" y="6466"/>
                  </a:cubicBezTo>
                  <a:cubicBezTo>
                    <a:pt x="837" y="7262"/>
                    <a:pt x="704" y="8009"/>
                    <a:pt x="622" y="8755"/>
                  </a:cubicBezTo>
                  <a:cubicBezTo>
                    <a:pt x="580" y="9130"/>
                    <a:pt x="550" y="9504"/>
                    <a:pt x="540" y="9884"/>
                  </a:cubicBezTo>
                  <a:cubicBezTo>
                    <a:pt x="537" y="10078"/>
                    <a:pt x="537" y="10261"/>
                    <a:pt x="545" y="10468"/>
                  </a:cubicBezTo>
                  <a:lnTo>
                    <a:pt x="550" y="10689"/>
                  </a:lnTo>
                  <a:lnTo>
                    <a:pt x="553" y="10795"/>
                  </a:lnTo>
                  <a:lnTo>
                    <a:pt x="556" y="10848"/>
                  </a:lnTo>
                  <a:cubicBezTo>
                    <a:pt x="556" y="10856"/>
                    <a:pt x="556" y="10864"/>
                    <a:pt x="556" y="10872"/>
                  </a:cubicBezTo>
                  <a:lnTo>
                    <a:pt x="582" y="10883"/>
                  </a:lnTo>
                  <a:cubicBezTo>
                    <a:pt x="720" y="10933"/>
                    <a:pt x="877" y="10991"/>
                    <a:pt x="986" y="11023"/>
                  </a:cubicBezTo>
                  <a:cubicBezTo>
                    <a:pt x="980" y="11036"/>
                    <a:pt x="982" y="11048"/>
                    <a:pt x="964" y="11048"/>
                  </a:cubicBezTo>
                  <a:cubicBezTo>
                    <a:pt x="959" y="11048"/>
                    <a:pt x="952" y="11047"/>
                    <a:pt x="943" y="11045"/>
                  </a:cubicBezTo>
                  <a:lnTo>
                    <a:pt x="943" y="11045"/>
                  </a:lnTo>
                  <a:cubicBezTo>
                    <a:pt x="1113" y="11106"/>
                    <a:pt x="1270" y="11183"/>
                    <a:pt x="1421" y="11257"/>
                  </a:cubicBezTo>
                  <a:cubicBezTo>
                    <a:pt x="1504" y="11300"/>
                    <a:pt x="1589" y="11342"/>
                    <a:pt x="1671" y="11382"/>
                  </a:cubicBezTo>
                  <a:lnTo>
                    <a:pt x="2003" y="11541"/>
                  </a:lnTo>
                  <a:cubicBezTo>
                    <a:pt x="2091" y="11446"/>
                    <a:pt x="2176" y="11345"/>
                    <a:pt x="2255" y="11244"/>
                  </a:cubicBezTo>
                  <a:lnTo>
                    <a:pt x="2266" y="11260"/>
                  </a:lnTo>
                  <a:lnTo>
                    <a:pt x="2309" y="11201"/>
                  </a:lnTo>
                  <a:lnTo>
                    <a:pt x="2338" y="11159"/>
                  </a:lnTo>
                  <a:lnTo>
                    <a:pt x="2396" y="11076"/>
                  </a:lnTo>
                  <a:lnTo>
                    <a:pt x="2516" y="10917"/>
                  </a:lnTo>
                  <a:cubicBezTo>
                    <a:pt x="2598" y="10811"/>
                    <a:pt x="2683" y="10705"/>
                    <a:pt x="2771" y="10601"/>
                  </a:cubicBezTo>
                  <a:cubicBezTo>
                    <a:pt x="2946" y="10394"/>
                    <a:pt x="3132" y="10195"/>
                    <a:pt x="3315" y="9993"/>
                  </a:cubicBezTo>
                  <a:cubicBezTo>
                    <a:pt x="3684" y="9592"/>
                    <a:pt x="4051" y="9193"/>
                    <a:pt x="4332" y="8763"/>
                  </a:cubicBezTo>
                  <a:cubicBezTo>
                    <a:pt x="5180" y="7857"/>
                    <a:pt x="6112" y="6814"/>
                    <a:pt x="6951" y="5804"/>
                  </a:cubicBezTo>
                  <a:lnTo>
                    <a:pt x="6978" y="5831"/>
                  </a:lnTo>
                  <a:cubicBezTo>
                    <a:pt x="7621" y="4997"/>
                    <a:pt x="8439" y="4365"/>
                    <a:pt x="9073" y="3528"/>
                  </a:cubicBezTo>
                  <a:cubicBezTo>
                    <a:pt x="9838" y="2758"/>
                    <a:pt x="10332" y="1695"/>
                    <a:pt x="11095" y="907"/>
                  </a:cubicBezTo>
                  <a:cubicBezTo>
                    <a:pt x="11172" y="848"/>
                    <a:pt x="11249" y="771"/>
                    <a:pt x="11320" y="691"/>
                  </a:cubicBezTo>
                  <a:lnTo>
                    <a:pt x="11374" y="630"/>
                  </a:lnTo>
                  <a:cubicBezTo>
                    <a:pt x="11379" y="620"/>
                    <a:pt x="11400" y="606"/>
                    <a:pt x="11390" y="601"/>
                  </a:cubicBezTo>
                  <a:lnTo>
                    <a:pt x="11358" y="583"/>
                  </a:lnTo>
                  <a:cubicBezTo>
                    <a:pt x="11310" y="559"/>
                    <a:pt x="11259" y="537"/>
                    <a:pt x="11212" y="513"/>
                  </a:cubicBezTo>
                  <a:cubicBezTo>
                    <a:pt x="11007" y="420"/>
                    <a:pt x="10808" y="351"/>
                    <a:pt x="10627" y="306"/>
                  </a:cubicBezTo>
                  <a:cubicBezTo>
                    <a:pt x="10247" y="208"/>
                    <a:pt x="9886" y="150"/>
                    <a:pt x="96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1449900" y="8873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3"/>
                    <a:pt x="6" y="3"/>
                    <a:pt x="16" y="6"/>
                  </a:cubicBezTo>
                  <a:cubicBezTo>
                    <a:pt x="16" y="6"/>
                    <a:pt x="14" y="3"/>
                    <a:pt x="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1463850" y="1019450"/>
              <a:ext cx="1000" cy="800"/>
            </a:xfrm>
            <a:custGeom>
              <a:avLst/>
              <a:gdLst/>
              <a:ahLst/>
              <a:cxnLst/>
              <a:rect l="l" t="t" r="r" b="b"/>
              <a:pathLst>
                <a:path w="40" h="32" extrusionOk="0">
                  <a:moveTo>
                    <a:pt x="40" y="0"/>
                  </a:moveTo>
                  <a:lnTo>
                    <a:pt x="40" y="0"/>
                  </a:lnTo>
                  <a:cubicBezTo>
                    <a:pt x="38" y="2"/>
                    <a:pt x="36" y="4"/>
                    <a:pt x="34" y="6"/>
                  </a:cubicBezTo>
                  <a:lnTo>
                    <a:pt x="34" y="6"/>
                  </a:lnTo>
                  <a:cubicBezTo>
                    <a:pt x="36" y="4"/>
                    <a:pt x="38" y="2"/>
                    <a:pt x="40" y="0"/>
                  </a:cubicBezTo>
                  <a:close/>
                  <a:moveTo>
                    <a:pt x="34" y="6"/>
                  </a:moveTo>
                  <a:lnTo>
                    <a:pt x="34" y="6"/>
                  </a:lnTo>
                  <a:cubicBezTo>
                    <a:pt x="23" y="16"/>
                    <a:pt x="11" y="23"/>
                    <a:pt x="0" y="30"/>
                  </a:cubicBezTo>
                  <a:cubicBezTo>
                    <a:pt x="2" y="31"/>
                    <a:pt x="3" y="31"/>
                    <a:pt x="5" y="31"/>
                  </a:cubicBezTo>
                  <a:cubicBezTo>
                    <a:pt x="15" y="31"/>
                    <a:pt x="25" y="16"/>
                    <a:pt x="34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1621600" y="953050"/>
              <a:ext cx="1700" cy="1225"/>
            </a:xfrm>
            <a:custGeom>
              <a:avLst/>
              <a:gdLst/>
              <a:ahLst/>
              <a:cxnLst/>
              <a:rect l="l" t="t" r="r" b="b"/>
              <a:pathLst>
                <a:path w="68" h="49" extrusionOk="0">
                  <a:moveTo>
                    <a:pt x="19" y="0"/>
                  </a:moveTo>
                  <a:lnTo>
                    <a:pt x="1" y="19"/>
                  </a:lnTo>
                  <a:lnTo>
                    <a:pt x="67" y="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1620225" y="955375"/>
              <a:ext cx="7575" cy="3600"/>
            </a:xfrm>
            <a:custGeom>
              <a:avLst/>
              <a:gdLst/>
              <a:ahLst/>
              <a:cxnLst/>
              <a:rect l="l" t="t" r="r" b="b"/>
              <a:pathLst>
                <a:path w="303" h="144" extrusionOk="0">
                  <a:moveTo>
                    <a:pt x="90" y="0"/>
                  </a:moveTo>
                  <a:lnTo>
                    <a:pt x="90" y="0"/>
                  </a:lnTo>
                  <a:cubicBezTo>
                    <a:pt x="0" y="80"/>
                    <a:pt x="303" y="91"/>
                    <a:pt x="244" y="144"/>
                  </a:cubicBezTo>
                  <a:cubicBezTo>
                    <a:pt x="255" y="136"/>
                    <a:pt x="274" y="136"/>
                    <a:pt x="282" y="128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1625300" y="960050"/>
              <a:ext cx="2775" cy="2250"/>
            </a:xfrm>
            <a:custGeom>
              <a:avLst/>
              <a:gdLst/>
              <a:ahLst/>
              <a:cxnLst/>
              <a:rect l="l" t="t" r="r" b="b"/>
              <a:pathLst>
                <a:path w="111" h="90" extrusionOk="0">
                  <a:moveTo>
                    <a:pt x="53" y="0"/>
                  </a:moveTo>
                  <a:cubicBezTo>
                    <a:pt x="46" y="0"/>
                    <a:pt x="38" y="2"/>
                    <a:pt x="28" y="5"/>
                  </a:cubicBezTo>
                  <a:cubicBezTo>
                    <a:pt x="0" y="58"/>
                    <a:pt x="61" y="75"/>
                    <a:pt x="97" y="85"/>
                  </a:cubicBezTo>
                  <a:lnTo>
                    <a:pt x="97" y="85"/>
                  </a:lnTo>
                  <a:cubicBezTo>
                    <a:pt x="60" y="66"/>
                    <a:pt x="96" y="0"/>
                    <a:pt x="53" y="0"/>
                  </a:cubicBezTo>
                  <a:close/>
                  <a:moveTo>
                    <a:pt x="97" y="85"/>
                  </a:moveTo>
                  <a:cubicBezTo>
                    <a:pt x="100" y="87"/>
                    <a:pt x="105" y="89"/>
                    <a:pt x="110" y="90"/>
                  </a:cubicBezTo>
                  <a:cubicBezTo>
                    <a:pt x="107" y="88"/>
                    <a:pt x="102" y="87"/>
                    <a:pt x="97" y="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1601875" y="1063800"/>
              <a:ext cx="300" cy="425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12" y="1"/>
                  </a:moveTo>
                  <a:lnTo>
                    <a:pt x="12" y="1"/>
                  </a:lnTo>
                  <a:cubicBezTo>
                    <a:pt x="4" y="6"/>
                    <a:pt x="1" y="11"/>
                    <a:pt x="1" y="17"/>
                  </a:cubicBezTo>
                  <a:cubicBezTo>
                    <a:pt x="4" y="14"/>
                    <a:pt x="9" y="9"/>
                    <a:pt x="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1570400" y="946425"/>
              <a:ext cx="206000" cy="208300"/>
            </a:xfrm>
            <a:custGeom>
              <a:avLst/>
              <a:gdLst/>
              <a:ahLst/>
              <a:cxnLst/>
              <a:rect l="l" t="t" r="r" b="b"/>
              <a:pathLst>
                <a:path w="8240" h="8332" extrusionOk="0">
                  <a:moveTo>
                    <a:pt x="3892" y="1070"/>
                  </a:moveTo>
                  <a:cubicBezTo>
                    <a:pt x="3892" y="1070"/>
                    <a:pt x="3891" y="1071"/>
                    <a:pt x="3891" y="1071"/>
                  </a:cubicBezTo>
                  <a:lnTo>
                    <a:pt x="3891" y="1071"/>
                  </a:lnTo>
                  <a:cubicBezTo>
                    <a:pt x="3892" y="1071"/>
                    <a:pt x="3892" y="1070"/>
                    <a:pt x="3892" y="1070"/>
                  </a:cubicBezTo>
                  <a:close/>
                  <a:moveTo>
                    <a:pt x="7762" y="2576"/>
                  </a:moveTo>
                  <a:lnTo>
                    <a:pt x="7762" y="2576"/>
                  </a:lnTo>
                  <a:cubicBezTo>
                    <a:pt x="7764" y="2577"/>
                    <a:pt x="7767" y="2578"/>
                    <a:pt x="7771" y="2578"/>
                  </a:cubicBezTo>
                  <a:lnTo>
                    <a:pt x="7771" y="2578"/>
                  </a:lnTo>
                  <a:cubicBezTo>
                    <a:pt x="7768" y="2578"/>
                    <a:pt x="7765" y="2577"/>
                    <a:pt x="7762" y="2576"/>
                  </a:cubicBezTo>
                  <a:close/>
                  <a:moveTo>
                    <a:pt x="7291" y="2611"/>
                  </a:moveTo>
                  <a:cubicBezTo>
                    <a:pt x="7285" y="2613"/>
                    <a:pt x="7280" y="2614"/>
                    <a:pt x="7276" y="2616"/>
                  </a:cubicBezTo>
                  <a:lnTo>
                    <a:pt x="7286" y="2613"/>
                  </a:lnTo>
                  <a:cubicBezTo>
                    <a:pt x="7288" y="2613"/>
                    <a:pt x="7290" y="2612"/>
                    <a:pt x="7291" y="2611"/>
                  </a:cubicBezTo>
                  <a:close/>
                  <a:moveTo>
                    <a:pt x="7314" y="2690"/>
                  </a:moveTo>
                  <a:cubicBezTo>
                    <a:pt x="7312" y="2690"/>
                    <a:pt x="7312" y="2691"/>
                    <a:pt x="7312" y="2692"/>
                  </a:cubicBezTo>
                  <a:lnTo>
                    <a:pt x="7312" y="2692"/>
                  </a:lnTo>
                  <a:cubicBezTo>
                    <a:pt x="7313" y="2691"/>
                    <a:pt x="7314" y="2691"/>
                    <a:pt x="7316" y="2690"/>
                  </a:cubicBezTo>
                  <a:cubicBezTo>
                    <a:pt x="7315" y="2690"/>
                    <a:pt x="7314" y="2690"/>
                    <a:pt x="7314" y="2690"/>
                  </a:cubicBezTo>
                  <a:close/>
                  <a:moveTo>
                    <a:pt x="2600" y="0"/>
                  </a:moveTo>
                  <a:cubicBezTo>
                    <a:pt x="2556" y="0"/>
                    <a:pt x="2515" y="16"/>
                    <a:pt x="2506" y="64"/>
                  </a:cubicBezTo>
                  <a:cubicBezTo>
                    <a:pt x="2460" y="162"/>
                    <a:pt x="2370" y="231"/>
                    <a:pt x="2439" y="342"/>
                  </a:cubicBezTo>
                  <a:lnTo>
                    <a:pt x="2484" y="273"/>
                  </a:lnTo>
                  <a:cubicBezTo>
                    <a:pt x="2492" y="358"/>
                    <a:pt x="2495" y="319"/>
                    <a:pt x="2490" y="377"/>
                  </a:cubicBezTo>
                  <a:cubicBezTo>
                    <a:pt x="2612" y="427"/>
                    <a:pt x="2593" y="542"/>
                    <a:pt x="2668" y="616"/>
                  </a:cubicBezTo>
                  <a:cubicBezTo>
                    <a:pt x="2668" y="613"/>
                    <a:pt x="2668" y="611"/>
                    <a:pt x="2670" y="608"/>
                  </a:cubicBezTo>
                  <a:cubicBezTo>
                    <a:pt x="2696" y="588"/>
                    <a:pt x="2721" y="581"/>
                    <a:pt x="2743" y="581"/>
                  </a:cubicBezTo>
                  <a:cubicBezTo>
                    <a:pt x="2798" y="581"/>
                    <a:pt x="2842" y="626"/>
                    <a:pt x="2872" y="645"/>
                  </a:cubicBezTo>
                  <a:lnTo>
                    <a:pt x="2880" y="693"/>
                  </a:lnTo>
                  <a:cubicBezTo>
                    <a:pt x="2880" y="712"/>
                    <a:pt x="2888" y="719"/>
                    <a:pt x="2899" y="719"/>
                  </a:cubicBezTo>
                  <a:cubicBezTo>
                    <a:pt x="2931" y="719"/>
                    <a:pt x="2996" y="661"/>
                    <a:pt x="3009" y="661"/>
                  </a:cubicBezTo>
                  <a:cubicBezTo>
                    <a:pt x="3015" y="661"/>
                    <a:pt x="3011" y="673"/>
                    <a:pt x="2989" y="706"/>
                  </a:cubicBezTo>
                  <a:cubicBezTo>
                    <a:pt x="3257" y="752"/>
                    <a:pt x="3547" y="847"/>
                    <a:pt x="3831" y="937"/>
                  </a:cubicBezTo>
                  <a:cubicBezTo>
                    <a:pt x="3848" y="927"/>
                    <a:pt x="3863" y="925"/>
                    <a:pt x="3876" y="925"/>
                  </a:cubicBezTo>
                  <a:cubicBezTo>
                    <a:pt x="3890" y="925"/>
                    <a:pt x="3901" y="928"/>
                    <a:pt x="3913" y="928"/>
                  </a:cubicBezTo>
                  <a:cubicBezTo>
                    <a:pt x="3932" y="928"/>
                    <a:pt x="3949" y="919"/>
                    <a:pt x="3972" y="868"/>
                  </a:cubicBezTo>
                  <a:lnTo>
                    <a:pt x="3972" y="868"/>
                  </a:lnTo>
                  <a:cubicBezTo>
                    <a:pt x="3958" y="921"/>
                    <a:pt x="3953" y="959"/>
                    <a:pt x="3948" y="985"/>
                  </a:cubicBezTo>
                  <a:cubicBezTo>
                    <a:pt x="3919" y="1038"/>
                    <a:pt x="3908" y="1057"/>
                    <a:pt x="3913" y="1068"/>
                  </a:cubicBezTo>
                  <a:cubicBezTo>
                    <a:pt x="3904" y="1069"/>
                    <a:pt x="3895" y="1071"/>
                    <a:pt x="3892" y="1071"/>
                  </a:cubicBezTo>
                  <a:cubicBezTo>
                    <a:pt x="3891" y="1071"/>
                    <a:pt x="3891" y="1071"/>
                    <a:pt x="3891" y="1071"/>
                  </a:cubicBezTo>
                  <a:lnTo>
                    <a:pt x="3891" y="1071"/>
                  </a:lnTo>
                  <a:cubicBezTo>
                    <a:pt x="3849" y="1094"/>
                    <a:pt x="3836" y="1068"/>
                    <a:pt x="3842" y="1105"/>
                  </a:cubicBezTo>
                  <a:cubicBezTo>
                    <a:pt x="3847" y="1134"/>
                    <a:pt x="3866" y="1155"/>
                    <a:pt x="3884" y="1176"/>
                  </a:cubicBezTo>
                  <a:cubicBezTo>
                    <a:pt x="3921" y="1222"/>
                    <a:pt x="3953" y="1264"/>
                    <a:pt x="3855" y="1346"/>
                  </a:cubicBezTo>
                  <a:cubicBezTo>
                    <a:pt x="4001" y="1362"/>
                    <a:pt x="3820" y="1620"/>
                    <a:pt x="3996" y="1697"/>
                  </a:cubicBezTo>
                  <a:cubicBezTo>
                    <a:pt x="3970" y="1712"/>
                    <a:pt x="3947" y="1720"/>
                    <a:pt x="3925" y="1720"/>
                  </a:cubicBezTo>
                  <a:cubicBezTo>
                    <a:pt x="3919" y="1720"/>
                    <a:pt x="3913" y="1719"/>
                    <a:pt x="3908" y="1718"/>
                  </a:cubicBezTo>
                  <a:lnTo>
                    <a:pt x="3908" y="1718"/>
                  </a:lnTo>
                  <a:cubicBezTo>
                    <a:pt x="3919" y="1989"/>
                    <a:pt x="3881" y="2289"/>
                    <a:pt x="3884" y="2518"/>
                  </a:cubicBezTo>
                  <a:cubicBezTo>
                    <a:pt x="3919" y="2566"/>
                    <a:pt x="3935" y="2619"/>
                    <a:pt x="3940" y="2674"/>
                  </a:cubicBezTo>
                  <a:cubicBezTo>
                    <a:pt x="3943" y="2701"/>
                    <a:pt x="3943" y="2730"/>
                    <a:pt x="3943" y="2759"/>
                  </a:cubicBezTo>
                  <a:lnTo>
                    <a:pt x="3945" y="2908"/>
                  </a:lnTo>
                  <a:cubicBezTo>
                    <a:pt x="3948" y="3126"/>
                    <a:pt x="3956" y="3362"/>
                    <a:pt x="4046" y="3421"/>
                  </a:cubicBezTo>
                  <a:cubicBezTo>
                    <a:pt x="4033" y="3588"/>
                    <a:pt x="4009" y="3856"/>
                    <a:pt x="4012" y="4106"/>
                  </a:cubicBezTo>
                  <a:cubicBezTo>
                    <a:pt x="4126" y="4040"/>
                    <a:pt x="4261" y="3949"/>
                    <a:pt x="4386" y="3838"/>
                  </a:cubicBezTo>
                  <a:lnTo>
                    <a:pt x="4386" y="3838"/>
                  </a:lnTo>
                  <a:lnTo>
                    <a:pt x="4346" y="3888"/>
                  </a:lnTo>
                  <a:cubicBezTo>
                    <a:pt x="4522" y="3771"/>
                    <a:pt x="4715" y="3644"/>
                    <a:pt x="4885" y="3516"/>
                  </a:cubicBezTo>
                  <a:cubicBezTo>
                    <a:pt x="4970" y="3453"/>
                    <a:pt x="5053" y="3386"/>
                    <a:pt x="5109" y="3331"/>
                  </a:cubicBezTo>
                  <a:cubicBezTo>
                    <a:pt x="5143" y="3291"/>
                    <a:pt x="5170" y="3248"/>
                    <a:pt x="5186" y="3206"/>
                  </a:cubicBezTo>
                  <a:cubicBezTo>
                    <a:pt x="5244" y="3249"/>
                    <a:pt x="5289" y="3263"/>
                    <a:pt x="5329" y="3263"/>
                  </a:cubicBezTo>
                  <a:cubicBezTo>
                    <a:pt x="5388" y="3263"/>
                    <a:pt x="5436" y="3233"/>
                    <a:pt x="5502" y="3230"/>
                  </a:cubicBezTo>
                  <a:cubicBezTo>
                    <a:pt x="5584" y="3086"/>
                    <a:pt x="5847" y="2948"/>
                    <a:pt x="5998" y="2767"/>
                  </a:cubicBezTo>
                  <a:cubicBezTo>
                    <a:pt x="6007" y="2773"/>
                    <a:pt x="6016" y="2776"/>
                    <a:pt x="6024" y="2776"/>
                  </a:cubicBezTo>
                  <a:cubicBezTo>
                    <a:pt x="6070" y="2776"/>
                    <a:pt x="6116" y="2705"/>
                    <a:pt x="6162" y="2705"/>
                  </a:cubicBezTo>
                  <a:cubicBezTo>
                    <a:pt x="6177" y="2705"/>
                    <a:pt x="6191" y="2712"/>
                    <a:pt x="6205" y="2730"/>
                  </a:cubicBezTo>
                  <a:cubicBezTo>
                    <a:pt x="6298" y="2613"/>
                    <a:pt x="6407" y="2504"/>
                    <a:pt x="6527" y="2404"/>
                  </a:cubicBezTo>
                  <a:cubicBezTo>
                    <a:pt x="6585" y="2353"/>
                    <a:pt x="6646" y="2305"/>
                    <a:pt x="6713" y="2260"/>
                  </a:cubicBezTo>
                  <a:cubicBezTo>
                    <a:pt x="6745" y="2234"/>
                    <a:pt x="6769" y="2215"/>
                    <a:pt x="6800" y="2196"/>
                  </a:cubicBezTo>
                  <a:lnTo>
                    <a:pt x="6856" y="2228"/>
                  </a:lnTo>
                  <a:cubicBezTo>
                    <a:pt x="6872" y="2239"/>
                    <a:pt x="6885" y="2250"/>
                    <a:pt x="6939" y="2279"/>
                  </a:cubicBezTo>
                  <a:cubicBezTo>
                    <a:pt x="7021" y="2329"/>
                    <a:pt x="7103" y="2382"/>
                    <a:pt x="7183" y="2438"/>
                  </a:cubicBezTo>
                  <a:lnTo>
                    <a:pt x="7302" y="2523"/>
                  </a:lnTo>
                  <a:cubicBezTo>
                    <a:pt x="7313" y="2536"/>
                    <a:pt x="7316" y="2547"/>
                    <a:pt x="7318" y="2560"/>
                  </a:cubicBezTo>
                  <a:cubicBezTo>
                    <a:pt x="7321" y="2580"/>
                    <a:pt x="7314" y="2598"/>
                    <a:pt x="7291" y="2611"/>
                  </a:cubicBezTo>
                  <a:lnTo>
                    <a:pt x="7291" y="2611"/>
                  </a:lnTo>
                  <a:cubicBezTo>
                    <a:pt x="7362" y="2589"/>
                    <a:pt x="7521" y="2568"/>
                    <a:pt x="7685" y="2568"/>
                  </a:cubicBezTo>
                  <a:cubicBezTo>
                    <a:pt x="7731" y="2568"/>
                    <a:pt x="7778" y="2570"/>
                    <a:pt x="7823" y="2574"/>
                  </a:cubicBezTo>
                  <a:cubicBezTo>
                    <a:pt x="7815" y="2577"/>
                    <a:pt x="7797" y="2579"/>
                    <a:pt x="7783" y="2579"/>
                  </a:cubicBezTo>
                  <a:cubicBezTo>
                    <a:pt x="7779" y="2579"/>
                    <a:pt x="7774" y="2579"/>
                    <a:pt x="7771" y="2578"/>
                  </a:cubicBezTo>
                  <a:lnTo>
                    <a:pt x="7771" y="2578"/>
                  </a:lnTo>
                  <a:cubicBezTo>
                    <a:pt x="7789" y="2584"/>
                    <a:pt x="7800" y="2591"/>
                    <a:pt x="7804" y="2597"/>
                  </a:cubicBezTo>
                  <a:cubicBezTo>
                    <a:pt x="7709" y="2635"/>
                    <a:pt x="7560" y="2648"/>
                    <a:pt x="7552" y="2674"/>
                  </a:cubicBezTo>
                  <a:cubicBezTo>
                    <a:pt x="7523" y="2669"/>
                    <a:pt x="7526" y="2669"/>
                    <a:pt x="7504" y="2661"/>
                  </a:cubicBezTo>
                  <a:lnTo>
                    <a:pt x="7504" y="2661"/>
                  </a:lnTo>
                  <a:cubicBezTo>
                    <a:pt x="7523" y="2677"/>
                    <a:pt x="7464" y="2688"/>
                    <a:pt x="7427" y="2688"/>
                  </a:cubicBezTo>
                  <a:cubicBezTo>
                    <a:pt x="7385" y="2693"/>
                    <a:pt x="7364" y="2690"/>
                    <a:pt x="7379" y="2733"/>
                  </a:cubicBezTo>
                  <a:lnTo>
                    <a:pt x="7353" y="2714"/>
                  </a:lnTo>
                  <a:lnTo>
                    <a:pt x="7353" y="2714"/>
                  </a:lnTo>
                  <a:cubicBezTo>
                    <a:pt x="7356" y="2728"/>
                    <a:pt x="7356" y="2744"/>
                    <a:pt x="7356" y="2762"/>
                  </a:cubicBezTo>
                  <a:cubicBezTo>
                    <a:pt x="7338" y="2736"/>
                    <a:pt x="7311" y="2700"/>
                    <a:pt x="7312" y="2692"/>
                  </a:cubicBezTo>
                  <a:lnTo>
                    <a:pt x="7312" y="2692"/>
                  </a:lnTo>
                  <a:cubicBezTo>
                    <a:pt x="7307" y="2693"/>
                    <a:pt x="7305" y="2694"/>
                    <a:pt x="7294" y="2698"/>
                  </a:cubicBezTo>
                  <a:lnTo>
                    <a:pt x="7215" y="2746"/>
                  </a:lnTo>
                  <a:lnTo>
                    <a:pt x="7061" y="2842"/>
                  </a:lnTo>
                  <a:lnTo>
                    <a:pt x="6753" y="3041"/>
                  </a:lnTo>
                  <a:cubicBezTo>
                    <a:pt x="6551" y="3176"/>
                    <a:pt x="6349" y="3320"/>
                    <a:pt x="6147" y="3463"/>
                  </a:cubicBezTo>
                  <a:lnTo>
                    <a:pt x="5541" y="3896"/>
                  </a:lnTo>
                  <a:lnTo>
                    <a:pt x="5233" y="4106"/>
                  </a:lnTo>
                  <a:lnTo>
                    <a:pt x="5047" y="4228"/>
                  </a:lnTo>
                  <a:lnTo>
                    <a:pt x="4814" y="4372"/>
                  </a:lnTo>
                  <a:lnTo>
                    <a:pt x="4854" y="4736"/>
                  </a:lnTo>
                  <a:lnTo>
                    <a:pt x="4811" y="4677"/>
                  </a:lnTo>
                  <a:lnTo>
                    <a:pt x="4838" y="4757"/>
                  </a:lnTo>
                  <a:lnTo>
                    <a:pt x="4859" y="4810"/>
                  </a:lnTo>
                  <a:lnTo>
                    <a:pt x="4904" y="4908"/>
                  </a:lnTo>
                  <a:cubicBezTo>
                    <a:pt x="4902" y="4908"/>
                    <a:pt x="4900" y="4909"/>
                    <a:pt x="4898" y="4909"/>
                  </a:cubicBezTo>
                  <a:cubicBezTo>
                    <a:pt x="4883" y="4909"/>
                    <a:pt x="4874" y="4899"/>
                    <a:pt x="4864" y="4892"/>
                  </a:cubicBezTo>
                  <a:lnTo>
                    <a:pt x="4864" y="4892"/>
                  </a:lnTo>
                  <a:cubicBezTo>
                    <a:pt x="4832" y="5163"/>
                    <a:pt x="4970" y="5426"/>
                    <a:pt x="4984" y="5684"/>
                  </a:cubicBezTo>
                  <a:cubicBezTo>
                    <a:pt x="4972" y="5684"/>
                    <a:pt x="4952" y="5670"/>
                    <a:pt x="4934" y="5670"/>
                  </a:cubicBezTo>
                  <a:cubicBezTo>
                    <a:pt x="4924" y="5670"/>
                    <a:pt x="4915" y="5674"/>
                    <a:pt x="4909" y="5689"/>
                  </a:cubicBezTo>
                  <a:cubicBezTo>
                    <a:pt x="5032" y="5867"/>
                    <a:pt x="4811" y="6010"/>
                    <a:pt x="5034" y="6080"/>
                  </a:cubicBezTo>
                  <a:cubicBezTo>
                    <a:pt x="5029" y="6086"/>
                    <a:pt x="5008" y="6093"/>
                    <a:pt x="4989" y="6093"/>
                  </a:cubicBezTo>
                  <a:cubicBezTo>
                    <a:pt x="4977" y="6093"/>
                    <a:pt x="4967" y="6091"/>
                    <a:pt x="4960" y="6085"/>
                  </a:cubicBezTo>
                  <a:lnTo>
                    <a:pt x="4960" y="6085"/>
                  </a:lnTo>
                  <a:cubicBezTo>
                    <a:pt x="5026" y="6345"/>
                    <a:pt x="5074" y="6611"/>
                    <a:pt x="5109" y="6879"/>
                  </a:cubicBezTo>
                  <a:cubicBezTo>
                    <a:pt x="5140" y="7129"/>
                    <a:pt x="5172" y="7490"/>
                    <a:pt x="5164" y="7551"/>
                  </a:cubicBezTo>
                  <a:cubicBezTo>
                    <a:pt x="5255" y="7678"/>
                    <a:pt x="5294" y="7856"/>
                    <a:pt x="5316" y="7994"/>
                  </a:cubicBezTo>
                  <a:cubicBezTo>
                    <a:pt x="5228" y="7949"/>
                    <a:pt x="5135" y="7891"/>
                    <a:pt x="5047" y="7848"/>
                  </a:cubicBezTo>
                  <a:cubicBezTo>
                    <a:pt x="4957" y="7803"/>
                    <a:pt x="4877" y="7779"/>
                    <a:pt x="4737" y="7750"/>
                  </a:cubicBezTo>
                  <a:lnTo>
                    <a:pt x="4758" y="7718"/>
                  </a:lnTo>
                  <a:cubicBezTo>
                    <a:pt x="4567" y="7662"/>
                    <a:pt x="4386" y="7578"/>
                    <a:pt x="4211" y="7479"/>
                  </a:cubicBezTo>
                  <a:cubicBezTo>
                    <a:pt x="4038" y="7381"/>
                    <a:pt x="3858" y="7264"/>
                    <a:pt x="3722" y="7174"/>
                  </a:cubicBezTo>
                  <a:cubicBezTo>
                    <a:pt x="3735" y="6988"/>
                    <a:pt x="3749" y="6762"/>
                    <a:pt x="3741" y="6542"/>
                  </a:cubicBezTo>
                  <a:cubicBezTo>
                    <a:pt x="3757" y="6281"/>
                    <a:pt x="3711" y="6106"/>
                    <a:pt x="3709" y="5846"/>
                  </a:cubicBezTo>
                  <a:lnTo>
                    <a:pt x="3757" y="5840"/>
                  </a:lnTo>
                  <a:cubicBezTo>
                    <a:pt x="3674" y="5633"/>
                    <a:pt x="3701" y="5450"/>
                    <a:pt x="3738" y="5187"/>
                  </a:cubicBezTo>
                  <a:cubicBezTo>
                    <a:pt x="3773" y="4940"/>
                    <a:pt x="3815" y="4566"/>
                    <a:pt x="3765" y="4406"/>
                  </a:cubicBezTo>
                  <a:lnTo>
                    <a:pt x="3765" y="4406"/>
                  </a:lnTo>
                  <a:cubicBezTo>
                    <a:pt x="3717" y="4457"/>
                    <a:pt x="3666" y="4510"/>
                    <a:pt x="3619" y="4571"/>
                  </a:cubicBezTo>
                  <a:lnTo>
                    <a:pt x="3701" y="4425"/>
                  </a:lnTo>
                  <a:lnTo>
                    <a:pt x="3701" y="4425"/>
                  </a:lnTo>
                  <a:cubicBezTo>
                    <a:pt x="3624" y="4547"/>
                    <a:pt x="3571" y="4579"/>
                    <a:pt x="3518" y="4619"/>
                  </a:cubicBezTo>
                  <a:cubicBezTo>
                    <a:pt x="3464" y="4661"/>
                    <a:pt x="3419" y="4706"/>
                    <a:pt x="3401" y="4829"/>
                  </a:cubicBezTo>
                  <a:cubicBezTo>
                    <a:pt x="3387" y="4818"/>
                    <a:pt x="3371" y="4807"/>
                    <a:pt x="3353" y="4799"/>
                  </a:cubicBezTo>
                  <a:cubicBezTo>
                    <a:pt x="3207" y="5057"/>
                    <a:pt x="3154" y="5065"/>
                    <a:pt x="3008" y="5131"/>
                  </a:cubicBezTo>
                  <a:cubicBezTo>
                    <a:pt x="2867" y="5192"/>
                    <a:pt x="2713" y="5253"/>
                    <a:pt x="2607" y="5429"/>
                  </a:cubicBezTo>
                  <a:lnTo>
                    <a:pt x="2601" y="5381"/>
                  </a:lnTo>
                  <a:cubicBezTo>
                    <a:pt x="2543" y="5466"/>
                    <a:pt x="2463" y="5559"/>
                    <a:pt x="2381" y="5575"/>
                  </a:cubicBezTo>
                  <a:cubicBezTo>
                    <a:pt x="2386" y="5562"/>
                    <a:pt x="2375" y="5556"/>
                    <a:pt x="2389" y="5532"/>
                  </a:cubicBezTo>
                  <a:lnTo>
                    <a:pt x="2389" y="5532"/>
                  </a:lnTo>
                  <a:cubicBezTo>
                    <a:pt x="2038" y="5599"/>
                    <a:pt x="1868" y="5955"/>
                    <a:pt x="1600" y="6154"/>
                  </a:cubicBezTo>
                  <a:lnTo>
                    <a:pt x="1581" y="6072"/>
                  </a:lnTo>
                  <a:cubicBezTo>
                    <a:pt x="1541" y="6162"/>
                    <a:pt x="1459" y="6223"/>
                    <a:pt x="1369" y="6287"/>
                  </a:cubicBezTo>
                  <a:cubicBezTo>
                    <a:pt x="1281" y="6231"/>
                    <a:pt x="1212" y="6178"/>
                    <a:pt x="1117" y="6146"/>
                  </a:cubicBezTo>
                  <a:lnTo>
                    <a:pt x="1148" y="6122"/>
                  </a:lnTo>
                  <a:lnTo>
                    <a:pt x="1029" y="6109"/>
                  </a:lnTo>
                  <a:lnTo>
                    <a:pt x="1063" y="6045"/>
                  </a:lnTo>
                  <a:cubicBezTo>
                    <a:pt x="1008" y="6010"/>
                    <a:pt x="944" y="5976"/>
                    <a:pt x="891" y="5949"/>
                  </a:cubicBezTo>
                  <a:lnTo>
                    <a:pt x="745" y="5886"/>
                  </a:lnTo>
                  <a:cubicBezTo>
                    <a:pt x="641" y="5840"/>
                    <a:pt x="519" y="5787"/>
                    <a:pt x="407" y="5726"/>
                  </a:cubicBezTo>
                  <a:lnTo>
                    <a:pt x="415" y="5718"/>
                  </a:lnTo>
                  <a:lnTo>
                    <a:pt x="418" y="5718"/>
                  </a:lnTo>
                  <a:lnTo>
                    <a:pt x="524" y="5721"/>
                  </a:lnTo>
                  <a:cubicBezTo>
                    <a:pt x="495" y="5668"/>
                    <a:pt x="607" y="5583"/>
                    <a:pt x="702" y="5519"/>
                  </a:cubicBezTo>
                  <a:lnTo>
                    <a:pt x="848" y="5421"/>
                  </a:lnTo>
                  <a:cubicBezTo>
                    <a:pt x="901" y="5384"/>
                    <a:pt x="955" y="5338"/>
                    <a:pt x="1000" y="5288"/>
                  </a:cubicBezTo>
                  <a:lnTo>
                    <a:pt x="1000" y="5317"/>
                  </a:lnTo>
                  <a:cubicBezTo>
                    <a:pt x="1547" y="4924"/>
                    <a:pt x="1969" y="4457"/>
                    <a:pt x="2466" y="4008"/>
                  </a:cubicBezTo>
                  <a:lnTo>
                    <a:pt x="2466" y="4008"/>
                  </a:lnTo>
                  <a:cubicBezTo>
                    <a:pt x="2463" y="4021"/>
                    <a:pt x="2471" y="4037"/>
                    <a:pt x="2468" y="4050"/>
                  </a:cubicBezTo>
                  <a:cubicBezTo>
                    <a:pt x="2479" y="4013"/>
                    <a:pt x="2482" y="3957"/>
                    <a:pt x="2514" y="3939"/>
                  </a:cubicBezTo>
                  <a:cubicBezTo>
                    <a:pt x="2530" y="3944"/>
                    <a:pt x="2524" y="3971"/>
                    <a:pt x="2519" y="3981"/>
                  </a:cubicBezTo>
                  <a:cubicBezTo>
                    <a:pt x="2601" y="3981"/>
                    <a:pt x="2670" y="3915"/>
                    <a:pt x="2729" y="3846"/>
                  </a:cubicBezTo>
                  <a:cubicBezTo>
                    <a:pt x="2787" y="3779"/>
                    <a:pt x="2819" y="3721"/>
                    <a:pt x="2880" y="3702"/>
                  </a:cubicBezTo>
                  <a:cubicBezTo>
                    <a:pt x="2883" y="3694"/>
                    <a:pt x="2885" y="3689"/>
                    <a:pt x="2891" y="3686"/>
                  </a:cubicBezTo>
                  <a:cubicBezTo>
                    <a:pt x="2876" y="3648"/>
                    <a:pt x="2836" y="3625"/>
                    <a:pt x="2802" y="3625"/>
                  </a:cubicBezTo>
                  <a:cubicBezTo>
                    <a:pt x="2799" y="3625"/>
                    <a:pt x="2796" y="3625"/>
                    <a:pt x="2792" y="3625"/>
                  </a:cubicBezTo>
                  <a:cubicBezTo>
                    <a:pt x="2745" y="3384"/>
                    <a:pt x="2697" y="3134"/>
                    <a:pt x="2649" y="2884"/>
                  </a:cubicBezTo>
                  <a:cubicBezTo>
                    <a:pt x="2596" y="2616"/>
                    <a:pt x="2532" y="2350"/>
                    <a:pt x="2455" y="2090"/>
                  </a:cubicBezTo>
                  <a:cubicBezTo>
                    <a:pt x="2467" y="2067"/>
                    <a:pt x="2489" y="2058"/>
                    <a:pt x="2521" y="2058"/>
                  </a:cubicBezTo>
                  <a:cubicBezTo>
                    <a:pt x="2525" y="2058"/>
                    <a:pt x="2530" y="2058"/>
                    <a:pt x="2535" y="2058"/>
                  </a:cubicBezTo>
                  <a:cubicBezTo>
                    <a:pt x="2301" y="1628"/>
                    <a:pt x="2309" y="1147"/>
                    <a:pt x="2275" y="680"/>
                  </a:cubicBezTo>
                  <a:cubicBezTo>
                    <a:pt x="2271" y="679"/>
                    <a:pt x="2268" y="679"/>
                    <a:pt x="2265" y="679"/>
                  </a:cubicBezTo>
                  <a:cubicBezTo>
                    <a:pt x="2237" y="679"/>
                    <a:pt x="2230" y="709"/>
                    <a:pt x="2208" y="709"/>
                  </a:cubicBezTo>
                  <a:cubicBezTo>
                    <a:pt x="2201" y="709"/>
                    <a:pt x="2191" y="705"/>
                    <a:pt x="2179" y="696"/>
                  </a:cubicBezTo>
                  <a:lnTo>
                    <a:pt x="2179" y="696"/>
                  </a:lnTo>
                  <a:cubicBezTo>
                    <a:pt x="2142" y="852"/>
                    <a:pt x="2328" y="953"/>
                    <a:pt x="2261" y="1097"/>
                  </a:cubicBezTo>
                  <a:lnTo>
                    <a:pt x="2216" y="1086"/>
                  </a:lnTo>
                  <a:lnTo>
                    <a:pt x="2216" y="1086"/>
                  </a:lnTo>
                  <a:cubicBezTo>
                    <a:pt x="2200" y="1187"/>
                    <a:pt x="2330" y="1091"/>
                    <a:pt x="2288" y="1200"/>
                  </a:cubicBezTo>
                  <a:cubicBezTo>
                    <a:pt x="2277" y="1216"/>
                    <a:pt x="2266" y="1220"/>
                    <a:pt x="2258" y="1220"/>
                  </a:cubicBezTo>
                  <a:cubicBezTo>
                    <a:pt x="2245" y="1220"/>
                    <a:pt x="2236" y="1212"/>
                    <a:pt x="2232" y="1212"/>
                  </a:cubicBezTo>
                  <a:cubicBezTo>
                    <a:pt x="2230" y="1212"/>
                    <a:pt x="2229" y="1213"/>
                    <a:pt x="2229" y="1216"/>
                  </a:cubicBezTo>
                  <a:cubicBezTo>
                    <a:pt x="2275" y="1423"/>
                    <a:pt x="2261" y="1647"/>
                    <a:pt x="2397" y="1827"/>
                  </a:cubicBezTo>
                  <a:cubicBezTo>
                    <a:pt x="2306" y="1888"/>
                    <a:pt x="2421" y="2053"/>
                    <a:pt x="2341" y="2141"/>
                  </a:cubicBezTo>
                  <a:cubicBezTo>
                    <a:pt x="2386" y="2188"/>
                    <a:pt x="2383" y="2244"/>
                    <a:pt x="2450" y="2257"/>
                  </a:cubicBezTo>
                  <a:cubicBezTo>
                    <a:pt x="2463" y="2507"/>
                    <a:pt x="2495" y="2754"/>
                    <a:pt x="2535" y="3004"/>
                  </a:cubicBezTo>
                  <a:lnTo>
                    <a:pt x="2599" y="3378"/>
                  </a:lnTo>
                  <a:lnTo>
                    <a:pt x="2615" y="3471"/>
                  </a:lnTo>
                  <a:lnTo>
                    <a:pt x="2622" y="3519"/>
                  </a:lnTo>
                  <a:lnTo>
                    <a:pt x="2628" y="3535"/>
                  </a:lnTo>
                  <a:lnTo>
                    <a:pt x="2646" y="3607"/>
                  </a:lnTo>
                  <a:cubicBezTo>
                    <a:pt x="2636" y="3628"/>
                    <a:pt x="2375" y="3840"/>
                    <a:pt x="2198" y="3976"/>
                  </a:cubicBezTo>
                  <a:cubicBezTo>
                    <a:pt x="2033" y="4340"/>
                    <a:pt x="1563" y="4422"/>
                    <a:pt x="1271" y="4728"/>
                  </a:cubicBezTo>
                  <a:cubicBezTo>
                    <a:pt x="1265" y="4725"/>
                    <a:pt x="1263" y="4720"/>
                    <a:pt x="1260" y="4712"/>
                  </a:cubicBezTo>
                  <a:cubicBezTo>
                    <a:pt x="1180" y="4834"/>
                    <a:pt x="1037" y="4972"/>
                    <a:pt x="896" y="5054"/>
                  </a:cubicBezTo>
                  <a:lnTo>
                    <a:pt x="835" y="5200"/>
                  </a:lnTo>
                  <a:cubicBezTo>
                    <a:pt x="742" y="5248"/>
                    <a:pt x="591" y="5346"/>
                    <a:pt x="447" y="5439"/>
                  </a:cubicBezTo>
                  <a:cubicBezTo>
                    <a:pt x="301" y="5538"/>
                    <a:pt x="152" y="5644"/>
                    <a:pt x="1" y="5750"/>
                  </a:cubicBezTo>
                  <a:cubicBezTo>
                    <a:pt x="232" y="5904"/>
                    <a:pt x="490" y="6064"/>
                    <a:pt x="747" y="6218"/>
                  </a:cubicBezTo>
                  <a:lnTo>
                    <a:pt x="1390" y="6603"/>
                  </a:lnTo>
                  <a:lnTo>
                    <a:pt x="1911" y="6204"/>
                  </a:lnTo>
                  <a:cubicBezTo>
                    <a:pt x="2049" y="6103"/>
                    <a:pt x="2190" y="6002"/>
                    <a:pt x="2333" y="5907"/>
                  </a:cubicBezTo>
                  <a:cubicBezTo>
                    <a:pt x="2604" y="5721"/>
                    <a:pt x="2864" y="5540"/>
                    <a:pt x="3119" y="5365"/>
                  </a:cubicBezTo>
                  <a:cubicBezTo>
                    <a:pt x="3204" y="5307"/>
                    <a:pt x="3196" y="5315"/>
                    <a:pt x="3223" y="5299"/>
                  </a:cubicBezTo>
                  <a:lnTo>
                    <a:pt x="3279" y="5269"/>
                  </a:lnTo>
                  <a:cubicBezTo>
                    <a:pt x="3310" y="5251"/>
                    <a:pt x="3340" y="5230"/>
                    <a:pt x="3374" y="5203"/>
                  </a:cubicBezTo>
                  <a:cubicBezTo>
                    <a:pt x="3374" y="5259"/>
                    <a:pt x="3385" y="5299"/>
                    <a:pt x="3406" y="5365"/>
                  </a:cubicBezTo>
                  <a:lnTo>
                    <a:pt x="3427" y="5423"/>
                  </a:lnTo>
                  <a:lnTo>
                    <a:pt x="3451" y="5585"/>
                  </a:lnTo>
                  <a:cubicBezTo>
                    <a:pt x="3467" y="5697"/>
                    <a:pt x="3488" y="5811"/>
                    <a:pt x="3515" y="5928"/>
                  </a:cubicBezTo>
                  <a:cubicBezTo>
                    <a:pt x="3512" y="5928"/>
                    <a:pt x="3510" y="5928"/>
                    <a:pt x="3508" y="5928"/>
                  </a:cubicBezTo>
                  <a:cubicBezTo>
                    <a:pt x="3504" y="5928"/>
                    <a:pt x="3501" y="5928"/>
                    <a:pt x="3498" y="5928"/>
                  </a:cubicBezTo>
                  <a:cubicBezTo>
                    <a:pt x="3489" y="5928"/>
                    <a:pt x="3483" y="5926"/>
                    <a:pt x="3478" y="5907"/>
                  </a:cubicBezTo>
                  <a:lnTo>
                    <a:pt x="3478" y="5907"/>
                  </a:lnTo>
                  <a:cubicBezTo>
                    <a:pt x="3515" y="6226"/>
                    <a:pt x="3449" y="6515"/>
                    <a:pt x="3486" y="6813"/>
                  </a:cubicBezTo>
                  <a:lnTo>
                    <a:pt x="3467" y="6813"/>
                  </a:lnTo>
                  <a:lnTo>
                    <a:pt x="3486" y="6908"/>
                  </a:lnTo>
                  <a:lnTo>
                    <a:pt x="3494" y="6956"/>
                  </a:lnTo>
                  <a:lnTo>
                    <a:pt x="3499" y="7025"/>
                  </a:lnTo>
                  <a:cubicBezTo>
                    <a:pt x="3507" y="7113"/>
                    <a:pt x="3512" y="7203"/>
                    <a:pt x="3520" y="7293"/>
                  </a:cubicBezTo>
                  <a:lnTo>
                    <a:pt x="3807" y="7439"/>
                  </a:lnTo>
                  <a:lnTo>
                    <a:pt x="4017" y="7554"/>
                  </a:lnTo>
                  <a:cubicBezTo>
                    <a:pt x="4155" y="7633"/>
                    <a:pt x="4293" y="7713"/>
                    <a:pt x="4429" y="7790"/>
                  </a:cubicBezTo>
                  <a:cubicBezTo>
                    <a:pt x="4654" y="7917"/>
                    <a:pt x="5124" y="8172"/>
                    <a:pt x="5353" y="8220"/>
                  </a:cubicBezTo>
                  <a:cubicBezTo>
                    <a:pt x="5411" y="8255"/>
                    <a:pt x="5470" y="8289"/>
                    <a:pt x="5541" y="8332"/>
                  </a:cubicBezTo>
                  <a:cubicBezTo>
                    <a:pt x="5435" y="7336"/>
                    <a:pt x="5321" y="6502"/>
                    <a:pt x="5175" y="5636"/>
                  </a:cubicBezTo>
                  <a:lnTo>
                    <a:pt x="5212" y="5633"/>
                  </a:lnTo>
                  <a:cubicBezTo>
                    <a:pt x="5167" y="5439"/>
                    <a:pt x="5143" y="5246"/>
                    <a:pt x="5130" y="5052"/>
                  </a:cubicBezTo>
                  <a:lnTo>
                    <a:pt x="5114" y="4757"/>
                  </a:lnTo>
                  <a:lnTo>
                    <a:pt x="5109" y="4515"/>
                  </a:lnTo>
                  <a:lnTo>
                    <a:pt x="5294" y="4427"/>
                  </a:lnTo>
                  <a:lnTo>
                    <a:pt x="5515" y="4311"/>
                  </a:lnTo>
                  <a:cubicBezTo>
                    <a:pt x="5664" y="4228"/>
                    <a:pt x="5807" y="4141"/>
                    <a:pt x="5945" y="4040"/>
                  </a:cubicBezTo>
                  <a:cubicBezTo>
                    <a:pt x="6641" y="3713"/>
                    <a:pt x="7154" y="3052"/>
                    <a:pt x="7884" y="2738"/>
                  </a:cubicBezTo>
                  <a:cubicBezTo>
                    <a:pt x="8017" y="2698"/>
                    <a:pt x="8139" y="2640"/>
                    <a:pt x="8240" y="2579"/>
                  </a:cubicBezTo>
                  <a:cubicBezTo>
                    <a:pt x="8022" y="2470"/>
                    <a:pt x="7714" y="2380"/>
                    <a:pt x="7518" y="2324"/>
                  </a:cubicBezTo>
                  <a:cubicBezTo>
                    <a:pt x="7324" y="2268"/>
                    <a:pt x="7119" y="2188"/>
                    <a:pt x="6997" y="2042"/>
                  </a:cubicBezTo>
                  <a:cubicBezTo>
                    <a:pt x="6939" y="1987"/>
                    <a:pt x="6864" y="1925"/>
                    <a:pt x="6784" y="1867"/>
                  </a:cubicBezTo>
                  <a:cubicBezTo>
                    <a:pt x="6734" y="1886"/>
                    <a:pt x="6681" y="1907"/>
                    <a:pt x="6625" y="1931"/>
                  </a:cubicBezTo>
                  <a:lnTo>
                    <a:pt x="6468" y="2002"/>
                  </a:lnTo>
                  <a:cubicBezTo>
                    <a:pt x="6373" y="2045"/>
                    <a:pt x="6282" y="2093"/>
                    <a:pt x="6192" y="2146"/>
                  </a:cubicBezTo>
                  <a:cubicBezTo>
                    <a:pt x="6014" y="2247"/>
                    <a:pt x="5844" y="2364"/>
                    <a:pt x="5682" y="2489"/>
                  </a:cubicBezTo>
                  <a:cubicBezTo>
                    <a:pt x="5518" y="2613"/>
                    <a:pt x="5361" y="2749"/>
                    <a:pt x="5204" y="2887"/>
                  </a:cubicBezTo>
                  <a:cubicBezTo>
                    <a:pt x="5047" y="3028"/>
                    <a:pt x="4909" y="3161"/>
                    <a:pt x="4692" y="3344"/>
                  </a:cubicBezTo>
                  <a:cubicBezTo>
                    <a:pt x="4553" y="3410"/>
                    <a:pt x="4429" y="3482"/>
                    <a:pt x="4296" y="3564"/>
                  </a:cubicBezTo>
                  <a:cubicBezTo>
                    <a:pt x="4288" y="3365"/>
                    <a:pt x="4269" y="3179"/>
                    <a:pt x="4248" y="2980"/>
                  </a:cubicBezTo>
                  <a:cubicBezTo>
                    <a:pt x="4229" y="2794"/>
                    <a:pt x="4208" y="2611"/>
                    <a:pt x="4190" y="2427"/>
                  </a:cubicBezTo>
                  <a:cubicBezTo>
                    <a:pt x="4158" y="2080"/>
                    <a:pt x="4144" y="1737"/>
                    <a:pt x="4216" y="1392"/>
                  </a:cubicBezTo>
                  <a:cubicBezTo>
                    <a:pt x="4176" y="1296"/>
                    <a:pt x="4166" y="1198"/>
                    <a:pt x="4171" y="1094"/>
                  </a:cubicBezTo>
                  <a:cubicBezTo>
                    <a:pt x="4174" y="1001"/>
                    <a:pt x="4195" y="908"/>
                    <a:pt x="4216" y="781"/>
                  </a:cubicBezTo>
                  <a:cubicBezTo>
                    <a:pt x="4144" y="730"/>
                    <a:pt x="4046" y="669"/>
                    <a:pt x="3943" y="616"/>
                  </a:cubicBezTo>
                  <a:cubicBezTo>
                    <a:pt x="3847" y="563"/>
                    <a:pt x="3749" y="520"/>
                    <a:pt x="3645" y="497"/>
                  </a:cubicBezTo>
                  <a:lnTo>
                    <a:pt x="3645" y="497"/>
                  </a:lnTo>
                  <a:lnTo>
                    <a:pt x="3648" y="544"/>
                  </a:lnTo>
                  <a:cubicBezTo>
                    <a:pt x="3616" y="492"/>
                    <a:pt x="3570" y="477"/>
                    <a:pt x="3519" y="477"/>
                  </a:cubicBezTo>
                  <a:cubicBezTo>
                    <a:pt x="3458" y="477"/>
                    <a:pt x="3390" y="498"/>
                    <a:pt x="3336" y="498"/>
                  </a:cubicBezTo>
                  <a:cubicBezTo>
                    <a:pt x="3282" y="498"/>
                    <a:pt x="3241" y="478"/>
                    <a:pt x="3231" y="398"/>
                  </a:cubicBezTo>
                  <a:lnTo>
                    <a:pt x="3249" y="396"/>
                  </a:lnTo>
                  <a:cubicBezTo>
                    <a:pt x="3241" y="373"/>
                    <a:pt x="3228" y="365"/>
                    <a:pt x="3212" y="365"/>
                  </a:cubicBezTo>
                  <a:cubicBezTo>
                    <a:pt x="3153" y="365"/>
                    <a:pt x="3055" y="474"/>
                    <a:pt x="3009" y="474"/>
                  </a:cubicBezTo>
                  <a:cubicBezTo>
                    <a:pt x="2995" y="474"/>
                    <a:pt x="2986" y="464"/>
                    <a:pt x="2984" y="438"/>
                  </a:cubicBezTo>
                  <a:lnTo>
                    <a:pt x="2957" y="483"/>
                  </a:lnTo>
                  <a:cubicBezTo>
                    <a:pt x="2859" y="467"/>
                    <a:pt x="2962" y="425"/>
                    <a:pt x="2896" y="382"/>
                  </a:cubicBezTo>
                  <a:cubicBezTo>
                    <a:pt x="2896" y="382"/>
                    <a:pt x="2895" y="382"/>
                    <a:pt x="2895" y="382"/>
                  </a:cubicBezTo>
                  <a:cubicBezTo>
                    <a:pt x="2872" y="382"/>
                    <a:pt x="2863" y="435"/>
                    <a:pt x="2835" y="435"/>
                  </a:cubicBezTo>
                  <a:cubicBezTo>
                    <a:pt x="2827" y="435"/>
                    <a:pt x="2819" y="431"/>
                    <a:pt x="2808" y="422"/>
                  </a:cubicBezTo>
                  <a:cubicBezTo>
                    <a:pt x="2862" y="215"/>
                    <a:pt x="2564" y="390"/>
                    <a:pt x="2630" y="162"/>
                  </a:cubicBezTo>
                  <a:lnTo>
                    <a:pt x="2630" y="162"/>
                  </a:lnTo>
                  <a:cubicBezTo>
                    <a:pt x="2634" y="163"/>
                    <a:pt x="2636" y="163"/>
                    <a:pt x="2638" y="163"/>
                  </a:cubicBezTo>
                  <a:cubicBezTo>
                    <a:pt x="2672" y="163"/>
                    <a:pt x="2587" y="47"/>
                    <a:pt x="2710" y="37"/>
                  </a:cubicBezTo>
                  <a:cubicBezTo>
                    <a:pt x="2696" y="19"/>
                    <a:pt x="2647" y="0"/>
                    <a:pt x="26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1633250" y="1045950"/>
              <a:ext cx="125" cy="200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2" y="0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2" y="7"/>
                    <a:pt x="3" y="5"/>
                    <a:pt x="5" y="0"/>
                  </a:cubicBezTo>
                  <a:lnTo>
                    <a:pt x="5" y="0"/>
                  </a:lnTo>
                  <a:cubicBezTo>
                    <a:pt x="5" y="0"/>
                    <a:pt x="4" y="1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1637075" y="961825"/>
              <a:ext cx="750" cy="600"/>
            </a:xfrm>
            <a:custGeom>
              <a:avLst/>
              <a:gdLst/>
              <a:ahLst/>
              <a:cxnLst/>
              <a:rect l="l" t="t" r="r" b="b"/>
              <a:pathLst>
                <a:path w="30" h="24" extrusionOk="0">
                  <a:moveTo>
                    <a:pt x="1" y="0"/>
                  </a:moveTo>
                  <a:cubicBezTo>
                    <a:pt x="1" y="13"/>
                    <a:pt x="19" y="16"/>
                    <a:pt x="30" y="24"/>
                  </a:cubicBezTo>
                  <a:cubicBezTo>
                    <a:pt x="19" y="16"/>
                    <a:pt x="9" y="8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1749300" y="1151250"/>
              <a:ext cx="1550" cy="175"/>
            </a:xfrm>
            <a:custGeom>
              <a:avLst/>
              <a:gdLst/>
              <a:ahLst/>
              <a:cxnLst/>
              <a:rect l="l" t="t" r="r" b="b"/>
              <a:pathLst>
                <a:path w="62" h="7" extrusionOk="0">
                  <a:moveTo>
                    <a:pt x="0" y="1"/>
                  </a:moveTo>
                  <a:lnTo>
                    <a:pt x="38" y="6"/>
                  </a:lnTo>
                  <a:lnTo>
                    <a:pt x="61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1745250" y="1150650"/>
              <a:ext cx="7450" cy="575"/>
            </a:xfrm>
            <a:custGeom>
              <a:avLst/>
              <a:gdLst/>
              <a:ahLst/>
              <a:cxnLst/>
              <a:rect l="l" t="t" r="r" b="b"/>
              <a:pathLst>
                <a:path w="298" h="23" extrusionOk="0">
                  <a:moveTo>
                    <a:pt x="27" y="1"/>
                  </a:moveTo>
                  <a:cubicBezTo>
                    <a:pt x="29" y="1"/>
                    <a:pt x="32" y="2"/>
                    <a:pt x="34" y="2"/>
                  </a:cubicBezTo>
                  <a:lnTo>
                    <a:pt x="34" y="2"/>
                  </a:lnTo>
                  <a:cubicBezTo>
                    <a:pt x="32" y="2"/>
                    <a:pt x="29" y="1"/>
                    <a:pt x="27" y="1"/>
                  </a:cubicBezTo>
                  <a:close/>
                  <a:moveTo>
                    <a:pt x="34" y="2"/>
                  </a:moveTo>
                  <a:cubicBezTo>
                    <a:pt x="90" y="12"/>
                    <a:pt x="144" y="17"/>
                    <a:pt x="200" y="22"/>
                  </a:cubicBezTo>
                  <a:cubicBezTo>
                    <a:pt x="298" y="22"/>
                    <a:pt x="0" y="6"/>
                    <a:pt x="67" y="3"/>
                  </a:cubicBezTo>
                  <a:cubicBezTo>
                    <a:pt x="58" y="3"/>
                    <a:pt x="45" y="3"/>
                    <a:pt x="34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1745475" y="1150250"/>
              <a:ext cx="2800" cy="425"/>
            </a:xfrm>
            <a:custGeom>
              <a:avLst/>
              <a:gdLst/>
              <a:ahLst/>
              <a:cxnLst/>
              <a:rect l="l" t="t" r="r" b="b"/>
              <a:pathLst>
                <a:path w="112" h="17" extrusionOk="0">
                  <a:moveTo>
                    <a:pt x="10" y="1"/>
                  </a:moveTo>
                  <a:cubicBezTo>
                    <a:pt x="14" y="2"/>
                    <a:pt x="20" y="3"/>
                    <a:pt x="27" y="4"/>
                  </a:cubicBezTo>
                  <a:lnTo>
                    <a:pt x="27" y="4"/>
                  </a:lnTo>
                  <a:cubicBezTo>
                    <a:pt x="23" y="3"/>
                    <a:pt x="18" y="2"/>
                    <a:pt x="10" y="1"/>
                  </a:cubicBezTo>
                  <a:close/>
                  <a:moveTo>
                    <a:pt x="27" y="4"/>
                  </a:moveTo>
                  <a:cubicBezTo>
                    <a:pt x="52" y="10"/>
                    <a:pt x="0" y="12"/>
                    <a:pt x="76" y="17"/>
                  </a:cubicBezTo>
                  <a:cubicBezTo>
                    <a:pt x="112" y="15"/>
                    <a:pt x="61" y="9"/>
                    <a:pt x="27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1753550" y="1139425"/>
              <a:ext cx="75" cy="200"/>
            </a:xfrm>
            <a:custGeom>
              <a:avLst/>
              <a:gdLst/>
              <a:ahLst/>
              <a:cxnLst/>
              <a:rect l="l" t="t" r="r" b="b"/>
              <a:pathLst>
                <a:path w="3" h="8" extrusionOk="0">
                  <a:moveTo>
                    <a:pt x="0" y="1"/>
                  </a:moveTo>
                  <a:cubicBezTo>
                    <a:pt x="0" y="1"/>
                    <a:pt x="0" y="6"/>
                    <a:pt x="0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2" y="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1730250" y="1128625"/>
              <a:ext cx="56850" cy="48875"/>
            </a:xfrm>
            <a:custGeom>
              <a:avLst/>
              <a:gdLst/>
              <a:ahLst/>
              <a:cxnLst/>
              <a:rect l="l" t="t" r="r" b="b"/>
              <a:pathLst>
                <a:path w="2274" h="1955" extrusionOk="0">
                  <a:moveTo>
                    <a:pt x="1393" y="1672"/>
                  </a:moveTo>
                  <a:cubicBezTo>
                    <a:pt x="1392" y="1672"/>
                    <a:pt x="1392" y="1673"/>
                    <a:pt x="1392" y="1673"/>
                  </a:cubicBezTo>
                  <a:cubicBezTo>
                    <a:pt x="1392" y="1673"/>
                    <a:pt x="1392" y="1673"/>
                    <a:pt x="1393" y="1672"/>
                  </a:cubicBezTo>
                  <a:close/>
                  <a:moveTo>
                    <a:pt x="1591" y="1783"/>
                  </a:moveTo>
                  <a:cubicBezTo>
                    <a:pt x="1589" y="1784"/>
                    <a:pt x="1587" y="1784"/>
                    <a:pt x="1586" y="1785"/>
                  </a:cubicBezTo>
                  <a:cubicBezTo>
                    <a:pt x="1587" y="1785"/>
                    <a:pt x="1588" y="1786"/>
                    <a:pt x="1589" y="1786"/>
                  </a:cubicBezTo>
                  <a:cubicBezTo>
                    <a:pt x="1590" y="1786"/>
                    <a:pt x="1591" y="1785"/>
                    <a:pt x="1591" y="1783"/>
                  </a:cubicBezTo>
                  <a:close/>
                  <a:moveTo>
                    <a:pt x="1330" y="1"/>
                  </a:moveTo>
                  <a:cubicBezTo>
                    <a:pt x="1294" y="1"/>
                    <a:pt x="1250" y="80"/>
                    <a:pt x="1219" y="80"/>
                  </a:cubicBezTo>
                  <a:lnTo>
                    <a:pt x="1222" y="3"/>
                  </a:lnTo>
                  <a:lnTo>
                    <a:pt x="1222" y="3"/>
                  </a:lnTo>
                  <a:cubicBezTo>
                    <a:pt x="1214" y="42"/>
                    <a:pt x="1199" y="50"/>
                    <a:pt x="1183" y="50"/>
                  </a:cubicBezTo>
                  <a:cubicBezTo>
                    <a:pt x="1171" y="50"/>
                    <a:pt x="1158" y="46"/>
                    <a:pt x="1147" y="46"/>
                  </a:cubicBezTo>
                  <a:cubicBezTo>
                    <a:pt x="1136" y="46"/>
                    <a:pt x="1126" y="49"/>
                    <a:pt x="1118" y="64"/>
                  </a:cubicBezTo>
                  <a:lnTo>
                    <a:pt x="1113" y="27"/>
                  </a:lnTo>
                  <a:lnTo>
                    <a:pt x="1105" y="82"/>
                  </a:lnTo>
                  <a:lnTo>
                    <a:pt x="1092" y="11"/>
                  </a:lnTo>
                  <a:cubicBezTo>
                    <a:pt x="1044" y="16"/>
                    <a:pt x="1017" y="85"/>
                    <a:pt x="983" y="109"/>
                  </a:cubicBezTo>
                  <a:lnTo>
                    <a:pt x="980" y="106"/>
                  </a:lnTo>
                  <a:lnTo>
                    <a:pt x="962" y="45"/>
                  </a:lnTo>
                  <a:cubicBezTo>
                    <a:pt x="962" y="106"/>
                    <a:pt x="940" y="113"/>
                    <a:pt x="917" y="113"/>
                  </a:cubicBezTo>
                  <a:cubicBezTo>
                    <a:pt x="910" y="113"/>
                    <a:pt x="903" y="112"/>
                    <a:pt x="897" y="112"/>
                  </a:cubicBezTo>
                  <a:cubicBezTo>
                    <a:pt x="880" y="112"/>
                    <a:pt x="865" y="116"/>
                    <a:pt x="858" y="141"/>
                  </a:cubicBezTo>
                  <a:lnTo>
                    <a:pt x="853" y="117"/>
                  </a:lnTo>
                  <a:cubicBezTo>
                    <a:pt x="736" y="141"/>
                    <a:pt x="715" y="300"/>
                    <a:pt x="683" y="396"/>
                  </a:cubicBezTo>
                  <a:cubicBezTo>
                    <a:pt x="677" y="390"/>
                    <a:pt x="667" y="377"/>
                    <a:pt x="661" y="369"/>
                  </a:cubicBezTo>
                  <a:lnTo>
                    <a:pt x="661" y="369"/>
                  </a:lnTo>
                  <a:cubicBezTo>
                    <a:pt x="672" y="390"/>
                    <a:pt x="699" y="422"/>
                    <a:pt x="691" y="422"/>
                  </a:cubicBezTo>
                  <a:cubicBezTo>
                    <a:pt x="680" y="412"/>
                    <a:pt x="669" y="398"/>
                    <a:pt x="667" y="393"/>
                  </a:cubicBezTo>
                  <a:cubicBezTo>
                    <a:pt x="651" y="383"/>
                    <a:pt x="641" y="379"/>
                    <a:pt x="635" y="379"/>
                  </a:cubicBezTo>
                  <a:cubicBezTo>
                    <a:pt x="609" y="379"/>
                    <a:pt x="648" y="447"/>
                    <a:pt x="628" y="447"/>
                  </a:cubicBezTo>
                  <a:cubicBezTo>
                    <a:pt x="624" y="447"/>
                    <a:pt x="618" y="444"/>
                    <a:pt x="608" y="438"/>
                  </a:cubicBezTo>
                  <a:lnTo>
                    <a:pt x="608" y="438"/>
                  </a:lnTo>
                  <a:cubicBezTo>
                    <a:pt x="614" y="449"/>
                    <a:pt x="645" y="481"/>
                    <a:pt x="675" y="499"/>
                  </a:cubicBezTo>
                  <a:cubicBezTo>
                    <a:pt x="653" y="568"/>
                    <a:pt x="635" y="643"/>
                    <a:pt x="693" y="728"/>
                  </a:cubicBezTo>
                  <a:cubicBezTo>
                    <a:pt x="677" y="722"/>
                    <a:pt x="651" y="714"/>
                    <a:pt x="616" y="699"/>
                  </a:cubicBezTo>
                  <a:lnTo>
                    <a:pt x="616" y="699"/>
                  </a:lnTo>
                  <a:cubicBezTo>
                    <a:pt x="762" y="807"/>
                    <a:pt x="685" y="813"/>
                    <a:pt x="656" y="863"/>
                  </a:cubicBezTo>
                  <a:cubicBezTo>
                    <a:pt x="701" y="871"/>
                    <a:pt x="704" y="866"/>
                    <a:pt x="752" y="874"/>
                  </a:cubicBezTo>
                  <a:cubicBezTo>
                    <a:pt x="810" y="869"/>
                    <a:pt x="640" y="834"/>
                    <a:pt x="725" y="834"/>
                  </a:cubicBezTo>
                  <a:lnTo>
                    <a:pt x="768" y="845"/>
                  </a:lnTo>
                  <a:cubicBezTo>
                    <a:pt x="798" y="842"/>
                    <a:pt x="675" y="823"/>
                    <a:pt x="709" y="823"/>
                  </a:cubicBezTo>
                  <a:cubicBezTo>
                    <a:pt x="711" y="823"/>
                    <a:pt x="714" y="823"/>
                    <a:pt x="717" y="823"/>
                  </a:cubicBezTo>
                  <a:cubicBezTo>
                    <a:pt x="749" y="828"/>
                    <a:pt x="768" y="835"/>
                    <a:pt x="774" y="835"/>
                  </a:cubicBezTo>
                  <a:cubicBezTo>
                    <a:pt x="775" y="835"/>
                    <a:pt x="775" y="834"/>
                    <a:pt x="776" y="834"/>
                  </a:cubicBezTo>
                  <a:cubicBezTo>
                    <a:pt x="765" y="813"/>
                    <a:pt x="805" y="810"/>
                    <a:pt x="707" y="760"/>
                  </a:cubicBezTo>
                  <a:lnTo>
                    <a:pt x="707" y="760"/>
                  </a:lnTo>
                  <a:cubicBezTo>
                    <a:pt x="729" y="766"/>
                    <a:pt x="741" y="768"/>
                    <a:pt x="748" y="768"/>
                  </a:cubicBezTo>
                  <a:cubicBezTo>
                    <a:pt x="761" y="768"/>
                    <a:pt x="755" y="760"/>
                    <a:pt x="766" y="760"/>
                  </a:cubicBezTo>
                  <a:cubicBezTo>
                    <a:pt x="773" y="760"/>
                    <a:pt x="784" y="762"/>
                    <a:pt x="807" y="770"/>
                  </a:cubicBezTo>
                  <a:cubicBezTo>
                    <a:pt x="773" y="752"/>
                    <a:pt x="784" y="752"/>
                    <a:pt x="728" y="722"/>
                  </a:cubicBezTo>
                  <a:cubicBezTo>
                    <a:pt x="794" y="685"/>
                    <a:pt x="762" y="576"/>
                    <a:pt x="831" y="521"/>
                  </a:cubicBezTo>
                  <a:cubicBezTo>
                    <a:pt x="793" y="447"/>
                    <a:pt x="804" y="431"/>
                    <a:pt x="830" y="431"/>
                  </a:cubicBezTo>
                  <a:cubicBezTo>
                    <a:pt x="850" y="431"/>
                    <a:pt x="878" y="440"/>
                    <a:pt x="898" y="440"/>
                  </a:cubicBezTo>
                  <a:cubicBezTo>
                    <a:pt x="914" y="440"/>
                    <a:pt x="924" y="435"/>
                    <a:pt x="924" y="417"/>
                  </a:cubicBezTo>
                  <a:cubicBezTo>
                    <a:pt x="927" y="422"/>
                    <a:pt x="930" y="428"/>
                    <a:pt x="932" y="433"/>
                  </a:cubicBezTo>
                  <a:cubicBezTo>
                    <a:pt x="923" y="392"/>
                    <a:pt x="932" y="364"/>
                    <a:pt x="951" y="364"/>
                  </a:cubicBezTo>
                  <a:cubicBezTo>
                    <a:pt x="954" y="364"/>
                    <a:pt x="958" y="365"/>
                    <a:pt x="962" y="367"/>
                  </a:cubicBezTo>
                  <a:lnTo>
                    <a:pt x="943" y="290"/>
                  </a:lnTo>
                  <a:lnTo>
                    <a:pt x="943" y="290"/>
                  </a:lnTo>
                  <a:cubicBezTo>
                    <a:pt x="1000" y="317"/>
                    <a:pt x="1043" y="326"/>
                    <a:pt x="1080" y="326"/>
                  </a:cubicBezTo>
                  <a:cubicBezTo>
                    <a:pt x="1104" y="326"/>
                    <a:pt x="1125" y="323"/>
                    <a:pt x="1147" y="319"/>
                  </a:cubicBezTo>
                  <a:cubicBezTo>
                    <a:pt x="1177" y="312"/>
                    <a:pt x="1207" y="304"/>
                    <a:pt x="1238" y="304"/>
                  </a:cubicBezTo>
                  <a:cubicBezTo>
                    <a:pt x="1265" y="304"/>
                    <a:pt x="1292" y="310"/>
                    <a:pt x="1317" y="329"/>
                  </a:cubicBezTo>
                  <a:cubicBezTo>
                    <a:pt x="1379" y="353"/>
                    <a:pt x="1416" y="412"/>
                    <a:pt x="1456" y="438"/>
                  </a:cubicBezTo>
                  <a:cubicBezTo>
                    <a:pt x="1470" y="447"/>
                    <a:pt x="1484" y="451"/>
                    <a:pt x="1503" y="451"/>
                  </a:cubicBezTo>
                  <a:cubicBezTo>
                    <a:pt x="1536" y="451"/>
                    <a:pt x="1583" y="436"/>
                    <a:pt x="1665" y="404"/>
                  </a:cubicBezTo>
                  <a:lnTo>
                    <a:pt x="1665" y="404"/>
                  </a:lnTo>
                  <a:cubicBezTo>
                    <a:pt x="1655" y="417"/>
                    <a:pt x="1649" y="425"/>
                    <a:pt x="1641" y="428"/>
                  </a:cubicBezTo>
                  <a:cubicBezTo>
                    <a:pt x="1643" y="427"/>
                    <a:pt x="1645" y="427"/>
                    <a:pt x="1647" y="427"/>
                  </a:cubicBezTo>
                  <a:cubicBezTo>
                    <a:pt x="1695" y="427"/>
                    <a:pt x="1670" y="494"/>
                    <a:pt x="1719" y="494"/>
                  </a:cubicBezTo>
                  <a:lnTo>
                    <a:pt x="1705" y="505"/>
                  </a:lnTo>
                  <a:cubicBezTo>
                    <a:pt x="1719" y="502"/>
                    <a:pt x="1730" y="501"/>
                    <a:pt x="1740" y="501"/>
                  </a:cubicBezTo>
                  <a:cubicBezTo>
                    <a:pt x="1800" y="501"/>
                    <a:pt x="1814" y="542"/>
                    <a:pt x="1830" y="576"/>
                  </a:cubicBezTo>
                  <a:cubicBezTo>
                    <a:pt x="1838" y="622"/>
                    <a:pt x="1857" y="651"/>
                    <a:pt x="1939" y="688"/>
                  </a:cubicBezTo>
                  <a:cubicBezTo>
                    <a:pt x="1936" y="805"/>
                    <a:pt x="1920" y="932"/>
                    <a:pt x="1894" y="1076"/>
                  </a:cubicBezTo>
                  <a:lnTo>
                    <a:pt x="1862" y="1057"/>
                  </a:lnTo>
                  <a:lnTo>
                    <a:pt x="1862" y="1057"/>
                  </a:lnTo>
                  <a:cubicBezTo>
                    <a:pt x="1865" y="1195"/>
                    <a:pt x="1652" y="1147"/>
                    <a:pt x="1620" y="1248"/>
                  </a:cubicBezTo>
                  <a:cubicBezTo>
                    <a:pt x="1556" y="1248"/>
                    <a:pt x="1546" y="1317"/>
                    <a:pt x="1525" y="1392"/>
                  </a:cubicBezTo>
                  <a:cubicBezTo>
                    <a:pt x="1507" y="1449"/>
                    <a:pt x="1478" y="1511"/>
                    <a:pt x="1424" y="1511"/>
                  </a:cubicBezTo>
                  <a:cubicBezTo>
                    <a:pt x="1413" y="1511"/>
                    <a:pt x="1402" y="1509"/>
                    <a:pt x="1389" y="1503"/>
                  </a:cubicBezTo>
                  <a:cubicBezTo>
                    <a:pt x="1369" y="1480"/>
                    <a:pt x="1353" y="1471"/>
                    <a:pt x="1340" y="1471"/>
                  </a:cubicBezTo>
                  <a:cubicBezTo>
                    <a:pt x="1314" y="1471"/>
                    <a:pt x="1301" y="1512"/>
                    <a:pt x="1283" y="1551"/>
                  </a:cubicBezTo>
                  <a:cubicBezTo>
                    <a:pt x="1268" y="1590"/>
                    <a:pt x="1247" y="1629"/>
                    <a:pt x="1221" y="1629"/>
                  </a:cubicBezTo>
                  <a:cubicBezTo>
                    <a:pt x="1206" y="1629"/>
                    <a:pt x="1190" y="1616"/>
                    <a:pt x="1171" y="1583"/>
                  </a:cubicBezTo>
                  <a:cubicBezTo>
                    <a:pt x="1108" y="1479"/>
                    <a:pt x="1065" y="1444"/>
                    <a:pt x="1022" y="1444"/>
                  </a:cubicBezTo>
                  <a:cubicBezTo>
                    <a:pt x="952" y="1444"/>
                    <a:pt x="884" y="1536"/>
                    <a:pt x="738" y="1586"/>
                  </a:cubicBezTo>
                  <a:cubicBezTo>
                    <a:pt x="701" y="1509"/>
                    <a:pt x="627" y="1506"/>
                    <a:pt x="555" y="1474"/>
                  </a:cubicBezTo>
                  <a:cubicBezTo>
                    <a:pt x="489" y="1445"/>
                    <a:pt x="425" y="1386"/>
                    <a:pt x="481" y="1275"/>
                  </a:cubicBezTo>
                  <a:lnTo>
                    <a:pt x="481" y="1275"/>
                  </a:lnTo>
                  <a:cubicBezTo>
                    <a:pt x="476" y="1275"/>
                    <a:pt x="471" y="1276"/>
                    <a:pt x="467" y="1276"/>
                  </a:cubicBezTo>
                  <a:cubicBezTo>
                    <a:pt x="411" y="1276"/>
                    <a:pt x="428" y="1226"/>
                    <a:pt x="462" y="1179"/>
                  </a:cubicBezTo>
                  <a:cubicBezTo>
                    <a:pt x="497" y="1129"/>
                    <a:pt x="550" y="1084"/>
                    <a:pt x="523" y="1062"/>
                  </a:cubicBezTo>
                  <a:lnTo>
                    <a:pt x="523" y="1062"/>
                  </a:lnTo>
                  <a:lnTo>
                    <a:pt x="481" y="1078"/>
                  </a:lnTo>
                  <a:cubicBezTo>
                    <a:pt x="611" y="1025"/>
                    <a:pt x="279" y="1073"/>
                    <a:pt x="478" y="1015"/>
                  </a:cubicBezTo>
                  <a:lnTo>
                    <a:pt x="486" y="1015"/>
                  </a:lnTo>
                  <a:cubicBezTo>
                    <a:pt x="514" y="1008"/>
                    <a:pt x="509" y="1006"/>
                    <a:pt x="488" y="1006"/>
                  </a:cubicBezTo>
                  <a:cubicBezTo>
                    <a:pt x="457" y="1006"/>
                    <a:pt x="392" y="1010"/>
                    <a:pt x="358" y="1010"/>
                  </a:cubicBezTo>
                  <a:cubicBezTo>
                    <a:pt x="331" y="1010"/>
                    <a:pt x="323" y="1008"/>
                    <a:pt x="361" y="999"/>
                  </a:cubicBezTo>
                  <a:lnTo>
                    <a:pt x="361" y="999"/>
                  </a:lnTo>
                  <a:lnTo>
                    <a:pt x="311" y="1004"/>
                  </a:lnTo>
                  <a:cubicBezTo>
                    <a:pt x="292" y="988"/>
                    <a:pt x="369" y="996"/>
                    <a:pt x="388" y="980"/>
                  </a:cubicBezTo>
                  <a:cubicBezTo>
                    <a:pt x="387" y="980"/>
                    <a:pt x="385" y="980"/>
                    <a:pt x="382" y="980"/>
                  </a:cubicBezTo>
                  <a:cubicBezTo>
                    <a:pt x="370" y="980"/>
                    <a:pt x="346" y="982"/>
                    <a:pt x="330" y="982"/>
                  </a:cubicBezTo>
                  <a:cubicBezTo>
                    <a:pt x="317" y="982"/>
                    <a:pt x="310" y="980"/>
                    <a:pt x="321" y="975"/>
                  </a:cubicBezTo>
                  <a:cubicBezTo>
                    <a:pt x="534" y="956"/>
                    <a:pt x="274" y="938"/>
                    <a:pt x="513" y="927"/>
                  </a:cubicBezTo>
                  <a:lnTo>
                    <a:pt x="513" y="927"/>
                  </a:lnTo>
                  <a:cubicBezTo>
                    <a:pt x="513" y="928"/>
                    <a:pt x="515" y="928"/>
                    <a:pt x="518" y="928"/>
                  </a:cubicBezTo>
                  <a:cubicBezTo>
                    <a:pt x="533" y="928"/>
                    <a:pt x="571" y="923"/>
                    <a:pt x="608" y="923"/>
                  </a:cubicBezTo>
                  <a:cubicBezTo>
                    <a:pt x="624" y="923"/>
                    <a:pt x="640" y="924"/>
                    <a:pt x="653" y="927"/>
                  </a:cubicBezTo>
                  <a:cubicBezTo>
                    <a:pt x="677" y="922"/>
                    <a:pt x="667" y="908"/>
                    <a:pt x="566" y="908"/>
                  </a:cubicBezTo>
                  <a:cubicBezTo>
                    <a:pt x="501" y="907"/>
                    <a:pt x="443" y="902"/>
                    <a:pt x="388" y="902"/>
                  </a:cubicBezTo>
                  <a:cubicBezTo>
                    <a:pt x="351" y="902"/>
                    <a:pt x="315" y="905"/>
                    <a:pt x="282" y="911"/>
                  </a:cubicBezTo>
                  <a:lnTo>
                    <a:pt x="359" y="914"/>
                  </a:lnTo>
                  <a:cubicBezTo>
                    <a:pt x="282" y="919"/>
                    <a:pt x="321" y="916"/>
                    <a:pt x="263" y="922"/>
                  </a:cubicBezTo>
                  <a:cubicBezTo>
                    <a:pt x="252" y="946"/>
                    <a:pt x="138" y="954"/>
                    <a:pt x="93" y="980"/>
                  </a:cubicBezTo>
                  <a:cubicBezTo>
                    <a:pt x="96" y="980"/>
                    <a:pt x="98" y="980"/>
                    <a:pt x="101" y="977"/>
                  </a:cubicBezTo>
                  <a:cubicBezTo>
                    <a:pt x="197" y="985"/>
                    <a:pt x="143" y="1007"/>
                    <a:pt x="130" y="1020"/>
                  </a:cubicBezTo>
                  <a:lnTo>
                    <a:pt x="88" y="1031"/>
                  </a:lnTo>
                  <a:cubicBezTo>
                    <a:pt x="0" y="1052"/>
                    <a:pt x="268" y="1039"/>
                    <a:pt x="114" y="1052"/>
                  </a:cubicBezTo>
                  <a:cubicBezTo>
                    <a:pt x="159" y="1105"/>
                    <a:pt x="175" y="1166"/>
                    <a:pt x="197" y="1224"/>
                  </a:cubicBezTo>
                  <a:cubicBezTo>
                    <a:pt x="203" y="1223"/>
                    <a:pt x="208" y="1222"/>
                    <a:pt x="212" y="1222"/>
                  </a:cubicBezTo>
                  <a:cubicBezTo>
                    <a:pt x="234" y="1222"/>
                    <a:pt x="232" y="1239"/>
                    <a:pt x="250" y="1239"/>
                  </a:cubicBezTo>
                  <a:cubicBezTo>
                    <a:pt x="260" y="1239"/>
                    <a:pt x="274" y="1235"/>
                    <a:pt x="301" y="1222"/>
                  </a:cubicBezTo>
                  <a:lnTo>
                    <a:pt x="301" y="1222"/>
                  </a:lnTo>
                  <a:cubicBezTo>
                    <a:pt x="193" y="1278"/>
                    <a:pt x="184" y="1336"/>
                    <a:pt x="197" y="1349"/>
                  </a:cubicBezTo>
                  <a:cubicBezTo>
                    <a:pt x="189" y="1353"/>
                    <a:pt x="180" y="1357"/>
                    <a:pt x="177" y="1357"/>
                  </a:cubicBezTo>
                  <a:cubicBezTo>
                    <a:pt x="175" y="1357"/>
                    <a:pt x="175" y="1356"/>
                    <a:pt x="175" y="1355"/>
                  </a:cubicBezTo>
                  <a:lnTo>
                    <a:pt x="175" y="1355"/>
                  </a:lnTo>
                  <a:cubicBezTo>
                    <a:pt x="133" y="1390"/>
                    <a:pt x="134" y="1399"/>
                    <a:pt x="149" y="1399"/>
                  </a:cubicBezTo>
                  <a:cubicBezTo>
                    <a:pt x="165" y="1399"/>
                    <a:pt x="195" y="1390"/>
                    <a:pt x="210" y="1390"/>
                  </a:cubicBezTo>
                  <a:cubicBezTo>
                    <a:pt x="227" y="1390"/>
                    <a:pt x="226" y="1401"/>
                    <a:pt x="167" y="1448"/>
                  </a:cubicBezTo>
                  <a:cubicBezTo>
                    <a:pt x="194" y="1433"/>
                    <a:pt x="209" y="1427"/>
                    <a:pt x="218" y="1427"/>
                  </a:cubicBezTo>
                  <a:cubicBezTo>
                    <a:pt x="243" y="1427"/>
                    <a:pt x="219" y="1469"/>
                    <a:pt x="248" y="1469"/>
                  </a:cubicBezTo>
                  <a:cubicBezTo>
                    <a:pt x="260" y="1469"/>
                    <a:pt x="280" y="1463"/>
                    <a:pt x="313" y="1445"/>
                  </a:cubicBezTo>
                  <a:lnTo>
                    <a:pt x="313" y="1445"/>
                  </a:lnTo>
                  <a:cubicBezTo>
                    <a:pt x="290" y="1466"/>
                    <a:pt x="266" y="1485"/>
                    <a:pt x="244" y="1498"/>
                  </a:cubicBezTo>
                  <a:cubicBezTo>
                    <a:pt x="274" y="1548"/>
                    <a:pt x="279" y="1636"/>
                    <a:pt x="313" y="1681"/>
                  </a:cubicBezTo>
                  <a:cubicBezTo>
                    <a:pt x="331" y="1672"/>
                    <a:pt x="345" y="1668"/>
                    <a:pt x="356" y="1668"/>
                  </a:cubicBezTo>
                  <a:cubicBezTo>
                    <a:pt x="398" y="1668"/>
                    <a:pt x="393" y="1728"/>
                    <a:pt x="429" y="1728"/>
                  </a:cubicBezTo>
                  <a:cubicBezTo>
                    <a:pt x="444" y="1728"/>
                    <a:pt x="466" y="1718"/>
                    <a:pt x="502" y="1689"/>
                  </a:cubicBezTo>
                  <a:lnTo>
                    <a:pt x="502" y="1689"/>
                  </a:lnTo>
                  <a:cubicBezTo>
                    <a:pt x="500" y="1729"/>
                    <a:pt x="503" y="1801"/>
                    <a:pt x="550" y="1801"/>
                  </a:cubicBezTo>
                  <a:cubicBezTo>
                    <a:pt x="559" y="1801"/>
                    <a:pt x="569" y="1799"/>
                    <a:pt x="582" y="1793"/>
                  </a:cubicBezTo>
                  <a:lnTo>
                    <a:pt x="582" y="1793"/>
                  </a:lnTo>
                  <a:lnTo>
                    <a:pt x="568" y="1809"/>
                  </a:lnTo>
                  <a:cubicBezTo>
                    <a:pt x="589" y="1817"/>
                    <a:pt x="612" y="1825"/>
                    <a:pt x="638" y="1825"/>
                  </a:cubicBezTo>
                  <a:cubicBezTo>
                    <a:pt x="673" y="1825"/>
                    <a:pt x="713" y="1809"/>
                    <a:pt x="754" y="1756"/>
                  </a:cubicBezTo>
                  <a:lnTo>
                    <a:pt x="754" y="1756"/>
                  </a:lnTo>
                  <a:cubicBezTo>
                    <a:pt x="707" y="1918"/>
                    <a:pt x="741" y="1896"/>
                    <a:pt x="746" y="1955"/>
                  </a:cubicBezTo>
                  <a:cubicBezTo>
                    <a:pt x="805" y="1891"/>
                    <a:pt x="871" y="1931"/>
                    <a:pt x="935" y="1865"/>
                  </a:cubicBezTo>
                  <a:cubicBezTo>
                    <a:pt x="935" y="1891"/>
                    <a:pt x="940" y="1897"/>
                    <a:pt x="946" y="1897"/>
                  </a:cubicBezTo>
                  <a:cubicBezTo>
                    <a:pt x="950" y="1897"/>
                    <a:pt x="955" y="1893"/>
                    <a:pt x="960" y="1893"/>
                  </a:cubicBezTo>
                  <a:cubicBezTo>
                    <a:pt x="967" y="1893"/>
                    <a:pt x="973" y="1902"/>
                    <a:pt x="970" y="1950"/>
                  </a:cubicBezTo>
                  <a:cubicBezTo>
                    <a:pt x="1041" y="1849"/>
                    <a:pt x="1103" y="1811"/>
                    <a:pt x="1168" y="1811"/>
                  </a:cubicBezTo>
                  <a:cubicBezTo>
                    <a:pt x="1242" y="1811"/>
                    <a:pt x="1319" y="1859"/>
                    <a:pt x="1418" y="1920"/>
                  </a:cubicBezTo>
                  <a:lnTo>
                    <a:pt x="1418" y="1928"/>
                  </a:lnTo>
                  <a:cubicBezTo>
                    <a:pt x="1421" y="1862"/>
                    <a:pt x="1397" y="1726"/>
                    <a:pt x="1384" y="1647"/>
                  </a:cubicBezTo>
                  <a:lnTo>
                    <a:pt x="1384" y="1647"/>
                  </a:lnTo>
                  <a:cubicBezTo>
                    <a:pt x="1388" y="1653"/>
                    <a:pt x="1393" y="1667"/>
                    <a:pt x="1393" y="1672"/>
                  </a:cubicBezTo>
                  <a:lnTo>
                    <a:pt x="1393" y="1672"/>
                  </a:lnTo>
                  <a:cubicBezTo>
                    <a:pt x="1394" y="1670"/>
                    <a:pt x="1396" y="1669"/>
                    <a:pt x="1398" y="1669"/>
                  </a:cubicBezTo>
                  <a:cubicBezTo>
                    <a:pt x="1414" y="1669"/>
                    <a:pt x="1450" y="1721"/>
                    <a:pt x="1467" y="1721"/>
                  </a:cubicBezTo>
                  <a:cubicBezTo>
                    <a:pt x="1470" y="1721"/>
                    <a:pt x="1472" y="1719"/>
                    <a:pt x="1474" y="1716"/>
                  </a:cubicBezTo>
                  <a:cubicBezTo>
                    <a:pt x="1479" y="1726"/>
                    <a:pt x="1482" y="1737"/>
                    <a:pt x="1485" y="1750"/>
                  </a:cubicBezTo>
                  <a:cubicBezTo>
                    <a:pt x="1485" y="1739"/>
                    <a:pt x="1488" y="1735"/>
                    <a:pt x="1493" y="1735"/>
                  </a:cubicBezTo>
                  <a:cubicBezTo>
                    <a:pt x="1505" y="1735"/>
                    <a:pt x="1529" y="1761"/>
                    <a:pt x="1541" y="1761"/>
                  </a:cubicBezTo>
                  <a:cubicBezTo>
                    <a:pt x="1549" y="1761"/>
                    <a:pt x="1552" y="1753"/>
                    <a:pt x="1549" y="1726"/>
                  </a:cubicBezTo>
                  <a:lnTo>
                    <a:pt x="1549" y="1726"/>
                  </a:lnTo>
                  <a:lnTo>
                    <a:pt x="1564" y="1753"/>
                  </a:lnTo>
                  <a:lnTo>
                    <a:pt x="1562" y="1708"/>
                  </a:lnTo>
                  <a:lnTo>
                    <a:pt x="1562" y="1708"/>
                  </a:lnTo>
                  <a:cubicBezTo>
                    <a:pt x="1575" y="1736"/>
                    <a:pt x="1593" y="1774"/>
                    <a:pt x="1591" y="1783"/>
                  </a:cubicBezTo>
                  <a:lnTo>
                    <a:pt x="1591" y="1783"/>
                  </a:lnTo>
                  <a:cubicBezTo>
                    <a:pt x="1689" y="1755"/>
                    <a:pt x="1759" y="1666"/>
                    <a:pt x="1814" y="1575"/>
                  </a:cubicBezTo>
                  <a:cubicBezTo>
                    <a:pt x="1867" y="1479"/>
                    <a:pt x="1904" y="1386"/>
                    <a:pt x="1979" y="1320"/>
                  </a:cubicBezTo>
                  <a:lnTo>
                    <a:pt x="2000" y="1349"/>
                  </a:lnTo>
                  <a:lnTo>
                    <a:pt x="1976" y="1280"/>
                  </a:lnTo>
                  <a:lnTo>
                    <a:pt x="1976" y="1280"/>
                  </a:lnTo>
                  <a:cubicBezTo>
                    <a:pt x="1989" y="1291"/>
                    <a:pt x="1997" y="1299"/>
                    <a:pt x="2003" y="1304"/>
                  </a:cubicBezTo>
                  <a:cubicBezTo>
                    <a:pt x="2082" y="1301"/>
                    <a:pt x="2024" y="1198"/>
                    <a:pt x="2061" y="1169"/>
                  </a:cubicBezTo>
                  <a:lnTo>
                    <a:pt x="2061" y="1169"/>
                  </a:lnTo>
                  <a:cubicBezTo>
                    <a:pt x="2077" y="1179"/>
                    <a:pt x="2106" y="1203"/>
                    <a:pt x="2128" y="1208"/>
                  </a:cubicBezTo>
                  <a:cubicBezTo>
                    <a:pt x="2053" y="1126"/>
                    <a:pt x="2274" y="1214"/>
                    <a:pt x="2090" y="1102"/>
                  </a:cubicBezTo>
                  <a:lnTo>
                    <a:pt x="2090" y="1102"/>
                  </a:lnTo>
                  <a:cubicBezTo>
                    <a:pt x="2101" y="1105"/>
                    <a:pt x="2143" y="1123"/>
                    <a:pt x="2159" y="1134"/>
                  </a:cubicBezTo>
                  <a:cubicBezTo>
                    <a:pt x="2143" y="1012"/>
                    <a:pt x="2173" y="922"/>
                    <a:pt x="2218" y="813"/>
                  </a:cubicBezTo>
                  <a:cubicBezTo>
                    <a:pt x="2130" y="760"/>
                    <a:pt x="2120" y="722"/>
                    <a:pt x="2117" y="677"/>
                  </a:cubicBezTo>
                  <a:cubicBezTo>
                    <a:pt x="2117" y="635"/>
                    <a:pt x="2109" y="584"/>
                    <a:pt x="2024" y="571"/>
                  </a:cubicBezTo>
                  <a:lnTo>
                    <a:pt x="2061" y="560"/>
                  </a:lnTo>
                  <a:cubicBezTo>
                    <a:pt x="1984" y="529"/>
                    <a:pt x="1966" y="491"/>
                    <a:pt x="1955" y="441"/>
                  </a:cubicBezTo>
                  <a:cubicBezTo>
                    <a:pt x="1947" y="385"/>
                    <a:pt x="1931" y="332"/>
                    <a:pt x="1888" y="300"/>
                  </a:cubicBezTo>
                  <a:cubicBezTo>
                    <a:pt x="1873" y="255"/>
                    <a:pt x="1819" y="271"/>
                    <a:pt x="1785" y="247"/>
                  </a:cubicBezTo>
                  <a:lnTo>
                    <a:pt x="1817" y="207"/>
                  </a:lnTo>
                  <a:lnTo>
                    <a:pt x="1817" y="207"/>
                  </a:lnTo>
                  <a:cubicBezTo>
                    <a:pt x="1793" y="220"/>
                    <a:pt x="1776" y="226"/>
                    <a:pt x="1764" y="226"/>
                  </a:cubicBezTo>
                  <a:cubicBezTo>
                    <a:pt x="1731" y="226"/>
                    <a:pt x="1728" y="188"/>
                    <a:pt x="1719" y="151"/>
                  </a:cubicBezTo>
                  <a:cubicBezTo>
                    <a:pt x="1710" y="118"/>
                    <a:pt x="1697" y="81"/>
                    <a:pt x="1668" y="81"/>
                  </a:cubicBezTo>
                  <a:cubicBezTo>
                    <a:pt x="1653" y="81"/>
                    <a:pt x="1633" y="92"/>
                    <a:pt x="1607" y="120"/>
                  </a:cubicBezTo>
                  <a:lnTo>
                    <a:pt x="1636" y="64"/>
                  </a:lnTo>
                  <a:lnTo>
                    <a:pt x="1636" y="64"/>
                  </a:lnTo>
                  <a:cubicBezTo>
                    <a:pt x="1621" y="90"/>
                    <a:pt x="1612" y="96"/>
                    <a:pt x="1606" y="96"/>
                  </a:cubicBezTo>
                  <a:cubicBezTo>
                    <a:pt x="1600" y="96"/>
                    <a:pt x="1596" y="91"/>
                    <a:pt x="1591" y="91"/>
                  </a:cubicBezTo>
                  <a:cubicBezTo>
                    <a:pt x="1583" y="91"/>
                    <a:pt x="1573" y="104"/>
                    <a:pt x="1549" y="175"/>
                  </a:cubicBezTo>
                  <a:lnTo>
                    <a:pt x="1554" y="122"/>
                  </a:lnTo>
                  <a:lnTo>
                    <a:pt x="1554" y="122"/>
                  </a:lnTo>
                  <a:cubicBezTo>
                    <a:pt x="1527" y="172"/>
                    <a:pt x="1510" y="189"/>
                    <a:pt x="1498" y="189"/>
                  </a:cubicBezTo>
                  <a:cubicBezTo>
                    <a:pt x="1471" y="189"/>
                    <a:pt x="1472" y="96"/>
                    <a:pt x="1442" y="96"/>
                  </a:cubicBezTo>
                  <a:cubicBezTo>
                    <a:pt x="1433" y="96"/>
                    <a:pt x="1422" y="104"/>
                    <a:pt x="1405" y="127"/>
                  </a:cubicBezTo>
                  <a:lnTo>
                    <a:pt x="1416" y="88"/>
                  </a:lnTo>
                  <a:lnTo>
                    <a:pt x="1416" y="88"/>
                  </a:lnTo>
                  <a:cubicBezTo>
                    <a:pt x="1402" y="104"/>
                    <a:pt x="1390" y="120"/>
                    <a:pt x="1381" y="120"/>
                  </a:cubicBezTo>
                  <a:cubicBezTo>
                    <a:pt x="1375" y="120"/>
                    <a:pt x="1371" y="115"/>
                    <a:pt x="1368" y="101"/>
                  </a:cubicBezTo>
                  <a:cubicBezTo>
                    <a:pt x="1371" y="93"/>
                    <a:pt x="1371" y="82"/>
                    <a:pt x="1376" y="72"/>
                  </a:cubicBezTo>
                  <a:cubicBezTo>
                    <a:pt x="1364" y="19"/>
                    <a:pt x="1348" y="1"/>
                    <a:pt x="1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1746850" y="1138375"/>
              <a:ext cx="150" cy="15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3"/>
                  </a:moveTo>
                  <a:lnTo>
                    <a:pt x="5" y="6"/>
                  </a:lnTo>
                  <a:cubicBezTo>
                    <a:pt x="0" y="0"/>
                    <a:pt x="0" y="0"/>
                    <a:pt x="3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1732175" y="1153125"/>
              <a:ext cx="425" cy="225"/>
            </a:xfrm>
            <a:custGeom>
              <a:avLst/>
              <a:gdLst/>
              <a:ahLst/>
              <a:cxnLst/>
              <a:rect l="l" t="t" r="r" b="b"/>
              <a:pathLst>
                <a:path w="17" h="9" extrusionOk="0">
                  <a:moveTo>
                    <a:pt x="16" y="0"/>
                  </a:moveTo>
                  <a:cubicBezTo>
                    <a:pt x="0" y="0"/>
                    <a:pt x="5" y="5"/>
                    <a:pt x="0" y="8"/>
                  </a:cubicBezTo>
                  <a:cubicBezTo>
                    <a:pt x="5" y="5"/>
                    <a:pt x="11" y="3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1821400" y="1052325"/>
              <a:ext cx="1625" cy="1350"/>
            </a:xfrm>
            <a:custGeom>
              <a:avLst/>
              <a:gdLst/>
              <a:ahLst/>
              <a:cxnLst/>
              <a:rect l="l" t="t" r="r" b="b"/>
              <a:pathLst>
                <a:path w="65" h="54" extrusionOk="0">
                  <a:moveTo>
                    <a:pt x="19" y="0"/>
                  </a:moveTo>
                  <a:lnTo>
                    <a:pt x="1" y="19"/>
                  </a:lnTo>
                  <a:lnTo>
                    <a:pt x="65" y="5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1819875" y="1054775"/>
              <a:ext cx="7525" cy="3950"/>
            </a:xfrm>
            <a:custGeom>
              <a:avLst/>
              <a:gdLst/>
              <a:ahLst/>
              <a:cxnLst/>
              <a:rect l="l" t="t" r="r" b="b"/>
              <a:pathLst>
                <a:path w="301" h="158" extrusionOk="0">
                  <a:moveTo>
                    <a:pt x="94" y="0"/>
                  </a:moveTo>
                  <a:lnTo>
                    <a:pt x="94" y="0"/>
                  </a:lnTo>
                  <a:cubicBezTo>
                    <a:pt x="1" y="80"/>
                    <a:pt x="301" y="104"/>
                    <a:pt x="240" y="157"/>
                  </a:cubicBezTo>
                  <a:cubicBezTo>
                    <a:pt x="250" y="149"/>
                    <a:pt x="269" y="149"/>
                    <a:pt x="280" y="141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1824750" y="1059825"/>
              <a:ext cx="2725" cy="2400"/>
            </a:xfrm>
            <a:custGeom>
              <a:avLst/>
              <a:gdLst/>
              <a:ahLst/>
              <a:cxnLst/>
              <a:rect l="l" t="t" r="r" b="b"/>
              <a:pathLst>
                <a:path w="109" h="96" extrusionOk="0">
                  <a:moveTo>
                    <a:pt x="52" y="0"/>
                  </a:moveTo>
                  <a:cubicBezTo>
                    <a:pt x="47" y="0"/>
                    <a:pt x="40" y="1"/>
                    <a:pt x="31" y="3"/>
                  </a:cubicBezTo>
                  <a:cubicBezTo>
                    <a:pt x="0" y="63"/>
                    <a:pt x="64" y="82"/>
                    <a:pt x="98" y="93"/>
                  </a:cubicBezTo>
                  <a:lnTo>
                    <a:pt x="98" y="93"/>
                  </a:lnTo>
                  <a:cubicBezTo>
                    <a:pt x="58" y="73"/>
                    <a:pt x="103" y="0"/>
                    <a:pt x="52" y="0"/>
                  </a:cubicBezTo>
                  <a:close/>
                  <a:moveTo>
                    <a:pt x="98" y="93"/>
                  </a:moveTo>
                  <a:cubicBezTo>
                    <a:pt x="101" y="94"/>
                    <a:pt x="105" y="95"/>
                    <a:pt x="108" y="96"/>
                  </a:cubicBezTo>
                  <a:cubicBezTo>
                    <a:pt x="106" y="95"/>
                    <a:pt x="102" y="94"/>
                    <a:pt x="98" y="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818075" y="1184525"/>
              <a:ext cx="300" cy="475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2" y="0"/>
                  </a:moveTo>
                  <a:cubicBezTo>
                    <a:pt x="1" y="8"/>
                    <a:pt x="1" y="14"/>
                    <a:pt x="1" y="19"/>
                  </a:cubicBezTo>
                  <a:cubicBezTo>
                    <a:pt x="6" y="14"/>
                    <a:pt x="9" y="8"/>
                    <a:pt x="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1743000" y="1045925"/>
              <a:ext cx="250800" cy="255600"/>
            </a:xfrm>
            <a:custGeom>
              <a:avLst/>
              <a:gdLst/>
              <a:ahLst/>
              <a:cxnLst/>
              <a:rect l="l" t="t" r="r" b="b"/>
              <a:pathLst>
                <a:path w="10032" h="10224" extrusionOk="0">
                  <a:moveTo>
                    <a:pt x="8345" y="2192"/>
                  </a:moveTo>
                  <a:lnTo>
                    <a:pt x="8345" y="2192"/>
                  </a:lnTo>
                  <a:cubicBezTo>
                    <a:pt x="8349" y="2194"/>
                    <a:pt x="8351" y="2195"/>
                    <a:pt x="8354" y="2196"/>
                  </a:cubicBezTo>
                  <a:lnTo>
                    <a:pt x="8354" y="2196"/>
                  </a:lnTo>
                  <a:cubicBezTo>
                    <a:pt x="8351" y="2195"/>
                    <a:pt x="8348" y="2193"/>
                    <a:pt x="8345" y="2192"/>
                  </a:cubicBezTo>
                  <a:close/>
                  <a:moveTo>
                    <a:pt x="8186" y="2384"/>
                  </a:moveTo>
                  <a:cubicBezTo>
                    <a:pt x="8186" y="2386"/>
                    <a:pt x="8186" y="2389"/>
                    <a:pt x="8186" y="2392"/>
                  </a:cubicBezTo>
                  <a:lnTo>
                    <a:pt x="8186" y="2384"/>
                  </a:lnTo>
                  <a:cubicBezTo>
                    <a:pt x="8186" y="2384"/>
                    <a:pt x="8186" y="2384"/>
                    <a:pt x="8186" y="2384"/>
                  </a:cubicBezTo>
                  <a:close/>
                  <a:moveTo>
                    <a:pt x="8946" y="2721"/>
                  </a:moveTo>
                  <a:cubicBezTo>
                    <a:pt x="8952" y="2728"/>
                    <a:pt x="8959" y="2732"/>
                    <a:pt x="8966" y="2733"/>
                  </a:cubicBezTo>
                  <a:lnTo>
                    <a:pt x="8966" y="2733"/>
                  </a:lnTo>
                  <a:lnTo>
                    <a:pt x="8946" y="2721"/>
                  </a:lnTo>
                  <a:close/>
                  <a:moveTo>
                    <a:pt x="3843" y="4489"/>
                  </a:moveTo>
                  <a:cubicBezTo>
                    <a:pt x="3843" y="4489"/>
                    <a:pt x="3843" y="4490"/>
                    <a:pt x="3843" y="4490"/>
                  </a:cubicBezTo>
                  <a:cubicBezTo>
                    <a:pt x="3843" y="4490"/>
                    <a:pt x="3843" y="4489"/>
                    <a:pt x="3843" y="4489"/>
                  </a:cubicBezTo>
                  <a:close/>
                  <a:moveTo>
                    <a:pt x="3688" y="1"/>
                  </a:moveTo>
                  <a:cubicBezTo>
                    <a:pt x="3642" y="1"/>
                    <a:pt x="3600" y="17"/>
                    <a:pt x="3594" y="65"/>
                  </a:cubicBezTo>
                  <a:cubicBezTo>
                    <a:pt x="3548" y="166"/>
                    <a:pt x="3458" y="235"/>
                    <a:pt x="3535" y="344"/>
                  </a:cubicBezTo>
                  <a:lnTo>
                    <a:pt x="3578" y="275"/>
                  </a:lnTo>
                  <a:cubicBezTo>
                    <a:pt x="3588" y="360"/>
                    <a:pt x="3591" y="320"/>
                    <a:pt x="3586" y="381"/>
                  </a:cubicBezTo>
                  <a:cubicBezTo>
                    <a:pt x="3713" y="432"/>
                    <a:pt x="3697" y="543"/>
                    <a:pt x="3772" y="617"/>
                  </a:cubicBezTo>
                  <a:cubicBezTo>
                    <a:pt x="3772" y="615"/>
                    <a:pt x="3772" y="615"/>
                    <a:pt x="3774" y="609"/>
                  </a:cubicBezTo>
                  <a:cubicBezTo>
                    <a:pt x="3800" y="590"/>
                    <a:pt x="3824" y="583"/>
                    <a:pt x="3847" y="583"/>
                  </a:cubicBezTo>
                  <a:cubicBezTo>
                    <a:pt x="3904" y="583"/>
                    <a:pt x="3948" y="632"/>
                    <a:pt x="3979" y="655"/>
                  </a:cubicBezTo>
                  <a:lnTo>
                    <a:pt x="3984" y="702"/>
                  </a:lnTo>
                  <a:cubicBezTo>
                    <a:pt x="3984" y="721"/>
                    <a:pt x="3991" y="728"/>
                    <a:pt x="4003" y="728"/>
                  </a:cubicBezTo>
                  <a:cubicBezTo>
                    <a:pt x="4036" y="728"/>
                    <a:pt x="4100" y="676"/>
                    <a:pt x="4114" y="676"/>
                  </a:cubicBezTo>
                  <a:cubicBezTo>
                    <a:pt x="4121" y="676"/>
                    <a:pt x="4117" y="687"/>
                    <a:pt x="4093" y="721"/>
                  </a:cubicBezTo>
                  <a:cubicBezTo>
                    <a:pt x="4359" y="779"/>
                    <a:pt x="4643" y="907"/>
                    <a:pt x="4916" y="1045"/>
                  </a:cubicBezTo>
                  <a:cubicBezTo>
                    <a:pt x="4926" y="1043"/>
                    <a:pt x="4935" y="1042"/>
                    <a:pt x="4944" y="1042"/>
                  </a:cubicBezTo>
                  <a:cubicBezTo>
                    <a:pt x="4984" y="1042"/>
                    <a:pt x="5012" y="1063"/>
                    <a:pt x="5036" y="1063"/>
                  </a:cubicBezTo>
                  <a:cubicBezTo>
                    <a:pt x="5053" y="1063"/>
                    <a:pt x="5069" y="1051"/>
                    <a:pt x="5086" y="1011"/>
                  </a:cubicBezTo>
                  <a:lnTo>
                    <a:pt x="5086" y="1011"/>
                  </a:lnTo>
                  <a:cubicBezTo>
                    <a:pt x="5073" y="1064"/>
                    <a:pt x="5065" y="1103"/>
                    <a:pt x="5060" y="1130"/>
                  </a:cubicBezTo>
                  <a:cubicBezTo>
                    <a:pt x="5028" y="1181"/>
                    <a:pt x="5020" y="1196"/>
                    <a:pt x="5023" y="1212"/>
                  </a:cubicBezTo>
                  <a:cubicBezTo>
                    <a:pt x="5012" y="1210"/>
                    <a:pt x="4996" y="1212"/>
                    <a:pt x="5001" y="1207"/>
                  </a:cubicBezTo>
                  <a:lnTo>
                    <a:pt x="5001" y="1207"/>
                  </a:lnTo>
                  <a:cubicBezTo>
                    <a:pt x="4839" y="1353"/>
                    <a:pt x="5166" y="1390"/>
                    <a:pt x="4967" y="1550"/>
                  </a:cubicBezTo>
                  <a:cubicBezTo>
                    <a:pt x="5116" y="1568"/>
                    <a:pt x="4932" y="1837"/>
                    <a:pt x="5110" y="1919"/>
                  </a:cubicBezTo>
                  <a:cubicBezTo>
                    <a:pt x="5086" y="1935"/>
                    <a:pt x="5064" y="1943"/>
                    <a:pt x="5043" y="1943"/>
                  </a:cubicBezTo>
                  <a:cubicBezTo>
                    <a:pt x="5036" y="1943"/>
                    <a:pt x="5029" y="1942"/>
                    <a:pt x="5023" y="1940"/>
                  </a:cubicBezTo>
                  <a:lnTo>
                    <a:pt x="5023" y="1940"/>
                  </a:lnTo>
                  <a:cubicBezTo>
                    <a:pt x="5031" y="2224"/>
                    <a:pt x="4993" y="2538"/>
                    <a:pt x="4996" y="2777"/>
                  </a:cubicBezTo>
                  <a:cubicBezTo>
                    <a:pt x="5131" y="2979"/>
                    <a:pt x="4959" y="3265"/>
                    <a:pt x="5142" y="3446"/>
                  </a:cubicBezTo>
                  <a:cubicBezTo>
                    <a:pt x="5126" y="3608"/>
                    <a:pt x="5078" y="3903"/>
                    <a:pt x="5102" y="4163"/>
                  </a:cubicBezTo>
                  <a:cubicBezTo>
                    <a:pt x="5155" y="4208"/>
                    <a:pt x="5240" y="4256"/>
                    <a:pt x="5283" y="4269"/>
                  </a:cubicBezTo>
                  <a:lnTo>
                    <a:pt x="5262" y="4275"/>
                  </a:lnTo>
                  <a:cubicBezTo>
                    <a:pt x="5288" y="4296"/>
                    <a:pt x="5315" y="4320"/>
                    <a:pt x="5344" y="4341"/>
                  </a:cubicBezTo>
                  <a:cubicBezTo>
                    <a:pt x="5368" y="4362"/>
                    <a:pt x="5386" y="4381"/>
                    <a:pt x="5405" y="4397"/>
                  </a:cubicBezTo>
                  <a:cubicBezTo>
                    <a:pt x="5408" y="4413"/>
                    <a:pt x="5437" y="4418"/>
                    <a:pt x="5463" y="4424"/>
                  </a:cubicBezTo>
                  <a:cubicBezTo>
                    <a:pt x="5482" y="4425"/>
                    <a:pt x="5500" y="4427"/>
                    <a:pt x="5518" y="4427"/>
                  </a:cubicBezTo>
                  <a:cubicBezTo>
                    <a:pt x="5525" y="4427"/>
                    <a:pt x="5533" y="4427"/>
                    <a:pt x="5540" y="4426"/>
                  </a:cubicBezTo>
                  <a:cubicBezTo>
                    <a:pt x="5588" y="4424"/>
                    <a:pt x="5633" y="4405"/>
                    <a:pt x="5673" y="4362"/>
                  </a:cubicBezTo>
                  <a:cubicBezTo>
                    <a:pt x="5687" y="4455"/>
                    <a:pt x="5710" y="4514"/>
                    <a:pt x="5740" y="4556"/>
                  </a:cubicBezTo>
                  <a:cubicBezTo>
                    <a:pt x="5801" y="4527"/>
                    <a:pt x="5872" y="4469"/>
                    <a:pt x="5952" y="4434"/>
                  </a:cubicBezTo>
                  <a:cubicBezTo>
                    <a:pt x="6058" y="4285"/>
                    <a:pt x="6220" y="4121"/>
                    <a:pt x="6372" y="3967"/>
                  </a:cubicBezTo>
                  <a:cubicBezTo>
                    <a:pt x="6457" y="3871"/>
                    <a:pt x="6550" y="3770"/>
                    <a:pt x="6611" y="3667"/>
                  </a:cubicBezTo>
                  <a:cubicBezTo>
                    <a:pt x="6618" y="3670"/>
                    <a:pt x="6624" y="3671"/>
                    <a:pt x="6631" y="3671"/>
                  </a:cubicBezTo>
                  <a:cubicBezTo>
                    <a:pt x="6685" y="3671"/>
                    <a:pt x="6723" y="3571"/>
                    <a:pt x="6777" y="3571"/>
                  </a:cubicBezTo>
                  <a:cubicBezTo>
                    <a:pt x="6790" y="3571"/>
                    <a:pt x="6803" y="3576"/>
                    <a:pt x="6818" y="3590"/>
                  </a:cubicBezTo>
                  <a:cubicBezTo>
                    <a:pt x="6985" y="3287"/>
                    <a:pt x="7232" y="3016"/>
                    <a:pt x="7517" y="2774"/>
                  </a:cubicBezTo>
                  <a:cubicBezTo>
                    <a:pt x="7660" y="2655"/>
                    <a:pt x="7811" y="2543"/>
                    <a:pt x="7965" y="2437"/>
                  </a:cubicBezTo>
                  <a:cubicBezTo>
                    <a:pt x="8069" y="2363"/>
                    <a:pt x="8120" y="2338"/>
                    <a:pt x="8147" y="2338"/>
                  </a:cubicBezTo>
                  <a:cubicBezTo>
                    <a:pt x="8172" y="2338"/>
                    <a:pt x="8177" y="2360"/>
                    <a:pt x="8186" y="2384"/>
                  </a:cubicBezTo>
                  <a:lnTo>
                    <a:pt x="8186" y="2384"/>
                  </a:lnTo>
                  <a:cubicBezTo>
                    <a:pt x="8187" y="2311"/>
                    <a:pt x="8241" y="2192"/>
                    <a:pt x="8369" y="2174"/>
                  </a:cubicBezTo>
                  <a:lnTo>
                    <a:pt x="8369" y="2174"/>
                  </a:lnTo>
                  <a:cubicBezTo>
                    <a:pt x="8371" y="2184"/>
                    <a:pt x="8367" y="2196"/>
                    <a:pt x="8356" y="2196"/>
                  </a:cubicBezTo>
                  <a:cubicBezTo>
                    <a:pt x="8356" y="2196"/>
                    <a:pt x="8355" y="2196"/>
                    <a:pt x="8354" y="2196"/>
                  </a:cubicBezTo>
                  <a:lnTo>
                    <a:pt x="8354" y="2196"/>
                  </a:lnTo>
                  <a:cubicBezTo>
                    <a:pt x="8470" y="2242"/>
                    <a:pt x="8523" y="2390"/>
                    <a:pt x="8640" y="2432"/>
                  </a:cubicBezTo>
                  <a:cubicBezTo>
                    <a:pt x="8635" y="2442"/>
                    <a:pt x="8621" y="2450"/>
                    <a:pt x="8603" y="2453"/>
                  </a:cubicBezTo>
                  <a:cubicBezTo>
                    <a:pt x="8729" y="2466"/>
                    <a:pt x="8773" y="2639"/>
                    <a:pt x="8929" y="2639"/>
                  </a:cubicBezTo>
                  <a:cubicBezTo>
                    <a:pt x="8934" y="2639"/>
                    <a:pt x="8938" y="2639"/>
                    <a:pt x="8943" y="2639"/>
                  </a:cubicBezTo>
                  <a:lnTo>
                    <a:pt x="8943" y="2639"/>
                  </a:lnTo>
                  <a:lnTo>
                    <a:pt x="8935" y="2671"/>
                  </a:lnTo>
                  <a:lnTo>
                    <a:pt x="9033" y="2676"/>
                  </a:lnTo>
                  <a:cubicBezTo>
                    <a:pt x="9017" y="2700"/>
                    <a:pt x="8995" y="2733"/>
                    <a:pt x="8970" y="2733"/>
                  </a:cubicBezTo>
                  <a:cubicBezTo>
                    <a:pt x="8969" y="2733"/>
                    <a:pt x="8968" y="2733"/>
                    <a:pt x="8966" y="2733"/>
                  </a:cubicBezTo>
                  <a:lnTo>
                    <a:pt x="8966" y="2733"/>
                  </a:lnTo>
                  <a:lnTo>
                    <a:pt x="9123" y="2822"/>
                  </a:lnTo>
                  <a:lnTo>
                    <a:pt x="9240" y="2886"/>
                  </a:lnTo>
                  <a:cubicBezTo>
                    <a:pt x="9272" y="2899"/>
                    <a:pt x="9304" y="2912"/>
                    <a:pt x="9341" y="2926"/>
                  </a:cubicBezTo>
                  <a:lnTo>
                    <a:pt x="9370" y="2936"/>
                  </a:lnTo>
                  <a:lnTo>
                    <a:pt x="9357" y="2955"/>
                  </a:lnTo>
                  <a:lnTo>
                    <a:pt x="9325" y="2997"/>
                  </a:lnTo>
                  <a:lnTo>
                    <a:pt x="9288" y="3048"/>
                  </a:lnTo>
                  <a:lnTo>
                    <a:pt x="9264" y="3077"/>
                  </a:lnTo>
                  <a:lnTo>
                    <a:pt x="9193" y="3146"/>
                  </a:lnTo>
                  <a:cubicBezTo>
                    <a:pt x="8786" y="3531"/>
                    <a:pt x="8372" y="3919"/>
                    <a:pt x="7923" y="4256"/>
                  </a:cubicBezTo>
                  <a:lnTo>
                    <a:pt x="7934" y="4203"/>
                  </a:lnTo>
                  <a:lnTo>
                    <a:pt x="7803" y="4389"/>
                  </a:lnTo>
                  <a:cubicBezTo>
                    <a:pt x="7790" y="4373"/>
                    <a:pt x="7793" y="4360"/>
                    <a:pt x="7795" y="4347"/>
                  </a:cubicBezTo>
                  <a:lnTo>
                    <a:pt x="7795" y="4347"/>
                  </a:lnTo>
                  <a:cubicBezTo>
                    <a:pt x="7540" y="4471"/>
                    <a:pt x="7378" y="4732"/>
                    <a:pt x="7158" y="4888"/>
                  </a:cubicBezTo>
                  <a:cubicBezTo>
                    <a:pt x="7148" y="4876"/>
                    <a:pt x="7154" y="4826"/>
                    <a:pt x="7121" y="4826"/>
                  </a:cubicBezTo>
                  <a:cubicBezTo>
                    <a:pt x="7118" y="4826"/>
                    <a:pt x="7116" y="4827"/>
                    <a:pt x="7113" y="4827"/>
                  </a:cubicBezTo>
                  <a:cubicBezTo>
                    <a:pt x="7020" y="5034"/>
                    <a:pt x="6778" y="4926"/>
                    <a:pt x="6831" y="5154"/>
                  </a:cubicBezTo>
                  <a:cubicBezTo>
                    <a:pt x="6818" y="5151"/>
                    <a:pt x="6784" y="5119"/>
                    <a:pt x="6789" y="5093"/>
                  </a:cubicBezTo>
                  <a:lnTo>
                    <a:pt x="6789" y="5093"/>
                  </a:lnTo>
                  <a:cubicBezTo>
                    <a:pt x="6396" y="5497"/>
                    <a:pt x="5947" y="5855"/>
                    <a:pt x="5493" y="6190"/>
                  </a:cubicBezTo>
                  <a:cubicBezTo>
                    <a:pt x="5256" y="6639"/>
                    <a:pt x="4741" y="6843"/>
                    <a:pt x="4478" y="7284"/>
                  </a:cubicBezTo>
                  <a:lnTo>
                    <a:pt x="4454" y="7255"/>
                  </a:lnTo>
                  <a:cubicBezTo>
                    <a:pt x="4074" y="7773"/>
                    <a:pt x="3487" y="8123"/>
                    <a:pt x="3049" y="8615"/>
                  </a:cubicBezTo>
                  <a:cubicBezTo>
                    <a:pt x="2847" y="8798"/>
                    <a:pt x="2754" y="8963"/>
                    <a:pt x="2574" y="9167"/>
                  </a:cubicBezTo>
                  <a:lnTo>
                    <a:pt x="2534" y="9141"/>
                  </a:lnTo>
                  <a:cubicBezTo>
                    <a:pt x="2489" y="9255"/>
                    <a:pt x="2417" y="9348"/>
                    <a:pt x="2337" y="9438"/>
                  </a:cubicBezTo>
                  <a:cubicBezTo>
                    <a:pt x="2260" y="9523"/>
                    <a:pt x="2157" y="9616"/>
                    <a:pt x="2082" y="9672"/>
                  </a:cubicBezTo>
                  <a:lnTo>
                    <a:pt x="1976" y="9754"/>
                  </a:lnTo>
                  <a:cubicBezTo>
                    <a:pt x="1934" y="9736"/>
                    <a:pt x="1891" y="9706"/>
                    <a:pt x="1851" y="9690"/>
                  </a:cubicBezTo>
                  <a:cubicBezTo>
                    <a:pt x="1780" y="9659"/>
                    <a:pt x="1649" y="9619"/>
                    <a:pt x="1525" y="9619"/>
                  </a:cubicBezTo>
                  <a:lnTo>
                    <a:pt x="1578" y="9571"/>
                  </a:lnTo>
                  <a:lnTo>
                    <a:pt x="1578" y="9571"/>
                  </a:lnTo>
                  <a:cubicBezTo>
                    <a:pt x="1563" y="9580"/>
                    <a:pt x="1547" y="9583"/>
                    <a:pt x="1531" y="9583"/>
                  </a:cubicBezTo>
                  <a:cubicBezTo>
                    <a:pt x="1468" y="9583"/>
                    <a:pt x="1399" y="9527"/>
                    <a:pt x="1348" y="9527"/>
                  </a:cubicBezTo>
                  <a:cubicBezTo>
                    <a:pt x="1320" y="9527"/>
                    <a:pt x="1298" y="9543"/>
                    <a:pt x="1286" y="9595"/>
                  </a:cubicBezTo>
                  <a:lnTo>
                    <a:pt x="1230" y="9512"/>
                  </a:lnTo>
                  <a:cubicBezTo>
                    <a:pt x="1195" y="9520"/>
                    <a:pt x="1162" y="9524"/>
                    <a:pt x="1131" y="9524"/>
                  </a:cubicBezTo>
                  <a:cubicBezTo>
                    <a:pt x="990" y="9524"/>
                    <a:pt x="881" y="9452"/>
                    <a:pt x="770" y="9372"/>
                  </a:cubicBezTo>
                  <a:cubicBezTo>
                    <a:pt x="707" y="9324"/>
                    <a:pt x="656" y="9281"/>
                    <a:pt x="590" y="9244"/>
                  </a:cubicBezTo>
                  <a:cubicBezTo>
                    <a:pt x="558" y="9226"/>
                    <a:pt x="521" y="9210"/>
                    <a:pt x="470" y="9196"/>
                  </a:cubicBezTo>
                  <a:cubicBezTo>
                    <a:pt x="465" y="9194"/>
                    <a:pt x="457" y="9191"/>
                    <a:pt x="454" y="9188"/>
                  </a:cubicBezTo>
                  <a:lnTo>
                    <a:pt x="460" y="9178"/>
                  </a:lnTo>
                  <a:lnTo>
                    <a:pt x="470" y="9154"/>
                  </a:lnTo>
                  <a:cubicBezTo>
                    <a:pt x="478" y="9138"/>
                    <a:pt x="483" y="9119"/>
                    <a:pt x="486" y="9101"/>
                  </a:cubicBezTo>
                  <a:cubicBezTo>
                    <a:pt x="499" y="9106"/>
                    <a:pt x="513" y="9111"/>
                    <a:pt x="529" y="9114"/>
                  </a:cubicBezTo>
                  <a:cubicBezTo>
                    <a:pt x="544" y="9048"/>
                    <a:pt x="608" y="8933"/>
                    <a:pt x="696" y="8886"/>
                  </a:cubicBezTo>
                  <a:cubicBezTo>
                    <a:pt x="696" y="8896"/>
                    <a:pt x="709" y="8896"/>
                    <a:pt x="707" y="8918"/>
                  </a:cubicBezTo>
                  <a:cubicBezTo>
                    <a:pt x="1025" y="8790"/>
                    <a:pt x="1134" y="8370"/>
                    <a:pt x="1349" y="8105"/>
                  </a:cubicBezTo>
                  <a:lnTo>
                    <a:pt x="1384" y="8184"/>
                  </a:lnTo>
                  <a:cubicBezTo>
                    <a:pt x="1418" y="7996"/>
                    <a:pt x="1673" y="7799"/>
                    <a:pt x="1777" y="7600"/>
                  </a:cubicBezTo>
                  <a:lnTo>
                    <a:pt x="1798" y="7632"/>
                  </a:lnTo>
                  <a:lnTo>
                    <a:pt x="1825" y="7512"/>
                  </a:lnTo>
                  <a:lnTo>
                    <a:pt x="1886" y="7552"/>
                  </a:lnTo>
                  <a:cubicBezTo>
                    <a:pt x="2064" y="7327"/>
                    <a:pt x="2181" y="7072"/>
                    <a:pt x="2345" y="6843"/>
                  </a:cubicBezTo>
                  <a:lnTo>
                    <a:pt x="2388" y="6894"/>
                  </a:lnTo>
                  <a:cubicBezTo>
                    <a:pt x="2457" y="6615"/>
                    <a:pt x="2730" y="6453"/>
                    <a:pt x="2863" y="6206"/>
                  </a:cubicBezTo>
                  <a:lnTo>
                    <a:pt x="2871" y="6235"/>
                  </a:lnTo>
                  <a:cubicBezTo>
                    <a:pt x="3100" y="5967"/>
                    <a:pt x="3296" y="5693"/>
                    <a:pt x="3493" y="5417"/>
                  </a:cubicBezTo>
                  <a:cubicBezTo>
                    <a:pt x="3710" y="5143"/>
                    <a:pt x="3811" y="4801"/>
                    <a:pt x="3814" y="4461"/>
                  </a:cubicBezTo>
                  <a:cubicBezTo>
                    <a:pt x="3819" y="4471"/>
                    <a:pt x="3837" y="4476"/>
                    <a:pt x="3843" y="4489"/>
                  </a:cubicBezTo>
                  <a:lnTo>
                    <a:pt x="3843" y="4489"/>
                  </a:lnTo>
                  <a:cubicBezTo>
                    <a:pt x="3827" y="4452"/>
                    <a:pt x="3788" y="4413"/>
                    <a:pt x="3795" y="4378"/>
                  </a:cubicBezTo>
                  <a:cubicBezTo>
                    <a:pt x="3798" y="4377"/>
                    <a:pt x="3801" y="4376"/>
                    <a:pt x="3803" y="4376"/>
                  </a:cubicBezTo>
                  <a:cubicBezTo>
                    <a:pt x="3816" y="4376"/>
                    <a:pt x="3826" y="4391"/>
                    <a:pt x="3830" y="4402"/>
                  </a:cubicBezTo>
                  <a:cubicBezTo>
                    <a:pt x="3952" y="4259"/>
                    <a:pt x="3764" y="3975"/>
                    <a:pt x="3838" y="3882"/>
                  </a:cubicBezTo>
                  <a:cubicBezTo>
                    <a:pt x="3829" y="3855"/>
                    <a:pt x="3805" y="3839"/>
                    <a:pt x="3781" y="3839"/>
                  </a:cubicBezTo>
                  <a:cubicBezTo>
                    <a:pt x="3768" y="3839"/>
                    <a:pt x="3756" y="3844"/>
                    <a:pt x="3745" y="3852"/>
                  </a:cubicBezTo>
                  <a:cubicBezTo>
                    <a:pt x="3671" y="3313"/>
                    <a:pt x="3602" y="2729"/>
                    <a:pt x="3469" y="2182"/>
                  </a:cubicBezTo>
                  <a:cubicBezTo>
                    <a:pt x="3480" y="2158"/>
                    <a:pt x="3502" y="2149"/>
                    <a:pt x="3535" y="2149"/>
                  </a:cubicBezTo>
                  <a:cubicBezTo>
                    <a:pt x="3539" y="2149"/>
                    <a:pt x="3544" y="2150"/>
                    <a:pt x="3548" y="2150"/>
                  </a:cubicBezTo>
                  <a:cubicBezTo>
                    <a:pt x="3333" y="1693"/>
                    <a:pt x="3360" y="1188"/>
                    <a:pt x="3347" y="700"/>
                  </a:cubicBezTo>
                  <a:cubicBezTo>
                    <a:pt x="3341" y="698"/>
                    <a:pt x="3337" y="697"/>
                    <a:pt x="3333" y="697"/>
                  </a:cubicBezTo>
                  <a:cubicBezTo>
                    <a:pt x="3308" y="697"/>
                    <a:pt x="3300" y="724"/>
                    <a:pt x="3280" y="724"/>
                  </a:cubicBezTo>
                  <a:cubicBezTo>
                    <a:pt x="3272" y="724"/>
                    <a:pt x="3263" y="721"/>
                    <a:pt x="3251" y="710"/>
                  </a:cubicBezTo>
                  <a:lnTo>
                    <a:pt x="3251" y="710"/>
                  </a:lnTo>
                  <a:cubicBezTo>
                    <a:pt x="3206" y="872"/>
                    <a:pt x="3386" y="984"/>
                    <a:pt x="3315" y="1135"/>
                  </a:cubicBezTo>
                  <a:lnTo>
                    <a:pt x="3270" y="1122"/>
                  </a:lnTo>
                  <a:lnTo>
                    <a:pt x="3270" y="1122"/>
                  </a:lnTo>
                  <a:cubicBezTo>
                    <a:pt x="3251" y="1228"/>
                    <a:pt x="3384" y="1130"/>
                    <a:pt x="3336" y="1244"/>
                  </a:cubicBezTo>
                  <a:cubicBezTo>
                    <a:pt x="3325" y="1259"/>
                    <a:pt x="3314" y="1264"/>
                    <a:pt x="3306" y="1264"/>
                  </a:cubicBezTo>
                  <a:cubicBezTo>
                    <a:pt x="3292" y="1264"/>
                    <a:pt x="3283" y="1253"/>
                    <a:pt x="3278" y="1253"/>
                  </a:cubicBezTo>
                  <a:cubicBezTo>
                    <a:pt x="3276" y="1253"/>
                    <a:pt x="3275" y="1254"/>
                    <a:pt x="3275" y="1258"/>
                  </a:cubicBezTo>
                  <a:cubicBezTo>
                    <a:pt x="3312" y="1475"/>
                    <a:pt x="3293" y="1709"/>
                    <a:pt x="3418" y="1903"/>
                  </a:cubicBezTo>
                  <a:cubicBezTo>
                    <a:pt x="3325" y="1964"/>
                    <a:pt x="3434" y="2139"/>
                    <a:pt x="3349" y="2230"/>
                  </a:cubicBezTo>
                  <a:cubicBezTo>
                    <a:pt x="3392" y="2283"/>
                    <a:pt x="3389" y="2341"/>
                    <a:pt x="3453" y="2357"/>
                  </a:cubicBezTo>
                  <a:cubicBezTo>
                    <a:pt x="3461" y="2742"/>
                    <a:pt x="3503" y="3130"/>
                    <a:pt x="3554" y="3518"/>
                  </a:cubicBezTo>
                  <a:cubicBezTo>
                    <a:pt x="3604" y="3906"/>
                    <a:pt x="3671" y="4280"/>
                    <a:pt x="3596" y="4615"/>
                  </a:cubicBezTo>
                  <a:cubicBezTo>
                    <a:pt x="3655" y="4790"/>
                    <a:pt x="3578" y="4973"/>
                    <a:pt x="3450" y="5106"/>
                  </a:cubicBezTo>
                  <a:cubicBezTo>
                    <a:pt x="3392" y="5170"/>
                    <a:pt x="3309" y="5239"/>
                    <a:pt x="3230" y="5319"/>
                  </a:cubicBezTo>
                  <a:cubicBezTo>
                    <a:pt x="3150" y="5396"/>
                    <a:pt x="3078" y="5481"/>
                    <a:pt x="3020" y="5574"/>
                  </a:cubicBezTo>
                  <a:cubicBezTo>
                    <a:pt x="3012" y="5574"/>
                    <a:pt x="3007" y="5568"/>
                    <a:pt x="3004" y="5563"/>
                  </a:cubicBezTo>
                  <a:cubicBezTo>
                    <a:pt x="2948" y="5701"/>
                    <a:pt x="2834" y="5879"/>
                    <a:pt x="2709" y="5999"/>
                  </a:cubicBezTo>
                  <a:lnTo>
                    <a:pt x="2680" y="6161"/>
                  </a:lnTo>
                  <a:cubicBezTo>
                    <a:pt x="1912" y="6867"/>
                    <a:pt x="1384" y="7783"/>
                    <a:pt x="677" y="8543"/>
                  </a:cubicBezTo>
                  <a:cubicBezTo>
                    <a:pt x="534" y="8702"/>
                    <a:pt x="393" y="8859"/>
                    <a:pt x="255" y="9016"/>
                  </a:cubicBezTo>
                  <a:cubicBezTo>
                    <a:pt x="175" y="9103"/>
                    <a:pt x="96" y="9191"/>
                    <a:pt x="16" y="9279"/>
                  </a:cubicBezTo>
                  <a:cubicBezTo>
                    <a:pt x="13" y="9284"/>
                    <a:pt x="0" y="9292"/>
                    <a:pt x="5" y="9295"/>
                  </a:cubicBezTo>
                  <a:lnTo>
                    <a:pt x="24" y="9305"/>
                  </a:lnTo>
                  <a:lnTo>
                    <a:pt x="61" y="9321"/>
                  </a:lnTo>
                  <a:lnTo>
                    <a:pt x="135" y="9358"/>
                  </a:lnTo>
                  <a:lnTo>
                    <a:pt x="290" y="9430"/>
                  </a:lnTo>
                  <a:cubicBezTo>
                    <a:pt x="616" y="9584"/>
                    <a:pt x="938" y="9736"/>
                    <a:pt x="1259" y="9884"/>
                  </a:cubicBezTo>
                  <a:lnTo>
                    <a:pt x="1450" y="9969"/>
                  </a:lnTo>
                  <a:lnTo>
                    <a:pt x="1668" y="10060"/>
                  </a:lnTo>
                  <a:lnTo>
                    <a:pt x="1989" y="10190"/>
                  </a:lnTo>
                  <a:lnTo>
                    <a:pt x="2069" y="10222"/>
                  </a:lnTo>
                  <a:cubicBezTo>
                    <a:pt x="2072" y="10223"/>
                    <a:pt x="2074" y="10223"/>
                    <a:pt x="2077" y="10223"/>
                  </a:cubicBezTo>
                  <a:cubicBezTo>
                    <a:pt x="2098" y="10223"/>
                    <a:pt x="2111" y="10183"/>
                    <a:pt x="2130" y="10169"/>
                  </a:cubicBezTo>
                  <a:lnTo>
                    <a:pt x="2242" y="10028"/>
                  </a:lnTo>
                  <a:lnTo>
                    <a:pt x="2348" y="9887"/>
                  </a:lnTo>
                  <a:lnTo>
                    <a:pt x="2401" y="9818"/>
                  </a:lnTo>
                  <a:lnTo>
                    <a:pt x="2433" y="9773"/>
                  </a:lnTo>
                  <a:lnTo>
                    <a:pt x="2547" y="9600"/>
                  </a:lnTo>
                  <a:cubicBezTo>
                    <a:pt x="2622" y="9481"/>
                    <a:pt x="2701" y="9361"/>
                    <a:pt x="2773" y="9236"/>
                  </a:cubicBezTo>
                  <a:cubicBezTo>
                    <a:pt x="2786" y="9250"/>
                    <a:pt x="2799" y="9250"/>
                    <a:pt x="2786" y="9276"/>
                  </a:cubicBezTo>
                  <a:cubicBezTo>
                    <a:pt x="2977" y="9003"/>
                    <a:pt x="3240" y="8841"/>
                    <a:pt x="3429" y="8588"/>
                  </a:cubicBezTo>
                  <a:lnTo>
                    <a:pt x="3440" y="8601"/>
                  </a:lnTo>
                  <a:cubicBezTo>
                    <a:pt x="3880" y="7945"/>
                    <a:pt x="4621" y="7512"/>
                    <a:pt x="5078" y="6902"/>
                  </a:cubicBezTo>
                  <a:cubicBezTo>
                    <a:pt x="5780" y="6320"/>
                    <a:pt x="6571" y="5661"/>
                    <a:pt x="7296" y="5021"/>
                  </a:cubicBezTo>
                  <a:lnTo>
                    <a:pt x="7317" y="5053"/>
                  </a:lnTo>
                  <a:cubicBezTo>
                    <a:pt x="7872" y="4511"/>
                    <a:pt x="8582" y="4200"/>
                    <a:pt x="9145" y="3667"/>
                  </a:cubicBezTo>
                  <a:cubicBezTo>
                    <a:pt x="9227" y="3611"/>
                    <a:pt x="9307" y="3552"/>
                    <a:pt x="9386" y="3489"/>
                  </a:cubicBezTo>
                  <a:lnTo>
                    <a:pt x="9501" y="3390"/>
                  </a:lnTo>
                  <a:lnTo>
                    <a:pt x="9639" y="3263"/>
                  </a:lnTo>
                  <a:cubicBezTo>
                    <a:pt x="9732" y="3178"/>
                    <a:pt x="9817" y="3093"/>
                    <a:pt x="9894" y="3013"/>
                  </a:cubicBezTo>
                  <a:lnTo>
                    <a:pt x="10005" y="2899"/>
                  </a:lnTo>
                  <a:lnTo>
                    <a:pt x="10032" y="2870"/>
                  </a:lnTo>
                  <a:cubicBezTo>
                    <a:pt x="10032" y="2862"/>
                    <a:pt x="10005" y="2856"/>
                    <a:pt x="9995" y="2851"/>
                  </a:cubicBezTo>
                  <a:lnTo>
                    <a:pt x="9902" y="2811"/>
                  </a:lnTo>
                  <a:cubicBezTo>
                    <a:pt x="9663" y="2708"/>
                    <a:pt x="9466" y="2628"/>
                    <a:pt x="9283" y="2543"/>
                  </a:cubicBezTo>
                  <a:cubicBezTo>
                    <a:pt x="9100" y="2455"/>
                    <a:pt x="8924" y="2357"/>
                    <a:pt x="8762" y="2238"/>
                  </a:cubicBezTo>
                  <a:cubicBezTo>
                    <a:pt x="8675" y="2139"/>
                    <a:pt x="8560" y="2068"/>
                    <a:pt x="8436" y="2007"/>
                  </a:cubicBezTo>
                  <a:cubicBezTo>
                    <a:pt x="8372" y="1977"/>
                    <a:pt x="8295" y="1945"/>
                    <a:pt x="8228" y="1922"/>
                  </a:cubicBezTo>
                  <a:lnTo>
                    <a:pt x="8130" y="1887"/>
                  </a:lnTo>
                  <a:cubicBezTo>
                    <a:pt x="8101" y="1898"/>
                    <a:pt x="8077" y="1945"/>
                    <a:pt x="8053" y="1972"/>
                  </a:cubicBezTo>
                  <a:cubicBezTo>
                    <a:pt x="7880" y="2198"/>
                    <a:pt x="7705" y="2424"/>
                    <a:pt x="7471" y="2509"/>
                  </a:cubicBezTo>
                  <a:cubicBezTo>
                    <a:pt x="7113" y="2681"/>
                    <a:pt x="6807" y="2904"/>
                    <a:pt x="6534" y="3159"/>
                  </a:cubicBezTo>
                  <a:cubicBezTo>
                    <a:pt x="6396" y="3289"/>
                    <a:pt x="6266" y="3425"/>
                    <a:pt x="6141" y="3566"/>
                  </a:cubicBezTo>
                  <a:cubicBezTo>
                    <a:pt x="6072" y="3643"/>
                    <a:pt x="6029" y="3696"/>
                    <a:pt x="5976" y="3762"/>
                  </a:cubicBezTo>
                  <a:lnTo>
                    <a:pt x="5793" y="3988"/>
                  </a:lnTo>
                  <a:cubicBezTo>
                    <a:pt x="5734" y="4062"/>
                    <a:pt x="5665" y="4145"/>
                    <a:pt x="5602" y="4206"/>
                  </a:cubicBezTo>
                  <a:cubicBezTo>
                    <a:pt x="5570" y="4238"/>
                    <a:pt x="5538" y="4267"/>
                    <a:pt x="5509" y="4293"/>
                  </a:cubicBezTo>
                  <a:cubicBezTo>
                    <a:pt x="5488" y="4309"/>
                    <a:pt x="5462" y="4335"/>
                    <a:pt x="5449" y="4335"/>
                  </a:cubicBezTo>
                  <a:cubicBezTo>
                    <a:pt x="5443" y="4335"/>
                    <a:pt x="5440" y="4327"/>
                    <a:pt x="5445" y="4307"/>
                  </a:cubicBezTo>
                  <a:cubicBezTo>
                    <a:pt x="5445" y="4285"/>
                    <a:pt x="5440" y="4267"/>
                    <a:pt x="5437" y="4248"/>
                  </a:cubicBezTo>
                  <a:cubicBezTo>
                    <a:pt x="5429" y="4123"/>
                    <a:pt x="5416" y="3993"/>
                    <a:pt x="5397" y="3866"/>
                  </a:cubicBezTo>
                  <a:cubicBezTo>
                    <a:pt x="5386" y="3425"/>
                    <a:pt x="5333" y="3072"/>
                    <a:pt x="5301" y="2702"/>
                  </a:cubicBezTo>
                  <a:cubicBezTo>
                    <a:pt x="5270" y="2333"/>
                    <a:pt x="5256" y="1967"/>
                    <a:pt x="5328" y="1603"/>
                  </a:cubicBezTo>
                  <a:cubicBezTo>
                    <a:pt x="5288" y="1502"/>
                    <a:pt x="5278" y="1396"/>
                    <a:pt x="5283" y="1289"/>
                  </a:cubicBezTo>
                  <a:cubicBezTo>
                    <a:pt x="5286" y="1175"/>
                    <a:pt x="5307" y="1093"/>
                    <a:pt x="5325" y="960"/>
                  </a:cubicBezTo>
                  <a:cubicBezTo>
                    <a:pt x="5262" y="896"/>
                    <a:pt x="5161" y="809"/>
                    <a:pt x="5073" y="742"/>
                  </a:cubicBezTo>
                  <a:cubicBezTo>
                    <a:pt x="4983" y="673"/>
                    <a:pt x="4887" y="615"/>
                    <a:pt x="4781" y="575"/>
                  </a:cubicBezTo>
                  <a:lnTo>
                    <a:pt x="4776" y="625"/>
                  </a:lnTo>
                  <a:cubicBezTo>
                    <a:pt x="4741" y="549"/>
                    <a:pt x="4673" y="536"/>
                    <a:pt x="4602" y="536"/>
                  </a:cubicBezTo>
                  <a:cubicBezTo>
                    <a:pt x="4566" y="536"/>
                    <a:pt x="4528" y="539"/>
                    <a:pt x="4493" y="539"/>
                  </a:cubicBezTo>
                  <a:cubicBezTo>
                    <a:pt x="4421" y="539"/>
                    <a:pt x="4363" y="524"/>
                    <a:pt x="4356" y="429"/>
                  </a:cubicBezTo>
                  <a:lnTo>
                    <a:pt x="4377" y="426"/>
                  </a:lnTo>
                  <a:cubicBezTo>
                    <a:pt x="4368" y="401"/>
                    <a:pt x="4353" y="392"/>
                    <a:pt x="4333" y="392"/>
                  </a:cubicBezTo>
                  <a:cubicBezTo>
                    <a:pt x="4272" y="392"/>
                    <a:pt x="4171" y="487"/>
                    <a:pt x="4124" y="487"/>
                  </a:cubicBezTo>
                  <a:cubicBezTo>
                    <a:pt x="4108" y="487"/>
                    <a:pt x="4099" y="477"/>
                    <a:pt x="4098" y="450"/>
                  </a:cubicBezTo>
                  <a:lnTo>
                    <a:pt x="4066" y="495"/>
                  </a:lnTo>
                  <a:cubicBezTo>
                    <a:pt x="3965" y="474"/>
                    <a:pt x="4077" y="434"/>
                    <a:pt x="4008" y="389"/>
                  </a:cubicBezTo>
                  <a:cubicBezTo>
                    <a:pt x="4008" y="389"/>
                    <a:pt x="4007" y="389"/>
                    <a:pt x="4007" y="389"/>
                  </a:cubicBezTo>
                  <a:cubicBezTo>
                    <a:pt x="3985" y="389"/>
                    <a:pt x="3971" y="441"/>
                    <a:pt x="3944" y="441"/>
                  </a:cubicBezTo>
                  <a:cubicBezTo>
                    <a:pt x="3937" y="441"/>
                    <a:pt x="3928" y="436"/>
                    <a:pt x="3918" y="426"/>
                  </a:cubicBezTo>
                  <a:cubicBezTo>
                    <a:pt x="3973" y="219"/>
                    <a:pt x="3665" y="392"/>
                    <a:pt x="3729" y="163"/>
                  </a:cubicBezTo>
                  <a:lnTo>
                    <a:pt x="3729" y="163"/>
                  </a:lnTo>
                  <a:cubicBezTo>
                    <a:pt x="3732" y="164"/>
                    <a:pt x="3735" y="165"/>
                    <a:pt x="3737" y="165"/>
                  </a:cubicBezTo>
                  <a:cubicBezTo>
                    <a:pt x="3773" y="165"/>
                    <a:pt x="3678" y="46"/>
                    <a:pt x="3809" y="38"/>
                  </a:cubicBezTo>
                  <a:cubicBezTo>
                    <a:pt x="3793" y="20"/>
                    <a:pt x="3739" y="1"/>
                    <a:pt x="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1838675" y="1155975"/>
              <a:ext cx="150" cy="225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3" y="0"/>
                  </a:moveTo>
                  <a:cubicBezTo>
                    <a:pt x="3" y="0"/>
                    <a:pt x="3" y="3"/>
                    <a:pt x="0" y="3"/>
                  </a:cubicBezTo>
                  <a:cubicBezTo>
                    <a:pt x="2" y="7"/>
                    <a:pt x="4" y="9"/>
                    <a:pt x="4" y="9"/>
                  </a:cubicBezTo>
                  <a:cubicBezTo>
                    <a:pt x="5" y="9"/>
                    <a:pt x="5" y="5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1837200" y="1061425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4" y="0"/>
                  </a:moveTo>
                  <a:cubicBezTo>
                    <a:pt x="1" y="13"/>
                    <a:pt x="22" y="19"/>
                    <a:pt x="33" y="24"/>
                  </a:cubicBezTo>
                  <a:cubicBezTo>
                    <a:pt x="22" y="16"/>
                    <a:pt x="12" y="8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20"/>
          <p:cNvGrpSpPr/>
          <p:nvPr/>
        </p:nvGrpSpPr>
        <p:grpSpPr>
          <a:xfrm>
            <a:off x="6461175" y="3361163"/>
            <a:ext cx="411375" cy="517075"/>
            <a:chOff x="1617550" y="2318375"/>
            <a:chExt cx="411375" cy="517075"/>
          </a:xfrm>
        </p:grpSpPr>
        <p:sp>
          <p:nvSpPr>
            <p:cNvPr id="242" name="Google Shape;242;p20"/>
            <p:cNvSpPr/>
            <p:nvPr/>
          </p:nvSpPr>
          <p:spPr>
            <a:xfrm>
              <a:off x="1769550" y="2554575"/>
              <a:ext cx="1350" cy="2550"/>
            </a:xfrm>
            <a:custGeom>
              <a:avLst/>
              <a:gdLst/>
              <a:ahLst/>
              <a:cxnLst/>
              <a:rect l="l" t="t" r="r" b="b"/>
              <a:pathLst>
                <a:path w="54" h="102" extrusionOk="0">
                  <a:moveTo>
                    <a:pt x="54" y="0"/>
                  </a:moveTo>
                  <a:lnTo>
                    <a:pt x="0" y="101"/>
                  </a:lnTo>
                  <a:lnTo>
                    <a:pt x="40" y="10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1773000" y="2545525"/>
              <a:ext cx="4250" cy="8525"/>
            </a:xfrm>
            <a:custGeom>
              <a:avLst/>
              <a:gdLst/>
              <a:ahLst/>
              <a:cxnLst/>
              <a:rect l="l" t="t" r="r" b="b"/>
              <a:pathLst>
                <a:path w="170" h="341" extrusionOk="0">
                  <a:moveTo>
                    <a:pt x="141" y="17"/>
                  </a:moveTo>
                  <a:lnTo>
                    <a:pt x="141" y="17"/>
                  </a:lnTo>
                  <a:cubicBezTo>
                    <a:pt x="141" y="17"/>
                    <a:pt x="140" y="17"/>
                    <a:pt x="139" y="17"/>
                  </a:cubicBezTo>
                  <a:lnTo>
                    <a:pt x="139" y="17"/>
                  </a:lnTo>
                  <a:cubicBezTo>
                    <a:pt x="140" y="17"/>
                    <a:pt x="141" y="17"/>
                    <a:pt x="141" y="17"/>
                  </a:cubicBezTo>
                  <a:close/>
                  <a:moveTo>
                    <a:pt x="97" y="1"/>
                  </a:moveTo>
                  <a:cubicBezTo>
                    <a:pt x="96" y="1"/>
                    <a:pt x="95" y="1"/>
                    <a:pt x="93" y="1"/>
                  </a:cubicBezTo>
                  <a:lnTo>
                    <a:pt x="1" y="341"/>
                  </a:lnTo>
                  <a:cubicBezTo>
                    <a:pt x="169" y="328"/>
                    <a:pt x="32" y="29"/>
                    <a:pt x="139" y="17"/>
                  </a:cubicBezTo>
                  <a:lnTo>
                    <a:pt x="139" y="17"/>
                  </a:lnTo>
                  <a:cubicBezTo>
                    <a:pt x="139" y="17"/>
                    <a:pt x="138" y="17"/>
                    <a:pt x="138" y="17"/>
                  </a:cubicBezTo>
                  <a:cubicBezTo>
                    <a:pt x="122" y="17"/>
                    <a:pt x="112" y="1"/>
                    <a:pt x="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1776450" y="2540025"/>
              <a:ext cx="4550" cy="4750"/>
            </a:xfrm>
            <a:custGeom>
              <a:avLst/>
              <a:gdLst/>
              <a:ahLst/>
              <a:cxnLst/>
              <a:rect l="l" t="t" r="r" b="b"/>
              <a:pathLst>
                <a:path w="182" h="190" extrusionOk="0">
                  <a:moveTo>
                    <a:pt x="163" y="1"/>
                  </a:moveTo>
                  <a:cubicBezTo>
                    <a:pt x="163" y="5"/>
                    <a:pt x="164" y="10"/>
                    <a:pt x="164" y="16"/>
                  </a:cubicBezTo>
                  <a:lnTo>
                    <a:pt x="164" y="16"/>
                  </a:lnTo>
                  <a:cubicBezTo>
                    <a:pt x="165" y="11"/>
                    <a:pt x="164" y="6"/>
                    <a:pt x="163" y="1"/>
                  </a:cubicBezTo>
                  <a:close/>
                  <a:moveTo>
                    <a:pt x="164" y="16"/>
                  </a:moveTo>
                  <a:lnTo>
                    <a:pt x="164" y="16"/>
                  </a:lnTo>
                  <a:cubicBezTo>
                    <a:pt x="160" y="86"/>
                    <a:pt x="1" y="142"/>
                    <a:pt x="78" y="189"/>
                  </a:cubicBezTo>
                  <a:cubicBezTo>
                    <a:pt x="182" y="144"/>
                    <a:pt x="170" y="61"/>
                    <a:pt x="164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1829250" y="2338300"/>
              <a:ext cx="225" cy="825"/>
            </a:xfrm>
            <a:custGeom>
              <a:avLst/>
              <a:gdLst/>
              <a:ahLst/>
              <a:cxnLst/>
              <a:rect l="l" t="t" r="r" b="b"/>
              <a:pathLst>
                <a:path w="9" h="33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11"/>
                    <a:pt x="0" y="22"/>
                    <a:pt x="0" y="32"/>
                  </a:cubicBezTo>
                  <a:cubicBezTo>
                    <a:pt x="8" y="16"/>
                    <a:pt x="8" y="8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1617550" y="2318375"/>
              <a:ext cx="411375" cy="517075"/>
            </a:xfrm>
            <a:custGeom>
              <a:avLst/>
              <a:gdLst/>
              <a:ahLst/>
              <a:cxnLst/>
              <a:rect l="l" t="t" r="r" b="b"/>
              <a:pathLst>
                <a:path w="16455" h="20683" extrusionOk="0">
                  <a:moveTo>
                    <a:pt x="9594" y="2452"/>
                  </a:moveTo>
                  <a:cubicBezTo>
                    <a:pt x="9594" y="2454"/>
                    <a:pt x="9594" y="2455"/>
                    <a:pt x="9595" y="2456"/>
                  </a:cubicBezTo>
                  <a:lnTo>
                    <a:pt x="9595" y="2456"/>
                  </a:lnTo>
                  <a:cubicBezTo>
                    <a:pt x="9594" y="2455"/>
                    <a:pt x="9594" y="2454"/>
                    <a:pt x="9594" y="2452"/>
                  </a:cubicBezTo>
                  <a:close/>
                  <a:moveTo>
                    <a:pt x="6955" y="19907"/>
                  </a:moveTo>
                  <a:cubicBezTo>
                    <a:pt x="6948" y="19907"/>
                    <a:pt x="6942" y="19907"/>
                    <a:pt x="6936" y="19908"/>
                  </a:cubicBezTo>
                  <a:lnTo>
                    <a:pt x="6957" y="19908"/>
                  </a:lnTo>
                  <a:cubicBezTo>
                    <a:pt x="6956" y="19907"/>
                    <a:pt x="6955" y="19907"/>
                    <a:pt x="6955" y="19907"/>
                  </a:cubicBezTo>
                  <a:close/>
                  <a:moveTo>
                    <a:pt x="8867" y="20383"/>
                  </a:moveTo>
                  <a:lnTo>
                    <a:pt x="8867" y="20383"/>
                  </a:lnTo>
                  <a:cubicBezTo>
                    <a:pt x="8883" y="20390"/>
                    <a:pt x="8897" y="20393"/>
                    <a:pt x="8908" y="20394"/>
                  </a:cubicBezTo>
                  <a:lnTo>
                    <a:pt x="8908" y="20394"/>
                  </a:lnTo>
                  <a:cubicBezTo>
                    <a:pt x="8894" y="20390"/>
                    <a:pt x="8881" y="20387"/>
                    <a:pt x="8867" y="20383"/>
                  </a:cubicBezTo>
                  <a:close/>
                  <a:moveTo>
                    <a:pt x="8989" y="1"/>
                  </a:moveTo>
                  <a:cubicBezTo>
                    <a:pt x="8819" y="3"/>
                    <a:pt x="8641" y="27"/>
                    <a:pt x="8481" y="126"/>
                  </a:cubicBezTo>
                  <a:cubicBezTo>
                    <a:pt x="8317" y="213"/>
                    <a:pt x="8224" y="418"/>
                    <a:pt x="8192" y="558"/>
                  </a:cubicBezTo>
                  <a:cubicBezTo>
                    <a:pt x="8147" y="713"/>
                    <a:pt x="8110" y="872"/>
                    <a:pt x="8107" y="1039"/>
                  </a:cubicBezTo>
                  <a:cubicBezTo>
                    <a:pt x="8102" y="1204"/>
                    <a:pt x="8160" y="1382"/>
                    <a:pt x="8269" y="1507"/>
                  </a:cubicBezTo>
                  <a:cubicBezTo>
                    <a:pt x="8319" y="1570"/>
                    <a:pt x="8381" y="1624"/>
                    <a:pt x="8452" y="1671"/>
                  </a:cubicBezTo>
                  <a:cubicBezTo>
                    <a:pt x="8524" y="1709"/>
                    <a:pt x="8596" y="1740"/>
                    <a:pt x="8673" y="1762"/>
                  </a:cubicBezTo>
                  <a:cubicBezTo>
                    <a:pt x="8824" y="1804"/>
                    <a:pt x="8978" y="1828"/>
                    <a:pt x="9132" y="1857"/>
                  </a:cubicBezTo>
                  <a:cubicBezTo>
                    <a:pt x="9278" y="1892"/>
                    <a:pt x="9454" y="1913"/>
                    <a:pt x="9584" y="2027"/>
                  </a:cubicBezTo>
                  <a:cubicBezTo>
                    <a:pt x="9730" y="2149"/>
                    <a:pt x="9650" y="2351"/>
                    <a:pt x="9613" y="2508"/>
                  </a:cubicBezTo>
                  <a:cubicBezTo>
                    <a:pt x="9613" y="2488"/>
                    <a:pt x="9597" y="2477"/>
                    <a:pt x="9595" y="2456"/>
                  </a:cubicBezTo>
                  <a:lnTo>
                    <a:pt x="9595" y="2456"/>
                  </a:lnTo>
                  <a:cubicBezTo>
                    <a:pt x="9598" y="2522"/>
                    <a:pt x="9620" y="2600"/>
                    <a:pt x="9592" y="2662"/>
                  </a:cubicBezTo>
                  <a:cubicBezTo>
                    <a:pt x="9589" y="2664"/>
                    <a:pt x="9586" y="2665"/>
                    <a:pt x="9584" y="2665"/>
                  </a:cubicBezTo>
                  <a:cubicBezTo>
                    <a:pt x="9570" y="2665"/>
                    <a:pt x="9568" y="2632"/>
                    <a:pt x="9568" y="2612"/>
                  </a:cubicBezTo>
                  <a:cubicBezTo>
                    <a:pt x="9377" y="2832"/>
                    <a:pt x="9366" y="3384"/>
                    <a:pt x="9220" y="3512"/>
                  </a:cubicBezTo>
                  <a:cubicBezTo>
                    <a:pt x="9207" y="3573"/>
                    <a:pt x="9226" y="3617"/>
                    <a:pt x="9259" y="3617"/>
                  </a:cubicBezTo>
                  <a:cubicBezTo>
                    <a:pt x="9267" y="3617"/>
                    <a:pt x="9275" y="3615"/>
                    <a:pt x="9284" y="3610"/>
                  </a:cubicBezTo>
                  <a:lnTo>
                    <a:pt x="9284" y="3610"/>
                  </a:lnTo>
                  <a:cubicBezTo>
                    <a:pt x="8936" y="4558"/>
                    <a:pt x="8558" y="5552"/>
                    <a:pt x="8176" y="6527"/>
                  </a:cubicBezTo>
                  <a:cubicBezTo>
                    <a:pt x="8158" y="6546"/>
                    <a:pt x="8141" y="6554"/>
                    <a:pt x="8126" y="6554"/>
                  </a:cubicBezTo>
                  <a:cubicBezTo>
                    <a:pt x="8109" y="6554"/>
                    <a:pt x="8093" y="6544"/>
                    <a:pt x="8078" y="6529"/>
                  </a:cubicBezTo>
                  <a:cubicBezTo>
                    <a:pt x="7841" y="7403"/>
                    <a:pt x="7265" y="8187"/>
                    <a:pt x="6601" y="8835"/>
                  </a:cubicBezTo>
                  <a:cubicBezTo>
                    <a:pt x="6605" y="8853"/>
                    <a:pt x="6616" y="8857"/>
                    <a:pt x="6628" y="8857"/>
                  </a:cubicBezTo>
                  <a:cubicBezTo>
                    <a:pt x="6641" y="8857"/>
                    <a:pt x="6654" y="8853"/>
                    <a:pt x="6665" y="8853"/>
                  </a:cubicBezTo>
                  <a:cubicBezTo>
                    <a:pt x="6680" y="8853"/>
                    <a:pt x="6689" y="8862"/>
                    <a:pt x="6678" y="8904"/>
                  </a:cubicBezTo>
                  <a:cubicBezTo>
                    <a:pt x="6933" y="8723"/>
                    <a:pt x="6954" y="8415"/>
                    <a:pt x="7188" y="8256"/>
                  </a:cubicBezTo>
                  <a:lnTo>
                    <a:pt x="7204" y="8314"/>
                  </a:lnTo>
                  <a:cubicBezTo>
                    <a:pt x="7350" y="8173"/>
                    <a:pt x="7135" y="8208"/>
                    <a:pt x="7305" y="8083"/>
                  </a:cubicBezTo>
                  <a:cubicBezTo>
                    <a:pt x="7321" y="8074"/>
                    <a:pt x="7331" y="8071"/>
                    <a:pt x="7339" y="8071"/>
                  </a:cubicBezTo>
                  <a:cubicBezTo>
                    <a:pt x="7365" y="8071"/>
                    <a:pt x="7354" y="8110"/>
                    <a:pt x="7361" y="8110"/>
                  </a:cubicBezTo>
                  <a:cubicBezTo>
                    <a:pt x="7363" y="8110"/>
                    <a:pt x="7365" y="8108"/>
                    <a:pt x="7369" y="8104"/>
                  </a:cubicBezTo>
                  <a:cubicBezTo>
                    <a:pt x="7597" y="7754"/>
                    <a:pt x="7865" y="7403"/>
                    <a:pt x="7953" y="7005"/>
                  </a:cubicBezTo>
                  <a:cubicBezTo>
                    <a:pt x="8091" y="6973"/>
                    <a:pt x="8168" y="6617"/>
                    <a:pt x="8322" y="6524"/>
                  </a:cubicBezTo>
                  <a:cubicBezTo>
                    <a:pt x="8333" y="6410"/>
                    <a:pt x="8389" y="6319"/>
                    <a:pt x="8346" y="6253"/>
                  </a:cubicBezTo>
                  <a:cubicBezTo>
                    <a:pt x="8681" y="5613"/>
                    <a:pt x="8938" y="4954"/>
                    <a:pt x="9201" y="4280"/>
                  </a:cubicBezTo>
                  <a:cubicBezTo>
                    <a:pt x="9329" y="3942"/>
                    <a:pt x="9456" y="3602"/>
                    <a:pt x="9576" y="3260"/>
                  </a:cubicBezTo>
                  <a:lnTo>
                    <a:pt x="9754" y="2739"/>
                  </a:lnTo>
                  <a:lnTo>
                    <a:pt x="9796" y="2606"/>
                  </a:lnTo>
                  <a:lnTo>
                    <a:pt x="9817" y="2537"/>
                  </a:lnTo>
                  <a:cubicBezTo>
                    <a:pt x="9828" y="2511"/>
                    <a:pt x="9836" y="2471"/>
                    <a:pt x="9844" y="2439"/>
                  </a:cubicBezTo>
                  <a:cubicBezTo>
                    <a:pt x="9879" y="2303"/>
                    <a:pt x="9902" y="2165"/>
                    <a:pt x="9855" y="2035"/>
                  </a:cubicBezTo>
                  <a:cubicBezTo>
                    <a:pt x="9783" y="1924"/>
                    <a:pt x="9671" y="1849"/>
                    <a:pt x="9555" y="1799"/>
                  </a:cubicBezTo>
                  <a:cubicBezTo>
                    <a:pt x="9496" y="1772"/>
                    <a:pt x="9435" y="1754"/>
                    <a:pt x="9371" y="1738"/>
                  </a:cubicBezTo>
                  <a:cubicBezTo>
                    <a:pt x="9310" y="1719"/>
                    <a:pt x="9273" y="1714"/>
                    <a:pt x="9222" y="1701"/>
                  </a:cubicBezTo>
                  <a:cubicBezTo>
                    <a:pt x="9037" y="1658"/>
                    <a:pt x="8851" y="1613"/>
                    <a:pt x="8702" y="1541"/>
                  </a:cubicBezTo>
                  <a:cubicBezTo>
                    <a:pt x="8625" y="1504"/>
                    <a:pt x="8577" y="1464"/>
                    <a:pt x="8537" y="1419"/>
                  </a:cubicBezTo>
                  <a:cubicBezTo>
                    <a:pt x="8487" y="1355"/>
                    <a:pt x="8452" y="1294"/>
                    <a:pt x="8436" y="1238"/>
                  </a:cubicBezTo>
                  <a:cubicBezTo>
                    <a:pt x="8402" y="1127"/>
                    <a:pt x="8418" y="973"/>
                    <a:pt x="8450" y="790"/>
                  </a:cubicBezTo>
                  <a:cubicBezTo>
                    <a:pt x="8452" y="789"/>
                    <a:pt x="8454" y="789"/>
                    <a:pt x="8455" y="789"/>
                  </a:cubicBezTo>
                  <a:cubicBezTo>
                    <a:pt x="8461" y="789"/>
                    <a:pt x="8466" y="792"/>
                    <a:pt x="8468" y="798"/>
                  </a:cubicBezTo>
                  <a:cubicBezTo>
                    <a:pt x="8479" y="681"/>
                    <a:pt x="8505" y="500"/>
                    <a:pt x="8553" y="439"/>
                  </a:cubicBezTo>
                  <a:cubicBezTo>
                    <a:pt x="8606" y="357"/>
                    <a:pt x="8734" y="303"/>
                    <a:pt x="8864" y="301"/>
                  </a:cubicBezTo>
                  <a:cubicBezTo>
                    <a:pt x="8933" y="264"/>
                    <a:pt x="9013" y="232"/>
                    <a:pt x="9095" y="208"/>
                  </a:cubicBezTo>
                  <a:cubicBezTo>
                    <a:pt x="9318" y="237"/>
                    <a:pt x="9523" y="309"/>
                    <a:pt x="9751" y="383"/>
                  </a:cubicBezTo>
                  <a:lnTo>
                    <a:pt x="10420" y="604"/>
                  </a:lnTo>
                  <a:cubicBezTo>
                    <a:pt x="10867" y="752"/>
                    <a:pt x="11315" y="901"/>
                    <a:pt x="11767" y="1052"/>
                  </a:cubicBezTo>
                  <a:cubicBezTo>
                    <a:pt x="12670" y="1363"/>
                    <a:pt x="13576" y="1677"/>
                    <a:pt x="14481" y="1990"/>
                  </a:cubicBezTo>
                  <a:cubicBezTo>
                    <a:pt x="14869" y="2118"/>
                    <a:pt x="15246" y="2242"/>
                    <a:pt x="15594" y="2388"/>
                  </a:cubicBezTo>
                  <a:cubicBezTo>
                    <a:pt x="15682" y="2423"/>
                    <a:pt x="15767" y="2460"/>
                    <a:pt x="15847" y="2500"/>
                  </a:cubicBezTo>
                  <a:cubicBezTo>
                    <a:pt x="15916" y="2537"/>
                    <a:pt x="15971" y="2574"/>
                    <a:pt x="16019" y="2620"/>
                  </a:cubicBezTo>
                  <a:cubicBezTo>
                    <a:pt x="16112" y="2710"/>
                    <a:pt x="16165" y="2813"/>
                    <a:pt x="16176" y="2930"/>
                  </a:cubicBezTo>
                  <a:cubicBezTo>
                    <a:pt x="16187" y="3042"/>
                    <a:pt x="16152" y="3183"/>
                    <a:pt x="16091" y="3281"/>
                  </a:cubicBezTo>
                  <a:cubicBezTo>
                    <a:pt x="16038" y="3369"/>
                    <a:pt x="15977" y="3406"/>
                    <a:pt x="15852" y="3430"/>
                  </a:cubicBezTo>
                  <a:cubicBezTo>
                    <a:pt x="15806" y="3440"/>
                    <a:pt x="15754" y="3444"/>
                    <a:pt x="15698" y="3444"/>
                  </a:cubicBezTo>
                  <a:cubicBezTo>
                    <a:pt x="15608" y="3444"/>
                    <a:pt x="15506" y="3433"/>
                    <a:pt x="15403" y="3416"/>
                  </a:cubicBezTo>
                  <a:lnTo>
                    <a:pt x="15276" y="3392"/>
                  </a:lnTo>
                  <a:lnTo>
                    <a:pt x="15209" y="3377"/>
                  </a:lnTo>
                  <a:lnTo>
                    <a:pt x="15092" y="3350"/>
                  </a:lnTo>
                  <a:lnTo>
                    <a:pt x="14628" y="3233"/>
                  </a:lnTo>
                  <a:cubicBezTo>
                    <a:pt x="14543" y="3424"/>
                    <a:pt x="14458" y="3613"/>
                    <a:pt x="14373" y="3804"/>
                  </a:cubicBezTo>
                  <a:cubicBezTo>
                    <a:pt x="14325" y="3924"/>
                    <a:pt x="14277" y="4041"/>
                    <a:pt x="14232" y="4160"/>
                  </a:cubicBezTo>
                  <a:cubicBezTo>
                    <a:pt x="14144" y="4402"/>
                    <a:pt x="14054" y="4643"/>
                    <a:pt x="13982" y="4898"/>
                  </a:cubicBezTo>
                  <a:cubicBezTo>
                    <a:pt x="13966" y="4888"/>
                    <a:pt x="13948" y="4898"/>
                    <a:pt x="13964" y="4845"/>
                  </a:cubicBezTo>
                  <a:lnTo>
                    <a:pt x="13964" y="4845"/>
                  </a:lnTo>
                  <a:cubicBezTo>
                    <a:pt x="13748" y="5422"/>
                    <a:pt x="13475" y="5916"/>
                    <a:pt x="13318" y="6479"/>
                  </a:cubicBezTo>
                  <a:lnTo>
                    <a:pt x="13300" y="6471"/>
                  </a:lnTo>
                  <a:cubicBezTo>
                    <a:pt x="13137" y="7177"/>
                    <a:pt x="12933" y="7894"/>
                    <a:pt x="12803" y="8630"/>
                  </a:cubicBezTo>
                  <a:cubicBezTo>
                    <a:pt x="12673" y="9363"/>
                    <a:pt x="12622" y="10107"/>
                    <a:pt x="12723" y="10795"/>
                  </a:cubicBezTo>
                  <a:cubicBezTo>
                    <a:pt x="12720" y="11637"/>
                    <a:pt x="12845" y="12527"/>
                    <a:pt x="12946" y="13419"/>
                  </a:cubicBezTo>
                  <a:cubicBezTo>
                    <a:pt x="13047" y="14317"/>
                    <a:pt x="13148" y="15225"/>
                    <a:pt x="13222" y="16107"/>
                  </a:cubicBezTo>
                  <a:lnTo>
                    <a:pt x="13183" y="16104"/>
                  </a:lnTo>
                  <a:lnTo>
                    <a:pt x="13183" y="16104"/>
                  </a:lnTo>
                  <a:cubicBezTo>
                    <a:pt x="13265" y="16808"/>
                    <a:pt x="13246" y="17504"/>
                    <a:pt x="13188" y="18197"/>
                  </a:cubicBezTo>
                  <a:cubicBezTo>
                    <a:pt x="13161" y="18542"/>
                    <a:pt x="13127" y="18885"/>
                    <a:pt x="13031" y="19204"/>
                  </a:cubicBezTo>
                  <a:cubicBezTo>
                    <a:pt x="12936" y="19520"/>
                    <a:pt x="12782" y="19812"/>
                    <a:pt x="12524" y="20001"/>
                  </a:cubicBezTo>
                  <a:cubicBezTo>
                    <a:pt x="12237" y="20173"/>
                    <a:pt x="11900" y="20229"/>
                    <a:pt x="11536" y="20250"/>
                  </a:cubicBezTo>
                  <a:cubicBezTo>
                    <a:pt x="11321" y="20263"/>
                    <a:pt x="11103" y="20271"/>
                    <a:pt x="10884" y="20271"/>
                  </a:cubicBezTo>
                  <a:cubicBezTo>
                    <a:pt x="10733" y="20271"/>
                    <a:pt x="10581" y="20267"/>
                    <a:pt x="10428" y="20258"/>
                  </a:cubicBezTo>
                  <a:cubicBezTo>
                    <a:pt x="9682" y="20224"/>
                    <a:pt x="8933" y="20104"/>
                    <a:pt x="8242" y="19855"/>
                  </a:cubicBezTo>
                  <a:cubicBezTo>
                    <a:pt x="7430" y="19438"/>
                    <a:pt x="6168" y="19424"/>
                    <a:pt x="5459" y="18888"/>
                  </a:cubicBezTo>
                  <a:cubicBezTo>
                    <a:pt x="4718" y="18399"/>
                    <a:pt x="3974" y="17993"/>
                    <a:pt x="3238" y="17560"/>
                  </a:cubicBezTo>
                  <a:cubicBezTo>
                    <a:pt x="2503" y="17129"/>
                    <a:pt x="1762" y="16689"/>
                    <a:pt x="1116" y="16067"/>
                  </a:cubicBezTo>
                  <a:cubicBezTo>
                    <a:pt x="872" y="15740"/>
                    <a:pt x="657" y="15387"/>
                    <a:pt x="500" y="15007"/>
                  </a:cubicBezTo>
                  <a:cubicBezTo>
                    <a:pt x="349" y="14622"/>
                    <a:pt x="266" y="14213"/>
                    <a:pt x="341" y="13778"/>
                  </a:cubicBezTo>
                  <a:cubicBezTo>
                    <a:pt x="410" y="13552"/>
                    <a:pt x="540" y="13390"/>
                    <a:pt x="667" y="13228"/>
                  </a:cubicBezTo>
                  <a:cubicBezTo>
                    <a:pt x="800" y="13071"/>
                    <a:pt x="938" y="12925"/>
                    <a:pt x="1087" y="12789"/>
                  </a:cubicBezTo>
                  <a:cubicBezTo>
                    <a:pt x="1379" y="12516"/>
                    <a:pt x="1698" y="12277"/>
                    <a:pt x="2033" y="12070"/>
                  </a:cubicBezTo>
                  <a:cubicBezTo>
                    <a:pt x="2519" y="11488"/>
                    <a:pt x="3363" y="11241"/>
                    <a:pt x="3998" y="10720"/>
                  </a:cubicBezTo>
                  <a:lnTo>
                    <a:pt x="3945" y="10697"/>
                  </a:lnTo>
                  <a:cubicBezTo>
                    <a:pt x="4251" y="10644"/>
                    <a:pt x="4340" y="10201"/>
                    <a:pt x="4579" y="10201"/>
                  </a:cubicBezTo>
                  <a:cubicBezTo>
                    <a:pt x="4595" y="10201"/>
                    <a:pt x="4612" y="10203"/>
                    <a:pt x="4630" y="10208"/>
                  </a:cubicBezTo>
                  <a:lnTo>
                    <a:pt x="4612" y="10234"/>
                  </a:lnTo>
                  <a:cubicBezTo>
                    <a:pt x="4795" y="10232"/>
                    <a:pt x="4755" y="9853"/>
                    <a:pt x="4880" y="9853"/>
                  </a:cubicBezTo>
                  <a:cubicBezTo>
                    <a:pt x="4887" y="9853"/>
                    <a:pt x="4895" y="9854"/>
                    <a:pt x="4904" y="9857"/>
                  </a:cubicBezTo>
                  <a:lnTo>
                    <a:pt x="4891" y="9796"/>
                  </a:lnTo>
                  <a:cubicBezTo>
                    <a:pt x="4933" y="9759"/>
                    <a:pt x="4955" y="9747"/>
                    <a:pt x="4969" y="9747"/>
                  </a:cubicBezTo>
                  <a:cubicBezTo>
                    <a:pt x="4992" y="9747"/>
                    <a:pt x="4990" y="9782"/>
                    <a:pt x="5023" y="9782"/>
                  </a:cubicBezTo>
                  <a:cubicBezTo>
                    <a:pt x="5035" y="9782"/>
                    <a:pt x="5052" y="9777"/>
                    <a:pt x="5076" y="9764"/>
                  </a:cubicBezTo>
                  <a:cubicBezTo>
                    <a:pt x="5116" y="9727"/>
                    <a:pt x="5034" y="9671"/>
                    <a:pt x="5145" y="9629"/>
                  </a:cubicBezTo>
                  <a:cubicBezTo>
                    <a:pt x="5169" y="9654"/>
                    <a:pt x="5193" y="9664"/>
                    <a:pt x="5218" y="9664"/>
                  </a:cubicBezTo>
                  <a:cubicBezTo>
                    <a:pt x="5329" y="9664"/>
                    <a:pt x="5449" y="9456"/>
                    <a:pt x="5565" y="9456"/>
                  </a:cubicBezTo>
                  <a:cubicBezTo>
                    <a:pt x="5594" y="9456"/>
                    <a:pt x="5622" y="9469"/>
                    <a:pt x="5650" y="9501"/>
                  </a:cubicBezTo>
                  <a:cubicBezTo>
                    <a:pt x="5565" y="9568"/>
                    <a:pt x="5841" y="9477"/>
                    <a:pt x="5685" y="9666"/>
                  </a:cubicBezTo>
                  <a:cubicBezTo>
                    <a:pt x="5754" y="9650"/>
                    <a:pt x="6009" y="9424"/>
                    <a:pt x="5913" y="9361"/>
                  </a:cubicBezTo>
                  <a:cubicBezTo>
                    <a:pt x="5865" y="9272"/>
                    <a:pt x="5878" y="9147"/>
                    <a:pt x="5757" y="9147"/>
                  </a:cubicBezTo>
                  <a:cubicBezTo>
                    <a:pt x="5736" y="9147"/>
                    <a:pt x="5712" y="9151"/>
                    <a:pt x="5682" y="9159"/>
                  </a:cubicBezTo>
                  <a:lnTo>
                    <a:pt x="5709" y="9246"/>
                  </a:lnTo>
                  <a:cubicBezTo>
                    <a:pt x="5605" y="9225"/>
                    <a:pt x="5645" y="9246"/>
                    <a:pt x="5586" y="9212"/>
                  </a:cubicBezTo>
                  <a:cubicBezTo>
                    <a:pt x="5387" y="9358"/>
                    <a:pt x="5284" y="9281"/>
                    <a:pt x="5111" y="9350"/>
                  </a:cubicBezTo>
                  <a:cubicBezTo>
                    <a:pt x="5116" y="9350"/>
                    <a:pt x="5119" y="9350"/>
                    <a:pt x="5119" y="9355"/>
                  </a:cubicBezTo>
                  <a:cubicBezTo>
                    <a:pt x="5079" y="9509"/>
                    <a:pt x="4906" y="9562"/>
                    <a:pt x="4821" y="9610"/>
                  </a:cubicBezTo>
                  <a:lnTo>
                    <a:pt x="4763" y="9597"/>
                  </a:lnTo>
                  <a:cubicBezTo>
                    <a:pt x="4757" y="9594"/>
                    <a:pt x="4751" y="9593"/>
                    <a:pt x="4745" y="9593"/>
                  </a:cubicBezTo>
                  <a:cubicBezTo>
                    <a:pt x="4674" y="9593"/>
                    <a:pt x="4651" y="9788"/>
                    <a:pt x="4627" y="9788"/>
                  </a:cubicBezTo>
                  <a:cubicBezTo>
                    <a:pt x="4620" y="9788"/>
                    <a:pt x="4614" y="9774"/>
                    <a:pt x="4606" y="9738"/>
                  </a:cubicBezTo>
                  <a:cubicBezTo>
                    <a:pt x="4219" y="10075"/>
                    <a:pt x="3743" y="10423"/>
                    <a:pt x="3284" y="10771"/>
                  </a:cubicBezTo>
                  <a:cubicBezTo>
                    <a:pt x="3257" y="10869"/>
                    <a:pt x="2934" y="11032"/>
                    <a:pt x="3100" y="11052"/>
                  </a:cubicBezTo>
                  <a:lnTo>
                    <a:pt x="3100" y="11052"/>
                  </a:lnTo>
                  <a:cubicBezTo>
                    <a:pt x="3092" y="11051"/>
                    <a:pt x="3083" y="11051"/>
                    <a:pt x="3073" y="11051"/>
                  </a:cubicBezTo>
                  <a:cubicBezTo>
                    <a:pt x="2870" y="11051"/>
                    <a:pt x="2537" y="11270"/>
                    <a:pt x="2420" y="11369"/>
                  </a:cubicBezTo>
                  <a:cubicBezTo>
                    <a:pt x="2418" y="11353"/>
                    <a:pt x="2415" y="11337"/>
                    <a:pt x="2436" y="11326"/>
                  </a:cubicBezTo>
                  <a:lnTo>
                    <a:pt x="2436" y="11326"/>
                  </a:lnTo>
                  <a:cubicBezTo>
                    <a:pt x="2080" y="11379"/>
                    <a:pt x="2253" y="11685"/>
                    <a:pt x="1889" y="11698"/>
                  </a:cubicBezTo>
                  <a:cubicBezTo>
                    <a:pt x="1953" y="11844"/>
                    <a:pt x="1446" y="11998"/>
                    <a:pt x="1440" y="12248"/>
                  </a:cubicBezTo>
                  <a:cubicBezTo>
                    <a:pt x="1393" y="12245"/>
                    <a:pt x="1361" y="12229"/>
                    <a:pt x="1353" y="12200"/>
                  </a:cubicBezTo>
                  <a:cubicBezTo>
                    <a:pt x="954" y="12553"/>
                    <a:pt x="484" y="12893"/>
                    <a:pt x="173" y="13347"/>
                  </a:cubicBezTo>
                  <a:cubicBezTo>
                    <a:pt x="157" y="13411"/>
                    <a:pt x="134" y="13464"/>
                    <a:pt x="110" y="13541"/>
                  </a:cubicBezTo>
                  <a:cubicBezTo>
                    <a:pt x="96" y="13576"/>
                    <a:pt x="86" y="13613"/>
                    <a:pt x="72" y="13650"/>
                  </a:cubicBezTo>
                  <a:cubicBezTo>
                    <a:pt x="62" y="13695"/>
                    <a:pt x="51" y="13743"/>
                    <a:pt x="41" y="13791"/>
                  </a:cubicBezTo>
                  <a:cubicBezTo>
                    <a:pt x="27" y="13921"/>
                    <a:pt x="14" y="14056"/>
                    <a:pt x="1" y="14192"/>
                  </a:cubicBezTo>
                  <a:cubicBezTo>
                    <a:pt x="3" y="14322"/>
                    <a:pt x="14" y="14452"/>
                    <a:pt x="35" y="14569"/>
                  </a:cubicBezTo>
                  <a:cubicBezTo>
                    <a:pt x="67" y="14683"/>
                    <a:pt x="118" y="14784"/>
                    <a:pt x="184" y="14861"/>
                  </a:cubicBezTo>
                  <a:cubicBezTo>
                    <a:pt x="224" y="15156"/>
                    <a:pt x="365" y="15653"/>
                    <a:pt x="670" y="15934"/>
                  </a:cubicBezTo>
                  <a:lnTo>
                    <a:pt x="630" y="15916"/>
                  </a:lnTo>
                  <a:lnTo>
                    <a:pt x="630" y="15916"/>
                  </a:lnTo>
                  <a:cubicBezTo>
                    <a:pt x="899" y="16287"/>
                    <a:pt x="1297" y="16683"/>
                    <a:pt x="1600" y="16795"/>
                  </a:cubicBezTo>
                  <a:cubicBezTo>
                    <a:pt x="1570" y="17018"/>
                    <a:pt x="1743" y="17111"/>
                    <a:pt x="1852" y="17281"/>
                  </a:cubicBezTo>
                  <a:cubicBezTo>
                    <a:pt x="2134" y="17398"/>
                    <a:pt x="2588" y="17772"/>
                    <a:pt x="3005" y="17934"/>
                  </a:cubicBezTo>
                  <a:cubicBezTo>
                    <a:pt x="3015" y="18046"/>
                    <a:pt x="3329" y="18096"/>
                    <a:pt x="3286" y="18210"/>
                  </a:cubicBezTo>
                  <a:cubicBezTo>
                    <a:pt x="4457" y="18643"/>
                    <a:pt x="5771" y="19320"/>
                    <a:pt x="6955" y="19907"/>
                  </a:cubicBezTo>
                  <a:lnTo>
                    <a:pt x="6955" y="19907"/>
                  </a:lnTo>
                  <a:cubicBezTo>
                    <a:pt x="7135" y="19894"/>
                    <a:pt x="7356" y="19819"/>
                    <a:pt x="7536" y="19791"/>
                  </a:cubicBezTo>
                  <a:lnTo>
                    <a:pt x="7536" y="19791"/>
                  </a:lnTo>
                  <a:cubicBezTo>
                    <a:pt x="7546" y="19802"/>
                    <a:pt x="7544" y="19815"/>
                    <a:pt x="7530" y="19816"/>
                  </a:cubicBezTo>
                  <a:lnTo>
                    <a:pt x="7530" y="19816"/>
                  </a:lnTo>
                  <a:cubicBezTo>
                    <a:pt x="7523" y="19815"/>
                    <a:pt x="7516" y="19813"/>
                    <a:pt x="7509" y="19812"/>
                  </a:cubicBezTo>
                  <a:lnTo>
                    <a:pt x="7509" y="19812"/>
                  </a:lnTo>
                  <a:cubicBezTo>
                    <a:pt x="7517" y="19815"/>
                    <a:pt x="7523" y="19817"/>
                    <a:pt x="7528" y="19817"/>
                  </a:cubicBezTo>
                  <a:cubicBezTo>
                    <a:pt x="7529" y="19817"/>
                    <a:pt x="7530" y="19817"/>
                    <a:pt x="7530" y="19816"/>
                  </a:cubicBezTo>
                  <a:lnTo>
                    <a:pt x="7530" y="19816"/>
                  </a:lnTo>
                  <a:cubicBezTo>
                    <a:pt x="7751" y="19868"/>
                    <a:pt x="7923" y="20042"/>
                    <a:pt x="8152" y="20080"/>
                  </a:cubicBezTo>
                  <a:cubicBezTo>
                    <a:pt x="8147" y="20094"/>
                    <a:pt x="8131" y="20102"/>
                    <a:pt x="8104" y="20107"/>
                  </a:cubicBezTo>
                  <a:cubicBezTo>
                    <a:pt x="8314" y="20114"/>
                    <a:pt x="8496" y="20293"/>
                    <a:pt x="8744" y="20293"/>
                  </a:cubicBezTo>
                  <a:cubicBezTo>
                    <a:pt x="8763" y="20293"/>
                    <a:pt x="8783" y="20292"/>
                    <a:pt x="8803" y="20290"/>
                  </a:cubicBezTo>
                  <a:lnTo>
                    <a:pt x="8808" y="20325"/>
                  </a:lnTo>
                  <a:lnTo>
                    <a:pt x="8983" y="20319"/>
                  </a:lnTo>
                  <a:lnTo>
                    <a:pt x="8983" y="20319"/>
                  </a:lnTo>
                  <a:cubicBezTo>
                    <a:pt x="8973" y="20351"/>
                    <a:pt x="8958" y="20394"/>
                    <a:pt x="8911" y="20394"/>
                  </a:cubicBezTo>
                  <a:cubicBezTo>
                    <a:pt x="8910" y="20394"/>
                    <a:pt x="8909" y="20394"/>
                    <a:pt x="8908" y="20394"/>
                  </a:cubicBezTo>
                  <a:lnTo>
                    <a:pt x="8908" y="20394"/>
                  </a:lnTo>
                  <a:cubicBezTo>
                    <a:pt x="9392" y="20513"/>
                    <a:pt x="9891" y="20600"/>
                    <a:pt x="10399" y="20646"/>
                  </a:cubicBezTo>
                  <a:cubicBezTo>
                    <a:pt x="10647" y="20667"/>
                    <a:pt x="10895" y="20683"/>
                    <a:pt x="11146" y="20683"/>
                  </a:cubicBezTo>
                  <a:cubicBezTo>
                    <a:pt x="11428" y="20683"/>
                    <a:pt x="11715" y="20663"/>
                    <a:pt x="12014" y="20611"/>
                  </a:cubicBezTo>
                  <a:cubicBezTo>
                    <a:pt x="12298" y="20553"/>
                    <a:pt x="12596" y="20442"/>
                    <a:pt x="12829" y="20234"/>
                  </a:cubicBezTo>
                  <a:cubicBezTo>
                    <a:pt x="13068" y="20027"/>
                    <a:pt x="13222" y="19751"/>
                    <a:pt x="13310" y="19480"/>
                  </a:cubicBezTo>
                  <a:cubicBezTo>
                    <a:pt x="13483" y="18930"/>
                    <a:pt x="13459" y="18386"/>
                    <a:pt x="13483" y="17881"/>
                  </a:cubicBezTo>
                  <a:lnTo>
                    <a:pt x="13517" y="17955"/>
                  </a:lnTo>
                  <a:lnTo>
                    <a:pt x="13459" y="17552"/>
                  </a:lnTo>
                  <a:cubicBezTo>
                    <a:pt x="13477" y="17552"/>
                    <a:pt x="13488" y="17573"/>
                    <a:pt x="13496" y="17592"/>
                  </a:cubicBezTo>
                  <a:cubicBezTo>
                    <a:pt x="13568" y="17074"/>
                    <a:pt x="13435" y="16542"/>
                    <a:pt x="13424" y="16046"/>
                  </a:cubicBezTo>
                  <a:cubicBezTo>
                    <a:pt x="13437" y="16046"/>
                    <a:pt x="13460" y="16080"/>
                    <a:pt x="13480" y="16080"/>
                  </a:cubicBezTo>
                  <a:cubicBezTo>
                    <a:pt x="13489" y="16080"/>
                    <a:pt x="13498" y="16072"/>
                    <a:pt x="13504" y="16048"/>
                  </a:cubicBezTo>
                  <a:cubicBezTo>
                    <a:pt x="13374" y="15685"/>
                    <a:pt x="13608" y="15446"/>
                    <a:pt x="13369" y="15276"/>
                  </a:cubicBezTo>
                  <a:cubicBezTo>
                    <a:pt x="13373" y="15267"/>
                    <a:pt x="13391" y="15258"/>
                    <a:pt x="13410" y="15258"/>
                  </a:cubicBezTo>
                  <a:cubicBezTo>
                    <a:pt x="13424" y="15258"/>
                    <a:pt x="13439" y="15263"/>
                    <a:pt x="13448" y="15278"/>
                  </a:cubicBezTo>
                  <a:cubicBezTo>
                    <a:pt x="13294" y="14261"/>
                    <a:pt x="13188" y="13214"/>
                    <a:pt x="13111" y="12184"/>
                  </a:cubicBezTo>
                  <a:cubicBezTo>
                    <a:pt x="12811" y="11358"/>
                    <a:pt x="12965" y="10399"/>
                    <a:pt x="12883" y="9512"/>
                  </a:cubicBezTo>
                  <a:lnTo>
                    <a:pt x="12883" y="9512"/>
                  </a:lnTo>
                  <a:lnTo>
                    <a:pt x="12922" y="9520"/>
                  </a:lnTo>
                  <a:cubicBezTo>
                    <a:pt x="12888" y="8354"/>
                    <a:pt x="13350" y="7188"/>
                    <a:pt x="13754" y="6078"/>
                  </a:cubicBezTo>
                  <a:cubicBezTo>
                    <a:pt x="13948" y="5624"/>
                    <a:pt x="14035" y="5297"/>
                    <a:pt x="14234" y="4840"/>
                  </a:cubicBezTo>
                  <a:lnTo>
                    <a:pt x="14288" y="4848"/>
                  </a:lnTo>
                  <a:cubicBezTo>
                    <a:pt x="14333" y="4630"/>
                    <a:pt x="14415" y="4423"/>
                    <a:pt x="14516" y="4218"/>
                  </a:cubicBezTo>
                  <a:cubicBezTo>
                    <a:pt x="14566" y="4120"/>
                    <a:pt x="14625" y="4017"/>
                    <a:pt x="14681" y="3921"/>
                  </a:cubicBezTo>
                  <a:lnTo>
                    <a:pt x="14829" y="3682"/>
                  </a:lnTo>
                  <a:cubicBezTo>
                    <a:pt x="15012" y="3756"/>
                    <a:pt x="15312" y="3876"/>
                    <a:pt x="15614" y="3876"/>
                  </a:cubicBezTo>
                  <a:cubicBezTo>
                    <a:pt x="15769" y="3876"/>
                    <a:pt x="15924" y="3844"/>
                    <a:pt x="16064" y="3759"/>
                  </a:cubicBezTo>
                  <a:lnTo>
                    <a:pt x="16064" y="3759"/>
                  </a:lnTo>
                  <a:cubicBezTo>
                    <a:pt x="16051" y="3788"/>
                    <a:pt x="16038" y="3817"/>
                    <a:pt x="16022" y="3847"/>
                  </a:cubicBezTo>
                  <a:cubicBezTo>
                    <a:pt x="16080" y="3775"/>
                    <a:pt x="16216" y="3727"/>
                    <a:pt x="16309" y="3639"/>
                  </a:cubicBezTo>
                  <a:cubicBezTo>
                    <a:pt x="16396" y="3549"/>
                    <a:pt x="16431" y="3462"/>
                    <a:pt x="16338" y="3438"/>
                  </a:cubicBezTo>
                  <a:cubicBezTo>
                    <a:pt x="16380" y="3406"/>
                    <a:pt x="16418" y="3366"/>
                    <a:pt x="16455" y="3323"/>
                  </a:cubicBezTo>
                  <a:cubicBezTo>
                    <a:pt x="16442" y="3002"/>
                    <a:pt x="16439" y="2774"/>
                    <a:pt x="16296" y="2521"/>
                  </a:cubicBezTo>
                  <a:cubicBezTo>
                    <a:pt x="16152" y="2272"/>
                    <a:pt x="15841" y="2118"/>
                    <a:pt x="15480" y="2070"/>
                  </a:cubicBezTo>
                  <a:lnTo>
                    <a:pt x="15541" y="2046"/>
                  </a:lnTo>
                  <a:cubicBezTo>
                    <a:pt x="15347" y="2011"/>
                    <a:pt x="15124" y="1971"/>
                    <a:pt x="14999" y="1889"/>
                  </a:cubicBezTo>
                  <a:cubicBezTo>
                    <a:pt x="15019" y="1889"/>
                    <a:pt x="15016" y="1878"/>
                    <a:pt x="15051" y="1878"/>
                  </a:cubicBezTo>
                  <a:cubicBezTo>
                    <a:pt x="15055" y="1878"/>
                    <a:pt x="15059" y="1878"/>
                    <a:pt x="15063" y="1879"/>
                  </a:cubicBezTo>
                  <a:cubicBezTo>
                    <a:pt x="14532" y="1539"/>
                    <a:pt x="13833" y="1515"/>
                    <a:pt x="13228" y="1300"/>
                  </a:cubicBezTo>
                  <a:lnTo>
                    <a:pt x="13323" y="1244"/>
                  </a:lnTo>
                  <a:cubicBezTo>
                    <a:pt x="12999" y="1236"/>
                    <a:pt x="12492" y="965"/>
                    <a:pt x="12091" y="875"/>
                  </a:cubicBezTo>
                  <a:lnTo>
                    <a:pt x="12126" y="845"/>
                  </a:lnTo>
                  <a:lnTo>
                    <a:pt x="11913" y="829"/>
                  </a:lnTo>
                  <a:lnTo>
                    <a:pt x="11934" y="755"/>
                  </a:lnTo>
                  <a:cubicBezTo>
                    <a:pt x="11432" y="580"/>
                    <a:pt x="10936" y="487"/>
                    <a:pt x="10436" y="351"/>
                  </a:cubicBezTo>
                  <a:lnTo>
                    <a:pt x="10439" y="351"/>
                  </a:lnTo>
                  <a:lnTo>
                    <a:pt x="10484" y="293"/>
                  </a:lnTo>
                  <a:cubicBezTo>
                    <a:pt x="10234" y="285"/>
                    <a:pt x="9987" y="213"/>
                    <a:pt x="9738" y="139"/>
                  </a:cubicBezTo>
                  <a:cubicBezTo>
                    <a:pt x="9541" y="75"/>
                    <a:pt x="9326" y="16"/>
                    <a:pt x="9111" y="16"/>
                  </a:cubicBezTo>
                  <a:cubicBezTo>
                    <a:pt x="9059" y="16"/>
                    <a:pt x="9006" y="19"/>
                    <a:pt x="8954" y="27"/>
                  </a:cubicBezTo>
                  <a:lnTo>
                    <a:pt x="89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1856800" y="2383300"/>
              <a:ext cx="100" cy="375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1" y="0"/>
                  </a:moveTo>
                  <a:cubicBezTo>
                    <a:pt x="0" y="0"/>
                    <a:pt x="0" y="7"/>
                    <a:pt x="0" y="15"/>
                  </a:cubicBezTo>
                  <a:cubicBezTo>
                    <a:pt x="0" y="15"/>
                    <a:pt x="0" y="12"/>
                    <a:pt x="3" y="9"/>
                  </a:cubicBezTo>
                  <a:cubicBezTo>
                    <a:pt x="2" y="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1743850" y="2552050"/>
              <a:ext cx="1550" cy="750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54" y="0"/>
                  </a:moveTo>
                  <a:cubicBezTo>
                    <a:pt x="39" y="0"/>
                    <a:pt x="16" y="21"/>
                    <a:pt x="1" y="29"/>
                  </a:cubicBezTo>
                  <a:cubicBezTo>
                    <a:pt x="24" y="19"/>
                    <a:pt x="43" y="11"/>
                    <a:pt x="62" y="3"/>
                  </a:cubicBezTo>
                  <a:cubicBezTo>
                    <a:pt x="59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1940525" y="2638300"/>
              <a:ext cx="225" cy="1675"/>
            </a:xfrm>
            <a:custGeom>
              <a:avLst/>
              <a:gdLst/>
              <a:ahLst/>
              <a:cxnLst/>
              <a:rect l="l" t="t" r="r" b="b"/>
              <a:pathLst>
                <a:path w="9" h="67" extrusionOk="0">
                  <a:moveTo>
                    <a:pt x="3" y="0"/>
                  </a:moveTo>
                  <a:lnTo>
                    <a:pt x="1" y="67"/>
                  </a:lnTo>
                  <a:lnTo>
                    <a:pt x="9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1939575" y="2638500"/>
              <a:ext cx="575" cy="5200"/>
            </a:xfrm>
            <a:custGeom>
              <a:avLst/>
              <a:gdLst/>
              <a:ahLst/>
              <a:cxnLst/>
              <a:rect l="l" t="t" r="r" b="b"/>
              <a:pathLst>
                <a:path w="23" h="208" extrusionOk="0">
                  <a:moveTo>
                    <a:pt x="13" y="1"/>
                  </a:moveTo>
                  <a:cubicBezTo>
                    <a:pt x="1" y="1"/>
                    <a:pt x="15" y="175"/>
                    <a:pt x="6" y="175"/>
                  </a:cubicBezTo>
                  <a:cubicBezTo>
                    <a:pt x="5" y="175"/>
                    <a:pt x="4" y="172"/>
                    <a:pt x="2" y="165"/>
                  </a:cubicBezTo>
                  <a:lnTo>
                    <a:pt x="2" y="165"/>
                  </a:lnTo>
                  <a:cubicBezTo>
                    <a:pt x="4" y="178"/>
                    <a:pt x="9" y="197"/>
                    <a:pt x="12" y="208"/>
                  </a:cubicBezTo>
                  <a:lnTo>
                    <a:pt x="23" y="22"/>
                  </a:lnTo>
                  <a:cubicBezTo>
                    <a:pt x="18" y="7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1938825" y="2641925"/>
              <a:ext cx="650" cy="2175"/>
            </a:xfrm>
            <a:custGeom>
              <a:avLst/>
              <a:gdLst/>
              <a:ahLst/>
              <a:cxnLst/>
              <a:rect l="l" t="t" r="r" b="b"/>
              <a:pathLst>
                <a:path w="26" h="87" extrusionOk="0">
                  <a:moveTo>
                    <a:pt x="9" y="1"/>
                  </a:moveTo>
                  <a:cubicBezTo>
                    <a:pt x="1" y="1"/>
                    <a:pt x="1" y="41"/>
                    <a:pt x="2" y="69"/>
                  </a:cubicBezTo>
                  <a:lnTo>
                    <a:pt x="2" y="69"/>
                  </a:lnTo>
                  <a:cubicBezTo>
                    <a:pt x="3" y="60"/>
                    <a:pt x="6" y="58"/>
                    <a:pt x="9" y="58"/>
                  </a:cubicBezTo>
                  <a:cubicBezTo>
                    <a:pt x="11" y="58"/>
                    <a:pt x="14" y="60"/>
                    <a:pt x="16" y="60"/>
                  </a:cubicBezTo>
                  <a:cubicBezTo>
                    <a:pt x="22" y="60"/>
                    <a:pt x="25" y="53"/>
                    <a:pt x="18" y="12"/>
                  </a:cubicBezTo>
                  <a:cubicBezTo>
                    <a:pt x="14" y="4"/>
                    <a:pt x="11" y="1"/>
                    <a:pt x="9" y="1"/>
                  </a:cubicBezTo>
                  <a:close/>
                  <a:moveTo>
                    <a:pt x="2" y="69"/>
                  </a:moveTo>
                  <a:lnTo>
                    <a:pt x="2" y="69"/>
                  </a:lnTo>
                  <a:cubicBezTo>
                    <a:pt x="2" y="73"/>
                    <a:pt x="2" y="79"/>
                    <a:pt x="2" y="87"/>
                  </a:cubicBezTo>
                  <a:cubicBezTo>
                    <a:pt x="2" y="82"/>
                    <a:pt x="2" y="76"/>
                    <a:pt x="2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1904750" y="2644425"/>
              <a:ext cx="150" cy="200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3" y="0"/>
                    <a:pt x="2" y="4"/>
                    <a:pt x="0" y="8"/>
                  </a:cubicBezTo>
                  <a:cubicBezTo>
                    <a:pt x="0" y="8"/>
                    <a:pt x="5" y="5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1742725" y="2560300"/>
              <a:ext cx="195775" cy="92700"/>
            </a:xfrm>
            <a:custGeom>
              <a:avLst/>
              <a:gdLst/>
              <a:ahLst/>
              <a:cxnLst/>
              <a:rect l="l" t="t" r="r" b="b"/>
              <a:pathLst>
                <a:path w="7831" h="3708" extrusionOk="0">
                  <a:moveTo>
                    <a:pt x="1825" y="2034"/>
                  </a:moveTo>
                  <a:cubicBezTo>
                    <a:pt x="1825" y="2034"/>
                    <a:pt x="1826" y="2034"/>
                    <a:pt x="1826" y="2034"/>
                  </a:cubicBezTo>
                  <a:cubicBezTo>
                    <a:pt x="1827" y="2034"/>
                    <a:pt x="1827" y="2034"/>
                    <a:pt x="1827" y="2034"/>
                  </a:cubicBezTo>
                  <a:lnTo>
                    <a:pt x="1827" y="2034"/>
                  </a:lnTo>
                  <a:cubicBezTo>
                    <a:pt x="1826" y="2034"/>
                    <a:pt x="1826" y="2034"/>
                    <a:pt x="1825" y="2034"/>
                  </a:cubicBezTo>
                  <a:close/>
                  <a:moveTo>
                    <a:pt x="1884" y="2318"/>
                  </a:moveTo>
                  <a:cubicBezTo>
                    <a:pt x="1884" y="2321"/>
                    <a:pt x="1886" y="2322"/>
                    <a:pt x="1888" y="2322"/>
                  </a:cubicBezTo>
                  <a:cubicBezTo>
                    <a:pt x="1888" y="2322"/>
                    <a:pt x="1888" y="2322"/>
                    <a:pt x="1888" y="2322"/>
                  </a:cubicBezTo>
                  <a:lnTo>
                    <a:pt x="1888" y="2322"/>
                  </a:lnTo>
                  <a:cubicBezTo>
                    <a:pt x="1887" y="2321"/>
                    <a:pt x="1885" y="2320"/>
                    <a:pt x="1884" y="2318"/>
                  </a:cubicBezTo>
                  <a:close/>
                  <a:moveTo>
                    <a:pt x="454" y="0"/>
                  </a:moveTo>
                  <a:cubicBezTo>
                    <a:pt x="435" y="0"/>
                    <a:pt x="406" y="10"/>
                    <a:pt x="367" y="37"/>
                  </a:cubicBezTo>
                  <a:cubicBezTo>
                    <a:pt x="271" y="95"/>
                    <a:pt x="176" y="135"/>
                    <a:pt x="120" y="207"/>
                  </a:cubicBezTo>
                  <a:lnTo>
                    <a:pt x="192" y="167"/>
                  </a:lnTo>
                  <a:lnTo>
                    <a:pt x="192" y="167"/>
                  </a:lnTo>
                  <a:cubicBezTo>
                    <a:pt x="128" y="220"/>
                    <a:pt x="162" y="196"/>
                    <a:pt x="112" y="233"/>
                  </a:cubicBezTo>
                  <a:cubicBezTo>
                    <a:pt x="125" y="271"/>
                    <a:pt x="27" y="340"/>
                    <a:pt x="0" y="393"/>
                  </a:cubicBezTo>
                  <a:cubicBezTo>
                    <a:pt x="3" y="390"/>
                    <a:pt x="6" y="387"/>
                    <a:pt x="8" y="387"/>
                  </a:cubicBezTo>
                  <a:cubicBezTo>
                    <a:pt x="33" y="376"/>
                    <a:pt x="49" y="372"/>
                    <a:pt x="58" y="372"/>
                  </a:cubicBezTo>
                  <a:cubicBezTo>
                    <a:pt x="85" y="372"/>
                    <a:pt x="66" y="406"/>
                    <a:pt x="64" y="419"/>
                  </a:cubicBezTo>
                  <a:lnTo>
                    <a:pt x="30" y="451"/>
                  </a:lnTo>
                  <a:cubicBezTo>
                    <a:pt x="15" y="464"/>
                    <a:pt x="14" y="469"/>
                    <a:pt x="20" y="469"/>
                  </a:cubicBezTo>
                  <a:cubicBezTo>
                    <a:pt x="37" y="469"/>
                    <a:pt x="107" y="435"/>
                    <a:pt x="113" y="435"/>
                  </a:cubicBezTo>
                  <a:cubicBezTo>
                    <a:pt x="117" y="435"/>
                    <a:pt x="106" y="443"/>
                    <a:pt x="69" y="464"/>
                  </a:cubicBezTo>
                  <a:cubicBezTo>
                    <a:pt x="149" y="504"/>
                    <a:pt x="200" y="579"/>
                    <a:pt x="250" y="648"/>
                  </a:cubicBezTo>
                  <a:cubicBezTo>
                    <a:pt x="259" y="643"/>
                    <a:pt x="266" y="641"/>
                    <a:pt x="272" y="641"/>
                  </a:cubicBezTo>
                  <a:cubicBezTo>
                    <a:pt x="290" y="641"/>
                    <a:pt x="296" y="658"/>
                    <a:pt x="311" y="658"/>
                  </a:cubicBezTo>
                  <a:cubicBezTo>
                    <a:pt x="322" y="658"/>
                    <a:pt x="338" y="649"/>
                    <a:pt x="368" y="617"/>
                  </a:cubicBezTo>
                  <a:lnTo>
                    <a:pt x="368" y="617"/>
                  </a:lnTo>
                  <a:cubicBezTo>
                    <a:pt x="274" y="717"/>
                    <a:pt x="282" y="794"/>
                    <a:pt x="303" y="807"/>
                  </a:cubicBezTo>
                  <a:cubicBezTo>
                    <a:pt x="295" y="813"/>
                    <a:pt x="287" y="819"/>
                    <a:pt x="283" y="819"/>
                  </a:cubicBezTo>
                  <a:cubicBezTo>
                    <a:pt x="282" y="819"/>
                    <a:pt x="282" y="819"/>
                    <a:pt x="282" y="818"/>
                  </a:cubicBezTo>
                  <a:cubicBezTo>
                    <a:pt x="250" y="861"/>
                    <a:pt x="251" y="873"/>
                    <a:pt x="266" y="873"/>
                  </a:cubicBezTo>
                  <a:cubicBezTo>
                    <a:pt x="284" y="873"/>
                    <a:pt x="322" y="854"/>
                    <a:pt x="339" y="854"/>
                  </a:cubicBezTo>
                  <a:cubicBezTo>
                    <a:pt x="355" y="854"/>
                    <a:pt x="353" y="869"/>
                    <a:pt x="306" y="927"/>
                  </a:cubicBezTo>
                  <a:cubicBezTo>
                    <a:pt x="332" y="907"/>
                    <a:pt x="348" y="900"/>
                    <a:pt x="358" y="900"/>
                  </a:cubicBezTo>
                  <a:cubicBezTo>
                    <a:pt x="385" y="900"/>
                    <a:pt x="370" y="951"/>
                    <a:pt x="406" y="951"/>
                  </a:cubicBezTo>
                  <a:cubicBezTo>
                    <a:pt x="420" y="951"/>
                    <a:pt x="441" y="943"/>
                    <a:pt x="476" y="921"/>
                  </a:cubicBezTo>
                  <a:lnTo>
                    <a:pt x="476" y="921"/>
                  </a:lnTo>
                  <a:cubicBezTo>
                    <a:pt x="455" y="948"/>
                    <a:pt x="431" y="969"/>
                    <a:pt x="409" y="985"/>
                  </a:cubicBezTo>
                  <a:cubicBezTo>
                    <a:pt x="457" y="1049"/>
                    <a:pt x="473" y="1152"/>
                    <a:pt x="510" y="1208"/>
                  </a:cubicBezTo>
                  <a:cubicBezTo>
                    <a:pt x="525" y="1203"/>
                    <a:pt x="537" y="1201"/>
                    <a:pt x="547" y="1201"/>
                  </a:cubicBezTo>
                  <a:cubicBezTo>
                    <a:pt x="613" y="1201"/>
                    <a:pt x="594" y="1289"/>
                    <a:pt x="655" y="1289"/>
                  </a:cubicBezTo>
                  <a:cubicBezTo>
                    <a:pt x="673" y="1289"/>
                    <a:pt x="697" y="1282"/>
                    <a:pt x="731" y="1264"/>
                  </a:cubicBezTo>
                  <a:lnTo>
                    <a:pt x="731" y="1264"/>
                  </a:lnTo>
                  <a:cubicBezTo>
                    <a:pt x="731" y="1316"/>
                    <a:pt x="721" y="1409"/>
                    <a:pt x="800" y="1409"/>
                  </a:cubicBezTo>
                  <a:cubicBezTo>
                    <a:pt x="805" y="1409"/>
                    <a:pt x="810" y="1408"/>
                    <a:pt x="816" y="1407"/>
                  </a:cubicBezTo>
                  <a:lnTo>
                    <a:pt x="816" y="1407"/>
                  </a:lnTo>
                  <a:lnTo>
                    <a:pt x="795" y="1421"/>
                  </a:lnTo>
                  <a:cubicBezTo>
                    <a:pt x="831" y="1446"/>
                    <a:pt x="873" y="1478"/>
                    <a:pt x="933" y="1478"/>
                  </a:cubicBezTo>
                  <a:cubicBezTo>
                    <a:pt x="959" y="1478"/>
                    <a:pt x="990" y="1472"/>
                    <a:pt x="1026" y="1455"/>
                  </a:cubicBezTo>
                  <a:lnTo>
                    <a:pt x="1026" y="1455"/>
                  </a:lnTo>
                  <a:cubicBezTo>
                    <a:pt x="911" y="1599"/>
                    <a:pt x="957" y="1593"/>
                    <a:pt x="938" y="1654"/>
                  </a:cubicBezTo>
                  <a:cubicBezTo>
                    <a:pt x="952" y="1649"/>
                    <a:pt x="965" y="1647"/>
                    <a:pt x="978" y="1647"/>
                  </a:cubicBezTo>
                  <a:cubicBezTo>
                    <a:pt x="1034" y="1647"/>
                    <a:pt x="1078" y="1688"/>
                    <a:pt x="1148" y="1688"/>
                  </a:cubicBezTo>
                  <a:cubicBezTo>
                    <a:pt x="1155" y="1688"/>
                    <a:pt x="1163" y="1687"/>
                    <a:pt x="1172" y="1686"/>
                  </a:cubicBezTo>
                  <a:lnTo>
                    <a:pt x="1172" y="1686"/>
                  </a:lnTo>
                  <a:cubicBezTo>
                    <a:pt x="1124" y="1755"/>
                    <a:pt x="1235" y="1697"/>
                    <a:pt x="1158" y="1787"/>
                  </a:cubicBezTo>
                  <a:cubicBezTo>
                    <a:pt x="1190" y="1781"/>
                    <a:pt x="1219" y="1779"/>
                    <a:pt x="1246" y="1779"/>
                  </a:cubicBezTo>
                  <a:cubicBezTo>
                    <a:pt x="1474" y="1779"/>
                    <a:pt x="1560" y="1968"/>
                    <a:pt x="1610" y="2196"/>
                  </a:cubicBezTo>
                  <a:lnTo>
                    <a:pt x="1602" y="2201"/>
                  </a:lnTo>
                  <a:cubicBezTo>
                    <a:pt x="1663" y="2164"/>
                    <a:pt x="1775" y="2063"/>
                    <a:pt x="1846" y="2010"/>
                  </a:cubicBezTo>
                  <a:lnTo>
                    <a:pt x="1846" y="2010"/>
                  </a:lnTo>
                  <a:cubicBezTo>
                    <a:pt x="1842" y="2020"/>
                    <a:pt x="1833" y="2033"/>
                    <a:pt x="1827" y="2034"/>
                  </a:cubicBezTo>
                  <a:lnTo>
                    <a:pt x="1827" y="2034"/>
                  </a:lnTo>
                  <a:cubicBezTo>
                    <a:pt x="1866" y="2040"/>
                    <a:pt x="1823" y="2151"/>
                    <a:pt x="1862" y="2154"/>
                  </a:cubicBezTo>
                  <a:cubicBezTo>
                    <a:pt x="1854" y="2164"/>
                    <a:pt x="1846" y="2175"/>
                    <a:pt x="1836" y="2183"/>
                  </a:cubicBezTo>
                  <a:cubicBezTo>
                    <a:pt x="1840" y="2181"/>
                    <a:pt x="1844" y="2180"/>
                    <a:pt x="1847" y="2180"/>
                  </a:cubicBezTo>
                  <a:cubicBezTo>
                    <a:pt x="1877" y="2180"/>
                    <a:pt x="1852" y="2261"/>
                    <a:pt x="1887" y="2261"/>
                  </a:cubicBezTo>
                  <a:cubicBezTo>
                    <a:pt x="1895" y="2261"/>
                    <a:pt x="1905" y="2258"/>
                    <a:pt x="1918" y="2249"/>
                  </a:cubicBezTo>
                  <a:lnTo>
                    <a:pt x="1918" y="2249"/>
                  </a:lnTo>
                  <a:lnTo>
                    <a:pt x="1902" y="2276"/>
                  </a:lnTo>
                  <a:lnTo>
                    <a:pt x="1902" y="2276"/>
                  </a:lnTo>
                  <a:lnTo>
                    <a:pt x="1947" y="2255"/>
                  </a:lnTo>
                  <a:lnTo>
                    <a:pt x="1947" y="2255"/>
                  </a:lnTo>
                  <a:cubicBezTo>
                    <a:pt x="1927" y="2281"/>
                    <a:pt x="1899" y="2321"/>
                    <a:pt x="1888" y="2322"/>
                  </a:cubicBezTo>
                  <a:lnTo>
                    <a:pt x="1888" y="2322"/>
                  </a:lnTo>
                  <a:cubicBezTo>
                    <a:pt x="2119" y="2523"/>
                    <a:pt x="2485" y="2529"/>
                    <a:pt x="2739" y="2698"/>
                  </a:cubicBezTo>
                  <a:lnTo>
                    <a:pt x="2710" y="2725"/>
                  </a:lnTo>
                  <a:lnTo>
                    <a:pt x="2795" y="2695"/>
                  </a:lnTo>
                  <a:lnTo>
                    <a:pt x="2795" y="2695"/>
                  </a:lnTo>
                  <a:cubicBezTo>
                    <a:pt x="2784" y="2714"/>
                    <a:pt x="2779" y="2722"/>
                    <a:pt x="2771" y="2727"/>
                  </a:cubicBezTo>
                  <a:cubicBezTo>
                    <a:pt x="2805" y="2823"/>
                    <a:pt x="2927" y="2765"/>
                    <a:pt x="2983" y="2815"/>
                  </a:cubicBezTo>
                  <a:cubicBezTo>
                    <a:pt x="2975" y="2831"/>
                    <a:pt x="2946" y="2860"/>
                    <a:pt x="2946" y="2884"/>
                  </a:cubicBezTo>
                  <a:cubicBezTo>
                    <a:pt x="2959" y="2875"/>
                    <a:pt x="2968" y="2872"/>
                    <a:pt x="2976" y="2872"/>
                  </a:cubicBezTo>
                  <a:cubicBezTo>
                    <a:pt x="3008" y="2872"/>
                    <a:pt x="2998" y="2939"/>
                    <a:pt x="3019" y="2939"/>
                  </a:cubicBezTo>
                  <a:cubicBezTo>
                    <a:pt x="3029" y="2939"/>
                    <a:pt x="3048" y="2920"/>
                    <a:pt x="3087" y="2863"/>
                  </a:cubicBezTo>
                  <a:lnTo>
                    <a:pt x="3087" y="2863"/>
                  </a:lnTo>
                  <a:cubicBezTo>
                    <a:pt x="3084" y="2873"/>
                    <a:pt x="3063" y="2921"/>
                    <a:pt x="3050" y="2935"/>
                  </a:cubicBezTo>
                  <a:cubicBezTo>
                    <a:pt x="3222" y="2935"/>
                    <a:pt x="3360" y="3006"/>
                    <a:pt x="3482" y="3105"/>
                  </a:cubicBezTo>
                  <a:cubicBezTo>
                    <a:pt x="3531" y="3073"/>
                    <a:pt x="3571" y="3062"/>
                    <a:pt x="3607" y="3062"/>
                  </a:cubicBezTo>
                  <a:cubicBezTo>
                    <a:pt x="3689" y="3062"/>
                    <a:pt x="3748" y="3119"/>
                    <a:pt x="3827" y="3119"/>
                  </a:cubicBezTo>
                  <a:cubicBezTo>
                    <a:pt x="3856" y="3119"/>
                    <a:pt x="3887" y="3111"/>
                    <a:pt x="3923" y="3091"/>
                  </a:cubicBezTo>
                  <a:lnTo>
                    <a:pt x="3923" y="3091"/>
                  </a:lnTo>
                  <a:lnTo>
                    <a:pt x="3910" y="3128"/>
                  </a:lnTo>
                  <a:cubicBezTo>
                    <a:pt x="3939" y="3119"/>
                    <a:pt x="3966" y="3115"/>
                    <a:pt x="3992" y="3115"/>
                  </a:cubicBezTo>
                  <a:cubicBezTo>
                    <a:pt x="4150" y="3115"/>
                    <a:pt x="4256" y="3268"/>
                    <a:pt x="4409" y="3290"/>
                  </a:cubicBezTo>
                  <a:cubicBezTo>
                    <a:pt x="4439" y="3309"/>
                    <a:pt x="4469" y="3312"/>
                    <a:pt x="4499" y="3312"/>
                  </a:cubicBezTo>
                  <a:cubicBezTo>
                    <a:pt x="4512" y="3312"/>
                    <a:pt x="4526" y="3311"/>
                    <a:pt x="4540" y="3311"/>
                  </a:cubicBezTo>
                  <a:cubicBezTo>
                    <a:pt x="4561" y="3311"/>
                    <a:pt x="4583" y="3313"/>
                    <a:pt x="4606" y="3320"/>
                  </a:cubicBezTo>
                  <a:lnTo>
                    <a:pt x="4593" y="3367"/>
                  </a:lnTo>
                  <a:cubicBezTo>
                    <a:pt x="4621" y="3344"/>
                    <a:pt x="4645" y="3334"/>
                    <a:pt x="4667" y="3334"/>
                  </a:cubicBezTo>
                  <a:cubicBezTo>
                    <a:pt x="4752" y="3334"/>
                    <a:pt x="4801" y="3477"/>
                    <a:pt x="4888" y="3477"/>
                  </a:cubicBezTo>
                  <a:cubicBezTo>
                    <a:pt x="4914" y="3477"/>
                    <a:pt x="4943" y="3464"/>
                    <a:pt x="4978" y="3431"/>
                  </a:cubicBezTo>
                  <a:lnTo>
                    <a:pt x="4978" y="3431"/>
                  </a:lnTo>
                  <a:lnTo>
                    <a:pt x="4951" y="3498"/>
                  </a:lnTo>
                  <a:cubicBezTo>
                    <a:pt x="4965" y="3468"/>
                    <a:pt x="4976" y="3461"/>
                    <a:pt x="4986" y="3461"/>
                  </a:cubicBezTo>
                  <a:cubicBezTo>
                    <a:pt x="4995" y="3461"/>
                    <a:pt x="5004" y="3467"/>
                    <a:pt x="5012" y="3467"/>
                  </a:cubicBezTo>
                  <a:cubicBezTo>
                    <a:pt x="5025" y="3467"/>
                    <a:pt x="5039" y="3452"/>
                    <a:pt x="5055" y="3373"/>
                  </a:cubicBezTo>
                  <a:lnTo>
                    <a:pt x="5063" y="3434"/>
                  </a:lnTo>
                  <a:cubicBezTo>
                    <a:pt x="5096" y="3382"/>
                    <a:pt x="5121" y="3363"/>
                    <a:pt x="5141" y="3363"/>
                  </a:cubicBezTo>
                  <a:cubicBezTo>
                    <a:pt x="5192" y="3363"/>
                    <a:pt x="5214" y="3481"/>
                    <a:pt x="5273" y="3481"/>
                  </a:cubicBezTo>
                  <a:cubicBezTo>
                    <a:pt x="5289" y="3481"/>
                    <a:pt x="5308" y="3472"/>
                    <a:pt x="5331" y="3450"/>
                  </a:cubicBezTo>
                  <a:lnTo>
                    <a:pt x="5331" y="3450"/>
                  </a:lnTo>
                  <a:lnTo>
                    <a:pt x="5315" y="3490"/>
                  </a:lnTo>
                  <a:cubicBezTo>
                    <a:pt x="5335" y="3474"/>
                    <a:pt x="5357" y="3460"/>
                    <a:pt x="5373" y="3460"/>
                  </a:cubicBezTo>
                  <a:cubicBezTo>
                    <a:pt x="5385" y="3460"/>
                    <a:pt x="5395" y="3467"/>
                    <a:pt x="5400" y="3484"/>
                  </a:cubicBezTo>
                  <a:cubicBezTo>
                    <a:pt x="5395" y="3492"/>
                    <a:pt x="5395" y="3503"/>
                    <a:pt x="5384" y="3514"/>
                  </a:cubicBezTo>
                  <a:cubicBezTo>
                    <a:pt x="5405" y="3582"/>
                    <a:pt x="5436" y="3602"/>
                    <a:pt x="5471" y="3602"/>
                  </a:cubicBezTo>
                  <a:cubicBezTo>
                    <a:pt x="5527" y="3602"/>
                    <a:pt x="5593" y="3551"/>
                    <a:pt x="5646" y="3551"/>
                  </a:cubicBezTo>
                  <a:cubicBezTo>
                    <a:pt x="5652" y="3551"/>
                    <a:pt x="5658" y="3552"/>
                    <a:pt x="5663" y="3553"/>
                  </a:cubicBezTo>
                  <a:lnTo>
                    <a:pt x="5639" y="3633"/>
                  </a:lnTo>
                  <a:cubicBezTo>
                    <a:pt x="5658" y="3606"/>
                    <a:pt x="5678" y="3597"/>
                    <a:pt x="5698" y="3597"/>
                  </a:cubicBezTo>
                  <a:cubicBezTo>
                    <a:pt x="5732" y="3597"/>
                    <a:pt x="5768" y="3623"/>
                    <a:pt x="5804" y="3623"/>
                  </a:cubicBezTo>
                  <a:cubicBezTo>
                    <a:pt x="5814" y="3623"/>
                    <a:pt x="5825" y="3620"/>
                    <a:pt x="5836" y="3614"/>
                  </a:cubicBezTo>
                  <a:lnTo>
                    <a:pt x="5836" y="3614"/>
                  </a:lnTo>
                  <a:lnTo>
                    <a:pt x="5825" y="3652"/>
                  </a:lnTo>
                  <a:lnTo>
                    <a:pt x="5825" y="3652"/>
                  </a:lnTo>
                  <a:lnTo>
                    <a:pt x="5862" y="3601"/>
                  </a:lnTo>
                  <a:lnTo>
                    <a:pt x="5862" y="3601"/>
                  </a:lnTo>
                  <a:lnTo>
                    <a:pt x="5854" y="3678"/>
                  </a:lnTo>
                  <a:cubicBezTo>
                    <a:pt x="5862" y="3680"/>
                    <a:pt x="5871" y="3680"/>
                    <a:pt x="5879" y="3680"/>
                  </a:cubicBezTo>
                  <a:cubicBezTo>
                    <a:pt x="5949" y="3680"/>
                    <a:pt x="6021" y="3636"/>
                    <a:pt x="6087" y="3636"/>
                  </a:cubicBezTo>
                  <a:lnTo>
                    <a:pt x="6087" y="3636"/>
                  </a:lnTo>
                  <a:lnTo>
                    <a:pt x="6075" y="3702"/>
                  </a:lnTo>
                  <a:cubicBezTo>
                    <a:pt x="6102" y="3665"/>
                    <a:pt x="6127" y="3653"/>
                    <a:pt x="6151" y="3653"/>
                  </a:cubicBezTo>
                  <a:cubicBezTo>
                    <a:pt x="6192" y="3653"/>
                    <a:pt x="6230" y="3685"/>
                    <a:pt x="6270" y="3685"/>
                  </a:cubicBezTo>
                  <a:cubicBezTo>
                    <a:pt x="6282" y="3685"/>
                    <a:pt x="6294" y="3682"/>
                    <a:pt x="6306" y="3676"/>
                  </a:cubicBezTo>
                  <a:lnTo>
                    <a:pt x="6306" y="3676"/>
                  </a:lnTo>
                  <a:lnTo>
                    <a:pt x="6298" y="3699"/>
                  </a:lnTo>
                  <a:cubicBezTo>
                    <a:pt x="6326" y="3705"/>
                    <a:pt x="6353" y="3708"/>
                    <a:pt x="6381" y="3708"/>
                  </a:cubicBezTo>
                  <a:cubicBezTo>
                    <a:pt x="6540" y="3708"/>
                    <a:pt x="6697" y="3621"/>
                    <a:pt x="6853" y="3583"/>
                  </a:cubicBezTo>
                  <a:lnTo>
                    <a:pt x="6853" y="3583"/>
                  </a:lnTo>
                  <a:cubicBezTo>
                    <a:pt x="6853" y="3593"/>
                    <a:pt x="6848" y="3609"/>
                    <a:pt x="6845" y="3620"/>
                  </a:cubicBezTo>
                  <a:cubicBezTo>
                    <a:pt x="6855" y="3598"/>
                    <a:pt x="6865" y="3558"/>
                    <a:pt x="6874" y="3558"/>
                  </a:cubicBezTo>
                  <a:cubicBezTo>
                    <a:pt x="6875" y="3558"/>
                    <a:pt x="6876" y="3558"/>
                    <a:pt x="6877" y="3559"/>
                  </a:cubicBezTo>
                  <a:cubicBezTo>
                    <a:pt x="6879" y="3575"/>
                    <a:pt x="6872" y="3591"/>
                    <a:pt x="6869" y="3596"/>
                  </a:cubicBezTo>
                  <a:cubicBezTo>
                    <a:pt x="6879" y="3626"/>
                    <a:pt x="6891" y="3636"/>
                    <a:pt x="6904" y="3636"/>
                  </a:cubicBezTo>
                  <a:cubicBezTo>
                    <a:pt x="6933" y="3636"/>
                    <a:pt x="6966" y="3586"/>
                    <a:pt x="6989" y="3586"/>
                  </a:cubicBezTo>
                  <a:cubicBezTo>
                    <a:pt x="6997" y="3586"/>
                    <a:pt x="7004" y="3592"/>
                    <a:pt x="7010" y="3609"/>
                  </a:cubicBezTo>
                  <a:cubicBezTo>
                    <a:pt x="7020" y="3599"/>
                    <a:pt x="7023" y="3548"/>
                    <a:pt x="7018" y="3514"/>
                  </a:cubicBezTo>
                  <a:cubicBezTo>
                    <a:pt x="7161" y="3479"/>
                    <a:pt x="7315" y="3452"/>
                    <a:pt x="7451" y="3354"/>
                  </a:cubicBezTo>
                  <a:cubicBezTo>
                    <a:pt x="7459" y="3370"/>
                    <a:pt x="7461" y="3399"/>
                    <a:pt x="7464" y="3439"/>
                  </a:cubicBezTo>
                  <a:cubicBezTo>
                    <a:pt x="7526" y="3323"/>
                    <a:pt x="7596" y="3295"/>
                    <a:pt x="7670" y="3295"/>
                  </a:cubicBezTo>
                  <a:cubicBezTo>
                    <a:pt x="7722" y="3295"/>
                    <a:pt x="7776" y="3309"/>
                    <a:pt x="7830" y="3314"/>
                  </a:cubicBezTo>
                  <a:cubicBezTo>
                    <a:pt x="7828" y="3267"/>
                    <a:pt x="7809" y="3264"/>
                    <a:pt x="7814" y="3213"/>
                  </a:cubicBezTo>
                  <a:cubicBezTo>
                    <a:pt x="7808" y="3206"/>
                    <a:pt x="7802" y="3203"/>
                    <a:pt x="7797" y="3203"/>
                  </a:cubicBezTo>
                  <a:cubicBezTo>
                    <a:pt x="7771" y="3203"/>
                    <a:pt x="7758" y="3279"/>
                    <a:pt x="7735" y="3279"/>
                  </a:cubicBezTo>
                  <a:cubicBezTo>
                    <a:pt x="7728" y="3279"/>
                    <a:pt x="7720" y="3272"/>
                    <a:pt x="7711" y="3256"/>
                  </a:cubicBezTo>
                  <a:lnTo>
                    <a:pt x="7711" y="3208"/>
                  </a:lnTo>
                  <a:cubicBezTo>
                    <a:pt x="7708" y="3206"/>
                    <a:pt x="7706" y="3205"/>
                    <a:pt x="7705" y="3205"/>
                  </a:cubicBezTo>
                  <a:cubicBezTo>
                    <a:pt x="7691" y="3205"/>
                    <a:pt x="7707" y="3283"/>
                    <a:pt x="7696" y="3283"/>
                  </a:cubicBezTo>
                  <a:cubicBezTo>
                    <a:pt x="7694" y="3283"/>
                    <a:pt x="7690" y="3279"/>
                    <a:pt x="7684" y="3269"/>
                  </a:cubicBezTo>
                  <a:cubicBezTo>
                    <a:pt x="7668" y="3232"/>
                    <a:pt x="7682" y="3211"/>
                    <a:pt x="7676" y="3208"/>
                  </a:cubicBezTo>
                  <a:lnTo>
                    <a:pt x="7676" y="3208"/>
                  </a:lnTo>
                  <a:cubicBezTo>
                    <a:pt x="7623" y="3232"/>
                    <a:pt x="7562" y="3197"/>
                    <a:pt x="7520" y="3317"/>
                  </a:cubicBezTo>
                  <a:cubicBezTo>
                    <a:pt x="7511" y="3275"/>
                    <a:pt x="7499" y="3268"/>
                    <a:pt x="7485" y="3268"/>
                  </a:cubicBezTo>
                  <a:cubicBezTo>
                    <a:pt x="7480" y="3268"/>
                    <a:pt x="7474" y="3270"/>
                    <a:pt x="7468" y="3270"/>
                  </a:cubicBezTo>
                  <a:cubicBezTo>
                    <a:pt x="7455" y="3270"/>
                    <a:pt x="7443" y="3264"/>
                    <a:pt x="7432" y="3227"/>
                  </a:cubicBezTo>
                  <a:cubicBezTo>
                    <a:pt x="7421" y="3269"/>
                    <a:pt x="7405" y="3259"/>
                    <a:pt x="7405" y="3325"/>
                  </a:cubicBezTo>
                  <a:cubicBezTo>
                    <a:pt x="7370" y="3316"/>
                    <a:pt x="7334" y="3312"/>
                    <a:pt x="7298" y="3312"/>
                  </a:cubicBezTo>
                  <a:cubicBezTo>
                    <a:pt x="7146" y="3312"/>
                    <a:pt x="6994" y="3379"/>
                    <a:pt x="6838" y="3379"/>
                  </a:cubicBezTo>
                  <a:cubicBezTo>
                    <a:pt x="6827" y="3379"/>
                    <a:pt x="6816" y="3379"/>
                    <a:pt x="6805" y="3378"/>
                  </a:cubicBezTo>
                  <a:cubicBezTo>
                    <a:pt x="6775" y="3436"/>
                    <a:pt x="6744" y="3455"/>
                    <a:pt x="6713" y="3455"/>
                  </a:cubicBezTo>
                  <a:cubicBezTo>
                    <a:pt x="6651" y="3455"/>
                    <a:pt x="6587" y="3381"/>
                    <a:pt x="6521" y="3381"/>
                  </a:cubicBezTo>
                  <a:cubicBezTo>
                    <a:pt x="6508" y="3381"/>
                    <a:pt x="6495" y="3384"/>
                    <a:pt x="6481" y="3391"/>
                  </a:cubicBezTo>
                  <a:cubicBezTo>
                    <a:pt x="6481" y="3386"/>
                    <a:pt x="6481" y="3378"/>
                    <a:pt x="6481" y="3373"/>
                  </a:cubicBezTo>
                  <a:cubicBezTo>
                    <a:pt x="6453" y="3404"/>
                    <a:pt x="6418" y="3425"/>
                    <a:pt x="6384" y="3425"/>
                  </a:cubicBezTo>
                  <a:cubicBezTo>
                    <a:pt x="6370" y="3425"/>
                    <a:pt x="6356" y="3421"/>
                    <a:pt x="6343" y="3413"/>
                  </a:cubicBezTo>
                  <a:lnTo>
                    <a:pt x="6300" y="3492"/>
                  </a:lnTo>
                  <a:cubicBezTo>
                    <a:pt x="6051" y="3290"/>
                    <a:pt x="5767" y="3383"/>
                    <a:pt x="5512" y="3256"/>
                  </a:cubicBezTo>
                  <a:cubicBezTo>
                    <a:pt x="5366" y="3205"/>
                    <a:pt x="5238" y="3128"/>
                    <a:pt x="5103" y="3081"/>
                  </a:cubicBezTo>
                  <a:cubicBezTo>
                    <a:pt x="5045" y="3060"/>
                    <a:pt x="4985" y="3049"/>
                    <a:pt x="4920" y="3049"/>
                  </a:cubicBezTo>
                  <a:cubicBezTo>
                    <a:pt x="4837" y="3049"/>
                    <a:pt x="4745" y="3068"/>
                    <a:pt x="4643" y="3110"/>
                  </a:cubicBezTo>
                  <a:cubicBezTo>
                    <a:pt x="4651" y="3091"/>
                    <a:pt x="4651" y="3081"/>
                    <a:pt x="4662" y="3075"/>
                  </a:cubicBezTo>
                  <a:lnTo>
                    <a:pt x="4662" y="3075"/>
                  </a:lnTo>
                  <a:cubicBezTo>
                    <a:pt x="4657" y="3076"/>
                    <a:pt x="4651" y="3076"/>
                    <a:pt x="4646" y="3076"/>
                  </a:cubicBezTo>
                  <a:cubicBezTo>
                    <a:pt x="4567" y="3076"/>
                    <a:pt x="4517" y="3007"/>
                    <a:pt x="4443" y="3007"/>
                  </a:cubicBezTo>
                  <a:cubicBezTo>
                    <a:pt x="4437" y="3007"/>
                    <a:pt x="4430" y="3008"/>
                    <a:pt x="4423" y="3009"/>
                  </a:cubicBezTo>
                  <a:lnTo>
                    <a:pt x="4431" y="2990"/>
                  </a:lnTo>
                  <a:lnTo>
                    <a:pt x="4431" y="2990"/>
                  </a:lnTo>
                  <a:cubicBezTo>
                    <a:pt x="4391" y="3005"/>
                    <a:pt x="4354" y="3012"/>
                    <a:pt x="4319" y="3012"/>
                  </a:cubicBezTo>
                  <a:cubicBezTo>
                    <a:pt x="4166" y="3012"/>
                    <a:pt x="4051" y="2894"/>
                    <a:pt x="3899" y="2894"/>
                  </a:cubicBezTo>
                  <a:cubicBezTo>
                    <a:pt x="3866" y="2894"/>
                    <a:pt x="3831" y="2900"/>
                    <a:pt x="3793" y="2913"/>
                  </a:cubicBezTo>
                  <a:cubicBezTo>
                    <a:pt x="3575" y="2810"/>
                    <a:pt x="3326" y="2701"/>
                    <a:pt x="3073" y="2629"/>
                  </a:cubicBezTo>
                  <a:lnTo>
                    <a:pt x="3092" y="2595"/>
                  </a:lnTo>
                  <a:cubicBezTo>
                    <a:pt x="2874" y="2563"/>
                    <a:pt x="2800" y="2294"/>
                    <a:pt x="2601" y="2236"/>
                  </a:cubicBezTo>
                  <a:cubicBezTo>
                    <a:pt x="2478" y="2047"/>
                    <a:pt x="2107" y="2194"/>
                    <a:pt x="2008" y="1962"/>
                  </a:cubicBezTo>
                  <a:cubicBezTo>
                    <a:pt x="2024" y="1729"/>
                    <a:pt x="1626" y="1954"/>
                    <a:pt x="1658" y="1715"/>
                  </a:cubicBezTo>
                  <a:cubicBezTo>
                    <a:pt x="1660" y="1314"/>
                    <a:pt x="1352" y="1317"/>
                    <a:pt x="1047" y="1256"/>
                  </a:cubicBezTo>
                  <a:cubicBezTo>
                    <a:pt x="954" y="1020"/>
                    <a:pt x="593" y="1020"/>
                    <a:pt x="614" y="701"/>
                  </a:cubicBezTo>
                  <a:lnTo>
                    <a:pt x="614" y="701"/>
                  </a:lnTo>
                  <a:cubicBezTo>
                    <a:pt x="612" y="701"/>
                    <a:pt x="611" y="701"/>
                    <a:pt x="609" y="701"/>
                  </a:cubicBezTo>
                  <a:cubicBezTo>
                    <a:pt x="434" y="701"/>
                    <a:pt x="605" y="413"/>
                    <a:pt x="508" y="345"/>
                  </a:cubicBezTo>
                  <a:lnTo>
                    <a:pt x="508" y="345"/>
                  </a:lnTo>
                  <a:lnTo>
                    <a:pt x="471" y="377"/>
                  </a:lnTo>
                  <a:cubicBezTo>
                    <a:pt x="501" y="339"/>
                    <a:pt x="489" y="329"/>
                    <a:pt x="464" y="329"/>
                  </a:cubicBezTo>
                  <a:cubicBezTo>
                    <a:pt x="440" y="329"/>
                    <a:pt x="404" y="338"/>
                    <a:pt x="382" y="338"/>
                  </a:cubicBezTo>
                  <a:cubicBezTo>
                    <a:pt x="355" y="338"/>
                    <a:pt x="350" y="325"/>
                    <a:pt x="409" y="271"/>
                  </a:cubicBezTo>
                  <a:lnTo>
                    <a:pt x="420" y="268"/>
                  </a:lnTo>
                  <a:cubicBezTo>
                    <a:pt x="435" y="253"/>
                    <a:pt x="436" y="247"/>
                    <a:pt x="428" y="247"/>
                  </a:cubicBezTo>
                  <a:cubicBezTo>
                    <a:pt x="402" y="247"/>
                    <a:pt x="280" y="313"/>
                    <a:pt x="260" y="313"/>
                  </a:cubicBezTo>
                  <a:cubicBezTo>
                    <a:pt x="253" y="313"/>
                    <a:pt x="257" y="306"/>
                    <a:pt x="277" y="289"/>
                  </a:cubicBezTo>
                  <a:lnTo>
                    <a:pt x="277" y="289"/>
                  </a:lnTo>
                  <a:lnTo>
                    <a:pt x="229" y="318"/>
                  </a:lnTo>
                  <a:cubicBezTo>
                    <a:pt x="200" y="305"/>
                    <a:pt x="277" y="279"/>
                    <a:pt x="282" y="249"/>
                  </a:cubicBezTo>
                  <a:cubicBezTo>
                    <a:pt x="282" y="249"/>
                    <a:pt x="282" y="249"/>
                    <a:pt x="281" y="249"/>
                  </a:cubicBezTo>
                  <a:cubicBezTo>
                    <a:pt x="273" y="249"/>
                    <a:pt x="228" y="283"/>
                    <a:pt x="216" y="283"/>
                  </a:cubicBezTo>
                  <a:cubicBezTo>
                    <a:pt x="213" y="283"/>
                    <a:pt x="212" y="280"/>
                    <a:pt x="216" y="273"/>
                  </a:cubicBezTo>
                  <a:cubicBezTo>
                    <a:pt x="399" y="143"/>
                    <a:pt x="133" y="244"/>
                    <a:pt x="343" y="101"/>
                  </a:cubicBezTo>
                  <a:lnTo>
                    <a:pt x="343" y="101"/>
                  </a:lnTo>
                  <a:cubicBezTo>
                    <a:pt x="344" y="102"/>
                    <a:pt x="345" y="102"/>
                    <a:pt x="346" y="102"/>
                  </a:cubicBezTo>
                  <a:cubicBezTo>
                    <a:pt x="362" y="102"/>
                    <a:pt x="417" y="29"/>
                    <a:pt x="476" y="26"/>
                  </a:cubicBezTo>
                  <a:cubicBezTo>
                    <a:pt x="485" y="14"/>
                    <a:pt x="477" y="0"/>
                    <a:pt x="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1914375" y="2650125"/>
              <a:ext cx="75" cy="175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3" y="0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2" y="5"/>
                    <a:pt x="3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1742400" y="2570100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3" y="1"/>
                  </a:moveTo>
                  <a:lnTo>
                    <a:pt x="13" y="1"/>
                  </a:lnTo>
                  <a:cubicBezTo>
                    <a:pt x="0" y="9"/>
                    <a:pt x="8" y="11"/>
                    <a:pt x="5" y="17"/>
                  </a:cubicBezTo>
                  <a:cubicBezTo>
                    <a:pt x="8" y="11"/>
                    <a:pt x="11" y="6"/>
                    <a:pt x="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1948575" y="2809275"/>
              <a:ext cx="1800" cy="425"/>
            </a:xfrm>
            <a:custGeom>
              <a:avLst/>
              <a:gdLst/>
              <a:ahLst/>
              <a:cxnLst/>
              <a:rect l="l" t="t" r="r" b="b"/>
              <a:pathLst>
                <a:path w="72" h="17" extrusionOk="0">
                  <a:moveTo>
                    <a:pt x="72" y="1"/>
                  </a:moveTo>
                  <a:lnTo>
                    <a:pt x="0" y="3"/>
                  </a:lnTo>
                  <a:lnTo>
                    <a:pt x="51" y="1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1944175" y="2807725"/>
              <a:ext cx="5775" cy="775"/>
            </a:xfrm>
            <a:custGeom>
              <a:avLst/>
              <a:gdLst/>
              <a:ahLst/>
              <a:cxnLst/>
              <a:rect l="l" t="t" r="r" b="b"/>
              <a:pathLst>
                <a:path w="231" h="31" extrusionOk="0">
                  <a:moveTo>
                    <a:pt x="38" y="4"/>
                  </a:moveTo>
                  <a:lnTo>
                    <a:pt x="38" y="4"/>
                  </a:lnTo>
                  <a:cubicBezTo>
                    <a:pt x="37" y="5"/>
                    <a:pt x="36" y="6"/>
                    <a:pt x="36" y="6"/>
                  </a:cubicBezTo>
                  <a:lnTo>
                    <a:pt x="36" y="6"/>
                  </a:lnTo>
                  <a:cubicBezTo>
                    <a:pt x="37" y="6"/>
                    <a:pt x="37" y="5"/>
                    <a:pt x="38" y="4"/>
                  </a:cubicBezTo>
                  <a:close/>
                  <a:moveTo>
                    <a:pt x="194" y="0"/>
                  </a:moveTo>
                  <a:cubicBezTo>
                    <a:pt x="153" y="0"/>
                    <a:pt x="75" y="18"/>
                    <a:pt x="44" y="18"/>
                  </a:cubicBezTo>
                  <a:cubicBezTo>
                    <a:pt x="32" y="18"/>
                    <a:pt x="27" y="15"/>
                    <a:pt x="36" y="6"/>
                  </a:cubicBezTo>
                  <a:lnTo>
                    <a:pt x="36" y="6"/>
                  </a:lnTo>
                  <a:cubicBezTo>
                    <a:pt x="27" y="14"/>
                    <a:pt x="11" y="21"/>
                    <a:pt x="1" y="28"/>
                  </a:cubicBezTo>
                  <a:cubicBezTo>
                    <a:pt x="21" y="27"/>
                    <a:pt x="41" y="27"/>
                    <a:pt x="61" y="27"/>
                  </a:cubicBezTo>
                  <a:cubicBezTo>
                    <a:pt x="109" y="27"/>
                    <a:pt x="156" y="29"/>
                    <a:pt x="205" y="31"/>
                  </a:cubicBezTo>
                  <a:cubicBezTo>
                    <a:pt x="230" y="7"/>
                    <a:pt x="219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1943175" y="2806450"/>
              <a:ext cx="2450" cy="1025"/>
            </a:xfrm>
            <a:custGeom>
              <a:avLst/>
              <a:gdLst/>
              <a:ahLst/>
              <a:cxnLst/>
              <a:rect l="l" t="t" r="r" b="b"/>
              <a:pathLst>
                <a:path w="98" h="41" extrusionOk="0">
                  <a:moveTo>
                    <a:pt x="14" y="10"/>
                  </a:moveTo>
                  <a:cubicBezTo>
                    <a:pt x="10" y="10"/>
                    <a:pt x="6" y="11"/>
                    <a:pt x="1" y="13"/>
                  </a:cubicBezTo>
                  <a:cubicBezTo>
                    <a:pt x="4" y="12"/>
                    <a:pt x="9" y="11"/>
                    <a:pt x="14" y="10"/>
                  </a:cubicBezTo>
                  <a:close/>
                  <a:moveTo>
                    <a:pt x="71" y="0"/>
                  </a:moveTo>
                  <a:cubicBezTo>
                    <a:pt x="55" y="0"/>
                    <a:pt x="31" y="6"/>
                    <a:pt x="14" y="10"/>
                  </a:cubicBezTo>
                  <a:lnTo>
                    <a:pt x="14" y="10"/>
                  </a:lnTo>
                  <a:cubicBezTo>
                    <a:pt x="15" y="10"/>
                    <a:pt x="17" y="10"/>
                    <a:pt x="18" y="10"/>
                  </a:cubicBezTo>
                  <a:cubicBezTo>
                    <a:pt x="44" y="10"/>
                    <a:pt x="29" y="40"/>
                    <a:pt x="48" y="40"/>
                  </a:cubicBezTo>
                  <a:cubicBezTo>
                    <a:pt x="55" y="40"/>
                    <a:pt x="67" y="37"/>
                    <a:pt x="86" y="26"/>
                  </a:cubicBezTo>
                  <a:cubicBezTo>
                    <a:pt x="98" y="6"/>
                    <a:pt x="88" y="0"/>
                    <a:pt x="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1904950" y="2761900"/>
              <a:ext cx="275" cy="125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7" y="1"/>
                  </a:moveTo>
                  <a:cubicBezTo>
                    <a:pt x="5" y="1"/>
                    <a:pt x="3" y="2"/>
                    <a:pt x="0" y="5"/>
                  </a:cubicBezTo>
                  <a:lnTo>
                    <a:pt x="11" y="5"/>
                  </a:ln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1627250" y="2658400"/>
              <a:ext cx="319350" cy="147450"/>
            </a:xfrm>
            <a:custGeom>
              <a:avLst/>
              <a:gdLst/>
              <a:ahLst/>
              <a:cxnLst/>
              <a:rect l="l" t="t" r="r" b="b"/>
              <a:pathLst>
                <a:path w="12774" h="5898" extrusionOk="0">
                  <a:moveTo>
                    <a:pt x="3919" y="877"/>
                  </a:moveTo>
                  <a:cubicBezTo>
                    <a:pt x="3918" y="877"/>
                    <a:pt x="3917" y="878"/>
                    <a:pt x="3916" y="878"/>
                  </a:cubicBezTo>
                  <a:cubicBezTo>
                    <a:pt x="3916" y="878"/>
                    <a:pt x="3917" y="878"/>
                    <a:pt x="3917" y="878"/>
                  </a:cubicBezTo>
                  <a:cubicBezTo>
                    <a:pt x="3918" y="878"/>
                    <a:pt x="3919" y="878"/>
                    <a:pt x="3919" y="877"/>
                  </a:cubicBezTo>
                  <a:close/>
                  <a:moveTo>
                    <a:pt x="11414" y="4729"/>
                  </a:moveTo>
                  <a:cubicBezTo>
                    <a:pt x="11414" y="4729"/>
                    <a:pt x="11414" y="4729"/>
                    <a:pt x="11414" y="4729"/>
                  </a:cubicBezTo>
                  <a:cubicBezTo>
                    <a:pt x="11414" y="4729"/>
                    <a:pt x="11414" y="4729"/>
                    <a:pt x="11414" y="4729"/>
                  </a:cubicBezTo>
                  <a:close/>
                  <a:moveTo>
                    <a:pt x="77" y="1"/>
                  </a:moveTo>
                  <a:cubicBezTo>
                    <a:pt x="49" y="1"/>
                    <a:pt x="12" y="30"/>
                    <a:pt x="22" y="107"/>
                  </a:cubicBezTo>
                  <a:cubicBezTo>
                    <a:pt x="22" y="224"/>
                    <a:pt x="1" y="323"/>
                    <a:pt x="51" y="410"/>
                  </a:cubicBezTo>
                  <a:lnTo>
                    <a:pt x="54" y="325"/>
                  </a:lnTo>
                  <a:cubicBezTo>
                    <a:pt x="75" y="408"/>
                    <a:pt x="67" y="368"/>
                    <a:pt x="78" y="429"/>
                  </a:cubicBezTo>
                  <a:cubicBezTo>
                    <a:pt x="136" y="439"/>
                    <a:pt x="152" y="559"/>
                    <a:pt x="194" y="607"/>
                  </a:cubicBezTo>
                  <a:cubicBezTo>
                    <a:pt x="194" y="604"/>
                    <a:pt x="194" y="604"/>
                    <a:pt x="194" y="599"/>
                  </a:cubicBezTo>
                  <a:cubicBezTo>
                    <a:pt x="204" y="554"/>
                    <a:pt x="217" y="541"/>
                    <a:pt x="232" y="541"/>
                  </a:cubicBezTo>
                  <a:cubicBezTo>
                    <a:pt x="250" y="541"/>
                    <a:pt x="269" y="562"/>
                    <a:pt x="282" y="570"/>
                  </a:cubicBezTo>
                  <a:lnTo>
                    <a:pt x="293" y="615"/>
                  </a:lnTo>
                  <a:cubicBezTo>
                    <a:pt x="295" y="629"/>
                    <a:pt x="298" y="635"/>
                    <a:pt x="301" y="635"/>
                  </a:cubicBezTo>
                  <a:cubicBezTo>
                    <a:pt x="315" y="635"/>
                    <a:pt x="334" y="537"/>
                    <a:pt x="339" y="537"/>
                  </a:cubicBezTo>
                  <a:cubicBezTo>
                    <a:pt x="341" y="537"/>
                    <a:pt x="341" y="552"/>
                    <a:pt x="338" y="591"/>
                  </a:cubicBezTo>
                  <a:cubicBezTo>
                    <a:pt x="436" y="551"/>
                    <a:pt x="546" y="542"/>
                    <a:pt x="656" y="542"/>
                  </a:cubicBezTo>
                  <a:cubicBezTo>
                    <a:pt x="677" y="542"/>
                    <a:pt x="697" y="543"/>
                    <a:pt x="718" y="543"/>
                  </a:cubicBezTo>
                  <a:cubicBezTo>
                    <a:pt x="736" y="482"/>
                    <a:pt x="819" y="551"/>
                    <a:pt x="792" y="429"/>
                  </a:cubicBezTo>
                  <a:lnTo>
                    <a:pt x="792" y="429"/>
                  </a:lnTo>
                  <a:cubicBezTo>
                    <a:pt x="822" y="559"/>
                    <a:pt x="906" y="599"/>
                    <a:pt x="947" y="599"/>
                  </a:cubicBezTo>
                  <a:cubicBezTo>
                    <a:pt x="949" y="599"/>
                    <a:pt x="952" y="599"/>
                    <a:pt x="954" y="599"/>
                  </a:cubicBezTo>
                  <a:lnTo>
                    <a:pt x="954" y="599"/>
                  </a:lnTo>
                  <a:cubicBezTo>
                    <a:pt x="952" y="610"/>
                    <a:pt x="951" y="624"/>
                    <a:pt x="948" y="624"/>
                  </a:cubicBezTo>
                  <a:cubicBezTo>
                    <a:pt x="947" y="624"/>
                    <a:pt x="947" y="623"/>
                    <a:pt x="946" y="623"/>
                  </a:cubicBezTo>
                  <a:lnTo>
                    <a:pt x="946" y="623"/>
                  </a:lnTo>
                  <a:cubicBezTo>
                    <a:pt x="960" y="663"/>
                    <a:pt x="972" y="677"/>
                    <a:pt x="982" y="677"/>
                  </a:cubicBezTo>
                  <a:cubicBezTo>
                    <a:pt x="1008" y="677"/>
                    <a:pt x="1028" y="601"/>
                    <a:pt x="1051" y="601"/>
                  </a:cubicBezTo>
                  <a:cubicBezTo>
                    <a:pt x="1062" y="601"/>
                    <a:pt x="1075" y="620"/>
                    <a:pt x="1090" y="679"/>
                  </a:cubicBezTo>
                  <a:cubicBezTo>
                    <a:pt x="1095" y="631"/>
                    <a:pt x="1109" y="618"/>
                    <a:pt x="1126" y="618"/>
                  </a:cubicBezTo>
                  <a:cubicBezTo>
                    <a:pt x="1145" y="618"/>
                    <a:pt x="1169" y="634"/>
                    <a:pt x="1191" y="634"/>
                  </a:cubicBezTo>
                  <a:cubicBezTo>
                    <a:pt x="1214" y="634"/>
                    <a:pt x="1236" y="619"/>
                    <a:pt x="1252" y="556"/>
                  </a:cubicBezTo>
                  <a:cubicBezTo>
                    <a:pt x="1257" y="591"/>
                    <a:pt x="1260" y="623"/>
                    <a:pt x="1254" y="649"/>
                  </a:cubicBezTo>
                  <a:cubicBezTo>
                    <a:pt x="1371" y="663"/>
                    <a:pt x="1496" y="721"/>
                    <a:pt x="1594" y="740"/>
                  </a:cubicBezTo>
                  <a:cubicBezTo>
                    <a:pt x="1620" y="706"/>
                    <a:pt x="1646" y="696"/>
                    <a:pt x="1672" y="696"/>
                  </a:cubicBezTo>
                  <a:cubicBezTo>
                    <a:pt x="1711" y="696"/>
                    <a:pt x="1750" y="720"/>
                    <a:pt x="1789" y="720"/>
                  </a:cubicBezTo>
                  <a:cubicBezTo>
                    <a:pt x="1821" y="720"/>
                    <a:pt x="1853" y="703"/>
                    <a:pt x="1884" y="644"/>
                  </a:cubicBezTo>
                  <a:cubicBezTo>
                    <a:pt x="1926" y="680"/>
                    <a:pt x="1986" y="737"/>
                    <a:pt x="2054" y="737"/>
                  </a:cubicBezTo>
                  <a:cubicBezTo>
                    <a:pt x="2076" y="737"/>
                    <a:pt x="2099" y="731"/>
                    <a:pt x="2123" y="716"/>
                  </a:cubicBezTo>
                  <a:lnTo>
                    <a:pt x="2123" y="716"/>
                  </a:lnTo>
                  <a:lnTo>
                    <a:pt x="2109" y="737"/>
                  </a:lnTo>
                  <a:cubicBezTo>
                    <a:pt x="2129" y="737"/>
                    <a:pt x="2149" y="738"/>
                    <a:pt x="2170" y="738"/>
                  </a:cubicBezTo>
                  <a:cubicBezTo>
                    <a:pt x="2253" y="738"/>
                    <a:pt x="2342" y="726"/>
                    <a:pt x="2410" y="641"/>
                  </a:cubicBezTo>
                  <a:cubicBezTo>
                    <a:pt x="2410" y="822"/>
                    <a:pt x="2455" y="793"/>
                    <a:pt x="2487" y="856"/>
                  </a:cubicBezTo>
                  <a:cubicBezTo>
                    <a:pt x="2564" y="782"/>
                    <a:pt x="2686" y="833"/>
                    <a:pt x="2797" y="777"/>
                  </a:cubicBezTo>
                  <a:cubicBezTo>
                    <a:pt x="2797" y="808"/>
                    <a:pt x="2810" y="813"/>
                    <a:pt x="2824" y="813"/>
                  </a:cubicBezTo>
                  <a:cubicBezTo>
                    <a:pt x="2829" y="813"/>
                    <a:pt x="2835" y="812"/>
                    <a:pt x="2841" y="812"/>
                  </a:cubicBezTo>
                  <a:cubicBezTo>
                    <a:pt x="2858" y="812"/>
                    <a:pt x="2873" y="819"/>
                    <a:pt x="2864" y="875"/>
                  </a:cubicBezTo>
                  <a:cubicBezTo>
                    <a:pt x="2958" y="822"/>
                    <a:pt x="3053" y="799"/>
                    <a:pt x="3146" y="799"/>
                  </a:cubicBezTo>
                  <a:cubicBezTo>
                    <a:pt x="3365" y="799"/>
                    <a:pt x="3574" y="928"/>
                    <a:pt x="3740" y="1101"/>
                  </a:cubicBezTo>
                  <a:lnTo>
                    <a:pt x="3735" y="1109"/>
                  </a:lnTo>
                  <a:cubicBezTo>
                    <a:pt x="3788" y="1053"/>
                    <a:pt x="3868" y="923"/>
                    <a:pt x="3929" y="849"/>
                  </a:cubicBezTo>
                  <a:lnTo>
                    <a:pt x="3929" y="849"/>
                  </a:lnTo>
                  <a:cubicBezTo>
                    <a:pt x="3929" y="860"/>
                    <a:pt x="3925" y="874"/>
                    <a:pt x="3919" y="877"/>
                  </a:cubicBezTo>
                  <a:lnTo>
                    <a:pt x="3919" y="877"/>
                  </a:lnTo>
                  <a:cubicBezTo>
                    <a:pt x="3920" y="877"/>
                    <a:pt x="3920" y="877"/>
                    <a:pt x="3921" y="877"/>
                  </a:cubicBezTo>
                  <a:cubicBezTo>
                    <a:pt x="3973" y="877"/>
                    <a:pt x="3993" y="990"/>
                    <a:pt x="4043" y="990"/>
                  </a:cubicBezTo>
                  <a:cubicBezTo>
                    <a:pt x="4045" y="990"/>
                    <a:pt x="4047" y="990"/>
                    <a:pt x="4048" y="989"/>
                  </a:cubicBezTo>
                  <a:lnTo>
                    <a:pt x="4048" y="989"/>
                  </a:lnTo>
                  <a:cubicBezTo>
                    <a:pt x="4046" y="1003"/>
                    <a:pt x="4040" y="1013"/>
                    <a:pt x="4030" y="1024"/>
                  </a:cubicBezTo>
                  <a:cubicBezTo>
                    <a:pt x="4037" y="1019"/>
                    <a:pt x="4043" y="1017"/>
                    <a:pt x="4049" y="1017"/>
                  </a:cubicBezTo>
                  <a:cubicBezTo>
                    <a:pt x="4087" y="1017"/>
                    <a:pt x="4105" y="1091"/>
                    <a:pt x="4146" y="1091"/>
                  </a:cubicBezTo>
                  <a:cubicBezTo>
                    <a:pt x="4158" y="1091"/>
                    <a:pt x="4171" y="1086"/>
                    <a:pt x="4186" y="1072"/>
                  </a:cubicBezTo>
                  <a:lnTo>
                    <a:pt x="4186" y="1072"/>
                  </a:lnTo>
                  <a:lnTo>
                    <a:pt x="4181" y="1103"/>
                  </a:lnTo>
                  <a:lnTo>
                    <a:pt x="4232" y="1072"/>
                  </a:lnTo>
                  <a:lnTo>
                    <a:pt x="4232" y="1072"/>
                  </a:lnTo>
                  <a:cubicBezTo>
                    <a:pt x="4221" y="1104"/>
                    <a:pt x="4206" y="1148"/>
                    <a:pt x="4193" y="1152"/>
                  </a:cubicBezTo>
                  <a:lnTo>
                    <a:pt x="4193" y="1152"/>
                  </a:lnTo>
                  <a:cubicBezTo>
                    <a:pt x="4190" y="1151"/>
                    <a:pt x="4187" y="1150"/>
                    <a:pt x="4184" y="1149"/>
                  </a:cubicBezTo>
                  <a:lnTo>
                    <a:pt x="4184" y="1149"/>
                  </a:lnTo>
                  <a:cubicBezTo>
                    <a:pt x="4186" y="1151"/>
                    <a:pt x="4188" y="1152"/>
                    <a:pt x="4190" y="1152"/>
                  </a:cubicBezTo>
                  <a:cubicBezTo>
                    <a:pt x="4191" y="1152"/>
                    <a:pt x="4192" y="1152"/>
                    <a:pt x="4193" y="1152"/>
                  </a:cubicBezTo>
                  <a:lnTo>
                    <a:pt x="4193" y="1152"/>
                  </a:lnTo>
                  <a:cubicBezTo>
                    <a:pt x="4621" y="1313"/>
                    <a:pt x="5135" y="1275"/>
                    <a:pt x="5573" y="1467"/>
                  </a:cubicBezTo>
                  <a:lnTo>
                    <a:pt x="5541" y="1497"/>
                  </a:lnTo>
                  <a:lnTo>
                    <a:pt x="5541" y="1497"/>
                  </a:lnTo>
                  <a:lnTo>
                    <a:pt x="5653" y="1467"/>
                  </a:lnTo>
                  <a:lnTo>
                    <a:pt x="5653" y="1467"/>
                  </a:lnTo>
                  <a:cubicBezTo>
                    <a:pt x="5645" y="1486"/>
                    <a:pt x="5637" y="1494"/>
                    <a:pt x="5631" y="1499"/>
                  </a:cubicBezTo>
                  <a:cubicBezTo>
                    <a:pt x="5716" y="1608"/>
                    <a:pt x="5870" y="1547"/>
                    <a:pt x="5971" y="1605"/>
                  </a:cubicBezTo>
                  <a:cubicBezTo>
                    <a:pt x="5963" y="1624"/>
                    <a:pt x="5931" y="1653"/>
                    <a:pt x="5939" y="1680"/>
                  </a:cubicBezTo>
                  <a:cubicBezTo>
                    <a:pt x="5955" y="1671"/>
                    <a:pt x="5967" y="1667"/>
                    <a:pt x="5978" y="1667"/>
                  </a:cubicBezTo>
                  <a:cubicBezTo>
                    <a:pt x="6026" y="1667"/>
                    <a:pt x="6032" y="1743"/>
                    <a:pt x="6064" y="1743"/>
                  </a:cubicBezTo>
                  <a:cubicBezTo>
                    <a:pt x="6080" y="1743"/>
                    <a:pt x="6102" y="1724"/>
                    <a:pt x="6139" y="1669"/>
                  </a:cubicBezTo>
                  <a:lnTo>
                    <a:pt x="6139" y="1669"/>
                  </a:lnTo>
                  <a:cubicBezTo>
                    <a:pt x="6136" y="1680"/>
                    <a:pt x="6120" y="1728"/>
                    <a:pt x="6104" y="1741"/>
                  </a:cubicBezTo>
                  <a:cubicBezTo>
                    <a:pt x="6351" y="1767"/>
                    <a:pt x="6574" y="1866"/>
                    <a:pt x="6776" y="2001"/>
                  </a:cubicBezTo>
                  <a:cubicBezTo>
                    <a:pt x="6821" y="1984"/>
                    <a:pt x="6861" y="1977"/>
                    <a:pt x="6899" y="1977"/>
                  </a:cubicBezTo>
                  <a:cubicBezTo>
                    <a:pt x="7067" y="1977"/>
                    <a:pt x="7179" y="2117"/>
                    <a:pt x="7353" y="2117"/>
                  </a:cubicBezTo>
                  <a:cubicBezTo>
                    <a:pt x="7375" y="2117"/>
                    <a:pt x="7398" y="2115"/>
                    <a:pt x="7421" y="2110"/>
                  </a:cubicBezTo>
                  <a:lnTo>
                    <a:pt x="7421" y="2110"/>
                  </a:lnTo>
                  <a:lnTo>
                    <a:pt x="7403" y="2145"/>
                  </a:lnTo>
                  <a:cubicBezTo>
                    <a:pt x="7406" y="2145"/>
                    <a:pt x="7409" y="2145"/>
                    <a:pt x="7412" y="2145"/>
                  </a:cubicBezTo>
                  <a:cubicBezTo>
                    <a:pt x="7712" y="2145"/>
                    <a:pt x="7897" y="2409"/>
                    <a:pt x="8149" y="2519"/>
                  </a:cubicBezTo>
                  <a:cubicBezTo>
                    <a:pt x="8242" y="2588"/>
                    <a:pt x="8335" y="2586"/>
                    <a:pt x="8439" y="2639"/>
                  </a:cubicBezTo>
                  <a:lnTo>
                    <a:pt x="8415" y="2684"/>
                  </a:lnTo>
                  <a:cubicBezTo>
                    <a:pt x="8434" y="2679"/>
                    <a:pt x="8451" y="2677"/>
                    <a:pt x="8467" y="2677"/>
                  </a:cubicBezTo>
                  <a:cubicBezTo>
                    <a:pt x="8663" y="2677"/>
                    <a:pt x="8696" y="2977"/>
                    <a:pt x="8901" y="2977"/>
                  </a:cubicBezTo>
                  <a:cubicBezTo>
                    <a:pt x="8920" y="2977"/>
                    <a:pt x="8942" y="2974"/>
                    <a:pt x="8965" y="2968"/>
                  </a:cubicBezTo>
                  <a:lnTo>
                    <a:pt x="8965" y="2968"/>
                  </a:lnTo>
                  <a:lnTo>
                    <a:pt x="8917" y="3018"/>
                  </a:lnTo>
                  <a:cubicBezTo>
                    <a:pt x="8933" y="3005"/>
                    <a:pt x="8946" y="3000"/>
                    <a:pt x="8957" y="3000"/>
                  </a:cubicBezTo>
                  <a:cubicBezTo>
                    <a:pt x="8983" y="3000"/>
                    <a:pt x="8999" y="3027"/>
                    <a:pt x="9021" y="3027"/>
                  </a:cubicBezTo>
                  <a:cubicBezTo>
                    <a:pt x="9037" y="3027"/>
                    <a:pt x="9057" y="3011"/>
                    <a:pt x="9087" y="2955"/>
                  </a:cubicBezTo>
                  <a:lnTo>
                    <a:pt x="9089" y="3021"/>
                  </a:lnTo>
                  <a:cubicBezTo>
                    <a:pt x="9128" y="3001"/>
                    <a:pt x="9159" y="2993"/>
                    <a:pt x="9183" y="2993"/>
                  </a:cubicBezTo>
                  <a:cubicBezTo>
                    <a:pt x="9309" y="2993"/>
                    <a:pt x="9283" y="3215"/>
                    <a:pt x="9440" y="3215"/>
                  </a:cubicBezTo>
                  <a:cubicBezTo>
                    <a:pt x="9450" y="3215"/>
                    <a:pt x="9461" y="3214"/>
                    <a:pt x="9472" y="3212"/>
                  </a:cubicBezTo>
                  <a:lnTo>
                    <a:pt x="9472" y="3212"/>
                  </a:lnTo>
                  <a:lnTo>
                    <a:pt x="9437" y="3244"/>
                  </a:lnTo>
                  <a:cubicBezTo>
                    <a:pt x="9447" y="3243"/>
                    <a:pt x="9456" y="3243"/>
                    <a:pt x="9466" y="3243"/>
                  </a:cubicBezTo>
                  <a:cubicBezTo>
                    <a:pt x="9512" y="3243"/>
                    <a:pt x="9555" y="3255"/>
                    <a:pt x="9560" y="3297"/>
                  </a:cubicBezTo>
                  <a:cubicBezTo>
                    <a:pt x="9552" y="3300"/>
                    <a:pt x="9546" y="3313"/>
                    <a:pt x="9530" y="3316"/>
                  </a:cubicBezTo>
                  <a:cubicBezTo>
                    <a:pt x="9554" y="3536"/>
                    <a:pt x="9788" y="3470"/>
                    <a:pt x="9908" y="3563"/>
                  </a:cubicBezTo>
                  <a:lnTo>
                    <a:pt x="9849" y="3619"/>
                  </a:lnTo>
                  <a:cubicBezTo>
                    <a:pt x="9862" y="3615"/>
                    <a:pt x="9874" y="3613"/>
                    <a:pt x="9885" y="3613"/>
                  </a:cubicBezTo>
                  <a:cubicBezTo>
                    <a:pt x="9976" y="3613"/>
                    <a:pt x="10030" y="3733"/>
                    <a:pt x="10120" y="3752"/>
                  </a:cubicBezTo>
                  <a:lnTo>
                    <a:pt x="10093" y="3781"/>
                  </a:lnTo>
                  <a:lnTo>
                    <a:pt x="10165" y="3765"/>
                  </a:lnTo>
                  <a:lnTo>
                    <a:pt x="10120" y="3829"/>
                  </a:lnTo>
                  <a:cubicBezTo>
                    <a:pt x="10216" y="3906"/>
                    <a:pt x="10348" y="3919"/>
                    <a:pt x="10449" y="3988"/>
                  </a:cubicBezTo>
                  <a:lnTo>
                    <a:pt x="10449" y="3991"/>
                  </a:lnTo>
                  <a:lnTo>
                    <a:pt x="10402" y="4041"/>
                  </a:lnTo>
                  <a:cubicBezTo>
                    <a:pt x="10413" y="4039"/>
                    <a:pt x="10424" y="4038"/>
                    <a:pt x="10434" y="4038"/>
                  </a:cubicBezTo>
                  <a:cubicBezTo>
                    <a:pt x="10570" y="4038"/>
                    <a:pt x="10599" y="4192"/>
                    <a:pt x="10715" y="4222"/>
                  </a:cubicBezTo>
                  <a:lnTo>
                    <a:pt x="10691" y="4238"/>
                  </a:lnTo>
                  <a:cubicBezTo>
                    <a:pt x="10906" y="4447"/>
                    <a:pt x="11193" y="4540"/>
                    <a:pt x="11448" y="4710"/>
                  </a:cubicBezTo>
                  <a:cubicBezTo>
                    <a:pt x="11438" y="4713"/>
                    <a:pt x="11425" y="4726"/>
                    <a:pt x="11414" y="4729"/>
                  </a:cubicBezTo>
                  <a:lnTo>
                    <a:pt x="11414" y="4729"/>
                  </a:lnTo>
                  <a:cubicBezTo>
                    <a:pt x="11435" y="4723"/>
                    <a:pt x="11462" y="4712"/>
                    <a:pt x="11478" y="4712"/>
                  </a:cubicBezTo>
                  <a:cubicBezTo>
                    <a:pt x="11485" y="4712"/>
                    <a:pt x="11489" y="4714"/>
                    <a:pt x="11491" y="4718"/>
                  </a:cubicBezTo>
                  <a:cubicBezTo>
                    <a:pt x="11485" y="4732"/>
                    <a:pt x="11467" y="4737"/>
                    <a:pt x="11459" y="4740"/>
                  </a:cubicBezTo>
                  <a:cubicBezTo>
                    <a:pt x="11421" y="4864"/>
                    <a:pt x="11645" y="4817"/>
                    <a:pt x="11607" y="4910"/>
                  </a:cubicBezTo>
                  <a:cubicBezTo>
                    <a:pt x="11608" y="4910"/>
                    <a:pt x="11609" y="4910"/>
                    <a:pt x="11610" y="4910"/>
                  </a:cubicBezTo>
                  <a:cubicBezTo>
                    <a:pt x="11632" y="4910"/>
                    <a:pt x="11669" y="4884"/>
                    <a:pt x="11687" y="4851"/>
                  </a:cubicBezTo>
                  <a:cubicBezTo>
                    <a:pt x="11876" y="5003"/>
                    <a:pt x="12067" y="5173"/>
                    <a:pt x="12290" y="5319"/>
                  </a:cubicBezTo>
                  <a:cubicBezTo>
                    <a:pt x="12285" y="5337"/>
                    <a:pt x="12263" y="5358"/>
                    <a:pt x="12229" y="5380"/>
                  </a:cubicBezTo>
                  <a:cubicBezTo>
                    <a:pt x="12510" y="5433"/>
                    <a:pt x="12585" y="5682"/>
                    <a:pt x="12664" y="5898"/>
                  </a:cubicBezTo>
                  <a:cubicBezTo>
                    <a:pt x="12712" y="5884"/>
                    <a:pt x="12699" y="5852"/>
                    <a:pt x="12755" y="5852"/>
                  </a:cubicBezTo>
                  <a:cubicBezTo>
                    <a:pt x="12773" y="5752"/>
                    <a:pt x="12582" y="5786"/>
                    <a:pt x="12625" y="5682"/>
                  </a:cubicBezTo>
                  <a:lnTo>
                    <a:pt x="12670" y="5667"/>
                  </a:lnTo>
                  <a:cubicBezTo>
                    <a:pt x="12670" y="5653"/>
                    <a:pt x="12665" y="5649"/>
                    <a:pt x="12657" y="5649"/>
                  </a:cubicBezTo>
                  <a:cubicBezTo>
                    <a:pt x="12640" y="5649"/>
                    <a:pt x="12609" y="5671"/>
                    <a:pt x="12594" y="5671"/>
                  </a:cubicBezTo>
                  <a:cubicBezTo>
                    <a:pt x="12586" y="5671"/>
                    <a:pt x="12583" y="5664"/>
                    <a:pt x="12590" y="5643"/>
                  </a:cubicBezTo>
                  <a:cubicBezTo>
                    <a:pt x="12614" y="5603"/>
                    <a:pt x="12643" y="5616"/>
                    <a:pt x="12641" y="5605"/>
                  </a:cubicBezTo>
                  <a:cubicBezTo>
                    <a:pt x="12569" y="5528"/>
                    <a:pt x="12540" y="5412"/>
                    <a:pt x="12391" y="5401"/>
                  </a:cubicBezTo>
                  <a:cubicBezTo>
                    <a:pt x="12460" y="5321"/>
                    <a:pt x="12327" y="5316"/>
                    <a:pt x="12383" y="5226"/>
                  </a:cubicBezTo>
                  <a:lnTo>
                    <a:pt x="12383" y="5226"/>
                  </a:lnTo>
                  <a:cubicBezTo>
                    <a:pt x="12379" y="5226"/>
                    <a:pt x="12375" y="5226"/>
                    <a:pt x="12371" y="5226"/>
                  </a:cubicBezTo>
                  <a:cubicBezTo>
                    <a:pt x="12349" y="5226"/>
                    <a:pt x="12336" y="5219"/>
                    <a:pt x="12318" y="5219"/>
                  </a:cubicBezTo>
                  <a:cubicBezTo>
                    <a:pt x="12305" y="5219"/>
                    <a:pt x="12290" y="5223"/>
                    <a:pt x="12266" y="5236"/>
                  </a:cubicBezTo>
                  <a:cubicBezTo>
                    <a:pt x="12085" y="4931"/>
                    <a:pt x="11772" y="4742"/>
                    <a:pt x="11522" y="4503"/>
                  </a:cubicBezTo>
                  <a:cubicBezTo>
                    <a:pt x="11509" y="4505"/>
                    <a:pt x="11496" y="4506"/>
                    <a:pt x="11484" y="4506"/>
                  </a:cubicBezTo>
                  <a:cubicBezTo>
                    <a:pt x="11271" y="4506"/>
                    <a:pt x="11276" y="4231"/>
                    <a:pt x="11095" y="4158"/>
                  </a:cubicBezTo>
                  <a:cubicBezTo>
                    <a:pt x="11100" y="4153"/>
                    <a:pt x="11103" y="4147"/>
                    <a:pt x="11108" y="4145"/>
                  </a:cubicBezTo>
                  <a:cubicBezTo>
                    <a:pt x="11028" y="4142"/>
                    <a:pt x="10943" y="4102"/>
                    <a:pt x="10904" y="4036"/>
                  </a:cubicBezTo>
                  <a:lnTo>
                    <a:pt x="10803" y="4060"/>
                  </a:lnTo>
                  <a:cubicBezTo>
                    <a:pt x="10561" y="3645"/>
                    <a:pt x="10120" y="3470"/>
                    <a:pt x="9788" y="3157"/>
                  </a:cubicBezTo>
                  <a:cubicBezTo>
                    <a:pt x="9390" y="2830"/>
                    <a:pt x="9074" y="2466"/>
                    <a:pt x="8508" y="2442"/>
                  </a:cubicBezTo>
                  <a:cubicBezTo>
                    <a:pt x="8518" y="2426"/>
                    <a:pt x="8521" y="2416"/>
                    <a:pt x="8537" y="2413"/>
                  </a:cubicBezTo>
                  <a:cubicBezTo>
                    <a:pt x="8391" y="2378"/>
                    <a:pt x="8311" y="2251"/>
                    <a:pt x="8173" y="2222"/>
                  </a:cubicBezTo>
                  <a:lnTo>
                    <a:pt x="8181" y="2206"/>
                  </a:lnTo>
                  <a:cubicBezTo>
                    <a:pt x="7818" y="2188"/>
                    <a:pt x="7582" y="1873"/>
                    <a:pt x="7227" y="1873"/>
                  </a:cubicBezTo>
                  <a:cubicBezTo>
                    <a:pt x="7218" y="1873"/>
                    <a:pt x="7210" y="1873"/>
                    <a:pt x="7201" y="1874"/>
                  </a:cubicBezTo>
                  <a:cubicBezTo>
                    <a:pt x="6853" y="1688"/>
                    <a:pt x="6441" y="1520"/>
                    <a:pt x="6038" y="1414"/>
                  </a:cubicBezTo>
                  <a:lnTo>
                    <a:pt x="6051" y="1377"/>
                  </a:lnTo>
                  <a:cubicBezTo>
                    <a:pt x="5716" y="1329"/>
                    <a:pt x="5488" y="1021"/>
                    <a:pt x="5151" y="971"/>
                  </a:cubicBezTo>
                  <a:cubicBezTo>
                    <a:pt x="4853" y="771"/>
                    <a:pt x="4415" y="965"/>
                    <a:pt x="4120" y="758"/>
                  </a:cubicBezTo>
                  <a:cubicBezTo>
                    <a:pt x="4072" y="685"/>
                    <a:pt x="4005" y="665"/>
                    <a:pt x="3929" y="665"/>
                  </a:cubicBezTo>
                  <a:cubicBezTo>
                    <a:pt x="3832" y="665"/>
                    <a:pt x="3722" y="699"/>
                    <a:pt x="3626" y="699"/>
                  </a:cubicBezTo>
                  <a:cubicBezTo>
                    <a:pt x="3553" y="699"/>
                    <a:pt x="3489" y="680"/>
                    <a:pt x="3445" y="609"/>
                  </a:cubicBezTo>
                  <a:cubicBezTo>
                    <a:pt x="3273" y="407"/>
                    <a:pt x="3070" y="340"/>
                    <a:pt x="2855" y="340"/>
                  </a:cubicBezTo>
                  <a:cubicBezTo>
                    <a:pt x="2654" y="340"/>
                    <a:pt x="2444" y="398"/>
                    <a:pt x="2240" y="458"/>
                  </a:cubicBezTo>
                  <a:cubicBezTo>
                    <a:pt x="2133" y="410"/>
                    <a:pt x="2024" y="398"/>
                    <a:pt x="1914" y="398"/>
                  </a:cubicBezTo>
                  <a:cubicBezTo>
                    <a:pt x="1792" y="398"/>
                    <a:pt x="1669" y="413"/>
                    <a:pt x="1548" y="413"/>
                  </a:cubicBezTo>
                  <a:cubicBezTo>
                    <a:pt x="1406" y="413"/>
                    <a:pt x="1267" y="392"/>
                    <a:pt x="1135" y="301"/>
                  </a:cubicBezTo>
                  <a:cubicBezTo>
                    <a:pt x="1104" y="324"/>
                    <a:pt x="1073" y="333"/>
                    <a:pt x="1042" y="333"/>
                  </a:cubicBezTo>
                  <a:cubicBezTo>
                    <a:pt x="904" y="333"/>
                    <a:pt x="761" y="153"/>
                    <a:pt x="609" y="153"/>
                  </a:cubicBezTo>
                  <a:cubicBezTo>
                    <a:pt x="598" y="153"/>
                    <a:pt x="588" y="153"/>
                    <a:pt x="577" y="155"/>
                  </a:cubicBezTo>
                  <a:lnTo>
                    <a:pt x="585" y="206"/>
                  </a:lnTo>
                  <a:cubicBezTo>
                    <a:pt x="572" y="178"/>
                    <a:pt x="558" y="167"/>
                    <a:pt x="545" y="167"/>
                  </a:cubicBezTo>
                  <a:cubicBezTo>
                    <a:pt x="503" y="167"/>
                    <a:pt x="461" y="270"/>
                    <a:pt x="426" y="270"/>
                  </a:cubicBezTo>
                  <a:cubicBezTo>
                    <a:pt x="411" y="270"/>
                    <a:pt x="397" y="251"/>
                    <a:pt x="386" y="198"/>
                  </a:cubicBezTo>
                  <a:lnTo>
                    <a:pt x="394" y="187"/>
                  </a:lnTo>
                  <a:cubicBezTo>
                    <a:pt x="388" y="172"/>
                    <a:pt x="383" y="166"/>
                    <a:pt x="377" y="166"/>
                  </a:cubicBezTo>
                  <a:cubicBezTo>
                    <a:pt x="348" y="166"/>
                    <a:pt x="323" y="350"/>
                    <a:pt x="303" y="350"/>
                  </a:cubicBezTo>
                  <a:cubicBezTo>
                    <a:pt x="298" y="350"/>
                    <a:pt x="294" y="342"/>
                    <a:pt x="290" y="323"/>
                  </a:cubicBezTo>
                  <a:lnTo>
                    <a:pt x="285" y="376"/>
                  </a:lnTo>
                  <a:cubicBezTo>
                    <a:pt x="280" y="378"/>
                    <a:pt x="277" y="379"/>
                    <a:pt x="274" y="379"/>
                  </a:cubicBezTo>
                  <a:cubicBezTo>
                    <a:pt x="249" y="379"/>
                    <a:pt x="276" y="312"/>
                    <a:pt x="242" y="293"/>
                  </a:cubicBezTo>
                  <a:cubicBezTo>
                    <a:pt x="233" y="300"/>
                    <a:pt x="240" y="369"/>
                    <a:pt x="225" y="369"/>
                  </a:cubicBezTo>
                  <a:cubicBezTo>
                    <a:pt x="223" y="369"/>
                    <a:pt x="220" y="367"/>
                    <a:pt x="216" y="362"/>
                  </a:cubicBezTo>
                  <a:cubicBezTo>
                    <a:pt x="209" y="285"/>
                    <a:pt x="194" y="268"/>
                    <a:pt x="177" y="268"/>
                  </a:cubicBezTo>
                  <a:cubicBezTo>
                    <a:pt x="163" y="268"/>
                    <a:pt x="148" y="278"/>
                    <a:pt x="135" y="278"/>
                  </a:cubicBezTo>
                  <a:cubicBezTo>
                    <a:pt x="116" y="278"/>
                    <a:pt x="100" y="258"/>
                    <a:pt x="94" y="163"/>
                  </a:cubicBezTo>
                  <a:cubicBezTo>
                    <a:pt x="117" y="163"/>
                    <a:pt x="48" y="68"/>
                    <a:pt x="101" y="12"/>
                  </a:cubicBezTo>
                  <a:cubicBezTo>
                    <a:pt x="96" y="5"/>
                    <a:pt x="87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1913500" y="2776800"/>
              <a:ext cx="225" cy="10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9" y="1"/>
                  </a:moveTo>
                  <a:cubicBezTo>
                    <a:pt x="1" y="4"/>
                    <a:pt x="3" y="4"/>
                    <a:pt x="9" y="4"/>
                  </a:cubicBezTo>
                  <a:cubicBezTo>
                    <a:pt x="9" y="4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1951275" y="2646075"/>
              <a:ext cx="1775" cy="275"/>
            </a:xfrm>
            <a:custGeom>
              <a:avLst/>
              <a:gdLst/>
              <a:ahLst/>
              <a:cxnLst/>
              <a:rect l="l" t="t" r="r" b="b"/>
              <a:pathLst>
                <a:path w="71" h="11" extrusionOk="0">
                  <a:moveTo>
                    <a:pt x="70" y="0"/>
                  </a:moveTo>
                  <a:lnTo>
                    <a:pt x="1" y="6"/>
                  </a:lnTo>
                  <a:lnTo>
                    <a:pt x="49" y="1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1947300" y="2645125"/>
              <a:ext cx="5500" cy="700"/>
            </a:xfrm>
            <a:custGeom>
              <a:avLst/>
              <a:gdLst/>
              <a:ahLst/>
              <a:cxnLst/>
              <a:rect l="l" t="t" r="r" b="b"/>
              <a:pathLst>
                <a:path w="220" h="28" extrusionOk="0">
                  <a:moveTo>
                    <a:pt x="196" y="0"/>
                  </a:moveTo>
                  <a:cubicBezTo>
                    <a:pt x="159" y="0"/>
                    <a:pt x="64" y="20"/>
                    <a:pt x="38" y="20"/>
                  </a:cubicBezTo>
                  <a:cubicBezTo>
                    <a:pt x="30" y="20"/>
                    <a:pt x="29" y="17"/>
                    <a:pt x="40" y="12"/>
                  </a:cubicBezTo>
                  <a:lnTo>
                    <a:pt x="40" y="9"/>
                  </a:lnTo>
                  <a:cubicBezTo>
                    <a:pt x="30" y="14"/>
                    <a:pt x="11" y="22"/>
                    <a:pt x="1" y="28"/>
                  </a:cubicBezTo>
                  <a:lnTo>
                    <a:pt x="194" y="20"/>
                  </a:lnTo>
                  <a:cubicBezTo>
                    <a:pt x="220" y="5"/>
                    <a:pt x="215" y="0"/>
                    <a:pt x="1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1946650" y="2644450"/>
              <a:ext cx="2350" cy="725"/>
            </a:xfrm>
            <a:custGeom>
              <a:avLst/>
              <a:gdLst/>
              <a:ahLst/>
              <a:cxnLst/>
              <a:rect l="l" t="t" r="r" b="b"/>
              <a:pathLst>
                <a:path w="94" h="29" extrusionOk="0">
                  <a:moveTo>
                    <a:pt x="12" y="10"/>
                  </a:moveTo>
                  <a:cubicBezTo>
                    <a:pt x="9" y="10"/>
                    <a:pt x="5" y="11"/>
                    <a:pt x="0" y="12"/>
                  </a:cubicBezTo>
                  <a:cubicBezTo>
                    <a:pt x="3" y="11"/>
                    <a:pt x="7" y="11"/>
                    <a:pt x="12" y="10"/>
                  </a:cubicBezTo>
                  <a:close/>
                  <a:moveTo>
                    <a:pt x="74" y="0"/>
                  </a:moveTo>
                  <a:cubicBezTo>
                    <a:pt x="58" y="0"/>
                    <a:pt x="31" y="6"/>
                    <a:pt x="12" y="10"/>
                  </a:cubicBezTo>
                  <a:lnTo>
                    <a:pt x="12" y="10"/>
                  </a:lnTo>
                  <a:cubicBezTo>
                    <a:pt x="15" y="9"/>
                    <a:pt x="17" y="9"/>
                    <a:pt x="19" y="9"/>
                  </a:cubicBezTo>
                  <a:cubicBezTo>
                    <a:pt x="41" y="9"/>
                    <a:pt x="24" y="29"/>
                    <a:pt x="40" y="29"/>
                  </a:cubicBezTo>
                  <a:cubicBezTo>
                    <a:pt x="46" y="29"/>
                    <a:pt x="58" y="26"/>
                    <a:pt x="80" y="17"/>
                  </a:cubicBezTo>
                  <a:cubicBezTo>
                    <a:pt x="94" y="4"/>
                    <a:pt x="88" y="0"/>
                    <a:pt x="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1925050" y="2612475"/>
              <a:ext cx="225" cy="75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7" y="1"/>
                  </a:moveTo>
                  <a:cubicBezTo>
                    <a:pt x="5" y="1"/>
                    <a:pt x="3" y="2"/>
                    <a:pt x="1" y="3"/>
                  </a:cubicBezTo>
                  <a:lnTo>
                    <a:pt x="9" y="3"/>
                  </a:lnTo>
                  <a:cubicBezTo>
                    <a:pt x="9" y="2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1745300" y="2552175"/>
              <a:ext cx="205625" cy="91925"/>
            </a:xfrm>
            <a:custGeom>
              <a:avLst/>
              <a:gdLst/>
              <a:ahLst/>
              <a:cxnLst/>
              <a:rect l="l" t="t" r="r" b="b"/>
              <a:pathLst>
                <a:path w="8225" h="3677" extrusionOk="0">
                  <a:moveTo>
                    <a:pt x="2572" y="390"/>
                  </a:moveTo>
                  <a:cubicBezTo>
                    <a:pt x="2571" y="390"/>
                    <a:pt x="2570" y="391"/>
                    <a:pt x="2569" y="391"/>
                  </a:cubicBezTo>
                  <a:cubicBezTo>
                    <a:pt x="2570" y="391"/>
                    <a:pt x="2570" y="391"/>
                    <a:pt x="2570" y="391"/>
                  </a:cubicBezTo>
                  <a:cubicBezTo>
                    <a:pt x="2571" y="391"/>
                    <a:pt x="2572" y="391"/>
                    <a:pt x="2572" y="390"/>
                  </a:cubicBezTo>
                  <a:close/>
                  <a:moveTo>
                    <a:pt x="2452" y="635"/>
                  </a:moveTo>
                  <a:cubicBezTo>
                    <a:pt x="2450" y="638"/>
                    <a:pt x="2449" y="641"/>
                    <a:pt x="2447" y="643"/>
                  </a:cubicBezTo>
                  <a:lnTo>
                    <a:pt x="2452" y="635"/>
                  </a:lnTo>
                  <a:cubicBezTo>
                    <a:pt x="2452" y="635"/>
                    <a:pt x="2452" y="635"/>
                    <a:pt x="2452" y="635"/>
                  </a:cubicBezTo>
                  <a:close/>
                  <a:moveTo>
                    <a:pt x="1961" y="0"/>
                  </a:moveTo>
                  <a:cubicBezTo>
                    <a:pt x="1806" y="0"/>
                    <a:pt x="1642" y="104"/>
                    <a:pt x="1496" y="216"/>
                  </a:cubicBezTo>
                  <a:cubicBezTo>
                    <a:pt x="1460" y="199"/>
                    <a:pt x="1423" y="193"/>
                    <a:pt x="1387" y="193"/>
                  </a:cubicBezTo>
                  <a:cubicBezTo>
                    <a:pt x="1305" y="193"/>
                    <a:pt x="1226" y="226"/>
                    <a:pt x="1148" y="256"/>
                  </a:cubicBezTo>
                  <a:cubicBezTo>
                    <a:pt x="1083" y="276"/>
                    <a:pt x="1022" y="298"/>
                    <a:pt x="957" y="298"/>
                  </a:cubicBezTo>
                  <a:cubicBezTo>
                    <a:pt x="906" y="298"/>
                    <a:pt x="853" y="285"/>
                    <a:pt x="792" y="248"/>
                  </a:cubicBezTo>
                  <a:cubicBezTo>
                    <a:pt x="775" y="284"/>
                    <a:pt x="751" y="297"/>
                    <a:pt x="723" y="297"/>
                  </a:cubicBezTo>
                  <a:cubicBezTo>
                    <a:pt x="648" y="297"/>
                    <a:pt x="543" y="204"/>
                    <a:pt x="459" y="204"/>
                  </a:cubicBezTo>
                  <a:cubicBezTo>
                    <a:pt x="442" y="204"/>
                    <a:pt x="425" y="209"/>
                    <a:pt x="410" y="218"/>
                  </a:cubicBezTo>
                  <a:lnTo>
                    <a:pt x="431" y="264"/>
                  </a:lnTo>
                  <a:cubicBezTo>
                    <a:pt x="416" y="244"/>
                    <a:pt x="405" y="236"/>
                    <a:pt x="397" y="236"/>
                  </a:cubicBezTo>
                  <a:cubicBezTo>
                    <a:pt x="365" y="236"/>
                    <a:pt x="381" y="360"/>
                    <a:pt x="355" y="360"/>
                  </a:cubicBezTo>
                  <a:cubicBezTo>
                    <a:pt x="345" y="360"/>
                    <a:pt x="331" y="344"/>
                    <a:pt x="306" y="301"/>
                  </a:cubicBezTo>
                  <a:lnTo>
                    <a:pt x="306" y="290"/>
                  </a:lnTo>
                  <a:cubicBezTo>
                    <a:pt x="299" y="279"/>
                    <a:pt x="293" y="274"/>
                    <a:pt x="290" y="274"/>
                  </a:cubicBezTo>
                  <a:cubicBezTo>
                    <a:pt x="270" y="274"/>
                    <a:pt x="329" y="460"/>
                    <a:pt x="314" y="460"/>
                  </a:cubicBezTo>
                  <a:cubicBezTo>
                    <a:pt x="311" y="460"/>
                    <a:pt x="305" y="453"/>
                    <a:pt x="296" y="436"/>
                  </a:cubicBezTo>
                  <a:lnTo>
                    <a:pt x="296" y="436"/>
                  </a:lnTo>
                  <a:lnTo>
                    <a:pt x="314" y="489"/>
                  </a:lnTo>
                  <a:cubicBezTo>
                    <a:pt x="312" y="493"/>
                    <a:pt x="310" y="495"/>
                    <a:pt x="308" y="495"/>
                  </a:cubicBezTo>
                  <a:cubicBezTo>
                    <a:pt x="295" y="495"/>
                    <a:pt x="282" y="432"/>
                    <a:pt x="259" y="423"/>
                  </a:cubicBezTo>
                  <a:lnTo>
                    <a:pt x="259" y="423"/>
                  </a:lnTo>
                  <a:cubicBezTo>
                    <a:pt x="254" y="430"/>
                    <a:pt x="288" y="496"/>
                    <a:pt x="277" y="496"/>
                  </a:cubicBezTo>
                  <a:cubicBezTo>
                    <a:pt x="275" y="496"/>
                    <a:pt x="273" y="495"/>
                    <a:pt x="269" y="492"/>
                  </a:cubicBezTo>
                  <a:cubicBezTo>
                    <a:pt x="238" y="429"/>
                    <a:pt x="222" y="412"/>
                    <a:pt x="212" y="412"/>
                  </a:cubicBezTo>
                  <a:cubicBezTo>
                    <a:pt x="200" y="412"/>
                    <a:pt x="196" y="433"/>
                    <a:pt x="183" y="433"/>
                  </a:cubicBezTo>
                  <a:cubicBezTo>
                    <a:pt x="171" y="433"/>
                    <a:pt x="152" y="414"/>
                    <a:pt x="113" y="338"/>
                  </a:cubicBezTo>
                  <a:cubicBezTo>
                    <a:pt x="128" y="333"/>
                    <a:pt x="43" y="264"/>
                    <a:pt x="54" y="200"/>
                  </a:cubicBezTo>
                  <a:cubicBezTo>
                    <a:pt x="50" y="197"/>
                    <a:pt x="46" y="195"/>
                    <a:pt x="42" y="195"/>
                  </a:cubicBezTo>
                  <a:cubicBezTo>
                    <a:pt x="21" y="195"/>
                    <a:pt x="0" y="231"/>
                    <a:pt x="46" y="306"/>
                  </a:cubicBezTo>
                  <a:cubicBezTo>
                    <a:pt x="97" y="410"/>
                    <a:pt x="126" y="505"/>
                    <a:pt x="192" y="572"/>
                  </a:cubicBezTo>
                  <a:lnTo>
                    <a:pt x="160" y="495"/>
                  </a:lnTo>
                  <a:lnTo>
                    <a:pt x="160" y="495"/>
                  </a:lnTo>
                  <a:cubicBezTo>
                    <a:pt x="205" y="566"/>
                    <a:pt x="184" y="529"/>
                    <a:pt x="216" y="582"/>
                  </a:cubicBezTo>
                  <a:cubicBezTo>
                    <a:pt x="217" y="582"/>
                    <a:pt x="218" y="582"/>
                    <a:pt x="219" y="582"/>
                  </a:cubicBezTo>
                  <a:cubicBezTo>
                    <a:pt x="256" y="582"/>
                    <a:pt x="315" y="684"/>
                    <a:pt x="357" y="720"/>
                  </a:cubicBezTo>
                  <a:cubicBezTo>
                    <a:pt x="354" y="718"/>
                    <a:pt x="354" y="715"/>
                    <a:pt x="352" y="712"/>
                  </a:cubicBezTo>
                  <a:cubicBezTo>
                    <a:pt x="337" y="664"/>
                    <a:pt x="342" y="651"/>
                    <a:pt x="353" y="651"/>
                  </a:cubicBezTo>
                  <a:cubicBezTo>
                    <a:pt x="363" y="651"/>
                    <a:pt x="380" y="663"/>
                    <a:pt x="389" y="667"/>
                  </a:cubicBezTo>
                  <a:lnTo>
                    <a:pt x="413" y="707"/>
                  </a:lnTo>
                  <a:cubicBezTo>
                    <a:pt x="419" y="719"/>
                    <a:pt x="423" y="724"/>
                    <a:pt x="425" y="724"/>
                  </a:cubicBezTo>
                  <a:cubicBezTo>
                    <a:pt x="433" y="724"/>
                    <a:pt x="404" y="626"/>
                    <a:pt x="407" y="626"/>
                  </a:cubicBezTo>
                  <a:lnTo>
                    <a:pt x="407" y="626"/>
                  </a:lnTo>
                  <a:cubicBezTo>
                    <a:pt x="408" y="626"/>
                    <a:pt x="413" y="639"/>
                    <a:pt x="426" y="675"/>
                  </a:cubicBezTo>
                  <a:cubicBezTo>
                    <a:pt x="468" y="606"/>
                    <a:pt x="545" y="580"/>
                    <a:pt x="617" y="558"/>
                  </a:cubicBezTo>
                  <a:cubicBezTo>
                    <a:pt x="609" y="495"/>
                    <a:pt x="676" y="545"/>
                    <a:pt x="625" y="434"/>
                  </a:cubicBezTo>
                  <a:lnTo>
                    <a:pt x="625" y="434"/>
                  </a:lnTo>
                  <a:cubicBezTo>
                    <a:pt x="674" y="541"/>
                    <a:pt x="727" y="569"/>
                    <a:pt x="754" y="569"/>
                  </a:cubicBezTo>
                  <a:cubicBezTo>
                    <a:pt x="759" y="569"/>
                    <a:pt x="763" y="568"/>
                    <a:pt x="766" y="566"/>
                  </a:cubicBezTo>
                  <a:cubicBezTo>
                    <a:pt x="768" y="578"/>
                    <a:pt x="771" y="591"/>
                    <a:pt x="767" y="591"/>
                  </a:cubicBezTo>
                  <a:cubicBezTo>
                    <a:pt x="767" y="591"/>
                    <a:pt x="766" y="590"/>
                    <a:pt x="766" y="590"/>
                  </a:cubicBezTo>
                  <a:lnTo>
                    <a:pt x="766" y="590"/>
                  </a:lnTo>
                  <a:cubicBezTo>
                    <a:pt x="783" y="623"/>
                    <a:pt x="793" y="635"/>
                    <a:pt x="800" y="635"/>
                  </a:cubicBezTo>
                  <a:cubicBezTo>
                    <a:pt x="817" y="635"/>
                    <a:pt x="807" y="552"/>
                    <a:pt x="821" y="552"/>
                  </a:cubicBezTo>
                  <a:cubicBezTo>
                    <a:pt x="828" y="552"/>
                    <a:pt x="839" y="570"/>
                    <a:pt x="862" y="622"/>
                  </a:cubicBezTo>
                  <a:cubicBezTo>
                    <a:pt x="851" y="567"/>
                    <a:pt x="858" y="556"/>
                    <a:pt x="871" y="556"/>
                  </a:cubicBezTo>
                  <a:cubicBezTo>
                    <a:pt x="879" y="556"/>
                    <a:pt x="890" y="561"/>
                    <a:pt x="900" y="561"/>
                  </a:cubicBezTo>
                  <a:cubicBezTo>
                    <a:pt x="916" y="561"/>
                    <a:pt x="929" y="547"/>
                    <a:pt x="923" y="473"/>
                  </a:cubicBezTo>
                  <a:lnTo>
                    <a:pt x="923" y="473"/>
                  </a:lnTo>
                  <a:cubicBezTo>
                    <a:pt x="933" y="505"/>
                    <a:pt x="941" y="537"/>
                    <a:pt x="947" y="564"/>
                  </a:cubicBezTo>
                  <a:cubicBezTo>
                    <a:pt x="954" y="562"/>
                    <a:pt x="962" y="562"/>
                    <a:pt x="970" y="562"/>
                  </a:cubicBezTo>
                  <a:cubicBezTo>
                    <a:pt x="1032" y="562"/>
                    <a:pt x="1102" y="594"/>
                    <a:pt x="1154" y="598"/>
                  </a:cubicBezTo>
                  <a:cubicBezTo>
                    <a:pt x="1165" y="551"/>
                    <a:pt x="1183" y="541"/>
                    <a:pt x="1202" y="541"/>
                  </a:cubicBezTo>
                  <a:cubicBezTo>
                    <a:pt x="1218" y="541"/>
                    <a:pt x="1234" y="547"/>
                    <a:pt x="1249" y="547"/>
                  </a:cubicBezTo>
                  <a:cubicBezTo>
                    <a:pt x="1273" y="547"/>
                    <a:pt x="1294" y="532"/>
                    <a:pt x="1305" y="455"/>
                  </a:cubicBezTo>
                  <a:cubicBezTo>
                    <a:pt x="1332" y="479"/>
                    <a:pt x="1370" y="522"/>
                    <a:pt x="1406" y="522"/>
                  </a:cubicBezTo>
                  <a:cubicBezTo>
                    <a:pt x="1423" y="522"/>
                    <a:pt x="1439" y="513"/>
                    <a:pt x="1454" y="489"/>
                  </a:cubicBezTo>
                  <a:lnTo>
                    <a:pt x="1454" y="489"/>
                  </a:lnTo>
                  <a:lnTo>
                    <a:pt x="1449" y="513"/>
                  </a:lnTo>
                  <a:cubicBezTo>
                    <a:pt x="1507" y="503"/>
                    <a:pt x="1576" y="489"/>
                    <a:pt x="1618" y="370"/>
                  </a:cubicBezTo>
                  <a:cubicBezTo>
                    <a:pt x="1634" y="550"/>
                    <a:pt x="1658" y="513"/>
                    <a:pt x="1682" y="574"/>
                  </a:cubicBezTo>
                  <a:cubicBezTo>
                    <a:pt x="1722" y="492"/>
                    <a:pt x="1799" y="521"/>
                    <a:pt x="1865" y="449"/>
                  </a:cubicBezTo>
                  <a:cubicBezTo>
                    <a:pt x="1866" y="476"/>
                    <a:pt x="1872" y="482"/>
                    <a:pt x="1879" y="482"/>
                  </a:cubicBezTo>
                  <a:cubicBezTo>
                    <a:pt x="1884" y="482"/>
                    <a:pt x="1891" y="477"/>
                    <a:pt x="1897" y="477"/>
                  </a:cubicBezTo>
                  <a:cubicBezTo>
                    <a:pt x="1906" y="477"/>
                    <a:pt x="1913" y="487"/>
                    <a:pt x="1911" y="537"/>
                  </a:cubicBezTo>
                  <a:cubicBezTo>
                    <a:pt x="1982" y="453"/>
                    <a:pt x="2058" y="417"/>
                    <a:pt x="2132" y="417"/>
                  </a:cubicBezTo>
                  <a:cubicBezTo>
                    <a:pt x="2251" y="417"/>
                    <a:pt x="2366" y="507"/>
                    <a:pt x="2452" y="635"/>
                  </a:cubicBezTo>
                  <a:lnTo>
                    <a:pt x="2452" y="635"/>
                  </a:lnTo>
                  <a:cubicBezTo>
                    <a:pt x="2489" y="570"/>
                    <a:pt x="2539" y="438"/>
                    <a:pt x="2577" y="362"/>
                  </a:cubicBezTo>
                  <a:lnTo>
                    <a:pt x="2577" y="362"/>
                  </a:lnTo>
                  <a:cubicBezTo>
                    <a:pt x="2579" y="370"/>
                    <a:pt x="2576" y="386"/>
                    <a:pt x="2572" y="390"/>
                  </a:cubicBezTo>
                  <a:lnTo>
                    <a:pt x="2572" y="390"/>
                  </a:lnTo>
                  <a:cubicBezTo>
                    <a:pt x="2574" y="390"/>
                    <a:pt x="2575" y="390"/>
                    <a:pt x="2576" y="390"/>
                  </a:cubicBezTo>
                  <a:cubicBezTo>
                    <a:pt x="2608" y="390"/>
                    <a:pt x="2616" y="485"/>
                    <a:pt x="2646" y="485"/>
                  </a:cubicBezTo>
                  <a:cubicBezTo>
                    <a:pt x="2648" y="485"/>
                    <a:pt x="2650" y="485"/>
                    <a:pt x="2652" y="484"/>
                  </a:cubicBezTo>
                  <a:lnTo>
                    <a:pt x="2652" y="484"/>
                  </a:lnTo>
                  <a:cubicBezTo>
                    <a:pt x="2649" y="497"/>
                    <a:pt x="2644" y="511"/>
                    <a:pt x="2638" y="521"/>
                  </a:cubicBezTo>
                  <a:cubicBezTo>
                    <a:pt x="2644" y="515"/>
                    <a:pt x="2649" y="513"/>
                    <a:pt x="2653" y="513"/>
                  </a:cubicBezTo>
                  <a:cubicBezTo>
                    <a:pt x="2675" y="513"/>
                    <a:pt x="2684" y="572"/>
                    <a:pt x="2707" y="572"/>
                  </a:cubicBezTo>
                  <a:cubicBezTo>
                    <a:pt x="2715" y="572"/>
                    <a:pt x="2725" y="566"/>
                    <a:pt x="2737" y="548"/>
                  </a:cubicBezTo>
                  <a:lnTo>
                    <a:pt x="2737" y="548"/>
                  </a:lnTo>
                  <a:lnTo>
                    <a:pt x="2734" y="580"/>
                  </a:lnTo>
                  <a:lnTo>
                    <a:pt x="2766" y="540"/>
                  </a:lnTo>
                  <a:lnTo>
                    <a:pt x="2766" y="540"/>
                  </a:lnTo>
                  <a:cubicBezTo>
                    <a:pt x="2757" y="573"/>
                    <a:pt x="2746" y="618"/>
                    <a:pt x="2737" y="624"/>
                  </a:cubicBezTo>
                  <a:lnTo>
                    <a:pt x="2737" y="624"/>
                  </a:lnTo>
                  <a:cubicBezTo>
                    <a:pt x="2735" y="623"/>
                    <a:pt x="2733" y="623"/>
                    <a:pt x="2731" y="622"/>
                  </a:cubicBezTo>
                  <a:lnTo>
                    <a:pt x="2731" y="622"/>
                  </a:lnTo>
                  <a:cubicBezTo>
                    <a:pt x="2733" y="624"/>
                    <a:pt x="2734" y="625"/>
                    <a:pt x="2735" y="625"/>
                  </a:cubicBezTo>
                  <a:cubicBezTo>
                    <a:pt x="2736" y="625"/>
                    <a:pt x="2736" y="625"/>
                    <a:pt x="2737" y="624"/>
                  </a:cubicBezTo>
                  <a:lnTo>
                    <a:pt x="2737" y="624"/>
                  </a:lnTo>
                  <a:cubicBezTo>
                    <a:pt x="3002" y="719"/>
                    <a:pt x="3344" y="612"/>
                    <a:pt x="3618" y="744"/>
                  </a:cubicBezTo>
                  <a:lnTo>
                    <a:pt x="3595" y="776"/>
                  </a:lnTo>
                  <a:lnTo>
                    <a:pt x="3674" y="734"/>
                  </a:lnTo>
                  <a:lnTo>
                    <a:pt x="3674" y="734"/>
                  </a:lnTo>
                  <a:cubicBezTo>
                    <a:pt x="3666" y="752"/>
                    <a:pt x="3661" y="760"/>
                    <a:pt x="3656" y="768"/>
                  </a:cubicBezTo>
                  <a:cubicBezTo>
                    <a:pt x="3673" y="804"/>
                    <a:pt x="3701" y="813"/>
                    <a:pt x="3734" y="813"/>
                  </a:cubicBezTo>
                  <a:cubicBezTo>
                    <a:pt x="3761" y="813"/>
                    <a:pt x="3792" y="807"/>
                    <a:pt x="3819" y="807"/>
                  </a:cubicBezTo>
                  <a:cubicBezTo>
                    <a:pt x="3839" y="807"/>
                    <a:pt x="3858" y="810"/>
                    <a:pt x="3873" y="821"/>
                  </a:cubicBezTo>
                  <a:cubicBezTo>
                    <a:pt x="3865" y="840"/>
                    <a:pt x="3842" y="872"/>
                    <a:pt x="3842" y="896"/>
                  </a:cubicBezTo>
                  <a:cubicBezTo>
                    <a:pt x="3855" y="884"/>
                    <a:pt x="3865" y="879"/>
                    <a:pt x="3873" y="879"/>
                  </a:cubicBezTo>
                  <a:cubicBezTo>
                    <a:pt x="3900" y="879"/>
                    <a:pt x="3897" y="941"/>
                    <a:pt x="3915" y="941"/>
                  </a:cubicBezTo>
                  <a:cubicBezTo>
                    <a:pt x="3926" y="941"/>
                    <a:pt x="3943" y="922"/>
                    <a:pt x="3977" y="861"/>
                  </a:cubicBezTo>
                  <a:lnTo>
                    <a:pt x="3977" y="861"/>
                  </a:lnTo>
                  <a:cubicBezTo>
                    <a:pt x="3977" y="872"/>
                    <a:pt x="3958" y="920"/>
                    <a:pt x="3945" y="936"/>
                  </a:cubicBezTo>
                  <a:cubicBezTo>
                    <a:pt x="3959" y="934"/>
                    <a:pt x="3972" y="934"/>
                    <a:pt x="3985" y="934"/>
                  </a:cubicBezTo>
                  <a:cubicBezTo>
                    <a:pt x="4135" y="934"/>
                    <a:pt x="4260" y="1002"/>
                    <a:pt x="4367" y="1092"/>
                  </a:cubicBezTo>
                  <a:cubicBezTo>
                    <a:pt x="4413" y="1064"/>
                    <a:pt x="4450" y="1054"/>
                    <a:pt x="4482" y="1054"/>
                  </a:cubicBezTo>
                  <a:cubicBezTo>
                    <a:pt x="4575" y="1054"/>
                    <a:pt x="4628" y="1138"/>
                    <a:pt x="4727" y="1138"/>
                  </a:cubicBezTo>
                  <a:cubicBezTo>
                    <a:pt x="4749" y="1138"/>
                    <a:pt x="4773" y="1134"/>
                    <a:pt x="4800" y="1124"/>
                  </a:cubicBezTo>
                  <a:lnTo>
                    <a:pt x="4800" y="1124"/>
                  </a:lnTo>
                  <a:lnTo>
                    <a:pt x="4779" y="1159"/>
                  </a:lnTo>
                  <a:cubicBezTo>
                    <a:pt x="4795" y="1156"/>
                    <a:pt x="4810" y="1155"/>
                    <a:pt x="4824" y="1155"/>
                  </a:cubicBezTo>
                  <a:cubicBezTo>
                    <a:pt x="5014" y="1155"/>
                    <a:pt x="5091" y="1355"/>
                    <a:pt x="5247" y="1419"/>
                  </a:cubicBezTo>
                  <a:cubicBezTo>
                    <a:pt x="5302" y="1472"/>
                    <a:pt x="5369" y="1456"/>
                    <a:pt x="5435" y="1493"/>
                  </a:cubicBezTo>
                  <a:lnTo>
                    <a:pt x="5409" y="1538"/>
                  </a:lnTo>
                  <a:cubicBezTo>
                    <a:pt x="5433" y="1527"/>
                    <a:pt x="5454" y="1521"/>
                    <a:pt x="5472" y="1521"/>
                  </a:cubicBezTo>
                  <a:cubicBezTo>
                    <a:pt x="5585" y="1521"/>
                    <a:pt x="5573" y="1733"/>
                    <a:pt x="5693" y="1733"/>
                  </a:cubicBezTo>
                  <a:cubicBezTo>
                    <a:pt x="5713" y="1733"/>
                    <a:pt x="5736" y="1727"/>
                    <a:pt x="5765" y="1714"/>
                  </a:cubicBezTo>
                  <a:lnTo>
                    <a:pt x="5765" y="1714"/>
                  </a:lnTo>
                  <a:lnTo>
                    <a:pt x="5719" y="1767"/>
                  </a:lnTo>
                  <a:cubicBezTo>
                    <a:pt x="5737" y="1748"/>
                    <a:pt x="5749" y="1742"/>
                    <a:pt x="5758" y="1742"/>
                  </a:cubicBezTo>
                  <a:cubicBezTo>
                    <a:pt x="5772" y="1742"/>
                    <a:pt x="5780" y="1758"/>
                    <a:pt x="5792" y="1758"/>
                  </a:cubicBezTo>
                  <a:cubicBezTo>
                    <a:pt x="5805" y="1758"/>
                    <a:pt x="5823" y="1743"/>
                    <a:pt x="5858" y="1685"/>
                  </a:cubicBezTo>
                  <a:lnTo>
                    <a:pt x="5858" y="1685"/>
                  </a:lnTo>
                  <a:lnTo>
                    <a:pt x="5847" y="1743"/>
                  </a:lnTo>
                  <a:cubicBezTo>
                    <a:pt x="5886" y="1714"/>
                    <a:pt x="5914" y="1702"/>
                    <a:pt x="5933" y="1702"/>
                  </a:cubicBezTo>
                  <a:cubicBezTo>
                    <a:pt x="6005" y="1702"/>
                    <a:pt x="5967" y="1864"/>
                    <a:pt x="6054" y="1864"/>
                  </a:cubicBezTo>
                  <a:cubicBezTo>
                    <a:pt x="6066" y="1864"/>
                    <a:pt x="6080" y="1861"/>
                    <a:pt x="6097" y="1854"/>
                  </a:cubicBezTo>
                  <a:lnTo>
                    <a:pt x="6097" y="1854"/>
                  </a:lnTo>
                  <a:lnTo>
                    <a:pt x="6067" y="1886"/>
                  </a:lnTo>
                  <a:cubicBezTo>
                    <a:pt x="6082" y="1883"/>
                    <a:pt x="6097" y="1880"/>
                    <a:pt x="6110" y="1880"/>
                  </a:cubicBezTo>
                  <a:cubicBezTo>
                    <a:pt x="6134" y="1880"/>
                    <a:pt x="6151" y="1889"/>
                    <a:pt x="6150" y="1918"/>
                  </a:cubicBezTo>
                  <a:cubicBezTo>
                    <a:pt x="6142" y="1921"/>
                    <a:pt x="6136" y="1932"/>
                    <a:pt x="6123" y="1937"/>
                  </a:cubicBezTo>
                  <a:cubicBezTo>
                    <a:pt x="6102" y="2131"/>
                    <a:pt x="6290" y="2032"/>
                    <a:pt x="6365" y="2094"/>
                  </a:cubicBezTo>
                  <a:lnTo>
                    <a:pt x="6309" y="2155"/>
                  </a:lnTo>
                  <a:cubicBezTo>
                    <a:pt x="6325" y="2146"/>
                    <a:pt x="6339" y="2142"/>
                    <a:pt x="6351" y="2142"/>
                  </a:cubicBezTo>
                  <a:cubicBezTo>
                    <a:pt x="6409" y="2142"/>
                    <a:pt x="6430" y="2227"/>
                    <a:pt x="6490" y="2229"/>
                  </a:cubicBezTo>
                  <a:lnTo>
                    <a:pt x="6466" y="2256"/>
                  </a:lnTo>
                  <a:lnTo>
                    <a:pt x="6466" y="2256"/>
                  </a:lnTo>
                  <a:lnTo>
                    <a:pt x="6522" y="2232"/>
                  </a:lnTo>
                  <a:lnTo>
                    <a:pt x="6476" y="2293"/>
                  </a:lnTo>
                  <a:cubicBezTo>
                    <a:pt x="6535" y="2343"/>
                    <a:pt x="6636" y="2338"/>
                    <a:pt x="6699" y="2380"/>
                  </a:cubicBezTo>
                  <a:lnTo>
                    <a:pt x="6652" y="2431"/>
                  </a:lnTo>
                  <a:cubicBezTo>
                    <a:pt x="6671" y="2423"/>
                    <a:pt x="6687" y="2420"/>
                    <a:pt x="6701" y="2420"/>
                  </a:cubicBezTo>
                  <a:cubicBezTo>
                    <a:pt x="6782" y="2420"/>
                    <a:pt x="6782" y="2528"/>
                    <a:pt x="6859" y="2537"/>
                  </a:cubicBezTo>
                  <a:lnTo>
                    <a:pt x="6838" y="2553"/>
                  </a:lnTo>
                  <a:cubicBezTo>
                    <a:pt x="6962" y="2699"/>
                    <a:pt x="7167" y="2736"/>
                    <a:pt x="7337" y="2848"/>
                  </a:cubicBezTo>
                  <a:cubicBezTo>
                    <a:pt x="7329" y="2851"/>
                    <a:pt x="7313" y="2861"/>
                    <a:pt x="7305" y="2866"/>
                  </a:cubicBezTo>
                  <a:cubicBezTo>
                    <a:pt x="7324" y="2858"/>
                    <a:pt x="7353" y="2844"/>
                    <a:pt x="7366" y="2844"/>
                  </a:cubicBezTo>
                  <a:cubicBezTo>
                    <a:pt x="7369" y="2844"/>
                    <a:pt x="7371" y="2845"/>
                    <a:pt x="7371" y="2848"/>
                  </a:cubicBezTo>
                  <a:cubicBezTo>
                    <a:pt x="7363" y="2858"/>
                    <a:pt x="7348" y="2866"/>
                    <a:pt x="7340" y="2869"/>
                  </a:cubicBezTo>
                  <a:cubicBezTo>
                    <a:pt x="7278" y="2973"/>
                    <a:pt x="7472" y="2912"/>
                    <a:pt x="7422" y="2989"/>
                  </a:cubicBezTo>
                  <a:cubicBezTo>
                    <a:pt x="7438" y="2989"/>
                    <a:pt x="7480" y="2962"/>
                    <a:pt x="7504" y="2935"/>
                  </a:cubicBezTo>
                  <a:cubicBezTo>
                    <a:pt x="7624" y="3039"/>
                    <a:pt x="7738" y="3161"/>
                    <a:pt x="7900" y="3262"/>
                  </a:cubicBezTo>
                  <a:cubicBezTo>
                    <a:pt x="7892" y="3275"/>
                    <a:pt x="7865" y="3294"/>
                    <a:pt x="7828" y="3310"/>
                  </a:cubicBezTo>
                  <a:cubicBezTo>
                    <a:pt x="8059" y="3345"/>
                    <a:pt x="8070" y="3525"/>
                    <a:pt x="8086" y="3677"/>
                  </a:cubicBezTo>
                  <a:cubicBezTo>
                    <a:pt x="8134" y="3666"/>
                    <a:pt x="8131" y="3645"/>
                    <a:pt x="8184" y="3642"/>
                  </a:cubicBezTo>
                  <a:cubicBezTo>
                    <a:pt x="8224" y="3573"/>
                    <a:pt x="8041" y="3600"/>
                    <a:pt x="8107" y="3522"/>
                  </a:cubicBezTo>
                  <a:lnTo>
                    <a:pt x="8155" y="3512"/>
                  </a:lnTo>
                  <a:cubicBezTo>
                    <a:pt x="8158" y="3502"/>
                    <a:pt x="8154" y="3499"/>
                    <a:pt x="8146" y="3499"/>
                  </a:cubicBezTo>
                  <a:cubicBezTo>
                    <a:pt x="8129" y="3499"/>
                    <a:pt x="8094" y="3516"/>
                    <a:pt x="8080" y="3516"/>
                  </a:cubicBezTo>
                  <a:cubicBezTo>
                    <a:pt x="8073" y="3516"/>
                    <a:pt x="8072" y="3511"/>
                    <a:pt x="8083" y="3496"/>
                  </a:cubicBezTo>
                  <a:cubicBezTo>
                    <a:pt x="8112" y="3469"/>
                    <a:pt x="8139" y="3475"/>
                    <a:pt x="8139" y="3469"/>
                  </a:cubicBezTo>
                  <a:cubicBezTo>
                    <a:pt x="8091" y="3414"/>
                    <a:pt x="8097" y="3326"/>
                    <a:pt x="7966" y="3323"/>
                  </a:cubicBezTo>
                  <a:cubicBezTo>
                    <a:pt x="8051" y="3260"/>
                    <a:pt x="7935" y="3257"/>
                    <a:pt x="8006" y="3188"/>
                  </a:cubicBezTo>
                  <a:lnTo>
                    <a:pt x="8006" y="3188"/>
                  </a:lnTo>
                  <a:cubicBezTo>
                    <a:pt x="8001" y="3188"/>
                    <a:pt x="7997" y="3189"/>
                    <a:pt x="7992" y="3189"/>
                  </a:cubicBezTo>
                  <a:cubicBezTo>
                    <a:pt x="7977" y="3189"/>
                    <a:pt x="7968" y="3185"/>
                    <a:pt x="7955" y="3185"/>
                  </a:cubicBezTo>
                  <a:cubicBezTo>
                    <a:pt x="7943" y="3185"/>
                    <a:pt x="7928" y="3188"/>
                    <a:pt x="7900" y="3201"/>
                  </a:cubicBezTo>
                  <a:cubicBezTo>
                    <a:pt x="7828" y="2965"/>
                    <a:pt x="7595" y="2843"/>
                    <a:pt x="7451" y="2667"/>
                  </a:cubicBezTo>
                  <a:cubicBezTo>
                    <a:pt x="7429" y="2673"/>
                    <a:pt x="7410" y="2676"/>
                    <a:pt x="7393" y="2676"/>
                  </a:cubicBezTo>
                  <a:cubicBezTo>
                    <a:pt x="7248" y="2676"/>
                    <a:pt x="7304" y="2467"/>
                    <a:pt x="7178" y="2431"/>
                  </a:cubicBezTo>
                  <a:cubicBezTo>
                    <a:pt x="7180" y="2426"/>
                    <a:pt x="7186" y="2420"/>
                    <a:pt x="7191" y="2415"/>
                  </a:cubicBezTo>
                  <a:lnTo>
                    <a:pt x="7191" y="2415"/>
                  </a:lnTo>
                  <a:cubicBezTo>
                    <a:pt x="7182" y="2416"/>
                    <a:pt x="7174" y="2417"/>
                    <a:pt x="7165" y="2417"/>
                  </a:cubicBezTo>
                  <a:cubicBezTo>
                    <a:pt x="7112" y="2417"/>
                    <a:pt x="7066" y="2395"/>
                    <a:pt x="7047" y="2351"/>
                  </a:cubicBezTo>
                  <a:lnTo>
                    <a:pt x="6962" y="2386"/>
                  </a:lnTo>
                  <a:cubicBezTo>
                    <a:pt x="6856" y="2067"/>
                    <a:pt x="6543" y="1979"/>
                    <a:pt x="6349" y="1754"/>
                  </a:cubicBezTo>
                  <a:cubicBezTo>
                    <a:pt x="6126" y="1545"/>
                    <a:pt x="5963" y="1295"/>
                    <a:pt x="5627" y="1295"/>
                  </a:cubicBezTo>
                  <a:cubicBezTo>
                    <a:pt x="5595" y="1295"/>
                    <a:pt x="5561" y="1297"/>
                    <a:pt x="5526" y="1302"/>
                  </a:cubicBezTo>
                  <a:cubicBezTo>
                    <a:pt x="5533" y="1286"/>
                    <a:pt x="5539" y="1275"/>
                    <a:pt x="5549" y="1273"/>
                  </a:cubicBezTo>
                  <a:cubicBezTo>
                    <a:pt x="5451" y="1260"/>
                    <a:pt x="5417" y="1153"/>
                    <a:pt x="5321" y="1145"/>
                  </a:cubicBezTo>
                  <a:lnTo>
                    <a:pt x="5332" y="1129"/>
                  </a:lnTo>
                  <a:lnTo>
                    <a:pt x="5332" y="1129"/>
                  </a:lnTo>
                  <a:cubicBezTo>
                    <a:pt x="5318" y="1131"/>
                    <a:pt x="5306" y="1132"/>
                    <a:pt x="5293" y="1132"/>
                  </a:cubicBezTo>
                  <a:cubicBezTo>
                    <a:pt x="5076" y="1132"/>
                    <a:pt x="4968" y="921"/>
                    <a:pt x="4755" y="921"/>
                  </a:cubicBezTo>
                  <a:cubicBezTo>
                    <a:pt x="4735" y="921"/>
                    <a:pt x="4714" y="923"/>
                    <a:pt x="4692" y="928"/>
                  </a:cubicBezTo>
                  <a:cubicBezTo>
                    <a:pt x="4476" y="792"/>
                    <a:pt x="4211" y="683"/>
                    <a:pt x="3945" y="630"/>
                  </a:cubicBezTo>
                  <a:lnTo>
                    <a:pt x="3958" y="593"/>
                  </a:lnTo>
                  <a:cubicBezTo>
                    <a:pt x="3733" y="590"/>
                    <a:pt x="3611" y="325"/>
                    <a:pt x="3385" y="319"/>
                  </a:cubicBezTo>
                  <a:cubicBezTo>
                    <a:pt x="3335" y="279"/>
                    <a:pt x="3277" y="266"/>
                    <a:pt x="3216" y="266"/>
                  </a:cubicBezTo>
                  <a:cubicBezTo>
                    <a:pt x="3108" y="266"/>
                    <a:pt x="2988" y="306"/>
                    <a:pt x="2880" y="306"/>
                  </a:cubicBezTo>
                  <a:cubicBezTo>
                    <a:pt x="2817" y="306"/>
                    <a:pt x="2758" y="292"/>
                    <a:pt x="2707" y="248"/>
                  </a:cubicBezTo>
                  <a:cubicBezTo>
                    <a:pt x="2684" y="195"/>
                    <a:pt x="2651" y="177"/>
                    <a:pt x="2614" y="177"/>
                  </a:cubicBezTo>
                  <a:cubicBezTo>
                    <a:pt x="2535" y="177"/>
                    <a:pt x="2434" y="261"/>
                    <a:pt x="2357" y="261"/>
                  </a:cubicBezTo>
                  <a:cubicBezTo>
                    <a:pt x="2321" y="261"/>
                    <a:pt x="2291" y="243"/>
                    <a:pt x="2269" y="192"/>
                  </a:cubicBezTo>
                  <a:cubicBezTo>
                    <a:pt x="2178" y="53"/>
                    <a:pt x="2072" y="0"/>
                    <a:pt x="1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1928650" y="2623825"/>
              <a:ext cx="150" cy="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6" y="0"/>
                  </a:moveTo>
                  <a:cubicBezTo>
                    <a:pt x="2" y="0"/>
                    <a:pt x="1" y="2"/>
                    <a:pt x="2" y="2"/>
                  </a:cubicBezTo>
                  <a:cubicBezTo>
                    <a:pt x="3" y="2"/>
                    <a:pt x="4" y="1"/>
                    <a:pt x="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1754200" y="2570100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" y="1"/>
                  </a:moveTo>
                  <a:cubicBezTo>
                    <a:pt x="7" y="10"/>
                    <a:pt x="10" y="12"/>
                    <a:pt x="13" y="12"/>
                  </a:cubicBezTo>
                  <a:cubicBezTo>
                    <a:pt x="14" y="12"/>
                    <a:pt x="15" y="11"/>
                    <a:pt x="17" y="11"/>
                  </a:cubicBezTo>
                  <a:cubicBezTo>
                    <a:pt x="12" y="9"/>
                    <a:pt x="6" y="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1762050" y="2659150"/>
              <a:ext cx="625" cy="1550"/>
            </a:xfrm>
            <a:custGeom>
              <a:avLst/>
              <a:gdLst/>
              <a:ahLst/>
              <a:cxnLst/>
              <a:rect l="l" t="t" r="r" b="b"/>
              <a:pathLst>
                <a:path w="25" h="62" extrusionOk="0">
                  <a:moveTo>
                    <a:pt x="0" y="0"/>
                  </a:moveTo>
                  <a:lnTo>
                    <a:pt x="8" y="43"/>
                  </a:lnTo>
                  <a:lnTo>
                    <a:pt x="24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1761175" y="2655300"/>
              <a:ext cx="2475" cy="4875"/>
            </a:xfrm>
            <a:custGeom>
              <a:avLst/>
              <a:gdLst/>
              <a:ahLst/>
              <a:cxnLst/>
              <a:rect l="l" t="t" r="r" b="b"/>
              <a:pathLst>
                <a:path w="99" h="195" extrusionOk="0">
                  <a:moveTo>
                    <a:pt x="1" y="0"/>
                  </a:moveTo>
                  <a:lnTo>
                    <a:pt x="65" y="181"/>
                  </a:lnTo>
                  <a:cubicBezTo>
                    <a:pt x="73" y="191"/>
                    <a:pt x="79" y="195"/>
                    <a:pt x="81" y="195"/>
                  </a:cubicBezTo>
                  <a:cubicBezTo>
                    <a:pt x="99" y="195"/>
                    <a:pt x="7" y="28"/>
                    <a:pt x="17" y="28"/>
                  </a:cubicBezTo>
                  <a:cubicBezTo>
                    <a:pt x="18" y="28"/>
                    <a:pt x="21" y="30"/>
                    <a:pt x="25" y="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1761025" y="2654500"/>
              <a:ext cx="1925" cy="2100"/>
            </a:xfrm>
            <a:custGeom>
              <a:avLst/>
              <a:gdLst/>
              <a:ahLst/>
              <a:cxnLst/>
              <a:rect l="l" t="t" r="r" b="b"/>
              <a:pathLst>
                <a:path w="77" h="84" extrusionOk="0">
                  <a:moveTo>
                    <a:pt x="33" y="1"/>
                  </a:moveTo>
                  <a:cubicBezTo>
                    <a:pt x="34" y="2"/>
                    <a:pt x="35" y="3"/>
                    <a:pt x="36" y="5"/>
                  </a:cubicBezTo>
                  <a:lnTo>
                    <a:pt x="36" y="5"/>
                  </a:lnTo>
                  <a:cubicBezTo>
                    <a:pt x="35" y="4"/>
                    <a:pt x="34" y="2"/>
                    <a:pt x="33" y="1"/>
                  </a:cubicBezTo>
                  <a:close/>
                  <a:moveTo>
                    <a:pt x="36" y="5"/>
                  </a:moveTo>
                  <a:lnTo>
                    <a:pt x="36" y="5"/>
                  </a:lnTo>
                  <a:cubicBezTo>
                    <a:pt x="62" y="58"/>
                    <a:pt x="0" y="3"/>
                    <a:pt x="52" y="78"/>
                  </a:cubicBezTo>
                  <a:cubicBezTo>
                    <a:pt x="57" y="81"/>
                    <a:pt x="61" y="83"/>
                    <a:pt x="63" y="83"/>
                  </a:cubicBezTo>
                  <a:cubicBezTo>
                    <a:pt x="77" y="83"/>
                    <a:pt x="49" y="30"/>
                    <a:pt x="36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1785750" y="2631850"/>
              <a:ext cx="150" cy="175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1"/>
                  </a:moveTo>
                  <a:cubicBezTo>
                    <a:pt x="0" y="1"/>
                    <a:pt x="0" y="3"/>
                    <a:pt x="3" y="6"/>
                  </a:cubicBezTo>
                  <a:cubicBezTo>
                    <a:pt x="6" y="6"/>
                    <a:pt x="6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1762650" y="2480725"/>
              <a:ext cx="94175" cy="176725"/>
            </a:xfrm>
            <a:custGeom>
              <a:avLst/>
              <a:gdLst/>
              <a:ahLst/>
              <a:cxnLst/>
              <a:rect l="l" t="t" r="r" b="b"/>
              <a:pathLst>
                <a:path w="3767" h="7069" extrusionOk="0">
                  <a:moveTo>
                    <a:pt x="3177" y="1"/>
                  </a:moveTo>
                  <a:cubicBezTo>
                    <a:pt x="3177" y="1"/>
                    <a:pt x="3177" y="1"/>
                    <a:pt x="3178" y="1"/>
                  </a:cubicBezTo>
                  <a:lnTo>
                    <a:pt x="3178" y="1"/>
                  </a:lnTo>
                  <a:cubicBezTo>
                    <a:pt x="3177" y="1"/>
                    <a:pt x="3177" y="1"/>
                    <a:pt x="3177" y="1"/>
                  </a:cubicBezTo>
                  <a:close/>
                  <a:moveTo>
                    <a:pt x="2470" y="1964"/>
                  </a:moveTo>
                  <a:cubicBezTo>
                    <a:pt x="2470" y="1964"/>
                    <a:pt x="2470" y="1965"/>
                    <a:pt x="2471" y="1966"/>
                  </a:cubicBezTo>
                  <a:lnTo>
                    <a:pt x="2471" y="1966"/>
                  </a:lnTo>
                  <a:cubicBezTo>
                    <a:pt x="2471" y="1966"/>
                    <a:pt x="2471" y="1965"/>
                    <a:pt x="2470" y="1964"/>
                  </a:cubicBezTo>
                  <a:close/>
                  <a:moveTo>
                    <a:pt x="2221" y="2051"/>
                  </a:moveTo>
                  <a:cubicBezTo>
                    <a:pt x="2218" y="2052"/>
                    <a:pt x="2217" y="2053"/>
                    <a:pt x="2218" y="2055"/>
                  </a:cubicBezTo>
                  <a:lnTo>
                    <a:pt x="2218" y="2055"/>
                  </a:lnTo>
                  <a:cubicBezTo>
                    <a:pt x="2219" y="2054"/>
                    <a:pt x="2220" y="2052"/>
                    <a:pt x="2221" y="2051"/>
                  </a:cubicBezTo>
                  <a:close/>
                  <a:moveTo>
                    <a:pt x="3178" y="1"/>
                  </a:moveTo>
                  <a:cubicBezTo>
                    <a:pt x="3180" y="1"/>
                    <a:pt x="3182" y="1"/>
                    <a:pt x="3185" y="3"/>
                  </a:cubicBezTo>
                  <a:cubicBezTo>
                    <a:pt x="3270" y="59"/>
                    <a:pt x="3206" y="54"/>
                    <a:pt x="3187" y="59"/>
                  </a:cubicBezTo>
                  <a:lnTo>
                    <a:pt x="3145" y="46"/>
                  </a:lnTo>
                  <a:cubicBezTo>
                    <a:pt x="3135" y="42"/>
                    <a:pt x="3129" y="40"/>
                    <a:pt x="3126" y="40"/>
                  </a:cubicBezTo>
                  <a:cubicBezTo>
                    <a:pt x="3108" y="40"/>
                    <a:pt x="3207" y="102"/>
                    <a:pt x="3201" y="102"/>
                  </a:cubicBezTo>
                  <a:cubicBezTo>
                    <a:pt x="3199" y="102"/>
                    <a:pt x="3186" y="95"/>
                    <a:pt x="3153" y="78"/>
                  </a:cubicBezTo>
                  <a:lnTo>
                    <a:pt x="3153" y="78"/>
                  </a:lnTo>
                  <a:cubicBezTo>
                    <a:pt x="3164" y="155"/>
                    <a:pt x="3132" y="224"/>
                    <a:pt x="3102" y="290"/>
                  </a:cubicBezTo>
                  <a:cubicBezTo>
                    <a:pt x="3155" y="325"/>
                    <a:pt x="3074" y="338"/>
                    <a:pt x="3189" y="375"/>
                  </a:cubicBezTo>
                  <a:lnTo>
                    <a:pt x="3189" y="375"/>
                  </a:lnTo>
                  <a:cubicBezTo>
                    <a:pt x="3144" y="360"/>
                    <a:pt x="3107" y="355"/>
                    <a:pt x="3079" y="355"/>
                  </a:cubicBezTo>
                  <a:cubicBezTo>
                    <a:pt x="3025" y="355"/>
                    <a:pt x="3001" y="375"/>
                    <a:pt x="2999" y="388"/>
                  </a:cubicBezTo>
                  <a:cubicBezTo>
                    <a:pt x="2988" y="383"/>
                    <a:pt x="2975" y="375"/>
                    <a:pt x="2980" y="375"/>
                  </a:cubicBezTo>
                  <a:cubicBezTo>
                    <a:pt x="2959" y="370"/>
                    <a:pt x="2944" y="368"/>
                    <a:pt x="2935" y="368"/>
                  </a:cubicBezTo>
                  <a:cubicBezTo>
                    <a:pt x="2880" y="368"/>
                    <a:pt x="3015" y="442"/>
                    <a:pt x="2966" y="442"/>
                  </a:cubicBezTo>
                  <a:cubicBezTo>
                    <a:pt x="2955" y="442"/>
                    <a:pt x="2933" y="438"/>
                    <a:pt x="2898" y="428"/>
                  </a:cubicBezTo>
                  <a:lnTo>
                    <a:pt x="2898" y="428"/>
                  </a:lnTo>
                  <a:cubicBezTo>
                    <a:pt x="3036" y="497"/>
                    <a:pt x="2824" y="468"/>
                    <a:pt x="2980" y="564"/>
                  </a:cubicBezTo>
                  <a:cubicBezTo>
                    <a:pt x="2948" y="553"/>
                    <a:pt x="2919" y="540"/>
                    <a:pt x="2895" y="527"/>
                  </a:cubicBezTo>
                  <a:cubicBezTo>
                    <a:pt x="2863" y="585"/>
                    <a:pt x="2784" y="630"/>
                    <a:pt x="2752" y="678"/>
                  </a:cubicBezTo>
                  <a:cubicBezTo>
                    <a:pt x="2855" y="776"/>
                    <a:pt x="2648" y="755"/>
                    <a:pt x="2802" y="872"/>
                  </a:cubicBezTo>
                  <a:cubicBezTo>
                    <a:pt x="2752" y="885"/>
                    <a:pt x="2656" y="904"/>
                    <a:pt x="2707" y="978"/>
                  </a:cubicBezTo>
                  <a:lnTo>
                    <a:pt x="2688" y="965"/>
                  </a:lnTo>
                  <a:lnTo>
                    <a:pt x="2688" y="965"/>
                  </a:lnTo>
                  <a:cubicBezTo>
                    <a:pt x="2675" y="1018"/>
                    <a:pt x="2656" y="1082"/>
                    <a:pt x="2747" y="1164"/>
                  </a:cubicBezTo>
                  <a:cubicBezTo>
                    <a:pt x="2669" y="1136"/>
                    <a:pt x="2631" y="1129"/>
                    <a:pt x="2608" y="1129"/>
                  </a:cubicBezTo>
                  <a:cubicBezTo>
                    <a:pt x="2582" y="1129"/>
                    <a:pt x="2572" y="1138"/>
                    <a:pt x="2543" y="1138"/>
                  </a:cubicBezTo>
                  <a:cubicBezTo>
                    <a:pt x="2541" y="1138"/>
                    <a:pt x="2539" y="1138"/>
                    <a:pt x="2537" y="1137"/>
                  </a:cubicBezTo>
                  <a:lnTo>
                    <a:pt x="2537" y="1137"/>
                  </a:lnTo>
                  <a:cubicBezTo>
                    <a:pt x="2598" y="1204"/>
                    <a:pt x="2547" y="1260"/>
                    <a:pt x="2592" y="1342"/>
                  </a:cubicBezTo>
                  <a:cubicBezTo>
                    <a:pt x="2580" y="1338"/>
                    <a:pt x="2572" y="1336"/>
                    <a:pt x="2567" y="1336"/>
                  </a:cubicBezTo>
                  <a:cubicBezTo>
                    <a:pt x="2545" y="1336"/>
                    <a:pt x="2566" y="1365"/>
                    <a:pt x="2543" y="1365"/>
                  </a:cubicBezTo>
                  <a:cubicBezTo>
                    <a:pt x="2535" y="1365"/>
                    <a:pt x="2520" y="1361"/>
                    <a:pt x="2494" y="1350"/>
                  </a:cubicBezTo>
                  <a:lnTo>
                    <a:pt x="2494" y="1350"/>
                  </a:lnTo>
                  <a:cubicBezTo>
                    <a:pt x="2643" y="1586"/>
                    <a:pt x="2489" y="1724"/>
                    <a:pt x="2261" y="1799"/>
                  </a:cubicBezTo>
                  <a:lnTo>
                    <a:pt x="2261" y="1799"/>
                  </a:lnTo>
                  <a:cubicBezTo>
                    <a:pt x="2258" y="1796"/>
                    <a:pt x="2255" y="1793"/>
                    <a:pt x="2253" y="1791"/>
                  </a:cubicBezTo>
                  <a:lnTo>
                    <a:pt x="2253" y="1791"/>
                  </a:lnTo>
                  <a:lnTo>
                    <a:pt x="2260" y="1799"/>
                  </a:lnTo>
                  <a:cubicBezTo>
                    <a:pt x="2261" y="1799"/>
                    <a:pt x="2261" y="1799"/>
                    <a:pt x="2261" y="1799"/>
                  </a:cubicBezTo>
                  <a:lnTo>
                    <a:pt x="2261" y="1799"/>
                  </a:lnTo>
                  <a:cubicBezTo>
                    <a:pt x="2318" y="1847"/>
                    <a:pt x="2431" y="1927"/>
                    <a:pt x="2497" y="1979"/>
                  </a:cubicBezTo>
                  <a:cubicBezTo>
                    <a:pt x="2488" y="1977"/>
                    <a:pt x="2474" y="1971"/>
                    <a:pt x="2471" y="1966"/>
                  </a:cubicBezTo>
                  <a:lnTo>
                    <a:pt x="2471" y="1966"/>
                  </a:lnTo>
                  <a:cubicBezTo>
                    <a:pt x="2472" y="1999"/>
                    <a:pt x="2359" y="1978"/>
                    <a:pt x="2367" y="2011"/>
                  </a:cubicBezTo>
                  <a:cubicBezTo>
                    <a:pt x="2353" y="2006"/>
                    <a:pt x="2343" y="1998"/>
                    <a:pt x="2332" y="1990"/>
                  </a:cubicBezTo>
                  <a:lnTo>
                    <a:pt x="2332" y="1990"/>
                  </a:lnTo>
                  <a:cubicBezTo>
                    <a:pt x="2369" y="2038"/>
                    <a:pt x="2221" y="2003"/>
                    <a:pt x="2292" y="2072"/>
                  </a:cubicBezTo>
                  <a:lnTo>
                    <a:pt x="2263" y="2062"/>
                  </a:lnTo>
                  <a:lnTo>
                    <a:pt x="2295" y="2099"/>
                  </a:lnTo>
                  <a:cubicBezTo>
                    <a:pt x="2264" y="2083"/>
                    <a:pt x="2222" y="2064"/>
                    <a:pt x="2218" y="2055"/>
                  </a:cubicBezTo>
                  <a:lnTo>
                    <a:pt x="2218" y="2055"/>
                  </a:lnTo>
                  <a:cubicBezTo>
                    <a:pt x="2078" y="2270"/>
                    <a:pt x="2153" y="2594"/>
                    <a:pt x="2016" y="2821"/>
                  </a:cubicBezTo>
                  <a:lnTo>
                    <a:pt x="1987" y="2795"/>
                  </a:lnTo>
                  <a:lnTo>
                    <a:pt x="2027" y="2869"/>
                  </a:lnTo>
                  <a:cubicBezTo>
                    <a:pt x="2008" y="2861"/>
                    <a:pt x="2000" y="2856"/>
                    <a:pt x="1995" y="2851"/>
                  </a:cubicBezTo>
                  <a:cubicBezTo>
                    <a:pt x="1905" y="2880"/>
                    <a:pt x="1979" y="2989"/>
                    <a:pt x="1936" y="3039"/>
                  </a:cubicBezTo>
                  <a:cubicBezTo>
                    <a:pt x="1920" y="3031"/>
                    <a:pt x="1889" y="3005"/>
                    <a:pt x="1865" y="3005"/>
                  </a:cubicBezTo>
                  <a:cubicBezTo>
                    <a:pt x="1944" y="3092"/>
                    <a:pt x="1705" y="3013"/>
                    <a:pt x="1899" y="3130"/>
                  </a:cubicBezTo>
                  <a:cubicBezTo>
                    <a:pt x="1891" y="3127"/>
                    <a:pt x="1843" y="3108"/>
                    <a:pt x="1828" y="3095"/>
                  </a:cubicBezTo>
                  <a:lnTo>
                    <a:pt x="1828" y="3095"/>
                  </a:lnTo>
                  <a:cubicBezTo>
                    <a:pt x="1843" y="3246"/>
                    <a:pt x="1782" y="3366"/>
                    <a:pt x="1695" y="3469"/>
                  </a:cubicBezTo>
                  <a:cubicBezTo>
                    <a:pt x="1833" y="3653"/>
                    <a:pt x="1615" y="3687"/>
                    <a:pt x="1713" y="3857"/>
                  </a:cubicBezTo>
                  <a:lnTo>
                    <a:pt x="1679" y="3841"/>
                  </a:lnTo>
                  <a:lnTo>
                    <a:pt x="1679" y="3841"/>
                  </a:lnTo>
                  <a:cubicBezTo>
                    <a:pt x="1745" y="4035"/>
                    <a:pt x="1541" y="4112"/>
                    <a:pt x="1506" y="4264"/>
                  </a:cubicBezTo>
                  <a:cubicBezTo>
                    <a:pt x="1464" y="4314"/>
                    <a:pt x="1490" y="4373"/>
                    <a:pt x="1466" y="4434"/>
                  </a:cubicBezTo>
                  <a:lnTo>
                    <a:pt x="1419" y="4412"/>
                  </a:lnTo>
                  <a:lnTo>
                    <a:pt x="1419" y="4412"/>
                  </a:lnTo>
                  <a:cubicBezTo>
                    <a:pt x="1551" y="4590"/>
                    <a:pt x="1169" y="4545"/>
                    <a:pt x="1315" y="4734"/>
                  </a:cubicBezTo>
                  <a:lnTo>
                    <a:pt x="1254" y="4699"/>
                  </a:lnTo>
                  <a:lnTo>
                    <a:pt x="1254" y="4699"/>
                  </a:lnTo>
                  <a:cubicBezTo>
                    <a:pt x="1344" y="4760"/>
                    <a:pt x="1193" y="4744"/>
                    <a:pt x="1360" y="4816"/>
                  </a:cubicBezTo>
                  <a:lnTo>
                    <a:pt x="1302" y="4811"/>
                  </a:lnTo>
                  <a:lnTo>
                    <a:pt x="1302" y="4811"/>
                  </a:lnTo>
                  <a:cubicBezTo>
                    <a:pt x="1488" y="4983"/>
                    <a:pt x="1142" y="4885"/>
                    <a:pt x="1243" y="5037"/>
                  </a:cubicBezTo>
                  <a:lnTo>
                    <a:pt x="1206" y="5013"/>
                  </a:lnTo>
                  <a:lnTo>
                    <a:pt x="1206" y="5013"/>
                  </a:lnTo>
                  <a:cubicBezTo>
                    <a:pt x="1225" y="5050"/>
                    <a:pt x="1235" y="5087"/>
                    <a:pt x="1193" y="5087"/>
                  </a:cubicBezTo>
                  <a:cubicBezTo>
                    <a:pt x="1187" y="5082"/>
                    <a:pt x="1177" y="5076"/>
                    <a:pt x="1169" y="5066"/>
                  </a:cubicBezTo>
                  <a:cubicBezTo>
                    <a:pt x="1164" y="5066"/>
                    <a:pt x="1160" y="5065"/>
                    <a:pt x="1156" y="5065"/>
                  </a:cubicBezTo>
                  <a:cubicBezTo>
                    <a:pt x="986" y="5065"/>
                    <a:pt x="1109" y="5221"/>
                    <a:pt x="1065" y="5289"/>
                  </a:cubicBezTo>
                  <a:lnTo>
                    <a:pt x="999" y="5241"/>
                  </a:lnTo>
                  <a:lnTo>
                    <a:pt x="999" y="5241"/>
                  </a:lnTo>
                  <a:cubicBezTo>
                    <a:pt x="1065" y="5321"/>
                    <a:pt x="954" y="5342"/>
                    <a:pt x="964" y="5408"/>
                  </a:cubicBezTo>
                  <a:lnTo>
                    <a:pt x="932" y="5387"/>
                  </a:lnTo>
                  <a:lnTo>
                    <a:pt x="967" y="5435"/>
                  </a:lnTo>
                  <a:lnTo>
                    <a:pt x="901" y="5398"/>
                  </a:lnTo>
                  <a:cubicBezTo>
                    <a:pt x="863" y="5454"/>
                    <a:pt x="890" y="5541"/>
                    <a:pt x="863" y="5602"/>
                  </a:cubicBezTo>
                  <a:lnTo>
                    <a:pt x="861" y="5602"/>
                  </a:lnTo>
                  <a:lnTo>
                    <a:pt x="802" y="5562"/>
                  </a:lnTo>
                  <a:lnTo>
                    <a:pt x="802" y="5562"/>
                  </a:lnTo>
                  <a:cubicBezTo>
                    <a:pt x="877" y="5679"/>
                    <a:pt x="736" y="5671"/>
                    <a:pt x="744" y="5751"/>
                  </a:cubicBezTo>
                  <a:lnTo>
                    <a:pt x="725" y="5735"/>
                  </a:lnTo>
                  <a:cubicBezTo>
                    <a:pt x="614" y="5852"/>
                    <a:pt x="622" y="6041"/>
                    <a:pt x="555" y="6203"/>
                  </a:cubicBezTo>
                  <a:cubicBezTo>
                    <a:pt x="550" y="6197"/>
                    <a:pt x="537" y="6184"/>
                    <a:pt x="531" y="6176"/>
                  </a:cubicBezTo>
                  <a:lnTo>
                    <a:pt x="531" y="6176"/>
                  </a:lnTo>
                  <a:cubicBezTo>
                    <a:pt x="545" y="6197"/>
                    <a:pt x="574" y="6232"/>
                    <a:pt x="563" y="6237"/>
                  </a:cubicBezTo>
                  <a:cubicBezTo>
                    <a:pt x="550" y="6226"/>
                    <a:pt x="539" y="6213"/>
                    <a:pt x="537" y="6205"/>
                  </a:cubicBezTo>
                  <a:cubicBezTo>
                    <a:pt x="523" y="6199"/>
                    <a:pt x="513" y="6197"/>
                    <a:pt x="505" y="6197"/>
                  </a:cubicBezTo>
                  <a:cubicBezTo>
                    <a:pt x="454" y="6197"/>
                    <a:pt x="499" y="6297"/>
                    <a:pt x="464" y="6297"/>
                  </a:cubicBezTo>
                  <a:cubicBezTo>
                    <a:pt x="459" y="6297"/>
                    <a:pt x="452" y="6295"/>
                    <a:pt x="444" y="6290"/>
                  </a:cubicBezTo>
                  <a:lnTo>
                    <a:pt x="444" y="6290"/>
                  </a:lnTo>
                  <a:cubicBezTo>
                    <a:pt x="446" y="6306"/>
                    <a:pt x="478" y="6341"/>
                    <a:pt x="510" y="6362"/>
                  </a:cubicBezTo>
                  <a:cubicBezTo>
                    <a:pt x="441" y="6479"/>
                    <a:pt x="356" y="6593"/>
                    <a:pt x="306" y="6755"/>
                  </a:cubicBezTo>
                  <a:cubicBezTo>
                    <a:pt x="292" y="6747"/>
                    <a:pt x="271" y="6726"/>
                    <a:pt x="247" y="6694"/>
                  </a:cubicBezTo>
                  <a:lnTo>
                    <a:pt x="247" y="6694"/>
                  </a:lnTo>
                  <a:cubicBezTo>
                    <a:pt x="274" y="6912"/>
                    <a:pt x="120" y="6941"/>
                    <a:pt x="0" y="6978"/>
                  </a:cubicBezTo>
                  <a:cubicBezTo>
                    <a:pt x="21" y="7023"/>
                    <a:pt x="40" y="7015"/>
                    <a:pt x="56" y="7066"/>
                  </a:cubicBezTo>
                  <a:cubicBezTo>
                    <a:pt x="61" y="7068"/>
                    <a:pt x="65" y="7069"/>
                    <a:pt x="69" y="7069"/>
                  </a:cubicBezTo>
                  <a:cubicBezTo>
                    <a:pt x="108" y="7069"/>
                    <a:pt x="71" y="6966"/>
                    <a:pt x="108" y="6966"/>
                  </a:cubicBezTo>
                  <a:cubicBezTo>
                    <a:pt x="114" y="6966"/>
                    <a:pt x="122" y="6969"/>
                    <a:pt x="133" y="6975"/>
                  </a:cubicBezTo>
                  <a:lnTo>
                    <a:pt x="157" y="7018"/>
                  </a:lnTo>
                  <a:cubicBezTo>
                    <a:pt x="158" y="7018"/>
                    <a:pt x="160" y="7018"/>
                    <a:pt x="161" y="7018"/>
                  </a:cubicBezTo>
                  <a:cubicBezTo>
                    <a:pt x="186" y="7018"/>
                    <a:pt x="119" y="6946"/>
                    <a:pt x="135" y="6946"/>
                  </a:cubicBezTo>
                  <a:cubicBezTo>
                    <a:pt x="137" y="6946"/>
                    <a:pt x="142" y="6947"/>
                    <a:pt x="149" y="6952"/>
                  </a:cubicBezTo>
                  <a:cubicBezTo>
                    <a:pt x="183" y="6975"/>
                    <a:pt x="183" y="7002"/>
                    <a:pt x="189" y="7002"/>
                  </a:cubicBezTo>
                  <a:cubicBezTo>
                    <a:pt x="223" y="6949"/>
                    <a:pt x="300" y="6946"/>
                    <a:pt x="268" y="6821"/>
                  </a:cubicBezTo>
                  <a:lnTo>
                    <a:pt x="268" y="6821"/>
                  </a:lnTo>
                  <a:cubicBezTo>
                    <a:pt x="290" y="6841"/>
                    <a:pt x="303" y="6847"/>
                    <a:pt x="313" y="6847"/>
                  </a:cubicBezTo>
                  <a:cubicBezTo>
                    <a:pt x="330" y="6847"/>
                    <a:pt x="337" y="6828"/>
                    <a:pt x="356" y="6828"/>
                  </a:cubicBezTo>
                  <a:cubicBezTo>
                    <a:pt x="366" y="6828"/>
                    <a:pt x="379" y="6833"/>
                    <a:pt x="399" y="6848"/>
                  </a:cubicBezTo>
                  <a:cubicBezTo>
                    <a:pt x="383" y="6808"/>
                    <a:pt x="401" y="6805"/>
                    <a:pt x="359" y="6750"/>
                  </a:cubicBezTo>
                  <a:cubicBezTo>
                    <a:pt x="547" y="6659"/>
                    <a:pt x="614" y="6442"/>
                    <a:pt x="744" y="6295"/>
                  </a:cubicBezTo>
                  <a:cubicBezTo>
                    <a:pt x="646" y="6102"/>
                    <a:pt x="898" y="6163"/>
                    <a:pt x="909" y="6033"/>
                  </a:cubicBezTo>
                  <a:cubicBezTo>
                    <a:pt x="914" y="6038"/>
                    <a:pt x="919" y="6041"/>
                    <a:pt x="924" y="6046"/>
                  </a:cubicBezTo>
                  <a:cubicBezTo>
                    <a:pt x="903" y="5987"/>
                    <a:pt x="914" y="5934"/>
                    <a:pt x="956" y="5913"/>
                  </a:cubicBezTo>
                  <a:lnTo>
                    <a:pt x="906" y="5839"/>
                  </a:lnTo>
                  <a:cubicBezTo>
                    <a:pt x="1187" y="5724"/>
                    <a:pt x="1209" y="5438"/>
                    <a:pt x="1384" y="5252"/>
                  </a:cubicBezTo>
                  <a:cubicBezTo>
                    <a:pt x="1557" y="5023"/>
                    <a:pt x="1790" y="4856"/>
                    <a:pt x="1663" y="4500"/>
                  </a:cubicBezTo>
                  <a:lnTo>
                    <a:pt x="1663" y="4500"/>
                  </a:lnTo>
                  <a:cubicBezTo>
                    <a:pt x="1681" y="4508"/>
                    <a:pt x="1692" y="4511"/>
                    <a:pt x="1697" y="4521"/>
                  </a:cubicBezTo>
                  <a:cubicBezTo>
                    <a:pt x="1692" y="4434"/>
                    <a:pt x="1788" y="4399"/>
                    <a:pt x="1780" y="4314"/>
                  </a:cubicBezTo>
                  <a:lnTo>
                    <a:pt x="1780" y="4314"/>
                  </a:lnTo>
                  <a:lnTo>
                    <a:pt x="1796" y="4322"/>
                  </a:lnTo>
                  <a:cubicBezTo>
                    <a:pt x="1721" y="4091"/>
                    <a:pt x="1974" y="3990"/>
                    <a:pt x="1886" y="3756"/>
                  </a:cubicBezTo>
                  <a:cubicBezTo>
                    <a:pt x="1992" y="3570"/>
                    <a:pt x="2077" y="3345"/>
                    <a:pt x="2125" y="3119"/>
                  </a:cubicBezTo>
                  <a:lnTo>
                    <a:pt x="2160" y="3135"/>
                  </a:lnTo>
                  <a:cubicBezTo>
                    <a:pt x="2160" y="2938"/>
                    <a:pt x="2422" y="2867"/>
                    <a:pt x="2441" y="2675"/>
                  </a:cubicBezTo>
                  <a:cubicBezTo>
                    <a:pt x="2600" y="2545"/>
                    <a:pt x="2396" y="2237"/>
                    <a:pt x="2585" y="2118"/>
                  </a:cubicBezTo>
                  <a:cubicBezTo>
                    <a:pt x="2808" y="2094"/>
                    <a:pt x="2494" y="1780"/>
                    <a:pt x="2723" y="1767"/>
                  </a:cubicBezTo>
                  <a:cubicBezTo>
                    <a:pt x="3089" y="1690"/>
                    <a:pt x="3004" y="1414"/>
                    <a:pt x="2932" y="1135"/>
                  </a:cubicBezTo>
                  <a:cubicBezTo>
                    <a:pt x="3118" y="991"/>
                    <a:pt x="2951" y="691"/>
                    <a:pt x="3235" y="601"/>
                  </a:cubicBezTo>
                  <a:cubicBezTo>
                    <a:pt x="3148" y="458"/>
                    <a:pt x="3477" y="495"/>
                    <a:pt x="3485" y="381"/>
                  </a:cubicBezTo>
                  <a:lnTo>
                    <a:pt x="3437" y="365"/>
                  </a:lnTo>
                  <a:lnTo>
                    <a:pt x="3437" y="365"/>
                  </a:lnTo>
                  <a:cubicBezTo>
                    <a:pt x="3448" y="367"/>
                    <a:pt x="3457" y="368"/>
                    <a:pt x="3463" y="368"/>
                  </a:cubicBezTo>
                  <a:cubicBezTo>
                    <a:pt x="3533" y="368"/>
                    <a:pt x="3374" y="256"/>
                    <a:pt x="3431" y="256"/>
                  </a:cubicBezTo>
                  <a:cubicBezTo>
                    <a:pt x="3443" y="256"/>
                    <a:pt x="3463" y="261"/>
                    <a:pt x="3496" y="272"/>
                  </a:cubicBezTo>
                  <a:lnTo>
                    <a:pt x="3501" y="280"/>
                  </a:lnTo>
                  <a:cubicBezTo>
                    <a:pt x="3509" y="282"/>
                    <a:pt x="3515" y="283"/>
                    <a:pt x="3519" y="283"/>
                  </a:cubicBezTo>
                  <a:cubicBezTo>
                    <a:pt x="3560" y="283"/>
                    <a:pt x="3354" y="166"/>
                    <a:pt x="3382" y="166"/>
                  </a:cubicBezTo>
                  <a:cubicBezTo>
                    <a:pt x="3386" y="166"/>
                    <a:pt x="3394" y="168"/>
                    <a:pt x="3408" y="173"/>
                  </a:cubicBezTo>
                  <a:lnTo>
                    <a:pt x="3360" y="147"/>
                  </a:lnTo>
                  <a:cubicBezTo>
                    <a:pt x="3359" y="140"/>
                    <a:pt x="3361" y="138"/>
                    <a:pt x="3365" y="138"/>
                  </a:cubicBezTo>
                  <a:cubicBezTo>
                    <a:pt x="3380" y="138"/>
                    <a:pt x="3417" y="164"/>
                    <a:pt x="3439" y="164"/>
                  </a:cubicBezTo>
                  <a:cubicBezTo>
                    <a:pt x="3441" y="164"/>
                    <a:pt x="3443" y="163"/>
                    <a:pt x="3445" y="163"/>
                  </a:cubicBezTo>
                  <a:cubicBezTo>
                    <a:pt x="3442" y="152"/>
                    <a:pt x="3355" y="118"/>
                    <a:pt x="3389" y="118"/>
                  </a:cubicBezTo>
                  <a:cubicBezTo>
                    <a:pt x="3438" y="139"/>
                    <a:pt x="3463" y="147"/>
                    <a:pt x="3475" y="147"/>
                  </a:cubicBezTo>
                  <a:cubicBezTo>
                    <a:pt x="3502" y="147"/>
                    <a:pt x="3471" y="113"/>
                    <a:pt x="3498" y="113"/>
                  </a:cubicBezTo>
                  <a:cubicBezTo>
                    <a:pt x="3512" y="113"/>
                    <a:pt x="3542" y="122"/>
                    <a:pt x="3602" y="149"/>
                  </a:cubicBezTo>
                  <a:cubicBezTo>
                    <a:pt x="3596" y="160"/>
                    <a:pt x="3700" y="171"/>
                    <a:pt x="3735" y="221"/>
                  </a:cubicBezTo>
                  <a:cubicBezTo>
                    <a:pt x="3735" y="221"/>
                    <a:pt x="3736" y="221"/>
                    <a:pt x="3737" y="221"/>
                  </a:cubicBezTo>
                  <a:cubicBezTo>
                    <a:pt x="3764" y="221"/>
                    <a:pt x="3766" y="180"/>
                    <a:pt x="3668" y="139"/>
                  </a:cubicBezTo>
                  <a:cubicBezTo>
                    <a:pt x="3567" y="88"/>
                    <a:pt x="3482" y="33"/>
                    <a:pt x="3392" y="19"/>
                  </a:cubicBezTo>
                  <a:lnTo>
                    <a:pt x="3392" y="19"/>
                  </a:lnTo>
                  <a:lnTo>
                    <a:pt x="3466" y="56"/>
                  </a:lnTo>
                  <a:cubicBezTo>
                    <a:pt x="3387" y="30"/>
                    <a:pt x="3426" y="46"/>
                    <a:pt x="3368" y="22"/>
                  </a:cubicBezTo>
                  <a:cubicBezTo>
                    <a:pt x="3363" y="27"/>
                    <a:pt x="3354" y="29"/>
                    <a:pt x="3343" y="29"/>
                  </a:cubicBezTo>
                  <a:cubicBezTo>
                    <a:pt x="3300" y="29"/>
                    <a:pt x="3222" y="1"/>
                    <a:pt x="3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1776000" y="2635775"/>
              <a:ext cx="150" cy="15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3"/>
                  </a:moveTo>
                  <a:lnTo>
                    <a:pt x="5" y="6"/>
                  </a:lnTo>
                  <a:cubicBezTo>
                    <a:pt x="0" y="1"/>
                    <a:pt x="0" y="1"/>
                    <a:pt x="3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1841600" y="2480600"/>
              <a:ext cx="475" cy="150"/>
            </a:xfrm>
            <a:custGeom>
              <a:avLst/>
              <a:gdLst/>
              <a:ahLst/>
              <a:cxnLst/>
              <a:rect l="l" t="t" r="r" b="b"/>
              <a:pathLst>
                <a:path w="19" h="6" extrusionOk="0">
                  <a:moveTo>
                    <a:pt x="10" y="1"/>
                  </a:moveTo>
                  <a:cubicBezTo>
                    <a:pt x="5" y="1"/>
                    <a:pt x="4" y="4"/>
                    <a:pt x="0" y="6"/>
                  </a:cubicBezTo>
                  <a:cubicBezTo>
                    <a:pt x="6" y="3"/>
                    <a:pt x="11" y="3"/>
                    <a:pt x="19" y="3"/>
                  </a:cubicBezTo>
                  <a:cubicBezTo>
                    <a:pt x="15" y="1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1875000" y="2452050"/>
              <a:ext cx="1475" cy="750"/>
            </a:xfrm>
            <a:custGeom>
              <a:avLst/>
              <a:gdLst/>
              <a:ahLst/>
              <a:cxnLst/>
              <a:rect l="l" t="t" r="r" b="b"/>
              <a:pathLst>
                <a:path w="59" h="30" extrusionOk="0">
                  <a:moveTo>
                    <a:pt x="0" y="0"/>
                  </a:moveTo>
                  <a:lnTo>
                    <a:pt x="35" y="19"/>
                  </a:lnTo>
                  <a:lnTo>
                    <a:pt x="59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1871750" y="2450250"/>
              <a:ext cx="4825" cy="2325"/>
            </a:xfrm>
            <a:custGeom>
              <a:avLst/>
              <a:gdLst/>
              <a:ahLst/>
              <a:cxnLst/>
              <a:rect l="l" t="t" r="r" b="b"/>
              <a:pathLst>
                <a:path w="193" h="93" extrusionOk="0">
                  <a:moveTo>
                    <a:pt x="0" y="1"/>
                  </a:moveTo>
                  <a:lnTo>
                    <a:pt x="165" y="86"/>
                  </a:lnTo>
                  <a:cubicBezTo>
                    <a:pt x="177" y="91"/>
                    <a:pt x="184" y="93"/>
                    <a:pt x="185" y="93"/>
                  </a:cubicBezTo>
                  <a:cubicBezTo>
                    <a:pt x="193" y="93"/>
                    <a:pt x="27" y="15"/>
                    <a:pt x="30" y="15"/>
                  </a:cubicBezTo>
                  <a:lnTo>
                    <a:pt x="30" y="15"/>
                  </a:lnTo>
                  <a:cubicBezTo>
                    <a:pt x="30" y="15"/>
                    <a:pt x="33" y="16"/>
                    <a:pt x="40" y="19"/>
                  </a:cubicBezTo>
                  <a:cubicBezTo>
                    <a:pt x="29" y="14"/>
                    <a:pt x="11" y="6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1871475" y="2449925"/>
              <a:ext cx="2100" cy="1050"/>
            </a:xfrm>
            <a:custGeom>
              <a:avLst/>
              <a:gdLst/>
              <a:ahLst/>
              <a:cxnLst/>
              <a:rect l="l" t="t" r="r" b="b"/>
              <a:pathLst>
                <a:path w="84" h="42" extrusionOk="0">
                  <a:moveTo>
                    <a:pt x="6" y="0"/>
                  </a:moveTo>
                  <a:cubicBezTo>
                    <a:pt x="11" y="4"/>
                    <a:pt x="19" y="8"/>
                    <a:pt x="27" y="12"/>
                  </a:cubicBezTo>
                  <a:lnTo>
                    <a:pt x="27" y="12"/>
                  </a:lnTo>
                  <a:cubicBezTo>
                    <a:pt x="24" y="10"/>
                    <a:pt x="17" y="6"/>
                    <a:pt x="6" y="0"/>
                  </a:cubicBezTo>
                  <a:close/>
                  <a:moveTo>
                    <a:pt x="27" y="12"/>
                  </a:moveTo>
                  <a:lnTo>
                    <a:pt x="27" y="12"/>
                  </a:lnTo>
                  <a:cubicBezTo>
                    <a:pt x="42" y="22"/>
                    <a:pt x="0" y="5"/>
                    <a:pt x="69" y="37"/>
                  </a:cubicBezTo>
                  <a:cubicBezTo>
                    <a:pt x="76" y="40"/>
                    <a:pt x="80" y="41"/>
                    <a:pt x="80" y="41"/>
                  </a:cubicBezTo>
                  <a:cubicBezTo>
                    <a:pt x="84" y="41"/>
                    <a:pt x="52" y="26"/>
                    <a:pt x="27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1875050" y="24441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1" y="0"/>
                  </a:moveTo>
                  <a:lnTo>
                    <a:pt x="6" y="6"/>
                  </a:lnTo>
                  <a:cubicBezTo>
                    <a:pt x="9" y="6"/>
                    <a:pt x="6" y="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1866750" y="2406375"/>
              <a:ext cx="23725" cy="45100"/>
            </a:xfrm>
            <a:custGeom>
              <a:avLst/>
              <a:gdLst/>
              <a:ahLst/>
              <a:cxnLst/>
              <a:rect l="l" t="t" r="r" b="b"/>
              <a:pathLst>
                <a:path w="949" h="1804" extrusionOk="0">
                  <a:moveTo>
                    <a:pt x="383" y="3"/>
                  </a:moveTo>
                  <a:cubicBezTo>
                    <a:pt x="385" y="3"/>
                    <a:pt x="386" y="4"/>
                    <a:pt x="387" y="4"/>
                  </a:cubicBezTo>
                  <a:lnTo>
                    <a:pt x="387" y="4"/>
                  </a:lnTo>
                  <a:cubicBezTo>
                    <a:pt x="386" y="3"/>
                    <a:pt x="385" y="3"/>
                    <a:pt x="383" y="3"/>
                  </a:cubicBezTo>
                  <a:close/>
                  <a:moveTo>
                    <a:pt x="387" y="4"/>
                  </a:moveTo>
                  <a:cubicBezTo>
                    <a:pt x="389" y="5"/>
                    <a:pt x="390" y="5"/>
                    <a:pt x="391" y="5"/>
                  </a:cubicBezTo>
                  <a:lnTo>
                    <a:pt x="391" y="5"/>
                  </a:lnTo>
                  <a:cubicBezTo>
                    <a:pt x="390" y="5"/>
                    <a:pt x="389" y="4"/>
                    <a:pt x="387" y="4"/>
                  </a:cubicBezTo>
                  <a:close/>
                  <a:moveTo>
                    <a:pt x="391" y="5"/>
                  </a:moveTo>
                  <a:cubicBezTo>
                    <a:pt x="391" y="5"/>
                    <a:pt x="392" y="6"/>
                    <a:pt x="392" y="6"/>
                  </a:cubicBezTo>
                  <a:lnTo>
                    <a:pt x="392" y="6"/>
                  </a:lnTo>
                  <a:cubicBezTo>
                    <a:pt x="392" y="6"/>
                    <a:pt x="392" y="5"/>
                    <a:pt x="391" y="5"/>
                  </a:cubicBezTo>
                  <a:cubicBezTo>
                    <a:pt x="391" y="5"/>
                    <a:pt x="391" y="5"/>
                    <a:pt x="391" y="5"/>
                  </a:cubicBezTo>
                  <a:close/>
                  <a:moveTo>
                    <a:pt x="167" y="446"/>
                  </a:moveTo>
                  <a:cubicBezTo>
                    <a:pt x="166" y="446"/>
                    <a:pt x="166" y="446"/>
                    <a:pt x="167" y="447"/>
                  </a:cubicBezTo>
                  <a:lnTo>
                    <a:pt x="167" y="447"/>
                  </a:lnTo>
                  <a:cubicBezTo>
                    <a:pt x="167" y="447"/>
                    <a:pt x="168" y="446"/>
                    <a:pt x="168" y="446"/>
                  </a:cubicBezTo>
                  <a:cubicBezTo>
                    <a:pt x="167" y="446"/>
                    <a:pt x="167" y="446"/>
                    <a:pt x="167" y="446"/>
                  </a:cubicBezTo>
                  <a:close/>
                  <a:moveTo>
                    <a:pt x="91" y="1479"/>
                  </a:moveTo>
                  <a:cubicBezTo>
                    <a:pt x="94" y="1481"/>
                    <a:pt x="98" y="1483"/>
                    <a:pt x="102" y="1485"/>
                  </a:cubicBezTo>
                  <a:lnTo>
                    <a:pt x="102" y="1485"/>
                  </a:lnTo>
                  <a:cubicBezTo>
                    <a:pt x="98" y="1483"/>
                    <a:pt x="95" y="1481"/>
                    <a:pt x="91" y="1479"/>
                  </a:cubicBezTo>
                  <a:close/>
                  <a:moveTo>
                    <a:pt x="349" y="1"/>
                  </a:moveTo>
                  <a:cubicBezTo>
                    <a:pt x="344" y="1"/>
                    <a:pt x="436" y="47"/>
                    <a:pt x="435" y="47"/>
                  </a:cubicBezTo>
                  <a:cubicBezTo>
                    <a:pt x="434" y="47"/>
                    <a:pt x="421" y="40"/>
                    <a:pt x="386" y="24"/>
                  </a:cubicBezTo>
                  <a:lnTo>
                    <a:pt x="386" y="24"/>
                  </a:lnTo>
                  <a:cubicBezTo>
                    <a:pt x="418" y="53"/>
                    <a:pt x="410" y="69"/>
                    <a:pt x="405" y="82"/>
                  </a:cubicBezTo>
                  <a:cubicBezTo>
                    <a:pt x="458" y="110"/>
                    <a:pt x="400" y="95"/>
                    <a:pt x="490" y="134"/>
                  </a:cubicBezTo>
                  <a:lnTo>
                    <a:pt x="490" y="134"/>
                  </a:lnTo>
                  <a:cubicBezTo>
                    <a:pt x="400" y="96"/>
                    <a:pt x="360" y="86"/>
                    <a:pt x="348" y="86"/>
                  </a:cubicBezTo>
                  <a:cubicBezTo>
                    <a:pt x="344" y="86"/>
                    <a:pt x="343" y="86"/>
                    <a:pt x="343" y="88"/>
                  </a:cubicBezTo>
                  <a:cubicBezTo>
                    <a:pt x="335" y="83"/>
                    <a:pt x="324" y="77"/>
                    <a:pt x="324" y="76"/>
                  </a:cubicBezTo>
                  <a:lnTo>
                    <a:pt x="324" y="76"/>
                  </a:lnTo>
                  <a:cubicBezTo>
                    <a:pt x="324" y="77"/>
                    <a:pt x="324" y="77"/>
                    <a:pt x="325" y="77"/>
                  </a:cubicBezTo>
                  <a:cubicBezTo>
                    <a:pt x="324" y="77"/>
                    <a:pt x="324" y="76"/>
                    <a:pt x="324" y="76"/>
                  </a:cubicBezTo>
                  <a:lnTo>
                    <a:pt x="324" y="76"/>
                  </a:lnTo>
                  <a:cubicBezTo>
                    <a:pt x="324" y="76"/>
                    <a:pt x="324" y="76"/>
                    <a:pt x="324" y="76"/>
                  </a:cubicBezTo>
                  <a:lnTo>
                    <a:pt x="324" y="76"/>
                  </a:lnTo>
                  <a:cubicBezTo>
                    <a:pt x="291" y="63"/>
                    <a:pt x="277" y="58"/>
                    <a:pt x="274" y="58"/>
                  </a:cubicBezTo>
                  <a:cubicBezTo>
                    <a:pt x="266" y="58"/>
                    <a:pt x="347" y="99"/>
                    <a:pt x="339" y="99"/>
                  </a:cubicBezTo>
                  <a:cubicBezTo>
                    <a:pt x="336" y="99"/>
                    <a:pt x="317" y="92"/>
                    <a:pt x="269" y="72"/>
                  </a:cubicBezTo>
                  <a:lnTo>
                    <a:pt x="269" y="72"/>
                  </a:lnTo>
                  <a:cubicBezTo>
                    <a:pt x="329" y="100"/>
                    <a:pt x="329" y="103"/>
                    <a:pt x="321" y="103"/>
                  </a:cubicBezTo>
                  <a:cubicBezTo>
                    <a:pt x="319" y="103"/>
                    <a:pt x="317" y="103"/>
                    <a:pt x="315" y="103"/>
                  </a:cubicBezTo>
                  <a:cubicBezTo>
                    <a:pt x="306" y="103"/>
                    <a:pt x="305" y="106"/>
                    <a:pt x="381" y="143"/>
                  </a:cubicBezTo>
                  <a:cubicBezTo>
                    <a:pt x="349" y="130"/>
                    <a:pt x="322" y="117"/>
                    <a:pt x="296" y="106"/>
                  </a:cubicBezTo>
                  <a:cubicBezTo>
                    <a:pt x="288" y="117"/>
                    <a:pt x="229" y="109"/>
                    <a:pt x="219" y="117"/>
                  </a:cubicBezTo>
                  <a:cubicBezTo>
                    <a:pt x="338" y="183"/>
                    <a:pt x="152" y="114"/>
                    <a:pt x="320" y="199"/>
                  </a:cubicBezTo>
                  <a:cubicBezTo>
                    <a:pt x="297" y="195"/>
                    <a:pt x="263" y="185"/>
                    <a:pt x="249" y="185"/>
                  </a:cubicBezTo>
                  <a:cubicBezTo>
                    <a:pt x="238" y="185"/>
                    <a:pt x="238" y="191"/>
                    <a:pt x="266" y="210"/>
                  </a:cubicBezTo>
                  <a:lnTo>
                    <a:pt x="248" y="199"/>
                  </a:lnTo>
                  <a:lnTo>
                    <a:pt x="248" y="199"/>
                  </a:lnTo>
                  <a:cubicBezTo>
                    <a:pt x="251" y="215"/>
                    <a:pt x="256" y="231"/>
                    <a:pt x="359" y="287"/>
                  </a:cubicBezTo>
                  <a:cubicBezTo>
                    <a:pt x="195" y="215"/>
                    <a:pt x="224" y="236"/>
                    <a:pt x="171" y="215"/>
                  </a:cubicBezTo>
                  <a:lnTo>
                    <a:pt x="171" y="215"/>
                  </a:lnTo>
                  <a:cubicBezTo>
                    <a:pt x="243" y="258"/>
                    <a:pt x="213" y="263"/>
                    <a:pt x="277" y="305"/>
                  </a:cubicBezTo>
                  <a:cubicBezTo>
                    <a:pt x="256" y="296"/>
                    <a:pt x="249" y="293"/>
                    <a:pt x="247" y="293"/>
                  </a:cubicBezTo>
                  <a:cubicBezTo>
                    <a:pt x="244" y="293"/>
                    <a:pt x="253" y="299"/>
                    <a:pt x="249" y="299"/>
                  </a:cubicBezTo>
                  <a:cubicBezTo>
                    <a:pt x="245" y="299"/>
                    <a:pt x="232" y="295"/>
                    <a:pt x="195" y="279"/>
                  </a:cubicBezTo>
                  <a:lnTo>
                    <a:pt x="195" y="279"/>
                  </a:lnTo>
                  <a:cubicBezTo>
                    <a:pt x="323" y="361"/>
                    <a:pt x="330" y="391"/>
                    <a:pt x="273" y="391"/>
                  </a:cubicBezTo>
                  <a:cubicBezTo>
                    <a:pt x="241" y="391"/>
                    <a:pt x="188" y="382"/>
                    <a:pt x="126" y="366"/>
                  </a:cubicBezTo>
                  <a:lnTo>
                    <a:pt x="120" y="364"/>
                  </a:lnTo>
                  <a:lnTo>
                    <a:pt x="120" y="364"/>
                  </a:lnTo>
                  <a:cubicBezTo>
                    <a:pt x="179" y="396"/>
                    <a:pt x="309" y="462"/>
                    <a:pt x="383" y="502"/>
                  </a:cubicBezTo>
                  <a:cubicBezTo>
                    <a:pt x="375" y="499"/>
                    <a:pt x="357" y="489"/>
                    <a:pt x="357" y="489"/>
                  </a:cubicBezTo>
                  <a:lnTo>
                    <a:pt x="357" y="489"/>
                  </a:lnTo>
                  <a:cubicBezTo>
                    <a:pt x="360" y="491"/>
                    <a:pt x="359" y="492"/>
                    <a:pt x="357" y="492"/>
                  </a:cubicBezTo>
                  <a:cubicBezTo>
                    <a:pt x="346" y="492"/>
                    <a:pt x="293" y="472"/>
                    <a:pt x="282" y="472"/>
                  </a:cubicBezTo>
                  <a:cubicBezTo>
                    <a:pt x="280" y="472"/>
                    <a:pt x="280" y="473"/>
                    <a:pt x="282" y="475"/>
                  </a:cubicBezTo>
                  <a:cubicBezTo>
                    <a:pt x="269" y="470"/>
                    <a:pt x="258" y="465"/>
                    <a:pt x="248" y="459"/>
                  </a:cubicBezTo>
                  <a:lnTo>
                    <a:pt x="248" y="459"/>
                  </a:lnTo>
                  <a:cubicBezTo>
                    <a:pt x="257" y="465"/>
                    <a:pt x="259" y="467"/>
                    <a:pt x="256" y="467"/>
                  </a:cubicBezTo>
                  <a:cubicBezTo>
                    <a:pt x="249" y="467"/>
                    <a:pt x="220" y="457"/>
                    <a:pt x="212" y="457"/>
                  </a:cubicBezTo>
                  <a:cubicBezTo>
                    <a:pt x="207" y="457"/>
                    <a:pt x="212" y="461"/>
                    <a:pt x="237" y="475"/>
                  </a:cubicBezTo>
                  <a:lnTo>
                    <a:pt x="205" y="462"/>
                  </a:lnTo>
                  <a:lnTo>
                    <a:pt x="245" y="486"/>
                  </a:lnTo>
                  <a:cubicBezTo>
                    <a:pt x="217" y="471"/>
                    <a:pt x="173" y="451"/>
                    <a:pt x="167" y="447"/>
                  </a:cubicBezTo>
                  <a:lnTo>
                    <a:pt x="167" y="447"/>
                  </a:lnTo>
                  <a:cubicBezTo>
                    <a:pt x="112" y="483"/>
                    <a:pt x="274" y="619"/>
                    <a:pt x="221" y="659"/>
                  </a:cubicBezTo>
                  <a:lnTo>
                    <a:pt x="189" y="640"/>
                  </a:lnTo>
                  <a:lnTo>
                    <a:pt x="189" y="640"/>
                  </a:lnTo>
                  <a:lnTo>
                    <a:pt x="245" y="680"/>
                  </a:lnTo>
                  <a:cubicBezTo>
                    <a:pt x="227" y="672"/>
                    <a:pt x="219" y="667"/>
                    <a:pt x="211" y="661"/>
                  </a:cubicBezTo>
                  <a:cubicBezTo>
                    <a:pt x="203" y="659"/>
                    <a:pt x="198" y="659"/>
                    <a:pt x="194" y="659"/>
                  </a:cubicBezTo>
                  <a:cubicBezTo>
                    <a:pt x="165" y="659"/>
                    <a:pt x="237" y="707"/>
                    <a:pt x="219" y="712"/>
                  </a:cubicBezTo>
                  <a:cubicBezTo>
                    <a:pt x="200" y="704"/>
                    <a:pt x="166" y="685"/>
                    <a:pt x="147" y="680"/>
                  </a:cubicBezTo>
                  <a:lnTo>
                    <a:pt x="147" y="680"/>
                  </a:lnTo>
                  <a:cubicBezTo>
                    <a:pt x="170" y="693"/>
                    <a:pt x="173" y="697"/>
                    <a:pt x="169" y="697"/>
                  </a:cubicBezTo>
                  <a:cubicBezTo>
                    <a:pt x="161" y="697"/>
                    <a:pt x="134" y="687"/>
                    <a:pt x="128" y="687"/>
                  </a:cubicBezTo>
                  <a:cubicBezTo>
                    <a:pt x="123" y="687"/>
                    <a:pt x="138" y="696"/>
                    <a:pt x="213" y="733"/>
                  </a:cubicBezTo>
                  <a:cubicBezTo>
                    <a:pt x="203" y="730"/>
                    <a:pt x="158" y="709"/>
                    <a:pt x="142" y="701"/>
                  </a:cubicBezTo>
                  <a:lnTo>
                    <a:pt x="142" y="701"/>
                  </a:lnTo>
                  <a:cubicBezTo>
                    <a:pt x="197" y="757"/>
                    <a:pt x="181" y="783"/>
                    <a:pt x="136" y="794"/>
                  </a:cubicBezTo>
                  <a:cubicBezTo>
                    <a:pt x="312" y="900"/>
                    <a:pt x="134" y="847"/>
                    <a:pt x="269" y="938"/>
                  </a:cubicBezTo>
                  <a:lnTo>
                    <a:pt x="232" y="919"/>
                  </a:lnTo>
                  <a:lnTo>
                    <a:pt x="232" y="919"/>
                  </a:lnTo>
                  <a:cubicBezTo>
                    <a:pt x="349" y="1009"/>
                    <a:pt x="197" y="975"/>
                    <a:pt x="208" y="1017"/>
                  </a:cubicBezTo>
                  <a:cubicBezTo>
                    <a:pt x="189" y="1023"/>
                    <a:pt x="229" y="1052"/>
                    <a:pt x="224" y="1065"/>
                  </a:cubicBezTo>
                  <a:lnTo>
                    <a:pt x="179" y="1044"/>
                  </a:lnTo>
                  <a:lnTo>
                    <a:pt x="179" y="1044"/>
                  </a:lnTo>
                  <a:cubicBezTo>
                    <a:pt x="234" y="1079"/>
                    <a:pt x="232" y="1087"/>
                    <a:pt x="211" y="1087"/>
                  </a:cubicBezTo>
                  <a:cubicBezTo>
                    <a:pt x="193" y="1087"/>
                    <a:pt x="159" y="1080"/>
                    <a:pt x="140" y="1080"/>
                  </a:cubicBezTo>
                  <a:cubicBezTo>
                    <a:pt x="119" y="1080"/>
                    <a:pt x="118" y="1089"/>
                    <a:pt x="184" y="1129"/>
                  </a:cubicBezTo>
                  <a:lnTo>
                    <a:pt x="120" y="1097"/>
                  </a:lnTo>
                  <a:lnTo>
                    <a:pt x="120" y="1097"/>
                  </a:lnTo>
                  <a:cubicBezTo>
                    <a:pt x="216" y="1145"/>
                    <a:pt x="81" y="1094"/>
                    <a:pt x="248" y="1171"/>
                  </a:cubicBezTo>
                  <a:lnTo>
                    <a:pt x="195" y="1150"/>
                  </a:lnTo>
                  <a:lnTo>
                    <a:pt x="195" y="1150"/>
                  </a:lnTo>
                  <a:cubicBezTo>
                    <a:pt x="268" y="1190"/>
                    <a:pt x="278" y="1200"/>
                    <a:pt x="265" y="1200"/>
                  </a:cubicBezTo>
                  <a:cubicBezTo>
                    <a:pt x="250" y="1200"/>
                    <a:pt x="205" y="1186"/>
                    <a:pt x="188" y="1186"/>
                  </a:cubicBezTo>
                  <a:cubicBezTo>
                    <a:pt x="177" y="1186"/>
                    <a:pt x="179" y="1193"/>
                    <a:pt x="216" y="1216"/>
                  </a:cubicBezTo>
                  <a:lnTo>
                    <a:pt x="176" y="1195"/>
                  </a:lnTo>
                  <a:lnTo>
                    <a:pt x="176" y="1195"/>
                  </a:lnTo>
                  <a:cubicBezTo>
                    <a:pt x="198" y="1209"/>
                    <a:pt x="216" y="1224"/>
                    <a:pt x="207" y="1224"/>
                  </a:cubicBezTo>
                  <a:cubicBezTo>
                    <a:pt x="204" y="1224"/>
                    <a:pt x="198" y="1222"/>
                    <a:pt x="189" y="1219"/>
                  </a:cubicBezTo>
                  <a:cubicBezTo>
                    <a:pt x="184" y="1216"/>
                    <a:pt x="171" y="1211"/>
                    <a:pt x="163" y="1206"/>
                  </a:cubicBezTo>
                  <a:cubicBezTo>
                    <a:pt x="126" y="1193"/>
                    <a:pt x="105" y="1187"/>
                    <a:pt x="96" y="1187"/>
                  </a:cubicBezTo>
                  <a:cubicBezTo>
                    <a:pt x="63" y="1187"/>
                    <a:pt x="160" y="1249"/>
                    <a:pt x="150" y="1259"/>
                  </a:cubicBezTo>
                  <a:lnTo>
                    <a:pt x="78" y="1222"/>
                  </a:lnTo>
                  <a:lnTo>
                    <a:pt x="78" y="1222"/>
                  </a:lnTo>
                  <a:cubicBezTo>
                    <a:pt x="160" y="1270"/>
                    <a:pt x="73" y="1248"/>
                    <a:pt x="107" y="1275"/>
                  </a:cubicBezTo>
                  <a:lnTo>
                    <a:pt x="73" y="1259"/>
                  </a:lnTo>
                  <a:lnTo>
                    <a:pt x="120" y="1288"/>
                  </a:lnTo>
                  <a:lnTo>
                    <a:pt x="51" y="1254"/>
                  </a:lnTo>
                  <a:lnTo>
                    <a:pt x="51" y="1254"/>
                  </a:lnTo>
                  <a:cubicBezTo>
                    <a:pt x="38" y="1267"/>
                    <a:pt x="94" y="1307"/>
                    <a:pt x="96" y="1323"/>
                  </a:cubicBezTo>
                  <a:lnTo>
                    <a:pt x="94" y="1323"/>
                  </a:lnTo>
                  <a:lnTo>
                    <a:pt x="33" y="1293"/>
                  </a:lnTo>
                  <a:lnTo>
                    <a:pt x="33" y="1293"/>
                  </a:lnTo>
                  <a:cubicBezTo>
                    <a:pt x="139" y="1357"/>
                    <a:pt x="17" y="1317"/>
                    <a:pt x="62" y="1355"/>
                  </a:cubicBezTo>
                  <a:lnTo>
                    <a:pt x="41" y="1341"/>
                  </a:lnTo>
                  <a:lnTo>
                    <a:pt x="41" y="1341"/>
                  </a:lnTo>
                  <a:cubicBezTo>
                    <a:pt x="1" y="1362"/>
                    <a:pt x="91" y="1442"/>
                    <a:pt x="126" y="1498"/>
                  </a:cubicBezTo>
                  <a:cubicBezTo>
                    <a:pt x="120" y="1494"/>
                    <a:pt x="111" y="1490"/>
                    <a:pt x="102" y="1485"/>
                  </a:cubicBezTo>
                  <a:lnTo>
                    <a:pt x="102" y="1485"/>
                  </a:lnTo>
                  <a:cubicBezTo>
                    <a:pt x="123" y="1497"/>
                    <a:pt x="148" y="1511"/>
                    <a:pt x="147" y="1511"/>
                  </a:cubicBezTo>
                  <a:cubicBezTo>
                    <a:pt x="147" y="1511"/>
                    <a:pt x="147" y="1511"/>
                    <a:pt x="147" y="1511"/>
                  </a:cubicBezTo>
                  <a:cubicBezTo>
                    <a:pt x="134" y="1506"/>
                    <a:pt x="118" y="1498"/>
                    <a:pt x="112" y="1495"/>
                  </a:cubicBezTo>
                  <a:cubicBezTo>
                    <a:pt x="91" y="1487"/>
                    <a:pt x="81" y="1484"/>
                    <a:pt x="76" y="1484"/>
                  </a:cubicBezTo>
                  <a:cubicBezTo>
                    <a:pt x="62" y="1484"/>
                    <a:pt x="119" y="1519"/>
                    <a:pt x="109" y="1519"/>
                  </a:cubicBezTo>
                  <a:cubicBezTo>
                    <a:pt x="106" y="1519"/>
                    <a:pt x="99" y="1517"/>
                    <a:pt x="86" y="1511"/>
                  </a:cubicBezTo>
                  <a:lnTo>
                    <a:pt x="86" y="1511"/>
                  </a:lnTo>
                  <a:cubicBezTo>
                    <a:pt x="96" y="1519"/>
                    <a:pt x="139" y="1540"/>
                    <a:pt x="173" y="1554"/>
                  </a:cubicBezTo>
                  <a:cubicBezTo>
                    <a:pt x="189" y="1591"/>
                    <a:pt x="195" y="1628"/>
                    <a:pt x="266" y="1692"/>
                  </a:cubicBezTo>
                  <a:cubicBezTo>
                    <a:pt x="251" y="1687"/>
                    <a:pt x="221" y="1673"/>
                    <a:pt x="187" y="1657"/>
                  </a:cubicBezTo>
                  <a:lnTo>
                    <a:pt x="187" y="1657"/>
                  </a:lnTo>
                  <a:cubicBezTo>
                    <a:pt x="346" y="1756"/>
                    <a:pt x="266" y="1748"/>
                    <a:pt x="229" y="1758"/>
                  </a:cubicBezTo>
                  <a:cubicBezTo>
                    <a:pt x="274" y="1779"/>
                    <a:pt x="277" y="1777"/>
                    <a:pt x="322" y="1801"/>
                  </a:cubicBezTo>
                  <a:cubicBezTo>
                    <a:pt x="328" y="1803"/>
                    <a:pt x="332" y="1804"/>
                    <a:pt x="334" y="1804"/>
                  </a:cubicBezTo>
                  <a:cubicBezTo>
                    <a:pt x="347" y="1804"/>
                    <a:pt x="268" y="1761"/>
                    <a:pt x="280" y="1761"/>
                  </a:cubicBezTo>
                  <a:cubicBezTo>
                    <a:pt x="282" y="1761"/>
                    <a:pt x="290" y="1764"/>
                    <a:pt x="304" y="1769"/>
                  </a:cubicBezTo>
                  <a:lnTo>
                    <a:pt x="346" y="1790"/>
                  </a:lnTo>
                  <a:cubicBezTo>
                    <a:pt x="348" y="1791"/>
                    <a:pt x="349" y="1791"/>
                    <a:pt x="350" y="1791"/>
                  </a:cubicBezTo>
                  <a:cubicBezTo>
                    <a:pt x="358" y="1791"/>
                    <a:pt x="275" y="1754"/>
                    <a:pt x="281" y="1754"/>
                  </a:cubicBezTo>
                  <a:cubicBezTo>
                    <a:pt x="283" y="1754"/>
                    <a:pt x="287" y="1755"/>
                    <a:pt x="296" y="1758"/>
                  </a:cubicBezTo>
                  <a:cubicBezTo>
                    <a:pt x="333" y="1774"/>
                    <a:pt x="351" y="1785"/>
                    <a:pt x="354" y="1785"/>
                  </a:cubicBezTo>
                  <a:cubicBezTo>
                    <a:pt x="341" y="1766"/>
                    <a:pt x="386" y="1774"/>
                    <a:pt x="285" y="1716"/>
                  </a:cubicBezTo>
                  <a:lnTo>
                    <a:pt x="285" y="1716"/>
                  </a:lnTo>
                  <a:cubicBezTo>
                    <a:pt x="317" y="1730"/>
                    <a:pt x="328" y="1734"/>
                    <a:pt x="332" y="1734"/>
                  </a:cubicBezTo>
                  <a:cubicBezTo>
                    <a:pt x="336" y="1734"/>
                    <a:pt x="334" y="1730"/>
                    <a:pt x="339" y="1730"/>
                  </a:cubicBezTo>
                  <a:cubicBezTo>
                    <a:pt x="344" y="1730"/>
                    <a:pt x="355" y="1733"/>
                    <a:pt x="383" y="1745"/>
                  </a:cubicBezTo>
                  <a:cubicBezTo>
                    <a:pt x="349" y="1724"/>
                    <a:pt x="359" y="1726"/>
                    <a:pt x="298" y="1697"/>
                  </a:cubicBezTo>
                  <a:cubicBezTo>
                    <a:pt x="365" y="1684"/>
                    <a:pt x="290" y="1607"/>
                    <a:pt x="314" y="1572"/>
                  </a:cubicBezTo>
                  <a:cubicBezTo>
                    <a:pt x="235" y="1526"/>
                    <a:pt x="239" y="1518"/>
                    <a:pt x="262" y="1518"/>
                  </a:cubicBezTo>
                  <a:cubicBezTo>
                    <a:pt x="275" y="1518"/>
                    <a:pt x="293" y="1520"/>
                    <a:pt x="306" y="1520"/>
                  </a:cubicBezTo>
                  <a:cubicBezTo>
                    <a:pt x="321" y="1520"/>
                    <a:pt x="329" y="1517"/>
                    <a:pt x="314" y="1503"/>
                  </a:cubicBezTo>
                  <a:lnTo>
                    <a:pt x="314" y="1503"/>
                  </a:lnTo>
                  <a:cubicBezTo>
                    <a:pt x="322" y="1506"/>
                    <a:pt x="328" y="1509"/>
                    <a:pt x="333" y="1511"/>
                  </a:cubicBezTo>
                  <a:cubicBezTo>
                    <a:pt x="296" y="1486"/>
                    <a:pt x="277" y="1468"/>
                    <a:pt x="296" y="1468"/>
                  </a:cubicBezTo>
                  <a:cubicBezTo>
                    <a:pt x="298" y="1468"/>
                    <a:pt x="299" y="1469"/>
                    <a:pt x="301" y="1469"/>
                  </a:cubicBezTo>
                  <a:lnTo>
                    <a:pt x="229" y="1426"/>
                  </a:lnTo>
                  <a:lnTo>
                    <a:pt x="229" y="1426"/>
                  </a:lnTo>
                  <a:cubicBezTo>
                    <a:pt x="248" y="1429"/>
                    <a:pt x="264" y="1430"/>
                    <a:pt x="278" y="1430"/>
                  </a:cubicBezTo>
                  <a:cubicBezTo>
                    <a:pt x="390" y="1430"/>
                    <a:pt x="329" y="1350"/>
                    <a:pt x="407" y="1333"/>
                  </a:cubicBezTo>
                  <a:cubicBezTo>
                    <a:pt x="476" y="1299"/>
                    <a:pt x="628" y="1312"/>
                    <a:pt x="415" y="1150"/>
                  </a:cubicBezTo>
                  <a:lnTo>
                    <a:pt x="415" y="1150"/>
                  </a:lnTo>
                  <a:cubicBezTo>
                    <a:pt x="434" y="1158"/>
                    <a:pt x="442" y="1161"/>
                    <a:pt x="450" y="1166"/>
                  </a:cubicBezTo>
                  <a:cubicBezTo>
                    <a:pt x="420" y="1134"/>
                    <a:pt x="492" y="1150"/>
                    <a:pt x="460" y="1118"/>
                  </a:cubicBezTo>
                  <a:lnTo>
                    <a:pt x="460" y="1118"/>
                  </a:lnTo>
                  <a:lnTo>
                    <a:pt x="479" y="1126"/>
                  </a:lnTo>
                  <a:cubicBezTo>
                    <a:pt x="346" y="1023"/>
                    <a:pt x="532" y="1060"/>
                    <a:pt x="389" y="951"/>
                  </a:cubicBezTo>
                  <a:cubicBezTo>
                    <a:pt x="423" y="916"/>
                    <a:pt x="431" y="863"/>
                    <a:pt x="405" y="797"/>
                  </a:cubicBezTo>
                  <a:lnTo>
                    <a:pt x="405" y="797"/>
                  </a:lnTo>
                  <a:lnTo>
                    <a:pt x="439" y="813"/>
                  </a:lnTo>
                  <a:cubicBezTo>
                    <a:pt x="381" y="744"/>
                    <a:pt x="585" y="797"/>
                    <a:pt x="545" y="733"/>
                  </a:cubicBezTo>
                  <a:lnTo>
                    <a:pt x="545" y="733"/>
                  </a:lnTo>
                  <a:cubicBezTo>
                    <a:pt x="546" y="733"/>
                    <a:pt x="547" y="733"/>
                    <a:pt x="548" y="733"/>
                  </a:cubicBezTo>
                  <a:cubicBezTo>
                    <a:pt x="636" y="733"/>
                    <a:pt x="395" y="576"/>
                    <a:pt x="488" y="576"/>
                  </a:cubicBezTo>
                  <a:cubicBezTo>
                    <a:pt x="491" y="576"/>
                    <a:pt x="496" y="576"/>
                    <a:pt x="500" y="576"/>
                  </a:cubicBezTo>
                  <a:cubicBezTo>
                    <a:pt x="524" y="584"/>
                    <a:pt x="539" y="587"/>
                    <a:pt x="547" y="587"/>
                  </a:cubicBezTo>
                  <a:cubicBezTo>
                    <a:pt x="594" y="587"/>
                    <a:pt x="420" y="482"/>
                    <a:pt x="466" y="482"/>
                  </a:cubicBezTo>
                  <a:cubicBezTo>
                    <a:pt x="475" y="482"/>
                    <a:pt x="490" y="486"/>
                    <a:pt x="516" y="494"/>
                  </a:cubicBezTo>
                  <a:cubicBezTo>
                    <a:pt x="582" y="512"/>
                    <a:pt x="626" y="521"/>
                    <a:pt x="652" y="521"/>
                  </a:cubicBezTo>
                  <a:cubicBezTo>
                    <a:pt x="741" y="521"/>
                    <a:pt x="622" y="425"/>
                    <a:pt x="511" y="332"/>
                  </a:cubicBezTo>
                  <a:lnTo>
                    <a:pt x="511" y="332"/>
                  </a:lnTo>
                  <a:cubicBezTo>
                    <a:pt x="513" y="332"/>
                    <a:pt x="515" y="332"/>
                    <a:pt x="516" y="332"/>
                  </a:cubicBezTo>
                  <a:cubicBezTo>
                    <a:pt x="605" y="332"/>
                    <a:pt x="456" y="223"/>
                    <a:pt x="543" y="223"/>
                  </a:cubicBezTo>
                  <a:cubicBezTo>
                    <a:pt x="558" y="223"/>
                    <a:pt x="580" y="226"/>
                    <a:pt x="612" y="234"/>
                  </a:cubicBezTo>
                  <a:cubicBezTo>
                    <a:pt x="579" y="213"/>
                    <a:pt x="578" y="206"/>
                    <a:pt x="591" y="206"/>
                  </a:cubicBezTo>
                  <a:cubicBezTo>
                    <a:pt x="621" y="206"/>
                    <a:pt x="720" y="237"/>
                    <a:pt x="752" y="237"/>
                  </a:cubicBezTo>
                  <a:cubicBezTo>
                    <a:pt x="761" y="237"/>
                    <a:pt x="765" y="235"/>
                    <a:pt x="760" y="228"/>
                  </a:cubicBezTo>
                  <a:lnTo>
                    <a:pt x="718" y="210"/>
                  </a:lnTo>
                  <a:lnTo>
                    <a:pt x="718" y="210"/>
                  </a:lnTo>
                  <a:cubicBezTo>
                    <a:pt x="738" y="218"/>
                    <a:pt x="749" y="221"/>
                    <a:pt x="752" y="221"/>
                  </a:cubicBezTo>
                  <a:cubicBezTo>
                    <a:pt x="765" y="221"/>
                    <a:pt x="660" y="167"/>
                    <a:pt x="670" y="167"/>
                  </a:cubicBezTo>
                  <a:cubicBezTo>
                    <a:pt x="674" y="167"/>
                    <a:pt x="693" y="174"/>
                    <a:pt x="739" y="194"/>
                  </a:cubicBezTo>
                  <a:lnTo>
                    <a:pt x="747" y="199"/>
                  </a:lnTo>
                  <a:cubicBezTo>
                    <a:pt x="759" y="204"/>
                    <a:pt x="766" y="206"/>
                    <a:pt x="767" y="206"/>
                  </a:cubicBezTo>
                  <a:cubicBezTo>
                    <a:pt x="776" y="206"/>
                    <a:pt x="602" y="122"/>
                    <a:pt x="607" y="122"/>
                  </a:cubicBezTo>
                  <a:lnTo>
                    <a:pt x="607" y="122"/>
                  </a:lnTo>
                  <a:cubicBezTo>
                    <a:pt x="608" y="122"/>
                    <a:pt x="616" y="125"/>
                    <a:pt x="633" y="133"/>
                  </a:cubicBezTo>
                  <a:lnTo>
                    <a:pt x="585" y="109"/>
                  </a:lnTo>
                  <a:cubicBezTo>
                    <a:pt x="584" y="108"/>
                    <a:pt x="583" y="107"/>
                    <a:pt x="584" y="107"/>
                  </a:cubicBezTo>
                  <a:cubicBezTo>
                    <a:pt x="588" y="107"/>
                    <a:pt x="644" y="136"/>
                    <a:pt x="662" y="141"/>
                  </a:cubicBezTo>
                  <a:cubicBezTo>
                    <a:pt x="658" y="136"/>
                    <a:pt x="592" y="107"/>
                    <a:pt x="595" y="107"/>
                  </a:cubicBezTo>
                  <a:cubicBezTo>
                    <a:pt x="596" y="107"/>
                    <a:pt x="597" y="108"/>
                    <a:pt x="601" y="109"/>
                  </a:cubicBezTo>
                  <a:cubicBezTo>
                    <a:pt x="666" y="138"/>
                    <a:pt x="687" y="146"/>
                    <a:pt x="691" y="146"/>
                  </a:cubicBezTo>
                  <a:cubicBezTo>
                    <a:pt x="696" y="146"/>
                    <a:pt x="682" y="137"/>
                    <a:pt x="687" y="137"/>
                  </a:cubicBezTo>
                  <a:cubicBezTo>
                    <a:pt x="692" y="137"/>
                    <a:pt x="715" y="145"/>
                    <a:pt x="792" y="181"/>
                  </a:cubicBezTo>
                  <a:cubicBezTo>
                    <a:pt x="792" y="183"/>
                    <a:pt x="885" y="218"/>
                    <a:pt x="930" y="247"/>
                  </a:cubicBezTo>
                  <a:cubicBezTo>
                    <a:pt x="935" y="248"/>
                    <a:pt x="938" y="249"/>
                    <a:pt x="940" y="249"/>
                  </a:cubicBezTo>
                  <a:cubicBezTo>
                    <a:pt x="948" y="249"/>
                    <a:pt x="929" y="234"/>
                    <a:pt x="848" y="199"/>
                  </a:cubicBezTo>
                  <a:cubicBezTo>
                    <a:pt x="745" y="149"/>
                    <a:pt x="657" y="106"/>
                    <a:pt x="575" y="72"/>
                  </a:cubicBezTo>
                  <a:lnTo>
                    <a:pt x="575" y="72"/>
                  </a:lnTo>
                  <a:lnTo>
                    <a:pt x="649" y="109"/>
                  </a:lnTo>
                  <a:cubicBezTo>
                    <a:pt x="572" y="74"/>
                    <a:pt x="612" y="93"/>
                    <a:pt x="553" y="66"/>
                  </a:cubicBezTo>
                  <a:cubicBezTo>
                    <a:pt x="553" y="66"/>
                    <a:pt x="553" y="66"/>
                    <a:pt x="552" y="66"/>
                  </a:cubicBezTo>
                  <a:cubicBezTo>
                    <a:pt x="536" y="66"/>
                    <a:pt x="442" y="24"/>
                    <a:pt x="392" y="6"/>
                  </a:cubicBezTo>
                  <a:lnTo>
                    <a:pt x="392" y="6"/>
                  </a:lnTo>
                  <a:cubicBezTo>
                    <a:pt x="438" y="29"/>
                    <a:pt x="445" y="35"/>
                    <a:pt x="440" y="35"/>
                  </a:cubicBezTo>
                  <a:cubicBezTo>
                    <a:pt x="435" y="35"/>
                    <a:pt x="418" y="29"/>
                    <a:pt x="410" y="27"/>
                  </a:cubicBezTo>
                  <a:lnTo>
                    <a:pt x="367" y="8"/>
                  </a:lnTo>
                  <a:cubicBezTo>
                    <a:pt x="356" y="3"/>
                    <a:pt x="350" y="1"/>
                    <a:pt x="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1869475" y="2443700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1" y="0"/>
                  </a:moveTo>
                  <a:cubicBezTo>
                    <a:pt x="1" y="0"/>
                    <a:pt x="2" y="1"/>
                    <a:pt x="3" y="2"/>
                  </a:cubicBezTo>
                  <a:lnTo>
                    <a:pt x="6" y="2"/>
                  </a:ln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1875925" y="2406275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4" y="1"/>
                  </a:moveTo>
                  <a:cubicBezTo>
                    <a:pt x="3" y="1"/>
                    <a:pt x="3" y="1"/>
                    <a:pt x="0" y="1"/>
                  </a:cubicBezTo>
                  <a:cubicBezTo>
                    <a:pt x="6" y="1"/>
                    <a:pt x="11" y="4"/>
                    <a:pt x="16" y="7"/>
                  </a:cubicBezTo>
                  <a:cubicBezTo>
                    <a:pt x="8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20"/>
          <p:cNvGrpSpPr/>
          <p:nvPr/>
        </p:nvGrpSpPr>
        <p:grpSpPr>
          <a:xfrm>
            <a:off x="2138025" y="3490900"/>
            <a:ext cx="662700" cy="387350"/>
            <a:chOff x="3525575" y="3002700"/>
            <a:chExt cx="662700" cy="387350"/>
          </a:xfrm>
        </p:grpSpPr>
        <p:sp>
          <p:nvSpPr>
            <p:cNvPr id="284" name="Google Shape;284;p20"/>
            <p:cNvSpPr/>
            <p:nvPr/>
          </p:nvSpPr>
          <p:spPr>
            <a:xfrm>
              <a:off x="4129550" y="3385900"/>
              <a:ext cx="775" cy="2950"/>
            </a:xfrm>
            <a:custGeom>
              <a:avLst/>
              <a:gdLst/>
              <a:ahLst/>
              <a:cxnLst/>
              <a:rect l="l" t="t" r="r" b="b"/>
              <a:pathLst>
                <a:path w="31" h="118" extrusionOk="0">
                  <a:moveTo>
                    <a:pt x="4" y="1"/>
                  </a:moveTo>
                  <a:lnTo>
                    <a:pt x="1" y="118"/>
                  </a:lnTo>
                  <a:lnTo>
                    <a:pt x="30" y="9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4128850" y="3375550"/>
              <a:ext cx="5700" cy="8775"/>
            </a:xfrm>
            <a:custGeom>
              <a:avLst/>
              <a:gdLst/>
              <a:ahLst/>
              <a:cxnLst/>
              <a:rect l="l" t="t" r="r" b="b"/>
              <a:pathLst>
                <a:path w="228" h="351" extrusionOk="0">
                  <a:moveTo>
                    <a:pt x="87" y="0"/>
                  </a:moveTo>
                  <a:cubicBezTo>
                    <a:pt x="87" y="1"/>
                    <a:pt x="86" y="1"/>
                    <a:pt x="85" y="2"/>
                  </a:cubicBezTo>
                  <a:lnTo>
                    <a:pt x="85" y="2"/>
                  </a:lnTo>
                  <a:cubicBezTo>
                    <a:pt x="86" y="1"/>
                    <a:pt x="87" y="1"/>
                    <a:pt x="87" y="0"/>
                  </a:cubicBezTo>
                  <a:close/>
                  <a:moveTo>
                    <a:pt x="85" y="2"/>
                  </a:moveTo>
                  <a:lnTo>
                    <a:pt x="85" y="2"/>
                  </a:lnTo>
                  <a:cubicBezTo>
                    <a:pt x="82" y="4"/>
                    <a:pt x="78" y="5"/>
                    <a:pt x="74" y="5"/>
                  </a:cubicBezTo>
                  <a:cubicBezTo>
                    <a:pt x="69" y="5"/>
                    <a:pt x="65" y="4"/>
                    <a:pt x="60" y="4"/>
                  </a:cubicBezTo>
                  <a:cubicBezTo>
                    <a:pt x="55" y="4"/>
                    <a:pt x="50" y="5"/>
                    <a:pt x="45" y="8"/>
                  </a:cubicBezTo>
                  <a:lnTo>
                    <a:pt x="93" y="351"/>
                  </a:lnTo>
                  <a:cubicBezTo>
                    <a:pt x="227" y="259"/>
                    <a:pt x="1" y="65"/>
                    <a:pt x="8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4130200" y="3368500"/>
              <a:ext cx="3725" cy="5150"/>
            </a:xfrm>
            <a:custGeom>
              <a:avLst/>
              <a:gdLst/>
              <a:ahLst/>
              <a:cxnLst/>
              <a:rect l="l" t="t" r="r" b="b"/>
              <a:pathLst>
                <a:path w="149" h="206" extrusionOk="0">
                  <a:moveTo>
                    <a:pt x="89" y="1"/>
                  </a:moveTo>
                  <a:cubicBezTo>
                    <a:pt x="91" y="5"/>
                    <a:pt x="93" y="10"/>
                    <a:pt x="96" y="16"/>
                  </a:cubicBezTo>
                  <a:lnTo>
                    <a:pt x="96" y="16"/>
                  </a:lnTo>
                  <a:cubicBezTo>
                    <a:pt x="95" y="10"/>
                    <a:pt x="92" y="5"/>
                    <a:pt x="89" y="1"/>
                  </a:cubicBezTo>
                  <a:close/>
                  <a:moveTo>
                    <a:pt x="96" y="16"/>
                  </a:moveTo>
                  <a:cubicBezTo>
                    <a:pt x="112" y="82"/>
                    <a:pt x="0" y="200"/>
                    <a:pt x="81" y="205"/>
                  </a:cubicBezTo>
                  <a:cubicBezTo>
                    <a:pt x="149" y="122"/>
                    <a:pt x="114" y="54"/>
                    <a:pt x="96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4082875" y="3185425"/>
              <a:ext cx="950" cy="250"/>
            </a:xfrm>
            <a:custGeom>
              <a:avLst/>
              <a:gdLst/>
              <a:ahLst/>
              <a:cxnLst/>
              <a:rect l="l" t="t" r="r" b="b"/>
              <a:pathLst>
                <a:path w="38" h="10" extrusionOk="0">
                  <a:moveTo>
                    <a:pt x="8" y="0"/>
                  </a:moveTo>
                  <a:cubicBezTo>
                    <a:pt x="5" y="0"/>
                    <a:pt x="3" y="0"/>
                    <a:pt x="1" y="1"/>
                  </a:cubicBezTo>
                  <a:cubicBezTo>
                    <a:pt x="11" y="6"/>
                    <a:pt x="27" y="9"/>
                    <a:pt x="38" y="9"/>
                  </a:cubicBezTo>
                  <a:cubicBezTo>
                    <a:pt x="26" y="3"/>
                    <a:pt x="16" y="0"/>
                    <a:pt x="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3525575" y="3002700"/>
              <a:ext cx="662700" cy="387350"/>
            </a:xfrm>
            <a:custGeom>
              <a:avLst/>
              <a:gdLst/>
              <a:ahLst/>
              <a:cxnLst/>
              <a:rect l="l" t="t" r="r" b="b"/>
              <a:pathLst>
                <a:path w="26508" h="15494" extrusionOk="0">
                  <a:moveTo>
                    <a:pt x="5867" y="8223"/>
                  </a:moveTo>
                  <a:lnTo>
                    <a:pt x="5867" y="8223"/>
                  </a:lnTo>
                  <a:cubicBezTo>
                    <a:pt x="5879" y="8228"/>
                    <a:pt x="5891" y="8232"/>
                    <a:pt x="5902" y="8237"/>
                  </a:cubicBezTo>
                  <a:cubicBezTo>
                    <a:pt x="5889" y="8230"/>
                    <a:pt x="5878" y="8226"/>
                    <a:pt x="5867" y="8223"/>
                  </a:cubicBezTo>
                  <a:close/>
                  <a:moveTo>
                    <a:pt x="7241" y="8926"/>
                  </a:moveTo>
                  <a:lnTo>
                    <a:pt x="7241" y="8926"/>
                  </a:lnTo>
                  <a:cubicBezTo>
                    <a:pt x="7245" y="8928"/>
                    <a:pt x="7250" y="8929"/>
                    <a:pt x="7254" y="8930"/>
                  </a:cubicBezTo>
                  <a:cubicBezTo>
                    <a:pt x="7249" y="8928"/>
                    <a:pt x="7245" y="8927"/>
                    <a:pt x="7241" y="8926"/>
                  </a:cubicBezTo>
                  <a:close/>
                  <a:moveTo>
                    <a:pt x="2423" y="1"/>
                  </a:moveTo>
                  <a:cubicBezTo>
                    <a:pt x="2165" y="694"/>
                    <a:pt x="1894" y="1424"/>
                    <a:pt x="1621" y="2163"/>
                  </a:cubicBezTo>
                  <a:cubicBezTo>
                    <a:pt x="1363" y="2883"/>
                    <a:pt x="1106" y="3610"/>
                    <a:pt x="853" y="4319"/>
                  </a:cubicBezTo>
                  <a:lnTo>
                    <a:pt x="821" y="4304"/>
                  </a:lnTo>
                  <a:cubicBezTo>
                    <a:pt x="707" y="4657"/>
                    <a:pt x="580" y="5002"/>
                    <a:pt x="444" y="5345"/>
                  </a:cubicBezTo>
                  <a:cubicBezTo>
                    <a:pt x="296" y="5703"/>
                    <a:pt x="147" y="6064"/>
                    <a:pt x="1" y="6423"/>
                  </a:cubicBezTo>
                  <a:cubicBezTo>
                    <a:pt x="357" y="6572"/>
                    <a:pt x="715" y="6720"/>
                    <a:pt x="1074" y="6869"/>
                  </a:cubicBezTo>
                  <a:cubicBezTo>
                    <a:pt x="1411" y="7005"/>
                    <a:pt x="1754" y="7135"/>
                    <a:pt x="2104" y="7252"/>
                  </a:cubicBezTo>
                  <a:cubicBezTo>
                    <a:pt x="3501" y="7863"/>
                    <a:pt x="5106" y="8165"/>
                    <a:pt x="6503" y="8805"/>
                  </a:cubicBezTo>
                  <a:cubicBezTo>
                    <a:pt x="7331" y="9302"/>
                    <a:pt x="8630" y="9395"/>
                    <a:pt x="9400" y="9879"/>
                  </a:cubicBezTo>
                  <a:cubicBezTo>
                    <a:pt x="11021" y="10776"/>
                    <a:pt x="12747" y="11241"/>
                    <a:pt x="14519" y="11735"/>
                  </a:cubicBezTo>
                  <a:cubicBezTo>
                    <a:pt x="16067" y="12420"/>
                    <a:pt x="17732" y="12784"/>
                    <a:pt x="19196" y="13544"/>
                  </a:cubicBezTo>
                  <a:cubicBezTo>
                    <a:pt x="19966" y="13698"/>
                    <a:pt x="20667" y="14264"/>
                    <a:pt x="21488" y="14535"/>
                  </a:cubicBezTo>
                  <a:lnTo>
                    <a:pt x="21475" y="14484"/>
                  </a:lnTo>
                  <a:lnTo>
                    <a:pt x="21475" y="14484"/>
                  </a:lnTo>
                  <a:cubicBezTo>
                    <a:pt x="21719" y="14718"/>
                    <a:pt x="22187" y="14553"/>
                    <a:pt x="22298" y="14805"/>
                  </a:cubicBezTo>
                  <a:lnTo>
                    <a:pt x="22264" y="14803"/>
                  </a:lnTo>
                  <a:lnTo>
                    <a:pt x="22264" y="14803"/>
                  </a:lnTo>
                  <a:cubicBezTo>
                    <a:pt x="22295" y="14843"/>
                    <a:pt x="22340" y="14855"/>
                    <a:pt x="22391" y="14855"/>
                  </a:cubicBezTo>
                  <a:cubicBezTo>
                    <a:pt x="22483" y="14855"/>
                    <a:pt x="22593" y="14813"/>
                    <a:pt x="22669" y="14813"/>
                  </a:cubicBezTo>
                  <a:cubicBezTo>
                    <a:pt x="22711" y="14813"/>
                    <a:pt x="22742" y="14825"/>
                    <a:pt x="22755" y="14864"/>
                  </a:cubicBezTo>
                  <a:lnTo>
                    <a:pt x="22797" y="14827"/>
                  </a:lnTo>
                  <a:cubicBezTo>
                    <a:pt x="22989" y="14882"/>
                    <a:pt x="22800" y="14888"/>
                    <a:pt x="22936" y="14959"/>
                  </a:cubicBezTo>
                  <a:cubicBezTo>
                    <a:pt x="22939" y="14960"/>
                    <a:pt x="22943" y="14961"/>
                    <a:pt x="22947" y="14961"/>
                  </a:cubicBezTo>
                  <a:cubicBezTo>
                    <a:pt x="22978" y="14961"/>
                    <a:pt x="22989" y="14925"/>
                    <a:pt x="23026" y="14925"/>
                  </a:cubicBezTo>
                  <a:cubicBezTo>
                    <a:pt x="23042" y="14925"/>
                    <a:pt x="23063" y="14932"/>
                    <a:pt x="23092" y="14952"/>
                  </a:cubicBezTo>
                  <a:cubicBezTo>
                    <a:pt x="23044" y="15151"/>
                    <a:pt x="23562" y="15082"/>
                    <a:pt x="23496" y="15299"/>
                  </a:cubicBezTo>
                  <a:cubicBezTo>
                    <a:pt x="23486" y="15295"/>
                    <a:pt x="23479" y="15294"/>
                    <a:pt x="23474" y="15294"/>
                  </a:cubicBezTo>
                  <a:cubicBezTo>
                    <a:pt x="23438" y="15294"/>
                    <a:pt x="23565" y="15406"/>
                    <a:pt x="23439" y="15406"/>
                  </a:cubicBezTo>
                  <a:cubicBezTo>
                    <a:pt x="23423" y="15406"/>
                    <a:pt x="23404" y="15404"/>
                    <a:pt x="23379" y="15400"/>
                  </a:cubicBezTo>
                  <a:lnTo>
                    <a:pt x="23379" y="15400"/>
                  </a:lnTo>
                  <a:cubicBezTo>
                    <a:pt x="23418" y="15432"/>
                    <a:pt x="23586" y="15494"/>
                    <a:pt x="23684" y="15494"/>
                  </a:cubicBezTo>
                  <a:cubicBezTo>
                    <a:pt x="23726" y="15494"/>
                    <a:pt x="23755" y="15483"/>
                    <a:pt x="23756" y="15454"/>
                  </a:cubicBezTo>
                  <a:cubicBezTo>
                    <a:pt x="23820" y="15366"/>
                    <a:pt x="23971" y="15329"/>
                    <a:pt x="23809" y="15183"/>
                  </a:cubicBezTo>
                  <a:lnTo>
                    <a:pt x="23809" y="15183"/>
                  </a:lnTo>
                  <a:lnTo>
                    <a:pt x="23746" y="15238"/>
                  </a:lnTo>
                  <a:cubicBezTo>
                    <a:pt x="23708" y="15145"/>
                    <a:pt x="23711" y="15185"/>
                    <a:pt x="23708" y="15124"/>
                  </a:cubicBezTo>
                  <a:cubicBezTo>
                    <a:pt x="23464" y="15023"/>
                    <a:pt x="23469" y="14909"/>
                    <a:pt x="23307" y="14800"/>
                  </a:cubicBezTo>
                  <a:lnTo>
                    <a:pt x="23307" y="14800"/>
                  </a:lnTo>
                  <a:cubicBezTo>
                    <a:pt x="23307" y="14803"/>
                    <a:pt x="23310" y="14805"/>
                    <a:pt x="23305" y="14808"/>
                  </a:cubicBezTo>
                  <a:cubicBezTo>
                    <a:pt x="23284" y="14813"/>
                    <a:pt x="23263" y="14816"/>
                    <a:pt x="23242" y="14816"/>
                  </a:cubicBezTo>
                  <a:cubicBezTo>
                    <a:pt x="23113" y="14816"/>
                    <a:pt x="22992" y="14727"/>
                    <a:pt x="22912" y="14686"/>
                  </a:cubicBezTo>
                  <a:lnTo>
                    <a:pt x="22888" y="14633"/>
                  </a:lnTo>
                  <a:cubicBezTo>
                    <a:pt x="22880" y="14604"/>
                    <a:pt x="22851" y="14595"/>
                    <a:pt x="22815" y="14595"/>
                  </a:cubicBezTo>
                  <a:cubicBezTo>
                    <a:pt x="22759" y="14595"/>
                    <a:pt x="22687" y="14617"/>
                    <a:pt x="22658" y="14617"/>
                  </a:cubicBezTo>
                  <a:cubicBezTo>
                    <a:pt x="22638" y="14617"/>
                    <a:pt x="22638" y="14607"/>
                    <a:pt x="22675" y="14574"/>
                  </a:cubicBezTo>
                  <a:cubicBezTo>
                    <a:pt x="22160" y="14418"/>
                    <a:pt x="21584" y="14200"/>
                    <a:pt x="21021" y="13990"/>
                  </a:cubicBezTo>
                  <a:cubicBezTo>
                    <a:pt x="21015" y="13991"/>
                    <a:pt x="21008" y="13992"/>
                    <a:pt x="21000" y="13992"/>
                  </a:cubicBezTo>
                  <a:cubicBezTo>
                    <a:pt x="20919" y="13992"/>
                    <a:pt x="20756" y="13914"/>
                    <a:pt x="20690" y="13914"/>
                  </a:cubicBezTo>
                  <a:cubicBezTo>
                    <a:pt x="20662" y="13914"/>
                    <a:pt x="20652" y="13929"/>
                    <a:pt x="20675" y="13971"/>
                  </a:cubicBezTo>
                  <a:cubicBezTo>
                    <a:pt x="20580" y="13801"/>
                    <a:pt x="20173" y="13616"/>
                    <a:pt x="20017" y="13562"/>
                  </a:cubicBezTo>
                  <a:cubicBezTo>
                    <a:pt x="20022" y="13556"/>
                    <a:pt x="20029" y="13550"/>
                    <a:pt x="20038" y="13550"/>
                  </a:cubicBezTo>
                  <a:cubicBezTo>
                    <a:pt x="20044" y="13550"/>
                    <a:pt x="20051" y="13552"/>
                    <a:pt x="20059" y="13557"/>
                  </a:cubicBezTo>
                  <a:cubicBezTo>
                    <a:pt x="19815" y="13292"/>
                    <a:pt x="19650" y="13562"/>
                    <a:pt x="19438" y="13270"/>
                  </a:cubicBezTo>
                  <a:cubicBezTo>
                    <a:pt x="19424" y="13287"/>
                    <a:pt x="19404" y="13294"/>
                    <a:pt x="19380" y="13294"/>
                  </a:cubicBezTo>
                  <a:cubicBezTo>
                    <a:pt x="19253" y="13294"/>
                    <a:pt x="18997" y="13114"/>
                    <a:pt x="18809" y="13114"/>
                  </a:cubicBezTo>
                  <a:cubicBezTo>
                    <a:pt x="18778" y="13114"/>
                    <a:pt x="18749" y="13118"/>
                    <a:pt x="18723" y="13129"/>
                  </a:cubicBezTo>
                  <a:cubicBezTo>
                    <a:pt x="18699" y="13087"/>
                    <a:pt x="18697" y="13058"/>
                    <a:pt x="18718" y="13039"/>
                  </a:cubicBezTo>
                  <a:cubicBezTo>
                    <a:pt x="18210" y="12845"/>
                    <a:pt x="17666" y="12585"/>
                    <a:pt x="17238" y="12418"/>
                  </a:cubicBezTo>
                  <a:cubicBezTo>
                    <a:pt x="16851" y="12395"/>
                    <a:pt x="16417" y="12067"/>
                    <a:pt x="16054" y="12067"/>
                  </a:cubicBezTo>
                  <a:cubicBezTo>
                    <a:pt x="16034" y="12067"/>
                    <a:pt x="16015" y="12068"/>
                    <a:pt x="15995" y="12070"/>
                  </a:cubicBezTo>
                  <a:cubicBezTo>
                    <a:pt x="15746" y="11937"/>
                    <a:pt x="15347" y="11714"/>
                    <a:pt x="14957" y="11639"/>
                  </a:cubicBezTo>
                  <a:lnTo>
                    <a:pt x="14999" y="11634"/>
                  </a:lnTo>
                  <a:cubicBezTo>
                    <a:pt x="14585" y="11488"/>
                    <a:pt x="14067" y="11302"/>
                    <a:pt x="13746" y="11294"/>
                  </a:cubicBezTo>
                  <a:cubicBezTo>
                    <a:pt x="13682" y="11098"/>
                    <a:pt x="13491" y="11060"/>
                    <a:pt x="13331" y="10944"/>
                  </a:cubicBezTo>
                  <a:cubicBezTo>
                    <a:pt x="13029" y="10912"/>
                    <a:pt x="12481" y="10681"/>
                    <a:pt x="12038" y="10588"/>
                  </a:cubicBezTo>
                  <a:cubicBezTo>
                    <a:pt x="12001" y="10492"/>
                    <a:pt x="11679" y="10487"/>
                    <a:pt x="11695" y="10375"/>
                  </a:cubicBezTo>
                  <a:cubicBezTo>
                    <a:pt x="10447" y="10128"/>
                    <a:pt x="9018" y="9512"/>
                    <a:pt x="7815" y="8890"/>
                  </a:cubicBezTo>
                  <a:lnTo>
                    <a:pt x="7836" y="8890"/>
                  </a:lnTo>
                  <a:cubicBezTo>
                    <a:pt x="7827" y="8890"/>
                    <a:pt x="7819" y="8890"/>
                    <a:pt x="7810" y="8890"/>
                  </a:cubicBezTo>
                  <a:cubicBezTo>
                    <a:pt x="7631" y="8890"/>
                    <a:pt x="7410" y="8939"/>
                    <a:pt x="7225" y="8946"/>
                  </a:cubicBezTo>
                  <a:cubicBezTo>
                    <a:pt x="7215" y="8936"/>
                    <a:pt x="7217" y="8925"/>
                    <a:pt x="7232" y="8925"/>
                  </a:cubicBezTo>
                  <a:cubicBezTo>
                    <a:pt x="7235" y="8925"/>
                    <a:pt x="7238" y="8926"/>
                    <a:pt x="7241" y="8926"/>
                  </a:cubicBezTo>
                  <a:lnTo>
                    <a:pt x="7241" y="8926"/>
                  </a:lnTo>
                  <a:cubicBezTo>
                    <a:pt x="7011" y="8854"/>
                    <a:pt x="6838" y="8679"/>
                    <a:pt x="6606" y="8614"/>
                  </a:cubicBezTo>
                  <a:cubicBezTo>
                    <a:pt x="6612" y="8604"/>
                    <a:pt x="6628" y="8596"/>
                    <a:pt x="6657" y="8596"/>
                  </a:cubicBezTo>
                  <a:cubicBezTo>
                    <a:pt x="6426" y="8558"/>
                    <a:pt x="6242" y="8346"/>
                    <a:pt x="5958" y="8330"/>
                  </a:cubicBezTo>
                  <a:lnTo>
                    <a:pt x="5956" y="8298"/>
                  </a:lnTo>
                  <a:lnTo>
                    <a:pt x="5780" y="8274"/>
                  </a:lnTo>
                  <a:cubicBezTo>
                    <a:pt x="5792" y="8251"/>
                    <a:pt x="5807" y="8220"/>
                    <a:pt x="5846" y="8220"/>
                  </a:cubicBezTo>
                  <a:cubicBezTo>
                    <a:pt x="5852" y="8220"/>
                    <a:pt x="5859" y="8221"/>
                    <a:pt x="5867" y="8223"/>
                  </a:cubicBezTo>
                  <a:lnTo>
                    <a:pt x="5867" y="8223"/>
                  </a:lnTo>
                  <a:cubicBezTo>
                    <a:pt x="4951" y="7862"/>
                    <a:pt x="4004" y="7542"/>
                    <a:pt x="3053" y="7220"/>
                  </a:cubicBezTo>
                  <a:cubicBezTo>
                    <a:pt x="2569" y="7058"/>
                    <a:pt x="2086" y="6893"/>
                    <a:pt x="1600" y="6728"/>
                  </a:cubicBezTo>
                  <a:lnTo>
                    <a:pt x="875" y="6473"/>
                  </a:lnTo>
                  <a:lnTo>
                    <a:pt x="327" y="6274"/>
                  </a:lnTo>
                  <a:lnTo>
                    <a:pt x="396" y="6102"/>
                  </a:lnTo>
                  <a:cubicBezTo>
                    <a:pt x="402" y="6118"/>
                    <a:pt x="410" y="6131"/>
                    <a:pt x="415" y="6144"/>
                  </a:cubicBezTo>
                  <a:cubicBezTo>
                    <a:pt x="415" y="6115"/>
                    <a:pt x="415" y="6088"/>
                    <a:pt x="436" y="6003"/>
                  </a:cubicBezTo>
                  <a:lnTo>
                    <a:pt x="481" y="5799"/>
                  </a:lnTo>
                  <a:cubicBezTo>
                    <a:pt x="497" y="5807"/>
                    <a:pt x="500" y="5828"/>
                    <a:pt x="500" y="5849"/>
                  </a:cubicBezTo>
                  <a:cubicBezTo>
                    <a:pt x="744" y="5371"/>
                    <a:pt x="845" y="4816"/>
                    <a:pt x="1042" y="4335"/>
                  </a:cubicBezTo>
                  <a:cubicBezTo>
                    <a:pt x="1054" y="4341"/>
                    <a:pt x="1060" y="4391"/>
                    <a:pt x="1080" y="4391"/>
                  </a:cubicBezTo>
                  <a:cubicBezTo>
                    <a:pt x="1086" y="4391"/>
                    <a:pt x="1095" y="4386"/>
                    <a:pt x="1106" y="4370"/>
                  </a:cubicBezTo>
                  <a:cubicBezTo>
                    <a:pt x="1151" y="3974"/>
                    <a:pt x="1443" y="3833"/>
                    <a:pt x="1321" y="3584"/>
                  </a:cubicBezTo>
                  <a:cubicBezTo>
                    <a:pt x="1326" y="3578"/>
                    <a:pt x="1335" y="3575"/>
                    <a:pt x="1344" y="3575"/>
                  </a:cubicBezTo>
                  <a:cubicBezTo>
                    <a:pt x="1363" y="3575"/>
                    <a:pt x="1385" y="3587"/>
                    <a:pt x="1385" y="3616"/>
                  </a:cubicBezTo>
                  <a:cubicBezTo>
                    <a:pt x="1701" y="2590"/>
                    <a:pt x="2091" y="1560"/>
                    <a:pt x="2503" y="561"/>
                  </a:cubicBezTo>
                  <a:cubicBezTo>
                    <a:pt x="2511" y="519"/>
                    <a:pt x="2508" y="508"/>
                    <a:pt x="2511" y="487"/>
                  </a:cubicBezTo>
                  <a:lnTo>
                    <a:pt x="2516" y="420"/>
                  </a:lnTo>
                  <a:cubicBezTo>
                    <a:pt x="2521" y="373"/>
                    <a:pt x="2532" y="322"/>
                    <a:pt x="2545" y="269"/>
                  </a:cubicBezTo>
                  <a:cubicBezTo>
                    <a:pt x="2657" y="290"/>
                    <a:pt x="2763" y="322"/>
                    <a:pt x="2975" y="399"/>
                  </a:cubicBezTo>
                  <a:cubicBezTo>
                    <a:pt x="3164" y="468"/>
                    <a:pt x="3353" y="540"/>
                    <a:pt x="3544" y="609"/>
                  </a:cubicBezTo>
                  <a:cubicBezTo>
                    <a:pt x="3921" y="752"/>
                    <a:pt x="4304" y="891"/>
                    <a:pt x="4694" y="973"/>
                  </a:cubicBezTo>
                  <a:lnTo>
                    <a:pt x="4678" y="1005"/>
                  </a:lnTo>
                  <a:cubicBezTo>
                    <a:pt x="5855" y="1310"/>
                    <a:pt x="7007" y="1889"/>
                    <a:pt x="8189" y="2309"/>
                  </a:cubicBezTo>
                  <a:cubicBezTo>
                    <a:pt x="8670" y="2505"/>
                    <a:pt x="9015" y="2588"/>
                    <a:pt x="9504" y="2771"/>
                  </a:cubicBezTo>
                  <a:lnTo>
                    <a:pt x="9501" y="2819"/>
                  </a:lnTo>
                  <a:cubicBezTo>
                    <a:pt x="10386" y="2965"/>
                    <a:pt x="11177" y="3616"/>
                    <a:pt x="12104" y="3762"/>
                  </a:cubicBezTo>
                  <a:lnTo>
                    <a:pt x="12022" y="3796"/>
                  </a:lnTo>
                  <a:cubicBezTo>
                    <a:pt x="12034" y="3793"/>
                    <a:pt x="12046" y="3792"/>
                    <a:pt x="12060" y="3792"/>
                  </a:cubicBezTo>
                  <a:cubicBezTo>
                    <a:pt x="12189" y="3792"/>
                    <a:pt x="12383" y="3910"/>
                    <a:pt x="12479" y="3910"/>
                  </a:cubicBezTo>
                  <a:cubicBezTo>
                    <a:pt x="12514" y="3910"/>
                    <a:pt x="12536" y="3895"/>
                    <a:pt x="12537" y="3852"/>
                  </a:cubicBezTo>
                  <a:lnTo>
                    <a:pt x="12673" y="3956"/>
                  </a:lnTo>
                  <a:cubicBezTo>
                    <a:pt x="13331" y="3971"/>
                    <a:pt x="13701" y="4447"/>
                    <a:pt x="14465" y="4585"/>
                  </a:cubicBezTo>
                  <a:lnTo>
                    <a:pt x="14404" y="4604"/>
                  </a:lnTo>
                  <a:cubicBezTo>
                    <a:pt x="14604" y="4649"/>
                    <a:pt x="14835" y="4710"/>
                    <a:pt x="14962" y="4795"/>
                  </a:cubicBezTo>
                  <a:cubicBezTo>
                    <a:pt x="14960" y="4795"/>
                    <a:pt x="14959" y="4795"/>
                    <a:pt x="14957" y="4795"/>
                  </a:cubicBezTo>
                  <a:cubicBezTo>
                    <a:pt x="14943" y="4795"/>
                    <a:pt x="14942" y="4802"/>
                    <a:pt x="14920" y="4802"/>
                  </a:cubicBezTo>
                  <a:cubicBezTo>
                    <a:pt x="14914" y="4802"/>
                    <a:pt x="14906" y="4802"/>
                    <a:pt x="14896" y="4800"/>
                  </a:cubicBezTo>
                  <a:lnTo>
                    <a:pt x="14896" y="4800"/>
                  </a:lnTo>
                  <a:cubicBezTo>
                    <a:pt x="15438" y="5169"/>
                    <a:pt x="16163" y="5260"/>
                    <a:pt x="16787" y="5501"/>
                  </a:cubicBezTo>
                  <a:lnTo>
                    <a:pt x="16691" y="5541"/>
                  </a:lnTo>
                  <a:cubicBezTo>
                    <a:pt x="17026" y="5576"/>
                    <a:pt x="17554" y="5860"/>
                    <a:pt x="17969" y="5974"/>
                  </a:cubicBezTo>
                  <a:lnTo>
                    <a:pt x="17932" y="5998"/>
                  </a:lnTo>
                  <a:lnTo>
                    <a:pt x="18149" y="6030"/>
                  </a:lnTo>
                  <a:lnTo>
                    <a:pt x="18131" y="6096"/>
                  </a:lnTo>
                  <a:cubicBezTo>
                    <a:pt x="18648" y="6295"/>
                    <a:pt x="19160" y="6423"/>
                    <a:pt x="19669" y="6608"/>
                  </a:cubicBezTo>
                  <a:lnTo>
                    <a:pt x="19669" y="6608"/>
                  </a:lnTo>
                  <a:lnTo>
                    <a:pt x="19621" y="6654"/>
                  </a:lnTo>
                  <a:cubicBezTo>
                    <a:pt x="20133" y="6728"/>
                    <a:pt x="20625" y="7034"/>
                    <a:pt x="21143" y="7177"/>
                  </a:cubicBezTo>
                  <a:lnTo>
                    <a:pt x="21100" y="7185"/>
                  </a:lnTo>
                  <a:cubicBezTo>
                    <a:pt x="22359" y="7685"/>
                    <a:pt x="23565" y="8027"/>
                    <a:pt x="24837" y="8455"/>
                  </a:cubicBezTo>
                  <a:cubicBezTo>
                    <a:pt x="24816" y="8455"/>
                    <a:pt x="24803" y="8468"/>
                    <a:pt x="24779" y="8468"/>
                  </a:cubicBezTo>
                  <a:cubicBezTo>
                    <a:pt x="24788" y="8469"/>
                    <a:pt x="24798" y="8469"/>
                    <a:pt x="24808" y="8469"/>
                  </a:cubicBezTo>
                  <a:cubicBezTo>
                    <a:pt x="24824" y="8469"/>
                    <a:pt x="24841" y="8468"/>
                    <a:pt x="24858" y="8468"/>
                  </a:cubicBezTo>
                  <a:cubicBezTo>
                    <a:pt x="24905" y="8468"/>
                    <a:pt x="24954" y="8471"/>
                    <a:pt x="24997" y="8489"/>
                  </a:cubicBezTo>
                  <a:cubicBezTo>
                    <a:pt x="25006" y="8505"/>
                    <a:pt x="24986" y="8509"/>
                    <a:pt x="24965" y="8509"/>
                  </a:cubicBezTo>
                  <a:cubicBezTo>
                    <a:pt x="24957" y="8509"/>
                    <a:pt x="24950" y="8509"/>
                    <a:pt x="24943" y="8508"/>
                  </a:cubicBezTo>
                  <a:lnTo>
                    <a:pt x="24943" y="8508"/>
                  </a:lnTo>
                  <a:cubicBezTo>
                    <a:pt x="25175" y="8705"/>
                    <a:pt x="25740" y="8739"/>
                    <a:pt x="25886" y="8877"/>
                  </a:cubicBezTo>
                  <a:cubicBezTo>
                    <a:pt x="25909" y="8883"/>
                    <a:pt x="25932" y="8886"/>
                    <a:pt x="25952" y="8886"/>
                  </a:cubicBezTo>
                  <a:cubicBezTo>
                    <a:pt x="26004" y="8886"/>
                    <a:pt x="26038" y="8867"/>
                    <a:pt x="26017" y="8835"/>
                  </a:cubicBezTo>
                  <a:lnTo>
                    <a:pt x="26017" y="8835"/>
                  </a:lnTo>
                  <a:cubicBezTo>
                    <a:pt x="26117" y="8869"/>
                    <a:pt x="26218" y="8906"/>
                    <a:pt x="26327" y="8946"/>
                  </a:cubicBezTo>
                  <a:cubicBezTo>
                    <a:pt x="26234" y="9209"/>
                    <a:pt x="26141" y="9480"/>
                    <a:pt x="26043" y="9751"/>
                  </a:cubicBezTo>
                  <a:cubicBezTo>
                    <a:pt x="25963" y="9987"/>
                    <a:pt x="25881" y="10224"/>
                    <a:pt x="25801" y="10463"/>
                  </a:cubicBezTo>
                  <a:cubicBezTo>
                    <a:pt x="25642" y="10938"/>
                    <a:pt x="25485" y="11419"/>
                    <a:pt x="25347" y="11894"/>
                  </a:cubicBezTo>
                  <a:cubicBezTo>
                    <a:pt x="25329" y="11918"/>
                    <a:pt x="25312" y="11929"/>
                    <a:pt x="25296" y="11929"/>
                  </a:cubicBezTo>
                  <a:cubicBezTo>
                    <a:pt x="25283" y="11929"/>
                    <a:pt x="25270" y="11922"/>
                    <a:pt x="25257" y="11910"/>
                  </a:cubicBezTo>
                  <a:cubicBezTo>
                    <a:pt x="25092" y="12827"/>
                    <a:pt x="24691" y="13701"/>
                    <a:pt x="24335" y="14566"/>
                  </a:cubicBezTo>
                  <a:cubicBezTo>
                    <a:pt x="24341" y="14576"/>
                    <a:pt x="24347" y="14579"/>
                    <a:pt x="24353" y="14579"/>
                  </a:cubicBezTo>
                  <a:cubicBezTo>
                    <a:pt x="24370" y="14579"/>
                    <a:pt x="24389" y="14554"/>
                    <a:pt x="24404" y="14554"/>
                  </a:cubicBezTo>
                  <a:cubicBezTo>
                    <a:pt x="24413" y="14554"/>
                    <a:pt x="24420" y="14564"/>
                    <a:pt x="24423" y="14596"/>
                  </a:cubicBezTo>
                  <a:cubicBezTo>
                    <a:pt x="24580" y="14335"/>
                    <a:pt x="24516" y="14043"/>
                    <a:pt x="24689" y="13815"/>
                  </a:cubicBezTo>
                  <a:lnTo>
                    <a:pt x="24715" y="13863"/>
                  </a:lnTo>
                  <a:cubicBezTo>
                    <a:pt x="24811" y="13687"/>
                    <a:pt x="24630" y="13788"/>
                    <a:pt x="24752" y="13616"/>
                  </a:cubicBezTo>
                  <a:cubicBezTo>
                    <a:pt x="24768" y="13600"/>
                    <a:pt x="24779" y="13594"/>
                    <a:pt x="24787" y="13594"/>
                  </a:cubicBezTo>
                  <a:cubicBezTo>
                    <a:pt x="24804" y="13594"/>
                    <a:pt x="24803" y="13626"/>
                    <a:pt x="24808" y="13626"/>
                  </a:cubicBezTo>
                  <a:cubicBezTo>
                    <a:pt x="24809" y="13626"/>
                    <a:pt x="24811" y="13624"/>
                    <a:pt x="24813" y="13618"/>
                  </a:cubicBezTo>
                  <a:cubicBezTo>
                    <a:pt x="24946" y="13217"/>
                    <a:pt x="25135" y="12819"/>
                    <a:pt x="25180" y="12410"/>
                  </a:cubicBezTo>
                  <a:cubicBezTo>
                    <a:pt x="25299" y="12351"/>
                    <a:pt x="25342" y="11985"/>
                    <a:pt x="25480" y="11871"/>
                  </a:cubicBezTo>
                  <a:cubicBezTo>
                    <a:pt x="25485" y="11756"/>
                    <a:pt x="25530" y="11655"/>
                    <a:pt x="25491" y="11597"/>
                  </a:cubicBezTo>
                  <a:cubicBezTo>
                    <a:pt x="25658" y="11191"/>
                    <a:pt x="25815" y="10779"/>
                    <a:pt x="25969" y="10362"/>
                  </a:cubicBezTo>
                  <a:cubicBezTo>
                    <a:pt x="26147" y="9865"/>
                    <a:pt x="26327" y="9366"/>
                    <a:pt x="26508" y="8864"/>
                  </a:cubicBezTo>
                  <a:cubicBezTo>
                    <a:pt x="26141" y="8731"/>
                    <a:pt x="25772" y="8601"/>
                    <a:pt x="25403" y="8468"/>
                  </a:cubicBezTo>
                  <a:lnTo>
                    <a:pt x="24540" y="8149"/>
                  </a:lnTo>
                  <a:cubicBezTo>
                    <a:pt x="23815" y="8064"/>
                    <a:pt x="23095" y="7568"/>
                    <a:pt x="22287" y="7326"/>
                  </a:cubicBezTo>
                  <a:cubicBezTo>
                    <a:pt x="22285" y="7318"/>
                    <a:pt x="22287" y="7313"/>
                    <a:pt x="22295" y="7310"/>
                  </a:cubicBezTo>
                  <a:cubicBezTo>
                    <a:pt x="22022" y="7254"/>
                    <a:pt x="21642" y="7135"/>
                    <a:pt x="21342" y="6997"/>
                  </a:cubicBezTo>
                  <a:lnTo>
                    <a:pt x="21058" y="6970"/>
                  </a:lnTo>
                  <a:cubicBezTo>
                    <a:pt x="19268" y="6131"/>
                    <a:pt x="17347" y="5525"/>
                    <a:pt x="15499" y="4760"/>
                  </a:cubicBezTo>
                  <a:cubicBezTo>
                    <a:pt x="13387" y="3918"/>
                    <a:pt x="11570" y="3098"/>
                    <a:pt x="9416" y="2537"/>
                  </a:cubicBezTo>
                  <a:cubicBezTo>
                    <a:pt x="9424" y="2525"/>
                    <a:pt x="9419" y="2514"/>
                    <a:pt x="9438" y="2514"/>
                  </a:cubicBezTo>
                  <a:cubicBezTo>
                    <a:pt x="9445" y="2514"/>
                    <a:pt x="9455" y="2515"/>
                    <a:pt x="9469" y="2519"/>
                  </a:cubicBezTo>
                  <a:cubicBezTo>
                    <a:pt x="8859" y="2327"/>
                    <a:pt x="8335" y="2062"/>
                    <a:pt x="7762" y="1887"/>
                  </a:cubicBezTo>
                  <a:lnTo>
                    <a:pt x="7770" y="1871"/>
                  </a:lnTo>
                  <a:cubicBezTo>
                    <a:pt x="6319" y="1483"/>
                    <a:pt x="4869" y="758"/>
                    <a:pt x="3467" y="399"/>
                  </a:cubicBezTo>
                  <a:cubicBezTo>
                    <a:pt x="3140" y="274"/>
                    <a:pt x="2806" y="147"/>
                    <a:pt x="2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4148550" y="321525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9" y="1"/>
                  </a:moveTo>
                  <a:cubicBezTo>
                    <a:pt x="1" y="1"/>
                    <a:pt x="9" y="3"/>
                    <a:pt x="24" y="6"/>
                  </a:cubicBezTo>
                  <a:cubicBezTo>
                    <a:pt x="24" y="6"/>
                    <a:pt x="19" y="3"/>
                    <a:pt x="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4106725" y="3371750"/>
              <a:ext cx="1550" cy="975"/>
            </a:xfrm>
            <a:custGeom>
              <a:avLst/>
              <a:gdLst/>
              <a:ahLst/>
              <a:cxnLst/>
              <a:rect l="l" t="t" r="r" b="b"/>
              <a:pathLst>
                <a:path w="62" h="39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14"/>
                    <a:pt x="43" y="25"/>
                    <a:pt x="61" y="38"/>
                  </a:cubicBezTo>
                  <a:cubicBezTo>
                    <a:pt x="61" y="22"/>
                    <a:pt x="22" y="1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3601200" y="3090300"/>
              <a:ext cx="1375" cy="600"/>
            </a:xfrm>
            <a:custGeom>
              <a:avLst/>
              <a:gdLst/>
              <a:ahLst/>
              <a:cxnLst/>
              <a:rect l="l" t="t" r="r" b="b"/>
              <a:pathLst>
                <a:path w="55" h="24" extrusionOk="0">
                  <a:moveTo>
                    <a:pt x="1" y="0"/>
                  </a:moveTo>
                  <a:lnTo>
                    <a:pt x="33" y="19"/>
                  </a:lnTo>
                  <a:lnTo>
                    <a:pt x="54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3598300" y="3088825"/>
              <a:ext cx="4550" cy="1875"/>
            </a:xfrm>
            <a:custGeom>
              <a:avLst/>
              <a:gdLst/>
              <a:ahLst/>
              <a:cxnLst/>
              <a:rect l="l" t="t" r="r" b="b"/>
              <a:pathLst>
                <a:path w="182" h="75" extrusionOk="0">
                  <a:moveTo>
                    <a:pt x="0" y="1"/>
                  </a:moveTo>
                  <a:lnTo>
                    <a:pt x="151" y="70"/>
                  </a:lnTo>
                  <a:cubicBezTo>
                    <a:pt x="162" y="73"/>
                    <a:pt x="167" y="74"/>
                    <a:pt x="169" y="74"/>
                  </a:cubicBezTo>
                  <a:cubicBezTo>
                    <a:pt x="181" y="74"/>
                    <a:pt x="23" y="11"/>
                    <a:pt x="26" y="11"/>
                  </a:cubicBezTo>
                  <a:lnTo>
                    <a:pt x="26" y="11"/>
                  </a:lnTo>
                  <a:cubicBezTo>
                    <a:pt x="26" y="11"/>
                    <a:pt x="29" y="12"/>
                    <a:pt x="35" y="14"/>
                  </a:cubicBezTo>
                  <a:cubicBezTo>
                    <a:pt x="27" y="9"/>
                    <a:pt x="8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3597700" y="3088425"/>
              <a:ext cx="2450" cy="850"/>
            </a:xfrm>
            <a:custGeom>
              <a:avLst/>
              <a:gdLst/>
              <a:ahLst/>
              <a:cxnLst/>
              <a:rect l="l" t="t" r="r" b="b"/>
              <a:pathLst>
                <a:path w="98" h="34" extrusionOk="0">
                  <a:moveTo>
                    <a:pt x="19" y="1"/>
                  </a:moveTo>
                  <a:cubicBezTo>
                    <a:pt x="21" y="1"/>
                    <a:pt x="23" y="2"/>
                    <a:pt x="25" y="3"/>
                  </a:cubicBezTo>
                  <a:lnTo>
                    <a:pt x="25" y="3"/>
                  </a:lnTo>
                  <a:cubicBezTo>
                    <a:pt x="23" y="3"/>
                    <a:pt x="21" y="2"/>
                    <a:pt x="19" y="1"/>
                  </a:cubicBezTo>
                  <a:close/>
                  <a:moveTo>
                    <a:pt x="25" y="3"/>
                  </a:moveTo>
                  <a:cubicBezTo>
                    <a:pt x="68" y="23"/>
                    <a:pt x="1" y="5"/>
                    <a:pt x="77" y="33"/>
                  </a:cubicBezTo>
                  <a:cubicBezTo>
                    <a:pt x="82" y="33"/>
                    <a:pt x="84" y="34"/>
                    <a:pt x="86" y="34"/>
                  </a:cubicBezTo>
                  <a:cubicBezTo>
                    <a:pt x="97" y="34"/>
                    <a:pt x="50" y="14"/>
                    <a:pt x="2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3602150" y="30796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0" y="0"/>
                  </a:moveTo>
                  <a:cubicBezTo>
                    <a:pt x="0" y="0"/>
                    <a:pt x="3" y="3"/>
                    <a:pt x="5" y="5"/>
                  </a:cubicBezTo>
                  <a:cubicBezTo>
                    <a:pt x="8" y="5"/>
                    <a:pt x="5" y="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3594450" y="3028600"/>
              <a:ext cx="26000" cy="60925"/>
            </a:xfrm>
            <a:custGeom>
              <a:avLst/>
              <a:gdLst/>
              <a:ahLst/>
              <a:cxnLst/>
              <a:rect l="l" t="t" r="r" b="b"/>
              <a:pathLst>
                <a:path w="1040" h="2437" extrusionOk="0">
                  <a:moveTo>
                    <a:pt x="515" y="1"/>
                  </a:moveTo>
                  <a:cubicBezTo>
                    <a:pt x="517" y="1"/>
                    <a:pt x="519" y="1"/>
                    <a:pt x="521" y="2"/>
                  </a:cubicBezTo>
                  <a:lnTo>
                    <a:pt x="521" y="2"/>
                  </a:lnTo>
                  <a:cubicBezTo>
                    <a:pt x="519" y="1"/>
                    <a:pt x="517" y="1"/>
                    <a:pt x="515" y="1"/>
                  </a:cubicBezTo>
                  <a:close/>
                  <a:moveTo>
                    <a:pt x="223" y="558"/>
                  </a:moveTo>
                  <a:lnTo>
                    <a:pt x="228" y="561"/>
                  </a:lnTo>
                  <a:cubicBezTo>
                    <a:pt x="228" y="561"/>
                    <a:pt x="228" y="561"/>
                    <a:pt x="229" y="561"/>
                  </a:cubicBezTo>
                  <a:lnTo>
                    <a:pt x="229" y="561"/>
                  </a:lnTo>
                  <a:cubicBezTo>
                    <a:pt x="227" y="560"/>
                    <a:pt x="225" y="559"/>
                    <a:pt x="223" y="558"/>
                  </a:cubicBezTo>
                  <a:close/>
                  <a:moveTo>
                    <a:pt x="260" y="654"/>
                  </a:moveTo>
                  <a:cubicBezTo>
                    <a:pt x="258" y="654"/>
                    <a:pt x="258" y="655"/>
                    <a:pt x="259" y="656"/>
                  </a:cubicBezTo>
                  <a:lnTo>
                    <a:pt x="259" y="656"/>
                  </a:lnTo>
                  <a:cubicBezTo>
                    <a:pt x="259" y="655"/>
                    <a:pt x="260" y="655"/>
                    <a:pt x="260" y="654"/>
                  </a:cubicBezTo>
                  <a:close/>
                  <a:moveTo>
                    <a:pt x="441" y="662"/>
                  </a:moveTo>
                  <a:cubicBezTo>
                    <a:pt x="440" y="662"/>
                    <a:pt x="441" y="662"/>
                    <a:pt x="442" y="663"/>
                  </a:cubicBezTo>
                  <a:lnTo>
                    <a:pt x="442" y="663"/>
                  </a:lnTo>
                  <a:cubicBezTo>
                    <a:pt x="441" y="662"/>
                    <a:pt x="441" y="662"/>
                    <a:pt x="441" y="662"/>
                  </a:cubicBezTo>
                  <a:close/>
                  <a:moveTo>
                    <a:pt x="77" y="2067"/>
                  </a:moveTo>
                  <a:cubicBezTo>
                    <a:pt x="79" y="2068"/>
                    <a:pt x="82" y="2070"/>
                    <a:pt x="85" y="2071"/>
                  </a:cubicBezTo>
                  <a:lnTo>
                    <a:pt x="85" y="2071"/>
                  </a:lnTo>
                  <a:cubicBezTo>
                    <a:pt x="82" y="2070"/>
                    <a:pt x="79" y="2068"/>
                    <a:pt x="77" y="2067"/>
                  </a:cubicBezTo>
                  <a:close/>
                  <a:moveTo>
                    <a:pt x="521" y="2"/>
                  </a:moveTo>
                  <a:cubicBezTo>
                    <a:pt x="522" y="2"/>
                    <a:pt x="523" y="3"/>
                    <a:pt x="523" y="3"/>
                  </a:cubicBezTo>
                  <a:cubicBezTo>
                    <a:pt x="574" y="25"/>
                    <a:pt x="573" y="29"/>
                    <a:pt x="562" y="29"/>
                  </a:cubicBezTo>
                  <a:cubicBezTo>
                    <a:pt x="555" y="29"/>
                    <a:pt x="544" y="27"/>
                    <a:pt x="539" y="27"/>
                  </a:cubicBezTo>
                  <a:lnTo>
                    <a:pt x="502" y="11"/>
                  </a:lnTo>
                  <a:cubicBezTo>
                    <a:pt x="492" y="8"/>
                    <a:pt x="487" y="7"/>
                    <a:pt x="485" y="7"/>
                  </a:cubicBezTo>
                  <a:cubicBezTo>
                    <a:pt x="476" y="7"/>
                    <a:pt x="564" y="45"/>
                    <a:pt x="562" y="45"/>
                  </a:cubicBezTo>
                  <a:cubicBezTo>
                    <a:pt x="561" y="45"/>
                    <a:pt x="549" y="40"/>
                    <a:pt x="518" y="27"/>
                  </a:cubicBezTo>
                  <a:lnTo>
                    <a:pt x="518" y="27"/>
                  </a:lnTo>
                  <a:cubicBezTo>
                    <a:pt x="545" y="59"/>
                    <a:pt x="534" y="80"/>
                    <a:pt x="529" y="104"/>
                  </a:cubicBezTo>
                  <a:cubicBezTo>
                    <a:pt x="579" y="125"/>
                    <a:pt x="518" y="117"/>
                    <a:pt x="622" y="152"/>
                  </a:cubicBezTo>
                  <a:cubicBezTo>
                    <a:pt x="547" y="127"/>
                    <a:pt x="505" y="120"/>
                    <a:pt x="485" y="120"/>
                  </a:cubicBezTo>
                  <a:cubicBezTo>
                    <a:pt x="473" y="120"/>
                    <a:pt x="469" y="122"/>
                    <a:pt x="470" y="125"/>
                  </a:cubicBezTo>
                  <a:cubicBezTo>
                    <a:pt x="460" y="120"/>
                    <a:pt x="446" y="115"/>
                    <a:pt x="452" y="115"/>
                  </a:cubicBezTo>
                  <a:cubicBezTo>
                    <a:pt x="424" y="107"/>
                    <a:pt x="411" y="104"/>
                    <a:pt x="406" y="104"/>
                  </a:cubicBezTo>
                  <a:cubicBezTo>
                    <a:pt x="391" y="104"/>
                    <a:pt x="478" y="140"/>
                    <a:pt x="463" y="140"/>
                  </a:cubicBezTo>
                  <a:cubicBezTo>
                    <a:pt x="458" y="140"/>
                    <a:pt x="439" y="135"/>
                    <a:pt x="398" y="123"/>
                  </a:cubicBezTo>
                  <a:lnTo>
                    <a:pt x="398" y="123"/>
                  </a:lnTo>
                  <a:cubicBezTo>
                    <a:pt x="529" y="173"/>
                    <a:pt x="348" y="128"/>
                    <a:pt x="499" y="192"/>
                  </a:cubicBezTo>
                  <a:cubicBezTo>
                    <a:pt x="470" y="181"/>
                    <a:pt x="444" y="171"/>
                    <a:pt x="422" y="163"/>
                  </a:cubicBezTo>
                  <a:cubicBezTo>
                    <a:pt x="412" y="181"/>
                    <a:pt x="356" y="184"/>
                    <a:pt x="345" y="197"/>
                  </a:cubicBezTo>
                  <a:cubicBezTo>
                    <a:pt x="454" y="256"/>
                    <a:pt x="279" y="213"/>
                    <a:pt x="433" y="285"/>
                  </a:cubicBezTo>
                  <a:cubicBezTo>
                    <a:pt x="418" y="284"/>
                    <a:pt x="399" y="282"/>
                    <a:pt x="384" y="282"/>
                  </a:cubicBezTo>
                  <a:cubicBezTo>
                    <a:pt x="360" y="282"/>
                    <a:pt x="347" y="287"/>
                    <a:pt x="383" y="311"/>
                  </a:cubicBezTo>
                  <a:lnTo>
                    <a:pt x="364" y="301"/>
                  </a:lnTo>
                  <a:lnTo>
                    <a:pt x="364" y="301"/>
                  </a:lnTo>
                  <a:cubicBezTo>
                    <a:pt x="367" y="319"/>
                    <a:pt x="367" y="343"/>
                    <a:pt x="462" y="391"/>
                  </a:cubicBezTo>
                  <a:cubicBezTo>
                    <a:pt x="311" y="338"/>
                    <a:pt x="337" y="356"/>
                    <a:pt x="287" y="346"/>
                  </a:cubicBezTo>
                  <a:lnTo>
                    <a:pt x="287" y="346"/>
                  </a:lnTo>
                  <a:cubicBezTo>
                    <a:pt x="353" y="383"/>
                    <a:pt x="324" y="396"/>
                    <a:pt x="383" y="436"/>
                  </a:cubicBezTo>
                  <a:cubicBezTo>
                    <a:pt x="367" y="431"/>
                    <a:pt x="359" y="429"/>
                    <a:pt x="356" y="429"/>
                  </a:cubicBezTo>
                  <a:cubicBezTo>
                    <a:pt x="348" y="429"/>
                    <a:pt x="360" y="438"/>
                    <a:pt x="353" y="438"/>
                  </a:cubicBezTo>
                  <a:cubicBezTo>
                    <a:pt x="349" y="438"/>
                    <a:pt x="336" y="434"/>
                    <a:pt x="305" y="423"/>
                  </a:cubicBezTo>
                  <a:lnTo>
                    <a:pt x="305" y="423"/>
                  </a:lnTo>
                  <a:cubicBezTo>
                    <a:pt x="466" y="528"/>
                    <a:pt x="411" y="562"/>
                    <a:pt x="276" y="562"/>
                  </a:cubicBezTo>
                  <a:cubicBezTo>
                    <a:pt x="261" y="562"/>
                    <a:pt x="245" y="562"/>
                    <a:pt x="229" y="561"/>
                  </a:cubicBezTo>
                  <a:lnTo>
                    <a:pt x="229" y="561"/>
                  </a:lnTo>
                  <a:cubicBezTo>
                    <a:pt x="284" y="588"/>
                    <a:pt x="398" y="639"/>
                    <a:pt x="465" y="673"/>
                  </a:cubicBezTo>
                  <a:cubicBezTo>
                    <a:pt x="458" y="670"/>
                    <a:pt x="445" y="665"/>
                    <a:pt x="442" y="663"/>
                  </a:cubicBezTo>
                  <a:lnTo>
                    <a:pt x="442" y="663"/>
                  </a:lnTo>
                  <a:cubicBezTo>
                    <a:pt x="444" y="666"/>
                    <a:pt x="441" y="667"/>
                    <a:pt x="435" y="667"/>
                  </a:cubicBezTo>
                  <a:cubicBezTo>
                    <a:pt x="420" y="667"/>
                    <a:pt x="388" y="660"/>
                    <a:pt x="374" y="660"/>
                  </a:cubicBezTo>
                  <a:cubicBezTo>
                    <a:pt x="368" y="660"/>
                    <a:pt x="366" y="661"/>
                    <a:pt x="369" y="665"/>
                  </a:cubicBezTo>
                  <a:cubicBezTo>
                    <a:pt x="356" y="659"/>
                    <a:pt x="345" y="654"/>
                    <a:pt x="335" y="649"/>
                  </a:cubicBezTo>
                  <a:lnTo>
                    <a:pt x="335" y="649"/>
                  </a:lnTo>
                  <a:cubicBezTo>
                    <a:pt x="347" y="657"/>
                    <a:pt x="345" y="659"/>
                    <a:pt x="337" y="659"/>
                  </a:cubicBezTo>
                  <a:cubicBezTo>
                    <a:pt x="329" y="659"/>
                    <a:pt x="315" y="656"/>
                    <a:pt x="307" y="656"/>
                  </a:cubicBezTo>
                  <a:cubicBezTo>
                    <a:pt x="297" y="656"/>
                    <a:pt x="295" y="660"/>
                    <a:pt x="324" y="675"/>
                  </a:cubicBezTo>
                  <a:lnTo>
                    <a:pt x="298" y="665"/>
                  </a:lnTo>
                  <a:lnTo>
                    <a:pt x="332" y="686"/>
                  </a:lnTo>
                  <a:cubicBezTo>
                    <a:pt x="304" y="675"/>
                    <a:pt x="264" y="660"/>
                    <a:pt x="259" y="656"/>
                  </a:cubicBezTo>
                  <a:lnTo>
                    <a:pt x="259" y="656"/>
                  </a:lnTo>
                  <a:cubicBezTo>
                    <a:pt x="202" y="720"/>
                    <a:pt x="345" y="859"/>
                    <a:pt x="290" y="925"/>
                  </a:cubicBezTo>
                  <a:lnTo>
                    <a:pt x="260" y="912"/>
                  </a:lnTo>
                  <a:lnTo>
                    <a:pt x="260" y="912"/>
                  </a:lnTo>
                  <a:lnTo>
                    <a:pt x="311" y="949"/>
                  </a:lnTo>
                  <a:cubicBezTo>
                    <a:pt x="295" y="941"/>
                    <a:pt x="287" y="938"/>
                    <a:pt x="279" y="933"/>
                  </a:cubicBezTo>
                  <a:cubicBezTo>
                    <a:pt x="277" y="933"/>
                    <a:pt x="276" y="933"/>
                    <a:pt x="275" y="933"/>
                  </a:cubicBezTo>
                  <a:cubicBezTo>
                    <a:pt x="219" y="933"/>
                    <a:pt x="302" y="986"/>
                    <a:pt x="282" y="999"/>
                  </a:cubicBezTo>
                  <a:cubicBezTo>
                    <a:pt x="266" y="994"/>
                    <a:pt x="234" y="978"/>
                    <a:pt x="213" y="973"/>
                  </a:cubicBezTo>
                  <a:lnTo>
                    <a:pt x="213" y="973"/>
                  </a:lnTo>
                  <a:cubicBezTo>
                    <a:pt x="241" y="989"/>
                    <a:pt x="238" y="992"/>
                    <a:pt x="227" y="992"/>
                  </a:cubicBezTo>
                  <a:cubicBezTo>
                    <a:pt x="219" y="992"/>
                    <a:pt x="205" y="990"/>
                    <a:pt x="198" y="990"/>
                  </a:cubicBezTo>
                  <a:cubicBezTo>
                    <a:pt x="188" y="990"/>
                    <a:pt x="196" y="996"/>
                    <a:pt x="274" y="1028"/>
                  </a:cubicBezTo>
                  <a:cubicBezTo>
                    <a:pt x="266" y="1026"/>
                    <a:pt x="223" y="1010"/>
                    <a:pt x="207" y="1005"/>
                  </a:cubicBezTo>
                  <a:lnTo>
                    <a:pt x="207" y="1005"/>
                  </a:lnTo>
                  <a:cubicBezTo>
                    <a:pt x="255" y="1066"/>
                    <a:pt x="236" y="1103"/>
                    <a:pt x="191" y="1129"/>
                  </a:cubicBezTo>
                  <a:cubicBezTo>
                    <a:pt x="353" y="1225"/>
                    <a:pt x="183" y="1204"/>
                    <a:pt x="308" y="1286"/>
                  </a:cubicBezTo>
                  <a:lnTo>
                    <a:pt x="274" y="1275"/>
                  </a:lnTo>
                  <a:lnTo>
                    <a:pt x="274" y="1275"/>
                  </a:lnTo>
                  <a:cubicBezTo>
                    <a:pt x="377" y="1363"/>
                    <a:pt x="231" y="1360"/>
                    <a:pt x="239" y="1414"/>
                  </a:cubicBezTo>
                  <a:cubicBezTo>
                    <a:pt x="218" y="1427"/>
                    <a:pt x="255" y="1453"/>
                    <a:pt x="250" y="1472"/>
                  </a:cubicBezTo>
                  <a:lnTo>
                    <a:pt x="207" y="1456"/>
                  </a:lnTo>
                  <a:lnTo>
                    <a:pt x="207" y="1456"/>
                  </a:lnTo>
                  <a:cubicBezTo>
                    <a:pt x="356" y="1549"/>
                    <a:pt x="35" y="1469"/>
                    <a:pt x="202" y="1568"/>
                  </a:cubicBezTo>
                  <a:lnTo>
                    <a:pt x="146" y="1544"/>
                  </a:lnTo>
                  <a:lnTo>
                    <a:pt x="146" y="1544"/>
                  </a:lnTo>
                  <a:cubicBezTo>
                    <a:pt x="234" y="1584"/>
                    <a:pt x="106" y="1552"/>
                    <a:pt x="260" y="1607"/>
                  </a:cubicBezTo>
                  <a:lnTo>
                    <a:pt x="213" y="1597"/>
                  </a:lnTo>
                  <a:lnTo>
                    <a:pt x="213" y="1597"/>
                  </a:lnTo>
                  <a:cubicBezTo>
                    <a:pt x="294" y="1638"/>
                    <a:pt x="288" y="1645"/>
                    <a:pt x="262" y="1645"/>
                  </a:cubicBezTo>
                  <a:cubicBezTo>
                    <a:pt x="249" y="1645"/>
                    <a:pt x="231" y="1643"/>
                    <a:pt x="217" y="1643"/>
                  </a:cubicBezTo>
                  <a:cubicBezTo>
                    <a:pt x="193" y="1643"/>
                    <a:pt x="181" y="1649"/>
                    <a:pt x="226" y="1677"/>
                  </a:cubicBezTo>
                  <a:lnTo>
                    <a:pt x="189" y="1661"/>
                  </a:lnTo>
                  <a:lnTo>
                    <a:pt x="189" y="1661"/>
                  </a:lnTo>
                  <a:cubicBezTo>
                    <a:pt x="211" y="1676"/>
                    <a:pt x="227" y="1692"/>
                    <a:pt x="212" y="1692"/>
                  </a:cubicBezTo>
                  <a:cubicBezTo>
                    <a:pt x="209" y="1692"/>
                    <a:pt x="205" y="1691"/>
                    <a:pt x="199" y="1690"/>
                  </a:cubicBezTo>
                  <a:cubicBezTo>
                    <a:pt x="194" y="1687"/>
                    <a:pt x="183" y="1682"/>
                    <a:pt x="173" y="1677"/>
                  </a:cubicBezTo>
                  <a:cubicBezTo>
                    <a:pt x="149" y="1672"/>
                    <a:pt x="133" y="1669"/>
                    <a:pt x="122" y="1669"/>
                  </a:cubicBezTo>
                  <a:cubicBezTo>
                    <a:pt x="63" y="1669"/>
                    <a:pt x="168" y="1733"/>
                    <a:pt x="157" y="1754"/>
                  </a:cubicBezTo>
                  <a:lnTo>
                    <a:pt x="90" y="1724"/>
                  </a:lnTo>
                  <a:lnTo>
                    <a:pt x="90" y="1724"/>
                  </a:lnTo>
                  <a:cubicBezTo>
                    <a:pt x="165" y="1767"/>
                    <a:pt x="82" y="1759"/>
                    <a:pt x="114" y="1788"/>
                  </a:cubicBezTo>
                  <a:lnTo>
                    <a:pt x="82" y="1775"/>
                  </a:lnTo>
                  <a:lnTo>
                    <a:pt x="125" y="1799"/>
                  </a:lnTo>
                  <a:lnTo>
                    <a:pt x="58" y="1775"/>
                  </a:lnTo>
                  <a:lnTo>
                    <a:pt x="58" y="1775"/>
                  </a:lnTo>
                  <a:cubicBezTo>
                    <a:pt x="48" y="1793"/>
                    <a:pt x="96" y="1833"/>
                    <a:pt x="96" y="1854"/>
                  </a:cubicBezTo>
                  <a:lnTo>
                    <a:pt x="37" y="1833"/>
                  </a:lnTo>
                  <a:lnTo>
                    <a:pt x="37" y="1833"/>
                  </a:lnTo>
                  <a:cubicBezTo>
                    <a:pt x="135" y="1889"/>
                    <a:pt x="21" y="1870"/>
                    <a:pt x="61" y="1905"/>
                  </a:cubicBezTo>
                  <a:lnTo>
                    <a:pt x="40" y="1897"/>
                  </a:lnTo>
                  <a:lnTo>
                    <a:pt x="40" y="1897"/>
                  </a:lnTo>
                  <a:cubicBezTo>
                    <a:pt x="0" y="1937"/>
                    <a:pt x="80" y="2017"/>
                    <a:pt x="106" y="2080"/>
                  </a:cubicBezTo>
                  <a:cubicBezTo>
                    <a:pt x="102" y="2078"/>
                    <a:pt x="93" y="2075"/>
                    <a:pt x="85" y="2071"/>
                  </a:cubicBezTo>
                  <a:lnTo>
                    <a:pt x="85" y="2071"/>
                  </a:lnTo>
                  <a:cubicBezTo>
                    <a:pt x="104" y="2081"/>
                    <a:pt x="132" y="2094"/>
                    <a:pt x="128" y="2096"/>
                  </a:cubicBezTo>
                  <a:cubicBezTo>
                    <a:pt x="114" y="2091"/>
                    <a:pt x="101" y="2083"/>
                    <a:pt x="96" y="2080"/>
                  </a:cubicBezTo>
                  <a:cubicBezTo>
                    <a:pt x="81" y="2076"/>
                    <a:pt x="72" y="2075"/>
                    <a:pt x="66" y="2075"/>
                  </a:cubicBezTo>
                  <a:cubicBezTo>
                    <a:pt x="39" y="2075"/>
                    <a:pt x="109" y="2116"/>
                    <a:pt x="88" y="2116"/>
                  </a:cubicBezTo>
                  <a:cubicBezTo>
                    <a:pt x="84" y="2116"/>
                    <a:pt x="78" y="2115"/>
                    <a:pt x="69" y="2112"/>
                  </a:cubicBezTo>
                  <a:lnTo>
                    <a:pt x="69" y="2112"/>
                  </a:lnTo>
                  <a:cubicBezTo>
                    <a:pt x="77" y="2117"/>
                    <a:pt x="117" y="2136"/>
                    <a:pt x="149" y="2144"/>
                  </a:cubicBezTo>
                  <a:cubicBezTo>
                    <a:pt x="159" y="2192"/>
                    <a:pt x="162" y="2237"/>
                    <a:pt x="223" y="2303"/>
                  </a:cubicBezTo>
                  <a:cubicBezTo>
                    <a:pt x="210" y="2301"/>
                    <a:pt x="183" y="2293"/>
                    <a:pt x="151" y="2279"/>
                  </a:cubicBezTo>
                  <a:lnTo>
                    <a:pt x="151" y="2279"/>
                  </a:lnTo>
                  <a:cubicBezTo>
                    <a:pt x="295" y="2370"/>
                    <a:pt x="220" y="2380"/>
                    <a:pt x="181" y="2404"/>
                  </a:cubicBezTo>
                  <a:cubicBezTo>
                    <a:pt x="223" y="2420"/>
                    <a:pt x="226" y="2418"/>
                    <a:pt x="268" y="2436"/>
                  </a:cubicBezTo>
                  <a:cubicBezTo>
                    <a:pt x="271" y="2437"/>
                    <a:pt x="274" y="2437"/>
                    <a:pt x="276" y="2437"/>
                  </a:cubicBezTo>
                  <a:cubicBezTo>
                    <a:pt x="304" y="2437"/>
                    <a:pt x="211" y="2393"/>
                    <a:pt x="233" y="2393"/>
                  </a:cubicBezTo>
                  <a:cubicBezTo>
                    <a:pt x="237" y="2393"/>
                    <a:pt x="243" y="2394"/>
                    <a:pt x="252" y="2396"/>
                  </a:cubicBezTo>
                  <a:lnTo>
                    <a:pt x="292" y="2412"/>
                  </a:lnTo>
                  <a:cubicBezTo>
                    <a:pt x="293" y="2412"/>
                    <a:pt x="294" y="2412"/>
                    <a:pt x="295" y="2412"/>
                  </a:cubicBezTo>
                  <a:cubicBezTo>
                    <a:pt x="311" y="2412"/>
                    <a:pt x="222" y="2384"/>
                    <a:pt x="235" y="2384"/>
                  </a:cubicBezTo>
                  <a:cubicBezTo>
                    <a:pt x="237" y="2384"/>
                    <a:pt x="241" y="2384"/>
                    <a:pt x="247" y="2386"/>
                  </a:cubicBezTo>
                  <a:cubicBezTo>
                    <a:pt x="282" y="2396"/>
                    <a:pt x="298" y="2404"/>
                    <a:pt x="300" y="2404"/>
                  </a:cubicBezTo>
                  <a:cubicBezTo>
                    <a:pt x="290" y="2386"/>
                    <a:pt x="332" y="2383"/>
                    <a:pt x="242" y="2333"/>
                  </a:cubicBezTo>
                  <a:lnTo>
                    <a:pt x="242" y="2333"/>
                  </a:lnTo>
                  <a:cubicBezTo>
                    <a:pt x="264" y="2340"/>
                    <a:pt x="275" y="2343"/>
                    <a:pt x="281" y="2343"/>
                  </a:cubicBezTo>
                  <a:cubicBezTo>
                    <a:pt x="292" y="2343"/>
                    <a:pt x="284" y="2334"/>
                    <a:pt x="296" y="2334"/>
                  </a:cubicBezTo>
                  <a:cubicBezTo>
                    <a:pt x="303" y="2334"/>
                    <a:pt x="314" y="2337"/>
                    <a:pt x="335" y="2343"/>
                  </a:cubicBezTo>
                  <a:cubicBezTo>
                    <a:pt x="300" y="2327"/>
                    <a:pt x="311" y="2325"/>
                    <a:pt x="255" y="2303"/>
                  </a:cubicBezTo>
                  <a:cubicBezTo>
                    <a:pt x="321" y="2269"/>
                    <a:pt x="258" y="2184"/>
                    <a:pt x="284" y="2131"/>
                  </a:cubicBezTo>
                  <a:cubicBezTo>
                    <a:pt x="128" y="2043"/>
                    <a:pt x="337" y="2088"/>
                    <a:pt x="292" y="2038"/>
                  </a:cubicBezTo>
                  <a:lnTo>
                    <a:pt x="292" y="2038"/>
                  </a:lnTo>
                  <a:cubicBezTo>
                    <a:pt x="298" y="2040"/>
                    <a:pt x="305" y="2043"/>
                    <a:pt x="308" y="2043"/>
                  </a:cubicBezTo>
                  <a:cubicBezTo>
                    <a:pt x="271" y="2019"/>
                    <a:pt x="258" y="1998"/>
                    <a:pt x="282" y="1993"/>
                  </a:cubicBezTo>
                  <a:lnTo>
                    <a:pt x="215" y="1958"/>
                  </a:lnTo>
                  <a:cubicBezTo>
                    <a:pt x="385" y="1942"/>
                    <a:pt x="311" y="1833"/>
                    <a:pt x="398" y="1785"/>
                  </a:cubicBezTo>
                  <a:cubicBezTo>
                    <a:pt x="470" y="1722"/>
                    <a:pt x="616" y="1695"/>
                    <a:pt x="428" y="1533"/>
                  </a:cubicBezTo>
                  <a:lnTo>
                    <a:pt x="428" y="1533"/>
                  </a:lnTo>
                  <a:cubicBezTo>
                    <a:pt x="444" y="1541"/>
                    <a:pt x="452" y="1544"/>
                    <a:pt x="457" y="1546"/>
                  </a:cubicBezTo>
                  <a:cubicBezTo>
                    <a:pt x="433" y="1512"/>
                    <a:pt x="499" y="1515"/>
                    <a:pt x="473" y="1480"/>
                  </a:cubicBezTo>
                  <a:lnTo>
                    <a:pt x="473" y="1480"/>
                  </a:lnTo>
                  <a:lnTo>
                    <a:pt x="491" y="1485"/>
                  </a:lnTo>
                  <a:cubicBezTo>
                    <a:pt x="372" y="1382"/>
                    <a:pt x="550" y="1384"/>
                    <a:pt x="422" y="1275"/>
                  </a:cubicBezTo>
                  <a:cubicBezTo>
                    <a:pt x="460" y="1220"/>
                    <a:pt x="470" y="1145"/>
                    <a:pt x="454" y="1063"/>
                  </a:cubicBezTo>
                  <a:lnTo>
                    <a:pt x="454" y="1063"/>
                  </a:lnTo>
                  <a:lnTo>
                    <a:pt x="486" y="1076"/>
                  </a:lnTo>
                  <a:cubicBezTo>
                    <a:pt x="436" y="997"/>
                    <a:pt x="630" y="1013"/>
                    <a:pt x="598" y="941"/>
                  </a:cubicBezTo>
                  <a:cubicBezTo>
                    <a:pt x="693" y="914"/>
                    <a:pt x="449" y="758"/>
                    <a:pt x="571" y="742"/>
                  </a:cubicBezTo>
                  <a:lnTo>
                    <a:pt x="571" y="742"/>
                  </a:lnTo>
                  <a:cubicBezTo>
                    <a:pt x="584" y="744"/>
                    <a:pt x="593" y="744"/>
                    <a:pt x="601" y="744"/>
                  </a:cubicBezTo>
                  <a:cubicBezTo>
                    <a:pt x="693" y="744"/>
                    <a:pt x="474" y="621"/>
                    <a:pt x="560" y="621"/>
                  </a:cubicBezTo>
                  <a:cubicBezTo>
                    <a:pt x="568" y="621"/>
                    <a:pt x="580" y="622"/>
                    <a:pt x="595" y="625"/>
                  </a:cubicBezTo>
                  <a:cubicBezTo>
                    <a:pt x="625" y="628"/>
                    <a:pt x="650" y="630"/>
                    <a:pt x="670" y="630"/>
                  </a:cubicBezTo>
                  <a:cubicBezTo>
                    <a:pt x="842" y="630"/>
                    <a:pt x="719" y="519"/>
                    <a:pt x="606" y="410"/>
                  </a:cubicBezTo>
                  <a:cubicBezTo>
                    <a:pt x="713" y="384"/>
                    <a:pt x="524" y="247"/>
                    <a:pt x="695" y="247"/>
                  </a:cubicBezTo>
                  <a:cubicBezTo>
                    <a:pt x="701" y="247"/>
                    <a:pt x="707" y="247"/>
                    <a:pt x="715" y="248"/>
                  </a:cubicBezTo>
                  <a:cubicBezTo>
                    <a:pt x="673" y="219"/>
                    <a:pt x="690" y="213"/>
                    <a:pt x="724" y="213"/>
                  </a:cubicBezTo>
                  <a:cubicBezTo>
                    <a:pt x="753" y="213"/>
                    <a:pt x="795" y="217"/>
                    <a:pt x="825" y="217"/>
                  </a:cubicBezTo>
                  <a:cubicBezTo>
                    <a:pt x="850" y="217"/>
                    <a:pt x="866" y="214"/>
                    <a:pt x="861" y="202"/>
                  </a:cubicBezTo>
                  <a:lnTo>
                    <a:pt x="818" y="189"/>
                  </a:lnTo>
                  <a:lnTo>
                    <a:pt x="818" y="189"/>
                  </a:lnTo>
                  <a:cubicBezTo>
                    <a:pt x="834" y="193"/>
                    <a:pt x="844" y="195"/>
                    <a:pt x="849" y="195"/>
                  </a:cubicBezTo>
                  <a:cubicBezTo>
                    <a:pt x="874" y="195"/>
                    <a:pt x="759" y="143"/>
                    <a:pt x="779" y="143"/>
                  </a:cubicBezTo>
                  <a:cubicBezTo>
                    <a:pt x="785" y="143"/>
                    <a:pt x="804" y="148"/>
                    <a:pt x="842" y="160"/>
                  </a:cubicBezTo>
                  <a:lnTo>
                    <a:pt x="850" y="165"/>
                  </a:lnTo>
                  <a:cubicBezTo>
                    <a:pt x="860" y="168"/>
                    <a:pt x="866" y="170"/>
                    <a:pt x="868" y="170"/>
                  </a:cubicBezTo>
                  <a:cubicBezTo>
                    <a:pt x="882" y="170"/>
                    <a:pt x="711" y="100"/>
                    <a:pt x="722" y="100"/>
                  </a:cubicBezTo>
                  <a:cubicBezTo>
                    <a:pt x="724" y="100"/>
                    <a:pt x="732" y="102"/>
                    <a:pt x="746" y="107"/>
                  </a:cubicBezTo>
                  <a:lnTo>
                    <a:pt x="701" y="88"/>
                  </a:lnTo>
                  <a:cubicBezTo>
                    <a:pt x="700" y="87"/>
                    <a:pt x="700" y="86"/>
                    <a:pt x="701" y="86"/>
                  </a:cubicBezTo>
                  <a:cubicBezTo>
                    <a:pt x="709" y="86"/>
                    <a:pt x="757" y="107"/>
                    <a:pt x="773" y="109"/>
                  </a:cubicBezTo>
                  <a:cubicBezTo>
                    <a:pt x="768" y="105"/>
                    <a:pt x="704" y="82"/>
                    <a:pt x="712" y="82"/>
                  </a:cubicBezTo>
                  <a:cubicBezTo>
                    <a:pt x="713" y="82"/>
                    <a:pt x="715" y="82"/>
                    <a:pt x="717" y="83"/>
                  </a:cubicBezTo>
                  <a:cubicBezTo>
                    <a:pt x="772" y="103"/>
                    <a:pt x="793" y="109"/>
                    <a:pt x="799" y="109"/>
                  </a:cubicBezTo>
                  <a:cubicBezTo>
                    <a:pt x="808" y="109"/>
                    <a:pt x="789" y="97"/>
                    <a:pt x="798" y="97"/>
                  </a:cubicBezTo>
                  <a:cubicBezTo>
                    <a:pt x="805" y="97"/>
                    <a:pt x="829" y="104"/>
                    <a:pt x="895" y="128"/>
                  </a:cubicBezTo>
                  <a:cubicBezTo>
                    <a:pt x="895" y="133"/>
                    <a:pt x="980" y="155"/>
                    <a:pt x="1023" y="179"/>
                  </a:cubicBezTo>
                  <a:cubicBezTo>
                    <a:pt x="1026" y="180"/>
                    <a:pt x="1029" y="181"/>
                    <a:pt x="1031" y="181"/>
                  </a:cubicBezTo>
                  <a:cubicBezTo>
                    <a:pt x="1040" y="181"/>
                    <a:pt x="1023" y="165"/>
                    <a:pt x="948" y="136"/>
                  </a:cubicBezTo>
                  <a:cubicBezTo>
                    <a:pt x="853" y="99"/>
                    <a:pt x="770" y="64"/>
                    <a:pt x="693" y="43"/>
                  </a:cubicBezTo>
                  <a:lnTo>
                    <a:pt x="693" y="43"/>
                  </a:lnTo>
                  <a:lnTo>
                    <a:pt x="762" y="70"/>
                  </a:lnTo>
                  <a:cubicBezTo>
                    <a:pt x="693" y="46"/>
                    <a:pt x="728" y="59"/>
                    <a:pt x="675" y="40"/>
                  </a:cubicBezTo>
                  <a:cubicBezTo>
                    <a:pt x="674" y="41"/>
                    <a:pt x="673" y="41"/>
                    <a:pt x="671" y="41"/>
                  </a:cubicBezTo>
                  <a:cubicBezTo>
                    <a:pt x="649" y="41"/>
                    <a:pt x="566" y="11"/>
                    <a:pt x="521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3596700" y="308060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6" y="0"/>
                  </a:moveTo>
                  <a:cubicBezTo>
                    <a:pt x="3" y="0"/>
                    <a:pt x="0" y="0"/>
                    <a:pt x="6" y="3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3607000" y="3028525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3" y="1"/>
                    <a:pt x="5" y="1"/>
                    <a:pt x="8" y="1"/>
                  </a:cubicBezTo>
                  <a:lnTo>
                    <a:pt x="8" y="1"/>
                  </a:lnTo>
                  <a:cubicBezTo>
                    <a:pt x="5" y="1"/>
                    <a:pt x="4" y="0"/>
                    <a:pt x="3" y="0"/>
                  </a:cubicBezTo>
                  <a:close/>
                  <a:moveTo>
                    <a:pt x="8" y="1"/>
                  </a:moveTo>
                  <a:cubicBezTo>
                    <a:pt x="9" y="2"/>
                    <a:pt x="11" y="3"/>
                    <a:pt x="13" y="4"/>
                  </a:cubicBezTo>
                  <a:cubicBezTo>
                    <a:pt x="11" y="2"/>
                    <a:pt x="9" y="2"/>
                    <a:pt x="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3633675" y="3079875"/>
              <a:ext cx="1350" cy="550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1" y="0"/>
                  </a:moveTo>
                  <a:lnTo>
                    <a:pt x="33" y="16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3630700" y="3078475"/>
              <a:ext cx="4475" cy="1800"/>
            </a:xfrm>
            <a:custGeom>
              <a:avLst/>
              <a:gdLst/>
              <a:ahLst/>
              <a:cxnLst/>
              <a:rect l="l" t="t" r="r" b="b"/>
              <a:pathLst>
                <a:path w="179" h="72" extrusionOk="0">
                  <a:moveTo>
                    <a:pt x="0" y="0"/>
                  </a:moveTo>
                  <a:lnTo>
                    <a:pt x="152" y="67"/>
                  </a:lnTo>
                  <a:cubicBezTo>
                    <a:pt x="163" y="70"/>
                    <a:pt x="169" y="72"/>
                    <a:pt x="170" y="72"/>
                  </a:cubicBezTo>
                  <a:cubicBezTo>
                    <a:pt x="179" y="72"/>
                    <a:pt x="40" y="17"/>
                    <a:pt x="27" y="11"/>
                  </a:cubicBezTo>
                  <a:lnTo>
                    <a:pt x="27" y="11"/>
                  </a:lnTo>
                  <a:cubicBezTo>
                    <a:pt x="30" y="12"/>
                    <a:pt x="32" y="13"/>
                    <a:pt x="35" y="14"/>
                  </a:cubicBezTo>
                  <a:cubicBezTo>
                    <a:pt x="29" y="12"/>
                    <a:pt x="27" y="11"/>
                    <a:pt x="26" y="11"/>
                  </a:cubicBezTo>
                  <a:lnTo>
                    <a:pt x="26" y="11"/>
                  </a:lnTo>
                  <a:cubicBezTo>
                    <a:pt x="26" y="11"/>
                    <a:pt x="26" y="11"/>
                    <a:pt x="27" y="11"/>
                  </a:cubicBezTo>
                  <a:lnTo>
                    <a:pt x="27" y="11"/>
                  </a:lnTo>
                  <a:cubicBezTo>
                    <a:pt x="18" y="8"/>
                    <a:pt x="6" y="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3630500" y="3078200"/>
              <a:ext cx="1825" cy="775"/>
            </a:xfrm>
            <a:custGeom>
              <a:avLst/>
              <a:gdLst/>
              <a:ahLst/>
              <a:cxnLst/>
              <a:rect l="l" t="t" r="r" b="b"/>
              <a:pathLst>
                <a:path w="73" h="31" extrusionOk="0">
                  <a:moveTo>
                    <a:pt x="0" y="1"/>
                  </a:moveTo>
                  <a:cubicBezTo>
                    <a:pt x="6" y="3"/>
                    <a:pt x="14" y="7"/>
                    <a:pt x="23" y="10"/>
                  </a:cubicBezTo>
                  <a:lnTo>
                    <a:pt x="23" y="10"/>
                  </a:lnTo>
                  <a:cubicBezTo>
                    <a:pt x="22" y="9"/>
                    <a:pt x="17" y="7"/>
                    <a:pt x="0" y="1"/>
                  </a:cubicBezTo>
                  <a:close/>
                  <a:moveTo>
                    <a:pt x="23" y="10"/>
                  </a:moveTo>
                  <a:cubicBezTo>
                    <a:pt x="25" y="12"/>
                    <a:pt x="6" y="7"/>
                    <a:pt x="61" y="27"/>
                  </a:cubicBezTo>
                  <a:cubicBezTo>
                    <a:pt x="68" y="30"/>
                    <a:pt x="71" y="31"/>
                    <a:pt x="72" y="31"/>
                  </a:cubicBezTo>
                  <a:cubicBezTo>
                    <a:pt x="73" y="31"/>
                    <a:pt x="46" y="20"/>
                    <a:pt x="23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3633350" y="3072625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" y="1"/>
                    <a:pt x="3" y="3"/>
                  </a:cubicBezTo>
                  <a:cubicBezTo>
                    <a:pt x="6" y="3"/>
                    <a:pt x="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3625650" y="3037825"/>
              <a:ext cx="19800" cy="41500"/>
            </a:xfrm>
            <a:custGeom>
              <a:avLst/>
              <a:gdLst/>
              <a:ahLst/>
              <a:cxnLst/>
              <a:rect l="l" t="t" r="r" b="b"/>
              <a:pathLst>
                <a:path w="792" h="1660" extrusionOk="0">
                  <a:moveTo>
                    <a:pt x="269" y="1"/>
                  </a:moveTo>
                  <a:cubicBezTo>
                    <a:pt x="271" y="1"/>
                    <a:pt x="273" y="2"/>
                    <a:pt x="276" y="2"/>
                  </a:cubicBezTo>
                  <a:lnTo>
                    <a:pt x="276" y="2"/>
                  </a:lnTo>
                  <a:cubicBezTo>
                    <a:pt x="273" y="1"/>
                    <a:pt x="271" y="1"/>
                    <a:pt x="269" y="1"/>
                  </a:cubicBezTo>
                  <a:close/>
                  <a:moveTo>
                    <a:pt x="53" y="351"/>
                  </a:moveTo>
                  <a:lnTo>
                    <a:pt x="61" y="357"/>
                  </a:lnTo>
                  <a:cubicBezTo>
                    <a:pt x="63" y="357"/>
                    <a:pt x="64" y="357"/>
                    <a:pt x="66" y="357"/>
                  </a:cubicBezTo>
                  <a:lnTo>
                    <a:pt x="66" y="357"/>
                  </a:lnTo>
                  <a:cubicBezTo>
                    <a:pt x="61" y="355"/>
                    <a:pt x="57" y="353"/>
                    <a:pt x="53" y="351"/>
                  </a:cubicBezTo>
                  <a:close/>
                  <a:moveTo>
                    <a:pt x="100" y="423"/>
                  </a:moveTo>
                  <a:cubicBezTo>
                    <a:pt x="99" y="423"/>
                    <a:pt x="99" y="423"/>
                    <a:pt x="100" y="424"/>
                  </a:cubicBezTo>
                  <a:lnTo>
                    <a:pt x="100" y="424"/>
                  </a:lnTo>
                  <a:cubicBezTo>
                    <a:pt x="101" y="424"/>
                    <a:pt x="101" y="423"/>
                    <a:pt x="101" y="423"/>
                  </a:cubicBezTo>
                  <a:cubicBezTo>
                    <a:pt x="101" y="423"/>
                    <a:pt x="100" y="423"/>
                    <a:pt x="100" y="423"/>
                  </a:cubicBezTo>
                  <a:close/>
                  <a:moveTo>
                    <a:pt x="91" y="1382"/>
                  </a:moveTo>
                  <a:lnTo>
                    <a:pt x="91" y="1382"/>
                  </a:lnTo>
                  <a:cubicBezTo>
                    <a:pt x="92" y="1383"/>
                    <a:pt x="94" y="1383"/>
                    <a:pt x="96" y="1384"/>
                  </a:cubicBezTo>
                  <a:lnTo>
                    <a:pt x="96" y="1384"/>
                  </a:lnTo>
                  <a:cubicBezTo>
                    <a:pt x="94" y="1383"/>
                    <a:pt x="92" y="1383"/>
                    <a:pt x="91" y="1382"/>
                  </a:cubicBezTo>
                  <a:close/>
                  <a:moveTo>
                    <a:pt x="240" y="0"/>
                  </a:moveTo>
                  <a:cubicBezTo>
                    <a:pt x="235" y="0"/>
                    <a:pt x="321" y="36"/>
                    <a:pt x="318" y="36"/>
                  </a:cubicBezTo>
                  <a:cubicBezTo>
                    <a:pt x="317" y="36"/>
                    <a:pt x="305" y="31"/>
                    <a:pt x="274" y="19"/>
                  </a:cubicBezTo>
                  <a:lnTo>
                    <a:pt x="274" y="19"/>
                  </a:lnTo>
                  <a:cubicBezTo>
                    <a:pt x="303" y="43"/>
                    <a:pt x="298" y="57"/>
                    <a:pt x="293" y="72"/>
                  </a:cubicBezTo>
                  <a:cubicBezTo>
                    <a:pt x="344" y="93"/>
                    <a:pt x="288" y="81"/>
                    <a:pt x="380" y="115"/>
                  </a:cubicBezTo>
                  <a:lnTo>
                    <a:pt x="380" y="115"/>
                  </a:lnTo>
                  <a:cubicBezTo>
                    <a:pt x="299" y="86"/>
                    <a:pt x="260" y="78"/>
                    <a:pt x="246" y="78"/>
                  </a:cubicBezTo>
                  <a:cubicBezTo>
                    <a:pt x="241" y="78"/>
                    <a:pt x="239" y="79"/>
                    <a:pt x="239" y="80"/>
                  </a:cubicBezTo>
                  <a:cubicBezTo>
                    <a:pt x="229" y="78"/>
                    <a:pt x="218" y="72"/>
                    <a:pt x="221" y="72"/>
                  </a:cubicBezTo>
                  <a:cubicBezTo>
                    <a:pt x="192" y="63"/>
                    <a:pt x="178" y="60"/>
                    <a:pt x="175" y="60"/>
                  </a:cubicBezTo>
                  <a:cubicBezTo>
                    <a:pt x="165" y="60"/>
                    <a:pt x="245" y="92"/>
                    <a:pt x="236" y="92"/>
                  </a:cubicBezTo>
                  <a:cubicBezTo>
                    <a:pt x="232" y="92"/>
                    <a:pt x="214" y="87"/>
                    <a:pt x="170" y="72"/>
                  </a:cubicBezTo>
                  <a:lnTo>
                    <a:pt x="170" y="72"/>
                  </a:lnTo>
                  <a:cubicBezTo>
                    <a:pt x="301" y="123"/>
                    <a:pt x="125" y="70"/>
                    <a:pt x="277" y="131"/>
                  </a:cubicBezTo>
                  <a:cubicBezTo>
                    <a:pt x="247" y="120"/>
                    <a:pt x="221" y="110"/>
                    <a:pt x="197" y="102"/>
                  </a:cubicBezTo>
                  <a:cubicBezTo>
                    <a:pt x="189" y="112"/>
                    <a:pt x="138" y="110"/>
                    <a:pt x="128" y="118"/>
                  </a:cubicBezTo>
                  <a:cubicBezTo>
                    <a:pt x="239" y="171"/>
                    <a:pt x="67" y="120"/>
                    <a:pt x="223" y="187"/>
                  </a:cubicBezTo>
                  <a:cubicBezTo>
                    <a:pt x="204" y="184"/>
                    <a:pt x="177" y="178"/>
                    <a:pt x="163" y="178"/>
                  </a:cubicBezTo>
                  <a:cubicBezTo>
                    <a:pt x="150" y="178"/>
                    <a:pt x="149" y="183"/>
                    <a:pt x="178" y="200"/>
                  </a:cubicBezTo>
                  <a:lnTo>
                    <a:pt x="157" y="192"/>
                  </a:lnTo>
                  <a:lnTo>
                    <a:pt x="157" y="192"/>
                  </a:lnTo>
                  <a:cubicBezTo>
                    <a:pt x="162" y="205"/>
                    <a:pt x="168" y="221"/>
                    <a:pt x="263" y="264"/>
                  </a:cubicBezTo>
                  <a:cubicBezTo>
                    <a:pt x="112" y="211"/>
                    <a:pt x="141" y="227"/>
                    <a:pt x="91" y="213"/>
                  </a:cubicBezTo>
                  <a:lnTo>
                    <a:pt x="91" y="213"/>
                  </a:lnTo>
                  <a:cubicBezTo>
                    <a:pt x="157" y="245"/>
                    <a:pt x="133" y="250"/>
                    <a:pt x="192" y="285"/>
                  </a:cubicBezTo>
                  <a:cubicBezTo>
                    <a:pt x="176" y="279"/>
                    <a:pt x="168" y="278"/>
                    <a:pt x="166" y="278"/>
                  </a:cubicBezTo>
                  <a:cubicBezTo>
                    <a:pt x="160" y="278"/>
                    <a:pt x="171" y="284"/>
                    <a:pt x="166" y="284"/>
                  </a:cubicBezTo>
                  <a:cubicBezTo>
                    <a:pt x="162" y="284"/>
                    <a:pt x="150" y="281"/>
                    <a:pt x="117" y="269"/>
                  </a:cubicBezTo>
                  <a:lnTo>
                    <a:pt x="117" y="269"/>
                  </a:lnTo>
                  <a:cubicBezTo>
                    <a:pt x="249" y="342"/>
                    <a:pt x="243" y="367"/>
                    <a:pt x="172" y="367"/>
                  </a:cubicBezTo>
                  <a:cubicBezTo>
                    <a:pt x="145" y="367"/>
                    <a:pt x="108" y="364"/>
                    <a:pt x="66" y="357"/>
                  </a:cubicBezTo>
                  <a:lnTo>
                    <a:pt x="66" y="357"/>
                  </a:lnTo>
                  <a:cubicBezTo>
                    <a:pt x="117" y="382"/>
                    <a:pt x="211" y="421"/>
                    <a:pt x="276" y="450"/>
                  </a:cubicBezTo>
                  <a:lnTo>
                    <a:pt x="276" y="450"/>
                  </a:lnTo>
                  <a:cubicBezTo>
                    <a:pt x="275" y="450"/>
                    <a:pt x="274" y="450"/>
                    <a:pt x="274" y="450"/>
                  </a:cubicBezTo>
                  <a:lnTo>
                    <a:pt x="274" y="450"/>
                  </a:lnTo>
                  <a:cubicBezTo>
                    <a:pt x="277" y="452"/>
                    <a:pt x="276" y="453"/>
                    <a:pt x="273" y="453"/>
                  </a:cubicBezTo>
                  <a:cubicBezTo>
                    <a:pt x="262" y="453"/>
                    <a:pt x="217" y="439"/>
                    <a:pt x="206" y="439"/>
                  </a:cubicBezTo>
                  <a:cubicBezTo>
                    <a:pt x="203" y="439"/>
                    <a:pt x="202" y="439"/>
                    <a:pt x="205" y="442"/>
                  </a:cubicBezTo>
                  <a:cubicBezTo>
                    <a:pt x="194" y="439"/>
                    <a:pt x="184" y="434"/>
                    <a:pt x="173" y="428"/>
                  </a:cubicBezTo>
                  <a:lnTo>
                    <a:pt x="173" y="428"/>
                  </a:lnTo>
                  <a:cubicBezTo>
                    <a:pt x="183" y="434"/>
                    <a:pt x="184" y="436"/>
                    <a:pt x="179" y="436"/>
                  </a:cubicBezTo>
                  <a:cubicBezTo>
                    <a:pt x="171" y="436"/>
                    <a:pt x="148" y="430"/>
                    <a:pt x="142" y="430"/>
                  </a:cubicBezTo>
                  <a:cubicBezTo>
                    <a:pt x="137" y="430"/>
                    <a:pt x="140" y="433"/>
                    <a:pt x="165" y="444"/>
                  </a:cubicBezTo>
                  <a:lnTo>
                    <a:pt x="136" y="436"/>
                  </a:lnTo>
                  <a:lnTo>
                    <a:pt x="136" y="436"/>
                  </a:lnTo>
                  <a:lnTo>
                    <a:pt x="173" y="452"/>
                  </a:lnTo>
                  <a:cubicBezTo>
                    <a:pt x="145" y="444"/>
                    <a:pt x="107" y="428"/>
                    <a:pt x="100" y="424"/>
                  </a:cubicBezTo>
                  <a:lnTo>
                    <a:pt x="100" y="424"/>
                  </a:lnTo>
                  <a:cubicBezTo>
                    <a:pt x="53" y="462"/>
                    <a:pt x="205" y="575"/>
                    <a:pt x="160" y="614"/>
                  </a:cubicBezTo>
                  <a:lnTo>
                    <a:pt x="131" y="601"/>
                  </a:lnTo>
                  <a:lnTo>
                    <a:pt x="184" y="633"/>
                  </a:lnTo>
                  <a:cubicBezTo>
                    <a:pt x="165" y="625"/>
                    <a:pt x="157" y="622"/>
                    <a:pt x="152" y="620"/>
                  </a:cubicBezTo>
                  <a:cubicBezTo>
                    <a:pt x="146" y="619"/>
                    <a:pt x="141" y="618"/>
                    <a:pt x="138" y="618"/>
                  </a:cubicBezTo>
                  <a:cubicBezTo>
                    <a:pt x="107" y="618"/>
                    <a:pt x="176" y="658"/>
                    <a:pt x="160" y="665"/>
                  </a:cubicBezTo>
                  <a:cubicBezTo>
                    <a:pt x="144" y="659"/>
                    <a:pt x="112" y="644"/>
                    <a:pt x="93" y="638"/>
                  </a:cubicBezTo>
                  <a:lnTo>
                    <a:pt x="93" y="638"/>
                  </a:lnTo>
                  <a:cubicBezTo>
                    <a:pt x="117" y="651"/>
                    <a:pt x="119" y="654"/>
                    <a:pt x="112" y="654"/>
                  </a:cubicBezTo>
                  <a:cubicBezTo>
                    <a:pt x="104" y="654"/>
                    <a:pt x="84" y="649"/>
                    <a:pt x="78" y="649"/>
                  </a:cubicBezTo>
                  <a:cubicBezTo>
                    <a:pt x="72" y="649"/>
                    <a:pt x="80" y="654"/>
                    <a:pt x="131" y="675"/>
                  </a:cubicBezTo>
                  <a:lnTo>
                    <a:pt x="131" y="675"/>
                  </a:lnTo>
                  <a:cubicBezTo>
                    <a:pt x="116" y="670"/>
                    <a:pt x="99" y="664"/>
                    <a:pt x="91" y="659"/>
                  </a:cubicBezTo>
                  <a:lnTo>
                    <a:pt x="91" y="659"/>
                  </a:lnTo>
                  <a:cubicBezTo>
                    <a:pt x="144" y="707"/>
                    <a:pt x="131" y="731"/>
                    <a:pt x="91" y="744"/>
                  </a:cubicBezTo>
                  <a:cubicBezTo>
                    <a:pt x="255" y="829"/>
                    <a:pt x="91" y="795"/>
                    <a:pt x="218" y="867"/>
                  </a:cubicBezTo>
                  <a:lnTo>
                    <a:pt x="184" y="853"/>
                  </a:lnTo>
                  <a:lnTo>
                    <a:pt x="184" y="853"/>
                  </a:lnTo>
                  <a:cubicBezTo>
                    <a:pt x="295" y="928"/>
                    <a:pt x="154" y="909"/>
                    <a:pt x="168" y="946"/>
                  </a:cubicBezTo>
                  <a:cubicBezTo>
                    <a:pt x="149" y="954"/>
                    <a:pt x="186" y="976"/>
                    <a:pt x="184" y="989"/>
                  </a:cubicBezTo>
                  <a:lnTo>
                    <a:pt x="141" y="973"/>
                  </a:lnTo>
                  <a:lnTo>
                    <a:pt x="141" y="973"/>
                  </a:lnTo>
                  <a:cubicBezTo>
                    <a:pt x="202" y="1005"/>
                    <a:pt x="191" y="1010"/>
                    <a:pt x="166" y="1010"/>
                  </a:cubicBezTo>
                  <a:cubicBezTo>
                    <a:pt x="152" y="1010"/>
                    <a:pt x="133" y="1009"/>
                    <a:pt x="119" y="1009"/>
                  </a:cubicBezTo>
                  <a:cubicBezTo>
                    <a:pt x="92" y="1009"/>
                    <a:pt x="82" y="1015"/>
                    <a:pt x="152" y="1050"/>
                  </a:cubicBezTo>
                  <a:lnTo>
                    <a:pt x="93" y="1026"/>
                  </a:lnTo>
                  <a:lnTo>
                    <a:pt x="93" y="1026"/>
                  </a:lnTo>
                  <a:cubicBezTo>
                    <a:pt x="181" y="1063"/>
                    <a:pt x="56" y="1029"/>
                    <a:pt x="210" y="1084"/>
                  </a:cubicBezTo>
                  <a:lnTo>
                    <a:pt x="162" y="1071"/>
                  </a:lnTo>
                  <a:lnTo>
                    <a:pt x="162" y="1071"/>
                  </a:lnTo>
                  <a:cubicBezTo>
                    <a:pt x="233" y="1103"/>
                    <a:pt x="240" y="1111"/>
                    <a:pt x="227" y="1111"/>
                  </a:cubicBezTo>
                  <a:cubicBezTo>
                    <a:pt x="213" y="1111"/>
                    <a:pt x="176" y="1103"/>
                    <a:pt x="161" y="1103"/>
                  </a:cubicBezTo>
                  <a:cubicBezTo>
                    <a:pt x="149" y="1103"/>
                    <a:pt x="150" y="1108"/>
                    <a:pt x="186" y="1127"/>
                  </a:cubicBezTo>
                  <a:lnTo>
                    <a:pt x="149" y="1114"/>
                  </a:lnTo>
                  <a:lnTo>
                    <a:pt x="149" y="1114"/>
                  </a:lnTo>
                  <a:cubicBezTo>
                    <a:pt x="169" y="1126"/>
                    <a:pt x="186" y="1136"/>
                    <a:pt x="179" y="1136"/>
                  </a:cubicBezTo>
                  <a:cubicBezTo>
                    <a:pt x="176" y="1136"/>
                    <a:pt x="171" y="1135"/>
                    <a:pt x="162" y="1132"/>
                  </a:cubicBezTo>
                  <a:cubicBezTo>
                    <a:pt x="157" y="1130"/>
                    <a:pt x="146" y="1127"/>
                    <a:pt x="136" y="1122"/>
                  </a:cubicBezTo>
                  <a:cubicBezTo>
                    <a:pt x="106" y="1114"/>
                    <a:pt x="88" y="1110"/>
                    <a:pt x="79" y="1110"/>
                  </a:cubicBezTo>
                  <a:cubicBezTo>
                    <a:pt x="42" y="1110"/>
                    <a:pt x="136" y="1161"/>
                    <a:pt x="128" y="1172"/>
                  </a:cubicBezTo>
                  <a:lnTo>
                    <a:pt x="61" y="1146"/>
                  </a:lnTo>
                  <a:lnTo>
                    <a:pt x="61" y="1146"/>
                  </a:lnTo>
                  <a:cubicBezTo>
                    <a:pt x="138" y="1183"/>
                    <a:pt x="59" y="1169"/>
                    <a:pt x="91" y="1191"/>
                  </a:cubicBezTo>
                  <a:lnTo>
                    <a:pt x="59" y="1180"/>
                  </a:lnTo>
                  <a:lnTo>
                    <a:pt x="101" y="1201"/>
                  </a:lnTo>
                  <a:lnTo>
                    <a:pt x="101" y="1201"/>
                  </a:lnTo>
                  <a:lnTo>
                    <a:pt x="38" y="1177"/>
                  </a:lnTo>
                  <a:lnTo>
                    <a:pt x="38" y="1177"/>
                  </a:lnTo>
                  <a:cubicBezTo>
                    <a:pt x="30" y="1188"/>
                    <a:pt x="80" y="1220"/>
                    <a:pt x="83" y="1236"/>
                  </a:cubicBezTo>
                  <a:lnTo>
                    <a:pt x="24" y="1215"/>
                  </a:lnTo>
                  <a:lnTo>
                    <a:pt x="24" y="1215"/>
                  </a:lnTo>
                  <a:cubicBezTo>
                    <a:pt x="125" y="1265"/>
                    <a:pt x="14" y="1238"/>
                    <a:pt x="53" y="1268"/>
                  </a:cubicBezTo>
                  <a:lnTo>
                    <a:pt x="35" y="1257"/>
                  </a:lnTo>
                  <a:lnTo>
                    <a:pt x="35" y="1257"/>
                  </a:lnTo>
                  <a:cubicBezTo>
                    <a:pt x="0" y="1281"/>
                    <a:pt x="85" y="1347"/>
                    <a:pt x="120" y="1393"/>
                  </a:cubicBezTo>
                  <a:cubicBezTo>
                    <a:pt x="114" y="1390"/>
                    <a:pt x="103" y="1387"/>
                    <a:pt x="96" y="1384"/>
                  </a:cubicBezTo>
                  <a:lnTo>
                    <a:pt x="96" y="1384"/>
                  </a:lnTo>
                  <a:cubicBezTo>
                    <a:pt x="115" y="1392"/>
                    <a:pt x="146" y="1406"/>
                    <a:pt x="141" y="1406"/>
                  </a:cubicBezTo>
                  <a:cubicBezTo>
                    <a:pt x="128" y="1401"/>
                    <a:pt x="115" y="1395"/>
                    <a:pt x="107" y="1393"/>
                  </a:cubicBezTo>
                  <a:cubicBezTo>
                    <a:pt x="89" y="1387"/>
                    <a:pt x="80" y="1385"/>
                    <a:pt x="76" y="1385"/>
                  </a:cubicBezTo>
                  <a:cubicBezTo>
                    <a:pt x="59" y="1385"/>
                    <a:pt x="119" y="1416"/>
                    <a:pt x="106" y="1416"/>
                  </a:cubicBezTo>
                  <a:cubicBezTo>
                    <a:pt x="103" y="1416"/>
                    <a:pt x="97" y="1415"/>
                    <a:pt x="85" y="1411"/>
                  </a:cubicBezTo>
                  <a:lnTo>
                    <a:pt x="85" y="1411"/>
                  </a:lnTo>
                  <a:cubicBezTo>
                    <a:pt x="96" y="1416"/>
                    <a:pt x="136" y="1432"/>
                    <a:pt x="165" y="1443"/>
                  </a:cubicBezTo>
                  <a:cubicBezTo>
                    <a:pt x="181" y="1478"/>
                    <a:pt x="192" y="1509"/>
                    <a:pt x="258" y="1563"/>
                  </a:cubicBezTo>
                  <a:cubicBezTo>
                    <a:pt x="242" y="1557"/>
                    <a:pt x="218" y="1549"/>
                    <a:pt x="184" y="1536"/>
                  </a:cubicBezTo>
                  <a:lnTo>
                    <a:pt x="184" y="1536"/>
                  </a:lnTo>
                  <a:cubicBezTo>
                    <a:pt x="332" y="1616"/>
                    <a:pt x="261" y="1613"/>
                    <a:pt x="229" y="1626"/>
                  </a:cubicBezTo>
                  <a:cubicBezTo>
                    <a:pt x="269" y="1642"/>
                    <a:pt x="274" y="1640"/>
                    <a:pt x="314" y="1658"/>
                  </a:cubicBezTo>
                  <a:cubicBezTo>
                    <a:pt x="319" y="1659"/>
                    <a:pt x="323" y="1660"/>
                    <a:pt x="324" y="1660"/>
                  </a:cubicBezTo>
                  <a:cubicBezTo>
                    <a:pt x="340" y="1660"/>
                    <a:pt x="260" y="1625"/>
                    <a:pt x="275" y="1625"/>
                  </a:cubicBezTo>
                  <a:cubicBezTo>
                    <a:pt x="278" y="1625"/>
                    <a:pt x="284" y="1626"/>
                    <a:pt x="295" y="1629"/>
                  </a:cubicBezTo>
                  <a:lnTo>
                    <a:pt x="335" y="1645"/>
                  </a:lnTo>
                  <a:cubicBezTo>
                    <a:pt x="337" y="1645"/>
                    <a:pt x="338" y="1645"/>
                    <a:pt x="338" y="1645"/>
                  </a:cubicBezTo>
                  <a:cubicBezTo>
                    <a:pt x="346" y="1645"/>
                    <a:pt x="268" y="1618"/>
                    <a:pt x="276" y="1618"/>
                  </a:cubicBezTo>
                  <a:cubicBezTo>
                    <a:pt x="277" y="1618"/>
                    <a:pt x="280" y="1619"/>
                    <a:pt x="287" y="1621"/>
                  </a:cubicBezTo>
                  <a:cubicBezTo>
                    <a:pt x="322" y="1632"/>
                    <a:pt x="338" y="1640"/>
                    <a:pt x="343" y="1640"/>
                  </a:cubicBezTo>
                  <a:cubicBezTo>
                    <a:pt x="330" y="1624"/>
                    <a:pt x="370" y="1629"/>
                    <a:pt x="277" y="1584"/>
                  </a:cubicBezTo>
                  <a:lnTo>
                    <a:pt x="277" y="1584"/>
                  </a:lnTo>
                  <a:cubicBezTo>
                    <a:pt x="302" y="1593"/>
                    <a:pt x="313" y="1595"/>
                    <a:pt x="318" y="1595"/>
                  </a:cubicBezTo>
                  <a:cubicBezTo>
                    <a:pt x="324" y="1595"/>
                    <a:pt x="320" y="1591"/>
                    <a:pt x="326" y="1591"/>
                  </a:cubicBezTo>
                  <a:cubicBezTo>
                    <a:pt x="330" y="1591"/>
                    <a:pt x="341" y="1593"/>
                    <a:pt x="367" y="1602"/>
                  </a:cubicBezTo>
                  <a:cubicBezTo>
                    <a:pt x="332" y="1586"/>
                    <a:pt x="343" y="1586"/>
                    <a:pt x="287" y="1565"/>
                  </a:cubicBezTo>
                  <a:cubicBezTo>
                    <a:pt x="346" y="1547"/>
                    <a:pt x="274" y="1480"/>
                    <a:pt x="293" y="1448"/>
                  </a:cubicBezTo>
                  <a:cubicBezTo>
                    <a:pt x="133" y="1369"/>
                    <a:pt x="340" y="1424"/>
                    <a:pt x="290" y="1385"/>
                  </a:cubicBezTo>
                  <a:lnTo>
                    <a:pt x="290" y="1385"/>
                  </a:lnTo>
                  <a:cubicBezTo>
                    <a:pt x="298" y="1387"/>
                    <a:pt x="303" y="1390"/>
                    <a:pt x="308" y="1393"/>
                  </a:cubicBezTo>
                  <a:cubicBezTo>
                    <a:pt x="269" y="1369"/>
                    <a:pt x="253" y="1353"/>
                    <a:pt x="277" y="1353"/>
                  </a:cubicBezTo>
                  <a:lnTo>
                    <a:pt x="208" y="1321"/>
                  </a:lnTo>
                  <a:lnTo>
                    <a:pt x="208" y="1321"/>
                  </a:lnTo>
                  <a:cubicBezTo>
                    <a:pt x="215" y="1321"/>
                    <a:pt x="221" y="1321"/>
                    <a:pt x="228" y="1321"/>
                  </a:cubicBezTo>
                  <a:cubicBezTo>
                    <a:pt x="363" y="1321"/>
                    <a:pt x="291" y="1243"/>
                    <a:pt x="364" y="1223"/>
                  </a:cubicBezTo>
                  <a:cubicBezTo>
                    <a:pt x="425" y="1185"/>
                    <a:pt x="561" y="1185"/>
                    <a:pt x="362" y="1050"/>
                  </a:cubicBezTo>
                  <a:lnTo>
                    <a:pt x="362" y="1050"/>
                  </a:lnTo>
                  <a:cubicBezTo>
                    <a:pt x="378" y="1058"/>
                    <a:pt x="385" y="1061"/>
                    <a:pt x="393" y="1063"/>
                  </a:cubicBezTo>
                  <a:cubicBezTo>
                    <a:pt x="364" y="1037"/>
                    <a:pt x="431" y="1045"/>
                    <a:pt x="401" y="1018"/>
                  </a:cubicBezTo>
                  <a:lnTo>
                    <a:pt x="401" y="1018"/>
                  </a:lnTo>
                  <a:lnTo>
                    <a:pt x="417" y="1026"/>
                  </a:lnTo>
                  <a:cubicBezTo>
                    <a:pt x="293" y="938"/>
                    <a:pt x="463" y="960"/>
                    <a:pt x="327" y="872"/>
                  </a:cubicBezTo>
                  <a:cubicBezTo>
                    <a:pt x="356" y="837"/>
                    <a:pt x="359" y="787"/>
                    <a:pt x="332" y="729"/>
                  </a:cubicBezTo>
                  <a:lnTo>
                    <a:pt x="332" y="729"/>
                  </a:lnTo>
                  <a:lnTo>
                    <a:pt x="364" y="739"/>
                  </a:lnTo>
                  <a:cubicBezTo>
                    <a:pt x="308" y="681"/>
                    <a:pt x="494" y="713"/>
                    <a:pt x="455" y="659"/>
                  </a:cubicBezTo>
                  <a:cubicBezTo>
                    <a:pt x="544" y="652"/>
                    <a:pt x="297" y="519"/>
                    <a:pt x="404" y="519"/>
                  </a:cubicBezTo>
                  <a:cubicBezTo>
                    <a:pt x="405" y="519"/>
                    <a:pt x="406" y="519"/>
                    <a:pt x="407" y="519"/>
                  </a:cubicBezTo>
                  <a:cubicBezTo>
                    <a:pt x="426" y="523"/>
                    <a:pt x="439" y="525"/>
                    <a:pt x="446" y="525"/>
                  </a:cubicBezTo>
                  <a:cubicBezTo>
                    <a:pt x="499" y="525"/>
                    <a:pt x="322" y="434"/>
                    <a:pt x="375" y="434"/>
                  </a:cubicBezTo>
                  <a:cubicBezTo>
                    <a:pt x="383" y="434"/>
                    <a:pt x="396" y="437"/>
                    <a:pt x="417" y="442"/>
                  </a:cubicBezTo>
                  <a:cubicBezTo>
                    <a:pt x="468" y="452"/>
                    <a:pt x="503" y="456"/>
                    <a:pt x="527" y="456"/>
                  </a:cubicBezTo>
                  <a:cubicBezTo>
                    <a:pt x="630" y="456"/>
                    <a:pt x="511" y="373"/>
                    <a:pt x="401" y="293"/>
                  </a:cubicBezTo>
                  <a:cubicBezTo>
                    <a:pt x="496" y="288"/>
                    <a:pt x="335" y="189"/>
                    <a:pt x="436" y="189"/>
                  </a:cubicBezTo>
                  <a:cubicBezTo>
                    <a:pt x="449" y="189"/>
                    <a:pt x="467" y="191"/>
                    <a:pt x="489" y="195"/>
                  </a:cubicBezTo>
                  <a:cubicBezTo>
                    <a:pt x="455" y="175"/>
                    <a:pt x="457" y="169"/>
                    <a:pt x="474" y="169"/>
                  </a:cubicBezTo>
                  <a:cubicBezTo>
                    <a:pt x="505" y="169"/>
                    <a:pt x="581" y="187"/>
                    <a:pt x="611" y="187"/>
                  </a:cubicBezTo>
                  <a:cubicBezTo>
                    <a:pt x="622" y="187"/>
                    <a:pt x="627" y="184"/>
                    <a:pt x="622" y="179"/>
                  </a:cubicBezTo>
                  <a:lnTo>
                    <a:pt x="579" y="163"/>
                  </a:lnTo>
                  <a:lnTo>
                    <a:pt x="579" y="163"/>
                  </a:lnTo>
                  <a:cubicBezTo>
                    <a:pt x="598" y="169"/>
                    <a:pt x="608" y="171"/>
                    <a:pt x="611" y="171"/>
                  </a:cubicBezTo>
                  <a:cubicBezTo>
                    <a:pt x="625" y="171"/>
                    <a:pt x="524" y="128"/>
                    <a:pt x="536" y="128"/>
                  </a:cubicBezTo>
                  <a:cubicBezTo>
                    <a:pt x="540" y="128"/>
                    <a:pt x="557" y="133"/>
                    <a:pt x="598" y="147"/>
                  </a:cubicBezTo>
                  <a:lnTo>
                    <a:pt x="606" y="152"/>
                  </a:lnTo>
                  <a:cubicBezTo>
                    <a:pt x="617" y="156"/>
                    <a:pt x="623" y="157"/>
                    <a:pt x="624" y="157"/>
                  </a:cubicBezTo>
                  <a:cubicBezTo>
                    <a:pt x="634" y="157"/>
                    <a:pt x="471" y="91"/>
                    <a:pt x="478" y="91"/>
                  </a:cubicBezTo>
                  <a:lnTo>
                    <a:pt x="478" y="91"/>
                  </a:lnTo>
                  <a:cubicBezTo>
                    <a:pt x="479" y="91"/>
                    <a:pt x="487" y="93"/>
                    <a:pt x="502" y="99"/>
                  </a:cubicBezTo>
                  <a:lnTo>
                    <a:pt x="457" y="80"/>
                  </a:lnTo>
                  <a:cubicBezTo>
                    <a:pt x="456" y="80"/>
                    <a:pt x="455" y="79"/>
                    <a:pt x="456" y="79"/>
                  </a:cubicBezTo>
                  <a:lnTo>
                    <a:pt x="456" y="79"/>
                  </a:lnTo>
                  <a:cubicBezTo>
                    <a:pt x="459" y="79"/>
                    <a:pt x="510" y="102"/>
                    <a:pt x="529" y="104"/>
                  </a:cubicBezTo>
                  <a:cubicBezTo>
                    <a:pt x="524" y="102"/>
                    <a:pt x="462" y="79"/>
                    <a:pt x="467" y="79"/>
                  </a:cubicBezTo>
                  <a:lnTo>
                    <a:pt x="467" y="79"/>
                  </a:lnTo>
                  <a:cubicBezTo>
                    <a:pt x="468" y="79"/>
                    <a:pt x="470" y="80"/>
                    <a:pt x="473" y="80"/>
                  </a:cubicBezTo>
                  <a:cubicBezTo>
                    <a:pt x="531" y="102"/>
                    <a:pt x="550" y="107"/>
                    <a:pt x="554" y="107"/>
                  </a:cubicBezTo>
                  <a:cubicBezTo>
                    <a:pt x="560" y="107"/>
                    <a:pt x="545" y="100"/>
                    <a:pt x="550" y="100"/>
                  </a:cubicBezTo>
                  <a:cubicBezTo>
                    <a:pt x="555" y="100"/>
                    <a:pt x="577" y="107"/>
                    <a:pt x="648" y="134"/>
                  </a:cubicBezTo>
                  <a:cubicBezTo>
                    <a:pt x="646" y="136"/>
                    <a:pt x="731" y="160"/>
                    <a:pt x="773" y="181"/>
                  </a:cubicBezTo>
                  <a:cubicBezTo>
                    <a:pt x="778" y="183"/>
                    <a:pt x="781" y="184"/>
                    <a:pt x="783" y="184"/>
                  </a:cubicBezTo>
                  <a:cubicBezTo>
                    <a:pt x="791" y="184"/>
                    <a:pt x="772" y="170"/>
                    <a:pt x="699" y="144"/>
                  </a:cubicBezTo>
                  <a:cubicBezTo>
                    <a:pt x="603" y="107"/>
                    <a:pt x="521" y="72"/>
                    <a:pt x="444" y="49"/>
                  </a:cubicBezTo>
                  <a:lnTo>
                    <a:pt x="444" y="49"/>
                  </a:lnTo>
                  <a:lnTo>
                    <a:pt x="513" y="78"/>
                  </a:lnTo>
                  <a:cubicBezTo>
                    <a:pt x="444" y="51"/>
                    <a:pt x="478" y="65"/>
                    <a:pt x="425" y="46"/>
                  </a:cubicBezTo>
                  <a:cubicBezTo>
                    <a:pt x="425" y="46"/>
                    <a:pt x="425" y="46"/>
                    <a:pt x="424" y="46"/>
                  </a:cubicBezTo>
                  <a:cubicBezTo>
                    <a:pt x="409" y="46"/>
                    <a:pt x="322" y="14"/>
                    <a:pt x="276" y="2"/>
                  </a:cubicBezTo>
                  <a:lnTo>
                    <a:pt x="276" y="2"/>
                  </a:lnTo>
                  <a:cubicBezTo>
                    <a:pt x="276" y="3"/>
                    <a:pt x="276" y="3"/>
                    <a:pt x="277" y="3"/>
                  </a:cubicBezTo>
                  <a:cubicBezTo>
                    <a:pt x="318" y="21"/>
                    <a:pt x="326" y="25"/>
                    <a:pt x="322" y="25"/>
                  </a:cubicBezTo>
                  <a:cubicBezTo>
                    <a:pt x="318" y="25"/>
                    <a:pt x="302" y="21"/>
                    <a:pt x="295" y="19"/>
                  </a:cubicBezTo>
                  <a:lnTo>
                    <a:pt x="258" y="6"/>
                  </a:lnTo>
                  <a:cubicBezTo>
                    <a:pt x="247" y="2"/>
                    <a:pt x="241" y="0"/>
                    <a:pt x="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3628250" y="307257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3" y="3"/>
                  </a:cubicBezTo>
                  <a:lnTo>
                    <a:pt x="5" y="3"/>
                  </a:lnTo>
                  <a:cubicBezTo>
                    <a:pt x="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3632025" y="3037700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0" y="0"/>
                  </a:moveTo>
                  <a:cubicBezTo>
                    <a:pt x="6" y="3"/>
                    <a:pt x="8" y="3"/>
                    <a:pt x="14" y="3"/>
                  </a:cubicBez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3658650" y="3089225"/>
              <a:ext cx="1350" cy="62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0" y="1"/>
                  </a:moveTo>
                  <a:lnTo>
                    <a:pt x="35" y="1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3655650" y="3087900"/>
              <a:ext cx="4425" cy="1775"/>
            </a:xfrm>
            <a:custGeom>
              <a:avLst/>
              <a:gdLst/>
              <a:ahLst/>
              <a:cxnLst/>
              <a:rect l="l" t="t" r="r" b="b"/>
              <a:pathLst>
                <a:path w="177" h="71" extrusionOk="0">
                  <a:moveTo>
                    <a:pt x="1" y="0"/>
                  </a:moveTo>
                  <a:lnTo>
                    <a:pt x="152" y="64"/>
                  </a:lnTo>
                  <a:cubicBezTo>
                    <a:pt x="165" y="68"/>
                    <a:pt x="170" y="70"/>
                    <a:pt x="171" y="70"/>
                  </a:cubicBezTo>
                  <a:cubicBezTo>
                    <a:pt x="176" y="70"/>
                    <a:pt x="24" y="11"/>
                    <a:pt x="27" y="11"/>
                  </a:cubicBezTo>
                  <a:lnTo>
                    <a:pt x="27" y="11"/>
                  </a:lnTo>
                  <a:cubicBezTo>
                    <a:pt x="27" y="11"/>
                    <a:pt x="30" y="12"/>
                    <a:pt x="35" y="14"/>
                  </a:cubicBezTo>
                  <a:lnTo>
                    <a:pt x="38" y="14"/>
                  </a:lnTo>
                  <a:cubicBezTo>
                    <a:pt x="27" y="8"/>
                    <a:pt x="12" y="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3655000" y="3087575"/>
              <a:ext cx="2425" cy="800"/>
            </a:xfrm>
            <a:custGeom>
              <a:avLst/>
              <a:gdLst/>
              <a:ahLst/>
              <a:cxnLst/>
              <a:rect l="l" t="t" r="r" b="b"/>
              <a:pathLst>
                <a:path w="97" h="32" extrusionOk="0">
                  <a:moveTo>
                    <a:pt x="19" y="3"/>
                  </a:moveTo>
                  <a:lnTo>
                    <a:pt x="19" y="3"/>
                  </a:lnTo>
                  <a:cubicBezTo>
                    <a:pt x="75" y="24"/>
                    <a:pt x="0" y="0"/>
                    <a:pt x="80" y="29"/>
                  </a:cubicBezTo>
                  <a:cubicBezTo>
                    <a:pt x="86" y="31"/>
                    <a:pt x="89" y="32"/>
                    <a:pt x="90" y="32"/>
                  </a:cubicBezTo>
                  <a:cubicBezTo>
                    <a:pt x="97" y="32"/>
                    <a:pt x="41" y="10"/>
                    <a:pt x="19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3658325" y="308200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" y="3"/>
                    <a:pt x="3" y="3"/>
                  </a:cubicBezTo>
                  <a:cubicBezTo>
                    <a:pt x="5" y="3"/>
                    <a:pt x="3" y="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3650625" y="3047200"/>
              <a:ext cx="19825" cy="41550"/>
            </a:xfrm>
            <a:custGeom>
              <a:avLst/>
              <a:gdLst/>
              <a:ahLst/>
              <a:cxnLst/>
              <a:rect l="l" t="t" r="r" b="b"/>
              <a:pathLst>
                <a:path w="793" h="1662" extrusionOk="0">
                  <a:moveTo>
                    <a:pt x="100" y="425"/>
                  </a:moveTo>
                  <a:cubicBezTo>
                    <a:pt x="99" y="425"/>
                    <a:pt x="100" y="425"/>
                    <a:pt x="100" y="426"/>
                  </a:cubicBezTo>
                  <a:lnTo>
                    <a:pt x="100" y="426"/>
                  </a:lnTo>
                  <a:cubicBezTo>
                    <a:pt x="101" y="425"/>
                    <a:pt x="101" y="425"/>
                    <a:pt x="101" y="425"/>
                  </a:cubicBezTo>
                  <a:cubicBezTo>
                    <a:pt x="100" y="425"/>
                    <a:pt x="100" y="425"/>
                    <a:pt x="100" y="425"/>
                  </a:cubicBezTo>
                  <a:close/>
                  <a:moveTo>
                    <a:pt x="274" y="449"/>
                  </a:moveTo>
                  <a:cubicBezTo>
                    <a:pt x="274" y="450"/>
                    <a:pt x="274" y="450"/>
                    <a:pt x="275" y="451"/>
                  </a:cubicBezTo>
                  <a:lnTo>
                    <a:pt x="275" y="451"/>
                  </a:lnTo>
                  <a:cubicBezTo>
                    <a:pt x="275" y="450"/>
                    <a:pt x="274" y="450"/>
                    <a:pt x="274" y="449"/>
                  </a:cubicBezTo>
                  <a:close/>
                  <a:moveTo>
                    <a:pt x="90" y="1381"/>
                  </a:moveTo>
                  <a:lnTo>
                    <a:pt x="90" y="1381"/>
                  </a:lnTo>
                  <a:cubicBezTo>
                    <a:pt x="93" y="1384"/>
                    <a:pt x="99" y="1387"/>
                    <a:pt x="104" y="1389"/>
                  </a:cubicBezTo>
                  <a:lnTo>
                    <a:pt x="104" y="1389"/>
                  </a:lnTo>
                  <a:cubicBezTo>
                    <a:pt x="99" y="1386"/>
                    <a:pt x="94" y="1384"/>
                    <a:pt x="90" y="1381"/>
                  </a:cubicBezTo>
                  <a:close/>
                  <a:moveTo>
                    <a:pt x="271" y="0"/>
                  </a:moveTo>
                  <a:cubicBezTo>
                    <a:pt x="271" y="0"/>
                    <a:pt x="274" y="3"/>
                    <a:pt x="279" y="3"/>
                  </a:cubicBezTo>
                  <a:cubicBezTo>
                    <a:pt x="323" y="22"/>
                    <a:pt x="328" y="26"/>
                    <a:pt x="322" y="26"/>
                  </a:cubicBezTo>
                  <a:cubicBezTo>
                    <a:pt x="316" y="26"/>
                    <a:pt x="302" y="23"/>
                    <a:pt x="298" y="22"/>
                  </a:cubicBezTo>
                  <a:lnTo>
                    <a:pt x="258" y="8"/>
                  </a:lnTo>
                  <a:cubicBezTo>
                    <a:pt x="246" y="4"/>
                    <a:pt x="241" y="3"/>
                    <a:pt x="240" y="3"/>
                  </a:cubicBezTo>
                  <a:lnTo>
                    <a:pt x="240" y="3"/>
                  </a:lnTo>
                  <a:cubicBezTo>
                    <a:pt x="236" y="3"/>
                    <a:pt x="320" y="37"/>
                    <a:pt x="319" y="37"/>
                  </a:cubicBezTo>
                  <a:cubicBezTo>
                    <a:pt x="319" y="37"/>
                    <a:pt x="307" y="32"/>
                    <a:pt x="274" y="19"/>
                  </a:cubicBezTo>
                  <a:lnTo>
                    <a:pt x="274" y="19"/>
                  </a:lnTo>
                  <a:cubicBezTo>
                    <a:pt x="305" y="45"/>
                    <a:pt x="298" y="59"/>
                    <a:pt x="295" y="72"/>
                  </a:cubicBezTo>
                  <a:cubicBezTo>
                    <a:pt x="343" y="95"/>
                    <a:pt x="290" y="84"/>
                    <a:pt x="374" y="113"/>
                  </a:cubicBezTo>
                  <a:lnTo>
                    <a:pt x="374" y="113"/>
                  </a:lnTo>
                  <a:cubicBezTo>
                    <a:pt x="298" y="87"/>
                    <a:pt x="260" y="80"/>
                    <a:pt x="247" y="80"/>
                  </a:cubicBezTo>
                  <a:cubicBezTo>
                    <a:pt x="242" y="80"/>
                    <a:pt x="240" y="81"/>
                    <a:pt x="242" y="83"/>
                  </a:cubicBezTo>
                  <a:cubicBezTo>
                    <a:pt x="231" y="78"/>
                    <a:pt x="222" y="74"/>
                    <a:pt x="222" y="74"/>
                  </a:cubicBezTo>
                  <a:lnTo>
                    <a:pt x="222" y="74"/>
                  </a:lnTo>
                  <a:cubicBezTo>
                    <a:pt x="222" y="74"/>
                    <a:pt x="222" y="74"/>
                    <a:pt x="223" y="75"/>
                  </a:cubicBezTo>
                  <a:cubicBezTo>
                    <a:pt x="193" y="65"/>
                    <a:pt x="180" y="61"/>
                    <a:pt x="177" y="61"/>
                  </a:cubicBezTo>
                  <a:cubicBezTo>
                    <a:pt x="168" y="61"/>
                    <a:pt x="244" y="92"/>
                    <a:pt x="236" y="92"/>
                  </a:cubicBezTo>
                  <a:cubicBezTo>
                    <a:pt x="232" y="92"/>
                    <a:pt x="214" y="87"/>
                    <a:pt x="170" y="72"/>
                  </a:cubicBezTo>
                  <a:lnTo>
                    <a:pt x="170" y="72"/>
                  </a:lnTo>
                  <a:cubicBezTo>
                    <a:pt x="300" y="122"/>
                    <a:pt x="125" y="69"/>
                    <a:pt x="276" y="130"/>
                  </a:cubicBezTo>
                  <a:cubicBezTo>
                    <a:pt x="247" y="120"/>
                    <a:pt x="220" y="112"/>
                    <a:pt x="197" y="101"/>
                  </a:cubicBezTo>
                  <a:cubicBezTo>
                    <a:pt x="191" y="114"/>
                    <a:pt x="138" y="109"/>
                    <a:pt x="128" y="117"/>
                  </a:cubicBezTo>
                  <a:cubicBezTo>
                    <a:pt x="239" y="170"/>
                    <a:pt x="69" y="120"/>
                    <a:pt x="223" y="189"/>
                  </a:cubicBezTo>
                  <a:cubicBezTo>
                    <a:pt x="204" y="185"/>
                    <a:pt x="176" y="179"/>
                    <a:pt x="162" y="179"/>
                  </a:cubicBezTo>
                  <a:cubicBezTo>
                    <a:pt x="149" y="179"/>
                    <a:pt x="148" y="184"/>
                    <a:pt x="178" y="199"/>
                  </a:cubicBezTo>
                  <a:lnTo>
                    <a:pt x="159" y="192"/>
                  </a:lnTo>
                  <a:lnTo>
                    <a:pt x="159" y="192"/>
                  </a:lnTo>
                  <a:cubicBezTo>
                    <a:pt x="165" y="205"/>
                    <a:pt x="167" y="221"/>
                    <a:pt x="263" y="266"/>
                  </a:cubicBezTo>
                  <a:cubicBezTo>
                    <a:pt x="112" y="213"/>
                    <a:pt x="141" y="226"/>
                    <a:pt x="90" y="213"/>
                  </a:cubicBezTo>
                  <a:lnTo>
                    <a:pt x="90" y="213"/>
                  </a:lnTo>
                  <a:cubicBezTo>
                    <a:pt x="157" y="247"/>
                    <a:pt x="133" y="253"/>
                    <a:pt x="191" y="287"/>
                  </a:cubicBezTo>
                  <a:cubicBezTo>
                    <a:pt x="174" y="281"/>
                    <a:pt x="167" y="279"/>
                    <a:pt x="165" y="279"/>
                  </a:cubicBezTo>
                  <a:cubicBezTo>
                    <a:pt x="161" y="279"/>
                    <a:pt x="170" y="285"/>
                    <a:pt x="166" y="285"/>
                  </a:cubicBezTo>
                  <a:cubicBezTo>
                    <a:pt x="163" y="285"/>
                    <a:pt x="151" y="281"/>
                    <a:pt x="117" y="269"/>
                  </a:cubicBezTo>
                  <a:lnTo>
                    <a:pt x="117" y="269"/>
                  </a:lnTo>
                  <a:cubicBezTo>
                    <a:pt x="249" y="342"/>
                    <a:pt x="246" y="367"/>
                    <a:pt x="176" y="367"/>
                  </a:cubicBezTo>
                  <a:cubicBezTo>
                    <a:pt x="147" y="367"/>
                    <a:pt x="107" y="363"/>
                    <a:pt x="61" y="356"/>
                  </a:cubicBezTo>
                  <a:lnTo>
                    <a:pt x="53" y="354"/>
                  </a:lnTo>
                  <a:lnTo>
                    <a:pt x="53" y="354"/>
                  </a:lnTo>
                  <a:cubicBezTo>
                    <a:pt x="109" y="377"/>
                    <a:pt x="228" y="428"/>
                    <a:pt x="300" y="460"/>
                  </a:cubicBezTo>
                  <a:cubicBezTo>
                    <a:pt x="292" y="458"/>
                    <a:pt x="280" y="454"/>
                    <a:pt x="275" y="451"/>
                  </a:cubicBezTo>
                  <a:lnTo>
                    <a:pt x="275" y="451"/>
                  </a:lnTo>
                  <a:cubicBezTo>
                    <a:pt x="276" y="452"/>
                    <a:pt x="275" y="452"/>
                    <a:pt x="272" y="452"/>
                  </a:cubicBezTo>
                  <a:cubicBezTo>
                    <a:pt x="260" y="452"/>
                    <a:pt x="218" y="441"/>
                    <a:pt x="206" y="441"/>
                  </a:cubicBezTo>
                  <a:cubicBezTo>
                    <a:pt x="203" y="441"/>
                    <a:pt x="202" y="441"/>
                    <a:pt x="205" y="444"/>
                  </a:cubicBezTo>
                  <a:cubicBezTo>
                    <a:pt x="194" y="439"/>
                    <a:pt x="183" y="433"/>
                    <a:pt x="173" y="431"/>
                  </a:cubicBezTo>
                  <a:lnTo>
                    <a:pt x="173" y="431"/>
                  </a:lnTo>
                  <a:cubicBezTo>
                    <a:pt x="182" y="435"/>
                    <a:pt x="183" y="437"/>
                    <a:pt x="180" y="437"/>
                  </a:cubicBezTo>
                  <a:cubicBezTo>
                    <a:pt x="173" y="437"/>
                    <a:pt x="150" y="431"/>
                    <a:pt x="142" y="431"/>
                  </a:cubicBezTo>
                  <a:cubicBezTo>
                    <a:pt x="136" y="431"/>
                    <a:pt x="139" y="434"/>
                    <a:pt x="165" y="446"/>
                  </a:cubicBezTo>
                  <a:lnTo>
                    <a:pt x="138" y="436"/>
                  </a:lnTo>
                  <a:lnTo>
                    <a:pt x="138" y="436"/>
                  </a:lnTo>
                  <a:lnTo>
                    <a:pt x="173" y="454"/>
                  </a:lnTo>
                  <a:cubicBezTo>
                    <a:pt x="146" y="443"/>
                    <a:pt x="107" y="429"/>
                    <a:pt x="100" y="426"/>
                  </a:cubicBezTo>
                  <a:lnTo>
                    <a:pt x="100" y="426"/>
                  </a:lnTo>
                  <a:cubicBezTo>
                    <a:pt x="52" y="461"/>
                    <a:pt x="204" y="577"/>
                    <a:pt x="162" y="616"/>
                  </a:cubicBezTo>
                  <a:lnTo>
                    <a:pt x="130" y="603"/>
                  </a:lnTo>
                  <a:lnTo>
                    <a:pt x="183" y="632"/>
                  </a:lnTo>
                  <a:cubicBezTo>
                    <a:pt x="167" y="627"/>
                    <a:pt x="159" y="624"/>
                    <a:pt x="151" y="619"/>
                  </a:cubicBezTo>
                  <a:cubicBezTo>
                    <a:pt x="147" y="619"/>
                    <a:pt x="143" y="618"/>
                    <a:pt x="140" y="618"/>
                  </a:cubicBezTo>
                  <a:cubicBezTo>
                    <a:pt x="103" y="618"/>
                    <a:pt x="179" y="660"/>
                    <a:pt x="159" y="667"/>
                  </a:cubicBezTo>
                  <a:cubicBezTo>
                    <a:pt x="143" y="659"/>
                    <a:pt x="112" y="646"/>
                    <a:pt x="93" y="640"/>
                  </a:cubicBezTo>
                  <a:lnTo>
                    <a:pt x="93" y="640"/>
                  </a:lnTo>
                  <a:cubicBezTo>
                    <a:pt x="116" y="652"/>
                    <a:pt x="119" y="655"/>
                    <a:pt x="113" y="655"/>
                  </a:cubicBezTo>
                  <a:cubicBezTo>
                    <a:pt x="105" y="655"/>
                    <a:pt x="85" y="650"/>
                    <a:pt x="79" y="650"/>
                  </a:cubicBezTo>
                  <a:cubicBezTo>
                    <a:pt x="72" y="650"/>
                    <a:pt x="84" y="657"/>
                    <a:pt x="157" y="686"/>
                  </a:cubicBezTo>
                  <a:cubicBezTo>
                    <a:pt x="149" y="683"/>
                    <a:pt x="106" y="667"/>
                    <a:pt x="90" y="662"/>
                  </a:cubicBezTo>
                  <a:lnTo>
                    <a:pt x="90" y="662"/>
                  </a:lnTo>
                  <a:cubicBezTo>
                    <a:pt x="143" y="709"/>
                    <a:pt x="130" y="733"/>
                    <a:pt x="90" y="747"/>
                  </a:cubicBezTo>
                  <a:cubicBezTo>
                    <a:pt x="255" y="832"/>
                    <a:pt x="90" y="794"/>
                    <a:pt x="218" y="869"/>
                  </a:cubicBezTo>
                  <a:lnTo>
                    <a:pt x="183" y="856"/>
                  </a:lnTo>
                  <a:lnTo>
                    <a:pt x="183" y="856"/>
                  </a:lnTo>
                  <a:cubicBezTo>
                    <a:pt x="295" y="927"/>
                    <a:pt x="154" y="909"/>
                    <a:pt x="167" y="948"/>
                  </a:cubicBezTo>
                  <a:cubicBezTo>
                    <a:pt x="149" y="954"/>
                    <a:pt x="186" y="978"/>
                    <a:pt x="186" y="991"/>
                  </a:cubicBezTo>
                  <a:lnTo>
                    <a:pt x="141" y="975"/>
                  </a:lnTo>
                  <a:lnTo>
                    <a:pt x="141" y="975"/>
                  </a:lnTo>
                  <a:cubicBezTo>
                    <a:pt x="199" y="1005"/>
                    <a:pt x="192" y="1010"/>
                    <a:pt x="168" y="1010"/>
                  </a:cubicBezTo>
                  <a:cubicBezTo>
                    <a:pt x="153" y="1010"/>
                    <a:pt x="132" y="1008"/>
                    <a:pt x="117" y="1008"/>
                  </a:cubicBezTo>
                  <a:cubicBezTo>
                    <a:pt x="92" y="1008"/>
                    <a:pt x="83" y="1015"/>
                    <a:pt x="151" y="1049"/>
                  </a:cubicBezTo>
                  <a:lnTo>
                    <a:pt x="93" y="1028"/>
                  </a:lnTo>
                  <a:lnTo>
                    <a:pt x="93" y="1028"/>
                  </a:lnTo>
                  <a:cubicBezTo>
                    <a:pt x="183" y="1065"/>
                    <a:pt x="56" y="1028"/>
                    <a:pt x="213" y="1084"/>
                  </a:cubicBezTo>
                  <a:lnTo>
                    <a:pt x="162" y="1071"/>
                  </a:lnTo>
                  <a:lnTo>
                    <a:pt x="162" y="1071"/>
                  </a:lnTo>
                  <a:cubicBezTo>
                    <a:pt x="233" y="1103"/>
                    <a:pt x="240" y="1111"/>
                    <a:pt x="226" y="1111"/>
                  </a:cubicBezTo>
                  <a:cubicBezTo>
                    <a:pt x="212" y="1111"/>
                    <a:pt x="178" y="1103"/>
                    <a:pt x="162" y="1103"/>
                  </a:cubicBezTo>
                  <a:cubicBezTo>
                    <a:pt x="148" y="1103"/>
                    <a:pt x="148" y="1109"/>
                    <a:pt x="186" y="1129"/>
                  </a:cubicBezTo>
                  <a:lnTo>
                    <a:pt x="149" y="1113"/>
                  </a:lnTo>
                  <a:lnTo>
                    <a:pt x="149" y="1113"/>
                  </a:lnTo>
                  <a:cubicBezTo>
                    <a:pt x="170" y="1126"/>
                    <a:pt x="188" y="1137"/>
                    <a:pt x="177" y="1137"/>
                  </a:cubicBezTo>
                  <a:cubicBezTo>
                    <a:pt x="174" y="1137"/>
                    <a:pt x="169" y="1136"/>
                    <a:pt x="162" y="1134"/>
                  </a:cubicBezTo>
                  <a:cubicBezTo>
                    <a:pt x="157" y="1132"/>
                    <a:pt x="146" y="1129"/>
                    <a:pt x="135" y="1124"/>
                  </a:cubicBezTo>
                  <a:cubicBezTo>
                    <a:pt x="105" y="1116"/>
                    <a:pt x="88" y="1112"/>
                    <a:pt x="78" y="1112"/>
                  </a:cubicBezTo>
                  <a:cubicBezTo>
                    <a:pt x="41" y="1112"/>
                    <a:pt x="136" y="1164"/>
                    <a:pt x="128" y="1174"/>
                  </a:cubicBezTo>
                  <a:lnTo>
                    <a:pt x="61" y="1145"/>
                  </a:lnTo>
                  <a:lnTo>
                    <a:pt x="61" y="1145"/>
                  </a:lnTo>
                  <a:cubicBezTo>
                    <a:pt x="138" y="1185"/>
                    <a:pt x="58" y="1169"/>
                    <a:pt x="90" y="1193"/>
                  </a:cubicBezTo>
                  <a:lnTo>
                    <a:pt x="58" y="1180"/>
                  </a:lnTo>
                  <a:lnTo>
                    <a:pt x="58" y="1180"/>
                  </a:lnTo>
                  <a:lnTo>
                    <a:pt x="104" y="1203"/>
                  </a:lnTo>
                  <a:lnTo>
                    <a:pt x="37" y="1177"/>
                  </a:lnTo>
                  <a:lnTo>
                    <a:pt x="37" y="1177"/>
                  </a:lnTo>
                  <a:cubicBezTo>
                    <a:pt x="29" y="1190"/>
                    <a:pt x="80" y="1222"/>
                    <a:pt x="82" y="1238"/>
                  </a:cubicBezTo>
                  <a:lnTo>
                    <a:pt x="24" y="1214"/>
                  </a:lnTo>
                  <a:lnTo>
                    <a:pt x="24" y="1214"/>
                  </a:lnTo>
                  <a:cubicBezTo>
                    <a:pt x="125" y="1265"/>
                    <a:pt x="13" y="1238"/>
                    <a:pt x="56" y="1267"/>
                  </a:cubicBezTo>
                  <a:lnTo>
                    <a:pt x="35" y="1259"/>
                  </a:lnTo>
                  <a:lnTo>
                    <a:pt x="35" y="1259"/>
                  </a:lnTo>
                  <a:cubicBezTo>
                    <a:pt x="0" y="1283"/>
                    <a:pt x="88" y="1347"/>
                    <a:pt x="120" y="1395"/>
                  </a:cubicBezTo>
                  <a:cubicBezTo>
                    <a:pt x="117" y="1393"/>
                    <a:pt x="111" y="1391"/>
                    <a:pt x="104" y="1389"/>
                  </a:cubicBezTo>
                  <a:lnTo>
                    <a:pt x="104" y="1389"/>
                  </a:lnTo>
                  <a:cubicBezTo>
                    <a:pt x="123" y="1398"/>
                    <a:pt x="145" y="1408"/>
                    <a:pt x="141" y="1408"/>
                  </a:cubicBezTo>
                  <a:cubicBezTo>
                    <a:pt x="128" y="1403"/>
                    <a:pt x="114" y="1395"/>
                    <a:pt x="109" y="1392"/>
                  </a:cubicBezTo>
                  <a:cubicBezTo>
                    <a:pt x="92" y="1387"/>
                    <a:pt x="82" y="1385"/>
                    <a:pt x="78" y="1385"/>
                  </a:cubicBezTo>
                  <a:cubicBezTo>
                    <a:pt x="60" y="1385"/>
                    <a:pt x="119" y="1416"/>
                    <a:pt x="106" y="1416"/>
                  </a:cubicBezTo>
                  <a:cubicBezTo>
                    <a:pt x="103" y="1416"/>
                    <a:pt x="96" y="1414"/>
                    <a:pt x="85" y="1411"/>
                  </a:cubicBezTo>
                  <a:lnTo>
                    <a:pt x="85" y="1411"/>
                  </a:lnTo>
                  <a:cubicBezTo>
                    <a:pt x="96" y="1419"/>
                    <a:pt x="135" y="1435"/>
                    <a:pt x="167" y="1442"/>
                  </a:cubicBezTo>
                  <a:cubicBezTo>
                    <a:pt x="183" y="1477"/>
                    <a:pt x="191" y="1509"/>
                    <a:pt x="258" y="1562"/>
                  </a:cubicBezTo>
                  <a:cubicBezTo>
                    <a:pt x="244" y="1559"/>
                    <a:pt x="218" y="1549"/>
                    <a:pt x="183" y="1538"/>
                  </a:cubicBezTo>
                  <a:lnTo>
                    <a:pt x="183" y="1538"/>
                  </a:lnTo>
                  <a:cubicBezTo>
                    <a:pt x="332" y="1618"/>
                    <a:pt x="263" y="1615"/>
                    <a:pt x="228" y="1626"/>
                  </a:cubicBezTo>
                  <a:cubicBezTo>
                    <a:pt x="268" y="1644"/>
                    <a:pt x="274" y="1642"/>
                    <a:pt x="316" y="1660"/>
                  </a:cubicBezTo>
                  <a:cubicBezTo>
                    <a:pt x="320" y="1661"/>
                    <a:pt x="323" y="1662"/>
                    <a:pt x="325" y="1662"/>
                  </a:cubicBezTo>
                  <a:cubicBezTo>
                    <a:pt x="343" y="1662"/>
                    <a:pt x="262" y="1627"/>
                    <a:pt x="277" y="1627"/>
                  </a:cubicBezTo>
                  <a:cubicBezTo>
                    <a:pt x="279" y="1627"/>
                    <a:pt x="286" y="1628"/>
                    <a:pt x="298" y="1631"/>
                  </a:cubicBezTo>
                  <a:lnTo>
                    <a:pt x="335" y="1647"/>
                  </a:lnTo>
                  <a:cubicBezTo>
                    <a:pt x="336" y="1647"/>
                    <a:pt x="337" y="1647"/>
                    <a:pt x="338" y="1647"/>
                  </a:cubicBezTo>
                  <a:cubicBezTo>
                    <a:pt x="348" y="1647"/>
                    <a:pt x="272" y="1620"/>
                    <a:pt x="277" y="1620"/>
                  </a:cubicBezTo>
                  <a:lnTo>
                    <a:pt x="277" y="1620"/>
                  </a:lnTo>
                  <a:cubicBezTo>
                    <a:pt x="278" y="1620"/>
                    <a:pt x="282" y="1621"/>
                    <a:pt x="290" y="1623"/>
                  </a:cubicBezTo>
                  <a:cubicBezTo>
                    <a:pt x="321" y="1634"/>
                    <a:pt x="340" y="1642"/>
                    <a:pt x="343" y="1642"/>
                  </a:cubicBezTo>
                  <a:cubicBezTo>
                    <a:pt x="329" y="1626"/>
                    <a:pt x="369" y="1628"/>
                    <a:pt x="276" y="1583"/>
                  </a:cubicBezTo>
                  <a:lnTo>
                    <a:pt x="276" y="1583"/>
                  </a:lnTo>
                  <a:cubicBezTo>
                    <a:pt x="305" y="1594"/>
                    <a:pt x="315" y="1596"/>
                    <a:pt x="320" y="1596"/>
                  </a:cubicBezTo>
                  <a:cubicBezTo>
                    <a:pt x="325" y="1596"/>
                    <a:pt x="321" y="1592"/>
                    <a:pt x="328" y="1592"/>
                  </a:cubicBezTo>
                  <a:cubicBezTo>
                    <a:pt x="333" y="1592"/>
                    <a:pt x="343" y="1594"/>
                    <a:pt x="367" y="1602"/>
                  </a:cubicBezTo>
                  <a:cubicBezTo>
                    <a:pt x="335" y="1586"/>
                    <a:pt x="343" y="1589"/>
                    <a:pt x="287" y="1565"/>
                  </a:cubicBezTo>
                  <a:cubicBezTo>
                    <a:pt x="345" y="1549"/>
                    <a:pt x="274" y="1482"/>
                    <a:pt x="295" y="1450"/>
                  </a:cubicBezTo>
                  <a:cubicBezTo>
                    <a:pt x="133" y="1371"/>
                    <a:pt x="340" y="1427"/>
                    <a:pt x="292" y="1387"/>
                  </a:cubicBezTo>
                  <a:lnTo>
                    <a:pt x="292" y="1387"/>
                  </a:lnTo>
                  <a:cubicBezTo>
                    <a:pt x="298" y="1389"/>
                    <a:pt x="303" y="1389"/>
                    <a:pt x="308" y="1392"/>
                  </a:cubicBezTo>
                  <a:cubicBezTo>
                    <a:pt x="268" y="1371"/>
                    <a:pt x="252" y="1355"/>
                    <a:pt x="276" y="1355"/>
                  </a:cubicBezTo>
                  <a:lnTo>
                    <a:pt x="210" y="1320"/>
                  </a:lnTo>
                  <a:lnTo>
                    <a:pt x="210" y="1320"/>
                  </a:lnTo>
                  <a:cubicBezTo>
                    <a:pt x="219" y="1321"/>
                    <a:pt x="228" y="1321"/>
                    <a:pt x="235" y="1321"/>
                  </a:cubicBezTo>
                  <a:cubicBezTo>
                    <a:pt x="360" y="1321"/>
                    <a:pt x="291" y="1245"/>
                    <a:pt x="364" y="1222"/>
                  </a:cubicBezTo>
                  <a:cubicBezTo>
                    <a:pt x="425" y="1188"/>
                    <a:pt x="560" y="1185"/>
                    <a:pt x="361" y="1052"/>
                  </a:cubicBezTo>
                  <a:lnTo>
                    <a:pt x="361" y="1052"/>
                  </a:lnTo>
                  <a:cubicBezTo>
                    <a:pt x="377" y="1057"/>
                    <a:pt x="388" y="1060"/>
                    <a:pt x="393" y="1065"/>
                  </a:cubicBezTo>
                  <a:cubicBezTo>
                    <a:pt x="367" y="1039"/>
                    <a:pt x="430" y="1047"/>
                    <a:pt x="401" y="1020"/>
                  </a:cubicBezTo>
                  <a:lnTo>
                    <a:pt x="401" y="1020"/>
                  </a:lnTo>
                  <a:lnTo>
                    <a:pt x="417" y="1026"/>
                  </a:lnTo>
                  <a:cubicBezTo>
                    <a:pt x="292" y="941"/>
                    <a:pt x="462" y="962"/>
                    <a:pt x="327" y="874"/>
                  </a:cubicBezTo>
                  <a:cubicBezTo>
                    <a:pt x="356" y="840"/>
                    <a:pt x="359" y="786"/>
                    <a:pt x="332" y="728"/>
                  </a:cubicBezTo>
                  <a:lnTo>
                    <a:pt x="332" y="728"/>
                  </a:lnTo>
                  <a:lnTo>
                    <a:pt x="364" y="741"/>
                  </a:lnTo>
                  <a:cubicBezTo>
                    <a:pt x="308" y="680"/>
                    <a:pt x="497" y="715"/>
                    <a:pt x="457" y="659"/>
                  </a:cubicBezTo>
                  <a:cubicBezTo>
                    <a:pt x="544" y="654"/>
                    <a:pt x="300" y="521"/>
                    <a:pt x="403" y="521"/>
                  </a:cubicBezTo>
                  <a:cubicBezTo>
                    <a:pt x="404" y="521"/>
                    <a:pt x="405" y="521"/>
                    <a:pt x="406" y="521"/>
                  </a:cubicBezTo>
                  <a:cubicBezTo>
                    <a:pt x="424" y="525"/>
                    <a:pt x="437" y="527"/>
                    <a:pt x="445" y="527"/>
                  </a:cubicBezTo>
                  <a:cubicBezTo>
                    <a:pt x="502" y="527"/>
                    <a:pt x="322" y="434"/>
                    <a:pt x="374" y="434"/>
                  </a:cubicBezTo>
                  <a:cubicBezTo>
                    <a:pt x="382" y="434"/>
                    <a:pt x="396" y="436"/>
                    <a:pt x="417" y="441"/>
                  </a:cubicBezTo>
                  <a:cubicBezTo>
                    <a:pt x="468" y="451"/>
                    <a:pt x="504" y="456"/>
                    <a:pt x="528" y="456"/>
                  </a:cubicBezTo>
                  <a:cubicBezTo>
                    <a:pt x="630" y="456"/>
                    <a:pt x="513" y="375"/>
                    <a:pt x="404" y="295"/>
                  </a:cubicBezTo>
                  <a:cubicBezTo>
                    <a:pt x="496" y="290"/>
                    <a:pt x="334" y="189"/>
                    <a:pt x="437" y="189"/>
                  </a:cubicBezTo>
                  <a:cubicBezTo>
                    <a:pt x="450" y="189"/>
                    <a:pt x="467" y="191"/>
                    <a:pt x="489" y="194"/>
                  </a:cubicBezTo>
                  <a:cubicBezTo>
                    <a:pt x="456" y="176"/>
                    <a:pt x="456" y="170"/>
                    <a:pt x="472" y="170"/>
                  </a:cubicBezTo>
                  <a:cubicBezTo>
                    <a:pt x="501" y="170"/>
                    <a:pt x="580" y="189"/>
                    <a:pt x="611" y="189"/>
                  </a:cubicBezTo>
                  <a:cubicBezTo>
                    <a:pt x="622" y="189"/>
                    <a:pt x="626" y="187"/>
                    <a:pt x="622" y="181"/>
                  </a:cubicBezTo>
                  <a:lnTo>
                    <a:pt x="582" y="165"/>
                  </a:lnTo>
                  <a:lnTo>
                    <a:pt x="582" y="165"/>
                  </a:lnTo>
                  <a:cubicBezTo>
                    <a:pt x="600" y="171"/>
                    <a:pt x="609" y="173"/>
                    <a:pt x="613" y="173"/>
                  </a:cubicBezTo>
                  <a:cubicBezTo>
                    <a:pt x="627" y="173"/>
                    <a:pt x="526" y="129"/>
                    <a:pt x="537" y="129"/>
                  </a:cubicBezTo>
                  <a:cubicBezTo>
                    <a:pt x="541" y="129"/>
                    <a:pt x="559" y="134"/>
                    <a:pt x="600" y="149"/>
                  </a:cubicBezTo>
                  <a:lnTo>
                    <a:pt x="608" y="152"/>
                  </a:lnTo>
                  <a:cubicBezTo>
                    <a:pt x="619" y="155"/>
                    <a:pt x="625" y="157"/>
                    <a:pt x="626" y="157"/>
                  </a:cubicBezTo>
                  <a:cubicBezTo>
                    <a:pt x="633" y="157"/>
                    <a:pt x="472" y="93"/>
                    <a:pt x="478" y="93"/>
                  </a:cubicBezTo>
                  <a:lnTo>
                    <a:pt x="478" y="93"/>
                  </a:lnTo>
                  <a:cubicBezTo>
                    <a:pt x="479" y="93"/>
                    <a:pt x="486" y="96"/>
                    <a:pt x="502" y="101"/>
                  </a:cubicBezTo>
                  <a:lnTo>
                    <a:pt x="457" y="83"/>
                  </a:lnTo>
                  <a:cubicBezTo>
                    <a:pt x="455" y="81"/>
                    <a:pt x="455" y="80"/>
                    <a:pt x="456" y="80"/>
                  </a:cubicBezTo>
                  <a:cubicBezTo>
                    <a:pt x="463" y="80"/>
                    <a:pt x="513" y="102"/>
                    <a:pt x="529" y="107"/>
                  </a:cubicBezTo>
                  <a:cubicBezTo>
                    <a:pt x="524" y="102"/>
                    <a:pt x="461" y="79"/>
                    <a:pt x="467" y="79"/>
                  </a:cubicBezTo>
                  <a:lnTo>
                    <a:pt x="467" y="79"/>
                  </a:lnTo>
                  <a:cubicBezTo>
                    <a:pt x="467" y="79"/>
                    <a:pt x="469" y="79"/>
                    <a:pt x="473" y="80"/>
                  </a:cubicBezTo>
                  <a:cubicBezTo>
                    <a:pt x="531" y="102"/>
                    <a:pt x="550" y="108"/>
                    <a:pt x="554" y="108"/>
                  </a:cubicBezTo>
                  <a:cubicBezTo>
                    <a:pt x="559" y="108"/>
                    <a:pt x="545" y="100"/>
                    <a:pt x="550" y="100"/>
                  </a:cubicBezTo>
                  <a:cubicBezTo>
                    <a:pt x="555" y="100"/>
                    <a:pt x="578" y="107"/>
                    <a:pt x="648" y="133"/>
                  </a:cubicBezTo>
                  <a:cubicBezTo>
                    <a:pt x="648" y="136"/>
                    <a:pt x="733" y="160"/>
                    <a:pt x="773" y="184"/>
                  </a:cubicBezTo>
                  <a:cubicBezTo>
                    <a:pt x="777" y="184"/>
                    <a:pt x="780" y="185"/>
                    <a:pt x="782" y="185"/>
                  </a:cubicBezTo>
                  <a:cubicBezTo>
                    <a:pt x="792" y="185"/>
                    <a:pt x="774" y="173"/>
                    <a:pt x="699" y="144"/>
                  </a:cubicBezTo>
                  <a:cubicBezTo>
                    <a:pt x="603" y="109"/>
                    <a:pt x="521" y="75"/>
                    <a:pt x="446" y="51"/>
                  </a:cubicBezTo>
                  <a:lnTo>
                    <a:pt x="446" y="51"/>
                  </a:lnTo>
                  <a:lnTo>
                    <a:pt x="515" y="77"/>
                  </a:lnTo>
                  <a:cubicBezTo>
                    <a:pt x="444" y="53"/>
                    <a:pt x="478" y="67"/>
                    <a:pt x="428" y="45"/>
                  </a:cubicBezTo>
                  <a:cubicBezTo>
                    <a:pt x="427" y="46"/>
                    <a:pt x="427" y="46"/>
                    <a:pt x="426" y="46"/>
                  </a:cubicBezTo>
                  <a:cubicBezTo>
                    <a:pt x="408" y="46"/>
                    <a:pt x="312" y="11"/>
                    <a:pt x="2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3653200" y="308200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1" y="0"/>
                    <a:pt x="1" y="0"/>
                    <a:pt x="6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3657000" y="3047100"/>
              <a:ext cx="400" cy="125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4" y="1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5" y="2"/>
                    <a:pt x="11" y="4"/>
                    <a:pt x="16" y="4"/>
                  </a:cubicBezTo>
                  <a:cubicBezTo>
                    <a:pt x="9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3676100" y="3118500"/>
              <a:ext cx="1375" cy="625"/>
            </a:xfrm>
            <a:custGeom>
              <a:avLst/>
              <a:gdLst/>
              <a:ahLst/>
              <a:cxnLst/>
              <a:rect l="l" t="t" r="r" b="b"/>
              <a:pathLst>
                <a:path w="55" h="25" extrusionOk="0">
                  <a:moveTo>
                    <a:pt x="1" y="1"/>
                  </a:moveTo>
                  <a:lnTo>
                    <a:pt x="35" y="17"/>
                  </a:lnTo>
                  <a:lnTo>
                    <a:pt x="54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3673200" y="3117050"/>
              <a:ext cx="4600" cy="1850"/>
            </a:xfrm>
            <a:custGeom>
              <a:avLst/>
              <a:gdLst/>
              <a:ahLst/>
              <a:cxnLst/>
              <a:rect l="l" t="t" r="r" b="b"/>
              <a:pathLst>
                <a:path w="184" h="74" extrusionOk="0">
                  <a:moveTo>
                    <a:pt x="29" y="9"/>
                  </a:moveTo>
                  <a:cubicBezTo>
                    <a:pt x="32" y="10"/>
                    <a:pt x="35" y="10"/>
                    <a:pt x="37" y="11"/>
                  </a:cubicBezTo>
                  <a:cubicBezTo>
                    <a:pt x="33" y="10"/>
                    <a:pt x="31" y="9"/>
                    <a:pt x="29" y="9"/>
                  </a:cubicBezTo>
                  <a:close/>
                  <a:moveTo>
                    <a:pt x="0" y="0"/>
                  </a:moveTo>
                  <a:lnTo>
                    <a:pt x="151" y="69"/>
                  </a:lnTo>
                  <a:cubicBezTo>
                    <a:pt x="162" y="73"/>
                    <a:pt x="168" y="74"/>
                    <a:pt x="170" y="74"/>
                  </a:cubicBezTo>
                  <a:cubicBezTo>
                    <a:pt x="184" y="74"/>
                    <a:pt x="19" y="9"/>
                    <a:pt x="28" y="9"/>
                  </a:cubicBezTo>
                  <a:cubicBezTo>
                    <a:pt x="29" y="9"/>
                    <a:pt x="29" y="9"/>
                    <a:pt x="29" y="9"/>
                  </a:cubicBezTo>
                  <a:lnTo>
                    <a:pt x="29" y="9"/>
                  </a:lnTo>
                  <a:cubicBezTo>
                    <a:pt x="20" y="6"/>
                    <a:pt x="8" y="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3672600" y="3116650"/>
              <a:ext cx="2350" cy="800"/>
            </a:xfrm>
            <a:custGeom>
              <a:avLst/>
              <a:gdLst/>
              <a:ahLst/>
              <a:cxnLst/>
              <a:rect l="l" t="t" r="r" b="b"/>
              <a:pathLst>
                <a:path w="94" h="32" extrusionOk="0">
                  <a:moveTo>
                    <a:pt x="19" y="0"/>
                  </a:moveTo>
                  <a:cubicBezTo>
                    <a:pt x="21" y="1"/>
                    <a:pt x="23" y="2"/>
                    <a:pt x="25" y="3"/>
                  </a:cubicBezTo>
                  <a:lnTo>
                    <a:pt x="25" y="3"/>
                  </a:lnTo>
                  <a:cubicBezTo>
                    <a:pt x="23" y="2"/>
                    <a:pt x="21" y="1"/>
                    <a:pt x="19" y="0"/>
                  </a:cubicBezTo>
                  <a:close/>
                  <a:moveTo>
                    <a:pt x="25" y="3"/>
                  </a:moveTo>
                  <a:lnTo>
                    <a:pt x="25" y="3"/>
                  </a:lnTo>
                  <a:cubicBezTo>
                    <a:pt x="68" y="23"/>
                    <a:pt x="1" y="4"/>
                    <a:pt x="77" y="30"/>
                  </a:cubicBezTo>
                  <a:cubicBezTo>
                    <a:pt x="83" y="31"/>
                    <a:pt x="86" y="32"/>
                    <a:pt x="87" y="32"/>
                  </a:cubicBezTo>
                  <a:cubicBezTo>
                    <a:pt x="93" y="32"/>
                    <a:pt x="48" y="13"/>
                    <a:pt x="2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3677050" y="3107875"/>
              <a:ext cx="225" cy="10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1"/>
                  </a:moveTo>
                  <a:cubicBezTo>
                    <a:pt x="0" y="1"/>
                    <a:pt x="3" y="4"/>
                    <a:pt x="5" y="4"/>
                  </a:cubicBezTo>
                  <a:cubicBezTo>
                    <a:pt x="8" y="4"/>
                    <a:pt x="5" y="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3669350" y="3056825"/>
              <a:ext cx="26000" cy="60925"/>
            </a:xfrm>
            <a:custGeom>
              <a:avLst/>
              <a:gdLst/>
              <a:ahLst/>
              <a:cxnLst/>
              <a:rect l="l" t="t" r="r" b="b"/>
              <a:pathLst>
                <a:path w="1040" h="2437" extrusionOk="0">
                  <a:moveTo>
                    <a:pt x="518" y="0"/>
                  </a:moveTo>
                  <a:cubicBezTo>
                    <a:pt x="518" y="0"/>
                    <a:pt x="519" y="1"/>
                    <a:pt x="520" y="1"/>
                  </a:cubicBezTo>
                  <a:lnTo>
                    <a:pt x="520" y="1"/>
                  </a:lnTo>
                  <a:cubicBezTo>
                    <a:pt x="519" y="0"/>
                    <a:pt x="518" y="0"/>
                    <a:pt x="518" y="0"/>
                  </a:cubicBezTo>
                  <a:close/>
                  <a:moveTo>
                    <a:pt x="223" y="558"/>
                  </a:moveTo>
                  <a:lnTo>
                    <a:pt x="228" y="561"/>
                  </a:lnTo>
                  <a:cubicBezTo>
                    <a:pt x="228" y="561"/>
                    <a:pt x="228" y="561"/>
                    <a:pt x="229" y="561"/>
                  </a:cubicBezTo>
                  <a:lnTo>
                    <a:pt x="229" y="561"/>
                  </a:lnTo>
                  <a:cubicBezTo>
                    <a:pt x="227" y="560"/>
                    <a:pt x="225" y="559"/>
                    <a:pt x="223" y="558"/>
                  </a:cubicBezTo>
                  <a:close/>
                  <a:moveTo>
                    <a:pt x="260" y="654"/>
                  </a:moveTo>
                  <a:cubicBezTo>
                    <a:pt x="258" y="654"/>
                    <a:pt x="258" y="654"/>
                    <a:pt x="259" y="655"/>
                  </a:cubicBezTo>
                  <a:lnTo>
                    <a:pt x="259" y="655"/>
                  </a:lnTo>
                  <a:cubicBezTo>
                    <a:pt x="259" y="655"/>
                    <a:pt x="260" y="654"/>
                    <a:pt x="260" y="654"/>
                  </a:cubicBezTo>
                  <a:close/>
                  <a:moveTo>
                    <a:pt x="441" y="662"/>
                  </a:moveTo>
                  <a:lnTo>
                    <a:pt x="441" y="662"/>
                  </a:lnTo>
                  <a:cubicBezTo>
                    <a:pt x="440" y="662"/>
                    <a:pt x="441" y="662"/>
                    <a:pt x="441" y="662"/>
                  </a:cubicBezTo>
                  <a:lnTo>
                    <a:pt x="441" y="662"/>
                  </a:lnTo>
                  <a:cubicBezTo>
                    <a:pt x="441" y="662"/>
                    <a:pt x="441" y="662"/>
                    <a:pt x="441" y="662"/>
                  </a:cubicBezTo>
                  <a:close/>
                  <a:moveTo>
                    <a:pt x="146" y="1544"/>
                  </a:moveTo>
                  <a:lnTo>
                    <a:pt x="150" y="1545"/>
                  </a:lnTo>
                  <a:lnTo>
                    <a:pt x="150" y="1545"/>
                  </a:lnTo>
                  <a:cubicBezTo>
                    <a:pt x="149" y="1545"/>
                    <a:pt x="147" y="1544"/>
                    <a:pt x="146" y="1544"/>
                  </a:cubicBezTo>
                  <a:close/>
                  <a:moveTo>
                    <a:pt x="520" y="1"/>
                  </a:moveTo>
                  <a:cubicBezTo>
                    <a:pt x="521" y="1"/>
                    <a:pt x="522" y="2"/>
                    <a:pt x="523" y="3"/>
                  </a:cubicBezTo>
                  <a:cubicBezTo>
                    <a:pt x="574" y="24"/>
                    <a:pt x="574" y="29"/>
                    <a:pt x="564" y="29"/>
                  </a:cubicBezTo>
                  <a:cubicBezTo>
                    <a:pt x="557" y="29"/>
                    <a:pt x="547" y="27"/>
                    <a:pt x="542" y="27"/>
                  </a:cubicBezTo>
                  <a:lnTo>
                    <a:pt x="502" y="11"/>
                  </a:lnTo>
                  <a:cubicBezTo>
                    <a:pt x="492" y="8"/>
                    <a:pt x="487" y="6"/>
                    <a:pt x="485" y="6"/>
                  </a:cubicBezTo>
                  <a:cubicBezTo>
                    <a:pt x="476" y="6"/>
                    <a:pt x="564" y="44"/>
                    <a:pt x="562" y="44"/>
                  </a:cubicBezTo>
                  <a:cubicBezTo>
                    <a:pt x="561" y="44"/>
                    <a:pt x="549" y="40"/>
                    <a:pt x="518" y="27"/>
                  </a:cubicBezTo>
                  <a:lnTo>
                    <a:pt x="518" y="27"/>
                  </a:lnTo>
                  <a:cubicBezTo>
                    <a:pt x="545" y="59"/>
                    <a:pt x="537" y="80"/>
                    <a:pt x="529" y="101"/>
                  </a:cubicBezTo>
                  <a:cubicBezTo>
                    <a:pt x="579" y="124"/>
                    <a:pt x="523" y="118"/>
                    <a:pt x="609" y="145"/>
                  </a:cubicBezTo>
                  <a:lnTo>
                    <a:pt x="609" y="145"/>
                  </a:lnTo>
                  <a:cubicBezTo>
                    <a:pt x="545" y="126"/>
                    <a:pt x="507" y="119"/>
                    <a:pt x="487" y="119"/>
                  </a:cubicBezTo>
                  <a:cubicBezTo>
                    <a:pt x="474" y="119"/>
                    <a:pt x="469" y="122"/>
                    <a:pt x="470" y="125"/>
                  </a:cubicBezTo>
                  <a:cubicBezTo>
                    <a:pt x="460" y="120"/>
                    <a:pt x="446" y="115"/>
                    <a:pt x="452" y="115"/>
                  </a:cubicBezTo>
                  <a:cubicBezTo>
                    <a:pt x="424" y="107"/>
                    <a:pt x="411" y="104"/>
                    <a:pt x="406" y="104"/>
                  </a:cubicBezTo>
                  <a:cubicBezTo>
                    <a:pt x="391" y="104"/>
                    <a:pt x="478" y="140"/>
                    <a:pt x="463" y="140"/>
                  </a:cubicBezTo>
                  <a:cubicBezTo>
                    <a:pt x="458" y="140"/>
                    <a:pt x="439" y="135"/>
                    <a:pt x="398" y="123"/>
                  </a:cubicBezTo>
                  <a:lnTo>
                    <a:pt x="398" y="123"/>
                  </a:lnTo>
                  <a:cubicBezTo>
                    <a:pt x="529" y="173"/>
                    <a:pt x="351" y="125"/>
                    <a:pt x="499" y="189"/>
                  </a:cubicBezTo>
                  <a:cubicBezTo>
                    <a:pt x="470" y="181"/>
                    <a:pt x="444" y="170"/>
                    <a:pt x="422" y="162"/>
                  </a:cubicBezTo>
                  <a:cubicBezTo>
                    <a:pt x="412" y="181"/>
                    <a:pt x="356" y="184"/>
                    <a:pt x="345" y="197"/>
                  </a:cubicBezTo>
                  <a:cubicBezTo>
                    <a:pt x="454" y="255"/>
                    <a:pt x="279" y="213"/>
                    <a:pt x="433" y="282"/>
                  </a:cubicBezTo>
                  <a:cubicBezTo>
                    <a:pt x="420" y="281"/>
                    <a:pt x="402" y="279"/>
                    <a:pt x="387" y="279"/>
                  </a:cubicBezTo>
                  <a:cubicBezTo>
                    <a:pt x="361" y="279"/>
                    <a:pt x="345" y="285"/>
                    <a:pt x="383" y="308"/>
                  </a:cubicBezTo>
                  <a:lnTo>
                    <a:pt x="364" y="301"/>
                  </a:lnTo>
                  <a:lnTo>
                    <a:pt x="364" y="301"/>
                  </a:lnTo>
                  <a:cubicBezTo>
                    <a:pt x="367" y="319"/>
                    <a:pt x="369" y="343"/>
                    <a:pt x="462" y="391"/>
                  </a:cubicBezTo>
                  <a:cubicBezTo>
                    <a:pt x="311" y="338"/>
                    <a:pt x="337" y="356"/>
                    <a:pt x="287" y="346"/>
                  </a:cubicBezTo>
                  <a:lnTo>
                    <a:pt x="287" y="346"/>
                  </a:lnTo>
                  <a:cubicBezTo>
                    <a:pt x="353" y="380"/>
                    <a:pt x="324" y="393"/>
                    <a:pt x="383" y="433"/>
                  </a:cubicBezTo>
                  <a:cubicBezTo>
                    <a:pt x="368" y="428"/>
                    <a:pt x="360" y="427"/>
                    <a:pt x="356" y="427"/>
                  </a:cubicBezTo>
                  <a:cubicBezTo>
                    <a:pt x="347" y="427"/>
                    <a:pt x="361" y="437"/>
                    <a:pt x="353" y="437"/>
                  </a:cubicBezTo>
                  <a:cubicBezTo>
                    <a:pt x="347" y="437"/>
                    <a:pt x="335" y="433"/>
                    <a:pt x="305" y="423"/>
                  </a:cubicBezTo>
                  <a:lnTo>
                    <a:pt x="305" y="423"/>
                  </a:lnTo>
                  <a:cubicBezTo>
                    <a:pt x="466" y="528"/>
                    <a:pt x="411" y="562"/>
                    <a:pt x="276" y="562"/>
                  </a:cubicBezTo>
                  <a:cubicBezTo>
                    <a:pt x="261" y="562"/>
                    <a:pt x="245" y="562"/>
                    <a:pt x="229" y="561"/>
                  </a:cubicBezTo>
                  <a:lnTo>
                    <a:pt x="229" y="561"/>
                  </a:lnTo>
                  <a:cubicBezTo>
                    <a:pt x="284" y="588"/>
                    <a:pt x="398" y="639"/>
                    <a:pt x="465" y="670"/>
                  </a:cubicBezTo>
                  <a:cubicBezTo>
                    <a:pt x="458" y="668"/>
                    <a:pt x="444" y="663"/>
                    <a:pt x="441" y="662"/>
                  </a:cubicBezTo>
                  <a:lnTo>
                    <a:pt x="441" y="662"/>
                  </a:lnTo>
                  <a:cubicBezTo>
                    <a:pt x="444" y="665"/>
                    <a:pt x="441" y="666"/>
                    <a:pt x="436" y="666"/>
                  </a:cubicBezTo>
                  <a:cubicBezTo>
                    <a:pt x="422" y="666"/>
                    <a:pt x="386" y="657"/>
                    <a:pt x="373" y="657"/>
                  </a:cubicBezTo>
                  <a:cubicBezTo>
                    <a:pt x="368" y="657"/>
                    <a:pt x="366" y="658"/>
                    <a:pt x="369" y="662"/>
                  </a:cubicBezTo>
                  <a:cubicBezTo>
                    <a:pt x="356" y="659"/>
                    <a:pt x="345" y="654"/>
                    <a:pt x="335" y="648"/>
                  </a:cubicBezTo>
                  <a:lnTo>
                    <a:pt x="335" y="648"/>
                  </a:lnTo>
                  <a:cubicBezTo>
                    <a:pt x="347" y="656"/>
                    <a:pt x="345" y="658"/>
                    <a:pt x="337" y="658"/>
                  </a:cubicBezTo>
                  <a:cubicBezTo>
                    <a:pt x="329" y="658"/>
                    <a:pt x="315" y="656"/>
                    <a:pt x="307" y="656"/>
                  </a:cubicBezTo>
                  <a:cubicBezTo>
                    <a:pt x="297" y="656"/>
                    <a:pt x="295" y="660"/>
                    <a:pt x="324" y="675"/>
                  </a:cubicBezTo>
                  <a:lnTo>
                    <a:pt x="298" y="664"/>
                  </a:lnTo>
                  <a:lnTo>
                    <a:pt x="332" y="686"/>
                  </a:lnTo>
                  <a:cubicBezTo>
                    <a:pt x="304" y="675"/>
                    <a:pt x="264" y="660"/>
                    <a:pt x="259" y="655"/>
                  </a:cubicBezTo>
                  <a:lnTo>
                    <a:pt x="259" y="655"/>
                  </a:lnTo>
                  <a:cubicBezTo>
                    <a:pt x="202" y="717"/>
                    <a:pt x="345" y="859"/>
                    <a:pt x="290" y="925"/>
                  </a:cubicBezTo>
                  <a:lnTo>
                    <a:pt x="260" y="911"/>
                  </a:lnTo>
                  <a:lnTo>
                    <a:pt x="311" y="946"/>
                  </a:lnTo>
                  <a:cubicBezTo>
                    <a:pt x="295" y="941"/>
                    <a:pt x="287" y="935"/>
                    <a:pt x="279" y="933"/>
                  </a:cubicBezTo>
                  <a:cubicBezTo>
                    <a:pt x="277" y="933"/>
                    <a:pt x="276" y="933"/>
                    <a:pt x="275" y="933"/>
                  </a:cubicBezTo>
                  <a:cubicBezTo>
                    <a:pt x="219" y="933"/>
                    <a:pt x="302" y="986"/>
                    <a:pt x="282" y="999"/>
                  </a:cubicBezTo>
                  <a:cubicBezTo>
                    <a:pt x="266" y="991"/>
                    <a:pt x="234" y="978"/>
                    <a:pt x="213" y="973"/>
                  </a:cubicBezTo>
                  <a:lnTo>
                    <a:pt x="213" y="973"/>
                  </a:lnTo>
                  <a:cubicBezTo>
                    <a:pt x="240" y="988"/>
                    <a:pt x="238" y="991"/>
                    <a:pt x="227" y="991"/>
                  </a:cubicBezTo>
                  <a:cubicBezTo>
                    <a:pt x="219" y="991"/>
                    <a:pt x="206" y="989"/>
                    <a:pt x="199" y="989"/>
                  </a:cubicBezTo>
                  <a:cubicBezTo>
                    <a:pt x="187" y="989"/>
                    <a:pt x="194" y="995"/>
                    <a:pt x="274" y="1028"/>
                  </a:cubicBezTo>
                  <a:cubicBezTo>
                    <a:pt x="266" y="1026"/>
                    <a:pt x="223" y="1010"/>
                    <a:pt x="207" y="1002"/>
                  </a:cubicBezTo>
                  <a:lnTo>
                    <a:pt x="207" y="1002"/>
                  </a:lnTo>
                  <a:cubicBezTo>
                    <a:pt x="255" y="1065"/>
                    <a:pt x="236" y="1103"/>
                    <a:pt x="191" y="1129"/>
                  </a:cubicBezTo>
                  <a:cubicBezTo>
                    <a:pt x="353" y="1225"/>
                    <a:pt x="183" y="1201"/>
                    <a:pt x="308" y="1286"/>
                  </a:cubicBezTo>
                  <a:lnTo>
                    <a:pt x="274" y="1273"/>
                  </a:lnTo>
                  <a:lnTo>
                    <a:pt x="274" y="1273"/>
                  </a:lnTo>
                  <a:cubicBezTo>
                    <a:pt x="377" y="1360"/>
                    <a:pt x="231" y="1358"/>
                    <a:pt x="239" y="1411"/>
                  </a:cubicBezTo>
                  <a:cubicBezTo>
                    <a:pt x="218" y="1424"/>
                    <a:pt x="252" y="1453"/>
                    <a:pt x="250" y="1472"/>
                  </a:cubicBezTo>
                  <a:lnTo>
                    <a:pt x="207" y="1456"/>
                  </a:lnTo>
                  <a:lnTo>
                    <a:pt x="207" y="1456"/>
                  </a:lnTo>
                  <a:cubicBezTo>
                    <a:pt x="356" y="1549"/>
                    <a:pt x="35" y="1467"/>
                    <a:pt x="202" y="1567"/>
                  </a:cubicBezTo>
                  <a:lnTo>
                    <a:pt x="150" y="1545"/>
                  </a:lnTo>
                  <a:lnTo>
                    <a:pt x="150" y="1545"/>
                  </a:lnTo>
                  <a:cubicBezTo>
                    <a:pt x="230" y="1580"/>
                    <a:pt x="109" y="1552"/>
                    <a:pt x="260" y="1607"/>
                  </a:cubicBezTo>
                  <a:lnTo>
                    <a:pt x="213" y="1594"/>
                  </a:lnTo>
                  <a:lnTo>
                    <a:pt x="213" y="1594"/>
                  </a:lnTo>
                  <a:cubicBezTo>
                    <a:pt x="298" y="1637"/>
                    <a:pt x="287" y="1643"/>
                    <a:pt x="259" y="1643"/>
                  </a:cubicBezTo>
                  <a:cubicBezTo>
                    <a:pt x="247" y="1643"/>
                    <a:pt x="232" y="1642"/>
                    <a:pt x="220" y="1642"/>
                  </a:cubicBezTo>
                  <a:cubicBezTo>
                    <a:pt x="194" y="1642"/>
                    <a:pt x="179" y="1647"/>
                    <a:pt x="226" y="1676"/>
                  </a:cubicBezTo>
                  <a:lnTo>
                    <a:pt x="189" y="1660"/>
                  </a:lnTo>
                  <a:lnTo>
                    <a:pt x="189" y="1660"/>
                  </a:lnTo>
                  <a:cubicBezTo>
                    <a:pt x="210" y="1676"/>
                    <a:pt x="227" y="1689"/>
                    <a:pt x="213" y="1689"/>
                  </a:cubicBezTo>
                  <a:cubicBezTo>
                    <a:pt x="210" y="1689"/>
                    <a:pt x="206" y="1688"/>
                    <a:pt x="199" y="1687"/>
                  </a:cubicBezTo>
                  <a:cubicBezTo>
                    <a:pt x="194" y="1684"/>
                    <a:pt x="183" y="1682"/>
                    <a:pt x="173" y="1676"/>
                  </a:cubicBezTo>
                  <a:cubicBezTo>
                    <a:pt x="149" y="1671"/>
                    <a:pt x="133" y="1669"/>
                    <a:pt x="122" y="1669"/>
                  </a:cubicBezTo>
                  <a:cubicBezTo>
                    <a:pt x="63" y="1669"/>
                    <a:pt x="168" y="1733"/>
                    <a:pt x="157" y="1751"/>
                  </a:cubicBezTo>
                  <a:lnTo>
                    <a:pt x="88" y="1724"/>
                  </a:lnTo>
                  <a:lnTo>
                    <a:pt x="88" y="1724"/>
                  </a:lnTo>
                  <a:cubicBezTo>
                    <a:pt x="165" y="1764"/>
                    <a:pt x="82" y="1759"/>
                    <a:pt x="114" y="1785"/>
                  </a:cubicBezTo>
                  <a:lnTo>
                    <a:pt x="82" y="1775"/>
                  </a:lnTo>
                  <a:lnTo>
                    <a:pt x="125" y="1799"/>
                  </a:lnTo>
                  <a:lnTo>
                    <a:pt x="58" y="1775"/>
                  </a:lnTo>
                  <a:lnTo>
                    <a:pt x="58" y="1775"/>
                  </a:lnTo>
                  <a:cubicBezTo>
                    <a:pt x="48" y="1793"/>
                    <a:pt x="94" y="1829"/>
                    <a:pt x="96" y="1853"/>
                  </a:cubicBezTo>
                  <a:lnTo>
                    <a:pt x="96" y="1853"/>
                  </a:lnTo>
                  <a:lnTo>
                    <a:pt x="40" y="1830"/>
                  </a:lnTo>
                  <a:lnTo>
                    <a:pt x="40" y="1830"/>
                  </a:lnTo>
                  <a:cubicBezTo>
                    <a:pt x="135" y="1889"/>
                    <a:pt x="24" y="1868"/>
                    <a:pt x="61" y="1905"/>
                  </a:cubicBezTo>
                  <a:lnTo>
                    <a:pt x="43" y="1897"/>
                  </a:lnTo>
                  <a:lnTo>
                    <a:pt x="43" y="1897"/>
                  </a:lnTo>
                  <a:cubicBezTo>
                    <a:pt x="0" y="1937"/>
                    <a:pt x="82" y="2016"/>
                    <a:pt x="109" y="2080"/>
                  </a:cubicBezTo>
                  <a:cubicBezTo>
                    <a:pt x="104" y="2077"/>
                    <a:pt x="85" y="2069"/>
                    <a:pt x="80" y="2067"/>
                  </a:cubicBezTo>
                  <a:lnTo>
                    <a:pt x="80" y="2067"/>
                  </a:lnTo>
                  <a:cubicBezTo>
                    <a:pt x="98" y="2077"/>
                    <a:pt x="135" y="2093"/>
                    <a:pt x="128" y="2093"/>
                  </a:cubicBezTo>
                  <a:cubicBezTo>
                    <a:pt x="114" y="2091"/>
                    <a:pt x="101" y="2083"/>
                    <a:pt x="96" y="2080"/>
                  </a:cubicBezTo>
                  <a:cubicBezTo>
                    <a:pt x="81" y="2076"/>
                    <a:pt x="72" y="2075"/>
                    <a:pt x="67" y="2075"/>
                  </a:cubicBezTo>
                  <a:cubicBezTo>
                    <a:pt x="40" y="2075"/>
                    <a:pt x="110" y="2116"/>
                    <a:pt x="88" y="2116"/>
                  </a:cubicBezTo>
                  <a:cubicBezTo>
                    <a:pt x="84" y="2116"/>
                    <a:pt x="78" y="2114"/>
                    <a:pt x="69" y="2112"/>
                  </a:cubicBezTo>
                  <a:lnTo>
                    <a:pt x="69" y="2112"/>
                  </a:lnTo>
                  <a:cubicBezTo>
                    <a:pt x="80" y="2117"/>
                    <a:pt x="120" y="2133"/>
                    <a:pt x="149" y="2144"/>
                  </a:cubicBezTo>
                  <a:cubicBezTo>
                    <a:pt x="159" y="2192"/>
                    <a:pt x="165" y="2237"/>
                    <a:pt x="226" y="2303"/>
                  </a:cubicBezTo>
                  <a:cubicBezTo>
                    <a:pt x="213" y="2301"/>
                    <a:pt x="186" y="2290"/>
                    <a:pt x="151" y="2279"/>
                  </a:cubicBezTo>
                  <a:lnTo>
                    <a:pt x="151" y="2279"/>
                  </a:lnTo>
                  <a:cubicBezTo>
                    <a:pt x="295" y="2370"/>
                    <a:pt x="220" y="2380"/>
                    <a:pt x="183" y="2404"/>
                  </a:cubicBezTo>
                  <a:cubicBezTo>
                    <a:pt x="223" y="2420"/>
                    <a:pt x="228" y="2417"/>
                    <a:pt x="268" y="2436"/>
                  </a:cubicBezTo>
                  <a:cubicBezTo>
                    <a:pt x="271" y="2436"/>
                    <a:pt x="274" y="2437"/>
                    <a:pt x="276" y="2437"/>
                  </a:cubicBezTo>
                  <a:cubicBezTo>
                    <a:pt x="304" y="2437"/>
                    <a:pt x="211" y="2393"/>
                    <a:pt x="235" y="2393"/>
                  </a:cubicBezTo>
                  <a:cubicBezTo>
                    <a:pt x="239" y="2393"/>
                    <a:pt x="245" y="2394"/>
                    <a:pt x="255" y="2396"/>
                  </a:cubicBezTo>
                  <a:lnTo>
                    <a:pt x="295" y="2412"/>
                  </a:lnTo>
                  <a:cubicBezTo>
                    <a:pt x="296" y="2412"/>
                    <a:pt x="296" y="2412"/>
                    <a:pt x="297" y="2412"/>
                  </a:cubicBezTo>
                  <a:cubicBezTo>
                    <a:pt x="311" y="2412"/>
                    <a:pt x="222" y="2384"/>
                    <a:pt x="235" y="2384"/>
                  </a:cubicBezTo>
                  <a:cubicBezTo>
                    <a:pt x="237" y="2384"/>
                    <a:pt x="241" y="2384"/>
                    <a:pt x="247" y="2386"/>
                  </a:cubicBezTo>
                  <a:cubicBezTo>
                    <a:pt x="282" y="2396"/>
                    <a:pt x="298" y="2404"/>
                    <a:pt x="303" y="2404"/>
                  </a:cubicBezTo>
                  <a:cubicBezTo>
                    <a:pt x="292" y="2383"/>
                    <a:pt x="332" y="2383"/>
                    <a:pt x="242" y="2332"/>
                  </a:cubicBezTo>
                  <a:lnTo>
                    <a:pt x="242" y="2332"/>
                  </a:lnTo>
                  <a:cubicBezTo>
                    <a:pt x="265" y="2340"/>
                    <a:pt x="277" y="2343"/>
                    <a:pt x="282" y="2343"/>
                  </a:cubicBezTo>
                  <a:cubicBezTo>
                    <a:pt x="293" y="2343"/>
                    <a:pt x="285" y="2334"/>
                    <a:pt x="297" y="2334"/>
                  </a:cubicBezTo>
                  <a:cubicBezTo>
                    <a:pt x="303" y="2334"/>
                    <a:pt x="314" y="2336"/>
                    <a:pt x="335" y="2343"/>
                  </a:cubicBezTo>
                  <a:cubicBezTo>
                    <a:pt x="303" y="2327"/>
                    <a:pt x="313" y="2324"/>
                    <a:pt x="255" y="2303"/>
                  </a:cubicBezTo>
                  <a:cubicBezTo>
                    <a:pt x="321" y="2266"/>
                    <a:pt x="258" y="2184"/>
                    <a:pt x="284" y="2131"/>
                  </a:cubicBezTo>
                  <a:cubicBezTo>
                    <a:pt x="128" y="2043"/>
                    <a:pt x="337" y="2088"/>
                    <a:pt x="292" y="2038"/>
                  </a:cubicBezTo>
                  <a:lnTo>
                    <a:pt x="292" y="2038"/>
                  </a:lnTo>
                  <a:cubicBezTo>
                    <a:pt x="300" y="2040"/>
                    <a:pt x="305" y="2043"/>
                    <a:pt x="311" y="2043"/>
                  </a:cubicBezTo>
                  <a:cubicBezTo>
                    <a:pt x="274" y="2019"/>
                    <a:pt x="258" y="1998"/>
                    <a:pt x="284" y="1992"/>
                  </a:cubicBezTo>
                  <a:lnTo>
                    <a:pt x="218" y="1958"/>
                  </a:lnTo>
                  <a:cubicBezTo>
                    <a:pt x="388" y="1942"/>
                    <a:pt x="313" y="1833"/>
                    <a:pt x="398" y="1785"/>
                  </a:cubicBezTo>
                  <a:cubicBezTo>
                    <a:pt x="470" y="1719"/>
                    <a:pt x="616" y="1695"/>
                    <a:pt x="428" y="1533"/>
                  </a:cubicBezTo>
                  <a:lnTo>
                    <a:pt x="428" y="1533"/>
                  </a:lnTo>
                  <a:cubicBezTo>
                    <a:pt x="444" y="1538"/>
                    <a:pt x="452" y="1544"/>
                    <a:pt x="460" y="1546"/>
                  </a:cubicBezTo>
                  <a:cubicBezTo>
                    <a:pt x="433" y="1512"/>
                    <a:pt x="502" y="1514"/>
                    <a:pt x="475" y="1480"/>
                  </a:cubicBezTo>
                  <a:lnTo>
                    <a:pt x="475" y="1480"/>
                  </a:lnTo>
                  <a:lnTo>
                    <a:pt x="491" y="1485"/>
                  </a:lnTo>
                  <a:cubicBezTo>
                    <a:pt x="375" y="1382"/>
                    <a:pt x="550" y="1384"/>
                    <a:pt x="422" y="1275"/>
                  </a:cubicBezTo>
                  <a:cubicBezTo>
                    <a:pt x="460" y="1220"/>
                    <a:pt x="473" y="1145"/>
                    <a:pt x="454" y="1063"/>
                  </a:cubicBezTo>
                  <a:lnTo>
                    <a:pt x="454" y="1063"/>
                  </a:lnTo>
                  <a:lnTo>
                    <a:pt x="486" y="1076"/>
                  </a:lnTo>
                  <a:cubicBezTo>
                    <a:pt x="436" y="996"/>
                    <a:pt x="630" y="1012"/>
                    <a:pt x="598" y="941"/>
                  </a:cubicBezTo>
                  <a:cubicBezTo>
                    <a:pt x="693" y="914"/>
                    <a:pt x="452" y="757"/>
                    <a:pt x="571" y="741"/>
                  </a:cubicBezTo>
                  <a:lnTo>
                    <a:pt x="571" y="741"/>
                  </a:lnTo>
                  <a:cubicBezTo>
                    <a:pt x="584" y="743"/>
                    <a:pt x="593" y="744"/>
                    <a:pt x="601" y="744"/>
                  </a:cubicBezTo>
                  <a:cubicBezTo>
                    <a:pt x="693" y="744"/>
                    <a:pt x="474" y="621"/>
                    <a:pt x="560" y="621"/>
                  </a:cubicBezTo>
                  <a:cubicBezTo>
                    <a:pt x="568" y="621"/>
                    <a:pt x="580" y="622"/>
                    <a:pt x="595" y="625"/>
                  </a:cubicBezTo>
                  <a:cubicBezTo>
                    <a:pt x="625" y="628"/>
                    <a:pt x="650" y="630"/>
                    <a:pt x="670" y="630"/>
                  </a:cubicBezTo>
                  <a:cubicBezTo>
                    <a:pt x="842" y="630"/>
                    <a:pt x="719" y="518"/>
                    <a:pt x="606" y="409"/>
                  </a:cubicBezTo>
                  <a:cubicBezTo>
                    <a:pt x="713" y="384"/>
                    <a:pt x="524" y="247"/>
                    <a:pt x="695" y="247"/>
                  </a:cubicBezTo>
                  <a:cubicBezTo>
                    <a:pt x="701" y="247"/>
                    <a:pt x="707" y="247"/>
                    <a:pt x="715" y="247"/>
                  </a:cubicBezTo>
                  <a:cubicBezTo>
                    <a:pt x="673" y="219"/>
                    <a:pt x="690" y="213"/>
                    <a:pt x="724" y="213"/>
                  </a:cubicBezTo>
                  <a:cubicBezTo>
                    <a:pt x="753" y="213"/>
                    <a:pt x="795" y="217"/>
                    <a:pt x="825" y="217"/>
                  </a:cubicBezTo>
                  <a:cubicBezTo>
                    <a:pt x="850" y="217"/>
                    <a:pt x="866" y="214"/>
                    <a:pt x="861" y="202"/>
                  </a:cubicBezTo>
                  <a:lnTo>
                    <a:pt x="818" y="189"/>
                  </a:lnTo>
                  <a:lnTo>
                    <a:pt x="818" y="189"/>
                  </a:lnTo>
                  <a:cubicBezTo>
                    <a:pt x="834" y="193"/>
                    <a:pt x="844" y="195"/>
                    <a:pt x="849" y="195"/>
                  </a:cubicBezTo>
                  <a:cubicBezTo>
                    <a:pt x="875" y="195"/>
                    <a:pt x="761" y="143"/>
                    <a:pt x="780" y="143"/>
                  </a:cubicBezTo>
                  <a:cubicBezTo>
                    <a:pt x="786" y="143"/>
                    <a:pt x="804" y="147"/>
                    <a:pt x="842" y="160"/>
                  </a:cubicBezTo>
                  <a:lnTo>
                    <a:pt x="850" y="165"/>
                  </a:lnTo>
                  <a:cubicBezTo>
                    <a:pt x="860" y="168"/>
                    <a:pt x="866" y="170"/>
                    <a:pt x="868" y="170"/>
                  </a:cubicBezTo>
                  <a:cubicBezTo>
                    <a:pt x="882" y="170"/>
                    <a:pt x="711" y="100"/>
                    <a:pt x="722" y="100"/>
                  </a:cubicBezTo>
                  <a:cubicBezTo>
                    <a:pt x="724" y="100"/>
                    <a:pt x="732" y="102"/>
                    <a:pt x="746" y="107"/>
                  </a:cubicBezTo>
                  <a:lnTo>
                    <a:pt x="701" y="88"/>
                  </a:lnTo>
                  <a:cubicBezTo>
                    <a:pt x="700" y="86"/>
                    <a:pt x="700" y="86"/>
                    <a:pt x="701" y="86"/>
                  </a:cubicBezTo>
                  <a:cubicBezTo>
                    <a:pt x="709" y="86"/>
                    <a:pt x="757" y="107"/>
                    <a:pt x="773" y="109"/>
                  </a:cubicBezTo>
                  <a:cubicBezTo>
                    <a:pt x="771" y="104"/>
                    <a:pt x="704" y="82"/>
                    <a:pt x="714" y="82"/>
                  </a:cubicBezTo>
                  <a:cubicBezTo>
                    <a:pt x="715" y="82"/>
                    <a:pt x="717" y="82"/>
                    <a:pt x="720" y="83"/>
                  </a:cubicBezTo>
                  <a:cubicBezTo>
                    <a:pt x="774" y="103"/>
                    <a:pt x="794" y="108"/>
                    <a:pt x="801" y="108"/>
                  </a:cubicBezTo>
                  <a:cubicBezTo>
                    <a:pt x="809" y="108"/>
                    <a:pt x="791" y="97"/>
                    <a:pt x="800" y="97"/>
                  </a:cubicBezTo>
                  <a:cubicBezTo>
                    <a:pt x="808" y="97"/>
                    <a:pt x="832" y="104"/>
                    <a:pt x="898" y="128"/>
                  </a:cubicBezTo>
                  <a:cubicBezTo>
                    <a:pt x="895" y="133"/>
                    <a:pt x="980" y="154"/>
                    <a:pt x="1023" y="178"/>
                  </a:cubicBezTo>
                  <a:cubicBezTo>
                    <a:pt x="1026" y="180"/>
                    <a:pt x="1029" y="180"/>
                    <a:pt x="1031" y="180"/>
                  </a:cubicBezTo>
                  <a:cubicBezTo>
                    <a:pt x="1040" y="180"/>
                    <a:pt x="1023" y="165"/>
                    <a:pt x="948" y="136"/>
                  </a:cubicBezTo>
                  <a:cubicBezTo>
                    <a:pt x="853" y="99"/>
                    <a:pt x="770" y="64"/>
                    <a:pt x="696" y="43"/>
                  </a:cubicBezTo>
                  <a:lnTo>
                    <a:pt x="696" y="43"/>
                  </a:lnTo>
                  <a:lnTo>
                    <a:pt x="765" y="69"/>
                  </a:lnTo>
                  <a:cubicBezTo>
                    <a:pt x="693" y="46"/>
                    <a:pt x="728" y="59"/>
                    <a:pt x="675" y="40"/>
                  </a:cubicBezTo>
                  <a:cubicBezTo>
                    <a:pt x="674" y="41"/>
                    <a:pt x="673" y="41"/>
                    <a:pt x="671" y="41"/>
                  </a:cubicBezTo>
                  <a:cubicBezTo>
                    <a:pt x="651" y="41"/>
                    <a:pt x="560" y="9"/>
                    <a:pt x="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3671675" y="310877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3" y="2"/>
                  </a:cubicBezTo>
                  <a:lnTo>
                    <a:pt x="5" y="2"/>
                  </a:lnTo>
                  <a:cubicBezTo>
                    <a:pt x="3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3681900" y="3056750"/>
              <a:ext cx="400" cy="100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5" y="1"/>
                    <a:pt x="8" y="1"/>
                    <a:pt x="16" y="3"/>
                  </a:cubicBezTo>
                  <a:cubicBezTo>
                    <a:pt x="9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3708575" y="3108075"/>
              <a:ext cx="1350" cy="575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1" y="1"/>
                  </a:moveTo>
                  <a:lnTo>
                    <a:pt x="54" y="22"/>
                  </a:lnTo>
                  <a:lnTo>
                    <a:pt x="54" y="22"/>
                  </a:lnTo>
                  <a:lnTo>
                    <a:pt x="35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3705600" y="3106700"/>
              <a:ext cx="4500" cy="1800"/>
            </a:xfrm>
            <a:custGeom>
              <a:avLst/>
              <a:gdLst/>
              <a:ahLst/>
              <a:cxnLst/>
              <a:rect l="l" t="t" r="r" b="b"/>
              <a:pathLst>
                <a:path w="180" h="72" extrusionOk="0">
                  <a:moveTo>
                    <a:pt x="28" y="10"/>
                  </a:moveTo>
                  <a:lnTo>
                    <a:pt x="28" y="10"/>
                  </a:lnTo>
                  <a:cubicBezTo>
                    <a:pt x="32" y="12"/>
                    <a:pt x="35" y="13"/>
                    <a:pt x="37" y="13"/>
                  </a:cubicBezTo>
                  <a:cubicBezTo>
                    <a:pt x="32" y="12"/>
                    <a:pt x="29" y="11"/>
                    <a:pt x="28" y="10"/>
                  </a:cubicBezTo>
                  <a:close/>
                  <a:moveTo>
                    <a:pt x="0" y="0"/>
                  </a:moveTo>
                  <a:lnTo>
                    <a:pt x="154" y="66"/>
                  </a:lnTo>
                  <a:cubicBezTo>
                    <a:pt x="165" y="70"/>
                    <a:pt x="171" y="72"/>
                    <a:pt x="172" y="72"/>
                  </a:cubicBezTo>
                  <a:cubicBezTo>
                    <a:pt x="180" y="72"/>
                    <a:pt x="24" y="10"/>
                    <a:pt x="28" y="10"/>
                  </a:cubicBezTo>
                  <a:lnTo>
                    <a:pt x="28" y="10"/>
                  </a:lnTo>
                  <a:cubicBezTo>
                    <a:pt x="28" y="10"/>
                    <a:pt x="28" y="10"/>
                    <a:pt x="28" y="10"/>
                  </a:cubicBezTo>
                  <a:lnTo>
                    <a:pt x="28" y="10"/>
                  </a:lnTo>
                  <a:cubicBezTo>
                    <a:pt x="19" y="7"/>
                    <a:pt x="8" y="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3705400" y="3106425"/>
              <a:ext cx="1900" cy="750"/>
            </a:xfrm>
            <a:custGeom>
              <a:avLst/>
              <a:gdLst/>
              <a:ahLst/>
              <a:cxnLst/>
              <a:rect l="l" t="t" r="r" b="b"/>
              <a:pathLst>
                <a:path w="76" h="30" extrusionOk="0">
                  <a:moveTo>
                    <a:pt x="3" y="0"/>
                  </a:moveTo>
                  <a:cubicBezTo>
                    <a:pt x="8" y="3"/>
                    <a:pt x="16" y="6"/>
                    <a:pt x="24" y="9"/>
                  </a:cubicBezTo>
                  <a:lnTo>
                    <a:pt x="24" y="9"/>
                  </a:lnTo>
                  <a:cubicBezTo>
                    <a:pt x="22" y="8"/>
                    <a:pt x="16" y="5"/>
                    <a:pt x="3" y="0"/>
                  </a:cubicBezTo>
                  <a:close/>
                  <a:moveTo>
                    <a:pt x="24" y="9"/>
                  </a:moveTo>
                  <a:cubicBezTo>
                    <a:pt x="31" y="13"/>
                    <a:pt x="0" y="5"/>
                    <a:pt x="61" y="27"/>
                  </a:cubicBezTo>
                  <a:cubicBezTo>
                    <a:pt x="67" y="29"/>
                    <a:pt x="71" y="29"/>
                    <a:pt x="72" y="29"/>
                  </a:cubicBezTo>
                  <a:cubicBezTo>
                    <a:pt x="75" y="29"/>
                    <a:pt x="47" y="19"/>
                    <a:pt x="24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3708250" y="3100775"/>
              <a:ext cx="175" cy="125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1"/>
                  </a:moveTo>
                  <a:cubicBezTo>
                    <a:pt x="0" y="1"/>
                    <a:pt x="3" y="3"/>
                    <a:pt x="5" y="3"/>
                  </a:cubicBezTo>
                  <a:lnTo>
                    <a:pt x="5" y="3"/>
                  </a:lnTo>
                  <a:cubicBezTo>
                    <a:pt x="4" y="3"/>
                    <a:pt x="2" y="2"/>
                    <a:pt x="0" y="1"/>
                  </a:cubicBezTo>
                  <a:close/>
                  <a:moveTo>
                    <a:pt x="5" y="3"/>
                  </a:move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7" y="4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3700550" y="3065975"/>
              <a:ext cx="19800" cy="41575"/>
            </a:xfrm>
            <a:custGeom>
              <a:avLst/>
              <a:gdLst/>
              <a:ahLst/>
              <a:cxnLst/>
              <a:rect l="l" t="t" r="r" b="b"/>
              <a:pathLst>
                <a:path w="792" h="1663" extrusionOk="0">
                  <a:moveTo>
                    <a:pt x="100" y="426"/>
                  </a:moveTo>
                  <a:cubicBezTo>
                    <a:pt x="100" y="426"/>
                    <a:pt x="100" y="426"/>
                    <a:pt x="101" y="426"/>
                  </a:cubicBezTo>
                  <a:lnTo>
                    <a:pt x="101" y="426"/>
                  </a:lnTo>
                  <a:cubicBezTo>
                    <a:pt x="101" y="426"/>
                    <a:pt x="101" y="426"/>
                    <a:pt x="101" y="426"/>
                  </a:cubicBezTo>
                  <a:cubicBezTo>
                    <a:pt x="101" y="426"/>
                    <a:pt x="100" y="426"/>
                    <a:pt x="100" y="426"/>
                  </a:cubicBezTo>
                  <a:close/>
                  <a:moveTo>
                    <a:pt x="173" y="431"/>
                  </a:moveTo>
                  <a:cubicBezTo>
                    <a:pt x="174" y="432"/>
                    <a:pt x="175" y="432"/>
                    <a:pt x="176" y="432"/>
                  </a:cubicBezTo>
                  <a:lnTo>
                    <a:pt x="176" y="432"/>
                  </a:lnTo>
                  <a:cubicBezTo>
                    <a:pt x="175" y="432"/>
                    <a:pt x="174" y="432"/>
                    <a:pt x="173" y="431"/>
                  </a:cubicBezTo>
                  <a:close/>
                  <a:moveTo>
                    <a:pt x="271" y="1"/>
                  </a:moveTo>
                  <a:lnTo>
                    <a:pt x="271" y="1"/>
                  </a:lnTo>
                  <a:cubicBezTo>
                    <a:pt x="274" y="4"/>
                    <a:pt x="274" y="4"/>
                    <a:pt x="279" y="4"/>
                  </a:cubicBezTo>
                  <a:cubicBezTo>
                    <a:pt x="324" y="22"/>
                    <a:pt x="329" y="27"/>
                    <a:pt x="322" y="27"/>
                  </a:cubicBezTo>
                  <a:cubicBezTo>
                    <a:pt x="317" y="27"/>
                    <a:pt x="303" y="23"/>
                    <a:pt x="298" y="22"/>
                  </a:cubicBezTo>
                  <a:lnTo>
                    <a:pt x="258" y="9"/>
                  </a:lnTo>
                  <a:cubicBezTo>
                    <a:pt x="247" y="5"/>
                    <a:pt x="241" y="3"/>
                    <a:pt x="240" y="3"/>
                  </a:cubicBezTo>
                  <a:lnTo>
                    <a:pt x="240" y="3"/>
                  </a:lnTo>
                  <a:cubicBezTo>
                    <a:pt x="236" y="3"/>
                    <a:pt x="323" y="39"/>
                    <a:pt x="321" y="39"/>
                  </a:cubicBezTo>
                  <a:cubicBezTo>
                    <a:pt x="320" y="39"/>
                    <a:pt x="308" y="34"/>
                    <a:pt x="277" y="22"/>
                  </a:cubicBezTo>
                  <a:lnTo>
                    <a:pt x="277" y="22"/>
                  </a:lnTo>
                  <a:cubicBezTo>
                    <a:pt x="306" y="46"/>
                    <a:pt x="298" y="59"/>
                    <a:pt x="295" y="75"/>
                  </a:cubicBezTo>
                  <a:cubicBezTo>
                    <a:pt x="343" y="95"/>
                    <a:pt x="290" y="85"/>
                    <a:pt x="374" y="113"/>
                  </a:cubicBezTo>
                  <a:lnTo>
                    <a:pt x="374" y="113"/>
                  </a:lnTo>
                  <a:cubicBezTo>
                    <a:pt x="298" y="88"/>
                    <a:pt x="262" y="81"/>
                    <a:pt x="248" y="81"/>
                  </a:cubicBezTo>
                  <a:cubicBezTo>
                    <a:pt x="243" y="81"/>
                    <a:pt x="241" y="82"/>
                    <a:pt x="242" y="83"/>
                  </a:cubicBezTo>
                  <a:cubicBezTo>
                    <a:pt x="231" y="78"/>
                    <a:pt x="218" y="75"/>
                    <a:pt x="223" y="75"/>
                  </a:cubicBezTo>
                  <a:cubicBezTo>
                    <a:pt x="193" y="65"/>
                    <a:pt x="180" y="62"/>
                    <a:pt x="177" y="62"/>
                  </a:cubicBezTo>
                  <a:cubicBezTo>
                    <a:pt x="168" y="62"/>
                    <a:pt x="245" y="93"/>
                    <a:pt x="237" y="93"/>
                  </a:cubicBezTo>
                  <a:cubicBezTo>
                    <a:pt x="234" y="93"/>
                    <a:pt x="217" y="88"/>
                    <a:pt x="173" y="73"/>
                  </a:cubicBezTo>
                  <a:lnTo>
                    <a:pt x="173" y="73"/>
                  </a:lnTo>
                  <a:cubicBezTo>
                    <a:pt x="301" y="123"/>
                    <a:pt x="125" y="70"/>
                    <a:pt x="277" y="131"/>
                  </a:cubicBezTo>
                  <a:cubicBezTo>
                    <a:pt x="247" y="123"/>
                    <a:pt x="221" y="112"/>
                    <a:pt x="200" y="105"/>
                  </a:cubicBezTo>
                  <a:cubicBezTo>
                    <a:pt x="192" y="115"/>
                    <a:pt x="138" y="110"/>
                    <a:pt x="128" y="120"/>
                  </a:cubicBezTo>
                  <a:cubicBezTo>
                    <a:pt x="239" y="171"/>
                    <a:pt x="69" y="123"/>
                    <a:pt x="223" y="190"/>
                  </a:cubicBezTo>
                  <a:cubicBezTo>
                    <a:pt x="205" y="187"/>
                    <a:pt x="176" y="181"/>
                    <a:pt x="162" y="181"/>
                  </a:cubicBezTo>
                  <a:cubicBezTo>
                    <a:pt x="150" y="181"/>
                    <a:pt x="150" y="185"/>
                    <a:pt x="178" y="200"/>
                  </a:cubicBezTo>
                  <a:lnTo>
                    <a:pt x="160" y="192"/>
                  </a:lnTo>
                  <a:lnTo>
                    <a:pt x="160" y="192"/>
                  </a:lnTo>
                  <a:cubicBezTo>
                    <a:pt x="165" y="205"/>
                    <a:pt x="168" y="221"/>
                    <a:pt x="266" y="267"/>
                  </a:cubicBezTo>
                  <a:cubicBezTo>
                    <a:pt x="112" y="213"/>
                    <a:pt x="141" y="229"/>
                    <a:pt x="91" y="213"/>
                  </a:cubicBezTo>
                  <a:lnTo>
                    <a:pt x="91" y="213"/>
                  </a:lnTo>
                  <a:cubicBezTo>
                    <a:pt x="160" y="248"/>
                    <a:pt x="133" y="253"/>
                    <a:pt x="192" y="288"/>
                  </a:cubicBezTo>
                  <a:cubicBezTo>
                    <a:pt x="175" y="282"/>
                    <a:pt x="168" y="280"/>
                    <a:pt x="165" y="280"/>
                  </a:cubicBezTo>
                  <a:cubicBezTo>
                    <a:pt x="161" y="280"/>
                    <a:pt x="170" y="285"/>
                    <a:pt x="166" y="285"/>
                  </a:cubicBezTo>
                  <a:cubicBezTo>
                    <a:pt x="163" y="285"/>
                    <a:pt x="151" y="282"/>
                    <a:pt x="117" y="269"/>
                  </a:cubicBezTo>
                  <a:lnTo>
                    <a:pt x="117" y="269"/>
                  </a:lnTo>
                  <a:cubicBezTo>
                    <a:pt x="249" y="342"/>
                    <a:pt x="246" y="369"/>
                    <a:pt x="177" y="369"/>
                  </a:cubicBezTo>
                  <a:cubicBezTo>
                    <a:pt x="148" y="369"/>
                    <a:pt x="108" y="365"/>
                    <a:pt x="61" y="357"/>
                  </a:cubicBezTo>
                  <a:lnTo>
                    <a:pt x="53" y="354"/>
                  </a:lnTo>
                  <a:lnTo>
                    <a:pt x="53" y="354"/>
                  </a:lnTo>
                  <a:cubicBezTo>
                    <a:pt x="109" y="381"/>
                    <a:pt x="229" y="431"/>
                    <a:pt x="301" y="460"/>
                  </a:cubicBezTo>
                  <a:cubicBezTo>
                    <a:pt x="290" y="458"/>
                    <a:pt x="274" y="452"/>
                    <a:pt x="274" y="452"/>
                  </a:cubicBezTo>
                  <a:lnTo>
                    <a:pt x="274" y="452"/>
                  </a:lnTo>
                  <a:cubicBezTo>
                    <a:pt x="277" y="454"/>
                    <a:pt x="277" y="455"/>
                    <a:pt x="275" y="455"/>
                  </a:cubicBezTo>
                  <a:cubicBezTo>
                    <a:pt x="267" y="455"/>
                    <a:pt x="219" y="441"/>
                    <a:pt x="208" y="441"/>
                  </a:cubicBezTo>
                  <a:cubicBezTo>
                    <a:pt x="205" y="441"/>
                    <a:pt x="204" y="442"/>
                    <a:pt x="208" y="444"/>
                  </a:cubicBezTo>
                  <a:cubicBezTo>
                    <a:pt x="195" y="440"/>
                    <a:pt x="185" y="437"/>
                    <a:pt x="176" y="432"/>
                  </a:cubicBezTo>
                  <a:lnTo>
                    <a:pt x="176" y="432"/>
                  </a:lnTo>
                  <a:cubicBezTo>
                    <a:pt x="184" y="436"/>
                    <a:pt x="184" y="438"/>
                    <a:pt x="181" y="438"/>
                  </a:cubicBezTo>
                  <a:cubicBezTo>
                    <a:pt x="174" y="438"/>
                    <a:pt x="151" y="432"/>
                    <a:pt x="143" y="432"/>
                  </a:cubicBezTo>
                  <a:cubicBezTo>
                    <a:pt x="137" y="432"/>
                    <a:pt x="139" y="436"/>
                    <a:pt x="165" y="447"/>
                  </a:cubicBezTo>
                  <a:lnTo>
                    <a:pt x="138" y="437"/>
                  </a:lnTo>
                  <a:lnTo>
                    <a:pt x="173" y="455"/>
                  </a:lnTo>
                  <a:cubicBezTo>
                    <a:pt x="147" y="444"/>
                    <a:pt x="107" y="429"/>
                    <a:pt x="101" y="426"/>
                  </a:cubicBezTo>
                  <a:lnTo>
                    <a:pt x="101" y="426"/>
                  </a:lnTo>
                  <a:cubicBezTo>
                    <a:pt x="52" y="464"/>
                    <a:pt x="205" y="577"/>
                    <a:pt x="162" y="617"/>
                  </a:cubicBezTo>
                  <a:lnTo>
                    <a:pt x="131" y="604"/>
                  </a:lnTo>
                  <a:lnTo>
                    <a:pt x="184" y="636"/>
                  </a:lnTo>
                  <a:cubicBezTo>
                    <a:pt x="168" y="628"/>
                    <a:pt x="160" y="625"/>
                    <a:pt x="152" y="622"/>
                  </a:cubicBezTo>
                  <a:cubicBezTo>
                    <a:pt x="146" y="621"/>
                    <a:pt x="141" y="621"/>
                    <a:pt x="138" y="621"/>
                  </a:cubicBezTo>
                  <a:cubicBezTo>
                    <a:pt x="108" y="621"/>
                    <a:pt x="179" y="660"/>
                    <a:pt x="162" y="668"/>
                  </a:cubicBezTo>
                  <a:cubicBezTo>
                    <a:pt x="144" y="660"/>
                    <a:pt x="115" y="646"/>
                    <a:pt x="93" y="641"/>
                  </a:cubicBezTo>
                  <a:lnTo>
                    <a:pt x="93" y="641"/>
                  </a:lnTo>
                  <a:cubicBezTo>
                    <a:pt x="117" y="652"/>
                    <a:pt x="119" y="656"/>
                    <a:pt x="113" y="656"/>
                  </a:cubicBezTo>
                  <a:cubicBezTo>
                    <a:pt x="106" y="656"/>
                    <a:pt x="85" y="650"/>
                    <a:pt x="79" y="650"/>
                  </a:cubicBezTo>
                  <a:cubicBezTo>
                    <a:pt x="72" y="650"/>
                    <a:pt x="85" y="657"/>
                    <a:pt x="157" y="686"/>
                  </a:cubicBezTo>
                  <a:cubicBezTo>
                    <a:pt x="149" y="684"/>
                    <a:pt x="107" y="668"/>
                    <a:pt x="91" y="662"/>
                  </a:cubicBezTo>
                  <a:lnTo>
                    <a:pt x="91" y="662"/>
                  </a:lnTo>
                  <a:cubicBezTo>
                    <a:pt x="144" y="710"/>
                    <a:pt x="131" y="734"/>
                    <a:pt x="91" y="747"/>
                  </a:cubicBezTo>
                  <a:cubicBezTo>
                    <a:pt x="255" y="832"/>
                    <a:pt x="91" y="798"/>
                    <a:pt x="218" y="869"/>
                  </a:cubicBezTo>
                  <a:lnTo>
                    <a:pt x="186" y="856"/>
                  </a:lnTo>
                  <a:lnTo>
                    <a:pt x="186" y="856"/>
                  </a:lnTo>
                  <a:cubicBezTo>
                    <a:pt x="295" y="931"/>
                    <a:pt x="154" y="912"/>
                    <a:pt x="168" y="949"/>
                  </a:cubicBezTo>
                  <a:cubicBezTo>
                    <a:pt x="149" y="954"/>
                    <a:pt x="189" y="978"/>
                    <a:pt x="186" y="992"/>
                  </a:cubicBezTo>
                  <a:lnTo>
                    <a:pt x="144" y="976"/>
                  </a:lnTo>
                  <a:lnTo>
                    <a:pt x="144" y="976"/>
                  </a:lnTo>
                  <a:cubicBezTo>
                    <a:pt x="202" y="1007"/>
                    <a:pt x="193" y="1012"/>
                    <a:pt x="169" y="1012"/>
                  </a:cubicBezTo>
                  <a:cubicBezTo>
                    <a:pt x="155" y="1012"/>
                    <a:pt x="134" y="1010"/>
                    <a:pt x="119" y="1010"/>
                  </a:cubicBezTo>
                  <a:cubicBezTo>
                    <a:pt x="93" y="1010"/>
                    <a:pt x="84" y="1017"/>
                    <a:pt x="152" y="1053"/>
                  </a:cubicBezTo>
                  <a:lnTo>
                    <a:pt x="93" y="1029"/>
                  </a:lnTo>
                  <a:lnTo>
                    <a:pt x="93" y="1029"/>
                  </a:lnTo>
                  <a:cubicBezTo>
                    <a:pt x="184" y="1066"/>
                    <a:pt x="59" y="1029"/>
                    <a:pt x="213" y="1087"/>
                  </a:cubicBezTo>
                  <a:lnTo>
                    <a:pt x="165" y="1071"/>
                  </a:lnTo>
                  <a:lnTo>
                    <a:pt x="165" y="1071"/>
                  </a:lnTo>
                  <a:cubicBezTo>
                    <a:pt x="236" y="1105"/>
                    <a:pt x="242" y="1113"/>
                    <a:pt x="227" y="1113"/>
                  </a:cubicBezTo>
                  <a:cubicBezTo>
                    <a:pt x="212" y="1113"/>
                    <a:pt x="177" y="1105"/>
                    <a:pt x="162" y="1105"/>
                  </a:cubicBezTo>
                  <a:cubicBezTo>
                    <a:pt x="150" y="1105"/>
                    <a:pt x="150" y="1111"/>
                    <a:pt x="186" y="1130"/>
                  </a:cubicBezTo>
                  <a:lnTo>
                    <a:pt x="149" y="1116"/>
                  </a:lnTo>
                  <a:lnTo>
                    <a:pt x="149" y="1116"/>
                  </a:lnTo>
                  <a:cubicBezTo>
                    <a:pt x="170" y="1127"/>
                    <a:pt x="187" y="1139"/>
                    <a:pt x="178" y="1139"/>
                  </a:cubicBezTo>
                  <a:cubicBezTo>
                    <a:pt x="175" y="1139"/>
                    <a:pt x="170" y="1137"/>
                    <a:pt x="162" y="1135"/>
                  </a:cubicBezTo>
                  <a:cubicBezTo>
                    <a:pt x="157" y="1132"/>
                    <a:pt x="146" y="1130"/>
                    <a:pt x="136" y="1124"/>
                  </a:cubicBezTo>
                  <a:cubicBezTo>
                    <a:pt x="106" y="1116"/>
                    <a:pt x="88" y="1113"/>
                    <a:pt x="79" y="1113"/>
                  </a:cubicBezTo>
                  <a:cubicBezTo>
                    <a:pt x="42" y="1113"/>
                    <a:pt x="138" y="1164"/>
                    <a:pt x="128" y="1175"/>
                  </a:cubicBezTo>
                  <a:lnTo>
                    <a:pt x="61" y="1146"/>
                  </a:lnTo>
                  <a:lnTo>
                    <a:pt x="61" y="1146"/>
                  </a:lnTo>
                  <a:cubicBezTo>
                    <a:pt x="138" y="1186"/>
                    <a:pt x="59" y="1170"/>
                    <a:pt x="91" y="1193"/>
                  </a:cubicBezTo>
                  <a:lnTo>
                    <a:pt x="59" y="1180"/>
                  </a:lnTo>
                  <a:lnTo>
                    <a:pt x="59" y="1180"/>
                  </a:lnTo>
                  <a:lnTo>
                    <a:pt x="104" y="1204"/>
                  </a:lnTo>
                  <a:lnTo>
                    <a:pt x="104" y="1204"/>
                  </a:lnTo>
                  <a:lnTo>
                    <a:pt x="38" y="1178"/>
                  </a:lnTo>
                  <a:lnTo>
                    <a:pt x="38" y="1178"/>
                  </a:lnTo>
                  <a:cubicBezTo>
                    <a:pt x="30" y="1191"/>
                    <a:pt x="78" y="1221"/>
                    <a:pt x="82" y="1237"/>
                  </a:cubicBezTo>
                  <a:lnTo>
                    <a:pt x="82" y="1237"/>
                  </a:lnTo>
                  <a:lnTo>
                    <a:pt x="27" y="1215"/>
                  </a:lnTo>
                  <a:lnTo>
                    <a:pt x="27" y="1215"/>
                  </a:lnTo>
                  <a:cubicBezTo>
                    <a:pt x="125" y="1268"/>
                    <a:pt x="16" y="1239"/>
                    <a:pt x="56" y="1271"/>
                  </a:cubicBezTo>
                  <a:lnTo>
                    <a:pt x="35" y="1260"/>
                  </a:lnTo>
                  <a:lnTo>
                    <a:pt x="35" y="1260"/>
                  </a:lnTo>
                  <a:cubicBezTo>
                    <a:pt x="0" y="1284"/>
                    <a:pt x="88" y="1348"/>
                    <a:pt x="120" y="1395"/>
                  </a:cubicBezTo>
                  <a:cubicBezTo>
                    <a:pt x="115" y="1393"/>
                    <a:pt x="99" y="1387"/>
                    <a:pt x="91" y="1385"/>
                  </a:cubicBezTo>
                  <a:lnTo>
                    <a:pt x="91" y="1385"/>
                  </a:lnTo>
                  <a:cubicBezTo>
                    <a:pt x="109" y="1393"/>
                    <a:pt x="146" y="1409"/>
                    <a:pt x="141" y="1409"/>
                  </a:cubicBezTo>
                  <a:cubicBezTo>
                    <a:pt x="128" y="1403"/>
                    <a:pt x="115" y="1398"/>
                    <a:pt x="109" y="1395"/>
                  </a:cubicBezTo>
                  <a:cubicBezTo>
                    <a:pt x="91" y="1390"/>
                    <a:pt x="82" y="1387"/>
                    <a:pt x="78" y="1387"/>
                  </a:cubicBezTo>
                  <a:cubicBezTo>
                    <a:pt x="62" y="1387"/>
                    <a:pt x="121" y="1419"/>
                    <a:pt x="107" y="1419"/>
                  </a:cubicBezTo>
                  <a:cubicBezTo>
                    <a:pt x="105" y="1419"/>
                    <a:pt x="99" y="1417"/>
                    <a:pt x="88" y="1414"/>
                  </a:cubicBezTo>
                  <a:lnTo>
                    <a:pt x="88" y="1414"/>
                  </a:lnTo>
                  <a:cubicBezTo>
                    <a:pt x="96" y="1419"/>
                    <a:pt x="136" y="1435"/>
                    <a:pt x="168" y="1446"/>
                  </a:cubicBezTo>
                  <a:cubicBezTo>
                    <a:pt x="184" y="1478"/>
                    <a:pt x="192" y="1512"/>
                    <a:pt x="258" y="1565"/>
                  </a:cubicBezTo>
                  <a:cubicBezTo>
                    <a:pt x="245" y="1560"/>
                    <a:pt x="218" y="1552"/>
                    <a:pt x="186" y="1539"/>
                  </a:cubicBezTo>
                  <a:lnTo>
                    <a:pt x="186" y="1539"/>
                  </a:lnTo>
                  <a:cubicBezTo>
                    <a:pt x="332" y="1618"/>
                    <a:pt x="263" y="1616"/>
                    <a:pt x="229" y="1629"/>
                  </a:cubicBezTo>
                  <a:cubicBezTo>
                    <a:pt x="271" y="1645"/>
                    <a:pt x="274" y="1642"/>
                    <a:pt x="316" y="1661"/>
                  </a:cubicBezTo>
                  <a:cubicBezTo>
                    <a:pt x="321" y="1662"/>
                    <a:pt x="324" y="1662"/>
                    <a:pt x="326" y="1662"/>
                  </a:cubicBezTo>
                  <a:cubicBezTo>
                    <a:pt x="343" y="1662"/>
                    <a:pt x="262" y="1627"/>
                    <a:pt x="277" y="1627"/>
                  </a:cubicBezTo>
                  <a:cubicBezTo>
                    <a:pt x="280" y="1627"/>
                    <a:pt x="286" y="1629"/>
                    <a:pt x="298" y="1632"/>
                  </a:cubicBezTo>
                  <a:lnTo>
                    <a:pt x="338" y="1648"/>
                  </a:lnTo>
                  <a:cubicBezTo>
                    <a:pt x="339" y="1648"/>
                    <a:pt x="340" y="1648"/>
                    <a:pt x="341" y="1648"/>
                  </a:cubicBezTo>
                  <a:cubicBezTo>
                    <a:pt x="349" y="1648"/>
                    <a:pt x="272" y="1620"/>
                    <a:pt x="277" y="1620"/>
                  </a:cubicBezTo>
                  <a:lnTo>
                    <a:pt x="277" y="1620"/>
                  </a:lnTo>
                  <a:cubicBezTo>
                    <a:pt x="278" y="1620"/>
                    <a:pt x="282" y="1621"/>
                    <a:pt x="290" y="1624"/>
                  </a:cubicBezTo>
                  <a:cubicBezTo>
                    <a:pt x="324" y="1634"/>
                    <a:pt x="340" y="1642"/>
                    <a:pt x="343" y="1642"/>
                  </a:cubicBezTo>
                  <a:cubicBezTo>
                    <a:pt x="330" y="1626"/>
                    <a:pt x="370" y="1632"/>
                    <a:pt x="277" y="1587"/>
                  </a:cubicBezTo>
                  <a:lnTo>
                    <a:pt x="277" y="1587"/>
                  </a:lnTo>
                  <a:cubicBezTo>
                    <a:pt x="303" y="1595"/>
                    <a:pt x="314" y="1598"/>
                    <a:pt x="319" y="1598"/>
                  </a:cubicBezTo>
                  <a:cubicBezTo>
                    <a:pt x="326" y="1598"/>
                    <a:pt x="321" y="1593"/>
                    <a:pt x="329" y="1593"/>
                  </a:cubicBezTo>
                  <a:cubicBezTo>
                    <a:pt x="334" y="1593"/>
                    <a:pt x="344" y="1595"/>
                    <a:pt x="367" y="1603"/>
                  </a:cubicBezTo>
                  <a:cubicBezTo>
                    <a:pt x="335" y="1589"/>
                    <a:pt x="343" y="1589"/>
                    <a:pt x="287" y="1565"/>
                  </a:cubicBezTo>
                  <a:cubicBezTo>
                    <a:pt x="346" y="1549"/>
                    <a:pt x="277" y="1483"/>
                    <a:pt x="295" y="1451"/>
                  </a:cubicBezTo>
                  <a:cubicBezTo>
                    <a:pt x="133" y="1371"/>
                    <a:pt x="340" y="1427"/>
                    <a:pt x="293" y="1387"/>
                  </a:cubicBezTo>
                  <a:lnTo>
                    <a:pt x="293" y="1387"/>
                  </a:lnTo>
                  <a:cubicBezTo>
                    <a:pt x="298" y="1390"/>
                    <a:pt x="303" y="1393"/>
                    <a:pt x="308" y="1393"/>
                  </a:cubicBezTo>
                  <a:cubicBezTo>
                    <a:pt x="269" y="1371"/>
                    <a:pt x="255" y="1356"/>
                    <a:pt x="277" y="1356"/>
                  </a:cubicBezTo>
                  <a:lnTo>
                    <a:pt x="210" y="1324"/>
                  </a:lnTo>
                  <a:lnTo>
                    <a:pt x="210" y="1324"/>
                  </a:lnTo>
                  <a:cubicBezTo>
                    <a:pt x="217" y="1324"/>
                    <a:pt x="224" y="1324"/>
                    <a:pt x="230" y="1324"/>
                  </a:cubicBezTo>
                  <a:cubicBezTo>
                    <a:pt x="365" y="1324"/>
                    <a:pt x="291" y="1246"/>
                    <a:pt x="364" y="1225"/>
                  </a:cubicBezTo>
                  <a:cubicBezTo>
                    <a:pt x="425" y="1188"/>
                    <a:pt x="563" y="1188"/>
                    <a:pt x="362" y="1053"/>
                  </a:cubicBezTo>
                  <a:lnTo>
                    <a:pt x="362" y="1053"/>
                  </a:lnTo>
                  <a:cubicBezTo>
                    <a:pt x="378" y="1061"/>
                    <a:pt x="388" y="1063"/>
                    <a:pt x="393" y="1066"/>
                  </a:cubicBezTo>
                  <a:cubicBezTo>
                    <a:pt x="367" y="1039"/>
                    <a:pt x="431" y="1047"/>
                    <a:pt x="401" y="1021"/>
                  </a:cubicBezTo>
                  <a:lnTo>
                    <a:pt x="401" y="1021"/>
                  </a:lnTo>
                  <a:lnTo>
                    <a:pt x="417" y="1029"/>
                  </a:lnTo>
                  <a:cubicBezTo>
                    <a:pt x="293" y="941"/>
                    <a:pt x="463" y="962"/>
                    <a:pt x="327" y="875"/>
                  </a:cubicBezTo>
                  <a:cubicBezTo>
                    <a:pt x="356" y="840"/>
                    <a:pt x="359" y="790"/>
                    <a:pt x="332" y="731"/>
                  </a:cubicBezTo>
                  <a:lnTo>
                    <a:pt x="332" y="731"/>
                  </a:lnTo>
                  <a:lnTo>
                    <a:pt x="367" y="742"/>
                  </a:lnTo>
                  <a:cubicBezTo>
                    <a:pt x="308" y="684"/>
                    <a:pt x="497" y="715"/>
                    <a:pt x="457" y="662"/>
                  </a:cubicBezTo>
                  <a:cubicBezTo>
                    <a:pt x="544" y="654"/>
                    <a:pt x="300" y="521"/>
                    <a:pt x="406" y="521"/>
                  </a:cubicBezTo>
                  <a:cubicBezTo>
                    <a:pt x="407" y="521"/>
                    <a:pt x="408" y="521"/>
                    <a:pt x="409" y="522"/>
                  </a:cubicBezTo>
                  <a:cubicBezTo>
                    <a:pt x="429" y="526"/>
                    <a:pt x="441" y="528"/>
                    <a:pt x="449" y="528"/>
                  </a:cubicBezTo>
                  <a:cubicBezTo>
                    <a:pt x="502" y="528"/>
                    <a:pt x="323" y="437"/>
                    <a:pt x="375" y="437"/>
                  </a:cubicBezTo>
                  <a:cubicBezTo>
                    <a:pt x="383" y="437"/>
                    <a:pt x="396" y="439"/>
                    <a:pt x="417" y="444"/>
                  </a:cubicBezTo>
                  <a:cubicBezTo>
                    <a:pt x="468" y="454"/>
                    <a:pt x="503" y="459"/>
                    <a:pt x="527" y="459"/>
                  </a:cubicBezTo>
                  <a:cubicBezTo>
                    <a:pt x="631" y="459"/>
                    <a:pt x="514" y="376"/>
                    <a:pt x="404" y="296"/>
                  </a:cubicBezTo>
                  <a:cubicBezTo>
                    <a:pt x="496" y="291"/>
                    <a:pt x="335" y="192"/>
                    <a:pt x="436" y="192"/>
                  </a:cubicBezTo>
                  <a:cubicBezTo>
                    <a:pt x="449" y="192"/>
                    <a:pt x="467" y="194"/>
                    <a:pt x="489" y="197"/>
                  </a:cubicBezTo>
                  <a:cubicBezTo>
                    <a:pt x="455" y="178"/>
                    <a:pt x="457" y="172"/>
                    <a:pt x="474" y="172"/>
                  </a:cubicBezTo>
                  <a:cubicBezTo>
                    <a:pt x="505" y="172"/>
                    <a:pt x="581" y="189"/>
                    <a:pt x="611" y="189"/>
                  </a:cubicBezTo>
                  <a:cubicBezTo>
                    <a:pt x="622" y="189"/>
                    <a:pt x="627" y="187"/>
                    <a:pt x="622" y="182"/>
                  </a:cubicBezTo>
                  <a:lnTo>
                    <a:pt x="582" y="166"/>
                  </a:lnTo>
                  <a:lnTo>
                    <a:pt x="582" y="166"/>
                  </a:lnTo>
                  <a:cubicBezTo>
                    <a:pt x="601" y="172"/>
                    <a:pt x="610" y="174"/>
                    <a:pt x="613" y="174"/>
                  </a:cubicBezTo>
                  <a:cubicBezTo>
                    <a:pt x="626" y="174"/>
                    <a:pt x="525" y="131"/>
                    <a:pt x="538" y="131"/>
                  </a:cubicBezTo>
                  <a:cubicBezTo>
                    <a:pt x="542" y="131"/>
                    <a:pt x="560" y="136"/>
                    <a:pt x="601" y="150"/>
                  </a:cubicBezTo>
                  <a:lnTo>
                    <a:pt x="609" y="155"/>
                  </a:lnTo>
                  <a:cubicBezTo>
                    <a:pt x="620" y="159"/>
                    <a:pt x="625" y="160"/>
                    <a:pt x="627" y="160"/>
                  </a:cubicBezTo>
                  <a:cubicBezTo>
                    <a:pt x="636" y="160"/>
                    <a:pt x="472" y="94"/>
                    <a:pt x="478" y="94"/>
                  </a:cubicBezTo>
                  <a:lnTo>
                    <a:pt x="478" y="94"/>
                  </a:lnTo>
                  <a:cubicBezTo>
                    <a:pt x="479" y="94"/>
                    <a:pt x="487" y="96"/>
                    <a:pt x="502" y="102"/>
                  </a:cubicBezTo>
                  <a:lnTo>
                    <a:pt x="457" y="83"/>
                  </a:lnTo>
                  <a:cubicBezTo>
                    <a:pt x="456" y="82"/>
                    <a:pt x="456" y="82"/>
                    <a:pt x="456" y="82"/>
                  </a:cubicBezTo>
                  <a:lnTo>
                    <a:pt x="456" y="82"/>
                  </a:lnTo>
                  <a:cubicBezTo>
                    <a:pt x="461" y="82"/>
                    <a:pt x="513" y="105"/>
                    <a:pt x="529" y="107"/>
                  </a:cubicBezTo>
                  <a:cubicBezTo>
                    <a:pt x="524" y="102"/>
                    <a:pt x="460" y="80"/>
                    <a:pt x="468" y="80"/>
                  </a:cubicBezTo>
                  <a:cubicBezTo>
                    <a:pt x="469" y="80"/>
                    <a:pt x="471" y="80"/>
                    <a:pt x="473" y="81"/>
                  </a:cubicBezTo>
                  <a:cubicBezTo>
                    <a:pt x="531" y="103"/>
                    <a:pt x="550" y="109"/>
                    <a:pt x="554" y="109"/>
                  </a:cubicBezTo>
                  <a:cubicBezTo>
                    <a:pt x="560" y="109"/>
                    <a:pt x="545" y="100"/>
                    <a:pt x="551" y="100"/>
                  </a:cubicBezTo>
                  <a:cubicBezTo>
                    <a:pt x="556" y="100"/>
                    <a:pt x="578" y="107"/>
                    <a:pt x="648" y="134"/>
                  </a:cubicBezTo>
                  <a:cubicBezTo>
                    <a:pt x="648" y="136"/>
                    <a:pt x="733" y="163"/>
                    <a:pt x="776" y="184"/>
                  </a:cubicBezTo>
                  <a:cubicBezTo>
                    <a:pt x="780" y="186"/>
                    <a:pt x="783" y="186"/>
                    <a:pt x="785" y="186"/>
                  </a:cubicBezTo>
                  <a:cubicBezTo>
                    <a:pt x="791" y="186"/>
                    <a:pt x="772" y="173"/>
                    <a:pt x="699" y="147"/>
                  </a:cubicBezTo>
                  <a:cubicBezTo>
                    <a:pt x="603" y="110"/>
                    <a:pt x="521" y="75"/>
                    <a:pt x="447" y="51"/>
                  </a:cubicBezTo>
                  <a:lnTo>
                    <a:pt x="447" y="51"/>
                  </a:lnTo>
                  <a:lnTo>
                    <a:pt x="516" y="78"/>
                  </a:lnTo>
                  <a:cubicBezTo>
                    <a:pt x="444" y="54"/>
                    <a:pt x="481" y="67"/>
                    <a:pt x="428" y="49"/>
                  </a:cubicBezTo>
                  <a:cubicBezTo>
                    <a:pt x="428" y="49"/>
                    <a:pt x="427" y="49"/>
                    <a:pt x="426" y="49"/>
                  </a:cubicBezTo>
                  <a:cubicBezTo>
                    <a:pt x="408" y="49"/>
                    <a:pt x="312" y="14"/>
                    <a:pt x="2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3703225" y="3100800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2" y="2"/>
                  </a:cubicBezTo>
                  <a:lnTo>
                    <a:pt x="5" y="2"/>
                  </a:ln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3707000" y="3065900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3" y="1"/>
                    <a:pt x="8" y="4"/>
                    <a:pt x="13" y="4"/>
                  </a:cubicBezTo>
                  <a:cubicBezTo>
                    <a:pt x="7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3733550" y="3117450"/>
              <a:ext cx="1350" cy="62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0" y="0"/>
                  </a:moveTo>
                  <a:lnTo>
                    <a:pt x="35" y="1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3730550" y="3116125"/>
              <a:ext cx="4425" cy="1775"/>
            </a:xfrm>
            <a:custGeom>
              <a:avLst/>
              <a:gdLst/>
              <a:ahLst/>
              <a:cxnLst/>
              <a:rect l="l" t="t" r="r" b="b"/>
              <a:pathLst>
                <a:path w="177" h="71" extrusionOk="0">
                  <a:moveTo>
                    <a:pt x="30" y="9"/>
                  </a:moveTo>
                  <a:lnTo>
                    <a:pt x="30" y="9"/>
                  </a:lnTo>
                  <a:cubicBezTo>
                    <a:pt x="33" y="10"/>
                    <a:pt x="36" y="10"/>
                    <a:pt x="38" y="11"/>
                  </a:cubicBezTo>
                  <a:cubicBezTo>
                    <a:pt x="34" y="10"/>
                    <a:pt x="32" y="9"/>
                    <a:pt x="30" y="9"/>
                  </a:cubicBezTo>
                  <a:close/>
                  <a:moveTo>
                    <a:pt x="1" y="0"/>
                  </a:moveTo>
                  <a:lnTo>
                    <a:pt x="155" y="64"/>
                  </a:lnTo>
                  <a:cubicBezTo>
                    <a:pt x="167" y="68"/>
                    <a:pt x="172" y="70"/>
                    <a:pt x="173" y="70"/>
                  </a:cubicBezTo>
                  <a:cubicBezTo>
                    <a:pt x="176" y="70"/>
                    <a:pt x="20" y="9"/>
                    <a:pt x="29" y="9"/>
                  </a:cubicBezTo>
                  <a:lnTo>
                    <a:pt x="29" y="9"/>
                  </a:lnTo>
                  <a:cubicBezTo>
                    <a:pt x="29" y="9"/>
                    <a:pt x="30" y="9"/>
                    <a:pt x="30" y="9"/>
                  </a:cubicBezTo>
                  <a:lnTo>
                    <a:pt x="30" y="9"/>
                  </a:lnTo>
                  <a:cubicBezTo>
                    <a:pt x="21" y="6"/>
                    <a:pt x="9" y="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730000" y="3115775"/>
              <a:ext cx="2325" cy="825"/>
            </a:xfrm>
            <a:custGeom>
              <a:avLst/>
              <a:gdLst/>
              <a:ahLst/>
              <a:cxnLst/>
              <a:rect l="l" t="t" r="r" b="b"/>
              <a:pathLst>
                <a:path w="93" h="33" extrusionOk="0">
                  <a:moveTo>
                    <a:pt x="18" y="1"/>
                  </a:moveTo>
                  <a:lnTo>
                    <a:pt x="18" y="1"/>
                  </a:lnTo>
                  <a:cubicBezTo>
                    <a:pt x="20" y="2"/>
                    <a:pt x="22" y="3"/>
                    <a:pt x="25" y="4"/>
                  </a:cubicBezTo>
                  <a:lnTo>
                    <a:pt x="25" y="4"/>
                  </a:lnTo>
                  <a:cubicBezTo>
                    <a:pt x="23" y="3"/>
                    <a:pt x="20" y="2"/>
                    <a:pt x="18" y="1"/>
                  </a:cubicBezTo>
                  <a:close/>
                  <a:moveTo>
                    <a:pt x="25" y="4"/>
                  </a:moveTo>
                  <a:cubicBezTo>
                    <a:pt x="66" y="23"/>
                    <a:pt x="0" y="2"/>
                    <a:pt x="76" y="30"/>
                  </a:cubicBezTo>
                  <a:cubicBezTo>
                    <a:pt x="82" y="32"/>
                    <a:pt x="85" y="32"/>
                    <a:pt x="86" y="32"/>
                  </a:cubicBezTo>
                  <a:cubicBezTo>
                    <a:pt x="92" y="32"/>
                    <a:pt x="48" y="14"/>
                    <a:pt x="25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733225" y="3110200"/>
              <a:ext cx="225" cy="10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" y="4"/>
                    <a:pt x="5" y="4"/>
                  </a:cubicBezTo>
                  <a:cubicBezTo>
                    <a:pt x="8" y="4"/>
                    <a:pt x="5" y="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3725525" y="3075425"/>
              <a:ext cx="19825" cy="41500"/>
            </a:xfrm>
            <a:custGeom>
              <a:avLst/>
              <a:gdLst/>
              <a:ahLst/>
              <a:cxnLst/>
              <a:rect l="l" t="t" r="r" b="b"/>
              <a:pathLst>
                <a:path w="793" h="1660" extrusionOk="0">
                  <a:moveTo>
                    <a:pt x="271" y="0"/>
                  </a:moveTo>
                  <a:lnTo>
                    <a:pt x="271" y="0"/>
                  </a:lnTo>
                  <a:cubicBezTo>
                    <a:pt x="271" y="0"/>
                    <a:pt x="272" y="0"/>
                    <a:pt x="273" y="0"/>
                  </a:cubicBezTo>
                  <a:lnTo>
                    <a:pt x="273" y="0"/>
                  </a:lnTo>
                  <a:cubicBezTo>
                    <a:pt x="272" y="0"/>
                    <a:pt x="272" y="0"/>
                    <a:pt x="271" y="0"/>
                  </a:cubicBezTo>
                  <a:close/>
                  <a:moveTo>
                    <a:pt x="56" y="353"/>
                  </a:moveTo>
                  <a:lnTo>
                    <a:pt x="61" y="356"/>
                  </a:lnTo>
                  <a:cubicBezTo>
                    <a:pt x="61" y="356"/>
                    <a:pt x="62" y="356"/>
                    <a:pt x="62" y="356"/>
                  </a:cubicBezTo>
                  <a:lnTo>
                    <a:pt x="62" y="356"/>
                  </a:lnTo>
                  <a:cubicBezTo>
                    <a:pt x="60" y="355"/>
                    <a:pt x="58" y="354"/>
                    <a:pt x="56" y="353"/>
                  </a:cubicBezTo>
                  <a:close/>
                  <a:moveTo>
                    <a:pt x="102" y="425"/>
                  </a:moveTo>
                  <a:cubicBezTo>
                    <a:pt x="101" y="425"/>
                    <a:pt x="101" y="425"/>
                    <a:pt x="103" y="426"/>
                  </a:cubicBezTo>
                  <a:lnTo>
                    <a:pt x="103" y="426"/>
                  </a:lnTo>
                  <a:cubicBezTo>
                    <a:pt x="103" y="426"/>
                    <a:pt x="103" y="425"/>
                    <a:pt x="104" y="425"/>
                  </a:cubicBezTo>
                  <a:cubicBezTo>
                    <a:pt x="103" y="425"/>
                    <a:pt x="102" y="425"/>
                    <a:pt x="102" y="425"/>
                  </a:cubicBezTo>
                  <a:close/>
                  <a:moveTo>
                    <a:pt x="276" y="449"/>
                  </a:moveTo>
                  <a:lnTo>
                    <a:pt x="276" y="449"/>
                  </a:lnTo>
                  <a:cubicBezTo>
                    <a:pt x="276" y="450"/>
                    <a:pt x="276" y="451"/>
                    <a:pt x="278" y="451"/>
                  </a:cubicBezTo>
                  <a:lnTo>
                    <a:pt x="278" y="451"/>
                  </a:lnTo>
                  <a:cubicBezTo>
                    <a:pt x="278" y="451"/>
                    <a:pt x="278" y="450"/>
                    <a:pt x="276" y="449"/>
                  </a:cubicBezTo>
                  <a:close/>
                  <a:moveTo>
                    <a:pt x="96" y="1028"/>
                  </a:moveTo>
                  <a:lnTo>
                    <a:pt x="101" y="1030"/>
                  </a:lnTo>
                  <a:lnTo>
                    <a:pt x="101" y="1030"/>
                  </a:lnTo>
                  <a:cubicBezTo>
                    <a:pt x="100" y="1030"/>
                    <a:pt x="98" y="1029"/>
                    <a:pt x="96" y="1028"/>
                  </a:cubicBezTo>
                  <a:close/>
                  <a:moveTo>
                    <a:pt x="303" y="1389"/>
                  </a:moveTo>
                  <a:cubicBezTo>
                    <a:pt x="305" y="1390"/>
                    <a:pt x="306" y="1391"/>
                    <a:pt x="308" y="1392"/>
                  </a:cubicBezTo>
                  <a:cubicBezTo>
                    <a:pt x="307" y="1391"/>
                    <a:pt x="305" y="1390"/>
                    <a:pt x="303" y="1389"/>
                  </a:cubicBezTo>
                  <a:close/>
                  <a:moveTo>
                    <a:pt x="273" y="0"/>
                  </a:moveTo>
                  <a:cubicBezTo>
                    <a:pt x="274" y="1"/>
                    <a:pt x="275" y="3"/>
                    <a:pt x="279" y="3"/>
                  </a:cubicBezTo>
                  <a:cubicBezTo>
                    <a:pt x="323" y="21"/>
                    <a:pt x="329" y="26"/>
                    <a:pt x="323" y="26"/>
                  </a:cubicBezTo>
                  <a:cubicBezTo>
                    <a:pt x="318" y="26"/>
                    <a:pt x="304" y="23"/>
                    <a:pt x="298" y="21"/>
                  </a:cubicBezTo>
                  <a:lnTo>
                    <a:pt x="258" y="8"/>
                  </a:lnTo>
                  <a:cubicBezTo>
                    <a:pt x="246" y="4"/>
                    <a:pt x="241" y="2"/>
                    <a:pt x="240" y="2"/>
                  </a:cubicBezTo>
                  <a:lnTo>
                    <a:pt x="240" y="2"/>
                  </a:lnTo>
                  <a:cubicBezTo>
                    <a:pt x="237" y="2"/>
                    <a:pt x="270" y="16"/>
                    <a:pt x="295" y="26"/>
                  </a:cubicBezTo>
                  <a:lnTo>
                    <a:pt x="295" y="26"/>
                  </a:lnTo>
                  <a:cubicBezTo>
                    <a:pt x="289" y="24"/>
                    <a:pt x="283" y="22"/>
                    <a:pt x="276" y="19"/>
                  </a:cubicBezTo>
                  <a:lnTo>
                    <a:pt x="276" y="19"/>
                  </a:lnTo>
                  <a:cubicBezTo>
                    <a:pt x="305" y="45"/>
                    <a:pt x="298" y="59"/>
                    <a:pt x="295" y="72"/>
                  </a:cubicBezTo>
                  <a:cubicBezTo>
                    <a:pt x="348" y="96"/>
                    <a:pt x="287" y="82"/>
                    <a:pt x="390" y="117"/>
                  </a:cubicBezTo>
                  <a:cubicBezTo>
                    <a:pt x="303" y="88"/>
                    <a:pt x="262" y="80"/>
                    <a:pt x="248" y="80"/>
                  </a:cubicBezTo>
                  <a:cubicBezTo>
                    <a:pt x="243" y="80"/>
                    <a:pt x="241" y="81"/>
                    <a:pt x="242" y="82"/>
                  </a:cubicBezTo>
                  <a:cubicBezTo>
                    <a:pt x="233" y="78"/>
                    <a:pt x="223" y="74"/>
                    <a:pt x="222" y="74"/>
                  </a:cubicBezTo>
                  <a:lnTo>
                    <a:pt x="222" y="74"/>
                  </a:lnTo>
                  <a:cubicBezTo>
                    <a:pt x="222" y="74"/>
                    <a:pt x="222" y="74"/>
                    <a:pt x="223" y="74"/>
                  </a:cubicBezTo>
                  <a:cubicBezTo>
                    <a:pt x="193" y="65"/>
                    <a:pt x="180" y="61"/>
                    <a:pt x="177" y="61"/>
                  </a:cubicBezTo>
                  <a:cubicBezTo>
                    <a:pt x="168" y="61"/>
                    <a:pt x="244" y="92"/>
                    <a:pt x="237" y="92"/>
                  </a:cubicBezTo>
                  <a:cubicBezTo>
                    <a:pt x="234" y="92"/>
                    <a:pt x="216" y="87"/>
                    <a:pt x="173" y="72"/>
                  </a:cubicBezTo>
                  <a:lnTo>
                    <a:pt x="173" y="72"/>
                  </a:lnTo>
                  <a:cubicBezTo>
                    <a:pt x="303" y="122"/>
                    <a:pt x="125" y="69"/>
                    <a:pt x="276" y="130"/>
                  </a:cubicBezTo>
                  <a:cubicBezTo>
                    <a:pt x="247" y="120"/>
                    <a:pt x="223" y="112"/>
                    <a:pt x="199" y="101"/>
                  </a:cubicBezTo>
                  <a:cubicBezTo>
                    <a:pt x="191" y="114"/>
                    <a:pt x="138" y="109"/>
                    <a:pt x="130" y="117"/>
                  </a:cubicBezTo>
                  <a:cubicBezTo>
                    <a:pt x="239" y="170"/>
                    <a:pt x="69" y="120"/>
                    <a:pt x="223" y="189"/>
                  </a:cubicBezTo>
                  <a:cubicBezTo>
                    <a:pt x="205" y="185"/>
                    <a:pt x="178" y="179"/>
                    <a:pt x="164" y="179"/>
                  </a:cubicBezTo>
                  <a:cubicBezTo>
                    <a:pt x="151" y="179"/>
                    <a:pt x="150" y="184"/>
                    <a:pt x="178" y="199"/>
                  </a:cubicBezTo>
                  <a:lnTo>
                    <a:pt x="159" y="191"/>
                  </a:lnTo>
                  <a:lnTo>
                    <a:pt x="159" y="191"/>
                  </a:lnTo>
                  <a:cubicBezTo>
                    <a:pt x="165" y="205"/>
                    <a:pt x="167" y="221"/>
                    <a:pt x="266" y="266"/>
                  </a:cubicBezTo>
                  <a:cubicBezTo>
                    <a:pt x="114" y="213"/>
                    <a:pt x="141" y="226"/>
                    <a:pt x="90" y="213"/>
                  </a:cubicBezTo>
                  <a:lnTo>
                    <a:pt x="90" y="213"/>
                  </a:lnTo>
                  <a:cubicBezTo>
                    <a:pt x="159" y="247"/>
                    <a:pt x="133" y="252"/>
                    <a:pt x="194" y="287"/>
                  </a:cubicBezTo>
                  <a:cubicBezTo>
                    <a:pt x="176" y="281"/>
                    <a:pt x="169" y="279"/>
                    <a:pt x="166" y="279"/>
                  </a:cubicBezTo>
                  <a:cubicBezTo>
                    <a:pt x="162" y="279"/>
                    <a:pt x="171" y="284"/>
                    <a:pt x="167" y="284"/>
                  </a:cubicBezTo>
                  <a:cubicBezTo>
                    <a:pt x="164" y="284"/>
                    <a:pt x="152" y="281"/>
                    <a:pt x="117" y="268"/>
                  </a:cubicBezTo>
                  <a:lnTo>
                    <a:pt x="117" y="268"/>
                  </a:lnTo>
                  <a:cubicBezTo>
                    <a:pt x="249" y="342"/>
                    <a:pt x="246" y="367"/>
                    <a:pt x="176" y="367"/>
                  </a:cubicBezTo>
                  <a:cubicBezTo>
                    <a:pt x="147" y="367"/>
                    <a:pt x="108" y="363"/>
                    <a:pt x="62" y="356"/>
                  </a:cubicBezTo>
                  <a:lnTo>
                    <a:pt x="62" y="356"/>
                  </a:lnTo>
                  <a:cubicBezTo>
                    <a:pt x="118" y="381"/>
                    <a:pt x="234" y="429"/>
                    <a:pt x="300" y="460"/>
                  </a:cubicBezTo>
                  <a:cubicBezTo>
                    <a:pt x="294" y="458"/>
                    <a:pt x="283" y="454"/>
                    <a:pt x="278" y="451"/>
                  </a:cubicBezTo>
                  <a:lnTo>
                    <a:pt x="278" y="451"/>
                  </a:lnTo>
                  <a:cubicBezTo>
                    <a:pt x="278" y="452"/>
                    <a:pt x="277" y="452"/>
                    <a:pt x="275" y="452"/>
                  </a:cubicBezTo>
                  <a:cubicBezTo>
                    <a:pt x="263" y="452"/>
                    <a:pt x="220" y="440"/>
                    <a:pt x="209" y="440"/>
                  </a:cubicBezTo>
                  <a:cubicBezTo>
                    <a:pt x="205" y="440"/>
                    <a:pt x="204" y="441"/>
                    <a:pt x="207" y="444"/>
                  </a:cubicBezTo>
                  <a:cubicBezTo>
                    <a:pt x="197" y="438"/>
                    <a:pt x="186" y="433"/>
                    <a:pt x="175" y="430"/>
                  </a:cubicBezTo>
                  <a:lnTo>
                    <a:pt x="175" y="430"/>
                  </a:lnTo>
                  <a:cubicBezTo>
                    <a:pt x="185" y="435"/>
                    <a:pt x="186" y="437"/>
                    <a:pt x="183" y="437"/>
                  </a:cubicBezTo>
                  <a:cubicBezTo>
                    <a:pt x="176" y="437"/>
                    <a:pt x="152" y="430"/>
                    <a:pt x="144" y="430"/>
                  </a:cubicBezTo>
                  <a:cubicBezTo>
                    <a:pt x="138" y="430"/>
                    <a:pt x="140" y="434"/>
                    <a:pt x="165" y="446"/>
                  </a:cubicBezTo>
                  <a:lnTo>
                    <a:pt x="138" y="436"/>
                  </a:lnTo>
                  <a:lnTo>
                    <a:pt x="175" y="454"/>
                  </a:lnTo>
                  <a:cubicBezTo>
                    <a:pt x="148" y="444"/>
                    <a:pt x="110" y="430"/>
                    <a:pt x="103" y="426"/>
                  </a:cubicBezTo>
                  <a:lnTo>
                    <a:pt x="103" y="426"/>
                  </a:lnTo>
                  <a:cubicBezTo>
                    <a:pt x="53" y="461"/>
                    <a:pt x="207" y="577"/>
                    <a:pt x="162" y="616"/>
                  </a:cubicBezTo>
                  <a:lnTo>
                    <a:pt x="130" y="603"/>
                  </a:lnTo>
                  <a:lnTo>
                    <a:pt x="183" y="635"/>
                  </a:lnTo>
                  <a:cubicBezTo>
                    <a:pt x="167" y="627"/>
                    <a:pt x="159" y="624"/>
                    <a:pt x="151" y="622"/>
                  </a:cubicBezTo>
                  <a:cubicBezTo>
                    <a:pt x="145" y="621"/>
                    <a:pt x="141" y="620"/>
                    <a:pt x="137" y="620"/>
                  </a:cubicBezTo>
                  <a:cubicBezTo>
                    <a:pt x="107" y="620"/>
                    <a:pt x="179" y="660"/>
                    <a:pt x="162" y="667"/>
                  </a:cubicBezTo>
                  <a:cubicBezTo>
                    <a:pt x="146" y="659"/>
                    <a:pt x="114" y="646"/>
                    <a:pt x="96" y="640"/>
                  </a:cubicBezTo>
                  <a:lnTo>
                    <a:pt x="96" y="640"/>
                  </a:lnTo>
                  <a:cubicBezTo>
                    <a:pt x="119" y="652"/>
                    <a:pt x="121" y="655"/>
                    <a:pt x="115" y="655"/>
                  </a:cubicBezTo>
                  <a:cubicBezTo>
                    <a:pt x="107" y="655"/>
                    <a:pt x="86" y="650"/>
                    <a:pt x="80" y="650"/>
                  </a:cubicBezTo>
                  <a:cubicBezTo>
                    <a:pt x="73" y="650"/>
                    <a:pt x="86" y="656"/>
                    <a:pt x="159" y="685"/>
                  </a:cubicBezTo>
                  <a:cubicBezTo>
                    <a:pt x="149" y="683"/>
                    <a:pt x="106" y="667"/>
                    <a:pt x="93" y="661"/>
                  </a:cubicBezTo>
                  <a:lnTo>
                    <a:pt x="93" y="661"/>
                  </a:lnTo>
                  <a:cubicBezTo>
                    <a:pt x="146" y="709"/>
                    <a:pt x="133" y="733"/>
                    <a:pt x="93" y="746"/>
                  </a:cubicBezTo>
                  <a:cubicBezTo>
                    <a:pt x="255" y="831"/>
                    <a:pt x="93" y="797"/>
                    <a:pt x="220" y="869"/>
                  </a:cubicBezTo>
                  <a:lnTo>
                    <a:pt x="186" y="855"/>
                  </a:lnTo>
                  <a:lnTo>
                    <a:pt x="186" y="855"/>
                  </a:lnTo>
                  <a:cubicBezTo>
                    <a:pt x="295" y="930"/>
                    <a:pt x="157" y="911"/>
                    <a:pt x="170" y="948"/>
                  </a:cubicBezTo>
                  <a:cubicBezTo>
                    <a:pt x="151" y="954"/>
                    <a:pt x="189" y="978"/>
                    <a:pt x="186" y="991"/>
                  </a:cubicBezTo>
                  <a:lnTo>
                    <a:pt x="143" y="975"/>
                  </a:lnTo>
                  <a:lnTo>
                    <a:pt x="143" y="975"/>
                  </a:lnTo>
                  <a:cubicBezTo>
                    <a:pt x="201" y="1006"/>
                    <a:pt x="193" y="1012"/>
                    <a:pt x="169" y="1012"/>
                  </a:cubicBezTo>
                  <a:cubicBezTo>
                    <a:pt x="154" y="1012"/>
                    <a:pt x="134" y="1009"/>
                    <a:pt x="119" y="1009"/>
                  </a:cubicBezTo>
                  <a:cubicBezTo>
                    <a:pt x="93" y="1009"/>
                    <a:pt x="84" y="1016"/>
                    <a:pt x="151" y="1052"/>
                  </a:cubicBezTo>
                  <a:lnTo>
                    <a:pt x="101" y="1030"/>
                  </a:lnTo>
                  <a:lnTo>
                    <a:pt x="101" y="1030"/>
                  </a:lnTo>
                  <a:cubicBezTo>
                    <a:pt x="178" y="1063"/>
                    <a:pt x="62" y="1029"/>
                    <a:pt x="213" y="1086"/>
                  </a:cubicBezTo>
                  <a:lnTo>
                    <a:pt x="165" y="1070"/>
                  </a:lnTo>
                  <a:lnTo>
                    <a:pt x="165" y="1070"/>
                  </a:lnTo>
                  <a:cubicBezTo>
                    <a:pt x="236" y="1104"/>
                    <a:pt x="242" y="1112"/>
                    <a:pt x="227" y="1112"/>
                  </a:cubicBezTo>
                  <a:cubicBezTo>
                    <a:pt x="212" y="1112"/>
                    <a:pt x="177" y="1105"/>
                    <a:pt x="162" y="1105"/>
                  </a:cubicBezTo>
                  <a:cubicBezTo>
                    <a:pt x="149" y="1105"/>
                    <a:pt x="150" y="1110"/>
                    <a:pt x="186" y="1129"/>
                  </a:cubicBezTo>
                  <a:lnTo>
                    <a:pt x="151" y="1116"/>
                  </a:lnTo>
                  <a:lnTo>
                    <a:pt x="151" y="1116"/>
                  </a:lnTo>
                  <a:cubicBezTo>
                    <a:pt x="172" y="1126"/>
                    <a:pt x="188" y="1138"/>
                    <a:pt x="178" y="1138"/>
                  </a:cubicBezTo>
                  <a:cubicBezTo>
                    <a:pt x="175" y="1138"/>
                    <a:pt x="170" y="1137"/>
                    <a:pt x="162" y="1134"/>
                  </a:cubicBezTo>
                  <a:cubicBezTo>
                    <a:pt x="157" y="1132"/>
                    <a:pt x="146" y="1129"/>
                    <a:pt x="138" y="1124"/>
                  </a:cubicBezTo>
                  <a:cubicBezTo>
                    <a:pt x="108" y="1116"/>
                    <a:pt x="89" y="1112"/>
                    <a:pt x="80" y="1112"/>
                  </a:cubicBezTo>
                  <a:cubicBezTo>
                    <a:pt x="42" y="1112"/>
                    <a:pt x="139" y="1163"/>
                    <a:pt x="130" y="1174"/>
                  </a:cubicBezTo>
                  <a:lnTo>
                    <a:pt x="61" y="1147"/>
                  </a:lnTo>
                  <a:lnTo>
                    <a:pt x="61" y="1147"/>
                  </a:lnTo>
                  <a:cubicBezTo>
                    <a:pt x="138" y="1185"/>
                    <a:pt x="58" y="1169"/>
                    <a:pt x="93" y="1193"/>
                  </a:cubicBezTo>
                  <a:lnTo>
                    <a:pt x="61" y="1179"/>
                  </a:lnTo>
                  <a:lnTo>
                    <a:pt x="104" y="1203"/>
                  </a:lnTo>
                  <a:lnTo>
                    <a:pt x="104" y="1203"/>
                  </a:lnTo>
                  <a:lnTo>
                    <a:pt x="40" y="1179"/>
                  </a:lnTo>
                  <a:lnTo>
                    <a:pt x="40" y="1179"/>
                  </a:lnTo>
                  <a:cubicBezTo>
                    <a:pt x="29" y="1190"/>
                    <a:pt x="82" y="1222"/>
                    <a:pt x="85" y="1238"/>
                  </a:cubicBezTo>
                  <a:lnTo>
                    <a:pt x="27" y="1214"/>
                  </a:lnTo>
                  <a:lnTo>
                    <a:pt x="27" y="1214"/>
                  </a:lnTo>
                  <a:cubicBezTo>
                    <a:pt x="125" y="1264"/>
                    <a:pt x="16" y="1238"/>
                    <a:pt x="56" y="1267"/>
                  </a:cubicBezTo>
                  <a:lnTo>
                    <a:pt x="35" y="1259"/>
                  </a:lnTo>
                  <a:lnTo>
                    <a:pt x="35" y="1259"/>
                  </a:lnTo>
                  <a:cubicBezTo>
                    <a:pt x="0" y="1280"/>
                    <a:pt x="88" y="1347"/>
                    <a:pt x="120" y="1395"/>
                  </a:cubicBezTo>
                  <a:cubicBezTo>
                    <a:pt x="114" y="1392"/>
                    <a:pt x="98" y="1384"/>
                    <a:pt x="90" y="1381"/>
                  </a:cubicBezTo>
                  <a:lnTo>
                    <a:pt x="90" y="1381"/>
                  </a:lnTo>
                  <a:cubicBezTo>
                    <a:pt x="108" y="1390"/>
                    <a:pt x="135" y="1403"/>
                    <a:pt x="140" y="1405"/>
                  </a:cubicBezTo>
                  <a:lnTo>
                    <a:pt x="140" y="1405"/>
                  </a:lnTo>
                  <a:cubicBezTo>
                    <a:pt x="127" y="1402"/>
                    <a:pt x="114" y="1394"/>
                    <a:pt x="109" y="1392"/>
                  </a:cubicBezTo>
                  <a:cubicBezTo>
                    <a:pt x="92" y="1387"/>
                    <a:pt x="82" y="1385"/>
                    <a:pt x="78" y="1385"/>
                  </a:cubicBezTo>
                  <a:cubicBezTo>
                    <a:pt x="60" y="1385"/>
                    <a:pt x="120" y="1415"/>
                    <a:pt x="107" y="1415"/>
                  </a:cubicBezTo>
                  <a:cubicBezTo>
                    <a:pt x="105" y="1415"/>
                    <a:pt x="99" y="1414"/>
                    <a:pt x="88" y="1410"/>
                  </a:cubicBezTo>
                  <a:lnTo>
                    <a:pt x="88" y="1410"/>
                  </a:lnTo>
                  <a:cubicBezTo>
                    <a:pt x="96" y="1416"/>
                    <a:pt x="135" y="1432"/>
                    <a:pt x="167" y="1442"/>
                  </a:cubicBezTo>
                  <a:cubicBezTo>
                    <a:pt x="183" y="1477"/>
                    <a:pt x="191" y="1509"/>
                    <a:pt x="258" y="1562"/>
                  </a:cubicBezTo>
                  <a:cubicBezTo>
                    <a:pt x="244" y="1559"/>
                    <a:pt x="218" y="1549"/>
                    <a:pt x="186" y="1535"/>
                  </a:cubicBezTo>
                  <a:lnTo>
                    <a:pt x="186" y="1535"/>
                  </a:lnTo>
                  <a:cubicBezTo>
                    <a:pt x="335" y="1615"/>
                    <a:pt x="263" y="1615"/>
                    <a:pt x="228" y="1626"/>
                  </a:cubicBezTo>
                  <a:cubicBezTo>
                    <a:pt x="271" y="1642"/>
                    <a:pt x="274" y="1642"/>
                    <a:pt x="316" y="1657"/>
                  </a:cubicBezTo>
                  <a:cubicBezTo>
                    <a:pt x="321" y="1659"/>
                    <a:pt x="324" y="1659"/>
                    <a:pt x="326" y="1659"/>
                  </a:cubicBezTo>
                  <a:cubicBezTo>
                    <a:pt x="340" y="1659"/>
                    <a:pt x="265" y="1625"/>
                    <a:pt x="276" y="1625"/>
                  </a:cubicBezTo>
                  <a:cubicBezTo>
                    <a:pt x="279" y="1625"/>
                    <a:pt x="285" y="1627"/>
                    <a:pt x="298" y="1631"/>
                  </a:cubicBezTo>
                  <a:lnTo>
                    <a:pt x="337" y="1647"/>
                  </a:lnTo>
                  <a:cubicBezTo>
                    <a:pt x="338" y="1647"/>
                    <a:pt x="339" y="1647"/>
                    <a:pt x="339" y="1647"/>
                  </a:cubicBezTo>
                  <a:cubicBezTo>
                    <a:pt x="354" y="1647"/>
                    <a:pt x="273" y="1619"/>
                    <a:pt x="277" y="1619"/>
                  </a:cubicBezTo>
                  <a:lnTo>
                    <a:pt x="277" y="1619"/>
                  </a:lnTo>
                  <a:cubicBezTo>
                    <a:pt x="277" y="1619"/>
                    <a:pt x="281" y="1620"/>
                    <a:pt x="290" y="1623"/>
                  </a:cubicBezTo>
                  <a:cubicBezTo>
                    <a:pt x="324" y="1634"/>
                    <a:pt x="340" y="1642"/>
                    <a:pt x="343" y="1642"/>
                  </a:cubicBezTo>
                  <a:cubicBezTo>
                    <a:pt x="329" y="1626"/>
                    <a:pt x="369" y="1628"/>
                    <a:pt x="276" y="1583"/>
                  </a:cubicBezTo>
                  <a:lnTo>
                    <a:pt x="276" y="1583"/>
                  </a:lnTo>
                  <a:cubicBezTo>
                    <a:pt x="305" y="1593"/>
                    <a:pt x="315" y="1596"/>
                    <a:pt x="320" y="1596"/>
                  </a:cubicBezTo>
                  <a:cubicBezTo>
                    <a:pt x="325" y="1596"/>
                    <a:pt x="321" y="1592"/>
                    <a:pt x="328" y="1592"/>
                  </a:cubicBezTo>
                  <a:cubicBezTo>
                    <a:pt x="333" y="1592"/>
                    <a:pt x="343" y="1594"/>
                    <a:pt x="367" y="1602"/>
                  </a:cubicBezTo>
                  <a:cubicBezTo>
                    <a:pt x="335" y="1586"/>
                    <a:pt x="345" y="1586"/>
                    <a:pt x="287" y="1564"/>
                  </a:cubicBezTo>
                  <a:cubicBezTo>
                    <a:pt x="345" y="1549"/>
                    <a:pt x="276" y="1482"/>
                    <a:pt x="295" y="1450"/>
                  </a:cubicBezTo>
                  <a:cubicBezTo>
                    <a:pt x="135" y="1371"/>
                    <a:pt x="340" y="1426"/>
                    <a:pt x="292" y="1387"/>
                  </a:cubicBezTo>
                  <a:cubicBezTo>
                    <a:pt x="295" y="1387"/>
                    <a:pt x="300" y="1388"/>
                    <a:pt x="303" y="1389"/>
                  </a:cubicBezTo>
                  <a:lnTo>
                    <a:pt x="303" y="1389"/>
                  </a:lnTo>
                  <a:cubicBezTo>
                    <a:pt x="270" y="1369"/>
                    <a:pt x="256" y="1355"/>
                    <a:pt x="279" y="1355"/>
                  </a:cubicBezTo>
                  <a:lnTo>
                    <a:pt x="210" y="1320"/>
                  </a:lnTo>
                  <a:lnTo>
                    <a:pt x="210" y="1320"/>
                  </a:lnTo>
                  <a:cubicBezTo>
                    <a:pt x="219" y="1321"/>
                    <a:pt x="228" y="1321"/>
                    <a:pt x="236" y="1321"/>
                  </a:cubicBezTo>
                  <a:cubicBezTo>
                    <a:pt x="363" y="1321"/>
                    <a:pt x="291" y="1244"/>
                    <a:pt x="364" y="1222"/>
                  </a:cubicBezTo>
                  <a:cubicBezTo>
                    <a:pt x="425" y="1185"/>
                    <a:pt x="563" y="1185"/>
                    <a:pt x="361" y="1052"/>
                  </a:cubicBezTo>
                  <a:lnTo>
                    <a:pt x="361" y="1052"/>
                  </a:lnTo>
                  <a:cubicBezTo>
                    <a:pt x="377" y="1057"/>
                    <a:pt x="388" y="1060"/>
                    <a:pt x="393" y="1065"/>
                  </a:cubicBezTo>
                  <a:cubicBezTo>
                    <a:pt x="367" y="1039"/>
                    <a:pt x="430" y="1047"/>
                    <a:pt x="401" y="1020"/>
                  </a:cubicBezTo>
                  <a:lnTo>
                    <a:pt x="401" y="1020"/>
                  </a:lnTo>
                  <a:lnTo>
                    <a:pt x="417" y="1025"/>
                  </a:lnTo>
                  <a:cubicBezTo>
                    <a:pt x="292" y="940"/>
                    <a:pt x="462" y="962"/>
                    <a:pt x="327" y="874"/>
                  </a:cubicBezTo>
                  <a:cubicBezTo>
                    <a:pt x="356" y="839"/>
                    <a:pt x="359" y="786"/>
                    <a:pt x="332" y="728"/>
                  </a:cubicBezTo>
                  <a:lnTo>
                    <a:pt x="332" y="728"/>
                  </a:lnTo>
                  <a:lnTo>
                    <a:pt x="367" y="741"/>
                  </a:lnTo>
                  <a:cubicBezTo>
                    <a:pt x="308" y="680"/>
                    <a:pt x="497" y="715"/>
                    <a:pt x="457" y="659"/>
                  </a:cubicBezTo>
                  <a:cubicBezTo>
                    <a:pt x="544" y="654"/>
                    <a:pt x="300" y="518"/>
                    <a:pt x="406" y="518"/>
                  </a:cubicBezTo>
                  <a:cubicBezTo>
                    <a:pt x="407" y="518"/>
                    <a:pt x="408" y="518"/>
                    <a:pt x="409" y="518"/>
                  </a:cubicBezTo>
                  <a:cubicBezTo>
                    <a:pt x="428" y="523"/>
                    <a:pt x="441" y="524"/>
                    <a:pt x="449" y="524"/>
                  </a:cubicBezTo>
                  <a:cubicBezTo>
                    <a:pt x="501" y="524"/>
                    <a:pt x="323" y="434"/>
                    <a:pt x="374" y="434"/>
                  </a:cubicBezTo>
                  <a:cubicBezTo>
                    <a:pt x="382" y="434"/>
                    <a:pt x="396" y="436"/>
                    <a:pt x="417" y="441"/>
                  </a:cubicBezTo>
                  <a:cubicBezTo>
                    <a:pt x="468" y="451"/>
                    <a:pt x="504" y="456"/>
                    <a:pt x="528" y="456"/>
                  </a:cubicBezTo>
                  <a:cubicBezTo>
                    <a:pt x="630" y="456"/>
                    <a:pt x="513" y="374"/>
                    <a:pt x="404" y="295"/>
                  </a:cubicBezTo>
                  <a:cubicBezTo>
                    <a:pt x="496" y="290"/>
                    <a:pt x="336" y="189"/>
                    <a:pt x="438" y="189"/>
                  </a:cubicBezTo>
                  <a:cubicBezTo>
                    <a:pt x="450" y="189"/>
                    <a:pt x="467" y="190"/>
                    <a:pt x="489" y="194"/>
                  </a:cubicBezTo>
                  <a:cubicBezTo>
                    <a:pt x="456" y="176"/>
                    <a:pt x="456" y="170"/>
                    <a:pt x="473" y="170"/>
                  </a:cubicBezTo>
                  <a:cubicBezTo>
                    <a:pt x="501" y="170"/>
                    <a:pt x="577" y="187"/>
                    <a:pt x="609" y="187"/>
                  </a:cubicBezTo>
                  <a:cubicBezTo>
                    <a:pt x="621" y="187"/>
                    <a:pt x="627" y="185"/>
                    <a:pt x="622" y="178"/>
                  </a:cubicBezTo>
                  <a:lnTo>
                    <a:pt x="582" y="165"/>
                  </a:lnTo>
                  <a:lnTo>
                    <a:pt x="582" y="165"/>
                  </a:lnTo>
                  <a:cubicBezTo>
                    <a:pt x="600" y="171"/>
                    <a:pt x="610" y="173"/>
                    <a:pt x="613" y="173"/>
                  </a:cubicBezTo>
                  <a:cubicBezTo>
                    <a:pt x="628" y="173"/>
                    <a:pt x="527" y="129"/>
                    <a:pt x="538" y="129"/>
                  </a:cubicBezTo>
                  <a:cubicBezTo>
                    <a:pt x="541" y="129"/>
                    <a:pt x="559" y="134"/>
                    <a:pt x="600" y="149"/>
                  </a:cubicBezTo>
                  <a:lnTo>
                    <a:pt x="608" y="151"/>
                  </a:lnTo>
                  <a:cubicBezTo>
                    <a:pt x="620" y="155"/>
                    <a:pt x="625" y="157"/>
                    <a:pt x="626" y="157"/>
                  </a:cubicBezTo>
                  <a:cubicBezTo>
                    <a:pt x="634" y="157"/>
                    <a:pt x="473" y="93"/>
                    <a:pt x="478" y="93"/>
                  </a:cubicBezTo>
                  <a:lnTo>
                    <a:pt x="478" y="93"/>
                  </a:lnTo>
                  <a:cubicBezTo>
                    <a:pt x="479" y="93"/>
                    <a:pt x="486" y="95"/>
                    <a:pt x="502" y="101"/>
                  </a:cubicBezTo>
                  <a:lnTo>
                    <a:pt x="457" y="82"/>
                  </a:lnTo>
                  <a:cubicBezTo>
                    <a:pt x="455" y="81"/>
                    <a:pt x="455" y="80"/>
                    <a:pt x="457" y="80"/>
                  </a:cubicBezTo>
                  <a:cubicBezTo>
                    <a:pt x="465" y="80"/>
                    <a:pt x="513" y="101"/>
                    <a:pt x="529" y="104"/>
                  </a:cubicBezTo>
                  <a:cubicBezTo>
                    <a:pt x="524" y="101"/>
                    <a:pt x="464" y="78"/>
                    <a:pt x="467" y="78"/>
                  </a:cubicBezTo>
                  <a:lnTo>
                    <a:pt x="467" y="78"/>
                  </a:lnTo>
                  <a:cubicBezTo>
                    <a:pt x="468" y="78"/>
                    <a:pt x="470" y="79"/>
                    <a:pt x="473" y="80"/>
                  </a:cubicBezTo>
                  <a:cubicBezTo>
                    <a:pt x="531" y="102"/>
                    <a:pt x="550" y="108"/>
                    <a:pt x="554" y="108"/>
                  </a:cubicBezTo>
                  <a:cubicBezTo>
                    <a:pt x="559" y="108"/>
                    <a:pt x="545" y="100"/>
                    <a:pt x="550" y="100"/>
                  </a:cubicBezTo>
                  <a:cubicBezTo>
                    <a:pt x="555" y="100"/>
                    <a:pt x="578" y="107"/>
                    <a:pt x="648" y="133"/>
                  </a:cubicBezTo>
                  <a:cubicBezTo>
                    <a:pt x="648" y="136"/>
                    <a:pt x="733" y="159"/>
                    <a:pt x="776" y="183"/>
                  </a:cubicBezTo>
                  <a:cubicBezTo>
                    <a:pt x="779" y="184"/>
                    <a:pt x="782" y="185"/>
                    <a:pt x="783" y="185"/>
                  </a:cubicBezTo>
                  <a:cubicBezTo>
                    <a:pt x="792" y="185"/>
                    <a:pt x="774" y="173"/>
                    <a:pt x="699" y="144"/>
                  </a:cubicBezTo>
                  <a:cubicBezTo>
                    <a:pt x="603" y="109"/>
                    <a:pt x="521" y="74"/>
                    <a:pt x="446" y="51"/>
                  </a:cubicBezTo>
                  <a:lnTo>
                    <a:pt x="446" y="51"/>
                  </a:lnTo>
                  <a:lnTo>
                    <a:pt x="515" y="77"/>
                  </a:lnTo>
                  <a:cubicBezTo>
                    <a:pt x="444" y="53"/>
                    <a:pt x="481" y="64"/>
                    <a:pt x="428" y="45"/>
                  </a:cubicBezTo>
                  <a:cubicBezTo>
                    <a:pt x="427" y="45"/>
                    <a:pt x="427" y="45"/>
                    <a:pt x="426" y="45"/>
                  </a:cubicBezTo>
                  <a:cubicBezTo>
                    <a:pt x="410" y="45"/>
                    <a:pt x="314" y="11"/>
                    <a:pt x="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3728175" y="3110200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3" y="1"/>
                  </a:moveTo>
                  <a:cubicBezTo>
                    <a:pt x="0" y="1"/>
                    <a:pt x="0" y="1"/>
                    <a:pt x="6" y="4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3731950" y="3075325"/>
              <a:ext cx="350" cy="125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3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3" y="1"/>
                    <a:pt x="6" y="1"/>
                    <a:pt x="10" y="2"/>
                  </a:cubicBezTo>
                  <a:lnTo>
                    <a:pt x="10" y="2"/>
                  </a:lnTo>
                  <a:cubicBezTo>
                    <a:pt x="6" y="1"/>
                    <a:pt x="4" y="1"/>
                    <a:pt x="3" y="1"/>
                  </a:cubicBezTo>
                  <a:close/>
                  <a:moveTo>
                    <a:pt x="10" y="2"/>
                  </a:moveTo>
                  <a:lnTo>
                    <a:pt x="10" y="2"/>
                  </a:lnTo>
                  <a:cubicBezTo>
                    <a:pt x="11" y="3"/>
                    <a:pt x="12" y="3"/>
                    <a:pt x="14" y="4"/>
                  </a:cubicBezTo>
                  <a:cubicBezTo>
                    <a:pt x="13" y="3"/>
                    <a:pt x="11" y="3"/>
                    <a:pt x="10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3751075" y="3146725"/>
              <a:ext cx="1350" cy="62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"/>
                  </a:moveTo>
                  <a:lnTo>
                    <a:pt x="32" y="17"/>
                  </a:lnTo>
                  <a:lnTo>
                    <a:pt x="54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3748100" y="3145200"/>
              <a:ext cx="4625" cy="1925"/>
            </a:xfrm>
            <a:custGeom>
              <a:avLst/>
              <a:gdLst/>
              <a:ahLst/>
              <a:cxnLst/>
              <a:rect l="l" t="t" r="r" b="b"/>
              <a:pathLst>
                <a:path w="185" h="77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" y="2"/>
                    <a:pt x="4" y="2"/>
                  </a:cubicBezTo>
                  <a:lnTo>
                    <a:pt x="4" y="2"/>
                  </a:lnTo>
                  <a:lnTo>
                    <a:pt x="0" y="1"/>
                  </a:lnTo>
                  <a:close/>
                  <a:moveTo>
                    <a:pt x="29" y="12"/>
                  </a:moveTo>
                  <a:cubicBezTo>
                    <a:pt x="32" y="12"/>
                    <a:pt x="35" y="13"/>
                    <a:pt x="37" y="14"/>
                  </a:cubicBezTo>
                  <a:cubicBezTo>
                    <a:pt x="33" y="12"/>
                    <a:pt x="30" y="12"/>
                    <a:pt x="29" y="12"/>
                  </a:cubicBezTo>
                  <a:close/>
                  <a:moveTo>
                    <a:pt x="4" y="2"/>
                  </a:moveTo>
                  <a:lnTo>
                    <a:pt x="151" y="72"/>
                  </a:lnTo>
                  <a:cubicBezTo>
                    <a:pt x="162" y="75"/>
                    <a:pt x="168" y="77"/>
                    <a:pt x="170" y="77"/>
                  </a:cubicBezTo>
                  <a:cubicBezTo>
                    <a:pt x="184" y="77"/>
                    <a:pt x="21" y="12"/>
                    <a:pt x="29" y="12"/>
                  </a:cubicBezTo>
                  <a:lnTo>
                    <a:pt x="29" y="12"/>
                  </a:lnTo>
                  <a:cubicBezTo>
                    <a:pt x="29" y="12"/>
                    <a:pt x="29" y="12"/>
                    <a:pt x="29" y="12"/>
                  </a:cubicBezTo>
                  <a:lnTo>
                    <a:pt x="29" y="12"/>
                  </a:lnTo>
                  <a:cubicBezTo>
                    <a:pt x="21" y="9"/>
                    <a:pt x="12" y="6"/>
                    <a:pt x="4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3747500" y="3144875"/>
              <a:ext cx="2425" cy="800"/>
            </a:xfrm>
            <a:custGeom>
              <a:avLst/>
              <a:gdLst/>
              <a:ahLst/>
              <a:cxnLst/>
              <a:rect l="l" t="t" r="r" b="b"/>
              <a:pathLst>
                <a:path w="97" h="32" extrusionOk="0">
                  <a:moveTo>
                    <a:pt x="19" y="0"/>
                  </a:moveTo>
                  <a:lnTo>
                    <a:pt x="19" y="0"/>
                  </a:lnTo>
                  <a:cubicBezTo>
                    <a:pt x="77" y="24"/>
                    <a:pt x="0" y="3"/>
                    <a:pt x="80" y="30"/>
                  </a:cubicBezTo>
                  <a:cubicBezTo>
                    <a:pt x="85" y="31"/>
                    <a:pt x="89" y="32"/>
                    <a:pt x="90" y="32"/>
                  </a:cubicBezTo>
                  <a:cubicBezTo>
                    <a:pt x="97" y="32"/>
                    <a:pt x="41" y="9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3752000" y="3136100"/>
              <a:ext cx="225" cy="10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1" y="1"/>
                  </a:moveTo>
                  <a:cubicBezTo>
                    <a:pt x="1" y="1"/>
                    <a:pt x="3" y="3"/>
                    <a:pt x="6" y="3"/>
                  </a:cubicBezTo>
                  <a:cubicBezTo>
                    <a:pt x="9" y="3"/>
                    <a:pt x="6" y="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3744300" y="3085050"/>
              <a:ext cx="26050" cy="60925"/>
            </a:xfrm>
            <a:custGeom>
              <a:avLst/>
              <a:gdLst/>
              <a:ahLst/>
              <a:cxnLst/>
              <a:rect l="l" t="t" r="r" b="b"/>
              <a:pathLst>
                <a:path w="1042" h="2437" extrusionOk="0">
                  <a:moveTo>
                    <a:pt x="516" y="0"/>
                  </a:moveTo>
                  <a:cubicBezTo>
                    <a:pt x="518" y="1"/>
                    <a:pt x="520" y="1"/>
                    <a:pt x="522" y="1"/>
                  </a:cubicBezTo>
                  <a:lnTo>
                    <a:pt x="522" y="1"/>
                  </a:lnTo>
                  <a:cubicBezTo>
                    <a:pt x="520" y="0"/>
                    <a:pt x="518" y="0"/>
                    <a:pt x="516" y="0"/>
                  </a:cubicBezTo>
                  <a:close/>
                  <a:moveTo>
                    <a:pt x="221" y="555"/>
                  </a:moveTo>
                  <a:lnTo>
                    <a:pt x="229" y="561"/>
                  </a:lnTo>
                  <a:cubicBezTo>
                    <a:pt x="230" y="561"/>
                    <a:pt x="231" y="561"/>
                    <a:pt x="231" y="561"/>
                  </a:cubicBezTo>
                  <a:lnTo>
                    <a:pt x="231" y="561"/>
                  </a:lnTo>
                  <a:cubicBezTo>
                    <a:pt x="228" y="559"/>
                    <a:pt x="224" y="557"/>
                    <a:pt x="221" y="555"/>
                  </a:cubicBezTo>
                  <a:close/>
                  <a:moveTo>
                    <a:pt x="259" y="653"/>
                  </a:moveTo>
                  <a:cubicBezTo>
                    <a:pt x="258" y="653"/>
                    <a:pt x="259" y="654"/>
                    <a:pt x="260" y="655"/>
                  </a:cubicBezTo>
                  <a:lnTo>
                    <a:pt x="260" y="655"/>
                  </a:lnTo>
                  <a:cubicBezTo>
                    <a:pt x="260" y="654"/>
                    <a:pt x="261" y="654"/>
                    <a:pt x="261" y="654"/>
                  </a:cubicBezTo>
                  <a:cubicBezTo>
                    <a:pt x="260" y="653"/>
                    <a:pt x="260" y="653"/>
                    <a:pt x="259" y="653"/>
                  </a:cubicBezTo>
                  <a:close/>
                  <a:moveTo>
                    <a:pt x="439" y="659"/>
                  </a:moveTo>
                  <a:cubicBezTo>
                    <a:pt x="439" y="659"/>
                    <a:pt x="439" y="660"/>
                    <a:pt x="440" y="660"/>
                  </a:cubicBezTo>
                  <a:lnTo>
                    <a:pt x="440" y="660"/>
                  </a:lnTo>
                  <a:cubicBezTo>
                    <a:pt x="440" y="660"/>
                    <a:pt x="440" y="659"/>
                    <a:pt x="439" y="659"/>
                  </a:cubicBezTo>
                  <a:close/>
                  <a:moveTo>
                    <a:pt x="522" y="1"/>
                  </a:moveTo>
                  <a:lnTo>
                    <a:pt x="522" y="1"/>
                  </a:lnTo>
                  <a:cubicBezTo>
                    <a:pt x="523" y="2"/>
                    <a:pt x="523" y="2"/>
                    <a:pt x="524" y="3"/>
                  </a:cubicBezTo>
                  <a:cubicBezTo>
                    <a:pt x="572" y="23"/>
                    <a:pt x="574" y="28"/>
                    <a:pt x="565" y="28"/>
                  </a:cubicBezTo>
                  <a:cubicBezTo>
                    <a:pt x="558" y="28"/>
                    <a:pt x="545" y="25"/>
                    <a:pt x="540" y="24"/>
                  </a:cubicBezTo>
                  <a:lnTo>
                    <a:pt x="503" y="11"/>
                  </a:lnTo>
                  <a:cubicBezTo>
                    <a:pt x="493" y="8"/>
                    <a:pt x="487" y="6"/>
                    <a:pt x="485" y="6"/>
                  </a:cubicBezTo>
                  <a:cubicBezTo>
                    <a:pt x="476" y="6"/>
                    <a:pt x="565" y="44"/>
                    <a:pt x="563" y="44"/>
                  </a:cubicBezTo>
                  <a:cubicBezTo>
                    <a:pt x="562" y="44"/>
                    <a:pt x="550" y="39"/>
                    <a:pt x="519" y="27"/>
                  </a:cubicBezTo>
                  <a:lnTo>
                    <a:pt x="519" y="27"/>
                  </a:lnTo>
                  <a:cubicBezTo>
                    <a:pt x="545" y="59"/>
                    <a:pt x="535" y="80"/>
                    <a:pt x="529" y="101"/>
                  </a:cubicBezTo>
                  <a:cubicBezTo>
                    <a:pt x="579" y="125"/>
                    <a:pt x="520" y="117"/>
                    <a:pt x="618" y="148"/>
                  </a:cubicBezTo>
                  <a:lnTo>
                    <a:pt x="618" y="148"/>
                  </a:lnTo>
                  <a:cubicBezTo>
                    <a:pt x="543" y="125"/>
                    <a:pt x="503" y="119"/>
                    <a:pt x="484" y="119"/>
                  </a:cubicBezTo>
                  <a:cubicBezTo>
                    <a:pt x="474" y="119"/>
                    <a:pt x="470" y="121"/>
                    <a:pt x="471" y="122"/>
                  </a:cubicBezTo>
                  <a:cubicBezTo>
                    <a:pt x="460" y="120"/>
                    <a:pt x="447" y="114"/>
                    <a:pt x="452" y="114"/>
                  </a:cubicBezTo>
                  <a:cubicBezTo>
                    <a:pt x="425" y="106"/>
                    <a:pt x="412" y="103"/>
                    <a:pt x="407" y="103"/>
                  </a:cubicBezTo>
                  <a:cubicBezTo>
                    <a:pt x="391" y="103"/>
                    <a:pt x="479" y="140"/>
                    <a:pt x="464" y="140"/>
                  </a:cubicBezTo>
                  <a:cubicBezTo>
                    <a:pt x="458" y="140"/>
                    <a:pt x="440" y="135"/>
                    <a:pt x="399" y="122"/>
                  </a:cubicBezTo>
                  <a:lnTo>
                    <a:pt x="399" y="122"/>
                  </a:lnTo>
                  <a:cubicBezTo>
                    <a:pt x="527" y="173"/>
                    <a:pt x="349" y="125"/>
                    <a:pt x="500" y="189"/>
                  </a:cubicBezTo>
                  <a:cubicBezTo>
                    <a:pt x="471" y="181"/>
                    <a:pt x="444" y="170"/>
                    <a:pt x="420" y="162"/>
                  </a:cubicBezTo>
                  <a:cubicBezTo>
                    <a:pt x="412" y="181"/>
                    <a:pt x="357" y="183"/>
                    <a:pt x="343" y="197"/>
                  </a:cubicBezTo>
                  <a:cubicBezTo>
                    <a:pt x="452" y="253"/>
                    <a:pt x="280" y="210"/>
                    <a:pt x="434" y="282"/>
                  </a:cubicBezTo>
                  <a:cubicBezTo>
                    <a:pt x="420" y="281"/>
                    <a:pt x="403" y="279"/>
                    <a:pt x="388" y="279"/>
                  </a:cubicBezTo>
                  <a:cubicBezTo>
                    <a:pt x="362" y="279"/>
                    <a:pt x="346" y="284"/>
                    <a:pt x="383" y="308"/>
                  </a:cubicBezTo>
                  <a:lnTo>
                    <a:pt x="365" y="300"/>
                  </a:lnTo>
                  <a:lnTo>
                    <a:pt x="365" y="300"/>
                  </a:lnTo>
                  <a:cubicBezTo>
                    <a:pt x="367" y="319"/>
                    <a:pt x="367" y="340"/>
                    <a:pt x="463" y="391"/>
                  </a:cubicBezTo>
                  <a:cubicBezTo>
                    <a:pt x="309" y="338"/>
                    <a:pt x="338" y="356"/>
                    <a:pt x="288" y="343"/>
                  </a:cubicBezTo>
                  <a:lnTo>
                    <a:pt x="288" y="343"/>
                  </a:lnTo>
                  <a:cubicBezTo>
                    <a:pt x="354" y="380"/>
                    <a:pt x="325" y="393"/>
                    <a:pt x="383" y="433"/>
                  </a:cubicBezTo>
                  <a:cubicBezTo>
                    <a:pt x="367" y="428"/>
                    <a:pt x="360" y="426"/>
                    <a:pt x="356" y="426"/>
                  </a:cubicBezTo>
                  <a:cubicBezTo>
                    <a:pt x="349" y="426"/>
                    <a:pt x="361" y="435"/>
                    <a:pt x="354" y="435"/>
                  </a:cubicBezTo>
                  <a:cubicBezTo>
                    <a:pt x="349" y="435"/>
                    <a:pt x="337" y="431"/>
                    <a:pt x="306" y="420"/>
                  </a:cubicBezTo>
                  <a:lnTo>
                    <a:pt x="306" y="420"/>
                  </a:lnTo>
                  <a:cubicBezTo>
                    <a:pt x="466" y="527"/>
                    <a:pt x="409" y="562"/>
                    <a:pt x="276" y="562"/>
                  </a:cubicBezTo>
                  <a:cubicBezTo>
                    <a:pt x="262" y="562"/>
                    <a:pt x="247" y="561"/>
                    <a:pt x="231" y="561"/>
                  </a:cubicBezTo>
                  <a:lnTo>
                    <a:pt x="231" y="561"/>
                  </a:lnTo>
                  <a:cubicBezTo>
                    <a:pt x="289" y="591"/>
                    <a:pt x="401" y="640"/>
                    <a:pt x="466" y="670"/>
                  </a:cubicBezTo>
                  <a:cubicBezTo>
                    <a:pt x="457" y="667"/>
                    <a:pt x="444" y="663"/>
                    <a:pt x="440" y="660"/>
                  </a:cubicBezTo>
                  <a:lnTo>
                    <a:pt x="440" y="660"/>
                  </a:lnTo>
                  <a:cubicBezTo>
                    <a:pt x="442" y="663"/>
                    <a:pt x="439" y="664"/>
                    <a:pt x="434" y="664"/>
                  </a:cubicBezTo>
                  <a:cubicBezTo>
                    <a:pt x="420" y="664"/>
                    <a:pt x="388" y="657"/>
                    <a:pt x="373" y="657"/>
                  </a:cubicBezTo>
                  <a:cubicBezTo>
                    <a:pt x="367" y="657"/>
                    <a:pt x="364" y="658"/>
                    <a:pt x="367" y="662"/>
                  </a:cubicBezTo>
                  <a:cubicBezTo>
                    <a:pt x="357" y="659"/>
                    <a:pt x="346" y="654"/>
                    <a:pt x="335" y="648"/>
                  </a:cubicBezTo>
                  <a:lnTo>
                    <a:pt x="335" y="648"/>
                  </a:lnTo>
                  <a:cubicBezTo>
                    <a:pt x="348" y="655"/>
                    <a:pt x="346" y="657"/>
                    <a:pt x="338" y="657"/>
                  </a:cubicBezTo>
                  <a:cubicBezTo>
                    <a:pt x="330" y="657"/>
                    <a:pt x="315" y="655"/>
                    <a:pt x="306" y="655"/>
                  </a:cubicBezTo>
                  <a:cubicBezTo>
                    <a:pt x="295" y="655"/>
                    <a:pt x="293" y="658"/>
                    <a:pt x="322" y="672"/>
                  </a:cubicBezTo>
                  <a:lnTo>
                    <a:pt x="296" y="664"/>
                  </a:lnTo>
                  <a:lnTo>
                    <a:pt x="296" y="664"/>
                  </a:lnTo>
                  <a:lnTo>
                    <a:pt x="333" y="683"/>
                  </a:lnTo>
                  <a:cubicBezTo>
                    <a:pt x="305" y="674"/>
                    <a:pt x="267" y="659"/>
                    <a:pt x="260" y="655"/>
                  </a:cubicBezTo>
                  <a:lnTo>
                    <a:pt x="260" y="655"/>
                  </a:lnTo>
                  <a:cubicBezTo>
                    <a:pt x="201" y="716"/>
                    <a:pt x="343" y="858"/>
                    <a:pt x="290" y="925"/>
                  </a:cubicBezTo>
                  <a:lnTo>
                    <a:pt x="261" y="909"/>
                  </a:lnTo>
                  <a:lnTo>
                    <a:pt x="311" y="946"/>
                  </a:lnTo>
                  <a:cubicBezTo>
                    <a:pt x="293" y="940"/>
                    <a:pt x="285" y="935"/>
                    <a:pt x="280" y="932"/>
                  </a:cubicBezTo>
                  <a:cubicBezTo>
                    <a:pt x="278" y="932"/>
                    <a:pt x="277" y="932"/>
                    <a:pt x="275" y="932"/>
                  </a:cubicBezTo>
                  <a:cubicBezTo>
                    <a:pt x="220" y="932"/>
                    <a:pt x="300" y="986"/>
                    <a:pt x="280" y="999"/>
                  </a:cubicBezTo>
                  <a:cubicBezTo>
                    <a:pt x="264" y="991"/>
                    <a:pt x="234" y="978"/>
                    <a:pt x="213" y="972"/>
                  </a:cubicBezTo>
                  <a:lnTo>
                    <a:pt x="213" y="972"/>
                  </a:lnTo>
                  <a:cubicBezTo>
                    <a:pt x="240" y="987"/>
                    <a:pt x="238" y="990"/>
                    <a:pt x="229" y="990"/>
                  </a:cubicBezTo>
                  <a:cubicBezTo>
                    <a:pt x="220" y="990"/>
                    <a:pt x="205" y="988"/>
                    <a:pt x="198" y="988"/>
                  </a:cubicBezTo>
                  <a:cubicBezTo>
                    <a:pt x="187" y="988"/>
                    <a:pt x="194" y="994"/>
                    <a:pt x="274" y="1028"/>
                  </a:cubicBezTo>
                  <a:cubicBezTo>
                    <a:pt x="264" y="1025"/>
                    <a:pt x="221" y="1010"/>
                    <a:pt x="208" y="1002"/>
                  </a:cubicBezTo>
                  <a:lnTo>
                    <a:pt x="208" y="1002"/>
                  </a:lnTo>
                  <a:cubicBezTo>
                    <a:pt x="256" y="1065"/>
                    <a:pt x="237" y="1102"/>
                    <a:pt x="192" y="1129"/>
                  </a:cubicBezTo>
                  <a:cubicBezTo>
                    <a:pt x="351" y="1225"/>
                    <a:pt x="184" y="1201"/>
                    <a:pt x="306" y="1286"/>
                  </a:cubicBezTo>
                  <a:lnTo>
                    <a:pt x="274" y="1272"/>
                  </a:lnTo>
                  <a:lnTo>
                    <a:pt x="274" y="1272"/>
                  </a:lnTo>
                  <a:cubicBezTo>
                    <a:pt x="378" y="1360"/>
                    <a:pt x="232" y="1357"/>
                    <a:pt x="240" y="1411"/>
                  </a:cubicBezTo>
                  <a:cubicBezTo>
                    <a:pt x="218" y="1424"/>
                    <a:pt x="253" y="1453"/>
                    <a:pt x="250" y="1472"/>
                  </a:cubicBezTo>
                  <a:lnTo>
                    <a:pt x="205" y="1456"/>
                  </a:lnTo>
                  <a:lnTo>
                    <a:pt x="205" y="1456"/>
                  </a:lnTo>
                  <a:cubicBezTo>
                    <a:pt x="357" y="1549"/>
                    <a:pt x="35" y="1466"/>
                    <a:pt x="203" y="1567"/>
                  </a:cubicBezTo>
                  <a:lnTo>
                    <a:pt x="144" y="1543"/>
                  </a:lnTo>
                  <a:lnTo>
                    <a:pt x="144" y="1543"/>
                  </a:lnTo>
                  <a:cubicBezTo>
                    <a:pt x="234" y="1581"/>
                    <a:pt x="107" y="1549"/>
                    <a:pt x="261" y="1607"/>
                  </a:cubicBezTo>
                  <a:lnTo>
                    <a:pt x="213" y="1594"/>
                  </a:lnTo>
                  <a:lnTo>
                    <a:pt x="213" y="1594"/>
                  </a:lnTo>
                  <a:cubicBezTo>
                    <a:pt x="298" y="1637"/>
                    <a:pt x="288" y="1643"/>
                    <a:pt x="259" y="1643"/>
                  </a:cubicBezTo>
                  <a:cubicBezTo>
                    <a:pt x="247" y="1643"/>
                    <a:pt x="233" y="1642"/>
                    <a:pt x="220" y="1642"/>
                  </a:cubicBezTo>
                  <a:cubicBezTo>
                    <a:pt x="194" y="1642"/>
                    <a:pt x="178" y="1647"/>
                    <a:pt x="224" y="1676"/>
                  </a:cubicBezTo>
                  <a:lnTo>
                    <a:pt x="189" y="1660"/>
                  </a:lnTo>
                  <a:lnTo>
                    <a:pt x="189" y="1660"/>
                  </a:lnTo>
                  <a:cubicBezTo>
                    <a:pt x="211" y="1675"/>
                    <a:pt x="227" y="1689"/>
                    <a:pt x="212" y="1689"/>
                  </a:cubicBezTo>
                  <a:cubicBezTo>
                    <a:pt x="209" y="1689"/>
                    <a:pt x="204" y="1688"/>
                    <a:pt x="197" y="1687"/>
                  </a:cubicBezTo>
                  <a:cubicBezTo>
                    <a:pt x="195" y="1684"/>
                    <a:pt x="181" y="1681"/>
                    <a:pt x="173" y="1676"/>
                  </a:cubicBezTo>
                  <a:cubicBezTo>
                    <a:pt x="149" y="1671"/>
                    <a:pt x="133" y="1669"/>
                    <a:pt x="122" y="1669"/>
                  </a:cubicBezTo>
                  <a:cubicBezTo>
                    <a:pt x="62" y="1669"/>
                    <a:pt x="169" y="1733"/>
                    <a:pt x="157" y="1751"/>
                  </a:cubicBezTo>
                  <a:lnTo>
                    <a:pt x="88" y="1721"/>
                  </a:lnTo>
                  <a:lnTo>
                    <a:pt x="88" y="1721"/>
                  </a:lnTo>
                  <a:cubicBezTo>
                    <a:pt x="165" y="1764"/>
                    <a:pt x="83" y="1756"/>
                    <a:pt x="112" y="1785"/>
                  </a:cubicBezTo>
                  <a:lnTo>
                    <a:pt x="80" y="1772"/>
                  </a:lnTo>
                  <a:lnTo>
                    <a:pt x="80" y="1772"/>
                  </a:lnTo>
                  <a:lnTo>
                    <a:pt x="123" y="1798"/>
                  </a:lnTo>
                  <a:lnTo>
                    <a:pt x="59" y="1774"/>
                  </a:lnTo>
                  <a:lnTo>
                    <a:pt x="59" y="1774"/>
                  </a:lnTo>
                  <a:cubicBezTo>
                    <a:pt x="49" y="1790"/>
                    <a:pt x="96" y="1830"/>
                    <a:pt x="96" y="1854"/>
                  </a:cubicBezTo>
                  <a:lnTo>
                    <a:pt x="38" y="1830"/>
                  </a:lnTo>
                  <a:lnTo>
                    <a:pt x="38" y="1830"/>
                  </a:lnTo>
                  <a:cubicBezTo>
                    <a:pt x="136" y="1889"/>
                    <a:pt x="22" y="1867"/>
                    <a:pt x="62" y="1905"/>
                  </a:cubicBezTo>
                  <a:lnTo>
                    <a:pt x="41" y="1897"/>
                  </a:lnTo>
                  <a:lnTo>
                    <a:pt x="41" y="1897"/>
                  </a:lnTo>
                  <a:cubicBezTo>
                    <a:pt x="1" y="1934"/>
                    <a:pt x="80" y="2016"/>
                    <a:pt x="107" y="2080"/>
                  </a:cubicBezTo>
                  <a:cubicBezTo>
                    <a:pt x="102" y="2077"/>
                    <a:pt x="86" y="2069"/>
                    <a:pt x="78" y="2067"/>
                  </a:cubicBezTo>
                  <a:lnTo>
                    <a:pt x="78" y="2067"/>
                  </a:lnTo>
                  <a:cubicBezTo>
                    <a:pt x="96" y="2077"/>
                    <a:pt x="133" y="2093"/>
                    <a:pt x="128" y="2093"/>
                  </a:cubicBezTo>
                  <a:cubicBezTo>
                    <a:pt x="115" y="2091"/>
                    <a:pt x="102" y="2083"/>
                    <a:pt x="96" y="2080"/>
                  </a:cubicBezTo>
                  <a:cubicBezTo>
                    <a:pt x="82" y="2076"/>
                    <a:pt x="72" y="2074"/>
                    <a:pt x="67" y="2074"/>
                  </a:cubicBezTo>
                  <a:cubicBezTo>
                    <a:pt x="39" y="2074"/>
                    <a:pt x="110" y="2115"/>
                    <a:pt x="88" y="2115"/>
                  </a:cubicBezTo>
                  <a:cubicBezTo>
                    <a:pt x="85" y="2115"/>
                    <a:pt x="79" y="2114"/>
                    <a:pt x="70" y="2112"/>
                  </a:cubicBezTo>
                  <a:lnTo>
                    <a:pt x="70" y="2112"/>
                  </a:lnTo>
                  <a:cubicBezTo>
                    <a:pt x="78" y="2117"/>
                    <a:pt x="118" y="2133"/>
                    <a:pt x="149" y="2144"/>
                  </a:cubicBezTo>
                  <a:cubicBezTo>
                    <a:pt x="160" y="2191"/>
                    <a:pt x="163" y="2237"/>
                    <a:pt x="224" y="2303"/>
                  </a:cubicBezTo>
                  <a:cubicBezTo>
                    <a:pt x="211" y="2300"/>
                    <a:pt x="184" y="2290"/>
                    <a:pt x="152" y="2276"/>
                  </a:cubicBezTo>
                  <a:lnTo>
                    <a:pt x="152" y="2276"/>
                  </a:lnTo>
                  <a:cubicBezTo>
                    <a:pt x="296" y="2369"/>
                    <a:pt x="221" y="2380"/>
                    <a:pt x="181" y="2404"/>
                  </a:cubicBezTo>
                  <a:cubicBezTo>
                    <a:pt x="224" y="2420"/>
                    <a:pt x="226" y="2415"/>
                    <a:pt x="269" y="2436"/>
                  </a:cubicBezTo>
                  <a:cubicBezTo>
                    <a:pt x="272" y="2436"/>
                    <a:pt x="275" y="2436"/>
                    <a:pt x="277" y="2436"/>
                  </a:cubicBezTo>
                  <a:cubicBezTo>
                    <a:pt x="304" y="2436"/>
                    <a:pt x="211" y="2393"/>
                    <a:pt x="234" y="2393"/>
                  </a:cubicBezTo>
                  <a:cubicBezTo>
                    <a:pt x="237" y="2393"/>
                    <a:pt x="243" y="2394"/>
                    <a:pt x="253" y="2396"/>
                  </a:cubicBezTo>
                  <a:lnTo>
                    <a:pt x="293" y="2412"/>
                  </a:lnTo>
                  <a:cubicBezTo>
                    <a:pt x="294" y="2412"/>
                    <a:pt x="294" y="2412"/>
                    <a:pt x="295" y="2412"/>
                  </a:cubicBezTo>
                  <a:cubicBezTo>
                    <a:pt x="312" y="2412"/>
                    <a:pt x="227" y="2383"/>
                    <a:pt x="235" y="2383"/>
                  </a:cubicBezTo>
                  <a:cubicBezTo>
                    <a:pt x="237" y="2383"/>
                    <a:pt x="240" y="2384"/>
                    <a:pt x="248" y="2385"/>
                  </a:cubicBezTo>
                  <a:cubicBezTo>
                    <a:pt x="282" y="2393"/>
                    <a:pt x="298" y="2404"/>
                    <a:pt x="301" y="2404"/>
                  </a:cubicBezTo>
                  <a:cubicBezTo>
                    <a:pt x="290" y="2383"/>
                    <a:pt x="333" y="2383"/>
                    <a:pt x="240" y="2332"/>
                  </a:cubicBezTo>
                  <a:lnTo>
                    <a:pt x="240" y="2332"/>
                  </a:lnTo>
                  <a:cubicBezTo>
                    <a:pt x="263" y="2339"/>
                    <a:pt x="274" y="2341"/>
                    <a:pt x="280" y="2341"/>
                  </a:cubicBezTo>
                  <a:cubicBezTo>
                    <a:pt x="292" y="2341"/>
                    <a:pt x="285" y="2334"/>
                    <a:pt x="295" y="2334"/>
                  </a:cubicBezTo>
                  <a:cubicBezTo>
                    <a:pt x="301" y="2334"/>
                    <a:pt x="311" y="2336"/>
                    <a:pt x="333" y="2343"/>
                  </a:cubicBezTo>
                  <a:cubicBezTo>
                    <a:pt x="301" y="2324"/>
                    <a:pt x="311" y="2324"/>
                    <a:pt x="256" y="2303"/>
                  </a:cubicBezTo>
                  <a:cubicBezTo>
                    <a:pt x="319" y="2266"/>
                    <a:pt x="258" y="2181"/>
                    <a:pt x="285" y="2130"/>
                  </a:cubicBezTo>
                  <a:cubicBezTo>
                    <a:pt x="126" y="2043"/>
                    <a:pt x="335" y="2088"/>
                    <a:pt x="293" y="2037"/>
                  </a:cubicBezTo>
                  <a:lnTo>
                    <a:pt x="293" y="2037"/>
                  </a:lnTo>
                  <a:cubicBezTo>
                    <a:pt x="298" y="2040"/>
                    <a:pt x="303" y="2040"/>
                    <a:pt x="309" y="2043"/>
                  </a:cubicBezTo>
                  <a:cubicBezTo>
                    <a:pt x="272" y="2019"/>
                    <a:pt x="258" y="1998"/>
                    <a:pt x="282" y="1992"/>
                  </a:cubicBezTo>
                  <a:lnTo>
                    <a:pt x="216" y="1958"/>
                  </a:lnTo>
                  <a:cubicBezTo>
                    <a:pt x="386" y="1942"/>
                    <a:pt x="311" y="1833"/>
                    <a:pt x="399" y="1785"/>
                  </a:cubicBezTo>
                  <a:cubicBezTo>
                    <a:pt x="471" y="1719"/>
                    <a:pt x="617" y="1695"/>
                    <a:pt x="426" y="1533"/>
                  </a:cubicBezTo>
                  <a:lnTo>
                    <a:pt x="426" y="1533"/>
                  </a:lnTo>
                  <a:cubicBezTo>
                    <a:pt x="442" y="1538"/>
                    <a:pt x="452" y="1541"/>
                    <a:pt x="458" y="1546"/>
                  </a:cubicBezTo>
                  <a:cubicBezTo>
                    <a:pt x="434" y="1511"/>
                    <a:pt x="500" y="1514"/>
                    <a:pt x="473" y="1480"/>
                  </a:cubicBezTo>
                  <a:lnTo>
                    <a:pt x="473" y="1480"/>
                  </a:lnTo>
                  <a:lnTo>
                    <a:pt x="489" y="1485"/>
                  </a:lnTo>
                  <a:cubicBezTo>
                    <a:pt x="373" y="1381"/>
                    <a:pt x="550" y="1381"/>
                    <a:pt x="420" y="1275"/>
                  </a:cubicBezTo>
                  <a:cubicBezTo>
                    <a:pt x="460" y="1219"/>
                    <a:pt x="471" y="1142"/>
                    <a:pt x="452" y="1063"/>
                  </a:cubicBezTo>
                  <a:lnTo>
                    <a:pt x="452" y="1063"/>
                  </a:lnTo>
                  <a:lnTo>
                    <a:pt x="487" y="1076"/>
                  </a:lnTo>
                  <a:cubicBezTo>
                    <a:pt x="436" y="996"/>
                    <a:pt x="630" y="1012"/>
                    <a:pt x="598" y="940"/>
                  </a:cubicBezTo>
                  <a:cubicBezTo>
                    <a:pt x="691" y="914"/>
                    <a:pt x="450" y="757"/>
                    <a:pt x="572" y="741"/>
                  </a:cubicBezTo>
                  <a:lnTo>
                    <a:pt x="572" y="741"/>
                  </a:lnTo>
                  <a:cubicBezTo>
                    <a:pt x="584" y="743"/>
                    <a:pt x="594" y="744"/>
                    <a:pt x="601" y="744"/>
                  </a:cubicBezTo>
                  <a:cubicBezTo>
                    <a:pt x="691" y="744"/>
                    <a:pt x="474" y="620"/>
                    <a:pt x="560" y="620"/>
                  </a:cubicBezTo>
                  <a:cubicBezTo>
                    <a:pt x="569" y="620"/>
                    <a:pt x="580" y="622"/>
                    <a:pt x="596" y="624"/>
                  </a:cubicBezTo>
                  <a:cubicBezTo>
                    <a:pt x="625" y="628"/>
                    <a:pt x="650" y="629"/>
                    <a:pt x="671" y="629"/>
                  </a:cubicBezTo>
                  <a:cubicBezTo>
                    <a:pt x="842" y="629"/>
                    <a:pt x="720" y="518"/>
                    <a:pt x="606" y="409"/>
                  </a:cubicBezTo>
                  <a:cubicBezTo>
                    <a:pt x="714" y="384"/>
                    <a:pt x="522" y="247"/>
                    <a:pt x="695" y="247"/>
                  </a:cubicBezTo>
                  <a:cubicBezTo>
                    <a:pt x="701" y="247"/>
                    <a:pt x="708" y="247"/>
                    <a:pt x="715" y="247"/>
                  </a:cubicBezTo>
                  <a:cubicBezTo>
                    <a:pt x="672" y="219"/>
                    <a:pt x="689" y="213"/>
                    <a:pt x="724" y="213"/>
                  </a:cubicBezTo>
                  <a:cubicBezTo>
                    <a:pt x="753" y="213"/>
                    <a:pt x="795" y="217"/>
                    <a:pt x="825" y="217"/>
                  </a:cubicBezTo>
                  <a:cubicBezTo>
                    <a:pt x="850" y="217"/>
                    <a:pt x="867" y="214"/>
                    <a:pt x="861" y="202"/>
                  </a:cubicBezTo>
                  <a:lnTo>
                    <a:pt x="819" y="186"/>
                  </a:lnTo>
                  <a:lnTo>
                    <a:pt x="819" y="186"/>
                  </a:lnTo>
                  <a:cubicBezTo>
                    <a:pt x="836" y="191"/>
                    <a:pt x="845" y="193"/>
                    <a:pt x="850" y="193"/>
                  </a:cubicBezTo>
                  <a:cubicBezTo>
                    <a:pt x="870" y="193"/>
                    <a:pt x="759" y="142"/>
                    <a:pt x="780" y="142"/>
                  </a:cubicBezTo>
                  <a:cubicBezTo>
                    <a:pt x="786" y="142"/>
                    <a:pt x="804" y="147"/>
                    <a:pt x="843" y="160"/>
                  </a:cubicBezTo>
                  <a:lnTo>
                    <a:pt x="851" y="165"/>
                  </a:lnTo>
                  <a:cubicBezTo>
                    <a:pt x="861" y="168"/>
                    <a:pt x="866" y="169"/>
                    <a:pt x="868" y="169"/>
                  </a:cubicBezTo>
                  <a:cubicBezTo>
                    <a:pt x="882" y="169"/>
                    <a:pt x="712" y="99"/>
                    <a:pt x="723" y="99"/>
                  </a:cubicBezTo>
                  <a:cubicBezTo>
                    <a:pt x="725" y="99"/>
                    <a:pt x="732" y="102"/>
                    <a:pt x="747" y="106"/>
                  </a:cubicBezTo>
                  <a:lnTo>
                    <a:pt x="702" y="88"/>
                  </a:lnTo>
                  <a:cubicBezTo>
                    <a:pt x="700" y="86"/>
                    <a:pt x="700" y="86"/>
                    <a:pt x="702" y="86"/>
                  </a:cubicBezTo>
                  <a:cubicBezTo>
                    <a:pt x="710" y="86"/>
                    <a:pt x="758" y="107"/>
                    <a:pt x="774" y="109"/>
                  </a:cubicBezTo>
                  <a:cubicBezTo>
                    <a:pt x="769" y="104"/>
                    <a:pt x="706" y="81"/>
                    <a:pt x="712" y="81"/>
                  </a:cubicBezTo>
                  <a:lnTo>
                    <a:pt x="712" y="81"/>
                  </a:lnTo>
                  <a:cubicBezTo>
                    <a:pt x="712" y="81"/>
                    <a:pt x="714" y="82"/>
                    <a:pt x="718" y="83"/>
                  </a:cubicBezTo>
                  <a:cubicBezTo>
                    <a:pt x="772" y="102"/>
                    <a:pt x="793" y="108"/>
                    <a:pt x="799" y="108"/>
                  </a:cubicBezTo>
                  <a:cubicBezTo>
                    <a:pt x="809" y="108"/>
                    <a:pt x="790" y="96"/>
                    <a:pt x="799" y="96"/>
                  </a:cubicBezTo>
                  <a:cubicBezTo>
                    <a:pt x="806" y="96"/>
                    <a:pt x="830" y="103"/>
                    <a:pt x="896" y="128"/>
                  </a:cubicBezTo>
                  <a:cubicBezTo>
                    <a:pt x="896" y="133"/>
                    <a:pt x="981" y="154"/>
                    <a:pt x="1023" y="178"/>
                  </a:cubicBezTo>
                  <a:cubicBezTo>
                    <a:pt x="1026" y="179"/>
                    <a:pt x="1028" y="179"/>
                    <a:pt x="1030" y="179"/>
                  </a:cubicBezTo>
                  <a:cubicBezTo>
                    <a:pt x="1042" y="179"/>
                    <a:pt x="1028" y="163"/>
                    <a:pt x="949" y="136"/>
                  </a:cubicBezTo>
                  <a:cubicBezTo>
                    <a:pt x="853" y="98"/>
                    <a:pt x="771" y="64"/>
                    <a:pt x="694" y="43"/>
                  </a:cubicBezTo>
                  <a:lnTo>
                    <a:pt x="694" y="43"/>
                  </a:lnTo>
                  <a:lnTo>
                    <a:pt x="763" y="69"/>
                  </a:lnTo>
                  <a:cubicBezTo>
                    <a:pt x="694" y="45"/>
                    <a:pt x="728" y="59"/>
                    <a:pt x="675" y="40"/>
                  </a:cubicBezTo>
                  <a:cubicBezTo>
                    <a:pt x="674" y="40"/>
                    <a:pt x="673" y="41"/>
                    <a:pt x="672" y="41"/>
                  </a:cubicBezTo>
                  <a:cubicBezTo>
                    <a:pt x="650" y="41"/>
                    <a:pt x="566" y="11"/>
                    <a:pt x="5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3746575" y="313697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0" y="0"/>
                    <a:pt x="0" y="0"/>
                    <a:pt x="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3756850" y="3084950"/>
              <a:ext cx="350" cy="125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3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3" y="2"/>
                    <a:pt x="6" y="2"/>
                    <a:pt x="10" y="3"/>
                  </a:cubicBezTo>
                  <a:lnTo>
                    <a:pt x="10" y="3"/>
                  </a:lnTo>
                  <a:cubicBezTo>
                    <a:pt x="6" y="1"/>
                    <a:pt x="4" y="1"/>
                    <a:pt x="3" y="1"/>
                  </a:cubicBezTo>
                  <a:close/>
                  <a:moveTo>
                    <a:pt x="10" y="3"/>
                  </a:moveTo>
                  <a:cubicBezTo>
                    <a:pt x="11" y="3"/>
                    <a:pt x="12" y="4"/>
                    <a:pt x="14" y="4"/>
                  </a:cubicBezTo>
                  <a:cubicBezTo>
                    <a:pt x="13" y="4"/>
                    <a:pt x="11" y="3"/>
                    <a:pt x="10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3783475" y="3136250"/>
              <a:ext cx="1425" cy="600"/>
            </a:xfrm>
            <a:custGeom>
              <a:avLst/>
              <a:gdLst/>
              <a:ahLst/>
              <a:cxnLst/>
              <a:rect l="l" t="t" r="r" b="b"/>
              <a:pathLst>
                <a:path w="57" h="24" extrusionOk="0">
                  <a:moveTo>
                    <a:pt x="1" y="0"/>
                  </a:moveTo>
                  <a:lnTo>
                    <a:pt x="35" y="16"/>
                  </a:lnTo>
                  <a:lnTo>
                    <a:pt x="57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3780550" y="3134900"/>
              <a:ext cx="4425" cy="1775"/>
            </a:xfrm>
            <a:custGeom>
              <a:avLst/>
              <a:gdLst/>
              <a:ahLst/>
              <a:cxnLst/>
              <a:rect l="l" t="t" r="r" b="b"/>
              <a:pathLst>
                <a:path w="177" h="71" extrusionOk="0">
                  <a:moveTo>
                    <a:pt x="1" y="1"/>
                  </a:moveTo>
                  <a:lnTo>
                    <a:pt x="152" y="65"/>
                  </a:lnTo>
                  <a:cubicBezTo>
                    <a:pt x="164" y="69"/>
                    <a:pt x="170" y="71"/>
                    <a:pt x="171" y="71"/>
                  </a:cubicBezTo>
                  <a:cubicBezTo>
                    <a:pt x="176" y="71"/>
                    <a:pt x="24" y="11"/>
                    <a:pt x="27" y="11"/>
                  </a:cubicBezTo>
                  <a:lnTo>
                    <a:pt x="27" y="11"/>
                  </a:lnTo>
                  <a:cubicBezTo>
                    <a:pt x="27" y="11"/>
                    <a:pt x="30" y="12"/>
                    <a:pt x="35" y="14"/>
                  </a:cubicBezTo>
                  <a:cubicBezTo>
                    <a:pt x="25" y="9"/>
                    <a:pt x="9" y="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3780350" y="3134650"/>
              <a:ext cx="1900" cy="750"/>
            </a:xfrm>
            <a:custGeom>
              <a:avLst/>
              <a:gdLst/>
              <a:ahLst/>
              <a:cxnLst/>
              <a:rect l="l" t="t" r="r" b="b"/>
              <a:pathLst>
                <a:path w="76" h="30" extrusionOk="0">
                  <a:moveTo>
                    <a:pt x="1" y="0"/>
                  </a:moveTo>
                  <a:cubicBezTo>
                    <a:pt x="6" y="3"/>
                    <a:pt x="14" y="6"/>
                    <a:pt x="22" y="9"/>
                  </a:cubicBezTo>
                  <a:lnTo>
                    <a:pt x="22" y="9"/>
                  </a:lnTo>
                  <a:cubicBezTo>
                    <a:pt x="20" y="8"/>
                    <a:pt x="14" y="5"/>
                    <a:pt x="1" y="0"/>
                  </a:cubicBezTo>
                  <a:close/>
                  <a:moveTo>
                    <a:pt x="22" y="9"/>
                  </a:moveTo>
                  <a:lnTo>
                    <a:pt x="22" y="9"/>
                  </a:lnTo>
                  <a:cubicBezTo>
                    <a:pt x="30" y="13"/>
                    <a:pt x="1" y="5"/>
                    <a:pt x="62" y="27"/>
                  </a:cubicBezTo>
                  <a:cubicBezTo>
                    <a:pt x="68" y="29"/>
                    <a:pt x="71" y="29"/>
                    <a:pt x="72" y="29"/>
                  </a:cubicBezTo>
                  <a:cubicBezTo>
                    <a:pt x="75" y="29"/>
                    <a:pt x="46" y="18"/>
                    <a:pt x="22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3783225" y="3129000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1"/>
                  </a:moveTo>
                  <a:cubicBezTo>
                    <a:pt x="0" y="1"/>
                    <a:pt x="0" y="3"/>
                    <a:pt x="3" y="3"/>
                  </a:cubicBezTo>
                  <a:cubicBezTo>
                    <a:pt x="5" y="3"/>
                    <a:pt x="3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3775525" y="3094200"/>
              <a:ext cx="19825" cy="41575"/>
            </a:xfrm>
            <a:custGeom>
              <a:avLst/>
              <a:gdLst/>
              <a:ahLst/>
              <a:cxnLst/>
              <a:rect l="l" t="t" r="r" b="b"/>
              <a:pathLst>
                <a:path w="793" h="1663" extrusionOk="0">
                  <a:moveTo>
                    <a:pt x="100" y="425"/>
                  </a:moveTo>
                  <a:lnTo>
                    <a:pt x="100" y="425"/>
                  </a:lnTo>
                  <a:cubicBezTo>
                    <a:pt x="99" y="425"/>
                    <a:pt x="100" y="426"/>
                    <a:pt x="100" y="426"/>
                  </a:cubicBezTo>
                  <a:lnTo>
                    <a:pt x="100" y="426"/>
                  </a:lnTo>
                  <a:cubicBezTo>
                    <a:pt x="101" y="426"/>
                    <a:pt x="101" y="426"/>
                    <a:pt x="101" y="426"/>
                  </a:cubicBezTo>
                  <a:cubicBezTo>
                    <a:pt x="100" y="426"/>
                    <a:pt x="100" y="425"/>
                    <a:pt x="100" y="425"/>
                  </a:cubicBezTo>
                  <a:close/>
                  <a:moveTo>
                    <a:pt x="90" y="1382"/>
                  </a:moveTo>
                  <a:cubicBezTo>
                    <a:pt x="94" y="1385"/>
                    <a:pt x="101" y="1388"/>
                    <a:pt x="108" y="1391"/>
                  </a:cubicBezTo>
                  <a:lnTo>
                    <a:pt x="108" y="1391"/>
                  </a:lnTo>
                  <a:cubicBezTo>
                    <a:pt x="102" y="1388"/>
                    <a:pt x="95" y="1385"/>
                    <a:pt x="90" y="1382"/>
                  </a:cubicBezTo>
                  <a:close/>
                  <a:moveTo>
                    <a:pt x="271" y="1"/>
                  </a:moveTo>
                  <a:cubicBezTo>
                    <a:pt x="271" y="1"/>
                    <a:pt x="274" y="3"/>
                    <a:pt x="276" y="3"/>
                  </a:cubicBezTo>
                  <a:cubicBezTo>
                    <a:pt x="321" y="22"/>
                    <a:pt x="326" y="27"/>
                    <a:pt x="320" y="27"/>
                  </a:cubicBezTo>
                  <a:cubicBezTo>
                    <a:pt x="315" y="27"/>
                    <a:pt x="301" y="23"/>
                    <a:pt x="295" y="22"/>
                  </a:cubicBezTo>
                  <a:lnTo>
                    <a:pt x="258" y="9"/>
                  </a:lnTo>
                  <a:cubicBezTo>
                    <a:pt x="246" y="5"/>
                    <a:pt x="241" y="3"/>
                    <a:pt x="240" y="3"/>
                  </a:cubicBezTo>
                  <a:lnTo>
                    <a:pt x="240" y="3"/>
                  </a:lnTo>
                  <a:cubicBezTo>
                    <a:pt x="235" y="3"/>
                    <a:pt x="318" y="37"/>
                    <a:pt x="318" y="37"/>
                  </a:cubicBezTo>
                  <a:cubicBezTo>
                    <a:pt x="318" y="37"/>
                    <a:pt x="306" y="32"/>
                    <a:pt x="274" y="19"/>
                  </a:cubicBezTo>
                  <a:lnTo>
                    <a:pt x="274" y="19"/>
                  </a:lnTo>
                  <a:cubicBezTo>
                    <a:pt x="305" y="46"/>
                    <a:pt x="298" y="59"/>
                    <a:pt x="295" y="72"/>
                  </a:cubicBezTo>
                  <a:cubicBezTo>
                    <a:pt x="343" y="95"/>
                    <a:pt x="290" y="84"/>
                    <a:pt x="374" y="113"/>
                  </a:cubicBezTo>
                  <a:lnTo>
                    <a:pt x="374" y="113"/>
                  </a:lnTo>
                  <a:cubicBezTo>
                    <a:pt x="298" y="88"/>
                    <a:pt x="260" y="81"/>
                    <a:pt x="246" y="81"/>
                  </a:cubicBezTo>
                  <a:cubicBezTo>
                    <a:pt x="240" y="81"/>
                    <a:pt x="238" y="82"/>
                    <a:pt x="239" y="83"/>
                  </a:cubicBezTo>
                  <a:cubicBezTo>
                    <a:pt x="230" y="79"/>
                    <a:pt x="222" y="74"/>
                    <a:pt x="220" y="74"/>
                  </a:cubicBezTo>
                  <a:lnTo>
                    <a:pt x="220" y="74"/>
                  </a:lnTo>
                  <a:cubicBezTo>
                    <a:pt x="220" y="74"/>
                    <a:pt x="220" y="75"/>
                    <a:pt x="220" y="75"/>
                  </a:cubicBezTo>
                  <a:cubicBezTo>
                    <a:pt x="191" y="65"/>
                    <a:pt x="178" y="62"/>
                    <a:pt x="175" y="62"/>
                  </a:cubicBezTo>
                  <a:cubicBezTo>
                    <a:pt x="167" y="62"/>
                    <a:pt x="244" y="93"/>
                    <a:pt x="236" y="93"/>
                  </a:cubicBezTo>
                  <a:cubicBezTo>
                    <a:pt x="232" y="93"/>
                    <a:pt x="214" y="87"/>
                    <a:pt x="170" y="72"/>
                  </a:cubicBezTo>
                  <a:lnTo>
                    <a:pt x="170" y="72"/>
                  </a:lnTo>
                  <a:cubicBezTo>
                    <a:pt x="300" y="123"/>
                    <a:pt x="125" y="70"/>
                    <a:pt x="276" y="131"/>
                  </a:cubicBezTo>
                  <a:cubicBezTo>
                    <a:pt x="247" y="120"/>
                    <a:pt x="220" y="112"/>
                    <a:pt x="197" y="102"/>
                  </a:cubicBezTo>
                  <a:cubicBezTo>
                    <a:pt x="189" y="115"/>
                    <a:pt x="138" y="110"/>
                    <a:pt x="128" y="118"/>
                  </a:cubicBezTo>
                  <a:cubicBezTo>
                    <a:pt x="239" y="171"/>
                    <a:pt x="66" y="120"/>
                    <a:pt x="223" y="189"/>
                  </a:cubicBezTo>
                  <a:cubicBezTo>
                    <a:pt x="204" y="185"/>
                    <a:pt x="176" y="180"/>
                    <a:pt x="162" y="180"/>
                  </a:cubicBezTo>
                  <a:cubicBezTo>
                    <a:pt x="149" y="180"/>
                    <a:pt x="148" y="185"/>
                    <a:pt x="178" y="200"/>
                  </a:cubicBezTo>
                  <a:lnTo>
                    <a:pt x="159" y="192"/>
                  </a:lnTo>
                  <a:lnTo>
                    <a:pt x="159" y="192"/>
                  </a:lnTo>
                  <a:cubicBezTo>
                    <a:pt x="165" y="205"/>
                    <a:pt x="167" y="221"/>
                    <a:pt x="263" y="266"/>
                  </a:cubicBezTo>
                  <a:cubicBezTo>
                    <a:pt x="112" y="213"/>
                    <a:pt x="141" y="227"/>
                    <a:pt x="90" y="213"/>
                  </a:cubicBezTo>
                  <a:lnTo>
                    <a:pt x="90" y="213"/>
                  </a:lnTo>
                  <a:cubicBezTo>
                    <a:pt x="157" y="248"/>
                    <a:pt x="133" y="253"/>
                    <a:pt x="191" y="288"/>
                  </a:cubicBezTo>
                  <a:cubicBezTo>
                    <a:pt x="174" y="282"/>
                    <a:pt x="167" y="280"/>
                    <a:pt x="165" y="280"/>
                  </a:cubicBezTo>
                  <a:cubicBezTo>
                    <a:pt x="161" y="280"/>
                    <a:pt x="170" y="285"/>
                    <a:pt x="166" y="285"/>
                  </a:cubicBezTo>
                  <a:cubicBezTo>
                    <a:pt x="163" y="285"/>
                    <a:pt x="151" y="282"/>
                    <a:pt x="117" y="269"/>
                  </a:cubicBezTo>
                  <a:lnTo>
                    <a:pt x="117" y="269"/>
                  </a:lnTo>
                  <a:cubicBezTo>
                    <a:pt x="247" y="342"/>
                    <a:pt x="245" y="368"/>
                    <a:pt x="175" y="368"/>
                  </a:cubicBezTo>
                  <a:cubicBezTo>
                    <a:pt x="147" y="368"/>
                    <a:pt x="107" y="364"/>
                    <a:pt x="61" y="357"/>
                  </a:cubicBezTo>
                  <a:lnTo>
                    <a:pt x="53" y="354"/>
                  </a:lnTo>
                  <a:lnTo>
                    <a:pt x="53" y="354"/>
                  </a:lnTo>
                  <a:cubicBezTo>
                    <a:pt x="106" y="378"/>
                    <a:pt x="228" y="428"/>
                    <a:pt x="298" y="460"/>
                  </a:cubicBezTo>
                  <a:cubicBezTo>
                    <a:pt x="290" y="458"/>
                    <a:pt x="274" y="450"/>
                    <a:pt x="274" y="450"/>
                  </a:cubicBezTo>
                  <a:lnTo>
                    <a:pt x="274" y="450"/>
                  </a:lnTo>
                  <a:cubicBezTo>
                    <a:pt x="276" y="452"/>
                    <a:pt x="276" y="453"/>
                    <a:pt x="272" y="453"/>
                  </a:cubicBezTo>
                  <a:cubicBezTo>
                    <a:pt x="260" y="453"/>
                    <a:pt x="218" y="441"/>
                    <a:pt x="206" y="441"/>
                  </a:cubicBezTo>
                  <a:cubicBezTo>
                    <a:pt x="203" y="441"/>
                    <a:pt x="202" y="442"/>
                    <a:pt x="205" y="444"/>
                  </a:cubicBezTo>
                  <a:cubicBezTo>
                    <a:pt x="194" y="439"/>
                    <a:pt x="183" y="434"/>
                    <a:pt x="173" y="431"/>
                  </a:cubicBezTo>
                  <a:lnTo>
                    <a:pt x="173" y="431"/>
                  </a:lnTo>
                  <a:cubicBezTo>
                    <a:pt x="182" y="436"/>
                    <a:pt x="183" y="437"/>
                    <a:pt x="180" y="437"/>
                  </a:cubicBezTo>
                  <a:cubicBezTo>
                    <a:pt x="173" y="437"/>
                    <a:pt x="150" y="431"/>
                    <a:pt x="142" y="431"/>
                  </a:cubicBezTo>
                  <a:cubicBezTo>
                    <a:pt x="136" y="431"/>
                    <a:pt x="139" y="435"/>
                    <a:pt x="165" y="447"/>
                  </a:cubicBezTo>
                  <a:lnTo>
                    <a:pt x="138" y="436"/>
                  </a:lnTo>
                  <a:lnTo>
                    <a:pt x="173" y="455"/>
                  </a:lnTo>
                  <a:cubicBezTo>
                    <a:pt x="146" y="444"/>
                    <a:pt x="107" y="429"/>
                    <a:pt x="100" y="426"/>
                  </a:cubicBezTo>
                  <a:lnTo>
                    <a:pt x="100" y="426"/>
                  </a:lnTo>
                  <a:cubicBezTo>
                    <a:pt x="52" y="461"/>
                    <a:pt x="204" y="577"/>
                    <a:pt x="162" y="617"/>
                  </a:cubicBezTo>
                  <a:lnTo>
                    <a:pt x="130" y="604"/>
                  </a:lnTo>
                  <a:lnTo>
                    <a:pt x="183" y="633"/>
                  </a:lnTo>
                  <a:cubicBezTo>
                    <a:pt x="165" y="628"/>
                    <a:pt x="157" y="622"/>
                    <a:pt x="151" y="620"/>
                  </a:cubicBezTo>
                  <a:cubicBezTo>
                    <a:pt x="147" y="619"/>
                    <a:pt x="143" y="619"/>
                    <a:pt x="140" y="619"/>
                  </a:cubicBezTo>
                  <a:cubicBezTo>
                    <a:pt x="103" y="619"/>
                    <a:pt x="177" y="660"/>
                    <a:pt x="159" y="665"/>
                  </a:cubicBezTo>
                  <a:cubicBezTo>
                    <a:pt x="143" y="659"/>
                    <a:pt x="112" y="646"/>
                    <a:pt x="93" y="641"/>
                  </a:cubicBezTo>
                  <a:lnTo>
                    <a:pt x="93" y="641"/>
                  </a:lnTo>
                  <a:cubicBezTo>
                    <a:pt x="116" y="652"/>
                    <a:pt x="118" y="655"/>
                    <a:pt x="113" y="655"/>
                  </a:cubicBezTo>
                  <a:cubicBezTo>
                    <a:pt x="106" y="655"/>
                    <a:pt x="83" y="649"/>
                    <a:pt x="77" y="649"/>
                  </a:cubicBezTo>
                  <a:cubicBezTo>
                    <a:pt x="71" y="649"/>
                    <a:pt x="84" y="656"/>
                    <a:pt x="157" y="686"/>
                  </a:cubicBezTo>
                  <a:cubicBezTo>
                    <a:pt x="149" y="683"/>
                    <a:pt x="106" y="667"/>
                    <a:pt x="90" y="659"/>
                  </a:cubicBezTo>
                  <a:lnTo>
                    <a:pt x="90" y="659"/>
                  </a:lnTo>
                  <a:cubicBezTo>
                    <a:pt x="143" y="710"/>
                    <a:pt x="130" y="734"/>
                    <a:pt x="90" y="747"/>
                  </a:cubicBezTo>
                  <a:cubicBezTo>
                    <a:pt x="255" y="832"/>
                    <a:pt x="90" y="795"/>
                    <a:pt x="218" y="869"/>
                  </a:cubicBezTo>
                  <a:lnTo>
                    <a:pt x="183" y="856"/>
                  </a:lnTo>
                  <a:lnTo>
                    <a:pt x="183" y="856"/>
                  </a:lnTo>
                  <a:cubicBezTo>
                    <a:pt x="295" y="928"/>
                    <a:pt x="154" y="909"/>
                    <a:pt x="167" y="946"/>
                  </a:cubicBezTo>
                  <a:cubicBezTo>
                    <a:pt x="149" y="954"/>
                    <a:pt x="186" y="978"/>
                    <a:pt x="186" y="991"/>
                  </a:cubicBezTo>
                  <a:lnTo>
                    <a:pt x="141" y="976"/>
                  </a:lnTo>
                  <a:lnTo>
                    <a:pt x="141" y="976"/>
                  </a:lnTo>
                  <a:cubicBezTo>
                    <a:pt x="199" y="1005"/>
                    <a:pt x="192" y="1011"/>
                    <a:pt x="168" y="1011"/>
                  </a:cubicBezTo>
                  <a:cubicBezTo>
                    <a:pt x="153" y="1011"/>
                    <a:pt x="132" y="1009"/>
                    <a:pt x="117" y="1009"/>
                  </a:cubicBezTo>
                  <a:cubicBezTo>
                    <a:pt x="92" y="1009"/>
                    <a:pt x="83" y="1015"/>
                    <a:pt x="151" y="1050"/>
                  </a:cubicBezTo>
                  <a:lnTo>
                    <a:pt x="93" y="1029"/>
                  </a:lnTo>
                  <a:lnTo>
                    <a:pt x="93" y="1029"/>
                  </a:lnTo>
                  <a:cubicBezTo>
                    <a:pt x="183" y="1066"/>
                    <a:pt x="56" y="1029"/>
                    <a:pt x="213" y="1084"/>
                  </a:cubicBezTo>
                  <a:lnTo>
                    <a:pt x="162" y="1071"/>
                  </a:lnTo>
                  <a:lnTo>
                    <a:pt x="162" y="1071"/>
                  </a:lnTo>
                  <a:cubicBezTo>
                    <a:pt x="233" y="1103"/>
                    <a:pt x="240" y="1111"/>
                    <a:pt x="226" y="1111"/>
                  </a:cubicBezTo>
                  <a:cubicBezTo>
                    <a:pt x="212" y="1111"/>
                    <a:pt x="178" y="1104"/>
                    <a:pt x="162" y="1104"/>
                  </a:cubicBezTo>
                  <a:cubicBezTo>
                    <a:pt x="148" y="1104"/>
                    <a:pt x="148" y="1109"/>
                    <a:pt x="186" y="1130"/>
                  </a:cubicBezTo>
                  <a:lnTo>
                    <a:pt x="149" y="1114"/>
                  </a:lnTo>
                  <a:lnTo>
                    <a:pt x="149" y="1114"/>
                  </a:lnTo>
                  <a:cubicBezTo>
                    <a:pt x="170" y="1126"/>
                    <a:pt x="188" y="1137"/>
                    <a:pt x="177" y="1137"/>
                  </a:cubicBezTo>
                  <a:cubicBezTo>
                    <a:pt x="174" y="1137"/>
                    <a:pt x="169" y="1137"/>
                    <a:pt x="162" y="1135"/>
                  </a:cubicBezTo>
                  <a:cubicBezTo>
                    <a:pt x="157" y="1132"/>
                    <a:pt x="146" y="1127"/>
                    <a:pt x="135" y="1124"/>
                  </a:cubicBezTo>
                  <a:cubicBezTo>
                    <a:pt x="105" y="1116"/>
                    <a:pt x="87" y="1113"/>
                    <a:pt x="78" y="1113"/>
                  </a:cubicBezTo>
                  <a:cubicBezTo>
                    <a:pt x="42" y="1113"/>
                    <a:pt x="136" y="1162"/>
                    <a:pt x="128" y="1175"/>
                  </a:cubicBezTo>
                  <a:lnTo>
                    <a:pt x="61" y="1145"/>
                  </a:lnTo>
                  <a:lnTo>
                    <a:pt x="61" y="1145"/>
                  </a:lnTo>
                  <a:cubicBezTo>
                    <a:pt x="138" y="1185"/>
                    <a:pt x="58" y="1169"/>
                    <a:pt x="90" y="1193"/>
                  </a:cubicBezTo>
                  <a:lnTo>
                    <a:pt x="58" y="1180"/>
                  </a:lnTo>
                  <a:lnTo>
                    <a:pt x="58" y="1180"/>
                  </a:lnTo>
                  <a:lnTo>
                    <a:pt x="104" y="1201"/>
                  </a:lnTo>
                  <a:lnTo>
                    <a:pt x="104" y="1201"/>
                  </a:lnTo>
                  <a:lnTo>
                    <a:pt x="37" y="1177"/>
                  </a:lnTo>
                  <a:lnTo>
                    <a:pt x="37" y="1177"/>
                  </a:lnTo>
                  <a:cubicBezTo>
                    <a:pt x="29" y="1188"/>
                    <a:pt x="80" y="1223"/>
                    <a:pt x="82" y="1238"/>
                  </a:cubicBezTo>
                  <a:lnTo>
                    <a:pt x="24" y="1215"/>
                  </a:lnTo>
                  <a:lnTo>
                    <a:pt x="24" y="1215"/>
                  </a:lnTo>
                  <a:cubicBezTo>
                    <a:pt x="125" y="1265"/>
                    <a:pt x="13" y="1238"/>
                    <a:pt x="53" y="1268"/>
                  </a:cubicBezTo>
                  <a:lnTo>
                    <a:pt x="35" y="1260"/>
                  </a:lnTo>
                  <a:lnTo>
                    <a:pt x="35" y="1260"/>
                  </a:lnTo>
                  <a:cubicBezTo>
                    <a:pt x="0" y="1284"/>
                    <a:pt x="85" y="1347"/>
                    <a:pt x="120" y="1395"/>
                  </a:cubicBezTo>
                  <a:cubicBezTo>
                    <a:pt x="117" y="1394"/>
                    <a:pt x="112" y="1393"/>
                    <a:pt x="108" y="1391"/>
                  </a:cubicBezTo>
                  <a:lnTo>
                    <a:pt x="108" y="1391"/>
                  </a:lnTo>
                  <a:cubicBezTo>
                    <a:pt x="126" y="1400"/>
                    <a:pt x="145" y="1408"/>
                    <a:pt x="141" y="1408"/>
                  </a:cubicBezTo>
                  <a:cubicBezTo>
                    <a:pt x="128" y="1403"/>
                    <a:pt x="114" y="1398"/>
                    <a:pt x="106" y="1395"/>
                  </a:cubicBezTo>
                  <a:cubicBezTo>
                    <a:pt x="88" y="1389"/>
                    <a:pt x="79" y="1387"/>
                    <a:pt x="75" y="1387"/>
                  </a:cubicBezTo>
                  <a:cubicBezTo>
                    <a:pt x="60" y="1387"/>
                    <a:pt x="119" y="1419"/>
                    <a:pt x="105" y="1419"/>
                  </a:cubicBezTo>
                  <a:cubicBezTo>
                    <a:pt x="102" y="1419"/>
                    <a:pt x="96" y="1417"/>
                    <a:pt x="85" y="1414"/>
                  </a:cubicBezTo>
                  <a:lnTo>
                    <a:pt x="85" y="1414"/>
                  </a:lnTo>
                  <a:cubicBezTo>
                    <a:pt x="96" y="1419"/>
                    <a:pt x="135" y="1435"/>
                    <a:pt x="165" y="1446"/>
                  </a:cubicBezTo>
                  <a:cubicBezTo>
                    <a:pt x="181" y="1477"/>
                    <a:pt x="191" y="1509"/>
                    <a:pt x="258" y="1565"/>
                  </a:cubicBezTo>
                  <a:cubicBezTo>
                    <a:pt x="242" y="1560"/>
                    <a:pt x="218" y="1549"/>
                    <a:pt x="183" y="1539"/>
                  </a:cubicBezTo>
                  <a:lnTo>
                    <a:pt x="183" y="1539"/>
                  </a:lnTo>
                  <a:cubicBezTo>
                    <a:pt x="332" y="1618"/>
                    <a:pt x="260" y="1616"/>
                    <a:pt x="228" y="1629"/>
                  </a:cubicBezTo>
                  <a:cubicBezTo>
                    <a:pt x="268" y="1645"/>
                    <a:pt x="274" y="1642"/>
                    <a:pt x="313" y="1661"/>
                  </a:cubicBezTo>
                  <a:cubicBezTo>
                    <a:pt x="318" y="1662"/>
                    <a:pt x="321" y="1662"/>
                    <a:pt x="323" y="1662"/>
                  </a:cubicBezTo>
                  <a:cubicBezTo>
                    <a:pt x="342" y="1662"/>
                    <a:pt x="260" y="1627"/>
                    <a:pt x="274" y="1627"/>
                  </a:cubicBezTo>
                  <a:cubicBezTo>
                    <a:pt x="277" y="1627"/>
                    <a:pt x="283" y="1628"/>
                    <a:pt x="295" y="1632"/>
                  </a:cubicBezTo>
                  <a:lnTo>
                    <a:pt x="335" y="1647"/>
                  </a:lnTo>
                  <a:cubicBezTo>
                    <a:pt x="336" y="1648"/>
                    <a:pt x="337" y="1648"/>
                    <a:pt x="338" y="1648"/>
                  </a:cubicBezTo>
                  <a:cubicBezTo>
                    <a:pt x="346" y="1648"/>
                    <a:pt x="271" y="1620"/>
                    <a:pt x="275" y="1620"/>
                  </a:cubicBezTo>
                  <a:lnTo>
                    <a:pt x="275" y="1620"/>
                  </a:lnTo>
                  <a:cubicBezTo>
                    <a:pt x="276" y="1620"/>
                    <a:pt x="279" y="1621"/>
                    <a:pt x="287" y="1624"/>
                  </a:cubicBezTo>
                  <a:cubicBezTo>
                    <a:pt x="321" y="1634"/>
                    <a:pt x="337" y="1642"/>
                    <a:pt x="343" y="1642"/>
                  </a:cubicBezTo>
                  <a:cubicBezTo>
                    <a:pt x="329" y="1626"/>
                    <a:pt x="369" y="1629"/>
                    <a:pt x="276" y="1586"/>
                  </a:cubicBezTo>
                  <a:lnTo>
                    <a:pt x="276" y="1586"/>
                  </a:lnTo>
                  <a:cubicBezTo>
                    <a:pt x="302" y="1595"/>
                    <a:pt x="312" y="1598"/>
                    <a:pt x="317" y="1598"/>
                  </a:cubicBezTo>
                  <a:cubicBezTo>
                    <a:pt x="324" y="1598"/>
                    <a:pt x="319" y="1593"/>
                    <a:pt x="327" y="1593"/>
                  </a:cubicBezTo>
                  <a:cubicBezTo>
                    <a:pt x="332" y="1593"/>
                    <a:pt x="343" y="1595"/>
                    <a:pt x="367" y="1602"/>
                  </a:cubicBezTo>
                  <a:cubicBezTo>
                    <a:pt x="332" y="1586"/>
                    <a:pt x="343" y="1589"/>
                    <a:pt x="287" y="1565"/>
                  </a:cubicBezTo>
                  <a:cubicBezTo>
                    <a:pt x="345" y="1549"/>
                    <a:pt x="274" y="1483"/>
                    <a:pt x="295" y="1451"/>
                  </a:cubicBezTo>
                  <a:cubicBezTo>
                    <a:pt x="133" y="1371"/>
                    <a:pt x="340" y="1427"/>
                    <a:pt x="290" y="1387"/>
                  </a:cubicBezTo>
                  <a:lnTo>
                    <a:pt x="290" y="1387"/>
                  </a:lnTo>
                  <a:cubicBezTo>
                    <a:pt x="298" y="1390"/>
                    <a:pt x="303" y="1393"/>
                    <a:pt x="308" y="1393"/>
                  </a:cubicBezTo>
                  <a:cubicBezTo>
                    <a:pt x="268" y="1371"/>
                    <a:pt x="252" y="1355"/>
                    <a:pt x="276" y="1355"/>
                  </a:cubicBezTo>
                  <a:lnTo>
                    <a:pt x="207" y="1323"/>
                  </a:lnTo>
                  <a:lnTo>
                    <a:pt x="207" y="1323"/>
                  </a:lnTo>
                  <a:cubicBezTo>
                    <a:pt x="214" y="1324"/>
                    <a:pt x="221" y="1324"/>
                    <a:pt x="227" y="1324"/>
                  </a:cubicBezTo>
                  <a:cubicBezTo>
                    <a:pt x="362" y="1324"/>
                    <a:pt x="290" y="1245"/>
                    <a:pt x="364" y="1223"/>
                  </a:cubicBezTo>
                  <a:cubicBezTo>
                    <a:pt x="425" y="1188"/>
                    <a:pt x="560" y="1185"/>
                    <a:pt x="361" y="1053"/>
                  </a:cubicBezTo>
                  <a:lnTo>
                    <a:pt x="361" y="1053"/>
                  </a:lnTo>
                  <a:cubicBezTo>
                    <a:pt x="377" y="1058"/>
                    <a:pt x="388" y="1063"/>
                    <a:pt x="393" y="1066"/>
                  </a:cubicBezTo>
                  <a:cubicBezTo>
                    <a:pt x="364" y="1039"/>
                    <a:pt x="430" y="1047"/>
                    <a:pt x="401" y="1021"/>
                  </a:cubicBezTo>
                  <a:lnTo>
                    <a:pt x="401" y="1021"/>
                  </a:lnTo>
                  <a:lnTo>
                    <a:pt x="417" y="1026"/>
                  </a:lnTo>
                  <a:cubicBezTo>
                    <a:pt x="292" y="941"/>
                    <a:pt x="462" y="962"/>
                    <a:pt x="327" y="875"/>
                  </a:cubicBezTo>
                  <a:cubicBezTo>
                    <a:pt x="356" y="840"/>
                    <a:pt x="359" y="790"/>
                    <a:pt x="332" y="728"/>
                  </a:cubicBezTo>
                  <a:lnTo>
                    <a:pt x="332" y="728"/>
                  </a:lnTo>
                  <a:lnTo>
                    <a:pt x="364" y="742"/>
                  </a:lnTo>
                  <a:cubicBezTo>
                    <a:pt x="308" y="681"/>
                    <a:pt x="494" y="715"/>
                    <a:pt x="457" y="662"/>
                  </a:cubicBezTo>
                  <a:cubicBezTo>
                    <a:pt x="544" y="654"/>
                    <a:pt x="297" y="521"/>
                    <a:pt x="403" y="521"/>
                  </a:cubicBezTo>
                  <a:cubicBezTo>
                    <a:pt x="404" y="521"/>
                    <a:pt x="405" y="521"/>
                    <a:pt x="406" y="521"/>
                  </a:cubicBezTo>
                  <a:cubicBezTo>
                    <a:pt x="424" y="525"/>
                    <a:pt x="437" y="527"/>
                    <a:pt x="445" y="527"/>
                  </a:cubicBezTo>
                  <a:cubicBezTo>
                    <a:pt x="502" y="527"/>
                    <a:pt x="322" y="434"/>
                    <a:pt x="374" y="434"/>
                  </a:cubicBezTo>
                  <a:cubicBezTo>
                    <a:pt x="382" y="434"/>
                    <a:pt x="396" y="437"/>
                    <a:pt x="417" y="442"/>
                  </a:cubicBezTo>
                  <a:cubicBezTo>
                    <a:pt x="468" y="452"/>
                    <a:pt x="504" y="456"/>
                    <a:pt x="528" y="456"/>
                  </a:cubicBezTo>
                  <a:cubicBezTo>
                    <a:pt x="630" y="456"/>
                    <a:pt x="513" y="375"/>
                    <a:pt x="401" y="296"/>
                  </a:cubicBezTo>
                  <a:cubicBezTo>
                    <a:pt x="496" y="291"/>
                    <a:pt x="334" y="190"/>
                    <a:pt x="437" y="190"/>
                  </a:cubicBezTo>
                  <a:cubicBezTo>
                    <a:pt x="450" y="190"/>
                    <a:pt x="467" y="191"/>
                    <a:pt x="489" y="195"/>
                  </a:cubicBezTo>
                  <a:cubicBezTo>
                    <a:pt x="456" y="177"/>
                    <a:pt x="456" y="171"/>
                    <a:pt x="472" y="171"/>
                  </a:cubicBezTo>
                  <a:cubicBezTo>
                    <a:pt x="501" y="171"/>
                    <a:pt x="580" y="189"/>
                    <a:pt x="611" y="189"/>
                  </a:cubicBezTo>
                  <a:cubicBezTo>
                    <a:pt x="622" y="189"/>
                    <a:pt x="626" y="187"/>
                    <a:pt x="622" y="181"/>
                  </a:cubicBezTo>
                  <a:lnTo>
                    <a:pt x="582" y="165"/>
                  </a:lnTo>
                  <a:lnTo>
                    <a:pt x="582" y="165"/>
                  </a:lnTo>
                  <a:cubicBezTo>
                    <a:pt x="600" y="171"/>
                    <a:pt x="609" y="174"/>
                    <a:pt x="612" y="174"/>
                  </a:cubicBezTo>
                  <a:cubicBezTo>
                    <a:pt x="626" y="174"/>
                    <a:pt x="524" y="129"/>
                    <a:pt x="535" y="129"/>
                  </a:cubicBezTo>
                  <a:cubicBezTo>
                    <a:pt x="539" y="129"/>
                    <a:pt x="556" y="135"/>
                    <a:pt x="598" y="149"/>
                  </a:cubicBezTo>
                  <a:lnTo>
                    <a:pt x="606" y="152"/>
                  </a:lnTo>
                  <a:cubicBezTo>
                    <a:pt x="617" y="156"/>
                    <a:pt x="622" y="158"/>
                    <a:pt x="624" y="158"/>
                  </a:cubicBezTo>
                  <a:cubicBezTo>
                    <a:pt x="632" y="158"/>
                    <a:pt x="472" y="94"/>
                    <a:pt x="478" y="94"/>
                  </a:cubicBezTo>
                  <a:lnTo>
                    <a:pt x="478" y="94"/>
                  </a:lnTo>
                  <a:cubicBezTo>
                    <a:pt x="479" y="94"/>
                    <a:pt x="486" y="96"/>
                    <a:pt x="502" y="102"/>
                  </a:cubicBezTo>
                  <a:lnTo>
                    <a:pt x="457" y="83"/>
                  </a:lnTo>
                  <a:cubicBezTo>
                    <a:pt x="455" y="81"/>
                    <a:pt x="455" y="81"/>
                    <a:pt x="456" y="81"/>
                  </a:cubicBezTo>
                  <a:cubicBezTo>
                    <a:pt x="462" y="81"/>
                    <a:pt x="511" y="102"/>
                    <a:pt x="529" y="107"/>
                  </a:cubicBezTo>
                  <a:cubicBezTo>
                    <a:pt x="524" y="102"/>
                    <a:pt x="461" y="79"/>
                    <a:pt x="467" y="79"/>
                  </a:cubicBezTo>
                  <a:lnTo>
                    <a:pt x="467" y="79"/>
                  </a:lnTo>
                  <a:cubicBezTo>
                    <a:pt x="467" y="79"/>
                    <a:pt x="469" y="79"/>
                    <a:pt x="473" y="80"/>
                  </a:cubicBezTo>
                  <a:cubicBezTo>
                    <a:pt x="531" y="103"/>
                    <a:pt x="550" y="108"/>
                    <a:pt x="554" y="108"/>
                  </a:cubicBezTo>
                  <a:cubicBezTo>
                    <a:pt x="559" y="108"/>
                    <a:pt x="545" y="100"/>
                    <a:pt x="550" y="100"/>
                  </a:cubicBezTo>
                  <a:cubicBezTo>
                    <a:pt x="555" y="100"/>
                    <a:pt x="578" y="107"/>
                    <a:pt x="648" y="134"/>
                  </a:cubicBezTo>
                  <a:cubicBezTo>
                    <a:pt x="645" y="136"/>
                    <a:pt x="730" y="160"/>
                    <a:pt x="773" y="184"/>
                  </a:cubicBezTo>
                  <a:cubicBezTo>
                    <a:pt x="777" y="185"/>
                    <a:pt x="780" y="185"/>
                    <a:pt x="782" y="185"/>
                  </a:cubicBezTo>
                  <a:cubicBezTo>
                    <a:pt x="792" y="185"/>
                    <a:pt x="774" y="173"/>
                    <a:pt x="699" y="144"/>
                  </a:cubicBezTo>
                  <a:cubicBezTo>
                    <a:pt x="603" y="110"/>
                    <a:pt x="521" y="75"/>
                    <a:pt x="444" y="51"/>
                  </a:cubicBezTo>
                  <a:lnTo>
                    <a:pt x="444" y="51"/>
                  </a:lnTo>
                  <a:lnTo>
                    <a:pt x="515" y="78"/>
                  </a:lnTo>
                  <a:cubicBezTo>
                    <a:pt x="444" y="54"/>
                    <a:pt x="478" y="67"/>
                    <a:pt x="428" y="46"/>
                  </a:cubicBezTo>
                  <a:cubicBezTo>
                    <a:pt x="427" y="46"/>
                    <a:pt x="427" y="46"/>
                    <a:pt x="426" y="46"/>
                  </a:cubicBezTo>
                  <a:cubicBezTo>
                    <a:pt x="408" y="46"/>
                    <a:pt x="312" y="11"/>
                    <a:pt x="2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3778125" y="3129025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0"/>
                  </a:moveTo>
                  <a:cubicBezTo>
                    <a:pt x="0" y="0"/>
                    <a:pt x="1" y="1"/>
                    <a:pt x="2" y="2"/>
                  </a:cubicBezTo>
                  <a:lnTo>
                    <a:pt x="5" y="2"/>
                  </a:ln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3781900" y="3094125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5" y="1"/>
                    <a:pt x="8" y="4"/>
                    <a:pt x="13" y="4"/>
                  </a:cubicBezTo>
                  <a:cubicBezTo>
                    <a:pt x="7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3808525" y="3145675"/>
              <a:ext cx="1350" cy="550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0" y="0"/>
                  </a:moveTo>
                  <a:lnTo>
                    <a:pt x="32" y="16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3805525" y="3144275"/>
              <a:ext cx="4450" cy="1825"/>
            </a:xfrm>
            <a:custGeom>
              <a:avLst/>
              <a:gdLst/>
              <a:ahLst/>
              <a:cxnLst/>
              <a:rect l="l" t="t" r="r" b="b"/>
              <a:pathLst>
                <a:path w="178" h="73" extrusionOk="0">
                  <a:moveTo>
                    <a:pt x="1" y="0"/>
                  </a:moveTo>
                  <a:cubicBezTo>
                    <a:pt x="4" y="2"/>
                    <a:pt x="8" y="4"/>
                    <a:pt x="12" y="6"/>
                  </a:cubicBezTo>
                  <a:lnTo>
                    <a:pt x="12" y="6"/>
                  </a:lnTo>
                  <a:lnTo>
                    <a:pt x="1" y="0"/>
                  </a:lnTo>
                  <a:close/>
                  <a:moveTo>
                    <a:pt x="12" y="6"/>
                  </a:moveTo>
                  <a:lnTo>
                    <a:pt x="30" y="13"/>
                  </a:lnTo>
                  <a:lnTo>
                    <a:pt x="30" y="13"/>
                  </a:lnTo>
                  <a:cubicBezTo>
                    <a:pt x="27" y="12"/>
                    <a:pt x="26" y="11"/>
                    <a:pt x="27" y="11"/>
                  </a:cubicBezTo>
                  <a:lnTo>
                    <a:pt x="27" y="11"/>
                  </a:lnTo>
                  <a:cubicBezTo>
                    <a:pt x="27" y="11"/>
                    <a:pt x="30" y="12"/>
                    <a:pt x="35" y="14"/>
                  </a:cubicBezTo>
                  <a:cubicBezTo>
                    <a:pt x="30" y="12"/>
                    <a:pt x="21" y="9"/>
                    <a:pt x="12" y="6"/>
                  </a:cubicBezTo>
                  <a:close/>
                  <a:moveTo>
                    <a:pt x="30" y="13"/>
                  </a:moveTo>
                  <a:cubicBezTo>
                    <a:pt x="32" y="14"/>
                    <a:pt x="34" y="15"/>
                    <a:pt x="38" y="17"/>
                  </a:cubicBezTo>
                  <a:lnTo>
                    <a:pt x="38" y="17"/>
                  </a:lnTo>
                  <a:lnTo>
                    <a:pt x="30" y="13"/>
                  </a:lnTo>
                  <a:close/>
                  <a:moveTo>
                    <a:pt x="38" y="17"/>
                  </a:moveTo>
                  <a:lnTo>
                    <a:pt x="152" y="67"/>
                  </a:lnTo>
                  <a:cubicBezTo>
                    <a:pt x="164" y="71"/>
                    <a:pt x="169" y="72"/>
                    <a:pt x="171" y="72"/>
                  </a:cubicBezTo>
                  <a:cubicBezTo>
                    <a:pt x="177" y="72"/>
                    <a:pt x="72" y="31"/>
                    <a:pt x="38" y="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3804950" y="3144000"/>
              <a:ext cx="2325" cy="825"/>
            </a:xfrm>
            <a:custGeom>
              <a:avLst/>
              <a:gdLst/>
              <a:ahLst/>
              <a:cxnLst/>
              <a:rect l="l" t="t" r="r" b="b"/>
              <a:pathLst>
                <a:path w="93" h="33" extrusionOk="0">
                  <a:moveTo>
                    <a:pt x="16" y="1"/>
                  </a:moveTo>
                  <a:lnTo>
                    <a:pt x="16" y="1"/>
                  </a:lnTo>
                  <a:cubicBezTo>
                    <a:pt x="17" y="2"/>
                    <a:pt x="19" y="2"/>
                    <a:pt x="22" y="3"/>
                  </a:cubicBezTo>
                  <a:lnTo>
                    <a:pt x="22" y="3"/>
                  </a:lnTo>
                  <a:cubicBezTo>
                    <a:pt x="20" y="3"/>
                    <a:pt x="18" y="2"/>
                    <a:pt x="16" y="1"/>
                  </a:cubicBezTo>
                  <a:close/>
                  <a:moveTo>
                    <a:pt x="22" y="3"/>
                  </a:moveTo>
                  <a:lnTo>
                    <a:pt x="22" y="3"/>
                  </a:lnTo>
                  <a:cubicBezTo>
                    <a:pt x="66" y="23"/>
                    <a:pt x="0" y="2"/>
                    <a:pt x="77" y="30"/>
                  </a:cubicBezTo>
                  <a:cubicBezTo>
                    <a:pt x="82" y="32"/>
                    <a:pt x="85" y="32"/>
                    <a:pt x="86" y="32"/>
                  </a:cubicBezTo>
                  <a:cubicBezTo>
                    <a:pt x="92" y="32"/>
                    <a:pt x="46" y="14"/>
                    <a:pt x="22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3808175" y="3138425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3" y="2"/>
                    <a:pt x="3" y="3"/>
                  </a:cubicBezTo>
                  <a:lnTo>
                    <a:pt x="3" y="3"/>
                  </a:lnTo>
                  <a:cubicBezTo>
                    <a:pt x="3" y="1"/>
                    <a:pt x="1" y="1"/>
                    <a:pt x="1" y="1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3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3800475" y="3103625"/>
              <a:ext cx="19775" cy="41525"/>
            </a:xfrm>
            <a:custGeom>
              <a:avLst/>
              <a:gdLst/>
              <a:ahLst/>
              <a:cxnLst/>
              <a:rect l="l" t="t" r="r" b="b"/>
              <a:pathLst>
                <a:path w="791" h="1661" extrusionOk="0">
                  <a:moveTo>
                    <a:pt x="269" y="1"/>
                  </a:moveTo>
                  <a:cubicBezTo>
                    <a:pt x="271" y="1"/>
                    <a:pt x="273" y="2"/>
                    <a:pt x="276" y="3"/>
                  </a:cubicBezTo>
                  <a:lnTo>
                    <a:pt x="276" y="3"/>
                  </a:lnTo>
                  <a:cubicBezTo>
                    <a:pt x="274" y="1"/>
                    <a:pt x="271" y="1"/>
                    <a:pt x="269" y="1"/>
                  </a:cubicBezTo>
                  <a:close/>
                  <a:moveTo>
                    <a:pt x="54" y="354"/>
                  </a:moveTo>
                  <a:lnTo>
                    <a:pt x="59" y="357"/>
                  </a:lnTo>
                  <a:cubicBezTo>
                    <a:pt x="59" y="357"/>
                    <a:pt x="60" y="357"/>
                    <a:pt x="60" y="357"/>
                  </a:cubicBezTo>
                  <a:lnTo>
                    <a:pt x="60" y="357"/>
                  </a:lnTo>
                  <a:cubicBezTo>
                    <a:pt x="58" y="356"/>
                    <a:pt x="56" y="355"/>
                    <a:pt x="54" y="354"/>
                  </a:cubicBezTo>
                  <a:close/>
                  <a:moveTo>
                    <a:pt x="102" y="423"/>
                  </a:moveTo>
                  <a:cubicBezTo>
                    <a:pt x="99" y="423"/>
                    <a:pt x="99" y="424"/>
                    <a:pt x="100" y="425"/>
                  </a:cubicBezTo>
                  <a:lnTo>
                    <a:pt x="100" y="425"/>
                  </a:lnTo>
                  <a:cubicBezTo>
                    <a:pt x="100" y="424"/>
                    <a:pt x="101" y="424"/>
                    <a:pt x="102" y="423"/>
                  </a:cubicBezTo>
                  <a:close/>
                  <a:moveTo>
                    <a:pt x="239" y="1"/>
                  </a:moveTo>
                  <a:lnTo>
                    <a:pt x="239" y="1"/>
                  </a:lnTo>
                  <a:cubicBezTo>
                    <a:pt x="234" y="1"/>
                    <a:pt x="320" y="37"/>
                    <a:pt x="319" y="37"/>
                  </a:cubicBezTo>
                  <a:cubicBezTo>
                    <a:pt x="318" y="37"/>
                    <a:pt x="306" y="32"/>
                    <a:pt x="274" y="19"/>
                  </a:cubicBezTo>
                  <a:lnTo>
                    <a:pt x="274" y="19"/>
                  </a:lnTo>
                  <a:cubicBezTo>
                    <a:pt x="303" y="46"/>
                    <a:pt x="298" y="59"/>
                    <a:pt x="293" y="73"/>
                  </a:cubicBezTo>
                  <a:cubicBezTo>
                    <a:pt x="346" y="94"/>
                    <a:pt x="285" y="81"/>
                    <a:pt x="388" y="118"/>
                  </a:cubicBezTo>
                  <a:cubicBezTo>
                    <a:pt x="299" y="87"/>
                    <a:pt x="258" y="79"/>
                    <a:pt x="245" y="79"/>
                  </a:cubicBezTo>
                  <a:cubicBezTo>
                    <a:pt x="241" y="79"/>
                    <a:pt x="239" y="79"/>
                    <a:pt x="240" y="81"/>
                  </a:cubicBezTo>
                  <a:cubicBezTo>
                    <a:pt x="229" y="78"/>
                    <a:pt x="216" y="73"/>
                    <a:pt x="221" y="73"/>
                  </a:cubicBezTo>
                  <a:cubicBezTo>
                    <a:pt x="192" y="64"/>
                    <a:pt x="179" y="60"/>
                    <a:pt x="175" y="60"/>
                  </a:cubicBezTo>
                  <a:cubicBezTo>
                    <a:pt x="163" y="60"/>
                    <a:pt x="243" y="93"/>
                    <a:pt x="235" y="93"/>
                  </a:cubicBezTo>
                  <a:cubicBezTo>
                    <a:pt x="232" y="93"/>
                    <a:pt x="214" y="88"/>
                    <a:pt x="171" y="73"/>
                  </a:cubicBezTo>
                  <a:lnTo>
                    <a:pt x="171" y="73"/>
                  </a:lnTo>
                  <a:cubicBezTo>
                    <a:pt x="301" y="123"/>
                    <a:pt x="126" y="70"/>
                    <a:pt x="277" y="131"/>
                  </a:cubicBezTo>
                  <a:cubicBezTo>
                    <a:pt x="248" y="120"/>
                    <a:pt x="221" y="112"/>
                    <a:pt x="197" y="102"/>
                  </a:cubicBezTo>
                  <a:cubicBezTo>
                    <a:pt x="189" y="112"/>
                    <a:pt x="139" y="110"/>
                    <a:pt x="128" y="118"/>
                  </a:cubicBezTo>
                  <a:cubicBezTo>
                    <a:pt x="240" y="171"/>
                    <a:pt x="67" y="120"/>
                    <a:pt x="224" y="187"/>
                  </a:cubicBezTo>
                  <a:cubicBezTo>
                    <a:pt x="205" y="184"/>
                    <a:pt x="179" y="180"/>
                    <a:pt x="164" y="180"/>
                  </a:cubicBezTo>
                  <a:cubicBezTo>
                    <a:pt x="149" y="180"/>
                    <a:pt x="147" y="184"/>
                    <a:pt x="176" y="200"/>
                  </a:cubicBezTo>
                  <a:lnTo>
                    <a:pt x="157" y="192"/>
                  </a:lnTo>
                  <a:lnTo>
                    <a:pt x="157" y="192"/>
                  </a:lnTo>
                  <a:cubicBezTo>
                    <a:pt x="163" y="205"/>
                    <a:pt x="168" y="221"/>
                    <a:pt x="264" y="267"/>
                  </a:cubicBezTo>
                  <a:cubicBezTo>
                    <a:pt x="112" y="211"/>
                    <a:pt x="141" y="227"/>
                    <a:pt x="91" y="213"/>
                  </a:cubicBezTo>
                  <a:lnTo>
                    <a:pt x="91" y="213"/>
                  </a:lnTo>
                  <a:cubicBezTo>
                    <a:pt x="157" y="245"/>
                    <a:pt x="131" y="253"/>
                    <a:pt x="192" y="288"/>
                  </a:cubicBezTo>
                  <a:cubicBezTo>
                    <a:pt x="174" y="281"/>
                    <a:pt x="166" y="279"/>
                    <a:pt x="164" y="279"/>
                  </a:cubicBezTo>
                  <a:cubicBezTo>
                    <a:pt x="160" y="279"/>
                    <a:pt x="170" y="285"/>
                    <a:pt x="165" y="285"/>
                  </a:cubicBezTo>
                  <a:cubicBezTo>
                    <a:pt x="162" y="285"/>
                    <a:pt x="150" y="281"/>
                    <a:pt x="118" y="269"/>
                  </a:cubicBezTo>
                  <a:lnTo>
                    <a:pt x="118" y="269"/>
                  </a:lnTo>
                  <a:cubicBezTo>
                    <a:pt x="249" y="342"/>
                    <a:pt x="244" y="368"/>
                    <a:pt x="171" y="368"/>
                  </a:cubicBezTo>
                  <a:cubicBezTo>
                    <a:pt x="143" y="368"/>
                    <a:pt x="105" y="364"/>
                    <a:pt x="60" y="357"/>
                  </a:cubicBezTo>
                  <a:lnTo>
                    <a:pt x="60" y="357"/>
                  </a:lnTo>
                  <a:cubicBezTo>
                    <a:pt x="116" y="382"/>
                    <a:pt x="232" y="430"/>
                    <a:pt x="298" y="460"/>
                  </a:cubicBezTo>
                  <a:cubicBezTo>
                    <a:pt x="290" y="458"/>
                    <a:pt x="274" y="450"/>
                    <a:pt x="274" y="450"/>
                  </a:cubicBezTo>
                  <a:lnTo>
                    <a:pt x="274" y="450"/>
                  </a:lnTo>
                  <a:cubicBezTo>
                    <a:pt x="277" y="452"/>
                    <a:pt x="276" y="453"/>
                    <a:pt x="273" y="453"/>
                  </a:cubicBezTo>
                  <a:cubicBezTo>
                    <a:pt x="261" y="453"/>
                    <a:pt x="218" y="441"/>
                    <a:pt x="207" y="441"/>
                  </a:cubicBezTo>
                  <a:cubicBezTo>
                    <a:pt x="203" y="441"/>
                    <a:pt x="202" y="442"/>
                    <a:pt x="205" y="444"/>
                  </a:cubicBezTo>
                  <a:cubicBezTo>
                    <a:pt x="195" y="439"/>
                    <a:pt x="184" y="434"/>
                    <a:pt x="173" y="431"/>
                  </a:cubicBezTo>
                  <a:lnTo>
                    <a:pt x="173" y="431"/>
                  </a:lnTo>
                  <a:cubicBezTo>
                    <a:pt x="183" y="436"/>
                    <a:pt x="184" y="437"/>
                    <a:pt x="181" y="437"/>
                  </a:cubicBezTo>
                  <a:cubicBezTo>
                    <a:pt x="174" y="437"/>
                    <a:pt x="150" y="431"/>
                    <a:pt x="142" y="431"/>
                  </a:cubicBezTo>
                  <a:cubicBezTo>
                    <a:pt x="136" y="431"/>
                    <a:pt x="138" y="435"/>
                    <a:pt x="163" y="447"/>
                  </a:cubicBezTo>
                  <a:lnTo>
                    <a:pt x="136" y="436"/>
                  </a:lnTo>
                  <a:lnTo>
                    <a:pt x="173" y="455"/>
                  </a:lnTo>
                  <a:cubicBezTo>
                    <a:pt x="144" y="444"/>
                    <a:pt x="104" y="429"/>
                    <a:pt x="100" y="425"/>
                  </a:cubicBezTo>
                  <a:lnTo>
                    <a:pt x="100" y="425"/>
                  </a:lnTo>
                  <a:cubicBezTo>
                    <a:pt x="55" y="463"/>
                    <a:pt x="205" y="575"/>
                    <a:pt x="160" y="617"/>
                  </a:cubicBezTo>
                  <a:lnTo>
                    <a:pt x="131" y="601"/>
                  </a:lnTo>
                  <a:lnTo>
                    <a:pt x="184" y="633"/>
                  </a:lnTo>
                  <a:cubicBezTo>
                    <a:pt x="165" y="628"/>
                    <a:pt x="157" y="622"/>
                    <a:pt x="152" y="620"/>
                  </a:cubicBezTo>
                  <a:cubicBezTo>
                    <a:pt x="147" y="619"/>
                    <a:pt x="143" y="619"/>
                    <a:pt x="140" y="619"/>
                  </a:cubicBezTo>
                  <a:cubicBezTo>
                    <a:pt x="102" y="619"/>
                    <a:pt x="177" y="660"/>
                    <a:pt x="160" y="665"/>
                  </a:cubicBezTo>
                  <a:cubicBezTo>
                    <a:pt x="144" y="660"/>
                    <a:pt x="112" y="646"/>
                    <a:pt x="94" y="641"/>
                  </a:cubicBezTo>
                  <a:lnTo>
                    <a:pt x="94" y="641"/>
                  </a:lnTo>
                  <a:cubicBezTo>
                    <a:pt x="116" y="652"/>
                    <a:pt x="119" y="655"/>
                    <a:pt x="114" y="655"/>
                  </a:cubicBezTo>
                  <a:cubicBezTo>
                    <a:pt x="106" y="655"/>
                    <a:pt x="84" y="649"/>
                    <a:pt x="78" y="649"/>
                  </a:cubicBezTo>
                  <a:cubicBezTo>
                    <a:pt x="71" y="649"/>
                    <a:pt x="84" y="656"/>
                    <a:pt x="157" y="686"/>
                  </a:cubicBezTo>
                  <a:cubicBezTo>
                    <a:pt x="149" y="683"/>
                    <a:pt x="104" y="668"/>
                    <a:pt x="91" y="660"/>
                  </a:cubicBezTo>
                  <a:lnTo>
                    <a:pt x="91" y="660"/>
                  </a:lnTo>
                  <a:cubicBezTo>
                    <a:pt x="144" y="710"/>
                    <a:pt x="131" y="734"/>
                    <a:pt x="91" y="745"/>
                  </a:cubicBezTo>
                  <a:cubicBezTo>
                    <a:pt x="256" y="832"/>
                    <a:pt x="91" y="795"/>
                    <a:pt x="218" y="869"/>
                  </a:cubicBezTo>
                  <a:lnTo>
                    <a:pt x="184" y="856"/>
                  </a:lnTo>
                  <a:lnTo>
                    <a:pt x="184" y="856"/>
                  </a:lnTo>
                  <a:cubicBezTo>
                    <a:pt x="296" y="928"/>
                    <a:pt x="155" y="909"/>
                    <a:pt x="168" y="946"/>
                  </a:cubicBezTo>
                  <a:cubicBezTo>
                    <a:pt x="149" y="954"/>
                    <a:pt x="187" y="978"/>
                    <a:pt x="184" y="989"/>
                  </a:cubicBezTo>
                  <a:lnTo>
                    <a:pt x="141" y="976"/>
                  </a:lnTo>
                  <a:lnTo>
                    <a:pt x="141" y="976"/>
                  </a:lnTo>
                  <a:cubicBezTo>
                    <a:pt x="200" y="1005"/>
                    <a:pt x="192" y="1011"/>
                    <a:pt x="168" y="1011"/>
                  </a:cubicBezTo>
                  <a:cubicBezTo>
                    <a:pt x="154" y="1011"/>
                    <a:pt x="133" y="1009"/>
                    <a:pt x="118" y="1009"/>
                  </a:cubicBezTo>
                  <a:cubicBezTo>
                    <a:pt x="92" y="1009"/>
                    <a:pt x="84" y="1015"/>
                    <a:pt x="152" y="1050"/>
                  </a:cubicBezTo>
                  <a:lnTo>
                    <a:pt x="94" y="1029"/>
                  </a:lnTo>
                  <a:lnTo>
                    <a:pt x="94" y="1029"/>
                  </a:lnTo>
                  <a:cubicBezTo>
                    <a:pt x="181" y="1063"/>
                    <a:pt x="56" y="1029"/>
                    <a:pt x="211" y="1085"/>
                  </a:cubicBezTo>
                  <a:lnTo>
                    <a:pt x="163" y="1071"/>
                  </a:lnTo>
                  <a:lnTo>
                    <a:pt x="163" y="1071"/>
                  </a:lnTo>
                  <a:cubicBezTo>
                    <a:pt x="234" y="1103"/>
                    <a:pt x="241" y="1111"/>
                    <a:pt x="227" y="1111"/>
                  </a:cubicBezTo>
                  <a:cubicBezTo>
                    <a:pt x="213" y="1111"/>
                    <a:pt x="178" y="1104"/>
                    <a:pt x="162" y="1104"/>
                  </a:cubicBezTo>
                  <a:cubicBezTo>
                    <a:pt x="149" y="1104"/>
                    <a:pt x="149" y="1109"/>
                    <a:pt x="187" y="1130"/>
                  </a:cubicBezTo>
                  <a:lnTo>
                    <a:pt x="149" y="1114"/>
                  </a:lnTo>
                  <a:lnTo>
                    <a:pt x="149" y="1114"/>
                  </a:lnTo>
                  <a:cubicBezTo>
                    <a:pt x="171" y="1126"/>
                    <a:pt x="188" y="1137"/>
                    <a:pt x="177" y="1137"/>
                  </a:cubicBezTo>
                  <a:cubicBezTo>
                    <a:pt x="175" y="1137"/>
                    <a:pt x="170" y="1137"/>
                    <a:pt x="163" y="1135"/>
                  </a:cubicBezTo>
                  <a:cubicBezTo>
                    <a:pt x="157" y="1132"/>
                    <a:pt x="147" y="1127"/>
                    <a:pt x="136" y="1124"/>
                  </a:cubicBezTo>
                  <a:cubicBezTo>
                    <a:pt x="105" y="1116"/>
                    <a:pt x="87" y="1113"/>
                    <a:pt x="78" y="1113"/>
                  </a:cubicBezTo>
                  <a:cubicBezTo>
                    <a:pt x="43" y="1113"/>
                    <a:pt x="137" y="1162"/>
                    <a:pt x="128" y="1172"/>
                  </a:cubicBezTo>
                  <a:lnTo>
                    <a:pt x="62" y="1146"/>
                  </a:lnTo>
                  <a:lnTo>
                    <a:pt x="62" y="1146"/>
                  </a:lnTo>
                  <a:cubicBezTo>
                    <a:pt x="139" y="1183"/>
                    <a:pt x="59" y="1170"/>
                    <a:pt x="91" y="1193"/>
                  </a:cubicBezTo>
                  <a:lnTo>
                    <a:pt x="59" y="1180"/>
                  </a:lnTo>
                  <a:lnTo>
                    <a:pt x="102" y="1201"/>
                  </a:lnTo>
                  <a:lnTo>
                    <a:pt x="38" y="1178"/>
                  </a:lnTo>
                  <a:lnTo>
                    <a:pt x="38" y="1178"/>
                  </a:lnTo>
                  <a:cubicBezTo>
                    <a:pt x="30" y="1188"/>
                    <a:pt x="80" y="1223"/>
                    <a:pt x="83" y="1236"/>
                  </a:cubicBezTo>
                  <a:lnTo>
                    <a:pt x="25" y="1215"/>
                  </a:lnTo>
                  <a:lnTo>
                    <a:pt x="25" y="1215"/>
                  </a:lnTo>
                  <a:cubicBezTo>
                    <a:pt x="126" y="1265"/>
                    <a:pt x="14" y="1239"/>
                    <a:pt x="54" y="1268"/>
                  </a:cubicBezTo>
                  <a:lnTo>
                    <a:pt x="35" y="1260"/>
                  </a:lnTo>
                  <a:lnTo>
                    <a:pt x="35" y="1260"/>
                  </a:lnTo>
                  <a:cubicBezTo>
                    <a:pt x="1" y="1281"/>
                    <a:pt x="85" y="1347"/>
                    <a:pt x="120" y="1394"/>
                  </a:cubicBezTo>
                  <a:lnTo>
                    <a:pt x="120" y="1394"/>
                  </a:lnTo>
                  <a:cubicBezTo>
                    <a:pt x="110" y="1390"/>
                    <a:pt x="99" y="1385"/>
                    <a:pt x="91" y="1382"/>
                  </a:cubicBezTo>
                  <a:lnTo>
                    <a:pt x="91" y="1382"/>
                  </a:lnTo>
                  <a:cubicBezTo>
                    <a:pt x="96" y="1385"/>
                    <a:pt x="115" y="1393"/>
                    <a:pt x="120" y="1395"/>
                  </a:cubicBezTo>
                  <a:cubicBezTo>
                    <a:pt x="120" y="1395"/>
                    <a:pt x="120" y="1395"/>
                    <a:pt x="120" y="1394"/>
                  </a:cubicBezTo>
                  <a:lnTo>
                    <a:pt x="120" y="1394"/>
                  </a:lnTo>
                  <a:cubicBezTo>
                    <a:pt x="133" y="1401"/>
                    <a:pt x="145" y="1406"/>
                    <a:pt x="141" y="1406"/>
                  </a:cubicBezTo>
                  <a:cubicBezTo>
                    <a:pt x="128" y="1403"/>
                    <a:pt x="115" y="1395"/>
                    <a:pt x="110" y="1393"/>
                  </a:cubicBezTo>
                  <a:cubicBezTo>
                    <a:pt x="92" y="1388"/>
                    <a:pt x="82" y="1386"/>
                    <a:pt x="77" y="1386"/>
                  </a:cubicBezTo>
                  <a:cubicBezTo>
                    <a:pt x="59" y="1386"/>
                    <a:pt x="119" y="1416"/>
                    <a:pt x="106" y="1416"/>
                  </a:cubicBezTo>
                  <a:cubicBezTo>
                    <a:pt x="103" y="1416"/>
                    <a:pt x="97" y="1415"/>
                    <a:pt x="86" y="1411"/>
                  </a:cubicBezTo>
                  <a:lnTo>
                    <a:pt x="86" y="1411"/>
                  </a:lnTo>
                  <a:cubicBezTo>
                    <a:pt x="96" y="1417"/>
                    <a:pt x="136" y="1432"/>
                    <a:pt x="168" y="1443"/>
                  </a:cubicBezTo>
                  <a:cubicBezTo>
                    <a:pt x="181" y="1478"/>
                    <a:pt x="192" y="1510"/>
                    <a:pt x="258" y="1563"/>
                  </a:cubicBezTo>
                  <a:cubicBezTo>
                    <a:pt x="245" y="1560"/>
                    <a:pt x="218" y="1549"/>
                    <a:pt x="184" y="1536"/>
                  </a:cubicBezTo>
                  <a:lnTo>
                    <a:pt x="184" y="1536"/>
                  </a:lnTo>
                  <a:cubicBezTo>
                    <a:pt x="333" y="1616"/>
                    <a:pt x="261" y="1616"/>
                    <a:pt x="229" y="1626"/>
                  </a:cubicBezTo>
                  <a:cubicBezTo>
                    <a:pt x="269" y="1642"/>
                    <a:pt x="274" y="1642"/>
                    <a:pt x="314" y="1658"/>
                  </a:cubicBezTo>
                  <a:cubicBezTo>
                    <a:pt x="319" y="1660"/>
                    <a:pt x="323" y="1660"/>
                    <a:pt x="325" y="1660"/>
                  </a:cubicBezTo>
                  <a:cubicBezTo>
                    <a:pt x="340" y="1660"/>
                    <a:pt x="263" y="1626"/>
                    <a:pt x="274" y="1626"/>
                  </a:cubicBezTo>
                  <a:cubicBezTo>
                    <a:pt x="277" y="1626"/>
                    <a:pt x="283" y="1628"/>
                    <a:pt x="296" y="1632"/>
                  </a:cubicBezTo>
                  <a:lnTo>
                    <a:pt x="335" y="1645"/>
                  </a:lnTo>
                  <a:cubicBezTo>
                    <a:pt x="337" y="1645"/>
                    <a:pt x="338" y="1645"/>
                    <a:pt x="339" y="1645"/>
                  </a:cubicBezTo>
                  <a:cubicBezTo>
                    <a:pt x="346" y="1645"/>
                    <a:pt x="269" y="1618"/>
                    <a:pt x="278" y="1618"/>
                  </a:cubicBezTo>
                  <a:cubicBezTo>
                    <a:pt x="279" y="1618"/>
                    <a:pt x="283" y="1619"/>
                    <a:pt x="290" y="1621"/>
                  </a:cubicBezTo>
                  <a:cubicBezTo>
                    <a:pt x="322" y="1632"/>
                    <a:pt x="338" y="1642"/>
                    <a:pt x="343" y="1642"/>
                  </a:cubicBezTo>
                  <a:cubicBezTo>
                    <a:pt x="330" y="1626"/>
                    <a:pt x="370" y="1629"/>
                    <a:pt x="277" y="1584"/>
                  </a:cubicBezTo>
                  <a:lnTo>
                    <a:pt x="277" y="1584"/>
                  </a:lnTo>
                  <a:cubicBezTo>
                    <a:pt x="305" y="1593"/>
                    <a:pt x="316" y="1596"/>
                    <a:pt x="320" y="1596"/>
                  </a:cubicBezTo>
                  <a:cubicBezTo>
                    <a:pt x="325" y="1596"/>
                    <a:pt x="321" y="1592"/>
                    <a:pt x="327" y="1592"/>
                  </a:cubicBezTo>
                  <a:cubicBezTo>
                    <a:pt x="331" y="1592"/>
                    <a:pt x="342" y="1595"/>
                    <a:pt x="367" y="1602"/>
                  </a:cubicBezTo>
                  <a:cubicBezTo>
                    <a:pt x="333" y="1587"/>
                    <a:pt x="343" y="1587"/>
                    <a:pt x="288" y="1565"/>
                  </a:cubicBezTo>
                  <a:cubicBezTo>
                    <a:pt x="346" y="1549"/>
                    <a:pt x="274" y="1483"/>
                    <a:pt x="293" y="1451"/>
                  </a:cubicBezTo>
                  <a:cubicBezTo>
                    <a:pt x="133" y="1371"/>
                    <a:pt x="341" y="1427"/>
                    <a:pt x="290" y="1387"/>
                  </a:cubicBezTo>
                  <a:cubicBezTo>
                    <a:pt x="298" y="1387"/>
                    <a:pt x="303" y="1390"/>
                    <a:pt x="309" y="1393"/>
                  </a:cubicBezTo>
                  <a:cubicBezTo>
                    <a:pt x="269" y="1371"/>
                    <a:pt x="253" y="1355"/>
                    <a:pt x="277" y="1355"/>
                  </a:cubicBezTo>
                  <a:lnTo>
                    <a:pt x="208" y="1321"/>
                  </a:lnTo>
                  <a:lnTo>
                    <a:pt x="208" y="1321"/>
                  </a:lnTo>
                  <a:cubicBezTo>
                    <a:pt x="217" y="1322"/>
                    <a:pt x="226" y="1322"/>
                    <a:pt x="234" y="1322"/>
                  </a:cubicBezTo>
                  <a:cubicBezTo>
                    <a:pt x="361" y="1322"/>
                    <a:pt x="290" y="1245"/>
                    <a:pt x="365" y="1223"/>
                  </a:cubicBezTo>
                  <a:cubicBezTo>
                    <a:pt x="426" y="1185"/>
                    <a:pt x="561" y="1185"/>
                    <a:pt x="362" y="1053"/>
                  </a:cubicBezTo>
                  <a:lnTo>
                    <a:pt x="362" y="1053"/>
                  </a:lnTo>
                  <a:cubicBezTo>
                    <a:pt x="378" y="1058"/>
                    <a:pt x="386" y="1061"/>
                    <a:pt x="394" y="1066"/>
                  </a:cubicBezTo>
                  <a:cubicBezTo>
                    <a:pt x="365" y="1037"/>
                    <a:pt x="431" y="1047"/>
                    <a:pt x="399" y="1021"/>
                  </a:cubicBezTo>
                  <a:lnTo>
                    <a:pt x="399" y="1021"/>
                  </a:lnTo>
                  <a:lnTo>
                    <a:pt x="418" y="1026"/>
                  </a:lnTo>
                  <a:cubicBezTo>
                    <a:pt x="293" y="941"/>
                    <a:pt x="463" y="962"/>
                    <a:pt x="327" y="872"/>
                  </a:cubicBezTo>
                  <a:cubicBezTo>
                    <a:pt x="357" y="838"/>
                    <a:pt x="359" y="787"/>
                    <a:pt x="333" y="729"/>
                  </a:cubicBezTo>
                  <a:lnTo>
                    <a:pt x="333" y="729"/>
                  </a:lnTo>
                  <a:lnTo>
                    <a:pt x="365" y="742"/>
                  </a:lnTo>
                  <a:cubicBezTo>
                    <a:pt x="309" y="681"/>
                    <a:pt x="495" y="715"/>
                    <a:pt x="455" y="660"/>
                  </a:cubicBezTo>
                  <a:cubicBezTo>
                    <a:pt x="542" y="654"/>
                    <a:pt x="298" y="519"/>
                    <a:pt x="404" y="519"/>
                  </a:cubicBezTo>
                  <a:cubicBezTo>
                    <a:pt x="405" y="519"/>
                    <a:pt x="406" y="519"/>
                    <a:pt x="407" y="519"/>
                  </a:cubicBezTo>
                  <a:cubicBezTo>
                    <a:pt x="426" y="523"/>
                    <a:pt x="439" y="525"/>
                    <a:pt x="447" y="525"/>
                  </a:cubicBezTo>
                  <a:cubicBezTo>
                    <a:pt x="499" y="525"/>
                    <a:pt x="321" y="435"/>
                    <a:pt x="374" y="435"/>
                  </a:cubicBezTo>
                  <a:cubicBezTo>
                    <a:pt x="383" y="435"/>
                    <a:pt x="396" y="437"/>
                    <a:pt x="418" y="442"/>
                  </a:cubicBezTo>
                  <a:cubicBezTo>
                    <a:pt x="469" y="452"/>
                    <a:pt x="505" y="456"/>
                    <a:pt x="529" y="456"/>
                  </a:cubicBezTo>
                  <a:cubicBezTo>
                    <a:pt x="630" y="456"/>
                    <a:pt x="511" y="375"/>
                    <a:pt x="402" y="293"/>
                  </a:cubicBezTo>
                  <a:cubicBezTo>
                    <a:pt x="496" y="291"/>
                    <a:pt x="335" y="190"/>
                    <a:pt x="437" y="190"/>
                  </a:cubicBezTo>
                  <a:cubicBezTo>
                    <a:pt x="450" y="190"/>
                    <a:pt x="467" y="191"/>
                    <a:pt x="489" y="195"/>
                  </a:cubicBezTo>
                  <a:cubicBezTo>
                    <a:pt x="456" y="177"/>
                    <a:pt x="457" y="171"/>
                    <a:pt x="473" y="171"/>
                  </a:cubicBezTo>
                  <a:cubicBezTo>
                    <a:pt x="502" y="171"/>
                    <a:pt x="577" y="188"/>
                    <a:pt x="609" y="188"/>
                  </a:cubicBezTo>
                  <a:cubicBezTo>
                    <a:pt x="621" y="188"/>
                    <a:pt x="627" y="186"/>
                    <a:pt x="622" y="179"/>
                  </a:cubicBezTo>
                  <a:lnTo>
                    <a:pt x="580" y="166"/>
                  </a:lnTo>
                  <a:lnTo>
                    <a:pt x="580" y="166"/>
                  </a:lnTo>
                  <a:cubicBezTo>
                    <a:pt x="598" y="171"/>
                    <a:pt x="608" y="174"/>
                    <a:pt x="611" y="174"/>
                  </a:cubicBezTo>
                  <a:cubicBezTo>
                    <a:pt x="626" y="174"/>
                    <a:pt x="525" y="129"/>
                    <a:pt x="536" y="129"/>
                  </a:cubicBezTo>
                  <a:cubicBezTo>
                    <a:pt x="539" y="129"/>
                    <a:pt x="557" y="135"/>
                    <a:pt x="598" y="150"/>
                  </a:cubicBezTo>
                  <a:lnTo>
                    <a:pt x="606" y="152"/>
                  </a:lnTo>
                  <a:cubicBezTo>
                    <a:pt x="618" y="156"/>
                    <a:pt x="623" y="158"/>
                    <a:pt x="624" y="158"/>
                  </a:cubicBezTo>
                  <a:cubicBezTo>
                    <a:pt x="633" y="158"/>
                    <a:pt x="473" y="94"/>
                    <a:pt x="478" y="94"/>
                  </a:cubicBezTo>
                  <a:lnTo>
                    <a:pt x="478" y="94"/>
                  </a:lnTo>
                  <a:cubicBezTo>
                    <a:pt x="479" y="94"/>
                    <a:pt x="487" y="96"/>
                    <a:pt x="503" y="102"/>
                  </a:cubicBezTo>
                  <a:lnTo>
                    <a:pt x="455" y="83"/>
                  </a:lnTo>
                  <a:cubicBezTo>
                    <a:pt x="453" y="82"/>
                    <a:pt x="453" y="81"/>
                    <a:pt x="455" y="81"/>
                  </a:cubicBezTo>
                  <a:cubicBezTo>
                    <a:pt x="463" y="81"/>
                    <a:pt x="511" y="102"/>
                    <a:pt x="529" y="104"/>
                  </a:cubicBezTo>
                  <a:cubicBezTo>
                    <a:pt x="525" y="102"/>
                    <a:pt x="462" y="79"/>
                    <a:pt x="466" y="79"/>
                  </a:cubicBezTo>
                  <a:lnTo>
                    <a:pt x="466" y="79"/>
                  </a:lnTo>
                  <a:cubicBezTo>
                    <a:pt x="466" y="79"/>
                    <a:pt x="468" y="80"/>
                    <a:pt x="471" y="81"/>
                  </a:cubicBezTo>
                  <a:cubicBezTo>
                    <a:pt x="530" y="102"/>
                    <a:pt x="549" y="107"/>
                    <a:pt x="554" y="107"/>
                  </a:cubicBezTo>
                  <a:cubicBezTo>
                    <a:pt x="559" y="107"/>
                    <a:pt x="546" y="100"/>
                    <a:pt x="550" y="100"/>
                  </a:cubicBezTo>
                  <a:cubicBezTo>
                    <a:pt x="555" y="100"/>
                    <a:pt x="577" y="107"/>
                    <a:pt x="649" y="134"/>
                  </a:cubicBezTo>
                  <a:cubicBezTo>
                    <a:pt x="646" y="136"/>
                    <a:pt x="731" y="160"/>
                    <a:pt x="774" y="184"/>
                  </a:cubicBezTo>
                  <a:cubicBezTo>
                    <a:pt x="777" y="185"/>
                    <a:pt x="780" y="185"/>
                    <a:pt x="782" y="185"/>
                  </a:cubicBezTo>
                  <a:cubicBezTo>
                    <a:pt x="791" y="185"/>
                    <a:pt x="775" y="173"/>
                    <a:pt x="699" y="144"/>
                  </a:cubicBezTo>
                  <a:cubicBezTo>
                    <a:pt x="604" y="107"/>
                    <a:pt x="521" y="73"/>
                    <a:pt x="444" y="51"/>
                  </a:cubicBezTo>
                  <a:lnTo>
                    <a:pt x="444" y="51"/>
                  </a:lnTo>
                  <a:lnTo>
                    <a:pt x="513" y="78"/>
                  </a:lnTo>
                  <a:cubicBezTo>
                    <a:pt x="444" y="54"/>
                    <a:pt x="479" y="65"/>
                    <a:pt x="426" y="46"/>
                  </a:cubicBezTo>
                  <a:cubicBezTo>
                    <a:pt x="425" y="46"/>
                    <a:pt x="425" y="46"/>
                    <a:pt x="424" y="46"/>
                  </a:cubicBezTo>
                  <a:cubicBezTo>
                    <a:pt x="409" y="46"/>
                    <a:pt x="322" y="15"/>
                    <a:pt x="276" y="3"/>
                  </a:cubicBezTo>
                  <a:lnTo>
                    <a:pt x="276" y="3"/>
                  </a:lnTo>
                  <a:cubicBezTo>
                    <a:pt x="276" y="3"/>
                    <a:pt x="277" y="3"/>
                    <a:pt x="277" y="4"/>
                  </a:cubicBezTo>
                  <a:cubicBezTo>
                    <a:pt x="320" y="22"/>
                    <a:pt x="327" y="26"/>
                    <a:pt x="322" y="26"/>
                  </a:cubicBezTo>
                  <a:cubicBezTo>
                    <a:pt x="317" y="26"/>
                    <a:pt x="302" y="22"/>
                    <a:pt x="296" y="22"/>
                  </a:cubicBezTo>
                  <a:lnTo>
                    <a:pt x="256" y="6"/>
                  </a:lnTo>
                  <a:cubicBezTo>
                    <a:pt x="245" y="2"/>
                    <a:pt x="240" y="1"/>
                    <a:pt x="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3803075" y="3138425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3" y="1"/>
                  </a:moveTo>
                  <a:cubicBezTo>
                    <a:pt x="0" y="1"/>
                    <a:pt x="0" y="1"/>
                    <a:pt x="6" y="3"/>
                  </a:cubicBezTo>
                  <a:cubicBezTo>
                    <a:pt x="6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3806850" y="3103550"/>
              <a:ext cx="425" cy="100"/>
            </a:xfrm>
            <a:custGeom>
              <a:avLst/>
              <a:gdLst/>
              <a:ahLst/>
              <a:cxnLst/>
              <a:rect l="l" t="t" r="r" b="b"/>
              <a:pathLst>
                <a:path w="17" h="4" extrusionOk="0">
                  <a:moveTo>
                    <a:pt x="5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4" y="1"/>
                    <a:pt x="8" y="1"/>
                    <a:pt x="12" y="2"/>
                  </a:cubicBezTo>
                  <a:lnTo>
                    <a:pt x="12" y="2"/>
                  </a:lnTo>
                  <a:cubicBezTo>
                    <a:pt x="8" y="1"/>
                    <a:pt x="6" y="1"/>
                    <a:pt x="5" y="1"/>
                  </a:cubicBezTo>
                  <a:close/>
                  <a:moveTo>
                    <a:pt x="12" y="2"/>
                  </a:moveTo>
                  <a:cubicBezTo>
                    <a:pt x="13" y="3"/>
                    <a:pt x="15" y="3"/>
                    <a:pt x="17" y="4"/>
                  </a:cubicBezTo>
                  <a:cubicBezTo>
                    <a:pt x="15" y="3"/>
                    <a:pt x="14" y="3"/>
                    <a:pt x="12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3825975" y="3174950"/>
              <a:ext cx="1350" cy="62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0"/>
                  </a:moveTo>
                  <a:lnTo>
                    <a:pt x="35" y="1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3823050" y="3173425"/>
              <a:ext cx="4525" cy="1875"/>
            </a:xfrm>
            <a:custGeom>
              <a:avLst/>
              <a:gdLst/>
              <a:ahLst/>
              <a:cxnLst/>
              <a:rect l="l" t="t" r="r" b="b"/>
              <a:pathLst>
                <a:path w="181" h="75" extrusionOk="0">
                  <a:moveTo>
                    <a:pt x="34" y="12"/>
                  </a:moveTo>
                  <a:lnTo>
                    <a:pt x="34" y="12"/>
                  </a:lnTo>
                  <a:cubicBezTo>
                    <a:pt x="35" y="13"/>
                    <a:pt x="37" y="13"/>
                    <a:pt x="38" y="14"/>
                  </a:cubicBezTo>
                  <a:cubicBezTo>
                    <a:pt x="36" y="13"/>
                    <a:pt x="35" y="13"/>
                    <a:pt x="34" y="12"/>
                  </a:cubicBezTo>
                  <a:close/>
                  <a:moveTo>
                    <a:pt x="1" y="0"/>
                  </a:moveTo>
                  <a:lnTo>
                    <a:pt x="152" y="69"/>
                  </a:lnTo>
                  <a:cubicBezTo>
                    <a:pt x="163" y="73"/>
                    <a:pt x="169" y="75"/>
                    <a:pt x="171" y="75"/>
                  </a:cubicBezTo>
                  <a:cubicBezTo>
                    <a:pt x="180" y="75"/>
                    <a:pt x="20" y="11"/>
                    <a:pt x="29" y="11"/>
                  </a:cubicBezTo>
                  <a:lnTo>
                    <a:pt x="29" y="11"/>
                  </a:lnTo>
                  <a:cubicBezTo>
                    <a:pt x="30" y="11"/>
                    <a:pt x="31" y="12"/>
                    <a:pt x="34" y="12"/>
                  </a:cubicBezTo>
                  <a:lnTo>
                    <a:pt x="34" y="12"/>
                  </a:lnTo>
                  <a:cubicBezTo>
                    <a:pt x="23" y="9"/>
                    <a:pt x="10" y="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3822500" y="3173100"/>
              <a:ext cx="2300" cy="800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17" y="0"/>
                  </a:moveTo>
                  <a:cubicBezTo>
                    <a:pt x="20" y="1"/>
                    <a:pt x="22" y="2"/>
                    <a:pt x="25" y="3"/>
                  </a:cubicBezTo>
                  <a:lnTo>
                    <a:pt x="25" y="3"/>
                  </a:lnTo>
                  <a:cubicBezTo>
                    <a:pt x="23" y="2"/>
                    <a:pt x="20" y="1"/>
                    <a:pt x="17" y="0"/>
                  </a:cubicBezTo>
                  <a:close/>
                  <a:moveTo>
                    <a:pt x="25" y="3"/>
                  </a:moveTo>
                  <a:cubicBezTo>
                    <a:pt x="66" y="22"/>
                    <a:pt x="0" y="2"/>
                    <a:pt x="76" y="29"/>
                  </a:cubicBezTo>
                  <a:cubicBezTo>
                    <a:pt x="81" y="31"/>
                    <a:pt x="85" y="32"/>
                    <a:pt x="86" y="32"/>
                  </a:cubicBezTo>
                  <a:cubicBezTo>
                    <a:pt x="92" y="32"/>
                    <a:pt x="48" y="13"/>
                    <a:pt x="2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3826900" y="3164325"/>
              <a:ext cx="225" cy="10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" y="3"/>
                    <a:pt x="6" y="3"/>
                  </a:cubicBezTo>
                  <a:cubicBezTo>
                    <a:pt x="9" y="3"/>
                    <a:pt x="6" y="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3819200" y="3113275"/>
              <a:ext cx="26050" cy="60925"/>
            </a:xfrm>
            <a:custGeom>
              <a:avLst/>
              <a:gdLst/>
              <a:ahLst/>
              <a:cxnLst/>
              <a:rect l="l" t="t" r="r" b="b"/>
              <a:pathLst>
                <a:path w="1042" h="2437" extrusionOk="0">
                  <a:moveTo>
                    <a:pt x="519" y="0"/>
                  </a:moveTo>
                  <a:lnTo>
                    <a:pt x="519" y="0"/>
                  </a:lnTo>
                  <a:cubicBezTo>
                    <a:pt x="519" y="0"/>
                    <a:pt x="520" y="0"/>
                    <a:pt x="520" y="0"/>
                  </a:cubicBezTo>
                  <a:lnTo>
                    <a:pt x="520" y="0"/>
                  </a:lnTo>
                  <a:cubicBezTo>
                    <a:pt x="519" y="0"/>
                    <a:pt x="519" y="0"/>
                    <a:pt x="519" y="0"/>
                  </a:cubicBezTo>
                  <a:close/>
                  <a:moveTo>
                    <a:pt x="224" y="558"/>
                  </a:moveTo>
                  <a:lnTo>
                    <a:pt x="229" y="560"/>
                  </a:lnTo>
                  <a:cubicBezTo>
                    <a:pt x="229" y="560"/>
                    <a:pt x="229" y="560"/>
                    <a:pt x="229" y="560"/>
                  </a:cubicBezTo>
                  <a:lnTo>
                    <a:pt x="229" y="560"/>
                  </a:lnTo>
                  <a:cubicBezTo>
                    <a:pt x="227" y="560"/>
                    <a:pt x="226" y="559"/>
                    <a:pt x="224" y="558"/>
                  </a:cubicBezTo>
                  <a:close/>
                  <a:moveTo>
                    <a:pt x="261" y="653"/>
                  </a:moveTo>
                  <a:cubicBezTo>
                    <a:pt x="259" y="653"/>
                    <a:pt x="258" y="654"/>
                    <a:pt x="259" y="655"/>
                  </a:cubicBezTo>
                  <a:lnTo>
                    <a:pt x="259" y="655"/>
                  </a:lnTo>
                  <a:cubicBezTo>
                    <a:pt x="260" y="654"/>
                    <a:pt x="260" y="654"/>
                    <a:pt x="261" y="653"/>
                  </a:cubicBezTo>
                  <a:close/>
                  <a:moveTo>
                    <a:pt x="442" y="659"/>
                  </a:moveTo>
                  <a:cubicBezTo>
                    <a:pt x="441" y="659"/>
                    <a:pt x="442" y="660"/>
                    <a:pt x="443" y="661"/>
                  </a:cubicBezTo>
                  <a:lnTo>
                    <a:pt x="443" y="661"/>
                  </a:lnTo>
                  <a:cubicBezTo>
                    <a:pt x="443" y="661"/>
                    <a:pt x="443" y="660"/>
                    <a:pt x="442" y="659"/>
                  </a:cubicBezTo>
                  <a:close/>
                  <a:moveTo>
                    <a:pt x="147" y="1543"/>
                  </a:moveTo>
                  <a:lnTo>
                    <a:pt x="151" y="1545"/>
                  </a:lnTo>
                  <a:lnTo>
                    <a:pt x="151" y="1545"/>
                  </a:lnTo>
                  <a:cubicBezTo>
                    <a:pt x="149" y="1544"/>
                    <a:pt x="148" y="1544"/>
                    <a:pt x="147" y="1543"/>
                  </a:cubicBezTo>
                  <a:close/>
                  <a:moveTo>
                    <a:pt x="520" y="0"/>
                  </a:moveTo>
                  <a:lnTo>
                    <a:pt x="520" y="0"/>
                  </a:lnTo>
                  <a:cubicBezTo>
                    <a:pt x="521" y="1"/>
                    <a:pt x="523" y="1"/>
                    <a:pt x="524" y="3"/>
                  </a:cubicBezTo>
                  <a:cubicBezTo>
                    <a:pt x="572" y="23"/>
                    <a:pt x="575" y="28"/>
                    <a:pt x="566" y="28"/>
                  </a:cubicBezTo>
                  <a:cubicBezTo>
                    <a:pt x="560" y="28"/>
                    <a:pt x="548" y="25"/>
                    <a:pt x="543" y="24"/>
                  </a:cubicBezTo>
                  <a:lnTo>
                    <a:pt x="503" y="11"/>
                  </a:lnTo>
                  <a:cubicBezTo>
                    <a:pt x="493" y="7"/>
                    <a:pt x="487" y="6"/>
                    <a:pt x="485" y="6"/>
                  </a:cubicBezTo>
                  <a:cubicBezTo>
                    <a:pt x="476" y="6"/>
                    <a:pt x="565" y="44"/>
                    <a:pt x="563" y="44"/>
                  </a:cubicBezTo>
                  <a:cubicBezTo>
                    <a:pt x="562" y="44"/>
                    <a:pt x="550" y="39"/>
                    <a:pt x="519" y="27"/>
                  </a:cubicBezTo>
                  <a:lnTo>
                    <a:pt x="519" y="27"/>
                  </a:lnTo>
                  <a:cubicBezTo>
                    <a:pt x="545" y="58"/>
                    <a:pt x="537" y="80"/>
                    <a:pt x="529" y="101"/>
                  </a:cubicBezTo>
                  <a:cubicBezTo>
                    <a:pt x="582" y="125"/>
                    <a:pt x="519" y="114"/>
                    <a:pt x="622" y="149"/>
                  </a:cubicBezTo>
                  <a:cubicBezTo>
                    <a:pt x="546" y="125"/>
                    <a:pt x="504" y="117"/>
                    <a:pt x="484" y="117"/>
                  </a:cubicBezTo>
                  <a:cubicBezTo>
                    <a:pt x="474" y="117"/>
                    <a:pt x="470" y="119"/>
                    <a:pt x="471" y="122"/>
                  </a:cubicBezTo>
                  <a:cubicBezTo>
                    <a:pt x="460" y="120"/>
                    <a:pt x="447" y="114"/>
                    <a:pt x="452" y="114"/>
                  </a:cubicBezTo>
                  <a:cubicBezTo>
                    <a:pt x="425" y="106"/>
                    <a:pt x="412" y="103"/>
                    <a:pt x="407" y="103"/>
                  </a:cubicBezTo>
                  <a:cubicBezTo>
                    <a:pt x="391" y="103"/>
                    <a:pt x="479" y="140"/>
                    <a:pt x="464" y="140"/>
                  </a:cubicBezTo>
                  <a:cubicBezTo>
                    <a:pt x="458" y="140"/>
                    <a:pt x="440" y="135"/>
                    <a:pt x="399" y="122"/>
                  </a:cubicBezTo>
                  <a:lnTo>
                    <a:pt x="399" y="122"/>
                  </a:lnTo>
                  <a:cubicBezTo>
                    <a:pt x="529" y="173"/>
                    <a:pt x="351" y="125"/>
                    <a:pt x="500" y="189"/>
                  </a:cubicBezTo>
                  <a:cubicBezTo>
                    <a:pt x="471" y="181"/>
                    <a:pt x="444" y="170"/>
                    <a:pt x="423" y="162"/>
                  </a:cubicBezTo>
                  <a:cubicBezTo>
                    <a:pt x="412" y="178"/>
                    <a:pt x="357" y="183"/>
                    <a:pt x="346" y="197"/>
                  </a:cubicBezTo>
                  <a:cubicBezTo>
                    <a:pt x="455" y="252"/>
                    <a:pt x="280" y="210"/>
                    <a:pt x="434" y="282"/>
                  </a:cubicBezTo>
                  <a:cubicBezTo>
                    <a:pt x="420" y="281"/>
                    <a:pt x="403" y="279"/>
                    <a:pt x="388" y="279"/>
                  </a:cubicBezTo>
                  <a:cubicBezTo>
                    <a:pt x="362" y="279"/>
                    <a:pt x="346" y="284"/>
                    <a:pt x="383" y="308"/>
                  </a:cubicBezTo>
                  <a:lnTo>
                    <a:pt x="365" y="300"/>
                  </a:lnTo>
                  <a:lnTo>
                    <a:pt x="365" y="300"/>
                  </a:lnTo>
                  <a:cubicBezTo>
                    <a:pt x="367" y="319"/>
                    <a:pt x="370" y="340"/>
                    <a:pt x="463" y="388"/>
                  </a:cubicBezTo>
                  <a:cubicBezTo>
                    <a:pt x="311" y="337"/>
                    <a:pt x="338" y="356"/>
                    <a:pt x="288" y="343"/>
                  </a:cubicBezTo>
                  <a:lnTo>
                    <a:pt x="288" y="343"/>
                  </a:lnTo>
                  <a:cubicBezTo>
                    <a:pt x="354" y="380"/>
                    <a:pt x="325" y="393"/>
                    <a:pt x="383" y="433"/>
                  </a:cubicBezTo>
                  <a:cubicBezTo>
                    <a:pt x="367" y="428"/>
                    <a:pt x="360" y="426"/>
                    <a:pt x="356" y="426"/>
                  </a:cubicBezTo>
                  <a:cubicBezTo>
                    <a:pt x="349" y="426"/>
                    <a:pt x="361" y="434"/>
                    <a:pt x="354" y="434"/>
                  </a:cubicBezTo>
                  <a:cubicBezTo>
                    <a:pt x="349" y="434"/>
                    <a:pt x="337" y="431"/>
                    <a:pt x="306" y="420"/>
                  </a:cubicBezTo>
                  <a:lnTo>
                    <a:pt x="306" y="420"/>
                  </a:lnTo>
                  <a:cubicBezTo>
                    <a:pt x="466" y="527"/>
                    <a:pt x="411" y="562"/>
                    <a:pt x="277" y="562"/>
                  </a:cubicBezTo>
                  <a:cubicBezTo>
                    <a:pt x="262" y="562"/>
                    <a:pt x="246" y="561"/>
                    <a:pt x="229" y="560"/>
                  </a:cubicBezTo>
                  <a:lnTo>
                    <a:pt x="229" y="560"/>
                  </a:lnTo>
                  <a:cubicBezTo>
                    <a:pt x="285" y="588"/>
                    <a:pt x="399" y="639"/>
                    <a:pt x="466" y="669"/>
                  </a:cubicBezTo>
                  <a:cubicBezTo>
                    <a:pt x="460" y="667"/>
                    <a:pt x="448" y="664"/>
                    <a:pt x="443" y="661"/>
                  </a:cubicBezTo>
                  <a:lnTo>
                    <a:pt x="443" y="661"/>
                  </a:lnTo>
                  <a:cubicBezTo>
                    <a:pt x="444" y="663"/>
                    <a:pt x="441" y="664"/>
                    <a:pt x="437" y="664"/>
                  </a:cubicBezTo>
                  <a:cubicBezTo>
                    <a:pt x="422" y="664"/>
                    <a:pt x="389" y="656"/>
                    <a:pt x="375" y="656"/>
                  </a:cubicBezTo>
                  <a:cubicBezTo>
                    <a:pt x="369" y="656"/>
                    <a:pt x="366" y="658"/>
                    <a:pt x="370" y="661"/>
                  </a:cubicBezTo>
                  <a:cubicBezTo>
                    <a:pt x="357" y="659"/>
                    <a:pt x="346" y="653"/>
                    <a:pt x="338" y="648"/>
                  </a:cubicBezTo>
                  <a:lnTo>
                    <a:pt x="338" y="648"/>
                  </a:lnTo>
                  <a:cubicBezTo>
                    <a:pt x="350" y="656"/>
                    <a:pt x="347" y="658"/>
                    <a:pt x="339" y="658"/>
                  </a:cubicBezTo>
                  <a:cubicBezTo>
                    <a:pt x="330" y="658"/>
                    <a:pt x="316" y="656"/>
                    <a:pt x="308" y="656"/>
                  </a:cubicBezTo>
                  <a:cubicBezTo>
                    <a:pt x="297" y="656"/>
                    <a:pt x="296" y="659"/>
                    <a:pt x="325" y="675"/>
                  </a:cubicBezTo>
                  <a:lnTo>
                    <a:pt x="298" y="664"/>
                  </a:lnTo>
                  <a:lnTo>
                    <a:pt x="333" y="685"/>
                  </a:lnTo>
                  <a:cubicBezTo>
                    <a:pt x="304" y="674"/>
                    <a:pt x="265" y="660"/>
                    <a:pt x="259" y="655"/>
                  </a:cubicBezTo>
                  <a:lnTo>
                    <a:pt x="259" y="655"/>
                  </a:lnTo>
                  <a:cubicBezTo>
                    <a:pt x="202" y="717"/>
                    <a:pt x="346" y="858"/>
                    <a:pt x="290" y="924"/>
                  </a:cubicBezTo>
                  <a:lnTo>
                    <a:pt x="261" y="911"/>
                  </a:lnTo>
                  <a:lnTo>
                    <a:pt x="311" y="946"/>
                  </a:lnTo>
                  <a:cubicBezTo>
                    <a:pt x="296" y="940"/>
                    <a:pt x="288" y="935"/>
                    <a:pt x="280" y="932"/>
                  </a:cubicBezTo>
                  <a:cubicBezTo>
                    <a:pt x="278" y="932"/>
                    <a:pt x="277" y="932"/>
                    <a:pt x="275" y="932"/>
                  </a:cubicBezTo>
                  <a:cubicBezTo>
                    <a:pt x="220" y="932"/>
                    <a:pt x="303" y="986"/>
                    <a:pt x="282" y="999"/>
                  </a:cubicBezTo>
                  <a:cubicBezTo>
                    <a:pt x="266" y="991"/>
                    <a:pt x="234" y="977"/>
                    <a:pt x="216" y="972"/>
                  </a:cubicBezTo>
                  <a:lnTo>
                    <a:pt x="216" y="972"/>
                  </a:lnTo>
                  <a:cubicBezTo>
                    <a:pt x="242" y="987"/>
                    <a:pt x="240" y="990"/>
                    <a:pt x="230" y="990"/>
                  </a:cubicBezTo>
                  <a:cubicBezTo>
                    <a:pt x="222" y="990"/>
                    <a:pt x="207" y="988"/>
                    <a:pt x="200" y="988"/>
                  </a:cubicBezTo>
                  <a:cubicBezTo>
                    <a:pt x="188" y="988"/>
                    <a:pt x="195" y="994"/>
                    <a:pt x="274" y="1028"/>
                  </a:cubicBezTo>
                  <a:cubicBezTo>
                    <a:pt x="266" y="1025"/>
                    <a:pt x="224" y="1009"/>
                    <a:pt x="208" y="1001"/>
                  </a:cubicBezTo>
                  <a:lnTo>
                    <a:pt x="208" y="1001"/>
                  </a:lnTo>
                  <a:cubicBezTo>
                    <a:pt x="256" y="1062"/>
                    <a:pt x="240" y="1102"/>
                    <a:pt x="195" y="1129"/>
                  </a:cubicBezTo>
                  <a:cubicBezTo>
                    <a:pt x="354" y="1224"/>
                    <a:pt x="184" y="1201"/>
                    <a:pt x="309" y="1286"/>
                  </a:cubicBezTo>
                  <a:lnTo>
                    <a:pt x="274" y="1272"/>
                  </a:lnTo>
                  <a:lnTo>
                    <a:pt x="274" y="1272"/>
                  </a:lnTo>
                  <a:cubicBezTo>
                    <a:pt x="378" y="1360"/>
                    <a:pt x="232" y="1357"/>
                    <a:pt x="240" y="1410"/>
                  </a:cubicBezTo>
                  <a:cubicBezTo>
                    <a:pt x="218" y="1424"/>
                    <a:pt x="256" y="1453"/>
                    <a:pt x="250" y="1471"/>
                  </a:cubicBezTo>
                  <a:lnTo>
                    <a:pt x="208" y="1456"/>
                  </a:lnTo>
                  <a:lnTo>
                    <a:pt x="208" y="1456"/>
                  </a:lnTo>
                  <a:cubicBezTo>
                    <a:pt x="359" y="1548"/>
                    <a:pt x="38" y="1466"/>
                    <a:pt x="203" y="1567"/>
                  </a:cubicBezTo>
                  <a:lnTo>
                    <a:pt x="151" y="1545"/>
                  </a:lnTo>
                  <a:lnTo>
                    <a:pt x="151" y="1545"/>
                  </a:lnTo>
                  <a:cubicBezTo>
                    <a:pt x="231" y="1580"/>
                    <a:pt x="109" y="1552"/>
                    <a:pt x="261" y="1607"/>
                  </a:cubicBezTo>
                  <a:lnTo>
                    <a:pt x="213" y="1594"/>
                  </a:lnTo>
                  <a:lnTo>
                    <a:pt x="213" y="1594"/>
                  </a:lnTo>
                  <a:cubicBezTo>
                    <a:pt x="299" y="1637"/>
                    <a:pt x="289" y="1643"/>
                    <a:pt x="260" y="1643"/>
                  </a:cubicBezTo>
                  <a:cubicBezTo>
                    <a:pt x="249" y="1643"/>
                    <a:pt x="234" y="1642"/>
                    <a:pt x="221" y="1642"/>
                  </a:cubicBezTo>
                  <a:cubicBezTo>
                    <a:pt x="195" y="1642"/>
                    <a:pt x="180" y="1647"/>
                    <a:pt x="226" y="1676"/>
                  </a:cubicBezTo>
                  <a:lnTo>
                    <a:pt x="189" y="1660"/>
                  </a:lnTo>
                  <a:lnTo>
                    <a:pt x="189" y="1660"/>
                  </a:lnTo>
                  <a:cubicBezTo>
                    <a:pt x="211" y="1675"/>
                    <a:pt x="227" y="1689"/>
                    <a:pt x="214" y="1689"/>
                  </a:cubicBezTo>
                  <a:cubicBezTo>
                    <a:pt x="211" y="1689"/>
                    <a:pt x="206" y="1688"/>
                    <a:pt x="200" y="1687"/>
                  </a:cubicBezTo>
                  <a:cubicBezTo>
                    <a:pt x="195" y="1684"/>
                    <a:pt x="184" y="1681"/>
                    <a:pt x="176" y="1676"/>
                  </a:cubicBezTo>
                  <a:cubicBezTo>
                    <a:pt x="152" y="1671"/>
                    <a:pt x="136" y="1669"/>
                    <a:pt x="125" y="1669"/>
                  </a:cubicBezTo>
                  <a:cubicBezTo>
                    <a:pt x="65" y="1669"/>
                    <a:pt x="171" y="1732"/>
                    <a:pt x="157" y="1750"/>
                  </a:cubicBezTo>
                  <a:lnTo>
                    <a:pt x="91" y="1724"/>
                  </a:lnTo>
                  <a:lnTo>
                    <a:pt x="91" y="1724"/>
                  </a:lnTo>
                  <a:cubicBezTo>
                    <a:pt x="165" y="1764"/>
                    <a:pt x="83" y="1758"/>
                    <a:pt x="115" y="1785"/>
                  </a:cubicBezTo>
                  <a:lnTo>
                    <a:pt x="83" y="1774"/>
                  </a:lnTo>
                  <a:lnTo>
                    <a:pt x="126" y="1798"/>
                  </a:lnTo>
                  <a:lnTo>
                    <a:pt x="62" y="1774"/>
                  </a:lnTo>
                  <a:lnTo>
                    <a:pt x="62" y="1774"/>
                  </a:lnTo>
                  <a:cubicBezTo>
                    <a:pt x="49" y="1793"/>
                    <a:pt x="96" y="1830"/>
                    <a:pt x="99" y="1854"/>
                  </a:cubicBezTo>
                  <a:lnTo>
                    <a:pt x="41" y="1830"/>
                  </a:lnTo>
                  <a:lnTo>
                    <a:pt x="41" y="1830"/>
                  </a:lnTo>
                  <a:cubicBezTo>
                    <a:pt x="136" y="1888"/>
                    <a:pt x="25" y="1867"/>
                    <a:pt x="62" y="1904"/>
                  </a:cubicBezTo>
                  <a:lnTo>
                    <a:pt x="43" y="1894"/>
                  </a:lnTo>
                  <a:lnTo>
                    <a:pt x="43" y="1894"/>
                  </a:lnTo>
                  <a:cubicBezTo>
                    <a:pt x="1" y="1934"/>
                    <a:pt x="83" y="2016"/>
                    <a:pt x="110" y="2080"/>
                  </a:cubicBezTo>
                  <a:cubicBezTo>
                    <a:pt x="102" y="2077"/>
                    <a:pt x="86" y="2069"/>
                    <a:pt x="80" y="2066"/>
                  </a:cubicBezTo>
                  <a:lnTo>
                    <a:pt x="80" y="2066"/>
                  </a:lnTo>
                  <a:cubicBezTo>
                    <a:pt x="99" y="2077"/>
                    <a:pt x="136" y="2093"/>
                    <a:pt x="128" y="2093"/>
                  </a:cubicBezTo>
                  <a:cubicBezTo>
                    <a:pt x="115" y="2090"/>
                    <a:pt x="102" y="2082"/>
                    <a:pt x="96" y="2080"/>
                  </a:cubicBezTo>
                  <a:cubicBezTo>
                    <a:pt x="82" y="2076"/>
                    <a:pt x="73" y="2074"/>
                    <a:pt x="68" y="2074"/>
                  </a:cubicBezTo>
                  <a:cubicBezTo>
                    <a:pt x="41" y="2074"/>
                    <a:pt x="110" y="2115"/>
                    <a:pt x="89" y="2115"/>
                  </a:cubicBezTo>
                  <a:cubicBezTo>
                    <a:pt x="85" y="2115"/>
                    <a:pt x="79" y="2114"/>
                    <a:pt x="70" y="2112"/>
                  </a:cubicBezTo>
                  <a:lnTo>
                    <a:pt x="70" y="2112"/>
                  </a:lnTo>
                  <a:cubicBezTo>
                    <a:pt x="80" y="2117"/>
                    <a:pt x="120" y="2133"/>
                    <a:pt x="149" y="2143"/>
                  </a:cubicBezTo>
                  <a:cubicBezTo>
                    <a:pt x="160" y="2189"/>
                    <a:pt x="165" y="2236"/>
                    <a:pt x="226" y="2303"/>
                  </a:cubicBezTo>
                  <a:cubicBezTo>
                    <a:pt x="211" y="2300"/>
                    <a:pt x="187" y="2290"/>
                    <a:pt x="152" y="2276"/>
                  </a:cubicBezTo>
                  <a:lnTo>
                    <a:pt x="152" y="2276"/>
                  </a:lnTo>
                  <a:cubicBezTo>
                    <a:pt x="296" y="2369"/>
                    <a:pt x="221" y="2380"/>
                    <a:pt x="184" y="2404"/>
                  </a:cubicBezTo>
                  <a:cubicBezTo>
                    <a:pt x="224" y="2420"/>
                    <a:pt x="229" y="2414"/>
                    <a:pt x="269" y="2436"/>
                  </a:cubicBezTo>
                  <a:cubicBezTo>
                    <a:pt x="272" y="2436"/>
                    <a:pt x="275" y="2436"/>
                    <a:pt x="277" y="2436"/>
                  </a:cubicBezTo>
                  <a:cubicBezTo>
                    <a:pt x="304" y="2436"/>
                    <a:pt x="211" y="2392"/>
                    <a:pt x="236" y="2392"/>
                  </a:cubicBezTo>
                  <a:cubicBezTo>
                    <a:pt x="239" y="2392"/>
                    <a:pt x="246" y="2393"/>
                    <a:pt x="256" y="2396"/>
                  </a:cubicBezTo>
                  <a:lnTo>
                    <a:pt x="293" y="2412"/>
                  </a:lnTo>
                  <a:cubicBezTo>
                    <a:pt x="294" y="2412"/>
                    <a:pt x="294" y="2412"/>
                    <a:pt x="295" y="2412"/>
                  </a:cubicBezTo>
                  <a:cubicBezTo>
                    <a:pt x="312" y="2412"/>
                    <a:pt x="227" y="2383"/>
                    <a:pt x="235" y="2383"/>
                  </a:cubicBezTo>
                  <a:cubicBezTo>
                    <a:pt x="237" y="2383"/>
                    <a:pt x="240" y="2383"/>
                    <a:pt x="248" y="2385"/>
                  </a:cubicBezTo>
                  <a:cubicBezTo>
                    <a:pt x="282" y="2393"/>
                    <a:pt x="298" y="2404"/>
                    <a:pt x="303" y="2404"/>
                  </a:cubicBezTo>
                  <a:cubicBezTo>
                    <a:pt x="293" y="2382"/>
                    <a:pt x="333" y="2382"/>
                    <a:pt x="242" y="2332"/>
                  </a:cubicBezTo>
                  <a:lnTo>
                    <a:pt x="242" y="2332"/>
                  </a:lnTo>
                  <a:cubicBezTo>
                    <a:pt x="265" y="2339"/>
                    <a:pt x="277" y="2341"/>
                    <a:pt x="283" y="2341"/>
                  </a:cubicBezTo>
                  <a:cubicBezTo>
                    <a:pt x="294" y="2341"/>
                    <a:pt x="286" y="2334"/>
                    <a:pt x="297" y="2334"/>
                  </a:cubicBezTo>
                  <a:cubicBezTo>
                    <a:pt x="302" y="2334"/>
                    <a:pt x="313" y="2336"/>
                    <a:pt x="335" y="2343"/>
                  </a:cubicBezTo>
                  <a:cubicBezTo>
                    <a:pt x="303" y="2324"/>
                    <a:pt x="314" y="2324"/>
                    <a:pt x="256" y="2303"/>
                  </a:cubicBezTo>
                  <a:cubicBezTo>
                    <a:pt x="322" y="2266"/>
                    <a:pt x="258" y="2181"/>
                    <a:pt x="285" y="2130"/>
                  </a:cubicBezTo>
                  <a:cubicBezTo>
                    <a:pt x="128" y="2043"/>
                    <a:pt x="338" y="2088"/>
                    <a:pt x="293" y="2037"/>
                  </a:cubicBezTo>
                  <a:lnTo>
                    <a:pt x="293" y="2037"/>
                  </a:lnTo>
                  <a:cubicBezTo>
                    <a:pt x="301" y="2040"/>
                    <a:pt x="306" y="2040"/>
                    <a:pt x="311" y="2043"/>
                  </a:cubicBezTo>
                  <a:cubicBezTo>
                    <a:pt x="274" y="2019"/>
                    <a:pt x="258" y="1997"/>
                    <a:pt x="285" y="1992"/>
                  </a:cubicBezTo>
                  <a:lnTo>
                    <a:pt x="218" y="1958"/>
                  </a:lnTo>
                  <a:cubicBezTo>
                    <a:pt x="388" y="1942"/>
                    <a:pt x="314" y="1833"/>
                    <a:pt x="399" y="1785"/>
                  </a:cubicBezTo>
                  <a:cubicBezTo>
                    <a:pt x="471" y="1718"/>
                    <a:pt x="617" y="1695"/>
                    <a:pt x="428" y="1533"/>
                  </a:cubicBezTo>
                  <a:lnTo>
                    <a:pt x="428" y="1533"/>
                  </a:lnTo>
                  <a:cubicBezTo>
                    <a:pt x="444" y="1538"/>
                    <a:pt x="455" y="1541"/>
                    <a:pt x="460" y="1546"/>
                  </a:cubicBezTo>
                  <a:cubicBezTo>
                    <a:pt x="434" y="1511"/>
                    <a:pt x="503" y="1514"/>
                    <a:pt x="476" y="1479"/>
                  </a:cubicBezTo>
                  <a:lnTo>
                    <a:pt x="476" y="1479"/>
                  </a:lnTo>
                  <a:lnTo>
                    <a:pt x="492" y="1485"/>
                  </a:lnTo>
                  <a:cubicBezTo>
                    <a:pt x="375" y="1381"/>
                    <a:pt x="550" y="1381"/>
                    <a:pt x="423" y="1275"/>
                  </a:cubicBezTo>
                  <a:cubicBezTo>
                    <a:pt x="460" y="1219"/>
                    <a:pt x="473" y="1142"/>
                    <a:pt x="455" y="1062"/>
                  </a:cubicBezTo>
                  <a:lnTo>
                    <a:pt x="455" y="1062"/>
                  </a:lnTo>
                  <a:lnTo>
                    <a:pt x="487" y="1076"/>
                  </a:lnTo>
                  <a:cubicBezTo>
                    <a:pt x="436" y="996"/>
                    <a:pt x="630" y="1012"/>
                    <a:pt x="598" y="940"/>
                  </a:cubicBezTo>
                  <a:cubicBezTo>
                    <a:pt x="694" y="914"/>
                    <a:pt x="452" y="757"/>
                    <a:pt x="572" y="741"/>
                  </a:cubicBezTo>
                  <a:lnTo>
                    <a:pt x="572" y="741"/>
                  </a:lnTo>
                  <a:cubicBezTo>
                    <a:pt x="584" y="743"/>
                    <a:pt x="594" y="744"/>
                    <a:pt x="602" y="744"/>
                  </a:cubicBezTo>
                  <a:cubicBezTo>
                    <a:pt x="693" y="744"/>
                    <a:pt x="474" y="620"/>
                    <a:pt x="560" y="620"/>
                  </a:cubicBezTo>
                  <a:cubicBezTo>
                    <a:pt x="569" y="620"/>
                    <a:pt x="580" y="622"/>
                    <a:pt x="596" y="624"/>
                  </a:cubicBezTo>
                  <a:cubicBezTo>
                    <a:pt x="625" y="628"/>
                    <a:pt x="650" y="629"/>
                    <a:pt x="671" y="629"/>
                  </a:cubicBezTo>
                  <a:cubicBezTo>
                    <a:pt x="842" y="629"/>
                    <a:pt x="720" y="518"/>
                    <a:pt x="606" y="409"/>
                  </a:cubicBezTo>
                  <a:cubicBezTo>
                    <a:pt x="714" y="383"/>
                    <a:pt x="525" y="246"/>
                    <a:pt x="695" y="246"/>
                  </a:cubicBezTo>
                  <a:cubicBezTo>
                    <a:pt x="701" y="246"/>
                    <a:pt x="708" y="247"/>
                    <a:pt x="715" y="247"/>
                  </a:cubicBezTo>
                  <a:cubicBezTo>
                    <a:pt x="673" y="219"/>
                    <a:pt x="691" y="212"/>
                    <a:pt x="726" y="212"/>
                  </a:cubicBezTo>
                  <a:cubicBezTo>
                    <a:pt x="755" y="212"/>
                    <a:pt x="797" y="217"/>
                    <a:pt x="826" y="217"/>
                  </a:cubicBezTo>
                  <a:cubicBezTo>
                    <a:pt x="851" y="217"/>
                    <a:pt x="868" y="214"/>
                    <a:pt x="861" y="202"/>
                  </a:cubicBezTo>
                  <a:lnTo>
                    <a:pt x="819" y="186"/>
                  </a:lnTo>
                  <a:lnTo>
                    <a:pt x="819" y="186"/>
                  </a:lnTo>
                  <a:cubicBezTo>
                    <a:pt x="836" y="191"/>
                    <a:pt x="846" y="193"/>
                    <a:pt x="850" y="193"/>
                  </a:cubicBezTo>
                  <a:cubicBezTo>
                    <a:pt x="872" y="193"/>
                    <a:pt x="762" y="142"/>
                    <a:pt x="781" y="142"/>
                  </a:cubicBezTo>
                  <a:cubicBezTo>
                    <a:pt x="787" y="142"/>
                    <a:pt x="805" y="147"/>
                    <a:pt x="843" y="159"/>
                  </a:cubicBezTo>
                  <a:lnTo>
                    <a:pt x="851" y="165"/>
                  </a:lnTo>
                  <a:cubicBezTo>
                    <a:pt x="861" y="168"/>
                    <a:pt x="866" y="169"/>
                    <a:pt x="868" y="169"/>
                  </a:cubicBezTo>
                  <a:cubicBezTo>
                    <a:pt x="882" y="169"/>
                    <a:pt x="712" y="99"/>
                    <a:pt x="723" y="99"/>
                  </a:cubicBezTo>
                  <a:cubicBezTo>
                    <a:pt x="725" y="99"/>
                    <a:pt x="732" y="101"/>
                    <a:pt x="747" y="106"/>
                  </a:cubicBezTo>
                  <a:lnTo>
                    <a:pt x="702" y="88"/>
                  </a:lnTo>
                  <a:cubicBezTo>
                    <a:pt x="700" y="86"/>
                    <a:pt x="700" y="85"/>
                    <a:pt x="702" y="85"/>
                  </a:cubicBezTo>
                  <a:cubicBezTo>
                    <a:pt x="710" y="85"/>
                    <a:pt x="758" y="107"/>
                    <a:pt x="776" y="109"/>
                  </a:cubicBezTo>
                  <a:cubicBezTo>
                    <a:pt x="772" y="104"/>
                    <a:pt x="709" y="81"/>
                    <a:pt x="714" y="81"/>
                  </a:cubicBezTo>
                  <a:lnTo>
                    <a:pt x="714" y="81"/>
                  </a:lnTo>
                  <a:cubicBezTo>
                    <a:pt x="715" y="81"/>
                    <a:pt x="717" y="81"/>
                    <a:pt x="720" y="82"/>
                  </a:cubicBezTo>
                  <a:cubicBezTo>
                    <a:pt x="774" y="102"/>
                    <a:pt x="794" y="108"/>
                    <a:pt x="801" y="108"/>
                  </a:cubicBezTo>
                  <a:cubicBezTo>
                    <a:pt x="810" y="108"/>
                    <a:pt x="792" y="96"/>
                    <a:pt x="801" y="96"/>
                  </a:cubicBezTo>
                  <a:cubicBezTo>
                    <a:pt x="808" y="96"/>
                    <a:pt x="832" y="103"/>
                    <a:pt x="898" y="128"/>
                  </a:cubicBezTo>
                  <a:cubicBezTo>
                    <a:pt x="896" y="133"/>
                    <a:pt x="981" y="154"/>
                    <a:pt x="1023" y="178"/>
                  </a:cubicBezTo>
                  <a:cubicBezTo>
                    <a:pt x="1026" y="179"/>
                    <a:pt x="1028" y="179"/>
                    <a:pt x="1030" y="179"/>
                  </a:cubicBezTo>
                  <a:cubicBezTo>
                    <a:pt x="1042" y="179"/>
                    <a:pt x="1028" y="163"/>
                    <a:pt x="949" y="135"/>
                  </a:cubicBezTo>
                  <a:cubicBezTo>
                    <a:pt x="853" y="98"/>
                    <a:pt x="771" y="64"/>
                    <a:pt x="697" y="43"/>
                  </a:cubicBezTo>
                  <a:lnTo>
                    <a:pt x="697" y="43"/>
                  </a:lnTo>
                  <a:lnTo>
                    <a:pt x="766" y="69"/>
                  </a:lnTo>
                  <a:cubicBezTo>
                    <a:pt x="694" y="45"/>
                    <a:pt x="728" y="58"/>
                    <a:pt x="675" y="40"/>
                  </a:cubicBezTo>
                  <a:cubicBezTo>
                    <a:pt x="675" y="40"/>
                    <a:pt x="674" y="40"/>
                    <a:pt x="672" y="40"/>
                  </a:cubicBezTo>
                  <a:cubicBezTo>
                    <a:pt x="652" y="40"/>
                    <a:pt x="561" y="8"/>
                    <a:pt x="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3821550" y="3165200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1"/>
                  </a:moveTo>
                  <a:cubicBezTo>
                    <a:pt x="0" y="1"/>
                    <a:pt x="1" y="1"/>
                    <a:pt x="2" y="3"/>
                  </a:cubicBezTo>
                  <a:lnTo>
                    <a:pt x="5" y="3"/>
                  </a:ln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3831750" y="3113175"/>
              <a:ext cx="350" cy="125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3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4" y="1"/>
                    <a:pt x="6" y="1"/>
                    <a:pt x="8" y="2"/>
                  </a:cubicBezTo>
                  <a:lnTo>
                    <a:pt x="8" y="2"/>
                  </a:lnTo>
                  <a:cubicBezTo>
                    <a:pt x="6" y="1"/>
                    <a:pt x="4" y="1"/>
                    <a:pt x="3" y="1"/>
                  </a:cubicBezTo>
                  <a:close/>
                  <a:moveTo>
                    <a:pt x="8" y="2"/>
                  </a:moveTo>
                  <a:cubicBezTo>
                    <a:pt x="10" y="2"/>
                    <a:pt x="12" y="3"/>
                    <a:pt x="14" y="4"/>
                  </a:cubicBezTo>
                  <a:cubicBezTo>
                    <a:pt x="12" y="3"/>
                    <a:pt x="10" y="2"/>
                    <a:pt x="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3858450" y="3164450"/>
              <a:ext cx="1350" cy="62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0" y="1"/>
                  </a:moveTo>
                  <a:lnTo>
                    <a:pt x="35" y="17"/>
                  </a:lnTo>
                  <a:lnTo>
                    <a:pt x="5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3855450" y="3163125"/>
              <a:ext cx="4425" cy="1775"/>
            </a:xfrm>
            <a:custGeom>
              <a:avLst/>
              <a:gdLst/>
              <a:ahLst/>
              <a:cxnLst/>
              <a:rect l="l" t="t" r="r" b="b"/>
              <a:pathLst>
                <a:path w="177" h="71" extrusionOk="0">
                  <a:moveTo>
                    <a:pt x="1" y="1"/>
                  </a:moveTo>
                  <a:lnTo>
                    <a:pt x="152" y="64"/>
                  </a:lnTo>
                  <a:cubicBezTo>
                    <a:pt x="164" y="69"/>
                    <a:pt x="170" y="71"/>
                    <a:pt x="171" y="71"/>
                  </a:cubicBezTo>
                  <a:cubicBezTo>
                    <a:pt x="176" y="71"/>
                    <a:pt x="24" y="11"/>
                    <a:pt x="27" y="11"/>
                  </a:cubicBezTo>
                  <a:lnTo>
                    <a:pt x="27" y="11"/>
                  </a:lnTo>
                  <a:cubicBezTo>
                    <a:pt x="27" y="11"/>
                    <a:pt x="30" y="12"/>
                    <a:pt x="35" y="14"/>
                  </a:cubicBezTo>
                  <a:lnTo>
                    <a:pt x="38" y="14"/>
                  </a:lnTo>
                  <a:cubicBezTo>
                    <a:pt x="27" y="9"/>
                    <a:pt x="12" y="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3854800" y="3162800"/>
              <a:ext cx="2425" cy="800"/>
            </a:xfrm>
            <a:custGeom>
              <a:avLst/>
              <a:gdLst/>
              <a:ahLst/>
              <a:cxnLst/>
              <a:rect l="l" t="t" r="r" b="b"/>
              <a:pathLst>
                <a:path w="97" h="32" extrusionOk="0">
                  <a:moveTo>
                    <a:pt x="19" y="3"/>
                  </a:moveTo>
                  <a:cubicBezTo>
                    <a:pt x="75" y="24"/>
                    <a:pt x="0" y="0"/>
                    <a:pt x="80" y="30"/>
                  </a:cubicBezTo>
                  <a:cubicBezTo>
                    <a:pt x="86" y="31"/>
                    <a:pt x="89" y="32"/>
                    <a:pt x="90" y="32"/>
                  </a:cubicBezTo>
                  <a:cubicBezTo>
                    <a:pt x="97" y="32"/>
                    <a:pt x="41" y="10"/>
                    <a:pt x="19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3858125" y="3157225"/>
              <a:ext cx="225" cy="75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" y="3"/>
                    <a:pt x="5" y="3"/>
                  </a:cubicBezTo>
                  <a:cubicBezTo>
                    <a:pt x="8" y="3"/>
                    <a:pt x="5" y="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3850425" y="3122425"/>
              <a:ext cx="19825" cy="41550"/>
            </a:xfrm>
            <a:custGeom>
              <a:avLst/>
              <a:gdLst/>
              <a:ahLst/>
              <a:cxnLst/>
              <a:rect l="l" t="t" r="r" b="b"/>
              <a:pathLst>
                <a:path w="793" h="1662" extrusionOk="0">
                  <a:moveTo>
                    <a:pt x="271" y="1"/>
                  </a:moveTo>
                  <a:lnTo>
                    <a:pt x="271" y="1"/>
                  </a:lnTo>
                  <a:cubicBezTo>
                    <a:pt x="271" y="1"/>
                    <a:pt x="272" y="1"/>
                    <a:pt x="273" y="1"/>
                  </a:cubicBezTo>
                  <a:lnTo>
                    <a:pt x="273" y="1"/>
                  </a:lnTo>
                  <a:cubicBezTo>
                    <a:pt x="272" y="1"/>
                    <a:pt x="272" y="1"/>
                    <a:pt x="271" y="1"/>
                  </a:cubicBezTo>
                  <a:close/>
                  <a:moveTo>
                    <a:pt x="100" y="425"/>
                  </a:moveTo>
                  <a:lnTo>
                    <a:pt x="100" y="425"/>
                  </a:lnTo>
                  <a:cubicBezTo>
                    <a:pt x="99" y="425"/>
                    <a:pt x="100" y="425"/>
                    <a:pt x="100" y="426"/>
                  </a:cubicBezTo>
                  <a:lnTo>
                    <a:pt x="100" y="426"/>
                  </a:lnTo>
                  <a:cubicBezTo>
                    <a:pt x="101" y="426"/>
                    <a:pt x="101" y="426"/>
                    <a:pt x="101" y="426"/>
                  </a:cubicBezTo>
                  <a:cubicBezTo>
                    <a:pt x="100" y="425"/>
                    <a:pt x="100" y="425"/>
                    <a:pt x="100" y="425"/>
                  </a:cubicBezTo>
                  <a:close/>
                  <a:moveTo>
                    <a:pt x="90" y="1382"/>
                  </a:moveTo>
                  <a:cubicBezTo>
                    <a:pt x="93" y="1384"/>
                    <a:pt x="99" y="1387"/>
                    <a:pt x="105" y="1389"/>
                  </a:cubicBezTo>
                  <a:lnTo>
                    <a:pt x="105" y="1389"/>
                  </a:lnTo>
                  <a:cubicBezTo>
                    <a:pt x="99" y="1387"/>
                    <a:pt x="94" y="1384"/>
                    <a:pt x="90" y="1382"/>
                  </a:cubicBezTo>
                  <a:close/>
                  <a:moveTo>
                    <a:pt x="273" y="1"/>
                  </a:moveTo>
                  <a:lnTo>
                    <a:pt x="273" y="1"/>
                  </a:lnTo>
                  <a:cubicBezTo>
                    <a:pt x="274" y="2"/>
                    <a:pt x="275" y="3"/>
                    <a:pt x="279" y="3"/>
                  </a:cubicBezTo>
                  <a:cubicBezTo>
                    <a:pt x="323" y="22"/>
                    <a:pt x="328" y="27"/>
                    <a:pt x="322" y="27"/>
                  </a:cubicBezTo>
                  <a:cubicBezTo>
                    <a:pt x="316" y="27"/>
                    <a:pt x="302" y="23"/>
                    <a:pt x="298" y="22"/>
                  </a:cubicBezTo>
                  <a:lnTo>
                    <a:pt x="258" y="9"/>
                  </a:lnTo>
                  <a:cubicBezTo>
                    <a:pt x="246" y="4"/>
                    <a:pt x="241" y="3"/>
                    <a:pt x="240" y="3"/>
                  </a:cubicBezTo>
                  <a:lnTo>
                    <a:pt x="240" y="3"/>
                  </a:lnTo>
                  <a:cubicBezTo>
                    <a:pt x="237" y="3"/>
                    <a:pt x="270" y="17"/>
                    <a:pt x="295" y="27"/>
                  </a:cubicBezTo>
                  <a:lnTo>
                    <a:pt x="295" y="27"/>
                  </a:lnTo>
                  <a:cubicBezTo>
                    <a:pt x="289" y="24"/>
                    <a:pt x="283" y="22"/>
                    <a:pt x="276" y="19"/>
                  </a:cubicBezTo>
                  <a:lnTo>
                    <a:pt x="276" y="19"/>
                  </a:lnTo>
                  <a:cubicBezTo>
                    <a:pt x="305" y="46"/>
                    <a:pt x="298" y="59"/>
                    <a:pt x="295" y="72"/>
                  </a:cubicBezTo>
                  <a:cubicBezTo>
                    <a:pt x="343" y="95"/>
                    <a:pt x="290" y="84"/>
                    <a:pt x="374" y="113"/>
                  </a:cubicBezTo>
                  <a:lnTo>
                    <a:pt x="374" y="113"/>
                  </a:lnTo>
                  <a:cubicBezTo>
                    <a:pt x="298" y="87"/>
                    <a:pt x="261" y="80"/>
                    <a:pt x="248" y="80"/>
                  </a:cubicBezTo>
                  <a:cubicBezTo>
                    <a:pt x="243" y="80"/>
                    <a:pt x="241" y="81"/>
                    <a:pt x="242" y="83"/>
                  </a:cubicBezTo>
                  <a:cubicBezTo>
                    <a:pt x="233" y="79"/>
                    <a:pt x="223" y="74"/>
                    <a:pt x="222" y="74"/>
                  </a:cubicBezTo>
                  <a:lnTo>
                    <a:pt x="222" y="74"/>
                  </a:lnTo>
                  <a:cubicBezTo>
                    <a:pt x="222" y="74"/>
                    <a:pt x="222" y="74"/>
                    <a:pt x="223" y="75"/>
                  </a:cubicBezTo>
                  <a:cubicBezTo>
                    <a:pt x="193" y="65"/>
                    <a:pt x="180" y="61"/>
                    <a:pt x="177" y="61"/>
                  </a:cubicBezTo>
                  <a:cubicBezTo>
                    <a:pt x="168" y="61"/>
                    <a:pt x="244" y="93"/>
                    <a:pt x="237" y="93"/>
                  </a:cubicBezTo>
                  <a:cubicBezTo>
                    <a:pt x="234" y="93"/>
                    <a:pt x="216" y="87"/>
                    <a:pt x="173" y="72"/>
                  </a:cubicBezTo>
                  <a:lnTo>
                    <a:pt x="173" y="72"/>
                  </a:lnTo>
                  <a:cubicBezTo>
                    <a:pt x="300" y="123"/>
                    <a:pt x="125" y="70"/>
                    <a:pt x="276" y="131"/>
                  </a:cubicBezTo>
                  <a:cubicBezTo>
                    <a:pt x="247" y="120"/>
                    <a:pt x="220" y="112"/>
                    <a:pt x="199" y="101"/>
                  </a:cubicBezTo>
                  <a:cubicBezTo>
                    <a:pt x="191" y="115"/>
                    <a:pt x="138" y="109"/>
                    <a:pt x="128" y="117"/>
                  </a:cubicBezTo>
                  <a:cubicBezTo>
                    <a:pt x="239" y="171"/>
                    <a:pt x="69" y="120"/>
                    <a:pt x="223" y="189"/>
                  </a:cubicBezTo>
                  <a:cubicBezTo>
                    <a:pt x="205" y="185"/>
                    <a:pt x="178" y="179"/>
                    <a:pt x="163" y="179"/>
                  </a:cubicBezTo>
                  <a:cubicBezTo>
                    <a:pt x="150" y="179"/>
                    <a:pt x="148" y="184"/>
                    <a:pt x="178" y="200"/>
                  </a:cubicBezTo>
                  <a:lnTo>
                    <a:pt x="159" y="192"/>
                  </a:lnTo>
                  <a:lnTo>
                    <a:pt x="159" y="192"/>
                  </a:lnTo>
                  <a:cubicBezTo>
                    <a:pt x="165" y="205"/>
                    <a:pt x="167" y="221"/>
                    <a:pt x="266" y="266"/>
                  </a:cubicBezTo>
                  <a:cubicBezTo>
                    <a:pt x="112" y="213"/>
                    <a:pt x="141" y="226"/>
                    <a:pt x="90" y="213"/>
                  </a:cubicBezTo>
                  <a:lnTo>
                    <a:pt x="90" y="213"/>
                  </a:lnTo>
                  <a:cubicBezTo>
                    <a:pt x="159" y="248"/>
                    <a:pt x="133" y="253"/>
                    <a:pt x="191" y="287"/>
                  </a:cubicBezTo>
                  <a:cubicBezTo>
                    <a:pt x="174" y="281"/>
                    <a:pt x="167" y="280"/>
                    <a:pt x="165" y="280"/>
                  </a:cubicBezTo>
                  <a:cubicBezTo>
                    <a:pt x="161" y="280"/>
                    <a:pt x="170" y="285"/>
                    <a:pt x="166" y="285"/>
                  </a:cubicBezTo>
                  <a:cubicBezTo>
                    <a:pt x="163" y="285"/>
                    <a:pt x="151" y="281"/>
                    <a:pt x="117" y="269"/>
                  </a:cubicBezTo>
                  <a:lnTo>
                    <a:pt x="117" y="269"/>
                  </a:lnTo>
                  <a:cubicBezTo>
                    <a:pt x="249" y="342"/>
                    <a:pt x="246" y="368"/>
                    <a:pt x="176" y="368"/>
                  </a:cubicBezTo>
                  <a:cubicBezTo>
                    <a:pt x="147" y="368"/>
                    <a:pt x="107" y="363"/>
                    <a:pt x="61" y="356"/>
                  </a:cubicBezTo>
                  <a:lnTo>
                    <a:pt x="53" y="354"/>
                  </a:lnTo>
                  <a:lnTo>
                    <a:pt x="53" y="354"/>
                  </a:lnTo>
                  <a:cubicBezTo>
                    <a:pt x="109" y="378"/>
                    <a:pt x="228" y="428"/>
                    <a:pt x="300" y="460"/>
                  </a:cubicBezTo>
                  <a:cubicBezTo>
                    <a:pt x="290" y="457"/>
                    <a:pt x="274" y="449"/>
                    <a:pt x="274" y="449"/>
                  </a:cubicBezTo>
                  <a:lnTo>
                    <a:pt x="274" y="449"/>
                  </a:lnTo>
                  <a:cubicBezTo>
                    <a:pt x="277" y="452"/>
                    <a:pt x="276" y="453"/>
                    <a:pt x="273" y="453"/>
                  </a:cubicBezTo>
                  <a:cubicBezTo>
                    <a:pt x="262" y="453"/>
                    <a:pt x="219" y="441"/>
                    <a:pt x="208" y="441"/>
                  </a:cubicBezTo>
                  <a:cubicBezTo>
                    <a:pt x="204" y="441"/>
                    <a:pt x="204" y="442"/>
                    <a:pt x="207" y="444"/>
                  </a:cubicBezTo>
                  <a:cubicBezTo>
                    <a:pt x="194" y="439"/>
                    <a:pt x="183" y="433"/>
                    <a:pt x="173" y="431"/>
                  </a:cubicBezTo>
                  <a:lnTo>
                    <a:pt x="173" y="431"/>
                  </a:lnTo>
                  <a:cubicBezTo>
                    <a:pt x="183" y="436"/>
                    <a:pt x="184" y="437"/>
                    <a:pt x="181" y="437"/>
                  </a:cubicBezTo>
                  <a:cubicBezTo>
                    <a:pt x="175" y="437"/>
                    <a:pt x="151" y="431"/>
                    <a:pt x="143" y="431"/>
                  </a:cubicBezTo>
                  <a:cubicBezTo>
                    <a:pt x="136" y="431"/>
                    <a:pt x="139" y="434"/>
                    <a:pt x="165" y="447"/>
                  </a:cubicBezTo>
                  <a:lnTo>
                    <a:pt x="138" y="436"/>
                  </a:lnTo>
                  <a:lnTo>
                    <a:pt x="173" y="455"/>
                  </a:lnTo>
                  <a:cubicBezTo>
                    <a:pt x="146" y="444"/>
                    <a:pt x="107" y="429"/>
                    <a:pt x="100" y="426"/>
                  </a:cubicBezTo>
                  <a:lnTo>
                    <a:pt x="100" y="426"/>
                  </a:lnTo>
                  <a:cubicBezTo>
                    <a:pt x="52" y="461"/>
                    <a:pt x="204" y="577"/>
                    <a:pt x="162" y="617"/>
                  </a:cubicBezTo>
                  <a:lnTo>
                    <a:pt x="130" y="603"/>
                  </a:lnTo>
                  <a:lnTo>
                    <a:pt x="183" y="633"/>
                  </a:lnTo>
                  <a:cubicBezTo>
                    <a:pt x="167" y="627"/>
                    <a:pt x="159" y="625"/>
                    <a:pt x="151" y="619"/>
                  </a:cubicBezTo>
                  <a:cubicBezTo>
                    <a:pt x="147" y="619"/>
                    <a:pt x="143" y="619"/>
                    <a:pt x="140" y="619"/>
                  </a:cubicBezTo>
                  <a:cubicBezTo>
                    <a:pt x="104" y="619"/>
                    <a:pt x="179" y="660"/>
                    <a:pt x="162" y="667"/>
                  </a:cubicBezTo>
                  <a:cubicBezTo>
                    <a:pt x="143" y="659"/>
                    <a:pt x="114" y="646"/>
                    <a:pt x="93" y="641"/>
                  </a:cubicBezTo>
                  <a:lnTo>
                    <a:pt x="93" y="641"/>
                  </a:lnTo>
                  <a:cubicBezTo>
                    <a:pt x="116" y="652"/>
                    <a:pt x="118" y="655"/>
                    <a:pt x="113" y="655"/>
                  </a:cubicBezTo>
                  <a:cubicBezTo>
                    <a:pt x="106" y="655"/>
                    <a:pt x="84" y="649"/>
                    <a:pt x="79" y="649"/>
                  </a:cubicBezTo>
                  <a:cubicBezTo>
                    <a:pt x="72" y="649"/>
                    <a:pt x="85" y="656"/>
                    <a:pt x="157" y="686"/>
                  </a:cubicBezTo>
                  <a:cubicBezTo>
                    <a:pt x="149" y="683"/>
                    <a:pt x="106" y="667"/>
                    <a:pt x="90" y="662"/>
                  </a:cubicBezTo>
                  <a:lnTo>
                    <a:pt x="90" y="662"/>
                  </a:lnTo>
                  <a:cubicBezTo>
                    <a:pt x="143" y="710"/>
                    <a:pt x="130" y="734"/>
                    <a:pt x="90" y="747"/>
                  </a:cubicBezTo>
                  <a:cubicBezTo>
                    <a:pt x="255" y="832"/>
                    <a:pt x="90" y="795"/>
                    <a:pt x="218" y="869"/>
                  </a:cubicBezTo>
                  <a:lnTo>
                    <a:pt x="186" y="856"/>
                  </a:lnTo>
                  <a:lnTo>
                    <a:pt x="186" y="856"/>
                  </a:lnTo>
                  <a:cubicBezTo>
                    <a:pt x="295" y="928"/>
                    <a:pt x="154" y="909"/>
                    <a:pt x="167" y="949"/>
                  </a:cubicBezTo>
                  <a:cubicBezTo>
                    <a:pt x="149" y="954"/>
                    <a:pt x="189" y="978"/>
                    <a:pt x="186" y="991"/>
                  </a:cubicBezTo>
                  <a:lnTo>
                    <a:pt x="143" y="975"/>
                  </a:lnTo>
                  <a:lnTo>
                    <a:pt x="143" y="975"/>
                  </a:lnTo>
                  <a:cubicBezTo>
                    <a:pt x="201" y="1005"/>
                    <a:pt x="193" y="1011"/>
                    <a:pt x="169" y="1011"/>
                  </a:cubicBezTo>
                  <a:cubicBezTo>
                    <a:pt x="154" y="1011"/>
                    <a:pt x="134" y="1009"/>
                    <a:pt x="119" y="1009"/>
                  </a:cubicBezTo>
                  <a:cubicBezTo>
                    <a:pt x="93" y="1009"/>
                    <a:pt x="84" y="1015"/>
                    <a:pt x="151" y="1050"/>
                  </a:cubicBezTo>
                  <a:lnTo>
                    <a:pt x="93" y="1028"/>
                  </a:lnTo>
                  <a:lnTo>
                    <a:pt x="93" y="1028"/>
                  </a:lnTo>
                  <a:cubicBezTo>
                    <a:pt x="183" y="1066"/>
                    <a:pt x="58" y="1028"/>
                    <a:pt x="213" y="1084"/>
                  </a:cubicBezTo>
                  <a:lnTo>
                    <a:pt x="165" y="1071"/>
                  </a:lnTo>
                  <a:lnTo>
                    <a:pt x="165" y="1071"/>
                  </a:lnTo>
                  <a:cubicBezTo>
                    <a:pt x="235" y="1103"/>
                    <a:pt x="242" y="1111"/>
                    <a:pt x="227" y="1111"/>
                  </a:cubicBezTo>
                  <a:cubicBezTo>
                    <a:pt x="213" y="1111"/>
                    <a:pt x="179" y="1103"/>
                    <a:pt x="163" y="1103"/>
                  </a:cubicBezTo>
                  <a:cubicBezTo>
                    <a:pt x="149" y="1103"/>
                    <a:pt x="149" y="1109"/>
                    <a:pt x="186" y="1129"/>
                  </a:cubicBezTo>
                  <a:lnTo>
                    <a:pt x="149" y="1113"/>
                  </a:lnTo>
                  <a:lnTo>
                    <a:pt x="149" y="1113"/>
                  </a:lnTo>
                  <a:cubicBezTo>
                    <a:pt x="170" y="1126"/>
                    <a:pt x="188" y="1137"/>
                    <a:pt x="177" y="1137"/>
                  </a:cubicBezTo>
                  <a:cubicBezTo>
                    <a:pt x="174" y="1137"/>
                    <a:pt x="169" y="1136"/>
                    <a:pt x="162" y="1135"/>
                  </a:cubicBezTo>
                  <a:cubicBezTo>
                    <a:pt x="157" y="1132"/>
                    <a:pt x="146" y="1127"/>
                    <a:pt x="135" y="1124"/>
                  </a:cubicBezTo>
                  <a:cubicBezTo>
                    <a:pt x="105" y="1116"/>
                    <a:pt x="87" y="1112"/>
                    <a:pt x="78" y="1112"/>
                  </a:cubicBezTo>
                  <a:cubicBezTo>
                    <a:pt x="42" y="1112"/>
                    <a:pt x="136" y="1162"/>
                    <a:pt x="128" y="1175"/>
                  </a:cubicBezTo>
                  <a:lnTo>
                    <a:pt x="61" y="1145"/>
                  </a:lnTo>
                  <a:lnTo>
                    <a:pt x="61" y="1145"/>
                  </a:lnTo>
                  <a:cubicBezTo>
                    <a:pt x="138" y="1185"/>
                    <a:pt x="58" y="1169"/>
                    <a:pt x="90" y="1193"/>
                  </a:cubicBezTo>
                  <a:lnTo>
                    <a:pt x="58" y="1180"/>
                  </a:lnTo>
                  <a:lnTo>
                    <a:pt x="104" y="1201"/>
                  </a:lnTo>
                  <a:lnTo>
                    <a:pt x="104" y="1201"/>
                  </a:lnTo>
                  <a:lnTo>
                    <a:pt x="37" y="1177"/>
                  </a:lnTo>
                  <a:lnTo>
                    <a:pt x="37" y="1177"/>
                  </a:lnTo>
                  <a:cubicBezTo>
                    <a:pt x="29" y="1188"/>
                    <a:pt x="80" y="1222"/>
                    <a:pt x="82" y="1238"/>
                  </a:cubicBezTo>
                  <a:lnTo>
                    <a:pt x="27" y="1214"/>
                  </a:lnTo>
                  <a:lnTo>
                    <a:pt x="27" y="1214"/>
                  </a:lnTo>
                  <a:cubicBezTo>
                    <a:pt x="125" y="1265"/>
                    <a:pt x="13" y="1238"/>
                    <a:pt x="56" y="1267"/>
                  </a:cubicBezTo>
                  <a:lnTo>
                    <a:pt x="35" y="1260"/>
                  </a:lnTo>
                  <a:lnTo>
                    <a:pt x="35" y="1260"/>
                  </a:lnTo>
                  <a:cubicBezTo>
                    <a:pt x="0" y="1283"/>
                    <a:pt x="88" y="1347"/>
                    <a:pt x="120" y="1395"/>
                  </a:cubicBezTo>
                  <a:cubicBezTo>
                    <a:pt x="117" y="1394"/>
                    <a:pt x="111" y="1392"/>
                    <a:pt x="105" y="1389"/>
                  </a:cubicBezTo>
                  <a:lnTo>
                    <a:pt x="105" y="1389"/>
                  </a:lnTo>
                  <a:cubicBezTo>
                    <a:pt x="119" y="1396"/>
                    <a:pt x="136" y="1404"/>
                    <a:pt x="140" y="1405"/>
                  </a:cubicBezTo>
                  <a:lnTo>
                    <a:pt x="140" y="1405"/>
                  </a:lnTo>
                  <a:cubicBezTo>
                    <a:pt x="127" y="1403"/>
                    <a:pt x="114" y="1395"/>
                    <a:pt x="109" y="1392"/>
                  </a:cubicBezTo>
                  <a:cubicBezTo>
                    <a:pt x="92" y="1387"/>
                    <a:pt x="82" y="1385"/>
                    <a:pt x="78" y="1385"/>
                  </a:cubicBezTo>
                  <a:cubicBezTo>
                    <a:pt x="60" y="1385"/>
                    <a:pt x="120" y="1416"/>
                    <a:pt x="107" y="1416"/>
                  </a:cubicBezTo>
                  <a:cubicBezTo>
                    <a:pt x="105" y="1416"/>
                    <a:pt x="99" y="1414"/>
                    <a:pt x="88" y="1411"/>
                  </a:cubicBezTo>
                  <a:lnTo>
                    <a:pt x="88" y="1411"/>
                  </a:lnTo>
                  <a:cubicBezTo>
                    <a:pt x="96" y="1419"/>
                    <a:pt x="135" y="1435"/>
                    <a:pt x="167" y="1443"/>
                  </a:cubicBezTo>
                  <a:cubicBezTo>
                    <a:pt x="183" y="1477"/>
                    <a:pt x="191" y="1509"/>
                    <a:pt x="258" y="1562"/>
                  </a:cubicBezTo>
                  <a:cubicBezTo>
                    <a:pt x="244" y="1560"/>
                    <a:pt x="218" y="1549"/>
                    <a:pt x="183" y="1538"/>
                  </a:cubicBezTo>
                  <a:lnTo>
                    <a:pt x="183" y="1538"/>
                  </a:lnTo>
                  <a:cubicBezTo>
                    <a:pt x="332" y="1618"/>
                    <a:pt x="263" y="1615"/>
                    <a:pt x="228" y="1626"/>
                  </a:cubicBezTo>
                  <a:cubicBezTo>
                    <a:pt x="271" y="1645"/>
                    <a:pt x="274" y="1642"/>
                    <a:pt x="316" y="1661"/>
                  </a:cubicBezTo>
                  <a:cubicBezTo>
                    <a:pt x="320" y="1661"/>
                    <a:pt x="323" y="1662"/>
                    <a:pt x="325" y="1662"/>
                  </a:cubicBezTo>
                  <a:cubicBezTo>
                    <a:pt x="343" y="1662"/>
                    <a:pt x="262" y="1627"/>
                    <a:pt x="277" y="1627"/>
                  </a:cubicBezTo>
                  <a:cubicBezTo>
                    <a:pt x="279" y="1627"/>
                    <a:pt x="286" y="1628"/>
                    <a:pt x="298" y="1631"/>
                  </a:cubicBezTo>
                  <a:lnTo>
                    <a:pt x="335" y="1647"/>
                  </a:lnTo>
                  <a:cubicBezTo>
                    <a:pt x="336" y="1648"/>
                    <a:pt x="337" y="1648"/>
                    <a:pt x="338" y="1648"/>
                  </a:cubicBezTo>
                  <a:cubicBezTo>
                    <a:pt x="348" y="1648"/>
                    <a:pt x="272" y="1620"/>
                    <a:pt x="277" y="1620"/>
                  </a:cubicBezTo>
                  <a:lnTo>
                    <a:pt x="277" y="1620"/>
                  </a:lnTo>
                  <a:cubicBezTo>
                    <a:pt x="278" y="1620"/>
                    <a:pt x="281" y="1621"/>
                    <a:pt x="290" y="1623"/>
                  </a:cubicBezTo>
                  <a:cubicBezTo>
                    <a:pt x="324" y="1634"/>
                    <a:pt x="340" y="1642"/>
                    <a:pt x="343" y="1642"/>
                  </a:cubicBezTo>
                  <a:cubicBezTo>
                    <a:pt x="329" y="1626"/>
                    <a:pt x="369" y="1629"/>
                    <a:pt x="276" y="1584"/>
                  </a:cubicBezTo>
                  <a:lnTo>
                    <a:pt x="276" y="1584"/>
                  </a:lnTo>
                  <a:cubicBezTo>
                    <a:pt x="304" y="1594"/>
                    <a:pt x="315" y="1597"/>
                    <a:pt x="320" y="1597"/>
                  </a:cubicBezTo>
                  <a:cubicBezTo>
                    <a:pt x="325" y="1597"/>
                    <a:pt x="321" y="1592"/>
                    <a:pt x="328" y="1592"/>
                  </a:cubicBezTo>
                  <a:cubicBezTo>
                    <a:pt x="333" y="1592"/>
                    <a:pt x="343" y="1595"/>
                    <a:pt x="367" y="1602"/>
                  </a:cubicBezTo>
                  <a:cubicBezTo>
                    <a:pt x="335" y="1586"/>
                    <a:pt x="343" y="1589"/>
                    <a:pt x="287" y="1565"/>
                  </a:cubicBezTo>
                  <a:cubicBezTo>
                    <a:pt x="345" y="1549"/>
                    <a:pt x="274" y="1483"/>
                    <a:pt x="295" y="1451"/>
                  </a:cubicBezTo>
                  <a:cubicBezTo>
                    <a:pt x="133" y="1371"/>
                    <a:pt x="340" y="1427"/>
                    <a:pt x="292" y="1387"/>
                  </a:cubicBezTo>
                  <a:cubicBezTo>
                    <a:pt x="298" y="1387"/>
                    <a:pt x="303" y="1390"/>
                    <a:pt x="308" y="1392"/>
                  </a:cubicBezTo>
                  <a:cubicBezTo>
                    <a:pt x="268" y="1371"/>
                    <a:pt x="255" y="1355"/>
                    <a:pt x="276" y="1355"/>
                  </a:cubicBezTo>
                  <a:lnTo>
                    <a:pt x="210" y="1321"/>
                  </a:lnTo>
                  <a:lnTo>
                    <a:pt x="210" y="1321"/>
                  </a:lnTo>
                  <a:cubicBezTo>
                    <a:pt x="219" y="1321"/>
                    <a:pt x="228" y="1322"/>
                    <a:pt x="236" y="1322"/>
                  </a:cubicBezTo>
                  <a:cubicBezTo>
                    <a:pt x="363" y="1322"/>
                    <a:pt x="291" y="1245"/>
                    <a:pt x="364" y="1222"/>
                  </a:cubicBezTo>
                  <a:cubicBezTo>
                    <a:pt x="425" y="1188"/>
                    <a:pt x="563" y="1185"/>
                    <a:pt x="361" y="1052"/>
                  </a:cubicBezTo>
                  <a:lnTo>
                    <a:pt x="361" y="1052"/>
                  </a:lnTo>
                  <a:cubicBezTo>
                    <a:pt x="377" y="1058"/>
                    <a:pt x="388" y="1060"/>
                    <a:pt x="393" y="1066"/>
                  </a:cubicBezTo>
                  <a:cubicBezTo>
                    <a:pt x="367" y="1039"/>
                    <a:pt x="430" y="1047"/>
                    <a:pt x="401" y="1020"/>
                  </a:cubicBezTo>
                  <a:lnTo>
                    <a:pt x="401" y="1020"/>
                  </a:lnTo>
                  <a:lnTo>
                    <a:pt x="417" y="1026"/>
                  </a:lnTo>
                  <a:cubicBezTo>
                    <a:pt x="292" y="941"/>
                    <a:pt x="462" y="962"/>
                    <a:pt x="327" y="874"/>
                  </a:cubicBezTo>
                  <a:cubicBezTo>
                    <a:pt x="356" y="840"/>
                    <a:pt x="359" y="787"/>
                    <a:pt x="332" y="728"/>
                  </a:cubicBezTo>
                  <a:lnTo>
                    <a:pt x="332" y="728"/>
                  </a:lnTo>
                  <a:lnTo>
                    <a:pt x="367" y="742"/>
                  </a:lnTo>
                  <a:cubicBezTo>
                    <a:pt x="308" y="680"/>
                    <a:pt x="497" y="715"/>
                    <a:pt x="457" y="659"/>
                  </a:cubicBezTo>
                  <a:cubicBezTo>
                    <a:pt x="544" y="654"/>
                    <a:pt x="300" y="521"/>
                    <a:pt x="403" y="521"/>
                  </a:cubicBezTo>
                  <a:cubicBezTo>
                    <a:pt x="404" y="521"/>
                    <a:pt x="405" y="521"/>
                    <a:pt x="406" y="521"/>
                  </a:cubicBezTo>
                  <a:cubicBezTo>
                    <a:pt x="425" y="525"/>
                    <a:pt x="437" y="527"/>
                    <a:pt x="445" y="527"/>
                  </a:cubicBezTo>
                  <a:cubicBezTo>
                    <a:pt x="504" y="527"/>
                    <a:pt x="322" y="434"/>
                    <a:pt x="374" y="434"/>
                  </a:cubicBezTo>
                  <a:cubicBezTo>
                    <a:pt x="382" y="434"/>
                    <a:pt x="396" y="436"/>
                    <a:pt x="417" y="441"/>
                  </a:cubicBezTo>
                  <a:cubicBezTo>
                    <a:pt x="468" y="452"/>
                    <a:pt x="504" y="456"/>
                    <a:pt x="528" y="456"/>
                  </a:cubicBezTo>
                  <a:cubicBezTo>
                    <a:pt x="630" y="456"/>
                    <a:pt x="513" y="375"/>
                    <a:pt x="404" y="295"/>
                  </a:cubicBezTo>
                  <a:cubicBezTo>
                    <a:pt x="496" y="291"/>
                    <a:pt x="334" y="189"/>
                    <a:pt x="437" y="189"/>
                  </a:cubicBezTo>
                  <a:cubicBezTo>
                    <a:pt x="450" y="189"/>
                    <a:pt x="467" y="191"/>
                    <a:pt x="489" y="194"/>
                  </a:cubicBezTo>
                  <a:cubicBezTo>
                    <a:pt x="456" y="176"/>
                    <a:pt x="456" y="171"/>
                    <a:pt x="472" y="171"/>
                  </a:cubicBezTo>
                  <a:cubicBezTo>
                    <a:pt x="501" y="171"/>
                    <a:pt x="580" y="189"/>
                    <a:pt x="611" y="189"/>
                  </a:cubicBezTo>
                  <a:cubicBezTo>
                    <a:pt x="622" y="189"/>
                    <a:pt x="626" y="187"/>
                    <a:pt x="622" y="181"/>
                  </a:cubicBezTo>
                  <a:lnTo>
                    <a:pt x="582" y="165"/>
                  </a:lnTo>
                  <a:lnTo>
                    <a:pt x="582" y="165"/>
                  </a:lnTo>
                  <a:cubicBezTo>
                    <a:pt x="600" y="171"/>
                    <a:pt x="609" y="173"/>
                    <a:pt x="612" y="173"/>
                  </a:cubicBezTo>
                  <a:cubicBezTo>
                    <a:pt x="626" y="173"/>
                    <a:pt x="526" y="129"/>
                    <a:pt x="537" y="129"/>
                  </a:cubicBezTo>
                  <a:cubicBezTo>
                    <a:pt x="541" y="129"/>
                    <a:pt x="559" y="135"/>
                    <a:pt x="600" y="149"/>
                  </a:cubicBezTo>
                  <a:lnTo>
                    <a:pt x="608" y="152"/>
                  </a:lnTo>
                  <a:cubicBezTo>
                    <a:pt x="620" y="156"/>
                    <a:pt x="625" y="157"/>
                    <a:pt x="626" y="157"/>
                  </a:cubicBezTo>
                  <a:cubicBezTo>
                    <a:pt x="634" y="157"/>
                    <a:pt x="473" y="93"/>
                    <a:pt x="478" y="93"/>
                  </a:cubicBezTo>
                  <a:lnTo>
                    <a:pt x="478" y="93"/>
                  </a:lnTo>
                  <a:cubicBezTo>
                    <a:pt x="479" y="93"/>
                    <a:pt x="486" y="96"/>
                    <a:pt x="502" y="101"/>
                  </a:cubicBezTo>
                  <a:lnTo>
                    <a:pt x="457" y="83"/>
                  </a:lnTo>
                  <a:cubicBezTo>
                    <a:pt x="455" y="81"/>
                    <a:pt x="455" y="81"/>
                    <a:pt x="457" y="81"/>
                  </a:cubicBezTo>
                  <a:cubicBezTo>
                    <a:pt x="465" y="81"/>
                    <a:pt x="513" y="102"/>
                    <a:pt x="529" y="107"/>
                  </a:cubicBezTo>
                  <a:cubicBezTo>
                    <a:pt x="524" y="102"/>
                    <a:pt x="464" y="79"/>
                    <a:pt x="467" y="79"/>
                  </a:cubicBezTo>
                  <a:lnTo>
                    <a:pt x="467" y="79"/>
                  </a:lnTo>
                  <a:cubicBezTo>
                    <a:pt x="468" y="79"/>
                    <a:pt x="470" y="79"/>
                    <a:pt x="473" y="80"/>
                  </a:cubicBezTo>
                  <a:cubicBezTo>
                    <a:pt x="531" y="102"/>
                    <a:pt x="550" y="108"/>
                    <a:pt x="554" y="108"/>
                  </a:cubicBezTo>
                  <a:cubicBezTo>
                    <a:pt x="559" y="108"/>
                    <a:pt x="545" y="100"/>
                    <a:pt x="550" y="100"/>
                  </a:cubicBezTo>
                  <a:cubicBezTo>
                    <a:pt x="555" y="100"/>
                    <a:pt x="578" y="107"/>
                    <a:pt x="648" y="133"/>
                  </a:cubicBezTo>
                  <a:cubicBezTo>
                    <a:pt x="648" y="136"/>
                    <a:pt x="733" y="160"/>
                    <a:pt x="776" y="184"/>
                  </a:cubicBezTo>
                  <a:cubicBezTo>
                    <a:pt x="779" y="185"/>
                    <a:pt x="782" y="185"/>
                    <a:pt x="783" y="185"/>
                  </a:cubicBezTo>
                  <a:cubicBezTo>
                    <a:pt x="792" y="185"/>
                    <a:pt x="774" y="173"/>
                    <a:pt x="699" y="144"/>
                  </a:cubicBezTo>
                  <a:cubicBezTo>
                    <a:pt x="603" y="109"/>
                    <a:pt x="521" y="75"/>
                    <a:pt x="446" y="51"/>
                  </a:cubicBezTo>
                  <a:lnTo>
                    <a:pt x="446" y="51"/>
                  </a:lnTo>
                  <a:lnTo>
                    <a:pt x="515" y="78"/>
                  </a:lnTo>
                  <a:cubicBezTo>
                    <a:pt x="444" y="54"/>
                    <a:pt x="481" y="67"/>
                    <a:pt x="428" y="46"/>
                  </a:cubicBezTo>
                  <a:cubicBezTo>
                    <a:pt x="427" y="46"/>
                    <a:pt x="427" y="46"/>
                    <a:pt x="426" y="46"/>
                  </a:cubicBezTo>
                  <a:cubicBezTo>
                    <a:pt x="408" y="46"/>
                    <a:pt x="314" y="12"/>
                    <a:pt x="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3853075" y="315722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1"/>
                  </a:moveTo>
                  <a:cubicBezTo>
                    <a:pt x="1" y="1"/>
                    <a:pt x="2" y="2"/>
                    <a:pt x="3" y="3"/>
                  </a:cubicBezTo>
                  <a:lnTo>
                    <a:pt x="6" y="3"/>
                  </a:lnTo>
                  <a:cubicBezTo>
                    <a:pt x="3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3856850" y="3122350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3" y="1"/>
                    <a:pt x="9" y="4"/>
                    <a:pt x="14" y="4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3883425" y="3173875"/>
              <a:ext cx="1350" cy="575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0" y="1"/>
                  </a:moveTo>
                  <a:lnTo>
                    <a:pt x="35" y="17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3880425" y="3172500"/>
              <a:ext cx="4475" cy="1800"/>
            </a:xfrm>
            <a:custGeom>
              <a:avLst/>
              <a:gdLst/>
              <a:ahLst/>
              <a:cxnLst/>
              <a:rect l="l" t="t" r="r" b="b"/>
              <a:pathLst>
                <a:path w="179" h="72" extrusionOk="0">
                  <a:moveTo>
                    <a:pt x="1" y="0"/>
                  </a:moveTo>
                  <a:cubicBezTo>
                    <a:pt x="4" y="2"/>
                    <a:pt x="9" y="4"/>
                    <a:pt x="13" y="6"/>
                  </a:cubicBezTo>
                  <a:lnTo>
                    <a:pt x="13" y="6"/>
                  </a:lnTo>
                  <a:lnTo>
                    <a:pt x="1" y="0"/>
                  </a:lnTo>
                  <a:close/>
                  <a:moveTo>
                    <a:pt x="30" y="11"/>
                  </a:moveTo>
                  <a:lnTo>
                    <a:pt x="30" y="11"/>
                  </a:lnTo>
                  <a:cubicBezTo>
                    <a:pt x="33" y="12"/>
                    <a:pt x="35" y="13"/>
                    <a:pt x="38" y="13"/>
                  </a:cubicBezTo>
                  <a:cubicBezTo>
                    <a:pt x="34" y="12"/>
                    <a:pt x="31" y="12"/>
                    <a:pt x="30" y="11"/>
                  </a:cubicBezTo>
                  <a:close/>
                  <a:moveTo>
                    <a:pt x="13" y="6"/>
                  </a:moveTo>
                  <a:lnTo>
                    <a:pt x="155" y="67"/>
                  </a:lnTo>
                  <a:cubicBezTo>
                    <a:pt x="166" y="70"/>
                    <a:pt x="171" y="72"/>
                    <a:pt x="172" y="72"/>
                  </a:cubicBezTo>
                  <a:cubicBezTo>
                    <a:pt x="179" y="72"/>
                    <a:pt x="21" y="11"/>
                    <a:pt x="29" y="11"/>
                  </a:cubicBezTo>
                  <a:lnTo>
                    <a:pt x="29" y="11"/>
                  </a:lnTo>
                  <a:cubicBezTo>
                    <a:pt x="29" y="11"/>
                    <a:pt x="29" y="11"/>
                    <a:pt x="30" y="11"/>
                  </a:cubicBezTo>
                  <a:lnTo>
                    <a:pt x="30" y="11"/>
                  </a:lnTo>
                  <a:cubicBezTo>
                    <a:pt x="25" y="10"/>
                    <a:pt x="19" y="8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3879850" y="3172225"/>
              <a:ext cx="2325" cy="825"/>
            </a:xfrm>
            <a:custGeom>
              <a:avLst/>
              <a:gdLst/>
              <a:ahLst/>
              <a:cxnLst/>
              <a:rect l="l" t="t" r="r" b="b"/>
              <a:pathLst>
                <a:path w="93" h="33" extrusionOk="0">
                  <a:moveTo>
                    <a:pt x="18" y="1"/>
                  </a:moveTo>
                  <a:lnTo>
                    <a:pt x="18" y="1"/>
                  </a:lnTo>
                  <a:cubicBezTo>
                    <a:pt x="20" y="2"/>
                    <a:pt x="23" y="3"/>
                    <a:pt x="25" y="4"/>
                  </a:cubicBezTo>
                  <a:lnTo>
                    <a:pt x="25" y="4"/>
                  </a:lnTo>
                  <a:cubicBezTo>
                    <a:pt x="23" y="3"/>
                    <a:pt x="21" y="2"/>
                    <a:pt x="18" y="1"/>
                  </a:cubicBezTo>
                  <a:close/>
                  <a:moveTo>
                    <a:pt x="25" y="4"/>
                  </a:moveTo>
                  <a:cubicBezTo>
                    <a:pt x="67" y="22"/>
                    <a:pt x="1" y="2"/>
                    <a:pt x="77" y="30"/>
                  </a:cubicBezTo>
                  <a:cubicBezTo>
                    <a:pt x="82" y="31"/>
                    <a:pt x="85" y="32"/>
                    <a:pt x="87" y="32"/>
                  </a:cubicBezTo>
                  <a:cubicBezTo>
                    <a:pt x="93" y="32"/>
                    <a:pt x="49" y="14"/>
                    <a:pt x="25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3883075" y="3166650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"/>
                    <a:pt x="4" y="2"/>
                    <a:pt x="5" y="2"/>
                  </a:cubicBezTo>
                  <a:lnTo>
                    <a:pt x="5" y="2"/>
                  </a:lnTo>
                  <a:cubicBezTo>
                    <a:pt x="3" y="0"/>
                    <a:pt x="1" y="0"/>
                    <a:pt x="1" y="0"/>
                  </a:cubicBezTo>
                  <a:close/>
                  <a:moveTo>
                    <a:pt x="5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7" y="3"/>
                    <a:pt x="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3875375" y="3131850"/>
              <a:ext cx="19800" cy="41500"/>
            </a:xfrm>
            <a:custGeom>
              <a:avLst/>
              <a:gdLst/>
              <a:ahLst/>
              <a:cxnLst/>
              <a:rect l="l" t="t" r="r" b="b"/>
              <a:pathLst>
                <a:path w="792" h="1660" extrusionOk="0">
                  <a:moveTo>
                    <a:pt x="272" y="1"/>
                  </a:moveTo>
                  <a:cubicBezTo>
                    <a:pt x="273" y="1"/>
                    <a:pt x="275" y="2"/>
                    <a:pt x="277" y="2"/>
                  </a:cubicBezTo>
                  <a:lnTo>
                    <a:pt x="277" y="2"/>
                  </a:lnTo>
                  <a:cubicBezTo>
                    <a:pt x="274" y="1"/>
                    <a:pt x="274" y="1"/>
                    <a:pt x="272" y="1"/>
                  </a:cubicBezTo>
                  <a:close/>
                  <a:moveTo>
                    <a:pt x="493" y="96"/>
                  </a:moveTo>
                  <a:lnTo>
                    <a:pt x="503" y="99"/>
                  </a:lnTo>
                  <a:cubicBezTo>
                    <a:pt x="499" y="98"/>
                    <a:pt x="496" y="97"/>
                    <a:pt x="493" y="96"/>
                  </a:cubicBezTo>
                  <a:close/>
                  <a:moveTo>
                    <a:pt x="54" y="351"/>
                  </a:moveTo>
                  <a:lnTo>
                    <a:pt x="62" y="357"/>
                  </a:lnTo>
                  <a:cubicBezTo>
                    <a:pt x="63" y="357"/>
                    <a:pt x="65" y="357"/>
                    <a:pt x="67" y="357"/>
                  </a:cubicBezTo>
                  <a:lnTo>
                    <a:pt x="67" y="357"/>
                  </a:lnTo>
                  <a:cubicBezTo>
                    <a:pt x="62" y="355"/>
                    <a:pt x="58" y="353"/>
                    <a:pt x="54" y="351"/>
                  </a:cubicBezTo>
                  <a:close/>
                  <a:moveTo>
                    <a:pt x="100" y="423"/>
                  </a:moveTo>
                  <a:lnTo>
                    <a:pt x="100" y="423"/>
                  </a:lnTo>
                  <a:cubicBezTo>
                    <a:pt x="100" y="423"/>
                    <a:pt x="100" y="423"/>
                    <a:pt x="101" y="423"/>
                  </a:cubicBezTo>
                  <a:lnTo>
                    <a:pt x="101" y="423"/>
                  </a:lnTo>
                  <a:cubicBezTo>
                    <a:pt x="101" y="423"/>
                    <a:pt x="101" y="423"/>
                    <a:pt x="102" y="423"/>
                  </a:cubicBezTo>
                  <a:cubicBezTo>
                    <a:pt x="101" y="423"/>
                    <a:pt x="101" y="423"/>
                    <a:pt x="100" y="423"/>
                  </a:cubicBezTo>
                  <a:close/>
                  <a:moveTo>
                    <a:pt x="96" y="1026"/>
                  </a:moveTo>
                  <a:lnTo>
                    <a:pt x="101" y="1028"/>
                  </a:lnTo>
                  <a:lnTo>
                    <a:pt x="101" y="1028"/>
                  </a:lnTo>
                  <a:cubicBezTo>
                    <a:pt x="100" y="1027"/>
                    <a:pt x="98" y="1027"/>
                    <a:pt x="96" y="1026"/>
                  </a:cubicBezTo>
                  <a:close/>
                  <a:moveTo>
                    <a:pt x="241" y="0"/>
                  </a:moveTo>
                  <a:cubicBezTo>
                    <a:pt x="236" y="0"/>
                    <a:pt x="323" y="36"/>
                    <a:pt x="321" y="36"/>
                  </a:cubicBezTo>
                  <a:cubicBezTo>
                    <a:pt x="320" y="36"/>
                    <a:pt x="308" y="31"/>
                    <a:pt x="277" y="19"/>
                  </a:cubicBezTo>
                  <a:lnTo>
                    <a:pt x="277" y="19"/>
                  </a:lnTo>
                  <a:cubicBezTo>
                    <a:pt x="306" y="43"/>
                    <a:pt x="298" y="59"/>
                    <a:pt x="296" y="72"/>
                  </a:cubicBezTo>
                  <a:cubicBezTo>
                    <a:pt x="349" y="94"/>
                    <a:pt x="288" y="80"/>
                    <a:pt x="388" y="118"/>
                  </a:cubicBezTo>
                  <a:cubicBezTo>
                    <a:pt x="299" y="87"/>
                    <a:pt x="259" y="78"/>
                    <a:pt x="247" y="78"/>
                  </a:cubicBezTo>
                  <a:cubicBezTo>
                    <a:pt x="243" y="78"/>
                    <a:pt x="242" y="79"/>
                    <a:pt x="242" y="80"/>
                  </a:cubicBezTo>
                  <a:cubicBezTo>
                    <a:pt x="232" y="78"/>
                    <a:pt x="218" y="72"/>
                    <a:pt x="224" y="72"/>
                  </a:cubicBezTo>
                  <a:cubicBezTo>
                    <a:pt x="194" y="63"/>
                    <a:pt x="181" y="60"/>
                    <a:pt x="178" y="60"/>
                  </a:cubicBezTo>
                  <a:cubicBezTo>
                    <a:pt x="167" y="60"/>
                    <a:pt x="246" y="92"/>
                    <a:pt x="237" y="92"/>
                  </a:cubicBezTo>
                  <a:cubicBezTo>
                    <a:pt x="234" y="92"/>
                    <a:pt x="216" y="87"/>
                    <a:pt x="173" y="72"/>
                  </a:cubicBezTo>
                  <a:lnTo>
                    <a:pt x="173" y="72"/>
                  </a:lnTo>
                  <a:cubicBezTo>
                    <a:pt x="303" y="123"/>
                    <a:pt x="126" y="70"/>
                    <a:pt x="277" y="131"/>
                  </a:cubicBezTo>
                  <a:cubicBezTo>
                    <a:pt x="248" y="120"/>
                    <a:pt x="221" y="110"/>
                    <a:pt x="200" y="102"/>
                  </a:cubicBezTo>
                  <a:cubicBezTo>
                    <a:pt x="192" y="112"/>
                    <a:pt x="139" y="110"/>
                    <a:pt x="128" y="118"/>
                  </a:cubicBezTo>
                  <a:cubicBezTo>
                    <a:pt x="240" y="171"/>
                    <a:pt x="70" y="120"/>
                    <a:pt x="224" y="187"/>
                  </a:cubicBezTo>
                  <a:cubicBezTo>
                    <a:pt x="206" y="184"/>
                    <a:pt x="178" y="178"/>
                    <a:pt x="164" y="178"/>
                  </a:cubicBezTo>
                  <a:cubicBezTo>
                    <a:pt x="151" y="178"/>
                    <a:pt x="149" y="183"/>
                    <a:pt x="179" y="200"/>
                  </a:cubicBezTo>
                  <a:lnTo>
                    <a:pt x="160" y="192"/>
                  </a:lnTo>
                  <a:lnTo>
                    <a:pt x="160" y="192"/>
                  </a:lnTo>
                  <a:cubicBezTo>
                    <a:pt x="165" y="205"/>
                    <a:pt x="168" y="221"/>
                    <a:pt x="266" y="264"/>
                  </a:cubicBezTo>
                  <a:cubicBezTo>
                    <a:pt x="112" y="211"/>
                    <a:pt x="141" y="226"/>
                    <a:pt x="91" y="213"/>
                  </a:cubicBezTo>
                  <a:lnTo>
                    <a:pt x="91" y="213"/>
                  </a:lnTo>
                  <a:cubicBezTo>
                    <a:pt x="160" y="245"/>
                    <a:pt x="133" y="250"/>
                    <a:pt x="195" y="285"/>
                  </a:cubicBezTo>
                  <a:cubicBezTo>
                    <a:pt x="178" y="279"/>
                    <a:pt x="170" y="278"/>
                    <a:pt x="167" y="278"/>
                  </a:cubicBezTo>
                  <a:cubicBezTo>
                    <a:pt x="161" y="278"/>
                    <a:pt x="172" y="284"/>
                    <a:pt x="166" y="284"/>
                  </a:cubicBezTo>
                  <a:cubicBezTo>
                    <a:pt x="162" y="284"/>
                    <a:pt x="150" y="281"/>
                    <a:pt x="118" y="269"/>
                  </a:cubicBezTo>
                  <a:lnTo>
                    <a:pt x="118" y="269"/>
                  </a:lnTo>
                  <a:cubicBezTo>
                    <a:pt x="251" y="341"/>
                    <a:pt x="246" y="367"/>
                    <a:pt x="174" y="367"/>
                  </a:cubicBezTo>
                  <a:cubicBezTo>
                    <a:pt x="147" y="367"/>
                    <a:pt x="110" y="364"/>
                    <a:pt x="67" y="357"/>
                  </a:cubicBezTo>
                  <a:lnTo>
                    <a:pt x="67" y="357"/>
                  </a:lnTo>
                  <a:cubicBezTo>
                    <a:pt x="123" y="384"/>
                    <a:pt x="223" y="426"/>
                    <a:pt x="290" y="455"/>
                  </a:cubicBezTo>
                  <a:lnTo>
                    <a:pt x="290" y="455"/>
                  </a:lnTo>
                  <a:cubicBezTo>
                    <a:pt x="282" y="452"/>
                    <a:pt x="274" y="450"/>
                    <a:pt x="274" y="450"/>
                  </a:cubicBezTo>
                  <a:lnTo>
                    <a:pt x="274" y="450"/>
                  </a:lnTo>
                  <a:cubicBezTo>
                    <a:pt x="277" y="452"/>
                    <a:pt x="277" y="453"/>
                    <a:pt x="275" y="453"/>
                  </a:cubicBezTo>
                  <a:cubicBezTo>
                    <a:pt x="265" y="453"/>
                    <a:pt x="220" y="439"/>
                    <a:pt x="209" y="439"/>
                  </a:cubicBezTo>
                  <a:cubicBezTo>
                    <a:pt x="206" y="439"/>
                    <a:pt x="205" y="439"/>
                    <a:pt x="208" y="442"/>
                  </a:cubicBezTo>
                  <a:cubicBezTo>
                    <a:pt x="195" y="439"/>
                    <a:pt x="184" y="434"/>
                    <a:pt x="173" y="428"/>
                  </a:cubicBezTo>
                  <a:lnTo>
                    <a:pt x="173" y="428"/>
                  </a:lnTo>
                  <a:cubicBezTo>
                    <a:pt x="184" y="434"/>
                    <a:pt x="185" y="436"/>
                    <a:pt x="181" y="436"/>
                  </a:cubicBezTo>
                  <a:cubicBezTo>
                    <a:pt x="173" y="436"/>
                    <a:pt x="150" y="430"/>
                    <a:pt x="142" y="430"/>
                  </a:cubicBezTo>
                  <a:cubicBezTo>
                    <a:pt x="137" y="430"/>
                    <a:pt x="141" y="433"/>
                    <a:pt x="165" y="444"/>
                  </a:cubicBezTo>
                  <a:lnTo>
                    <a:pt x="139" y="436"/>
                  </a:lnTo>
                  <a:lnTo>
                    <a:pt x="139" y="436"/>
                  </a:lnTo>
                  <a:lnTo>
                    <a:pt x="173" y="452"/>
                  </a:lnTo>
                  <a:cubicBezTo>
                    <a:pt x="147" y="443"/>
                    <a:pt x="107" y="427"/>
                    <a:pt x="101" y="423"/>
                  </a:cubicBezTo>
                  <a:lnTo>
                    <a:pt x="101" y="423"/>
                  </a:lnTo>
                  <a:cubicBezTo>
                    <a:pt x="52" y="461"/>
                    <a:pt x="205" y="575"/>
                    <a:pt x="163" y="614"/>
                  </a:cubicBezTo>
                  <a:lnTo>
                    <a:pt x="131" y="601"/>
                  </a:lnTo>
                  <a:lnTo>
                    <a:pt x="184" y="633"/>
                  </a:lnTo>
                  <a:cubicBezTo>
                    <a:pt x="168" y="625"/>
                    <a:pt x="160" y="622"/>
                    <a:pt x="152" y="620"/>
                  </a:cubicBezTo>
                  <a:cubicBezTo>
                    <a:pt x="146" y="619"/>
                    <a:pt x="142" y="618"/>
                    <a:pt x="139" y="618"/>
                  </a:cubicBezTo>
                  <a:cubicBezTo>
                    <a:pt x="107" y="618"/>
                    <a:pt x="180" y="660"/>
                    <a:pt x="163" y="665"/>
                  </a:cubicBezTo>
                  <a:cubicBezTo>
                    <a:pt x="147" y="659"/>
                    <a:pt x="115" y="643"/>
                    <a:pt x="94" y="638"/>
                  </a:cubicBezTo>
                  <a:lnTo>
                    <a:pt x="94" y="638"/>
                  </a:lnTo>
                  <a:cubicBezTo>
                    <a:pt x="118" y="651"/>
                    <a:pt x="120" y="654"/>
                    <a:pt x="114" y="654"/>
                  </a:cubicBezTo>
                  <a:cubicBezTo>
                    <a:pt x="106" y="654"/>
                    <a:pt x="86" y="649"/>
                    <a:pt x="80" y="649"/>
                  </a:cubicBezTo>
                  <a:cubicBezTo>
                    <a:pt x="74" y="649"/>
                    <a:pt x="82" y="654"/>
                    <a:pt x="134" y="676"/>
                  </a:cubicBezTo>
                  <a:lnTo>
                    <a:pt x="134" y="676"/>
                  </a:lnTo>
                  <a:cubicBezTo>
                    <a:pt x="119" y="671"/>
                    <a:pt x="100" y="664"/>
                    <a:pt x="91" y="659"/>
                  </a:cubicBezTo>
                  <a:lnTo>
                    <a:pt x="91" y="659"/>
                  </a:lnTo>
                  <a:cubicBezTo>
                    <a:pt x="144" y="707"/>
                    <a:pt x="133" y="731"/>
                    <a:pt x="91" y="744"/>
                  </a:cubicBezTo>
                  <a:cubicBezTo>
                    <a:pt x="256" y="829"/>
                    <a:pt x="91" y="795"/>
                    <a:pt x="221" y="867"/>
                  </a:cubicBezTo>
                  <a:lnTo>
                    <a:pt x="187" y="853"/>
                  </a:lnTo>
                  <a:lnTo>
                    <a:pt x="187" y="853"/>
                  </a:lnTo>
                  <a:cubicBezTo>
                    <a:pt x="296" y="928"/>
                    <a:pt x="157" y="909"/>
                    <a:pt x="171" y="946"/>
                  </a:cubicBezTo>
                  <a:cubicBezTo>
                    <a:pt x="152" y="954"/>
                    <a:pt x="189" y="975"/>
                    <a:pt x="187" y="989"/>
                  </a:cubicBezTo>
                  <a:lnTo>
                    <a:pt x="144" y="973"/>
                  </a:lnTo>
                  <a:lnTo>
                    <a:pt x="144" y="973"/>
                  </a:lnTo>
                  <a:cubicBezTo>
                    <a:pt x="204" y="1005"/>
                    <a:pt x="193" y="1010"/>
                    <a:pt x="167" y="1010"/>
                  </a:cubicBezTo>
                  <a:cubicBezTo>
                    <a:pt x="153" y="1010"/>
                    <a:pt x="135" y="1009"/>
                    <a:pt x="120" y="1009"/>
                  </a:cubicBezTo>
                  <a:cubicBezTo>
                    <a:pt x="94" y="1009"/>
                    <a:pt x="84" y="1015"/>
                    <a:pt x="152" y="1050"/>
                  </a:cubicBezTo>
                  <a:lnTo>
                    <a:pt x="101" y="1028"/>
                  </a:lnTo>
                  <a:lnTo>
                    <a:pt x="101" y="1028"/>
                  </a:lnTo>
                  <a:cubicBezTo>
                    <a:pt x="179" y="1062"/>
                    <a:pt x="62" y="1030"/>
                    <a:pt x="213" y="1084"/>
                  </a:cubicBezTo>
                  <a:lnTo>
                    <a:pt x="165" y="1071"/>
                  </a:lnTo>
                  <a:lnTo>
                    <a:pt x="165" y="1071"/>
                  </a:lnTo>
                  <a:cubicBezTo>
                    <a:pt x="235" y="1103"/>
                    <a:pt x="242" y="1111"/>
                    <a:pt x="228" y="1111"/>
                  </a:cubicBezTo>
                  <a:cubicBezTo>
                    <a:pt x="214" y="1111"/>
                    <a:pt x="178" y="1103"/>
                    <a:pt x="162" y="1103"/>
                  </a:cubicBezTo>
                  <a:cubicBezTo>
                    <a:pt x="150" y="1103"/>
                    <a:pt x="151" y="1108"/>
                    <a:pt x="187" y="1127"/>
                  </a:cubicBezTo>
                  <a:lnTo>
                    <a:pt x="149" y="1114"/>
                  </a:lnTo>
                  <a:lnTo>
                    <a:pt x="149" y="1114"/>
                  </a:lnTo>
                  <a:cubicBezTo>
                    <a:pt x="169" y="1126"/>
                    <a:pt x="186" y="1136"/>
                    <a:pt x="179" y="1136"/>
                  </a:cubicBezTo>
                  <a:cubicBezTo>
                    <a:pt x="176" y="1136"/>
                    <a:pt x="171" y="1135"/>
                    <a:pt x="163" y="1132"/>
                  </a:cubicBezTo>
                  <a:cubicBezTo>
                    <a:pt x="157" y="1130"/>
                    <a:pt x="147" y="1127"/>
                    <a:pt x="139" y="1122"/>
                  </a:cubicBezTo>
                  <a:cubicBezTo>
                    <a:pt x="108" y="1114"/>
                    <a:pt x="90" y="1110"/>
                    <a:pt x="81" y="1110"/>
                  </a:cubicBezTo>
                  <a:cubicBezTo>
                    <a:pt x="43" y="1110"/>
                    <a:pt x="139" y="1161"/>
                    <a:pt x="131" y="1172"/>
                  </a:cubicBezTo>
                  <a:lnTo>
                    <a:pt x="62" y="1145"/>
                  </a:lnTo>
                  <a:lnTo>
                    <a:pt x="62" y="1145"/>
                  </a:lnTo>
                  <a:cubicBezTo>
                    <a:pt x="139" y="1183"/>
                    <a:pt x="59" y="1169"/>
                    <a:pt x="94" y="1193"/>
                  </a:cubicBezTo>
                  <a:lnTo>
                    <a:pt x="62" y="1180"/>
                  </a:lnTo>
                  <a:lnTo>
                    <a:pt x="62" y="1180"/>
                  </a:lnTo>
                  <a:lnTo>
                    <a:pt x="104" y="1201"/>
                  </a:lnTo>
                  <a:lnTo>
                    <a:pt x="41" y="1177"/>
                  </a:lnTo>
                  <a:lnTo>
                    <a:pt x="41" y="1177"/>
                  </a:lnTo>
                  <a:cubicBezTo>
                    <a:pt x="30" y="1188"/>
                    <a:pt x="80" y="1222"/>
                    <a:pt x="86" y="1236"/>
                  </a:cubicBezTo>
                  <a:lnTo>
                    <a:pt x="27" y="1215"/>
                  </a:lnTo>
                  <a:lnTo>
                    <a:pt x="27" y="1215"/>
                  </a:lnTo>
                  <a:cubicBezTo>
                    <a:pt x="126" y="1265"/>
                    <a:pt x="17" y="1238"/>
                    <a:pt x="56" y="1268"/>
                  </a:cubicBezTo>
                  <a:lnTo>
                    <a:pt x="35" y="1260"/>
                  </a:lnTo>
                  <a:lnTo>
                    <a:pt x="35" y="1260"/>
                  </a:lnTo>
                  <a:cubicBezTo>
                    <a:pt x="1" y="1281"/>
                    <a:pt x="87" y="1347"/>
                    <a:pt x="120" y="1394"/>
                  </a:cubicBezTo>
                  <a:lnTo>
                    <a:pt x="120" y="1394"/>
                  </a:lnTo>
                  <a:cubicBezTo>
                    <a:pt x="110" y="1390"/>
                    <a:pt x="99" y="1385"/>
                    <a:pt x="91" y="1382"/>
                  </a:cubicBezTo>
                  <a:lnTo>
                    <a:pt x="91" y="1382"/>
                  </a:lnTo>
                  <a:cubicBezTo>
                    <a:pt x="96" y="1385"/>
                    <a:pt x="115" y="1392"/>
                    <a:pt x="120" y="1395"/>
                  </a:cubicBezTo>
                  <a:cubicBezTo>
                    <a:pt x="120" y="1395"/>
                    <a:pt x="120" y="1395"/>
                    <a:pt x="120" y="1394"/>
                  </a:cubicBezTo>
                  <a:lnTo>
                    <a:pt x="120" y="1394"/>
                  </a:lnTo>
                  <a:cubicBezTo>
                    <a:pt x="133" y="1400"/>
                    <a:pt x="145" y="1406"/>
                    <a:pt x="141" y="1406"/>
                  </a:cubicBezTo>
                  <a:cubicBezTo>
                    <a:pt x="128" y="1400"/>
                    <a:pt x="115" y="1395"/>
                    <a:pt x="110" y="1392"/>
                  </a:cubicBezTo>
                  <a:cubicBezTo>
                    <a:pt x="92" y="1387"/>
                    <a:pt x="83" y="1385"/>
                    <a:pt x="78" y="1385"/>
                  </a:cubicBezTo>
                  <a:cubicBezTo>
                    <a:pt x="61" y="1385"/>
                    <a:pt x="120" y="1416"/>
                    <a:pt x="108" y="1416"/>
                  </a:cubicBezTo>
                  <a:cubicBezTo>
                    <a:pt x="105" y="1416"/>
                    <a:pt x="99" y="1415"/>
                    <a:pt x="88" y="1411"/>
                  </a:cubicBezTo>
                  <a:lnTo>
                    <a:pt x="88" y="1411"/>
                  </a:lnTo>
                  <a:cubicBezTo>
                    <a:pt x="96" y="1416"/>
                    <a:pt x="136" y="1432"/>
                    <a:pt x="168" y="1443"/>
                  </a:cubicBezTo>
                  <a:cubicBezTo>
                    <a:pt x="184" y="1477"/>
                    <a:pt x="192" y="1509"/>
                    <a:pt x="258" y="1562"/>
                  </a:cubicBezTo>
                  <a:cubicBezTo>
                    <a:pt x="245" y="1560"/>
                    <a:pt x="218" y="1549"/>
                    <a:pt x="187" y="1536"/>
                  </a:cubicBezTo>
                  <a:lnTo>
                    <a:pt x="187" y="1536"/>
                  </a:lnTo>
                  <a:cubicBezTo>
                    <a:pt x="333" y="1616"/>
                    <a:pt x="264" y="1616"/>
                    <a:pt x="229" y="1626"/>
                  </a:cubicBezTo>
                  <a:cubicBezTo>
                    <a:pt x="272" y="1642"/>
                    <a:pt x="274" y="1639"/>
                    <a:pt x="317" y="1658"/>
                  </a:cubicBezTo>
                  <a:cubicBezTo>
                    <a:pt x="322" y="1659"/>
                    <a:pt x="325" y="1660"/>
                    <a:pt x="327" y="1660"/>
                  </a:cubicBezTo>
                  <a:cubicBezTo>
                    <a:pt x="341" y="1660"/>
                    <a:pt x="262" y="1624"/>
                    <a:pt x="278" y="1624"/>
                  </a:cubicBezTo>
                  <a:cubicBezTo>
                    <a:pt x="281" y="1624"/>
                    <a:pt x="287" y="1626"/>
                    <a:pt x="298" y="1629"/>
                  </a:cubicBezTo>
                  <a:lnTo>
                    <a:pt x="335" y="1645"/>
                  </a:lnTo>
                  <a:cubicBezTo>
                    <a:pt x="337" y="1645"/>
                    <a:pt x="338" y="1645"/>
                    <a:pt x="339" y="1645"/>
                  </a:cubicBezTo>
                  <a:cubicBezTo>
                    <a:pt x="348" y="1645"/>
                    <a:pt x="270" y="1618"/>
                    <a:pt x="278" y="1618"/>
                  </a:cubicBezTo>
                  <a:cubicBezTo>
                    <a:pt x="279" y="1618"/>
                    <a:pt x="283" y="1619"/>
                    <a:pt x="290" y="1621"/>
                  </a:cubicBezTo>
                  <a:cubicBezTo>
                    <a:pt x="325" y="1632"/>
                    <a:pt x="341" y="1642"/>
                    <a:pt x="343" y="1642"/>
                  </a:cubicBezTo>
                  <a:cubicBezTo>
                    <a:pt x="330" y="1626"/>
                    <a:pt x="370" y="1629"/>
                    <a:pt x="277" y="1584"/>
                  </a:cubicBezTo>
                  <a:lnTo>
                    <a:pt x="277" y="1584"/>
                  </a:lnTo>
                  <a:cubicBezTo>
                    <a:pt x="304" y="1593"/>
                    <a:pt x="315" y="1595"/>
                    <a:pt x="320" y="1595"/>
                  </a:cubicBezTo>
                  <a:cubicBezTo>
                    <a:pt x="326" y="1595"/>
                    <a:pt x="322" y="1591"/>
                    <a:pt x="328" y="1591"/>
                  </a:cubicBezTo>
                  <a:cubicBezTo>
                    <a:pt x="332" y="1591"/>
                    <a:pt x="342" y="1593"/>
                    <a:pt x="367" y="1602"/>
                  </a:cubicBezTo>
                  <a:cubicBezTo>
                    <a:pt x="335" y="1586"/>
                    <a:pt x="343" y="1586"/>
                    <a:pt x="288" y="1565"/>
                  </a:cubicBezTo>
                  <a:cubicBezTo>
                    <a:pt x="346" y="1547"/>
                    <a:pt x="277" y="1483"/>
                    <a:pt x="296" y="1448"/>
                  </a:cubicBezTo>
                  <a:cubicBezTo>
                    <a:pt x="136" y="1371"/>
                    <a:pt x="341" y="1427"/>
                    <a:pt x="293" y="1385"/>
                  </a:cubicBezTo>
                  <a:lnTo>
                    <a:pt x="293" y="1385"/>
                  </a:lnTo>
                  <a:cubicBezTo>
                    <a:pt x="298" y="1387"/>
                    <a:pt x="303" y="1390"/>
                    <a:pt x="309" y="1392"/>
                  </a:cubicBezTo>
                  <a:cubicBezTo>
                    <a:pt x="272" y="1371"/>
                    <a:pt x="256" y="1353"/>
                    <a:pt x="277" y="1353"/>
                  </a:cubicBezTo>
                  <a:lnTo>
                    <a:pt x="211" y="1321"/>
                  </a:lnTo>
                  <a:lnTo>
                    <a:pt x="211" y="1321"/>
                  </a:lnTo>
                  <a:cubicBezTo>
                    <a:pt x="220" y="1321"/>
                    <a:pt x="229" y="1322"/>
                    <a:pt x="236" y="1322"/>
                  </a:cubicBezTo>
                  <a:cubicBezTo>
                    <a:pt x="363" y="1322"/>
                    <a:pt x="292" y="1245"/>
                    <a:pt x="365" y="1222"/>
                  </a:cubicBezTo>
                  <a:cubicBezTo>
                    <a:pt x="426" y="1185"/>
                    <a:pt x="564" y="1185"/>
                    <a:pt x="362" y="1052"/>
                  </a:cubicBezTo>
                  <a:lnTo>
                    <a:pt x="362" y="1052"/>
                  </a:lnTo>
                  <a:cubicBezTo>
                    <a:pt x="378" y="1058"/>
                    <a:pt x="388" y="1060"/>
                    <a:pt x="394" y="1066"/>
                  </a:cubicBezTo>
                  <a:cubicBezTo>
                    <a:pt x="367" y="1037"/>
                    <a:pt x="431" y="1047"/>
                    <a:pt x="402" y="1021"/>
                  </a:cubicBezTo>
                  <a:lnTo>
                    <a:pt x="402" y="1021"/>
                  </a:lnTo>
                  <a:lnTo>
                    <a:pt x="418" y="1026"/>
                  </a:lnTo>
                  <a:cubicBezTo>
                    <a:pt x="293" y="941"/>
                    <a:pt x="463" y="962"/>
                    <a:pt x="327" y="872"/>
                  </a:cubicBezTo>
                  <a:cubicBezTo>
                    <a:pt x="357" y="837"/>
                    <a:pt x="359" y="787"/>
                    <a:pt x="333" y="728"/>
                  </a:cubicBezTo>
                  <a:lnTo>
                    <a:pt x="333" y="728"/>
                  </a:lnTo>
                  <a:lnTo>
                    <a:pt x="367" y="742"/>
                  </a:lnTo>
                  <a:cubicBezTo>
                    <a:pt x="309" y="681"/>
                    <a:pt x="497" y="713"/>
                    <a:pt x="458" y="659"/>
                  </a:cubicBezTo>
                  <a:cubicBezTo>
                    <a:pt x="544" y="654"/>
                    <a:pt x="300" y="519"/>
                    <a:pt x="407" y="519"/>
                  </a:cubicBezTo>
                  <a:cubicBezTo>
                    <a:pt x="408" y="519"/>
                    <a:pt x="409" y="519"/>
                    <a:pt x="410" y="519"/>
                  </a:cubicBezTo>
                  <a:cubicBezTo>
                    <a:pt x="429" y="523"/>
                    <a:pt x="442" y="525"/>
                    <a:pt x="449" y="525"/>
                  </a:cubicBezTo>
                  <a:cubicBezTo>
                    <a:pt x="502" y="525"/>
                    <a:pt x="323" y="434"/>
                    <a:pt x="375" y="434"/>
                  </a:cubicBezTo>
                  <a:cubicBezTo>
                    <a:pt x="383" y="434"/>
                    <a:pt x="397" y="437"/>
                    <a:pt x="418" y="442"/>
                  </a:cubicBezTo>
                  <a:cubicBezTo>
                    <a:pt x="468" y="452"/>
                    <a:pt x="504" y="456"/>
                    <a:pt x="528" y="456"/>
                  </a:cubicBezTo>
                  <a:cubicBezTo>
                    <a:pt x="631" y="456"/>
                    <a:pt x="514" y="373"/>
                    <a:pt x="404" y="293"/>
                  </a:cubicBezTo>
                  <a:cubicBezTo>
                    <a:pt x="496" y="288"/>
                    <a:pt x="337" y="189"/>
                    <a:pt x="438" y="189"/>
                  </a:cubicBezTo>
                  <a:cubicBezTo>
                    <a:pt x="450" y="189"/>
                    <a:pt x="467" y="191"/>
                    <a:pt x="489" y="195"/>
                  </a:cubicBezTo>
                  <a:cubicBezTo>
                    <a:pt x="455" y="175"/>
                    <a:pt x="457" y="169"/>
                    <a:pt x="475" y="169"/>
                  </a:cubicBezTo>
                  <a:cubicBezTo>
                    <a:pt x="505" y="169"/>
                    <a:pt x="582" y="187"/>
                    <a:pt x="612" y="187"/>
                  </a:cubicBezTo>
                  <a:cubicBezTo>
                    <a:pt x="622" y="187"/>
                    <a:pt x="627" y="184"/>
                    <a:pt x="622" y="179"/>
                  </a:cubicBezTo>
                  <a:lnTo>
                    <a:pt x="582" y="165"/>
                  </a:lnTo>
                  <a:lnTo>
                    <a:pt x="582" y="165"/>
                  </a:lnTo>
                  <a:cubicBezTo>
                    <a:pt x="600" y="171"/>
                    <a:pt x="610" y="173"/>
                    <a:pt x="614" y="173"/>
                  </a:cubicBezTo>
                  <a:cubicBezTo>
                    <a:pt x="631" y="173"/>
                    <a:pt x="526" y="128"/>
                    <a:pt x="539" y="128"/>
                  </a:cubicBezTo>
                  <a:cubicBezTo>
                    <a:pt x="543" y="128"/>
                    <a:pt x="560" y="133"/>
                    <a:pt x="601" y="147"/>
                  </a:cubicBezTo>
                  <a:lnTo>
                    <a:pt x="609" y="152"/>
                  </a:lnTo>
                  <a:cubicBezTo>
                    <a:pt x="620" y="156"/>
                    <a:pt x="626" y="157"/>
                    <a:pt x="627" y="157"/>
                  </a:cubicBezTo>
                  <a:cubicBezTo>
                    <a:pt x="636" y="157"/>
                    <a:pt x="472" y="91"/>
                    <a:pt x="479" y="91"/>
                  </a:cubicBezTo>
                  <a:lnTo>
                    <a:pt x="479" y="91"/>
                  </a:lnTo>
                  <a:cubicBezTo>
                    <a:pt x="479" y="91"/>
                    <a:pt x="484" y="92"/>
                    <a:pt x="493" y="96"/>
                  </a:cubicBezTo>
                  <a:lnTo>
                    <a:pt x="493" y="96"/>
                  </a:lnTo>
                  <a:lnTo>
                    <a:pt x="458" y="83"/>
                  </a:lnTo>
                  <a:cubicBezTo>
                    <a:pt x="456" y="81"/>
                    <a:pt x="456" y="81"/>
                    <a:pt x="457" y="81"/>
                  </a:cubicBezTo>
                  <a:cubicBezTo>
                    <a:pt x="465" y="81"/>
                    <a:pt x="513" y="102"/>
                    <a:pt x="529" y="104"/>
                  </a:cubicBezTo>
                  <a:cubicBezTo>
                    <a:pt x="525" y="102"/>
                    <a:pt x="464" y="79"/>
                    <a:pt x="468" y="79"/>
                  </a:cubicBezTo>
                  <a:lnTo>
                    <a:pt x="468" y="79"/>
                  </a:lnTo>
                  <a:cubicBezTo>
                    <a:pt x="469" y="79"/>
                    <a:pt x="470" y="79"/>
                    <a:pt x="473" y="80"/>
                  </a:cubicBezTo>
                  <a:cubicBezTo>
                    <a:pt x="531" y="102"/>
                    <a:pt x="550" y="107"/>
                    <a:pt x="555" y="107"/>
                  </a:cubicBezTo>
                  <a:cubicBezTo>
                    <a:pt x="560" y="107"/>
                    <a:pt x="546" y="100"/>
                    <a:pt x="551" y="100"/>
                  </a:cubicBezTo>
                  <a:cubicBezTo>
                    <a:pt x="555" y="100"/>
                    <a:pt x="577" y="107"/>
                    <a:pt x="649" y="134"/>
                  </a:cubicBezTo>
                  <a:cubicBezTo>
                    <a:pt x="649" y="136"/>
                    <a:pt x="734" y="160"/>
                    <a:pt x="776" y="181"/>
                  </a:cubicBezTo>
                  <a:cubicBezTo>
                    <a:pt x="780" y="183"/>
                    <a:pt x="783" y="184"/>
                    <a:pt x="785" y="184"/>
                  </a:cubicBezTo>
                  <a:cubicBezTo>
                    <a:pt x="792" y="184"/>
                    <a:pt x="772" y="170"/>
                    <a:pt x="699" y="144"/>
                  </a:cubicBezTo>
                  <a:cubicBezTo>
                    <a:pt x="604" y="107"/>
                    <a:pt x="521" y="72"/>
                    <a:pt x="447" y="49"/>
                  </a:cubicBezTo>
                  <a:lnTo>
                    <a:pt x="447" y="49"/>
                  </a:lnTo>
                  <a:lnTo>
                    <a:pt x="516" y="78"/>
                  </a:lnTo>
                  <a:cubicBezTo>
                    <a:pt x="444" y="51"/>
                    <a:pt x="481" y="64"/>
                    <a:pt x="428" y="46"/>
                  </a:cubicBezTo>
                  <a:cubicBezTo>
                    <a:pt x="428" y="46"/>
                    <a:pt x="427" y="46"/>
                    <a:pt x="427" y="46"/>
                  </a:cubicBezTo>
                  <a:cubicBezTo>
                    <a:pt x="411" y="46"/>
                    <a:pt x="321" y="14"/>
                    <a:pt x="277" y="2"/>
                  </a:cubicBezTo>
                  <a:lnTo>
                    <a:pt x="277" y="2"/>
                  </a:lnTo>
                  <a:cubicBezTo>
                    <a:pt x="278" y="2"/>
                    <a:pt x="279" y="3"/>
                    <a:pt x="280" y="3"/>
                  </a:cubicBezTo>
                  <a:cubicBezTo>
                    <a:pt x="321" y="21"/>
                    <a:pt x="329" y="25"/>
                    <a:pt x="325" y="25"/>
                  </a:cubicBezTo>
                  <a:cubicBezTo>
                    <a:pt x="321" y="25"/>
                    <a:pt x="305" y="21"/>
                    <a:pt x="298" y="19"/>
                  </a:cubicBezTo>
                  <a:lnTo>
                    <a:pt x="258" y="6"/>
                  </a:lnTo>
                  <a:cubicBezTo>
                    <a:pt x="247" y="2"/>
                    <a:pt x="242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3878050" y="3166625"/>
              <a:ext cx="150" cy="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2" y="0"/>
                  </a:moveTo>
                  <a:cubicBezTo>
                    <a:pt x="0" y="0"/>
                    <a:pt x="1" y="1"/>
                    <a:pt x="3" y="1"/>
                  </a:cubicBezTo>
                  <a:lnTo>
                    <a:pt x="5" y="1"/>
                  </a:ln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3881825" y="3131725"/>
              <a:ext cx="350" cy="150"/>
            </a:xfrm>
            <a:custGeom>
              <a:avLst/>
              <a:gdLst/>
              <a:ahLst/>
              <a:cxnLst/>
              <a:rect l="l" t="t" r="r" b="b"/>
              <a:pathLst>
                <a:path w="14" h="6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2"/>
                    <a:pt x="3" y="2"/>
                  </a:cubicBez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close/>
                  <a:moveTo>
                    <a:pt x="3" y="2"/>
                  </a:moveTo>
                  <a:cubicBezTo>
                    <a:pt x="5" y="3"/>
                    <a:pt x="7" y="3"/>
                    <a:pt x="9" y="4"/>
                  </a:cubicBezTo>
                  <a:lnTo>
                    <a:pt x="9" y="4"/>
                  </a:lnTo>
                  <a:cubicBezTo>
                    <a:pt x="5" y="3"/>
                    <a:pt x="4" y="2"/>
                    <a:pt x="3" y="2"/>
                  </a:cubicBezTo>
                  <a:close/>
                  <a:moveTo>
                    <a:pt x="9" y="4"/>
                  </a:moveTo>
                  <a:lnTo>
                    <a:pt x="9" y="4"/>
                  </a:lnTo>
                  <a:cubicBezTo>
                    <a:pt x="10" y="4"/>
                    <a:pt x="12" y="5"/>
                    <a:pt x="14" y="6"/>
                  </a:cubicBezTo>
                  <a:cubicBezTo>
                    <a:pt x="12" y="5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3900950" y="3203175"/>
              <a:ext cx="1350" cy="550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0" y="0"/>
                  </a:moveTo>
                  <a:lnTo>
                    <a:pt x="32" y="16"/>
                  </a:lnTo>
                  <a:lnTo>
                    <a:pt x="5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3897950" y="3201650"/>
              <a:ext cx="4525" cy="1875"/>
            </a:xfrm>
            <a:custGeom>
              <a:avLst/>
              <a:gdLst/>
              <a:ahLst/>
              <a:cxnLst/>
              <a:rect l="l" t="t" r="r" b="b"/>
              <a:pathLst>
                <a:path w="181" h="75" extrusionOk="0">
                  <a:moveTo>
                    <a:pt x="34" y="12"/>
                  </a:moveTo>
                  <a:cubicBezTo>
                    <a:pt x="35" y="13"/>
                    <a:pt x="37" y="13"/>
                    <a:pt x="38" y="13"/>
                  </a:cubicBezTo>
                  <a:cubicBezTo>
                    <a:pt x="36" y="13"/>
                    <a:pt x="35" y="13"/>
                    <a:pt x="34" y="12"/>
                  </a:cubicBezTo>
                  <a:close/>
                  <a:moveTo>
                    <a:pt x="1" y="0"/>
                  </a:moveTo>
                  <a:lnTo>
                    <a:pt x="152" y="69"/>
                  </a:lnTo>
                  <a:cubicBezTo>
                    <a:pt x="163" y="73"/>
                    <a:pt x="169" y="74"/>
                    <a:pt x="171" y="74"/>
                  </a:cubicBezTo>
                  <a:cubicBezTo>
                    <a:pt x="180" y="74"/>
                    <a:pt x="20" y="11"/>
                    <a:pt x="29" y="11"/>
                  </a:cubicBezTo>
                  <a:lnTo>
                    <a:pt x="29" y="11"/>
                  </a:lnTo>
                  <a:cubicBezTo>
                    <a:pt x="30" y="11"/>
                    <a:pt x="31" y="12"/>
                    <a:pt x="34" y="12"/>
                  </a:cubicBezTo>
                  <a:lnTo>
                    <a:pt x="34" y="12"/>
                  </a:lnTo>
                  <a:cubicBezTo>
                    <a:pt x="23" y="9"/>
                    <a:pt x="10" y="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3897800" y="3201300"/>
              <a:ext cx="1925" cy="825"/>
            </a:xfrm>
            <a:custGeom>
              <a:avLst/>
              <a:gdLst/>
              <a:ahLst/>
              <a:cxnLst/>
              <a:rect l="l" t="t" r="r" b="b"/>
              <a:pathLst>
                <a:path w="77" h="33" extrusionOk="0">
                  <a:moveTo>
                    <a:pt x="1" y="1"/>
                  </a:moveTo>
                  <a:cubicBezTo>
                    <a:pt x="7" y="3"/>
                    <a:pt x="14" y="6"/>
                    <a:pt x="23" y="10"/>
                  </a:cubicBezTo>
                  <a:lnTo>
                    <a:pt x="23" y="10"/>
                  </a:lnTo>
                  <a:cubicBezTo>
                    <a:pt x="20" y="8"/>
                    <a:pt x="14" y="6"/>
                    <a:pt x="1" y="1"/>
                  </a:cubicBezTo>
                  <a:close/>
                  <a:moveTo>
                    <a:pt x="23" y="10"/>
                  </a:moveTo>
                  <a:cubicBezTo>
                    <a:pt x="31" y="15"/>
                    <a:pt x="1" y="8"/>
                    <a:pt x="60" y="30"/>
                  </a:cubicBezTo>
                  <a:cubicBezTo>
                    <a:pt x="66" y="32"/>
                    <a:pt x="69" y="32"/>
                    <a:pt x="71" y="32"/>
                  </a:cubicBezTo>
                  <a:cubicBezTo>
                    <a:pt x="77" y="32"/>
                    <a:pt x="47" y="20"/>
                    <a:pt x="23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3901875" y="31925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0"/>
                  </a:moveTo>
                  <a:cubicBezTo>
                    <a:pt x="0" y="0"/>
                    <a:pt x="3" y="3"/>
                    <a:pt x="3" y="3"/>
                  </a:cubicBezTo>
                  <a:cubicBezTo>
                    <a:pt x="6" y="3"/>
                    <a:pt x="6" y="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894175" y="3141425"/>
              <a:ext cx="26050" cy="61000"/>
            </a:xfrm>
            <a:custGeom>
              <a:avLst/>
              <a:gdLst/>
              <a:ahLst/>
              <a:cxnLst/>
              <a:rect l="l" t="t" r="r" b="b"/>
              <a:pathLst>
                <a:path w="1042" h="2440" extrusionOk="0">
                  <a:moveTo>
                    <a:pt x="261" y="656"/>
                  </a:moveTo>
                  <a:cubicBezTo>
                    <a:pt x="258" y="656"/>
                    <a:pt x="258" y="657"/>
                    <a:pt x="259" y="658"/>
                  </a:cubicBezTo>
                  <a:lnTo>
                    <a:pt x="259" y="658"/>
                  </a:lnTo>
                  <a:cubicBezTo>
                    <a:pt x="260" y="657"/>
                    <a:pt x="260" y="657"/>
                    <a:pt x="261" y="656"/>
                  </a:cubicBezTo>
                  <a:close/>
                  <a:moveTo>
                    <a:pt x="516" y="0"/>
                  </a:moveTo>
                  <a:cubicBezTo>
                    <a:pt x="518" y="3"/>
                    <a:pt x="518" y="3"/>
                    <a:pt x="524" y="5"/>
                  </a:cubicBezTo>
                  <a:cubicBezTo>
                    <a:pt x="571" y="26"/>
                    <a:pt x="574" y="30"/>
                    <a:pt x="564" y="30"/>
                  </a:cubicBezTo>
                  <a:cubicBezTo>
                    <a:pt x="558" y="30"/>
                    <a:pt x="545" y="28"/>
                    <a:pt x="540" y="27"/>
                  </a:cubicBezTo>
                  <a:lnTo>
                    <a:pt x="500" y="13"/>
                  </a:lnTo>
                  <a:cubicBezTo>
                    <a:pt x="490" y="10"/>
                    <a:pt x="484" y="9"/>
                    <a:pt x="482" y="9"/>
                  </a:cubicBezTo>
                  <a:cubicBezTo>
                    <a:pt x="473" y="9"/>
                    <a:pt x="562" y="47"/>
                    <a:pt x="560" y="47"/>
                  </a:cubicBezTo>
                  <a:cubicBezTo>
                    <a:pt x="559" y="47"/>
                    <a:pt x="547" y="42"/>
                    <a:pt x="516" y="29"/>
                  </a:cubicBezTo>
                  <a:lnTo>
                    <a:pt x="516" y="29"/>
                  </a:lnTo>
                  <a:cubicBezTo>
                    <a:pt x="545" y="61"/>
                    <a:pt x="534" y="83"/>
                    <a:pt x="529" y="104"/>
                  </a:cubicBezTo>
                  <a:cubicBezTo>
                    <a:pt x="577" y="126"/>
                    <a:pt x="522" y="120"/>
                    <a:pt x="607" y="147"/>
                  </a:cubicBezTo>
                  <a:lnTo>
                    <a:pt x="607" y="147"/>
                  </a:lnTo>
                  <a:cubicBezTo>
                    <a:pt x="543" y="128"/>
                    <a:pt x="506" y="122"/>
                    <a:pt x="487" y="122"/>
                  </a:cubicBezTo>
                  <a:cubicBezTo>
                    <a:pt x="474" y="122"/>
                    <a:pt x="469" y="125"/>
                    <a:pt x="470" y="128"/>
                  </a:cubicBezTo>
                  <a:cubicBezTo>
                    <a:pt x="460" y="122"/>
                    <a:pt x="447" y="117"/>
                    <a:pt x="452" y="117"/>
                  </a:cubicBezTo>
                  <a:cubicBezTo>
                    <a:pt x="424" y="109"/>
                    <a:pt x="410" y="106"/>
                    <a:pt x="406" y="106"/>
                  </a:cubicBezTo>
                  <a:cubicBezTo>
                    <a:pt x="389" y="106"/>
                    <a:pt x="476" y="142"/>
                    <a:pt x="461" y="142"/>
                  </a:cubicBezTo>
                  <a:cubicBezTo>
                    <a:pt x="455" y="142"/>
                    <a:pt x="437" y="138"/>
                    <a:pt x="396" y="125"/>
                  </a:cubicBezTo>
                  <a:lnTo>
                    <a:pt x="396" y="125"/>
                  </a:lnTo>
                  <a:cubicBezTo>
                    <a:pt x="526" y="175"/>
                    <a:pt x="348" y="128"/>
                    <a:pt x="500" y="191"/>
                  </a:cubicBezTo>
                  <a:cubicBezTo>
                    <a:pt x="470" y="183"/>
                    <a:pt x="444" y="173"/>
                    <a:pt x="420" y="165"/>
                  </a:cubicBezTo>
                  <a:cubicBezTo>
                    <a:pt x="409" y="181"/>
                    <a:pt x="356" y="186"/>
                    <a:pt x="343" y="199"/>
                  </a:cubicBezTo>
                  <a:cubicBezTo>
                    <a:pt x="452" y="258"/>
                    <a:pt x="279" y="213"/>
                    <a:pt x="433" y="284"/>
                  </a:cubicBezTo>
                  <a:cubicBezTo>
                    <a:pt x="420" y="283"/>
                    <a:pt x="402" y="282"/>
                    <a:pt x="388" y="282"/>
                  </a:cubicBezTo>
                  <a:cubicBezTo>
                    <a:pt x="361" y="282"/>
                    <a:pt x="345" y="287"/>
                    <a:pt x="383" y="311"/>
                  </a:cubicBezTo>
                  <a:lnTo>
                    <a:pt x="362" y="303"/>
                  </a:lnTo>
                  <a:lnTo>
                    <a:pt x="362" y="303"/>
                  </a:lnTo>
                  <a:cubicBezTo>
                    <a:pt x="367" y="322"/>
                    <a:pt x="367" y="345"/>
                    <a:pt x="463" y="393"/>
                  </a:cubicBezTo>
                  <a:cubicBezTo>
                    <a:pt x="308" y="340"/>
                    <a:pt x="338" y="359"/>
                    <a:pt x="287" y="345"/>
                  </a:cubicBezTo>
                  <a:lnTo>
                    <a:pt x="287" y="345"/>
                  </a:lnTo>
                  <a:cubicBezTo>
                    <a:pt x="351" y="383"/>
                    <a:pt x="324" y="396"/>
                    <a:pt x="380" y="436"/>
                  </a:cubicBezTo>
                  <a:cubicBezTo>
                    <a:pt x="365" y="431"/>
                    <a:pt x="358" y="429"/>
                    <a:pt x="355" y="429"/>
                  </a:cubicBezTo>
                  <a:cubicBezTo>
                    <a:pt x="348" y="429"/>
                    <a:pt x="360" y="437"/>
                    <a:pt x="353" y="437"/>
                  </a:cubicBezTo>
                  <a:cubicBezTo>
                    <a:pt x="348" y="437"/>
                    <a:pt x="335" y="434"/>
                    <a:pt x="303" y="422"/>
                  </a:cubicBezTo>
                  <a:lnTo>
                    <a:pt x="303" y="422"/>
                  </a:lnTo>
                  <a:cubicBezTo>
                    <a:pt x="466" y="530"/>
                    <a:pt x="409" y="564"/>
                    <a:pt x="276" y="564"/>
                  </a:cubicBezTo>
                  <a:cubicBezTo>
                    <a:pt x="261" y="564"/>
                    <a:pt x="245" y="564"/>
                    <a:pt x="229" y="563"/>
                  </a:cubicBezTo>
                  <a:lnTo>
                    <a:pt x="221" y="561"/>
                  </a:lnTo>
                  <a:lnTo>
                    <a:pt x="221" y="561"/>
                  </a:lnTo>
                  <a:cubicBezTo>
                    <a:pt x="274" y="587"/>
                    <a:pt x="393" y="640"/>
                    <a:pt x="465" y="672"/>
                  </a:cubicBezTo>
                  <a:cubicBezTo>
                    <a:pt x="455" y="670"/>
                    <a:pt x="439" y="664"/>
                    <a:pt x="439" y="664"/>
                  </a:cubicBezTo>
                  <a:lnTo>
                    <a:pt x="439" y="664"/>
                  </a:lnTo>
                  <a:cubicBezTo>
                    <a:pt x="442" y="667"/>
                    <a:pt x="440" y="668"/>
                    <a:pt x="436" y="668"/>
                  </a:cubicBezTo>
                  <a:cubicBezTo>
                    <a:pt x="423" y="668"/>
                    <a:pt x="387" y="659"/>
                    <a:pt x="372" y="659"/>
                  </a:cubicBezTo>
                  <a:cubicBezTo>
                    <a:pt x="366" y="659"/>
                    <a:pt x="363" y="661"/>
                    <a:pt x="367" y="664"/>
                  </a:cubicBezTo>
                  <a:cubicBezTo>
                    <a:pt x="356" y="662"/>
                    <a:pt x="346" y="656"/>
                    <a:pt x="335" y="651"/>
                  </a:cubicBezTo>
                  <a:lnTo>
                    <a:pt x="335" y="651"/>
                  </a:lnTo>
                  <a:cubicBezTo>
                    <a:pt x="348" y="659"/>
                    <a:pt x="345" y="661"/>
                    <a:pt x="337" y="661"/>
                  </a:cubicBezTo>
                  <a:cubicBezTo>
                    <a:pt x="329" y="661"/>
                    <a:pt x="314" y="659"/>
                    <a:pt x="306" y="659"/>
                  </a:cubicBezTo>
                  <a:cubicBezTo>
                    <a:pt x="295" y="659"/>
                    <a:pt x="293" y="662"/>
                    <a:pt x="322" y="677"/>
                  </a:cubicBezTo>
                  <a:lnTo>
                    <a:pt x="295" y="667"/>
                  </a:lnTo>
                  <a:lnTo>
                    <a:pt x="295" y="667"/>
                  </a:lnTo>
                  <a:lnTo>
                    <a:pt x="330" y="688"/>
                  </a:lnTo>
                  <a:cubicBezTo>
                    <a:pt x="303" y="677"/>
                    <a:pt x="265" y="663"/>
                    <a:pt x="259" y="658"/>
                  </a:cubicBezTo>
                  <a:lnTo>
                    <a:pt x="259" y="658"/>
                  </a:lnTo>
                  <a:cubicBezTo>
                    <a:pt x="202" y="720"/>
                    <a:pt x="343" y="861"/>
                    <a:pt x="290" y="927"/>
                  </a:cubicBezTo>
                  <a:lnTo>
                    <a:pt x="258" y="914"/>
                  </a:lnTo>
                  <a:lnTo>
                    <a:pt x="311" y="948"/>
                  </a:lnTo>
                  <a:cubicBezTo>
                    <a:pt x="293" y="943"/>
                    <a:pt x="285" y="938"/>
                    <a:pt x="279" y="935"/>
                  </a:cubicBezTo>
                  <a:cubicBezTo>
                    <a:pt x="278" y="935"/>
                    <a:pt x="276" y="935"/>
                    <a:pt x="275" y="935"/>
                  </a:cubicBezTo>
                  <a:cubicBezTo>
                    <a:pt x="217" y="935"/>
                    <a:pt x="300" y="989"/>
                    <a:pt x="279" y="1002"/>
                  </a:cubicBezTo>
                  <a:cubicBezTo>
                    <a:pt x="263" y="994"/>
                    <a:pt x="231" y="980"/>
                    <a:pt x="213" y="975"/>
                  </a:cubicBezTo>
                  <a:lnTo>
                    <a:pt x="213" y="975"/>
                  </a:lnTo>
                  <a:cubicBezTo>
                    <a:pt x="241" y="990"/>
                    <a:pt x="238" y="994"/>
                    <a:pt x="227" y="994"/>
                  </a:cubicBezTo>
                  <a:cubicBezTo>
                    <a:pt x="219" y="994"/>
                    <a:pt x="205" y="991"/>
                    <a:pt x="198" y="991"/>
                  </a:cubicBezTo>
                  <a:cubicBezTo>
                    <a:pt x="186" y="991"/>
                    <a:pt x="193" y="998"/>
                    <a:pt x="274" y="1031"/>
                  </a:cubicBezTo>
                  <a:cubicBezTo>
                    <a:pt x="263" y="1028"/>
                    <a:pt x="221" y="1012"/>
                    <a:pt x="208" y="1004"/>
                  </a:cubicBezTo>
                  <a:lnTo>
                    <a:pt x="208" y="1004"/>
                  </a:lnTo>
                  <a:cubicBezTo>
                    <a:pt x="255" y="1068"/>
                    <a:pt x="237" y="1105"/>
                    <a:pt x="192" y="1132"/>
                  </a:cubicBezTo>
                  <a:cubicBezTo>
                    <a:pt x="351" y="1227"/>
                    <a:pt x="184" y="1203"/>
                    <a:pt x="306" y="1288"/>
                  </a:cubicBezTo>
                  <a:lnTo>
                    <a:pt x="271" y="1275"/>
                  </a:lnTo>
                  <a:lnTo>
                    <a:pt x="271" y="1275"/>
                  </a:lnTo>
                  <a:cubicBezTo>
                    <a:pt x="375" y="1363"/>
                    <a:pt x="231" y="1360"/>
                    <a:pt x="239" y="1413"/>
                  </a:cubicBezTo>
                  <a:cubicBezTo>
                    <a:pt x="218" y="1426"/>
                    <a:pt x="253" y="1456"/>
                    <a:pt x="247" y="1474"/>
                  </a:cubicBezTo>
                  <a:lnTo>
                    <a:pt x="205" y="1458"/>
                  </a:lnTo>
                  <a:lnTo>
                    <a:pt x="205" y="1458"/>
                  </a:lnTo>
                  <a:cubicBezTo>
                    <a:pt x="356" y="1551"/>
                    <a:pt x="35" y="1469"/>
                    <a:pt x="202" y="1570"/>
                  </a:cubicBezTo>
                  <a:lnTo>
                    <a:pt x="144" y="1546"/>
                  </a:lnTo>
                  <a:lnTo>
                    <a:pt x="144" y="1546"/>
                  </a:lnTo>
                  <a:cubicBezTo>
                    <a:pt x="231" y="1583"/>
                    <a:pt x="107" y="1554"/>
                    <a:pt x="261" y="1610"/>
                  </a:cubicBezTo>
                  <a:lnTo>
                    <a:pt x="210" y="1596"/>
                  </a:lnTo>
                  <a:lnTo>
                    <a:pt x="210" y="1596"/>
                  </a:lnTo>
                  <a:cubicBezTo>
                    <a:pt x="296" y="1640"/>
                    <a:pt x="286" y="1646"/>
                    <a:pt x="257" y="1646"/>
                  </a:cubicBezTo>
                  <a:cubicBezTo>
                    <a:pt x="246" y="1646"/>
                    <a:pt x="231" y="1645"/>
                    <a:pt x="218" y="1645"/>
                  </a:cubicBezTo>
                  <a:cubicBezTo>
                    <a:pt x="192" y="1645"/>
                    <a:pt x="177" y="1650"/>
                    <a:pt x="223" y="1679"/>
                  </a:cubicBezTo>
                  <a:lnTo>
                    <a:pt x="189" y="1663"/>
                  </a:lnTo>
                  <a:lnTo>
                    <a:pt x="189" y="1663"/>
                  </a:lnTo>
                  <a:cubicBezTo>
                    <a:pt x="210" y="1679"/>
                    <a:pt x="228" y="1693"/>
                    <a:pt x="209" y="1693"/>
                  </a:cubicBezTo>
                  <a:cubicBezTo>
                    <a:pt x="206" y="1693"/>
                    <a:pt x="202" y="1693"/>
                    <a:pt x="197" y="1692"/>
                  </a:cubicBezTo>
                  <a:cubicBezTo>
                    <a:pt x="192" y="1687"/>
                    <a:pt x="181" y="1684"/>
                    <a:pt x="173" y="1679"/>
                  </a:cubicBezTo>
                  <a:cubicBezTo>
                    <a:pt x="149" y="1674"/>
                    <a:pt x="133" y="1672"/>
                    <a:pt x="122" y="1672"/>
                  </a:cubicBezTo>
                  <a:cubicBezTo>
                    <a:pt x="62" y="1672"/>
                    <a:pt x="168" y="1735"/>
                    <a:pt x="154" y="1753"/>
                  </a:cubicBezTo>
                  <a:lnTo>
                    <a:pt x="88" y="1727"/>
                  </a:lnTo>
                  <a:lnTo>
                    <a:pt x="88" y="1727"/>
                  </a:lnTo>
                  <a:cubicBezTo>
                    <a:pt x="165" y="1766"/>
                    <a:pt x="83" y="1761"/>
                    <a:pt x="112" y="1790"/>
                  </a:cubicBezTo>
                  <a:lnTo>
                    <a:pt x="80" y="1777"/>
                  </a:lnTo>
                  <a:lnTo>
                    <a:pt x="80" y="1777"/>
                  </a:lnTo>
                  <a:lnTo>
                    <a:pt x="123" y="1801"/>
                  </a:lnTo>
                  <a:lnTo>
                    <a:pt x="59" y="1777"/>
                  </a:lnTo>
                  <a:lnTo>
                    <a:pt x="59" y="1777"/>
                  </a:lnTo>
                  <a:cubicBezTo>
                    <a:pt x="48" y="1796"/>
                    <a:pt x="96" y="1835"/>
                    <a:pt x="96" y="1857"/>
                  </a:cubicBezTo>
                  <a:lnTo>
                    <a:pt x="38" y="1833"/>
                  </a:lnTo>
                  <a:lnTo>
                    <a:pt x="38" y="1833"/>
                  </a:lnTo>
                  <a:cubicBezTo>
                    <a:pt x="136" y="1889"/>
                    <a:pt x="22" y="1870"/>
                    <a:pt x="61" y="1907"/>
                  </a:cubicBezTo>
                  <a:lnTo>
                    <a:pt x="40" y="1897"/>
                  </a:lnTo>
                  <a:lnTo>
                    <a:pt x="40" y="1897"/>
                  </a:lnTo>
                  <a:cubicBezTo>
                    <a:pt x="0" y="1936"/>
                    <a:pt x="80" y="2019"/>
                    <a:pt x="107" y="2083"/>
                  </a:cubicBezTo>
                  <a:cubicBezTo>
                    <a:pt x="101" y="2080"/>
                    <a:pt x="83" y="2072"/>
                    <a:pt x="77" y="2069"/>
                  </a:cubicBezTo>
                  <a:lnTo>
                    <a:pt x="77" y="2069"/>
                  </a:lnTo>
                  <a:cubicBezTo>
                    <a:pt x="96" y="2080"/>
                    <a:pt x="133" y="2096"/>
                    <a:pt x="128" y="2096"/>
                  </a:cubicBezTo>
                  <a:cubicBezTo>
                    <a:pt x="115" y="2090"/>
                    <a:pt x="101" y="2085"/>
                    <a:pt x="96" y="2083"/>
                  </a:cubicBezTo>
                  <a:cubicBezTo>
                    <a:pt x="81" y="2079"/>
                    <a:pt x="72" y="2077"/>
                    <a:pt x="66" y="2077"/>
                  </a:cubicBezTo>
                  <a:cubicBezTo>
                    <a:pt x="39" y="2077"/>
                    <a:pt x="105" y="2116"/>
                    <a:pt x="88" y="2116"/>
                  </a:cubicBezTo>
                  <a:cubicBezTo>
                    <a:pt x="85" y="2116"/>
                    <a:pt x="79" y="2115"/>
                    <a:pt x="69" y="2112"/>
                  </a:cubicBezTo>
                  <a:lnTo>
                    <a:pt x="69" y="2112"/>
                  </a:lnTo>
                  <a:cubicBezTo>
                    <a:pt x="77" y="2120"/>
                    <a:pt x="117" y="2136"/>
                    <a:pt x="149" y="2146"/>
                  </a:cubicBezTo>
                  <a:cubicBezTo>
                    <a:pt x="160" y="2191"/>
                    <a:pt x="162" y="2239"/>
                    <a:pt x="223" y="2306"/>
                  </a:cubicBezTo>
                  <a:cubicBezTo>
                    <a:pt x="210" y="2303"/>
                    <a:pt x="184" y="2292"/>
                    <a:pt x="149" y="2279"/>
                  </a:cubicBezTo>
                  <a:lnTo>
                    <a:pt x="149" y="2279"/>
                  </a:lnTo>
                  <a:cubicBezTo>
                    <a:pt x="295" y="2372"/>
                    <a:pt x="218" y="2383"/>
                    <a:pt x="181" y="2404"/>
                  </a:cubicBezTo>
                  <a:cubicBezTo>
                    <a:pt x="223" y="2422"/>
                    <a:pt x="226" y="2417"/>
                    <a:pt x="269" y="2438"/>
                  </a:cubicBezTo>
                  <a:cubicBezTo>
                    <a:pt x="272" y="2439"/>
                    <a:pt x="274" y="2439"/>
                    <a:pt x="276" y="2439"/>
                  </a:cubicBezTo>
                  <a:cubicBezTo>
                    <a:pt x="304" y="2439"/>
                    <a:pt x="211" y="2395"/>
                    <a:pt x="234" y="2395"/>
                  </a:cubicBezTo>
                  <a:cubicBezTo>
                    <a:pt x="237" y="2395"/>
                    <a:pt x="243" y="2396"/>
                    <a:pt x="253" y="2399"/>
                  </a:cubicBezTo>
                  <a:lnTo>
                    <a:pt x="293" y="2415"/>
                  </a:lnTo>
                  <a:cubicBezTo>
                    <a:pt x="293" y="2415"/>
                    <a:pt x="294" y="2415"/>
                    <a:pt x="295" y="2415"/>
                  </a:cubicBezTo>
                  <a:cubicBezTo>
                    <a:pt x="309" y="2415"/>
                    <a:pt x="224" y="2385"/>
                    <a:pt x="234" y="2385"/>
                  </a:cubicBezTo>
                  <a:cubicBezTo>
                    <a:pt x="236" y="2385"/>
                    <a:pt x="240" y="2386"/>
                    <a:pt x="247" y="2388"/>
                  </a:cubicBezTo>
                  <a:cubicBezTo>
                    <a:pt x="282" y="2396"/>
                    <a:pt x="298" y="2407"/>
                    <a:pt x="300" y="2407"/>
                  </a:cubicBezTo>
                  <a:cubicBezTo>
                    <a:pt x="290" y="2385"/>
                    <a:pt x="332" y="2383"/>
                    <a:pt x="239" y="2332"/>
                  </a:cubicBezTo>
                  <a:lnTo>
                    <a:pt x="239" y="2332"/>
                  </a:lnTo>
                  <a:cubicBezTo>
                    <a:pt x="264" y="2340"/>
                    <a:pt x="275" y="2343"/>
                    <a:pt x="281" y="2343"/>
                  </a:cubicBezTo>
                  <a:cubicBezTo>
                    <a:pt x="291" y="2343"/>
                    <a:pt x="284" y="2335"/>
                    <a:pt x="296" y="2335"/>
                  </a:cubicBezTo>
                  <a:cubicBezTo>
                    <a:pt x="302" y="2335"/>
                    <a:pt x="313" y="2337"/>
                    <a:pt x="332" y="2343"/>
                  </a:cubicBezTo>
                  <a:cubicBezTo>
                    <a:pt x="300" y="2327"/>
                    <a:pt x="311" y="2327"/>
                    <a:pt x="255" y="2303"/>
                  </a:cubicBezTo>
                  <a:cubicBezTo>
                    <a:pt x="319" y="2268"/>
                    <a:pt x="258" y="2183"/>
                    <a:pt x="285" y="2133"/>
                  </a:cubicBezTo>
                  <a:cubicBezTo>
                    <a:pt x="125" y="2045"/>
                    <a:pt x="335" y="2090"/>
                    <a:pt x="293" y="2040"/>
                  </a:cubicBezTo>
                  <a:cubicBezTo>
                    <a:pt x="298" y="2040"/>
                    <a:pt x="303" y="2043"/>
                    <a:pt x="308" y="2045"/>
                  </a:cubicBezTo>
                  <a:cubicBezTo>
                    <a:pt x="271" y="2021"/>
                    <a:pt x="258" y="2000"/>
                    <a:pt x="282" y="1995"/>
                  </a:cubicBezTo>
                  <a:lnTo>
                    <a:pt x="215" y="1958"/>
                  </a:lnTo>
                  <a:cubicBezTo>
                    <a:pt x="385" y="1944"/>
                    <a:pt x="311" y="1835"/>
                    <a:pt x="399" y="1785"/>
                  </a:cubicBezTo>
                  <a:cubicBezTo>
                    <a:pt x="470" y="1721"/>
                    <a:pt x="617" y="1697"/>
                    <a:pt x="425" y="1535"/>
                  </a:cubicBezTo>
                  <a:lnTo>
                    <a:pt x="425" y="1535"/>
                  </a:lnTo>
                  <a:cubicBezTo>
                    <a:pt x="441" y="1541"/>
                    <a:pt x="452" y="1543"/>
                    <a:pt x="457" y="1549"/>
                  </a:cubicBezTo>
                  <a:cubicBezTo>
                    <a:pt x="433" y="1514"/>
                    <a:pt x="500" y="1517"/>
                    <a:pt x="473" y="1482"/>
                  </a:cubicBezTo>
                  <a:lnTo>
                    <a:pt x="473" y="1482"/>
                  </a:lnTo>
                  <a:lnTo>
                    <a:pt x="489" y="1488"/>
                  </a:lnTo>
                  <a:cubicBezTo>
                    <a:pt x="372" y="1384"/>
                    <a:pt x="550" y="1384"/>
                    <a:pt x="420" y="1278"/>
                  </a:cubicBezTo>
                  <a:cubicBezTo>
                    <a:pt x="460" y="1222"/>
                    <a:pt x="470" y="1145"/>
                    <a:pt x="452" y="1065"/>
                  </a:cubicBezTo>
                  <a:lnTo>
                    <a:pt x="452" y="1065"/>
                  </a:lnTo>
                  <a:lnTo>
                    <a:pt x="486" y="1076"/>
                  </a:lnTo>
                  <a:cubicBezTo>
                    <a:pt x="436" y="999"/>
                    <a:pt x="630" y="1012"/>
                    <a:pt x="595" y="940"/>
                  </a:cubicBezTo>
                  <a:cubicBezTo>
                    <a:pt x="691" y="917"/>
                    <a:pt x="449" y="760"/>
                    <a:pt x="569" y="744"/>
                  </a:cubicBezTo>
                  <a:lnTo>
                    <a:pt x="569" y="744"/>
                  </a:lnTo>
                  <a:cubicBezTo>
                    <a:pt x="581" y="746"/>
                    <a:pt x="591" y="747"/>
                    <a:pt x="599" y="747"/>
                  </a:cubicBezTo>
                  <a:cubicBezTo>
                    <a:pt x="691" y="747"/>
                    <a:pt x="473" y="623"/>
                    <a:pt x="558" y="623"/>
                  </a:cubicBezTo>
                  <a:cubicBezTo>
                    <a:pt x="566" y="623"/>
                    <a:pt x="578" y="624"/>
                    <a:pt x="593" y="627"/>
                  </a:cubicBezTo>
                  <a:cubicBezTo>
                    <a:pt x="623" y="630"/>
                    <a:pt x="648" y="632"/>
                    <a:pt x="669" y="632"/>
                  </a:cubicBezTo>
                  <a:cubicBezTo>
                    <a:pt x="841" y="632"/>
                    <a:pt x="717" y="521"/>
                    <a:pt x="603" y="412"/>
                  </a:cubicBezTo>
                  <a:cubicBezTo>
                    <a:pt x="713" y="386"/>
                    <a:pt x="522" y="249"/>
                    <a:pt x="695" y="249"/>
                  </a:cubicBezTo>
                  <a:cubicBezTo>
                    <a:pt x="701" y="249"/>
                    <a:pt x="708" y="249"/>
                    <a:pt x="715" y="250"/>
                  </a:cubicBezTo>
                  <a:cubicBezTo>
                    <a:pt x="672" y="222"/>
                    <a:pt x="689" y="215"/>
                    <a:pt x="723" y="215"/>
                  </a:cubicBezTo>
                  <a:cubicBezTo>
                    <a:pt x="752" y="215"/>
                    <a:pt x="794" y="220"/>
                    <a:pt x="823" y="220"/>
                  </a:cubicBezTo>
                  <a:cubicBezTo>
                    <a:pt x="848" y="220"/>
                    <a:pt x="865" y="216"/>
                    <a:pt x="858" y="205"/>
                  </a:cubicBezTo>
                  <a:lnTo>
                    <a:pt x="818" y="189"/>
                  </a:lnTo>
                  <a:lnTo>
                    <a:pt x="818" y="189"/>
                  </a:lnTo>
                  <a:cubicBezTo>
                    <a:pt x="835" y="194"/>
                    <a:pt x="845" y="196"/>
                    <a:pt x="849" y="196"/>
                  </a:cubicBezTo>
                  <a:cubicBezTo>
                    <a:pt x="870" y="196"/>
                    <a:pt x="759" y="145"/>
                    <a:pt x="778" y="145"/>
                  </a:cubicBezTo>
                  <a:cubicBezTo>
                    <a:pt x="784" y="145"/>
                    <a:pt x="802" y="150"/>
                    <a:pt x="840" y="162"/>
                  </a:cubicBezTo>
                  <a:lnTo>
                    <a:pt x="848" y="168"/>
                  </a:lnTo>
                  <a:cubicBezTo>
                    <a:pt x="858" y="171"/>
                    <a:pt x="863" y="172"/>
                    <a:pt x="865" y="172"/>
                  </a:cubicBezTo>
                  <a:cubicBezTo>
                    <a:pt x="880" y="172"/>
                    <a:pt x="712" y="101"/>
                    <a:pt x="722" y="101"/>
                  </a:cubicBezTo>
                  <a:cubicBezTo>
                    <a:pt x="723" y="101"/>
                    <a:pt x="731" y="104"/>
                    <a:pt x="747" y="109"/>
                  </a:cubicBezTo>
                  <a:lnTo>
                    <a:pt x="699" y="90"/>
                  </a:lnTo>
                  <a:cubicBezTo>
                    <a:pt x="697" y="88"/>
                    <a:pt x="697" y="87"/>
                    <a:pt x="699" y="87"/>
                  </a:cubicBezTo>
                  <a:cubicBezTo>
                    <a:pt x="709" y="87"/>
                    <a:pt x="756" y="110"/>
                    <a:pt x="773" y="112"/>
                  </a:cubicBezTo>
                  <a:cubicBezTo>
                    <a:pt x="768" y="107"/>
                    <a:pt x="701" y="82"/>
                    <a:pt x="712" y="82"/>
                  </a:cubicBezTo>
                  <a:cubicBezTo>
                    <a:pt x="713" y="82"/>
                    <a:pt x="715" y="82"/>
                    <a:pt x="717" y="83"/>
                  </a:cubicBezTo>
                  <a:cubicBezTo>
                    <a:pt x="772" y="103"/>
                    <a:pt x="792" y="109"/>
                    <a:pt x="798" y="109"/>
                  </a:cubicBezTo>
                  <a:cubicBezTo>
                    <a:pt x="807" y="109"/>
                    <a:pt x="789" y="98"/>
                    <a:pt x="798" y="98"/>
                  </a:cubicBezTo>
                  <a:cubicBezTo>
                    <a:pt x="805" y="98"/>
                    <a:pt x="829" y="105"/>
                    <a:pt x="895" y="130"/>
                  </a:cubicBezTo>
                  <a:cubicBezTo>
                    <a:pt x="893" y="133"/>
                    <a:pt x="980" y="154"/>
                    <a:pt x="1020" y="181"/>
                  </a:cubicBezTo>
                  <a:cubicBezTo>
                    <a:pt x="1023" y="181"/>
                    <a:pt x="1026" y="182"/>
                    <a:pt x="1028" y="182"/>
                  </a:cubicBezTo>
                  <a:cubicBezTo>
                    <a:pt x="1041" y="182"/>
                    <a:pt x="1027" y="166"/>
                    <a:pt x="946" y="138"/>
                  </a:cubicBezTo>
                  <a:cubicBezTo>
                    <a:pt x="853" y="101"/>
                    <a:pt x="771" y="64"/>
                    <a:pt x="694" y="45"/>
                  </a:cubicBezTo>
                  <a:lnTo>
                    <a:pt x="694" y="45"/>
                  </a:lnTo>
                  <a:lnTo>
                    <a:pt x="763" y="72"/>
                  </a:lnTo>
                  <a:cubicBezTo>
                    <a:pt x="691" y="48"/>
                    <a:pt x="728" y="61"/>
                    <a:pt x="675" y="43"/>
                  </a:cubicBezTo>
                  <a:cubicBezTo>
                    <a:pt x="674" y="43"/>
                    <a:pt x="673" y="43"/>
                    <a:pt x="671" y="43"/>
                  </a:cubicBezTo>
                  <a:cubicBezTo>
                    <a:pt x="649" y="43"/>
                    <a:pt x="558" y="10"/>
                    <a:pt x="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3896450" y="3193425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1" y="1"/>
                    <a:pt x="2" y="3"/>
                  </a:cubicBezTo>
                  <a:lnTo>
                    <a:pt x="5" y="3"/>
                  </a:ln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3906725" y="3141350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0" y="1"/>
                  </a:moveTo>
                  <a:cubicBezTo>
                    <a:pt x="3" y="3"/>
                    <a:pt x="8" y="3"/>
                    <a:pt x="14" y="3"/>
                  </a:cubicBezTo>
                  <a:cubicBezTo>
                    <a:pt x="0" y="1"/>
                    <a:pt x="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3933350" y="3192675"/>
              <a:ext cx="1425" cy="625"/>
            </a:xfrm>
            <a:custGeom>
              <a:avLst/>
              <a:gdLst/>
              <a:ahLst/>
              <a:cxnLst/>
              <a:rect l="l" t="t" r="r" b="b"/>
              <a:pathLst>
                <a:path w="57" h="25" extrusionOk="0">
                  <a:moveTo>
                    <a:pt x="0" y="1"/>
                  </a:moveTo>
                  <a:lnTo>
                    <a:pt x="35" y="17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3930350" y="3191350"/>
              <a:ext cx="4550" cy="1750"/>
            </a:xfrm>
            <a:custGeom>
              <a:avLst/>
              <a:gdLst/>
              <a:ahLst/>
              <a:cxnLst/>
              <a:rect l="l" t="t" r="r" b="b"/>
              <a:pathLst>
                <a:path w="182" h="70" extrusionOk="0">
                  <a:moveTo>
                    <a:pt x="30" y="9"/>
                  </a:moveTo>
                  <a:cubicBezTo>
                    <a:pt x="30" y="9"/>
                    <a:pt x="30" y="9"/>
                    <a:pt x="30" y="9"/>
                  </a:cubicBezTo>
                  <a:lnTo>
                    <a:pt x="30" y="9"/>
                  </a:lnTo>
                  <a:cubicBezTo>
                    <a:pt x="33" y="10"/>
                    <a:pt x="36" y="11"/>
                    <a:pt x="38" y="11"/>
                  </a:cubicBezTo>
                  <a:cubicBezTo>
                    <a:pt x="33" y="10"/>
                    <a:pt x="30" y="9"/>
                    <a:pt x="30" y="9"/>
                  </a:cubicBezTo>
                  <a:close/>
                  <a:moveTo>
                    <a:pt x="1" y="1"/>
                  </a:moveTo>
                  <a:lnTo>
                    <a:pt x="155" y="64"/>
                  </a:lnTo>
                  <a:cubicBezTo>
                    <a:pt x="166" y="68"/>
                    <a:pt x="172" y="70"/>
                    <a:pt x="174" y="70"/>
                  </a:cubicBezTo>
                  <a:cubicBezTo>
                    <a:pt x="182" y="70"/>
                    <a:pt x="26" y="10"/>
                    <a:pt x="30" y="9"/>
                  </a:cubicBezTo>
                  <a:lnTo>
                    <a:pt x="30" y="9"/>
                  </a:lnTo>
                  <a:cubicBezTo>
                    <a:pt x="20" y="6"/>
                    <a:pt x="9" y="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3929850" y="3191025"/>
              <a:ext cx="2300" cy="800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16" y="0"/>
                  </a:moveTo>
                  <a:lnTo>
                    <a:pt x="16" y="0"/>
                  </a:lnTo>
                  <a:cubicBezTo>
                    <a:pt x="17" y="1"/>
                    <a:pt x="20" y="2"/>
                    <a:pt x="22" y="3"/>
                  </a:cubicBezTo>
                  <a:lnTo>
                    <a:pt x="22" y="3"/>
                  </a:lnTo>
                  <a:cubicBezTo>
                    <a:pt x="20" y="2"/>
                    <a:pt x="18" y="1"/>
                    <a:pt x="16" y="0"/>
                  </a:cubicBezTo>
                  <a:close/>
                  <a:moveTo>
                    <a:pt x="22" y="3"/>
                  </a:moveTo>
                  <a:cubicBezTo>
                    <a:pt x="65" y="22"/>
                    <a:pt x="0" y="1"/>
                    <a:pt x="74" y="29"/>
                  </a:cubicBezTo>
                  <a:cubicBezTo>
                    <a:pt x="80" y="31"/>
                    <a:pt x="83" y="32"/>
                    <a:pt x="85" y="32"/>
                  </a:cubicBezTo>
                  <a:cubicBezTo>
                    <a:pt x="92" y="32"/>
                    <a:pt x="46" y="13"/>
                    <a:pt x="22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3933075" y="3185450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1" y="0"/>
                  </a:moveTo>
                  <a:cubicBezTo>
                    <a:pt x="1" y="0"/>
                    <a:pt x="1" y="3"/>
                    <a:pt x="3" y="3"/>
                  </a:cubicBezTo>
                  <a:cubicBezTo>
                    <a:pt x="6" y="3"/>
                    <a:pt x="3" y="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3925375" y="3150650"/>
              <a:ext cx="19775" cy="41500"/>
            </a:xfrm>
            <a:custGeom>
              <a:avLst/>
              <a:gdLst/>
              <a:ahLst/>
              <a:cxnLst/>
              <a:rect l="l" t="t" r="r" b="b"/>
              <a:pathLst>
                <a:path w="791" h="1660" extrusionOk="0">
                  <a:moveTo>
                    <a:pt x="269" y="0"/>
                  </a:moveTo>
                  <a:lnTo>
                    <a:pt x="269" y="0"/>
                  </a:lnTo>
                  <a:cubicBezTo>
                    <a:pt x="270" y="1"/>
                    <a:pt x="271" y="1"/>
                    <a:pt x="271" y="1"/>
                  </a:cubicBezTo>
                  <a:lnTo>
                    <a:pt x="271" y="1"/>
                  </a:lnTo>
                  <a:cubicBezTo>
                    <a:pt x="271" y="1"/>
                    <a:pt x="270" y="0"/>
                    <a:pt x="269" y="0"/>
                  </a:cubicBezTo>
                  <a:close/>
                  <a:moveTo>
                    <a:pt x="100" y="425"/>
                  </a:moveTo>
                  <a:cubicBezTo>
                    <a:pt x="99" y="425"/>
                    <a:pt x="99" y="425"/>
                    <a:pt x="101" y="426"/>
                  </a:cubicBezTo>
                  <a:lnTo>
                    <a:pt x="101" y="426"/>
                  </a:lnTo>
                  <a:cubicBezTo>
                    <a:pt x="101" y="426"/>
                    <a:pt x="101" y="426"/>
                    <a:pt x="102" y="425"/>
                  </a:cubicBezTo>
                  <a:cubicBezTo>
                    <a:pt x="101" y="425"/>
                    <a:pt x="100" y="425"/>
                    <a:pt x="100" y="425"/>
                  </a:cubicBezTo>
                  <a:close/>
                  <a:moveTo>
                    <a:pt x="274" y="449"/>
                  </a:moveTo>
                  <a:cubicBezTo>
                    <a:pt x="274" y="450"/>
                    <a:pt x="275" y="450"/>
                    <a:pt x="276" y="451"/>
                  </a:cubicBezTo>
                  <a:lnTo>
                    <a:pt x="276" y="451"/>
                  </a:lnTo>
                  <a:cubicBezTo>
                    <a:pt x="276" y="451"/>
                    <a:pt x="275" y="450"/>
                    <a:pt x="274" y="449"/>
                  </a:cubicBezTo>
                  <a:close/>
                  <a:moveTo>
                    <a:pt x="271" y="1"/>
                  </a:moveTo>
                  <a:cubicBezTo>
                    <a:pt x="273" y="2"/>
                    <a:pt x="275" y="3"/>
                    <a:pt x="277" y="3"/>
                  </a:cubicBezTo>
                  <a:cubicBezTo>
                    <a:pt x="321" y="22"/>
                    <a:pt x="327" y="26"/>
                    <a:pt x="321" y="26"/>
                  </a:cubicBezTo>
                  <a:cubicBezTo>
                    <a:pt x="316" y="26"/>
                    <a:pt x="302" y="23"/>
                    <a:pt x="296" y="22"/>
                  </a:cubicBezTo>
                  <a:lnTo>
                    <a:pt x="256" y="8"/>
                  </a:lnTo>
                  <a:cubicBezTo>
                    <a:pt x="245" y="4"/>
                    <a:pt x="240" y="3"/>
                    <a:pt x="239" y="3"/>
                  </a:cubicBezTo>
                  <a:lnTo>
                    <a:pt x="239" y="3"/>
                  </a:lnTo>
                  <a:cubicBezTo>
                    <a:pt x="235" y="3"/>
                    <a:pt x="319" y="37"/>
                    <a:pt x="319" y="37"/>
                  </a:cubicBezTo>
                  <a:cubicBezTo>
                    <a:pt x="318" y="37"/>
                    <a:pt x="307" y="32"/>
                    <a:pt x="274" y="19"/>
                  </a:cubicBezTo>
                  <a:lnTo>
                    <a:pt x="274" y="19"/>
                  </a:lnTo>
                  <a:cubicBezTo>
                    <a:pt x="303" y="46"/>
                    <a:pt x="298" y="59"/>
                    <a:pt x="293" y="72"/>
                  </a:cubicBezTo>
                  <a:cubicBezTo>
                    <a:pt x="343" y="95"/>
                    <a:pt x="290" y="84"/>
                    <a:pt x="375" y="113"/>
                  </a:cubicBezTo>
                  <a:lnTo>
                    <a:pt x="375" y="113"/>
                  </a:lnTo>
                  <a:cubicBezTo>
                    <a:pt x="298" y="87"/>
                    <a:pt x="261" y="80"/>
                    <a:pt x="246" y="80"/>
                  </a:cubicBezTo>
                  <a:cubicBezTo>
                    <a:pt x="241" y="80"/>
                    <a:pt x="239" y="81"/>
                    <a:pt x="240" y="83"/>
                  </a:cubicBezTo>
                  <a:cubicBezTo>
                    <a:pt x="231" y="78"/>
                    <a:pt x="222" y="74"/>
                    <a:pt x="221" y="74"/>
                  </a:cubicBezTo>
                  <a:lnTo>
                    <a:pt x="221" y="74"/>
                  </a:lnTo>
                  <a:cubicBezTo>
                    <a:pt x="221" y="74"/>
                    <a:pt x="221" y="74"/>
                    <a:pt x="221" y="75"/>
                  </a:cubicBezTo>
                  <a:cubicBezTo>
                    <a:pt x="191" y="65"/>
                    <a:pt x="178" y="61"/>
                    <a:pt x="175" y="61"/>
                  </a:cubicBezTo>
                  <a:cubicBezTo>
                    <a:pt x="166" y="61"/>
                    <a:pt x="244" y="92"/>
                    <a:pt x="236" y="92"/>
                  </a:cubicBezTo>
                  <a:cubicBezTo>
                    <a:pt x="233" y="92"/>
                    <a:pt x="215" y="87"/>
                    <a:pt x="171" y="72"/>
                  </a:cubicBezTo>
                  <a:lnTo>
                    <a:pt x="171" y="72"/>
                  </a:lnTo>
                  <a:cubicBezTo>
                    <a:pt x="301" y="123"/>
                    <a:pt x="126" y="69"/>
                    <a:pt x="277" y="131"/>
                  </a:cubicBezTo>
                  <a:cubicBezTo>
                    <a:pt x="248" y="120"/>
                    <a:pt x="221" y="112"/>
                    <a:pt x="197" y="101"/>
                  </a:cubicBezTo>
                  <a:cubicBezTo>
                    <a:pt x="189" y="115"/>
                    <a:pt x="139" y="109"/>
                    <a:pt x="128" y="117"/>
                  </a:cubicBezTo>
                  <a:cubicBezTo>
                    <a:pt x="240" y="170"/>
                    <a:pt x="67" y="120"/>
                    <a:pt x="224" y="189"/>
                  </a:cubicBezTo>
                  <a:cubicBezTo>
                    <a:pt x="205" y="185"/>
                    <a:pt x="177" y="179"/>
                    <a:pt x="163" y="179"/>
                  </a:cubicBezTo>
                  <a:cubicBezTo>
                    <a:pt x="150" y="179"/>
                    <a:pt x="149" y="184"/>
                    <a:pt x="179" y="200"/>
                  </a:cubicBezTo>
                  <a:lnTo>
                    <a:pt x="157" y="192"/>
                  </a:lnTo>
                  <a:lnTo>
                    <a:pt x="157" y="192"/>
                  </a:lnTo>
                  <a:cubicBezTo>
                    <a:pt x="163" y="205"/>
                    <a:pt x="168" y="221"/>
                    <a:pt x="264" y="266"/>
                  </a:cubicBezTo>
                  <a:cubicBezTo>
                    <a:pt x="112" y="213"/>
                    <a:pt x="141" y="226"/>
                    <a:pt x="91" y="213"/>
                  </a:cubicBezTo>
                  <a:lnTo>
                    <a:pt x="91" y="213"/>
                  </a:lnTo>
                  <a:cubicBezTo>
                    <a:pt x="157" y="247"/>
                    <a:pt x="133" y="253"/>
                    <a:pt x="192" y="287"/>
                  </a:cubicBezTo>
                  <a:cubicBezTo>
                    <a:pt x="175" y="281"/>
                    <a:pt x="168" y="279"/>
                    <a:pt x="165" y="279"/>
                  </a:cubicBezTo>
                  <a:cubicBezTo>
                    <a:pt x="161" y="279"/>
                    <a:pt x="170" y="285"/>
                    <a:pt x="166" y="285"/>
                  </a:cubicBezTo>
                  <a:cubicBezTo>
                    <a:pt x="163" y="285"/>
                    <a:pt x="152" y="281"/>
                    <a:pt x="118" y="269"/>
                  </a:cubicBezTo>
                  <a:lnTo>
                    <a:pt x="118" y="269"/>
                  </a:lnTo>
                  <a:cubicBezTo>
                    <a:pt x="248" y="342"/>
                    <a:pt x="244" y="367"/>
                    <a:pt x="175" y="367"/>
                  </a:cubicBezTo>
                  <a:cubicBezTo>
                    <a:pt x="147" y="367"/>
                    <a:pt x="107" y="363"/>
                    <a:pt x="62" y="356"/>
                  </a:cubicBezTo>
                  <a:lnTo>
                    <a:pt x="54" y="354"/>
                  </a:lnTo>
                  <a:lnTo>
                    <a:pt x="54" y="354"/>
                  </a:lnTo>
                  <a:cubicBezTo>
                    <a:pt x="107" y="378"/>
                    <a:pt x="229" y="428"/>
                    <a:pt x="298" y="460"/>
                  </a:cubicBezTo>
                  <a:cubicBezTo>
                    <a:pt x="292" y="458"/>
                    <a:pt x="280" y="454"/>
                    <a:pt x="276" y="451"/>
                  </a:cubicBezTo>
                  <a:lnTo>
                    <a:pt x="276" y="451"/>
                  </a:lnTo>
                  <a:cubicBezTo>
                    <a:pt x="276" y="452"/>
                    <a:pt x="275" y="453"/>
                    <a:pt x="273" y="453"/>
                  </a:cubicBezTo>
                  <a:cubicBezTo>
                    <a:pt x="261" y="453"/>
                    <a:pt x="218" y="441"/>
                    <a:pt x="207" y="441"/>
                  </a:cubicBezTo>
                  <a:cubicBezTo>
                    <a:pt x="203" y="441"/>
                    <a:pt x="202" y="442"/>
                    <a:pt x="205" y="444"/>
                  </a:cubicBezTo>
                  <a:cubicBezTo>
                    <a:pt x="195" y="439"/>
                    <a:pt x="184" y="433"/>
                    <a:pt x="173" y="431"/>
                  </a:cubicBezTo>
                  <a:lnTo>
                    <a:pt x="173" y="431"/>
                  </a:lnTo>
                  <a:cubicBezTo>
                    <a:pt x="183" y="435"/>
                    <a:pt x="184" y="437"/>
                    <a:pt x="181" y="437"/>
                  </a:cubicBezTo>
                  <a:cubicBezTo>
                    <a:pt x="174" y="437"/>
                    <a:pt x="151" y="431"/>
                    <a:pt x="143" y="431"/>
                  </a:cubicBezTo>
                  <a:cubicBezTo>
                    <a:pt x="137" y="431"/>
                    <a:pt x="140" y="434"/>
                    <a:pt x="165" y="447"/>
                  </a:cubicBezTo>
                  <a:lnTo>
                    <a:pt x="136" y="436"/>
                  </a:lnTo>
                  <a:lnTo>
                    <a:pt x="136" y="436"/>
                  </a:lnTo>
                  <a:lnTo>
                    <a:pt x="173" y="455"/>
                  </a:lnTo>
                  <a:cubicBezTo>
                    <a:pt x="146" y="444"/>
                    <a:pt x="108" y="430"/>
                    <a:pt x="101" y="426"/>
                  </a:cubicBezTo>
                  <a:lnTo>
                    <a:pt x="101" y="426"/>
                  </a:lnTo>
                  <a:cubicBezTo>
                    <a:pt x="53" y="461"/>
                    <a:pt x="205" y="577"/>
                    <a:pt x="160" y="617"/>
                  </a:cubicBezTo>
                  <a:lnTo>
                    <a:pt x="131" y="603"/>
                  </a:lnTo>
                  <a:lnTo>
                    <a:pt x="184" y="635"/>
                  </a:lnTo>
                  <a:cubicBezTo>
                    <a:pt x="165" y="627"/>
                    <a:pt x="157" y="625"/>
                    <a:pt x="152" y="622"/>
                  </a:cubicBezTo>
                  <a:cubicBezTo>
                    <a:pt x="146" y="621"/>
                    <a:pt x="141" y="620"/>
                    <a:pt x="138" y="620"/>
                  </a:cubicBezTo>
                  <a:cubicBezTo>
                    <a:pt x="107" y="620"/>
                    <a:pt x="177" y="660"/>
                    <a:pt x="160" y="667"/>
                  </a:cubicBezTo>
                  <a:cubicBezTo>
                    <a:pt x="144" y="659"/>
                    <a:pt x="112" y="646"/>
                    <a:pt x="94" y="640"/>
                  </a:cubicBezTo>
                  <a:lnTo>
                    <a:pt x="94" y="640"/>
                  </a:lnTo>
                  <a:cubicBezTo>
                    <a:pt x="117" y="652"/>
                    <a:pt x="119" y="655"/>
                    <a:pt x="113" y="655"/>
                  </a:cubicBezTo>
                  <a:cubicBezTo>
                    <a:pt x="105" y="655"/>
                    <a:pt x="84" y="650"/>
                    <a:pt x="78" y="650"/>
                  </a:cubicBezTo>
                  <a:cubicBezTo>
                    <a:pt x="71" y="650"/>
                    <a:pt x="84" y="657"/>
                    <a:pt x="157" y="686"/>
                  </a:cubicBezTo>
                  <a:cubicBezTo>
                    <a:pt x="149" y="683"/>
                    <a:pt x="107" y="667"/>
                    <a:pt x="91" y="662"/>
                  </a:cubicBezTo>
                  <a:lnTo>
                    <a:pt x="91" y="662"/>
                  </a:lnTo>
                  <a:cubicBezTo>
                    <a:pt x="144" y="710"/>
                    <a:pt x="131" y="733"/>
                    <a:pt x="91" y="747"/>
                  </a:cubicBezTo>
                  <a:cubicBezTo>
                    <a:pt x="256" y="832"/>
                    <a:pt x="91" y="797"/>
                    <a:pt x="218" y="869"/>
                  </a:cubicBezTo>
                  <a:lnTo>
                    <a:pt x="184" y="856"/>
                  </a:lnTo>
                  <a:lnTo>
                    <a:pt x="184" y="856"/>
                  </a:lnTo>
                  <a:cubicBezTo>
                    <a:pt x="296" y="930"/>
                    <a:pt x="155" y="911"/>
                    <a:pt x="168" y="949"/>
                  </a:cubicBezTo>
                  <a:cubicBezTo>
                    <a:pt x="149" y="954"/>
                    <a:pt x="187" y="978"/>
                    <a:pt x="184" y="991"/>
                  </a:cubicBezTo>
                  <a:lnTo>
                    <a:pt x="141" y="975"/>
                  </a:lnTo>
                  <a:lnTo>
                    <a:pt x="141" y="975"/>
                  </a:lnTo>
                  <a:cubicBezTo>
                    <a:pt x="200" y="1006"/>
                    <a:pt x="192" y="1012"/>
                    <a:pt x="168" y="1012"/>
                  </a:cubicBezTo>
                  <a:cubicBezTo>
                    <a:pt x="154" y="1012"/>
                    <a:pt x="133" y="1010"/>
                    <a:pt x="118" y="1010"/>
                  </a:cubicBezTo>
                  <a:cubicBezTo>
                    <a:pt x="92" y="1010"/>
                    <a:pt x="83" y="1016"/>
                    <a:pt x="152" y="1052"/>
                  </a:cubicBezTo>
                  <a:lnTo>
                    <a:pt x="94" y="1028"/>
                  </a:lnTo>
                  <a:lnTo>
                    <a:pt x="94" y="1028"/>
                  </a:lnTo>
                  <a:cubicBezTo>
                    <a:pt x="181" y="1065"/>
                    <a:pt x="56" y="1028"/>
                    <a:pt x="211" y="1087"/>
                  </a:cubicBezTo>
                  <a:lnTo>
                    <a:pt x="163" y="1071"/>
                  </a:lnTo>
                  <a:lnTo>
                    <a:pt x="163" y="1071"/>
                  </a:lnTo>
                  <a:cubicBezTo>
                    <a:pt x="235" y="1104"/>
                    <a:pt x="241" y="1113"/>
                    <a:pt x="226" y="1113"/>
                  </a:cubicBezTo>
                  <a:cubicBezTo>
                    <a:pt x="211" y="1113"/>
                    <a:pt x="176" y="1105"/>
                    <a:pt x="161" y="1105"/>
                  </a:cubicBezTo>
                  <a:cubicBezTo>
                    <a:pt x="149" y="1105"/>
                    <a:pt x="150" y="1110"/>
                    <a:pt x="187" y="1129"/>
                  </a:cubicBezTo>
                  <a:lnTo>
                    <a:pt x="149" y="1116"/>
                  </a:lnTo>
                  <a:lnTo>
                    <a:pt x="149" y="1116"/>
                  </a:lnTo>
                  <a:cubicBezTo>
                    <a:pt x="170" y="1126"/>
                    <a:pt x="187" y="1138"/>
                    <a:pt x="178" y="1138"/>
                  </a:cubicBezTo>
                  <a:cubicBezTo>
                    <a:pt x="176" y="1138"/>
                    <a:pt x="171" y="1137"/>
                    <a:pt x="163" y="1134"/>
                  </a:cubicBezTo>
                  <a:cubicBezTo>
                    <a:pt x="157" y="1132"/>
                    <a:pt x="147" y="1129"/>
                    <a:pt x="136" y="1124"/>
                  </a:cubicBezTo>
                  <a:cubicBezTo>
                    <a:pt x="106" y="1116"/>
                    <a:pt x="88" y="1113"/>
                    <a:pt x="79" y="1113"/>
                  </a:cubicBezTo>
                  <a:cubicBezTo>
                    <a:pt x="42" y="1113"/>
                    <a:pt x="137" y="1164"/>
                    <a:pt x="128" y="1174"/>
                  </a:cubicBezTo>
                  <a:lnTo>
                    <a:pt x="62" y="1148"/>
                  </a:lnTo>
                  <a:lnTo>
                    <a:pt x="62" y="1148"/>
                  </a:lnTo>
                  <a:cubicBezTo>
                    <a:pt x="139" y="1185"/>
                    <a:pt x="59" y="1169"/>
                    <a:pt x="91" y="1193"/>
                  </a:cubicBezTo>
                  <a:lnTo>
                    <a:pt x="59" y="1180"/>
                  </a:lnTo>
                  <a:lnTo>
                    <a:pt x="102" y="1204"/>
                  </a:lnTo>
                  <a:lnTo>
                    <a:pt x="38" y="1180"/>
                  </a:lnTo>
                  <a:lnTo>
                    <a:pt x="38" y="1180"/>
                  </a:lnTo>
                  <a:cubicBezTo>
                    <a:pt x="30" y="1190"/>
                    <a:pt x="80" y="1222"/>
                    <a:pt x="83" y="1238"/>
                  </a:cubicBezTo>
                  <a:lnTo>
                    <a:pt x="25" y="1214"/>
                  </a:lnTo>
                  <a:lnTo>
                    <a:pt x="25" y="1214"/>
                  </a:lnTo>
                  <a:cubicBezTo>
                    <a:pt x="123" y="1265"/>
                    <a:pt x="14" y="1238"/>
                    <a:pt x="54" y="1267"/>
                  </a:cubicBezTo>
                  <a:lnTo>
                    <a:pt x="35" y="1259"/>
                  </a:lnTo>
                  <a:lnTo>
                    <a:pt x="35" y="1259"/>
                  </a:lnTo>
                  <a:cubicBezTo>
                    <a:pt x="1" y="1281"/>
                    <a:pt x="86" y="1347"/>
                    <a:pt x="120" y="1395"/>
                  </a:cubicBezTo>
                  <a:cubicBezTo>
                    <a:pt x="112" y="1392"/>
                    <a:pt x="96" y="1384"/>
                    <a:pt x="88" y="1382"/>
                  </a:cubicBezTo>
                  <a:lnTo>
                    <a:pt x="88" y="1382"/>
                  </a:lnTo>
                  <a:cubicBezTo>
                    <a:pt x="106" y="1390"/>
                    <a:pt x="135" y="1403"/>
                    <a:pt x="141" y="1405"/>
                  </a:cubicBezTo>
                  <a:lnTo>
                    <a:pt x="141" y="1405"/>
                  </a:lnTo>
                  <a:cubicBezTo>
                    <a:pt x="128" y="1402"/>
                    <a:pt x="112" y="1395"/>
                    <a:pt x="107" y="1392"/>
                  </a:cubicBezTo>
                  <a:cubicBezTo>
                    <a:pt x="90" y="1387"/>
                    <a:pt x="80" y="1385"/>
                    <a:pt x="76" y="1385"/>
                  </a:cubicBezTo>
                  <a:cubicBezTo>
                    <a:pt x="59" y="1385"/>
                    <a:pt x="119" y="1416"/>
                    <a:pt x="106" y="1416"/>
                  </a:cubicBezTo>
                  <a:cubicBezTo>
                    <a:pt x="103" y="1416"/>
                    <a:pt x="97" y="1414"/>
                    <a:pt x="86" y="1411"/>
                  </a:cubicBezTo>
                  <a:lnTo>
                    <a:pt x="86" y="1411"/>
                  </a:lnTo>
                  <a:cubicBezTo>
                    <a:pt x="96" y="1416"/>
                    <a:pt x="136" y="1432"/>
                    <a:pt x="165" y="1443"/>
                  </a:cubicBezTo>
                  <a:cubicBezTo>
                    <a:pt x="181" y="1477"/>
                    <a:pt x="189" y="1509"/>
                    <a:pt x="256" y="1562"/>
                  </a:cubicBezTo>
                  <a:cubicBezTo>
                    <a:pt x="242" y="1559"/>
                    <a:pt x="216" y="1549"/>
                    <a:pt x="184" y="1536"/>
                  </a:cubicBezTo>
                  <a:lnTo>
                    <a:pt x="184" y="1536"/>
                  </a:lnTo>
                  <a:cubicBezTo>
                    <a:pt x="333" y="1618"/>
                    <a:pt x="261" y="1615"/>
                    <a:pt x="229" y="1626"/>
                  </a:cubicBezTo>
                  <a:cubicBezTo>
                    <a:pt x="269" y="1642"/>
                    <a:pt x="272" y="1642"/>
                    <a:pt x="314" y="1658"/>
                  </a:cubicBezTo>
                  <a:cubicBezTo>
                    <a:pt x="319" y="1659"/>
                    <a:pt x="322" y="1660"/>
                    <a:pt x="324" y="1660"/>
                  </a:cubicBezTo>
                  <a:cubicBezTo>
                    <a:pt x="338" y="1660"/>
                    <a:pt x="263" y="1626"/>
                    <a:pt x="274" y="1626"/>
                  </a:cubicBezTo>
                  <a:cubicBezTo>
                    <a:pt x="277" y="1626"/>
                    <a:pt x="283" y="1627"/>
                    <a:pt x="296" y="1631"/>
                  </a:cubicBezTo>
                  <a:lnTo>
                    <a:pt x="335" y="1647"/>
                  </a:lnTo>
                  <a:cubicBezTo>
                    <a:pt x="336" y="1647"/>
                    <a:pt x="337" y="1647"/>
                    <a:pt x="337" y="1647"/>
                  </a:cubicBezTo>
                  <a:cubicBezTo>
                    <a:pt x="352" y="1647"/>
                    <a:pt x="271" y="1620"/>
                    <a:pt x="275" y="1620"/>
                  </a:cubicBezTo>
                  <a:lnTo>
                    <a:pt x="275" y="1620"/>
                  </a:lnTo>
                  <a:cubicBezTo>
                    <a:pt x="275" y="1620"/>
                    <a:pt x="279" y="1621"/>
                    <a:pt x="288" y="1623"/>
                  </a:cubicBezTo>
                  <a:cubicBezTo>
                    <a:pt x="322" y="1634"/>
                    <a:pt x="338" y="1642"/>
                    <a:pt x="341" y="1642"/>
                  </a:cubicBezTo>
                  <a:cubicBezTo>
                    <a:pt x="330" y="1626"/>
                    <a:pt x="370" y="1629"/>
                    <a:pt x="277" y="1583"/>
                  </a:cubicBezTo>
                  <a:lnTo>
                    <a:pt x="277" y="1583"/>
                  </a:lnTo>
                  <a:cubicBezTo>
                    <a:pt x="304" y="1594"/>
                    <a:pt x="315" y="1596"/>
                    <a:pt x="319" y="1596"/>
                  </a:cubicBezTo>
                  <a:cubicBezTo>
                    <a:pt x="324" y="1596"/>
                    <a:pt x="320" y="1592"/>
                    <a:pt x="327" y="1592"/>
                  </a:cubicBezTo>
                  <a:cubicBezTo>
                    <a:pt x="332" y="1592"/>
                    <a:pt x="343" y="1594"/>
                    <a:pt x="367" y="1602"/>
                  </a:cubicBezTo>
                  <a:cubicBezTo>
                    <a:pt x="333" y="1586"/>
                    <a:pt x="343" y="1586"/>
                    <a:pt x="285" y="1565"/>
                  </a:cubicBezTo>
                  <a:cubicBezTo>
                    <a:pt x="343" y="1549"/>
                    <a:pt x="274" y="1482"/>
                    <a:pt x="293" y="1451"/>
                  </a:cubicBezTo>
                  <a:cubicBezTo>
                    <a:pt x="133" y="1371"/>
                    <a:pt x="338" y="1427"/>
                    <a:pt x="290" y="1387"/>
                  </a:cubicBezTo>
                  <a:cubicBezTo>
                    <a:pt x="296" y="1387"/>
                    <a:pt x="303" y="1389"/>
                    <a:pt x="309" y="1392"/>
                  </a:cubicBezTo>
                  <a:cubicBezTo>
                    <a:pt x="269" y="1371"/>
                    <a:pt x="253" y="1355"/>
                    <a:pt x="277" y="1355"/>
                  </a:cubicBezTo>
                  <a:lnTo>
                    <a:pt x="208" y="1320"/>
                  </a:lnTo>
                  <a:lnTo>
                    <a:pt x="208" y="1320"/>
                  </a:lnTo>
                  <a:cubicBezTo>
                    <a:pt x="217" y="1321"/>
                    <a:pt x="226" y="1321"/>
                    <a:pt x="234" y="1321"/>
                  </a:cubicBezTo>
                  <a:cubicBezTo>
                    <a:pt x="361" y="1321"/>
                    <a:pt x="290" y="1245"/>
                    <a:pt x="365" y="1222"/>
                  </a:cubicBezTo>
                  <a:cubicBezTo>
                    <a:pt x="426" y="1185"/>
                    <a:pt x="561" y="1185"/>
                    <a:pt x="362" y="1052"/>
                  </a:cubicBezTo>
                  <a:lnTo>
                    <a:pt x="362" y="1052"/>
                  </a:lnTo>
                  <a:cubicBezTo>
                    <a:pt x="378" y="1057"/>
                    <a:pt x="386" y="1060"/>
                    <a:pt x="394" y="1065"/>
                  </a:cubicBezTo>
                  <a:cubicBezTo>
                    <a:pt x="365" y="1039"/>
                    <a:pt x="431" y="1047"/>
                    <a:pt x="399" y="1020"/>
                  </a:cubicBezTo>
                  <a:lnTo>
                    <a:pt x="399" y="1020"/>
                  </a:lnTo>
                  <a:lnTo>
                    <a:pt x="418" y="1026"/>
                  </a:lnTo>
                  <a:cubicBezTo>
                    <a:pt x="293" y="941"/>
                    <a:pt x="463" y="962"/>
                    <a:pt x="327" y="874"/>
                  </a:cubicBezTo>
                  <a:cubicBezTo>
                    <a:pt x="357" y="840"/>
                    <a:pt x="359" y="787"/>
                    <a:pt x="333" y="728"/>
                  </a:cubicBezTo>
                  <a:lnTo>
                    <a:pt x="333" y="728"/>
                  </a:lnTo>
                  <a:lnTo>
                    <a:pt x="365" y="741"/>
                  </a:lnTo>
                  <a:cubicBezTo>
                    <a:pt x="309" y="680"/>
                    <a:pt x="495" y="715"/>
                    <a:pt x="455" y="659"/>
                  </a:cubicBezTo>
                  <a:cubicBezTo>
                    <a:pt x="544" y="654"/>
                    <a:pt x="298" y="518"/>
                    <a:pt x="404" y="518"/>
                  </a:cubicBezTo>
                  <a:cubicBezTo>
                    <a:pt x="405" y="518"/>
                    <a:pt x="406" y="518"/>
                    <a:pt x="407" y="518"/>
                  </a:cubicBezTo>
                  <a:cubicBezTo>
                    <a:pt x="426" y="523"/>
                    <a:pt x="439" y="525"/>
                    <a:pt x="447" y="525"/>
                  </a:cubicBezTo>
                  <a:cubicBezTo>
                    <a:pt x="499" y="525"/>
                    <a:pt x="321" y="434"/>
                    <a:pt x="374" y="434"/>
                  </a:cubicBezTo>
                  <a:cubicBezTo>
                    <a:pt x="383" y="434"/>
                    <a:pt x="396" y="436"/>
                    <a:pt x="418" y="441"/>
                  </a:cubicBezTo>
                  <a:cubicBezTo>
                    <a:pt x="469" y="451"/>
                    <a:pt x="505" y="456"/>
                    <a:pt x="529" y="456"/>
                  </a:cubicBezTo>
                  <a:cubicBezTo>
                    <a:pt x="630" y="456"/>
                    <a:pt x="511" y="375"/>
                    <a:pt x="402" y="295"/>
                  </a:cubicBezTo>
                  <a:cubicBezTo>
                    <a:pt x="496" y="290"/>
                    <a:pt x="334" y="189"/>
                    <a:pt x="438" y="189"/>
                  </a:cubicBezTo>
                  <a:cubicBezTo>
                    <a:pt x="450" y="189"/>
                    <a:pt x="467" y="191"/>
                    <a:pt x="489" y="194"/>
                  </a:cubicBezTo>
                  <a:cubicBezTo>
                    <a:pt x="456" y="176"/>
                    <a:pt x="457" y="170"/>
                    <a:pt x="473" y="170"/>
                  </a:cubicBezTo>
                  <a:cubicBezTo>
                    <a:pt x="502" y="170"/>
                    <a:pt x="577" y="187"/>
                    <a:pt x="609" y="187"/>
                  </a:cubicBezTo>
                  <a:cubicBezTo>
                    <a:pt x="621" y="187"/>
                    <a:pt x="627" y="185"/>
                    <a:pt x="622" y="178"/>
                  </a:cubicBezTo>
                  <a:lnTo>
                    <a:pt x="580" y="165"/>
                  </a:lnTo>
                  <a:lnTo>
                    <a:pt x="580" y="165"/>
                  </a:lnTo>
                  <a:cubicBezTo>
                    <a:pt x="598" y="171"/>
                    <a:pt x="608" y="173"/>
                    <a:pt x="611" y="173"/>
                  </a:cubicBezTo>
                  <a:cubicBezTo>
                    <a:pt x="626" y="173"/>
                    <a:pt x="525" y="129"/>
                    <a:pt x="536" y="129"/>
                  </a:cubicBezTo>
                  <a:cubicBezTo>
                    <a:pt x="539" y="129"/>
                    <a:pt x="557" y="134"/>
                    <a:pt x="598" y="149"/>
                  </a:cubicBezTo>
                  <a:lnTo>
                    <a:pt x="606" y="152"/>
                  </a:lnTo>
                  <a:cubicBezTo>
                    <a:pt x="618" y="156"/>
                    <a:pt x="623" y="157"/>
                    <a:pt x="624" y="157"/>
                  </a:cubicBezTo>
                  <a:cubicBezTo>
                    <a:pt x="633" y="157"/>
                    <a:pt x="473" y="93"/>
                    <a:pt x="478" y="93"/>
                  </a:cubicBezTo>
                  <a:lnTo>
                    <a:pt x="478" y="93"/>
                  </a:lnTo>
                  <a:cubicBezTo>
                    <a:pt x="479" y="93"/>
                    <a:pt x="487" y="96"/>
                    <a:pt x="503" y="101"/>
                  </a:cubicBezTo>
                  <a:lnTo>
                    <a:pt x="455" y="83"/>
                  </a:lnTo>
                  <a:cubicBezTo>
                    <a:pt x="453" y="81"/>
                    <a:pt x="453" y="80"/>
                    <a:pt x="455" y="80"/>
                  </a:cubicBezTo>
                  <a:cubicBezTo>
                    <a:pt x="463" y="80"/>
                    <a:pt x="511" y="102"/>
                    <a:pt x="529" y="104"/>
                  </a:cubicBezTo>
                  <a:cubicBezTo>
                    <a:pt x="525" y="102"/>
                    <a:pt x="462" y="79"/>
                    <a:pt x="466" y="79"/>
                  </a:cubicBezTo>
                  <a:lnTo>
                    <a:pt x="466" y="79"/>
                  </a:lnTo>
                  <a:cubicBezTo>
                    <a:pt x="466" y="79"/>
                    <a:pt x="468" y="79"/>
                    <a:pt x="471" y="80"/>
                  </a:cubicBezTo>
                  <a:cubicBezTo>
                    <a:pt x="530" y="102"/>
                    <a:pt x="549" y="108"/>
                    <a:pt x="554" y="108"/>
                  </a:cubicBezTo>
                  <a:cubicBezTo>
                    <a:pt x="559" y="108"/>
                    <a:pt x="545" y="100"/>
                    <a:pt x="551" y="100"/>
                  </a:cubicBezTo>
                  <a:cubicBezTo>
                    <a:pt x="556" y="100"/>
                    <a:pt x="578" y="107"/>
                    <a:pt x="649" y="133"/>
                  </a:cubicBezTo>
                  <a:cubicBezTo>
                    <a:pt x="646" y="136"/>
                    <a:pt x="731" y="160"/>
                    <a:pt x="774" y="184"/>
                  </a:cubicBezTo>
                  <a:cubicBezTo>
                    <a:pt x="777" y="184"/>
                    <a:pt x="780" y="185"/>
                    <a:pt x="782" y="185"/>
                  </a:cubicBezTo>
                  <a:cubicBezTo>
                    <a:pt x="791" y="185"/>
                    <a:pt x="775" y="173"/>
                    <a:pt x="699" y="144"/>
                  </a:cubicBezTo>
                  <a:cubicBezTo>
                    <a:pt x="604" y="109"/>
                    <a:pt x="521" y="75"/>
                    <a:pt x="444" y="51"/>
                  </a:cubicBezTo>
                  <a:lnTo>
                    <a:pt x="444" y="51"/>
                  </a:lnTo>
                  <a:lnTo>
                    <a:pt x="513" y="77"/>
                  </a:lnTo>
                  <a:cubicBezTo>
                    <a:pt x="444" y="53"/>
                    <a:pt x="479" y="67"/>
                    <a:pt x="426" y="46"/>
                  </a:cubicBezTo>
                  <a:cubicBezTo>
                    <a:pt x="425" y="46"/>
                    <a:pt x="425" y="46"/>
                    <a:pt x="424" y="46"/>
                  </a:cubicBezTo>
                  <a:cubicBezTo>
                    <a:pt x="408" y="46"/>
                    <a:pt x="316" y="12"/>
                    <a:pt x="2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3927975" y="31854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3" y="0"/>
                  </a:moveTo>
                  <a:cubicBezTo>
                    <a:pt x="0" y="0"/>
                    <a:pt x="0" y="0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3931750" y="3150575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4" y="1"/>
                    <a:pt x="6" y="1"/>
                    <a:pt x="8" y="1"/>
                  </a:cubicBezTo>
                  <a:lnTo>
                    <a:pt x="8" y="1"/>
                  </a:lnTo>
                  <a:cubicBezTo>
                    <a:pt x="6" y="0"/>
                    <a:pt x="4" y="0"/>
                    <a:pt x="3" y="0"/>
                  </a:cubicBezTo>
                  <a:close/>
                  <a:moveTo>
                    <a:pt x="8" y="1"/>
                  </a:moveTo>
                  <a:cubicBezTo>
                    <a:pt x="10" y="2"/>
                    <a:pt x="12" y="2"/>
                    <a:pt x="14" y="3"/>
                  </a:cubicBezTo>
                  <a:cubicBezTo>
                    <a:pt x="12" y="2"/>
                    <a:pt x="10" y="2"/>
                    <a:pt x="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3958375" y="3202100"/>
              <a:ext cx="1350" cy="575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1" y="1"/>
                  </a:moveTo>
                  <a:lnTo>
                    <a:pt x="33" y="17"/>
                  </a:lnTo>
                  <a:lnTo>
                    <a:pt x="54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3955400" y="3200725"/>
              <a:ext cx="4425" cy="1800"/>
            </a:xfrm>
            <a:custGeom>
              <a:avLst/>
              <a:gdLst/>
              <a:ahLst/>
              <a:cxnLst/>
              <a:rect l="l" t="t" r="r" b="b"/>
              <a:pathLst>
                <a:path w="177" h="72" extrusionOk="0">
                  <a:moveTo>
                    <a:pt x="0" y="0"/>
                  </a:moveTo>
                  <a:lnTo>
                    <a:pt x="30" y="13"/>
                  </a:lnTo>
                  <a:lnTo>
                    <a:pt x="30" y="13"/>
                  </a:lnTo>
                  <a:cubicBezTo>
                    <a:pt x="27" y="12"/>
                    <a:pt x="26" y="11"/>
                    <a:pt x="26" y="11"/>
                  </a:cubicBezTo>
                  <a:lnTo>
                    <a:pt x="26" y="11"/>
                  </a:lnTo>
                  <a:cubicBezTo>
                    <a:pt x="27" y="11"/>
                    <a:pt x="30" y="12"/>
                    <a:pt x="35" y="13"/>
                  </a:cubicBezTo>
                  <a:cubicBezTo>
                    <a:pt x="27" y="11"/>
                    <a:pt x="8" y="3"/>
                    <a:pt x="0" y="0"/>
                  </a:cubicBezTo>
                  <a:close/>
                  <a:moveTo>
                    <a:pt x="30" y="13"/>
                  </a:moveTo>
                  <a:cubicBezTo>
                    <a:pt x="31" y="14"/>
                    <a:pt x="34" y="15"/>
                    <a:pt x="37" y="16"/>
                  </a:cubicBezTo>
                  <a:lnTo>
                    <a:pt x="37" y="16"/>
                  </a:lnTo>
                  <a:lnTo>
                    <a:pt x="30" y="13"/>
                  </a:lnTo>
                  <a:close/>
                  <a:moveTo>
                    <a:pt x="37" y="16"/>
                  </a:moveTo>
                  <a:lnTo>
                    <a:pt x="152" y="66"/>
                  </a:lnTo>
                  <a:cubicBezTo>
                    <a:pt x="163" y="70"/>
                    <a:pt x="169" y="72"/>
                    <a:pt x="170" y="72"/>
                  </a:cubicBezTo>
                  <a:cubicBezTo>
                    <a:pt x="177" y="72"/>
                    <a:pt x="72" y="31"/>
                    <a:pt x="37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3955200" y="3200450"/>
              <a:ext cx="1825" cy="775"/>
            </a:xfrm>
            <a:custGeom>
              <a:avLst/>
              <a:gdLst/>
              <a:ahLst/>
              <a:cxnLst/>
              <a:rect l="l" t="t" r="r" b="b"/>
              <a:pathLst>
                <a:path w="73" h="31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4" y="6"/>
                    <a:pt x="23" y="10"/>
                  </a:cubicBezTo>
                  <a:lnTo>
                    <a:pt x="23" y="10"/>
                  </a:lnTo>
                  <a:cubicBezTo>
                    <a:pt x="22" y="9"/>
                    <a:pt x="17" y="7"/>
                    <a:pt x="0" y="0"/>
                  </a:cubicBezTo>
                  <a:close/>
                  <a:moveTo>
                    <a:pt x="23" y="10"/>
                  </a:moveTo>
                  <a:cubicBezTo>
                    <a:pt x="25" y="12"/>
                    <a:pt x="6" y="7"/>
                    <a:pt x="61" y="27"/>
                  </a:cubicBezTo>
                  <a:cubicBezTo>
                    <a:pt x="68" y="29"/>
                    <a:pt x="71" y="30"/>
                    <a:pt x="72" y="30"/>
                  </a:cubicBezTo>
                  <a:cubicBezTo>
                    <a:pt x="73" y="30"/>
                    <a:pt x="46" y="19"/>
                    <a:pt x="23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3958050" y="319487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" y="0"/>
                    <a:pt x="3" y="3"/>
                  </a:cubicBezTo>
                  <a:cubicBezTo>
                    <a:pt x="6" y="3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3950350" y="3160000"/>
              <a:ext cx="19800" cy="41575"/>
            </a:xfrm>
            <a:custGeom>
              <a:avLst/>
              <a:gdLst/>
              <a:ahLst/>
              <a:cxnLst/>
              <a:rect l="l" t="t" r="r" b="b"/>
              <a:pathLst>
                <a:path w="792" h="1663" extrusionOk="0">
                  <a:moveTo>
                    <a:pt x="53" y="354"/>
                  </a:moveTo>
                  <a:lnTo>
                    <a:pt x="61" y="359"/>
                  </a:lnTo>
                  <a:cubicBezTo>
                    <a:pt x="63" y="360"/>
                    <a:pt x="64" y="360"/>
                    <a:pt x="66" y="360"/>
                  </a:cubicBezTo>
                  <a:lnTo>
                    <a:pt x="66" y="360"/>
                  </a:lnTo>
                  <a:cubicBezTo>
                    <a:pt x="61" y="358"/>
                    <a:pt x="57" y="356"/>
                    <a:pt x="53" y="354"/>
                  </a:cubicBezTo>
                  <a:close/>
                  <a:moveTo>
                    <a:pt x="100" y="426"/>
                  </a:moveTo>
                  <a:cubicBezTo>
                    <a:pt x="99" y="426"/>
                    <a:pt x="99" y="426"/>
                    <a:pt x="100" y="427"/>
                  </a:cubicBezTo>
                  <a:lnTo>
                    <a:pt x="100" y="427"/>
                  </a:lnTo>
                  <a:cubicBezTo>
                    <a:pt x="101" y="426"/>
                    <a:pt x="101" y="426"/>
                    <a:pt x="101" y="426"/>
                  </a:cubicBezTo>
                  <a:cubicBezTo>
                    <a:pt x="101" y="426"/>
                    <a:pt x="100" y="426"/>
                    <a:pt x="100" y="426"/>
                  </a:cubicBezTo>
                  <a:close/>
                  <a:moveTo>
                    <a:pt x="88" y="1385"/>
                  </a:moveTo>
                  <a:cubicBezTo>
                    <a:pt x="90" y="1385"/>
                    <a:pt x="92" y="1386"/>
                    <a:pt x="94" y="1387"/>
                  </a:cubicBezTo>
                  <a:lnTo>
                    <a:pt x="94" y="1387"/>
                  </a:lnTo>
                  <a:cubicBezTo>
                    <a:pt x="91" y="1386"/>
                    <a:pt x="90" y="1385"/>
                    <a:pt x="88" y="1385"/>
                  </a:cubicBezTo>
                  <a:close/>
                  <a:moveTo>
                    <a:pt x="269" y="1"/>
                  </a:moveTo>
                  <a:lnTo>
                    <a:pt x="269" y="1"/>
                  </a:lnTo>
                  <a:cubicBezTo>
                    <a:pt x="271" y="4"/>
                    <a:pt x="274" y="4"/>
                    <a:pt x="277" y="4"/>
                  </a:cubicBezTo>
                  <a:cubicBezTo>
                    <a:pt x="321" y="22"/>
                    <a:pt x="327" y="27"/>
                    <a:pt x="321" y="27"/>
                  </a:cubicBezTo>
                  <a:cubicBezTo>
                    <a:pt x="315" y="27"/>
                    <a:pt x="301" y="23"/>
                    <a:pt x="295" y="22"/>
                  </a:cubicBezTo>
                  <a:lnTo>
                    <a:pt x="258" y="9"/>
                  </a:lnTo>
                  <a:cubicBezTo>
                    <a:pt x="247" y="5"/>
                    <a:pt x="241" y="3"/>
                    <a:pt x="240" y="3"/>
                  </a:cubicBezTo>
                  <a:lnTo>
                    <a:pt x="240" y="3"/>
                  </a:lnTo>
                  <a:cubicBezTo>
                    <a:pt x="235" y="3"/>
                    <a:pt x="321" y="38"/>
                    <a:pt x="318" y="38"/>
                  </a:cubicBezTo>
                  <a:cubicBezTo>
                    <a:pt x="317" y="38"/>
                    <a:pt x="305" y="34"/>
                    <a:pt x="274" y="22"/>
                  </a:cubicBezTo>
                  <a:lnTo>
                    <a:pt x="274" y="22"/>
                  </a:lnTo>
                  <a:cubicBezTo>
                    <a:pt x="303" y="46"/>
                    <a:pt x="298" y="59"/>
                    <a:pt x="293" y="75"/>
                  </a:cubicBezTo>
                  <a:cubicBezTo>
                    <a:pt x="343" y="95"/>
                    <a:pt x="290" y="84"/>
                    <a:pt x="374" y="113"/>
                  </a:cubicBezTo>
                  <a:lnTo>
                    <a:pt x="374" y="113"/>
                  </a:lnTo>
                  <a:cubicBezTo>
                    <a:pt x="298" y="88"/>
                    <a:pt x="260" y="81"/>
                    <a:pt x="246" y="81"/>
                  </a:cubicBezTo>
                  <a:cubicBezTo>
                    <a:pt x="241" y="81"/>
                    <a:pt x="239" y="82"/>
                    <a:pt x="239" y="83"/>
                  </a:cubicBezTo>
                  <a:cubicBezTo>
                    <a:pt x="229" y="78"/>
                    <a:pt x="218" y="75"/>
                    <a:pt x="221" y="75"/>
                  </a:cubicBezTo>
                  <a:cubicBezTo>
                    <a:pt x="191" y="65"/>
                    <a:pt x="178" y="62"/>
                    <a:pt x="175" y="62"/>
                  </a:cubicBezTo>
                  <a:cubicBezTo>
                    <a:pt x="166" y="62"/>
                    <a:pt x="246" y="94"/>
                    <a:pt x="235" y="94"/>
                  </a:cubicBezTo>
                  <a:cubicBezTo>
                    <a:pt x="231" y="94"/>
                    <a:pt x="213" y="89"/>
                    <a:pt x="170" y="75"/>
                  </a:cubicBezTo>
                  <a:lnTo>
                    <a:pt x="170" y="75"/>
                  </a:lnTo>
                  <a:cubicBezTo>
                    <a:pt x="300" y="123"/>
                    <a:pt x="125" y="70"/>
                    <a:pt x="277" y="134"/>
                  </a:cubicBezTo>
                  <a:cubicBezTo>
                    <a:pt x="247" y="123"/>
                    <a:pt x="221" y="112"/>
                    <a:pt x="197" y="104"/>
                  </a:cubicBezTo>
                  <a:cubicBezTo>
                    <a:pt x="189" y="115"/>
                    <a:pt x="138" y="112"/>
                    <a:pt x="128" y="120"/>
                  </a:cubicBezTo>
                  <a:cubicBezTo>
                    <a:pt x="239" y="171"/>
                    <a:pt x="67" y="123"/>
                    <a:pt x="223" y="189"/>
                  </a:cubicBezTo>
                  <a:cubicBezTo>
                    <a:pt x="204" y="187"/>
                    <a:pt x="177" y="181"/>
                    <a:pt x="163" y="181"/>
                  </a:cubicBezTo>
                  <a:cubicBezTo>
                    <a:pt x="150" y="181"/>
                    <a:pt x="149" y="186"/>
                    <a:pt x="178" y="203"/>
                  </a:cubicBezTo>
                  <a:lnTo>
                    <a:pt x="157" y="192"/>
                  </a:lnTo>
                  <a:lnTo>
                    <a:pt x="157" y="192"/>
                  </a:lnTo>
                  <a:cubicBezTo>
                    <a:pt x="162" y="208"/>
                    <a:pt x="168" y="221"/>
                    <a:pt x="263" y="266"/>
                  </a:cubicBezTo>
                  <a:cubicBezTo>
                    <a:pt x="112" y="213"/>
                    <a:pt x="141" y="229"/>
                    <a:pt x="91" y="216"/>
                  </a:cubicBezTo>
                  <a:lnTo>
                    <a:pt x="91" y="216"/>
                  </a:lnTo>
                  <a:cubicBezTo>
                    <a:pt x="157" y="248"/>
                    <a:pt x="133" y="253"/>
                    <a:pt x="192" y="288"/>
                  </a:cubicBezTo>
                  <a:cubicBezTo>
                    <a:pt x="176" y="282"/>
                    <a:pt x="168" y="280"/>
                    <a:pt x="166" y="280"/>
                  </a:cubicBezTo>
                  <a:cubicBezTo>
                    <a:pt x="160" y="280"/>
                    <a:pt x="171" y="287"/>
                    <a:pt x="166" y="287"/>
                  </a:cubicBezTo>
                  <a:cubicBezTo>
                    <a:pt x="162" y="287"/>
                    <a:pt x="150" y="284"/>
                    <a:pt x="117" y="272"/>
                  </a:cubicBezTo>
                  <a:lnTo>
                    <a:pt x="117" y="272"/>
                  </a:lnTo>
                  <a:cubicBezTo>
                    <a:pt x="249" y="344"/>
                    <a:pt x="243" y="370"/>
                    <a:pt x="172" y="370"/>
                  </a:cubicBezTo>
                  <a:cubicBezTo>
                    <a:pt x="145" y="370"/>
                    <a:pt x="108" y="366"/>
                    <a:pt x="66" y="360"/>
                  </a:cubicBezTo>
                  <a:lnTo>
                    <a:pt x="66" y="360"/>
                  </a:lnTo>
                  <a:cubicBezTo>
                    <a:pt x="117" y="385"/>
                    <a:pt x="211" y="424"/>
                    <a:pt x="276" y="453"/>
                  </a:cubicBezTo>
                  <a:lnTo>
                    <a:pt x="276" y="453"/>
                  </a:lnTo>
                  <a:cubicBezTo>
                    <a:pt x="275" y="453"/>
                    <a:pt x="274" y="452"/>
                    <a:pt x="274" y="452"/>
                  </a:cubicBezTo>
                  <a:lnTo>
                    <a:pt x="274" y="452"/>
                  </a:lnTo>
                  <a:cubicBezTo>
                    <a:pt x="277" y="455"/>
                    <a:pt x="276" y="455"/>
                    <a:pt x="273" y="455"/>
                  </a:cubicBezTo>
                  <a:cubicBezTo>
                    <a:pt x="262" y="455"/>
                    <a:pt x="217" y="441"/>
                    <a:pt x="206" y="441"/>
                  </a:cubicBezTo>
                  <a:cubicBezTo>
                    <a:pt x="203" y="441"/>
                    <a:pt x="202" y="442"/>
                    <a:pt x="205" y="444"/>
                  </a:cubicBezTo>
                  <a:cubicBezTo>
                    <a:pt x="194" y="442"/>
                    <a:pt x="184" y="436"/>
                    <a:pt x="173" y="431"/>
                  </a:cubicBezTo>
                  <a:lnTo>
                    <a:pt x="173" y="431"/>
                  </a:lnTo>
                  <a:cubicBezTo>
                    <a:pt x="183" y="436"/>
                    <a:pt x="184" y="438"/>
                    <a:pt x="180" y="438"/>
                  </a:cubicBezTo>
                  <a:cubicBezTo>
                    <a:pt x="172" y="438"/>
                    <a:pt x="150" y="432"/>
                    <a:pt x="142" y="432"/>
                  </a:cubicBezTo>
                  <a:cubicBezTo>
                    <a:pt x="136" y="432"/>
                    <a:pt x="139" y="436"/>
                    <a:pt x="165" y="447"/>
                  </a:cubicBezTo>
                  <a:lnTo>
                    <a:pt x="136" y="439"/>
                  </a:lnTo>
                  <a:lnTo>
                    <a:pt x="173" y="455"/>
                  </a:lnTo>
                  <a:cubicBezTo>
                    <a:pt x="145" y="446"/>
                    <a:pt x="107" y="431"/>
                    <a:pt x="100" y="427"/>
                  </a:cubicBezTo>
                  <a:lnTo>
                    <a:pt x="100" y="427"/>
                  </a:lnTo>
                  <a:cubicBezTo>
                    <a:pt x="53" y="465"/>
                    <a:pt x="205" y="578"/>
                    <a:pt x="160" y="617"/>
                  </a:cubicBezTo>
                  <a:lnTo>
                    <a:pt x="130" y="604"/>
                  </a:lnTo>
                  <a:lnTo>
                    <a:pt x="184" y="636"/>
                  </a:lnTo>
                  <a:cubicBezTo>
                    <a:pt x="165" y="628"/>
                    <a:pt x="157" y="625"/>
                    <a:pt x="152" y="622"/>
                  </a:cubicBezTo>
                  <a:cubicBezTo>
                    <a:pt x="146" y="621"/>
                    <a:pt x="141" y="621"/>
                    <a:pt x="138" y="621"/>
                  </a:cubicBezTo>
                  <a:cubicBezTo>
                    <a:pt x="104" y="621"/>
                    <a:pt x="177" y="663"/>
                    <a:pt x="160" y="668"/>
                  </a:cubicBezTo>
                  <a:cubicBezTo>
                    <a:pt x="144" y="662"/>
                    <a:pt x="112" y="646"/>
                    <a:pt x="93" y="641"/>
                  </a:cubicBezTo>
                  <a:lnTo>
                    <a:pt x="93" y="641"/>
                  </a:lnTo>
                  <a:cubicBezTo>
                    <a:pt x="117" y="653"/>
                    <a:pt x="119" y="657"/>
                    <a:pt x="112" y="657"/>
                  </a:cubicBezTo>
                  <a:cubicBezTo>
                    <a:pt x="104" y="657"/>
                    <a:pt x="84" y="652"/>
                    <a:pt x="78" y="652"/>
                  </a:cubicBezTo>
                  <a:cubicBezTo>
                    <a:pt x="72" y="652"/>
                    <a:pt x="81" y="657"/>
                    <a:pt x="136" y="680"/>
                  </a:cubicBezTo>
                  <a:lnTo>
                    <a:pt x="136" y="680"/>
                  </a:lnTo>
                  <a:cubicBezTo>
                    <a:pt x="120" y="674"/>
                    <a:pt x="99" y="667"/>
                    <a:pt x="91" y="662"/>
                  </a:cubicBezTo>
                  <a:lnTo>
                    <a:pt x="91" y="662"/>
                  </a:lnTo>
                  <a:cubicBezTo>
                    <a:pt x="144" y="710"/>
                    <a:pt x="130" y="734"/>
                    <a:pt x="91" y="747"/>
                  </a:cubicBezTo>
                  <a:cubicBezTo>
                    <a:pt x="255" y="832"/>
                    <a:pt x="91" y="798"/>
                    <a:pt x="218" y="869"/>
                  </a:cubicBezTo>
                  <a:lnTo>
                    <a:pt x="184" y="856"/>
                  </a:lnTo>
                  <a:lnTo>
                    <a:pt x="184" y="856"/>
                  </a:lnTo>
                  <a:cubicBezTo>
                    <a:pt x="293" y="930"/>
                    <a:pt x="154" y="912"/>
                    <a:pt x="168" y="949"/>
                  </a:cubicBezTo>
                  <a:cubicBezTo>
                    <a:pt x="149" y="957"/>
                    <a:pt x="186" y="978"/>
                    <a:pt x="184" y="992"/>
                  </a:cubicBezTo>
                  <a:lnTo>
                    <a:pt x="141" y="976"/>
                  </a:lnTo>
                  <a:lnTo>
                    <a:pt x="141" y="976"/>
                  </a:lnTo>
                  <a:cubicBezTo>
                    <a:pt x="201" y="1007"/>
                    <a:pt x="190" y="1013"/>
                    <a:pt x="164" y="1013"/>
                  </a:cubicBezTo>
                  <a:cubicBezTo>
                    <a:pt x="150" y="1013"/>
                    <a:pt x="132" y="1011"/>
                    <a:pt x="118" y="1011"/>
                  </a:cubicBezTo>
                  <a:cubicBezTo>
                    <a:pt x="92" y="1011"/>
                    <a:pt x="82" y="1017"/>
                    <a:pt x="152" y="1053"/>
                  </a:cubicBezTo>
                  <a:lnTo>
                    <a:pt x="93" y="1029"/>
                  </a:lnTo>
                  <a:lnTo>
                    <a:pt x="93" y="1029"/>
                  </a:lnTo>
                  <a:cubicBezTo>
                    <a:pt x="181" y="1066"/>
                    <a:pt x="56" y="1031"/>
                    <a:pt x="210" y="1087"/>
                  </a:cubicBezTo>
                  <a:lnTo>
                    <a:pt x="162" y="1071"/>
                  </a:lnTo>
                  <a:lnTo>
                    <a:pt x="162" y="1071"/>
                  </a:lnTo>
                  <a:cubicBezTo>
                    <a:pt x="234" y="1105"/>
                    <a:pt x="241" y="1113"/>
                    <a:pt x="226" y="1113"/>
                  </a:cubicBezTo>
                  <a:cubicBezTo>
                    <a:pt x="211" y="1113"/>
                    <a:pt x="175" y="1105"/>
                    <a:pt x="160" y="1105"/>
                  </a:cubicBezTo>
                  <a:cubicBezTo>
                    <a:pt x="147" y="1105"/>
                    <a:pt x="148" y="1111"/>
                    <a:pt x="184" y="1130"/>
                  </a:cubicBezTo>
                  <a:lnTo>
                    <a:pt x="149" y="1116"/>
                  </a:lnTo>
                  <a:lnTo>
                    <a:pt x="149" y="1116"/>
                  </a:lnTo>
                  <a:cubicBezTo>
                    <a:pt x="170" y="1127"/>
                    <a:pt x="185" y="1138"/>
                    <a:pt x="176" y="1138"/>
                  </a:cubicBezTo>
                  <a:cubicBezTo>
                    <a:pt x="173" y="1138"/>
                    <a:pt x="168" y="1137"/>
                    <a:pt x="160" y="1135"/>
                  </a:cubicBezTo>
                  <a:cubicBezTo>
                    <a:pt x="154" y="1132"/>
                    <a:pt x="144" y="1130"/>
                    <a:pt x="136" y="1124"/>
                  </a:cubicBezTo>
                  <a:cubicBezTo>
                    <a:pt x="105" y="1116"/>
                    <a:pt x="87" y="1113"/>
                    <a:pt x="78" y="1113"/>
                  </a:cubicBezTo>
                  <a:cubicBezTo>
                    <a:pt x="40" y="1113"/>
                    <a:pt x="136" y="1164"/>
                    <a:pt x="128" y="1175"/>
                  </a:cubicBezTo>
                  <a:lnTo>
                    <a:pt x="59" y="1148"/>
                  </a:lnTo>
                  <a:lnTo>
                    <a:pt x="59" y="1148"/>
                  </a:lnTo>
                  <a:cubicBezTo>
                    <a:pt x="136" y="1185"/>
                    <a:pt x="59" y="1172"/>
                    <a:pt x="91" y="1196"/>
                  </a:cubicBezTo>
                  <a:lnTo>
                    <a:pt x="59" y="1183"/>
                  </a:lnTo>
                  <a:lnTo>
                    <a:pt x="101" y="1204"/>
                  </a:lnTo>
                  <a:lnTo>
                    <a:pt x="38" y="1180"/>
                  </a:lnTo>
                  <a:lnTo>
                    <a:pt x="38" y="1180"/>
                  </a:lnTo>
                  <a:cubicBezTo>
                    <a:pt x="30" y="1191"/>
                    <a:pt x="80" y="1223"/>
                    <a:pt x="83" y="1239"/>
                  </a:cubicBezTo>
                  <a:lnTo>
                    <a:pt x="24" y="1217"/>
                  </a:lnTo>
                  <a:lnTo>
                    <a:pt x="24" y="1217"/>
                  </a:lnTo>
                  <a:cubicBezTo>
                    <a:pt x="123" y="1268"/>
                    <a:pt x="14" y="1241"/>
                    <a:pt x="53" y="1270"/>
                  </a:cubicBezTo>
                  <a:lnTo>
                    <a:pt x="35" y="1262"/>
                  </a:lnTo>
                  <a:lnTo>
                    <a:pt x="35" y="1262"/>
                  </a:lnTo>
                  <a:cubicBezTo>
                    <a:pt x="0" y="1284"/>
                    <a:pt x="85" y="1350"/>
                    <a:pt x="119" y="1397"/>
                  </a:cubicBezTo>
                  <a:lnTo>
                    <a:pt x="119" y="1397"/>
                  </a:lnTo>
                  <a:cubicBezTo>
                    <a:pt x="111" y="1394"/>
                    <a:pt x="102" y="1390"/>
                    <a:pt x="94" y="1387"/>
                  </a:cubicBezTo>
                  <a:lnTo>
                    <a:pt x="94" y="1387"/>
                  </a:lnTo>
                  <a:cubicBezTo>
                    <a:pt x="102" y="1390"/>
                    <a:pt x="113" y="1396"/>
                    <a:pt x="120" y="1398"/>
                  </a:cubicBezTo>
                  <a:cubicBezTo>
                    <a:pt x="120" y="1398"/>
                    <a:pt x="120" y="1398"/>
                    <a:pt x="119" y="1397"/>
                  </a:cubicBezTo>
                  <a:lnTo>
                    <a:pt x="119" y="1397"/>
                  </a:lnTo>
                  <a:cubicBezTo>
                    <a:pt x="133" y="1403"/>
                    <a:pt x="144" y="1409"/>
                    <a:pt x="141" y="1409"/>
                  </a:cubicBezTo>
                  <a:cubicBezTo>
                    <a:pt x="128" y="1403"/>
                    <a:pt x="115" y="1398"/>
                    <a:pt x="107" y="1395"/>
                  </a:cubicBezTo>
                  <a:cubicBezTo>
                    <a:pt x="89" y="1390"/>
                    <a:pt x="80" y="1388"/>
                    <a:pt x="76" y="1388"/>
                  </a:cubicBezTo>
                  <a:cubicBezTo>
                    <a:pt x="59" y="1388"/>
                    <a:pt x="119" y="1419"/>
                    <a:pt x="106" y="1419"/>
                  </a:cubicBezTo>
                  <a:cubicBezTo>
                    <a:pt x="103" y="1419"/>
                    <a:pt x="97" y="1417"/>
                    <a:pt x="85" y="1414"/>
                  </a:cubicBezTo>
                  <a:lnTo>
                    <a:pt x="85" y="1414"/>
                  </a:lnTo>
                  <a:cubicBezTo>
                    <a:pt x="96" y="1419"/>
                    <a:pt x="136" y="1435"/>
                    <a:pt x="165" y="1446"/>
                  </a:cubicBezTo>
                  <a:cubicBezTo>
                    <a:pt x="181" y="1480"/>
                    <a:pt x="192" y="1512"/>
                    <a:pt x="258" y="1565"/>
                  </a:cubicBezTo>
                  <a:cubicBezTo>
                    <a:pt x="242" y="1563"/>
                    <a:pt x="218" y="1552"/>
                    <a:pt x="184" y="1539"/>
                  </a:cubicBezTo>
                  <a:lnTo>
                    <a:pt x="184" y="1539"/>
                  </a:lnTo>
                  <a:cubicBezTo>
                    <a:pt x="332" y="1618"/>
                    <a:pt x="261" y="1618"/>
                    <a:pt x="229" y="1629"/>
                  </a:cubicBezTo>
                  <a:cubicBezTo>
                    <a:pt x="269" y="1645"/>
                    <a:pt x="274" y="1642"/>
                    <a:pt x="314" y="1661"/>
                  </a:cubicBezTo>
                  <a:cubicBezTo>
                    <a:pt x="319" y="1662"/>
                    <a:pt x="323" y="1663"/>
                    <a:pt x="324" y="1663"/>
                  </a:cubicBezTo>
                  <a:cubicBezTo>
                    <a:pt x="340" y="1663"/>
                    <a:pt x="260" y="1627"/>
                    <a:pt x="275" y="1627"/>
                  </a:cubicBezTo>
                  <a:cubicBezTo>
                    <a:pt x="278" y="1627"/>
                    <a:pt x="284" y="1629"/>
                    <a:pt x="295" y="1632"/>
                  </a:cubicBezTo>
                  <a:lnTo>
                    <a:pt x="335" y="1648"/>
                  </a:lnTo>
                  <a:cubicBezTo>
                    <a:pt x="337" y="1648"/>
                    <a:pt x="338" y="1648"/>
                    <a:pt x="338" y="1648"/>
                  </a:cubicBezTo>
                  <a:cubicBezTo>
                    <a:pt x="346" y="1648"/>
                    <a:pt x="268" y="1621"/>
                    <a:pt x="276" y="1621"/>
                  </a:cubicBezTo>
                  <a:cubicBezTo>
                    <a:pt x="277" y="1621"/>
                    <a:pt x="280" y="1622"/>
                    <a:pt x="287" y="1624"/>
                  </a:cubicBezTo>
                  <a:cubicBezTo>
                    <a:pt x="322" y="1634"/>
                    <a:pt x="338" y="1645"/>
                    <a:pt x="343" y="1645"/>
                  </a:cubicBezTo>
                  <a:cubicBezTo>
                    <a:pt x="330" y="1629"/>
                    <a:pt x="370" y="1632"/>
                    <a:pt x="277" y="1587"/>
                  </a:cubicBezTo>
                  <a:lnTo>
                    <a:pt x="277" y="1587"/>
                  </a:lnTo>
                  <a:cubicBezTo>
                    <a:pt x="302" y="1595"/>
                    <a:pt x="313" y="1598"/>
                    <a:pt x="318" y="1598"/>
                  </a:cubicBezTo>
                  <a:cubicBezTo>
                    <a:pt x="324" y="1598"/>
                    <a:pt x="320" y="1594"/>
                    <a:pt x="326" y="1594"/>
                  </a:cubicBezTo>
                  <a:cubicBezTo>
                    <a:pt x="330" y="1594"/>
                    <a:pt x="341" y="1596"/>
                    <a:pt x="367" y="1605"/>
                  </a:cubicBezTo>
                  <a:cubicBezTo>
                    <a:pt x="332" y="1589"/>
                    <a:pt x="343" y="1589"/>
                    <a:pt x="287" y="1568"/>
                  </a:cubicBezTo>
                  <a:cubicBezTo>
                    <a:pt x="343" y="1549"/>
                    <a:pt x="274" y="1483"/>
                    <a:pt x="293" y="1451"/>
                  </a:cubicBezTo>
                  <a:cubicBezTo>
                    <a:pt x="133" y="1374"/>
                    <a:pt x="340" y="1430"/>
                    <a:pt x="290" y="1387"/>
                  </a:cubicBezTo>
                  <a:lnTo>
                    <a:pt x="290" y="1387"/>
                  </a:lnTo>
                  <a:cubicBezTo>
                    <a:pt x="298" y="1390"/>
                    <a:pt x="303" y="1393"/>
                    <a:pt x="308" y="1395"/>
                  </a:cubicBezTo>
                  <a:cubicBezTo>
                    <a:pt x="269" y="1371"/>
                    <a:pt x="253" y="1355"/>
                    <a:pt x="277" y="1355"/>
                  </a:cubicBezTo>
                  <a:lnTo>
                    <a:pt x="208" y="1324"/>
                  </a:lnTo>
                  <a:lnTo>
                    <a:pt x="208" y="1324"/>
                  </a:lnTo>
                  <a:cubicBezTo>
                    <a:pt x="215" y="1324"/>
                    <a:pt x="222" y="1324"/>
                    <a:pt x="228" y="1324"/>
                  </a:cubicBezTo>
                  <a:cubicBezTo>
                    <a:pt x="362" y="1324"/>
                    <a:pt x="288" y="1248"/>
                    <a:pt x="364" y="1225"/>
                  </a:cubicBezTo>
                  <a:cubicBezTo>
                    <a:pt x="425" y="1188"/>
                    <a:pt x="561" y="1188"/>
                    <a:pt x="362" y="1055"/>
                  </a:cubicBezTo>
                  <a:lnTo>
                    <a:pt x="362" y="1055"/>
                  </a:lnTo>
                  <a:cubicBezTo>
                    <a:pt x="378" y="1061"/>
                    <a:pt x="385" y="1063"/>
                    <a:pt x="393" y="1066"/>
                  </a:cubicBezTo>
                  <a:cubicBezTo>
                    <a:pt x="364" y="1039"/>
                    <a:pt x="431" y="1050"/>
                    <a:pt x="401" y="1021"/>
                  </a:cubicBezTo>
                  <a:lnTo>
                    <a:pt x="401" y="1021"/>
                  </a:lnTo>
                  <a:lnTo>
                    <a:pt x="417" y="1029"/>
                  </a:lnTo>
                  <a:cubicBezTo>
                    <a:pt x="293" y="941"/>
                    <a:pt x="462" y="965"/>
                    <a:pt x="327" y="875"/>
                  </a:cubicBezTo>
                  <a:cubicBezTo>
                    <a:pt x="356" y="840"/>
                    <a:pt x="359" y="790"/>
                    <a:pt x="332" y="731"/>
                  </a:cubicBezTo>
                  <a:lnTo>
                    <a:pt x="332" y="731"/>
                  </a:lnTo>
                  <a:lnTo>
                    <a:pt x="364" y="745"/>
                  </a:lnTo>
                  <a:cubicBezTo>
                    <a:pt x="308" y="683"/>
                    <a:pt x="494" y="715"/>
                    <a:pt x="455" y="662"/>
                  </a:cubicBezTo>
                  <a:cubicBezTo>
                    <a:pt x="544" y="654"/>
                    <a:pt x="297" y="521"/>
                    <a:pt x="404" y="521"/>
                  </a:cubicBezTo>
                  <a:cubicBezTo>
                    <a:pt x="405" y="521"/>
                    <a:pt x="406" y="521"/>
                    <a:pt x="407" y="521"/>
                  </a:cubicBezTo>
                  <a:cubicBezTo>
                    <a:pt x="426" y="526"/>
                    <a:pt x="439" y="528"/>
                    <a:pt x="446" y="528"/>
                  </a:cubicBezTo>
                  <a:cubicBezTo>
                    <a:pt x="499" y="528"/>
                    <a:pt x="321" y="437"/>
                    <a:pt x="374" y="437"/>
                  </a:cubicBezTo>
                  <a:cubicBezTo>
                    <a:pt x="382" y="437"/>
                    <a:pt x="396" y="439"/>
                    <a:pt x="417" y="444"/>
                  </a:cubicBezTo>
                  <a:cubicBezTo>
                    <a:pt x="468" y="454"/>
                    <a:pt x="503" y="459"/>
                    <a:pt x="527" y="459"/>
                  </a:cubicBezTo>
                  <a:cubicBezTo>
                    <a:pt x="630" y="459"/>
                    <a:pt x="511" y="376"/>
                    <a:pt x="401" y="296"/>
                  </a:cubicBezTo>
                  <a:cubicBezTo>
                    <a:pt x="496" y="291"/>
                    <a:pt x="335" y="192"/>
                    <a:pt x="436" y="192"/>
                  </a:cubicBezTo>
                  <a:cubicBezTo>
                    <a:pt x="449" y="192"/>
                    <a:pt x="467" y="194"/>
                    <a:pt x="489" y="197"/>
                  </a:cubicBezTo>
                  <a:cubicBezTo>
                    <a:pt x="455" y="178"/>
                    <a:pt x="457" y="172"/>
                    <a:pt x="474" y="172"/>
                  </a:cubicBezTo>
                  <a:cubicBezTo>
                    <a:pt x="505" y="172"/>
                    <a:pt x="581" y="189"/>
                    <a:pt x="611" y="189"/>
                  </a:cubicBezTo>
                  <a:cubicBezTo>
                    <a:pt x="622" y="189"/>
                    <a:pt x="627" y="187"/>
                    <a:pt x="622" y="181"/>
                  </a:cubicBezTo>
                  <a:lnTo>
                    <a:pt x="579" y="166"/>
                  </a:lnTo>
                  <a:lnTo>
                    <a:pt x="579" y="166"/>
                  </a:lnTo>
                  <a:cubicBezTo>
                    <a:pt x="598" y="171"/>
                    <a:pt x="608" y="174"/>
                    <a:pt x="611" y="174"/>
                  </a:cubicBezTo>
                  <a:cubicBezTo>
                    <a:pt x="625" y="174"/>
                    <a:pt x="524" y="130"/>
                    <a:pt x="536" y="130"/>
                  </a:cubicBezTo>
                  <a:cubicBezTo>
                    <a:pt x="540" y="130"/>
                    <a:pt x="557" y="136"/>
                    <a:pt x="598" y="150"/>
                  </a:cubicBezTo>
                  <a:lnTo>
                    <a:pt x="606" y="155"/>
                  </a:lnTo>
                  <a:cubicBezTo>
                    <a:pt x="617" y="159"/>
                    <a:pt x="623" y="160"/>
                    <a:pt x="624" y="160"/>
                  </a:cubicBezTo>
                  <a:cubicBezTo>
                    <a:pt x="634" y="160"/>
                    <a:pt x="471" y="94"/>
                    <a:pt x="478" y="94"/>
                  </a:cubicBezTo>
                  <a:lnTo>
                    <a:pt x="478" y="94"/>
                  </a:lnTo>
                  <a:cubicBezTo>
                    <a:pt x="479" y="94"/>
                    <a:pt x="487" y="96"/>
                    <a:pt x="502" y="102"/>
                  </a:cubicBezTo>
                  <a:lnTo>
                    <a:pt x="457" y="83"/>
                  </a:lnTo>
                  <a:cubicBezTo>
                    <a:pt x="456" y="82"/>
                    <a:pt x="455" y="82"/>
                    <a:pt x="456" y="82"/>
                  </a:cubicBezTo>
                  <a:lnTo>
                    <a:pt x="456" y="82"/>
                  </a:lnTo>
                  <a:cubicBezTo>
                    <a:pt x="459" y="82"/>
                    <a:pt x="510" y="105"/>
                    <a:pt x="529" y="107"/>
                  </a:cubicBezTo>
                  <a:cubicBezTo>
                    <a:pt x="524" y="105"/>
                    <a:pt x="462" y="82"/>
                    <a:pt x="467" y="82"/>
                  </a:cubicBezTo>
                  <a:lnTo>
                    <a:pt x="467" y="82"/>
                  </a:lnTo>
                  <a:cubicBezTo>
                    <a:pt x="468" y="82"/>
                    <a:pt x="470" y="82"/>
                    <a:pt x="473" y="83"/>
                  </a:cubicBezTo>
                  <a:cubicBezTo>
                    <a:pt x="531" y="104"/>
                    <a:pt x="550" y="110"/>
                    <a:pt x="554" y="110"/>
                  </a:cubicBezTo>
                  <a:cubicBezTo>
                    <a:pt x="559" y="110"/>
                    <a:pt x="545" y="102"/>
                    <a:pt x="550" y="102"/>
                  </a:cubicBezTo>
                  <a:cubicBezTo>
                    <a:pt x="555" y="102"/>
                    <a:pt x="577" y="109"/>
                    <a:pt x="648" y="136"/>
                  </a:cubicBezTo>
                  <a:cubicBezTo>
                    <a:pt x="646" y="139"/>
                    <a:pt x="731" y="163"/>
                    <a:pt x="773" y="184"/>
                  </a:cubicBezTo>
                  <a:cubicBezTo>
                    <a:pt x="778" y="186"/>
                    <a:pt x="781" y="186"/>
                    <a:pt x="783" y="186"/>
                  </a:cubicBezTo>
                  <a:cubicBezTo>
                    <a:pt x="791" y="186"/>
                    <a:pt x="772" y="173"/>
                    <a:pt x="699" y="147"/>
                  </a:cubicBezTo>
                  <a:cubicBezTo>
                    <a:pt x="603" y="110"/>
                    <a:pt x="521" y="75"/>
                    <a:pt x="444" y="51"/>
                  </a:cubicBezTo>
                  <a:lnTo>
                    <a:pt x="444" y="51"/>
                  </a:lnTo>
                  <a:lnTo>
                    <a:pt x="513" y="81"/>
                  </a:lnTo>
                  <a:cubicBezTo>
                    <a:pt x="444" y="54"/>
                    <a:pt x="478" y="67"/>
                    <a:pt x="425" y="49"/>
                  </a:cubicBezTo>
                  <a:cubicBezTo>
                    <a:pt x="425" y="49"/>
                    <a:pt x="424" y="49"/>
                    <a:pt x="424" y="49"/>
                  </a:cubicBezTo>
                  <a:cubicBezTo>
                    <a:pt x="408" y="49"/>
                    <a:pt x="312" y="14"/>
                    <a:pt x="2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3952950" y="3194850"/>
              <a:ext cx="150" cy="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2" y="0"/>
                  </a:moveTo>
                  <a:cubicBezTo>
                    <a:pt x="0" y="0"/>
                    <a:pt x="1" y="1"/>
                    <a:pt x="3" y="1"/>
                  </a:cubicBezTo>
                  <a:lnTo>
                    <a:pt x="5" y="1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3956725" y="3159950"/>
              <a:ext cx="350" cy="150"/>
            </a:xfrm>
            <a:custGeom>
              <a:avLst/>
              <a:gdLst/>
              <a:ahLst/>
              <a:cxnLst/>
              <a:rect l="l" t="t" r="r" b="b"/>
              <a:pathLst>
                <a:path w="14" h="6" extrusionOk="0">
                  <a:moveTo>
                    <a:pt x="0" y="0"/>
                  </a:moveTo>
                  <a:cubicBezTo>
                    <a:pt x="2" y="2"/>
                    <a:pt x="2" y="2"/>
                    <a:pt x="4" y="2"/>
                  </a:cubicBezTo>
                  <a:lnTo>
                    <a:pt x="4" y="2"/>
                  </a:lnTo>
                  <a:cubicBezTo>
                    <a:pt x="3" y="1"/>
                    <a:pt x="2" y="1"/>
                    <a:pt x="0" y="0"/>
                  </a:cubicBezTo>
                  <a:close/>
                  <a:moveTo>
                    <a:pt x="4" y="2"/>
                  </a:moveTo>
                  <a:cubicBezTo>
                    <a:pt x="7" y="3"/>
                    <a:pt x="10" y="4"/>
                    <a:pt x="14" y="6"/>
                  </a:cubicBezTo>
                  <a:lnTo>
                    <a:pt x="14" y="6"/>
                  </a:lnTo>
                  <a:cubicBezTo>
                    <a:pt x="9" y="3"/>
                    <a:pt x="6" y="2"/>
                    <a:pt x="4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3975850" y="3231400"/>
              <a:ext cx="1350" cy="550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0" y="0"/>
                  </a:moveTo>
                  <a:lnTo>
                    <a:pt x="35" y="16"/>
                  </a:lnTo>
                  <a:lnTo>
                    <a:pt x="5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3972925" y="3229875"/>
              <a:ext cx="4500" cy="1875"/>
            </a:xfrm>
            <a:custGeom>
              <a:avLst/>
              <a:gdLst/>
              <a:ahLst/>
              <a:cxnLst/>
              <a:rect l="l" t="t" r="r" b="b"/>
              <a:pathLst>
                <a:path w="180" h="75" extrusionOk="0">
                  <a:moveTo>
                    <a:pt x="33" y="12"/>
                  </a:moveTo>
                  <a:lnTo>
                    <a:pt x="33" y="12"/>
                  </a:lnTo>
                  <a:cubicBezTo>
                    <a:pt x="35" y="13"/>
                    <a:pt x="36" y="13"/>
                    <a:pt x="38" y="13"/>
                  </a:cubicBezTo>
                  <a:cubicBezTo>
                    <a:pt x="36" y="13"/>
                    <a:pt x="34" y="12"/>
                    <a:pt x="33" y="12"/>
                  </a:cubicBezTo>
                  <a:close/>
                  <a:moveTo>
                    <a:pt x="0" y="0"/>
                  </a:moveTo>
                  <a:lnTo>
                    <a:pt x="152" y="69"/>
                  </a:lnTo>
                  <a:cubicBezTo>
                    <a:pt x="163" y="73"/>
                    <a:pt x="169" y="74"/>
                    <a:pt x="170" y="74"/>
                  </a:cubicBezTo>
                  <a:cubicBezTo>
                    <a:pt x="180" y="74"/>
                    <a:pt x="20" y="11"/>
                    <a:pt x="29" y="11"/>
                  </a:cubicBezTo>
                  <a:lnTo>
                    <a:pt x="29" y="11"/>
                  </a:lnTo>
                  <a:cubicBezTo>
                    <a:pt x="29" y="11"/>
                    <a:pt x="31" y="11"/>
                    <a:pt x="33" y="12"/>
                  </a:cubicBezTo>
                  <a:lnTo>
                    <a:pt x="33" y="12"/>
                  </a:lnTo>
                  <a:cubicBezTo>
                    <a:pt x="23" y="9"/>
                    <a:pt x="10" y="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3972250" y="3229525"/>
              <a:ext cx="2475" cy="825"/>
            </a:xfrm>
            <a:custGeom>
              <a:avLst/>
              <a:gdLst/>
              <a:ahLst/>
              <a:cxnLst/>
              <a:rect l="l" t="t" r="r" b="b"/>
              <a:pathLst>
                <a:path w="99" h="33" extrusionOk="0">
                  <a:moveTo>
                    <a:pt x="22" y="1"/>
                  </a:moveTo>
                  <a:cubicBezTo>
                    <a:pt x="78" y="22"/>
                    <a:pt x="1" y="1"/>
                    <a:pt x="81" y="30"/>
                  </a:cubicBezTo>
                  <a:cubicBezTo>
                    <a:pt x="86" y="31"/>
                    <a:pt x="89" y="32"/>
                    <a:pt x="90" y="32"/>
                  </a:cubicBezTo>
                  <a:cubicBezTo>
                    <a:pt x="99" y="32"/>
                    <a:pt x="43" y="8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3976775" y="3220775"/>
              <a:ext cx="200" cy="75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4" y="2"/>
                    <a:pt x="5" y="2"/>
                  </a:cubicBezTo>
                  <a:lnTo>
                    <a:pt x="5" y="2"/>
                  </a:lnTo>
                  <a:cubicBezTo>
                    <a:pt x="3" y="0"/>
                    <a:pt x="0" y="0"/>
                    <a:pt x="0" y="0"/>
                  </a:cubicBezTo>
                  <a:close/>
                  <a:moveTo>
                    <a:pt x="5" y="2"/>
                  </a:moveTo>
                  <a:cubicBezTo>
                    <a:pt x="5" y="2"/>
                    <a:pt x="5" y="3"/>
                    <a:pt x="6" y="3"/>
                  </a:cubicBezTo>
                  <a:cubicBezTo>
                    <a:pt x="7" y="3"/>
                    <a:pt x="7" y="3"/>
                    <a:pt x="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3969075" y="3169625"/>
              <a:ext cx="26050" cy="60950"/>
            </a:xfrm>
            <a:custGeom>
              <a:avLst/>
              <a:gdLst/>
              <a:ahLst/>
              <a:cxnLst/>
              <a:rect l="l" t="t" r="r" b="b"/>
              <a:pathLst>
                <a:path w="1042" h="2438" extrusionOk="0">
                  <a:moveTo>
                    <a:pt x="224" y="559"/>
                  </a:moveTo>
                  <a:lnTo>
                    <a:pt x="229" y="561"/>
                  </a:lnTo>
                  <a:cubicBezTo>
                    <a:pt x="229" y="561"/>
                    <a:pt x="229" y="561"/>
                    <a:pt x="229" y="561"/>
                  </a:cubicBezTo>
                  <a:lnTo>
                    <a:pt x="229" y="561"/>
                  </a:lnTo>
                  <a:cubicBezTo>
                    <a:pt x="227" y="561"/>
                    <a:pt x="225" y="560"/>
                    <a:pt x="224" y="559"/>
                  </a:cubicBezTo>
                  <a:close/>
                  <a:moveTo>
                    <a:pt x="261" y="654"/>
                  </a:moveTo>
                  <a:cubicBezTo>
                    <a:pt x="258" y="654"/>
                    <a:pt x="258" y="655"/>
                    <a:pt x="259" y="656"/>
                  </a:cubicBezTo>
                  <a:lnTo>
                    <a:pt x="259" y="656"/>
                  </a:lnTo>
                  <a:cubicBezTo>
                    <a:pt x="260" y="655"/>
                    <a:pt x="260" y="655"/>
                    <a:pt x="261" y="654"/>
                  </a:cubicBezTo>
                  <a:close/>
                  <a:moveTo>
                    <a:pt x="441" y="662"/>
                  </a:moveTo>
                  <a:cubicBezTo>
                    <a:pt x="441" y="662"/>
                    <a:pt x="441" y="663"/>
                    <a:pt x="442" y="663"/>
                  </a:cubicBezTo>
                  <a:lnTo>
                    <a:pt x="442" y="663"/>
                  </a:lnTo>
                  <a:cubicBezTo>
                    <a:pt x="442" y="663"/>
                    <a:pt x="441" y="663"/>
                    <a:pt x="441" y="662"/>
                  </a:cubicBezTo>
                  <a:close/>
                  <a:moveTo>
                    <a:pt x="306" y="2045"/>
                  </a:moveTo>
                  <a:lnTo>
                    <a:pt x="306" y="2045"/>
                  </a:lnTo>
                  <a:cubicBezTo>
                    <a:pt x="307" y="2045"/>
                    <a:pt x="308" y="2046"/>
                    <a:pt x="308" y="2046"/>
                  </a:cubicBezTo>
                  <a:cubicBezTo>
                    <a:pt x="308" y="2046"/>
                    <a:pt x="307" y="2045"/>
                    <a:pt x="306" y="2045"/>
                  </a:cubicBezTo>
                  <a:close/>
                  <a:moveTo>
                    <a:pt x="516" y="1"/>
                  </a:moveTo>
                  <a:cubicBezTo>
                    <a:pt x="518" y="4"/>
                    <a:pt x="521" y="4"/>
                    <a:pt x="524" y="4"/>
                  </a:cubicBezTo>
                  <a:cubicBezTo>
                    <a:pt x="572" y="25"/>
                    <a:pt x="574" y="30"/>
                    <a:pt x="566" y="30"/>
                  </a:cubicBezTo>
                  <a:cubicBezTo>
                    <a:pt x="560" y="30"/>
                    <a:pt x="548" y="28"/>
                    <a:pt x="542" y="28"/>
                  </a:cubicBezTo>
                  <a:lnTo>
                    <a:pt x="502" y="14"/>
                  </a:lnTo>
                  <a:cubicBezTo>
                    <a:pt x="491" y="10"/>
                    <a:pt x="486" y="9"/>
                    <a:pt x="485" y="9"/>
                  </a:cubicBezTo>
                  <a:lnTo>
                    <a:pt x="485" y="9"/>
                  </a:lnTo>
                  <a:cubicBezTo>
                    <a:pt x="479" y="9"/>
                    <a:pt x="567" y="46"/>
                    <a:pt x="562" y="46"/>
                  </a:cubicBezTo>
                  <a:cubicBezTo>
                    <a:pt x="561" y="46"/>
                    <a:pt x="549" y="42"/>
                    <a:pt x="518" y="30"/>
                  </a:cubicBezTo>
                  <a:lnTo>
                    <a:pt x="518" y="30"/>
                  </a:lnTo>
                  <a:cubicBezTo>
                    <a:pt x="545" y="62"/>
                    <a:pt x="537" y="81"/>
                    <a:pt x="529" y="105"/>
                  </a:cubicBezTo>
                  <a:cubicBezTo>
                    <a:pt x="581" y="125"/>
                    <a:pt x="522" y="118"/>
                    <a:pt x="613" y="150"/>
                  </a:cubicBezTo>
                  <a:lnTo>
                    <a:pt x="613" y="150"/>
                  </a:lnTo>
                  <a:cubicBezTo>
                    <a:pt x="546" y="127"/>
                    <a:pt x="506" y="120"/>
                    <a:pt x="486" y="120"/>
                  </a:cubicBezTo>
                  <a:cubicBezTo>
                    <a:pt x="474" y="120"/>
                    <a:pt x="469" y="123"/>
                    <a:pt x="470" y="126"/>
                  </a:cubicBezTo>
                  <a:cubicBezTo>
                    <a:pt x="462" y="121"/>
                    <a:pt x="451" y="117"/>
                    <a:pt x="451" y="117"/>
                  </a:cubicBezTo>
                  <a:lnTo>
                    <a:pt x="451" y="117"/>
                  </a:lnTo>
                  <a:cubicBezTo>
                    <a:pt x="451" y="117"/>
                    <a:pt x="451" y="117"/>
                    <a:pt x="452" y="118"/>
                  </a:cubicBezTo>
                  <a:cubicBezTo>
                    <a:pt x="425" y="110"/>
                    <a:pt x="411" y="107"/>
                    <a:pt x="407" y="107"/>
                  </a:cubicBezTo>
                  <a:cubicBezTo>
                    <a:pt x="391" y="107"/>
                    <a:pt x="476" y="142"/>
                    <a:pt x="464" y="142"/>
                  </a:cubicBezTo>
                  <a:cubicBezTo>
                    <a:pt x="459" y="142"/>
                    <a:pt x="441" y="137"/>
                    <a:pt x="399" y="123"/>
                  </a:cubicBezTo>
                  <a:lnTo>
                    <a:pt x="399" y="123"/>
                  </a:lnTo>
                  <a:cubicBezTo>
                    <a:pt x="529" y="176"/>
                    <a:pt x="351" y="128"/>
                    <a:pt x="500" y="192"/>
                  </a:cubicBezTo>
                  <a:cubicBezTo>
                    <a:pt x="470" y="182"/>
                    <a:pt x="444" y="174"/>
                    <a:pt x="423" y="163"/>
                  </a:cubicBezTo>
                  <a:cubicBezTo>
                    <a:pt x="412" y="182"/>
                    <a:pt x="356" y="184"/>
                    <a:pt x="346" y="200"/>
                  </a:cubicBezTo>
                  <a:cubicBezTo>
                    <a:pt x="455" y="256"/>
                    <a:pt x="279" y="213"/>
                    <a:pt x="433" y="285"/>
                  </a:cubicBezTo>
                  <a:cubicBezTo>
                    <a:pt x="420" y="284"/>
                    <a:pt x="402" y="283"/>
                    <a:pt x="388" y="283"/>
                  </a:cubicBezTo>
                  <a:cubicBezTo>
                    <a:pt x="361" y="283"/>
                    <a:pt x="345" y="288"/>
                    <a:pt x="383" y="312"/>
                  </a:cubicBezTo>
                  <a:lnTo>
                    <a:pt x="364" y="301"/>
                  </a:lnTo>
                  <a:lnTo>
                    <a:pt x="364" y="301"/>
                  </a:lnTo>
                  <a:cubicBezTo>
                    <a:pt x="367" y="322"/>
                    <a:pt x="367" y="344"/>
                    <a:pt x="462" y="391"/>
                  </a:cubicBezTo>
                  <a:cubicBezTo>
                    <a:pt x="311" y="338"/>
                    <a:pt x="338" y="357"/>
                    <a:pt x="287" y="346"/>
                  </a:cubicBezTo>
                  <a:lnTo>
                    <a:pt x="287" y="346"/>
                  </a:lnTo>
                  <a:cubicBezTo>
                    <a:pt x="354" y="383"/>
                    <a:pt x="324" y="397"/>
                    <a:pt x="383" y="437"/>
                  </a:cubicBezTo>
                  <a:cubicBezTo>
                    <a:pt x="367" y="431"/>
                    <a:pt x="359" y="430"/>
                    <a:pt x="356" y="430"/>
                  </a:cubicBezTo>
                  <a:cubicBezTo>
                    <a:pt x="348" y="430"/>
                    <a:pt x="361" y="438"/>
                    <a:pt x="354" y="438"/>
                  </a:cubicBezTo>
                  <a:cubicBezTo>
                    <a:pt x="349" y="438"/>
                    <a:pt x="336" y="435"/>
                    <a:pt x="306" y="423"/>
                  </a:cubicBezTo>
                  <a:lnTo>
                    <a:pt x="306" y="423"/>
                  </a:lnTo>
                  <a:cubicBezTo>
                    <a:pt x="466" y="528"/>
                    <a:pt x="411" y="563"/>
                    <a:pt x="277" y="563"/>
                  </a:cubicBezTo>
                  <a:cubicBezTo>
                    <a:pt x="262" y="563"/>
                    <a:pt x="246" y="562"/>
                    <a:pt x="229" y="561"/>
                  </a:cubicBezTo>
                  <a:lnTo>
                    <a:pt x="229" y="561"/>
                  </a:lnTo>
                  <a:cubicBezTo>
                    <a:pt x="284" y="589"/>
                    <a:pt x="398" y="640"/>
                    <a:pt x="465" y="673"/>
                  </a:cubicBezTo>
                  <a:cubicBezTo>
                    <a:pt x="459" y="671"/>
                    <a:pt x="445" y="665"/>
                    <a:pt x="442" y="663"/>
                  </a:cubicBezTo>
                  <a:lnTo>
                    <a:pt x="442" y="663"/>
                  </a:lnTo>
                  <a:cubicBezTo>
                    <a:pt x="444" y="666"/>
                    <a:pt x="441" y="667"/>
                    <a:pt x="435" y="667"/>
                  </a:cubicBezTo>
                  <a:cubicBezTo>
                    <a:pt x="421" y="667"/>
                    <a:pt x="388" y="660"/>
                    <a:pt x="374" y="660"/>
                  </a:cubicBezTo>
                  <a:cubicBezTo>
                    <a:pt x="368" y="660"/>
                    <a:pt x="366" y="661"/>
                    <a:pt x="370" y="665"/>
                  </a:cubicBezTo>
                  <a:cubicBezTo>
                    <a:pt x="356" y="660"/>
                    <a:pt x="346" y="654"/>
                    <a:pt x="335" y="649"/>
                  </a:cubicBezTo>
                  <a:lnTo>
                    <a:pt x="335" y="649"/>
                  </a:lnTo>
                  <a:cubicBezTo>
                    <a:pt x="348" y="657"/>
                    <a:pt x="345" y="659"/>
                    <a:pt x="338" y="659"/>
                  </a:cubicBezTo>
                  <a:cubicBezTo>
                    <a:pt x="330" y="659"/>
                    <a:pt x="316" y="657"/>
                    <a:pt x="307" y="657"/>
                  </a:cubicBezTo>
                  <a:cubicBezTo>
                    <a:pt x="297" y="657"/>
                    <a:pt x="296" y="660"/>
                    <a:pt x="324" y="676"/>
                  </a:cubicBezTo>
                  <a:lnTo>
                    <a:pt x="298" y="665"/>
                  </a:lnTo>
                  <a:lnTo>
                    <a:pt x="332" y="686"/>
                  </a:lnTo>
                  <a:cubicBezTo>
                    <a:pt x="304" y="675"/>
                    <a:pt x="265" y="661"/>
                    <a:pt x="259" y="656"/>
                  </a:cubicBezTo>
                  <a:lnTo>
                    <a:pt x="259" y="656"/>
                  </a:lnTo>
                  <a:cubicBezTo>
                    <a:pt x="202" y="720"/>
                    <a:pt x="345" y="859"/>
                    <a:pt x="290" y="928"/>
                  </a:cubicBezTo>
                  <a:lnTo>
                    <a:pt x="261" y="912"/>
                  </a:lnTo>
                  <a:lnTo>
                    <a:pt x="261" y="912"/>
                  </a:lnTo>
                  <a:lnTo>
                    <a:pt x="311" y="949"/>
                  </a:lnTo>
                  <a:cubicBezTo>
                    <a:pt x="295" y="941"/>
                    <a:pt x="287" y="939"/>
                    <a:pt x="279" y="933"/>
                  </a:cubicBezTo>
                  <a:cubicBezTo>
                    <a:pt x="278" y="933"/>
                    <a:pt x="276" y="933"/>
                    <a:pt x="275" y="933"/>
                  </a:cubicBezTo>
                  <a:cubicBezTo>
                    <a:pt x="219" y="933"/>
                    <a:pt x="303" y="987"/>
                    <a:pt x="282" y="1000"/>
                  </a:cubicBezTo>
                  <a:cubicBezTo>
                    <a:pt x="266" y="994"/>
                    <a:pt x="234" y="978"/>
                    <a:pt x="213" y="976"/>
                  </a:cubicBezTo>
                  <a:lnTo>
                    <a:pt x="213" y="976"/>
                  </a:lnTo>
                  <a:cubicBezTo>
                    <a:pt x="239" y="990"/>
                    <a:pt x="238" y="994"/>
                    <a:pt x="229" y="994"/>
                  </a:cubicBezTo>
                  <a:cubicBezTo>
                    <a:pt x="221" y="994"/>
                    <a:pt x="205" y="991"/>
                    <a:pt x="198" y="991"/>
                  </a:cubicBezTo>
                  <a:cubicBezTo>
                    <a:pt x="188" y="991"/>
                    <a:pt x="197" y="997"/>
                    <a:pt x="274" y="1029"/>
                  </a:cubicBezTo>
                  <a:cubicBezTo>
                    <a:pt x="266" y="1026"/>
                    <a:pt x="223" y="1013"/>
                    <a:pt x="208" y="1005"/>
                  </a:cubicBezTo>
                  <a:lnTo>
                    <a:pt x="208" y="1005"/>
                  </a:lnTo>
                  <a:cubicBezTo>
                    <a:pt x="255" y="1066"/>
                    <a:pt x="237" y="1103"/>
                    <a:pt x="192" y="1130"/>
                  </a:cubicBezTo>
                  <a:cubicBezTo>
                    <a:pt x="354" y="1225"/>
                    <a:pt x="184" y="1204"/>
                    <a:pt x="308" y="1289"/>
                  </a:cubicBezTo>
                  <a:lnTo>
                    <a:pt x="274" y="1276"/>
                  </a:lnTo>
                  <a:lnTo>
                    <a:pt x="274" y="1276"/>
                  </a:lnTo>
                  <a:cubicBezTo>
                    <a:pt x="378" y="1364"/>
                    <a:pt x="231" y="1361"/>
                    <a:pt x="239" y="1414"/>
                  </a:cubicBezTo>
                  <a:cubicBezTo>
                    <a:pt x="218" y="1427"/>
                    <a:pt x="255" y="1454"/>
                    <a:pt x="250" y="1475"/>
                  </a:cubicBezTo>
                  <a:lnTo>
                    <a:pt x="208" y="1459"/>
                  </a:lnTo>
                  <a:lnTo>
                    <a:pt x="208" y="1459"/>
                  </a:lnTo>
                  <a:cubicBezTo>
                    <a:pt x="356" y="1549"/>
                    <a:pt x="35" y="1470"/>
                    <a:pt x="202" y="1568"/>
                  </a:cubicBezTo>
                  <a:lnTo>
                    <a:pt x="146" y="1544"/>
                  </a:lnTo>
                  <a:lnTo>
                    <a:pt x="146" y="1544"/>
                  </a:lnTo>
                  <a:cubicBezTo>
                    <a:pt x="234" y="1584"/>
                    <a:pt x="107" y="1552"/>
                    <a:pt x="261" y="1608"/>
                  </a:cubicBezTo>
                  <a:lnTo>
                    <a:pt x="213" y="1597"/>
                  </a:lnTo>
                  <a:lnTo>
                    <a:pt x="213" y="1597"/>
                  </a:lnTo>
                  <a:cubicBezTo>
                    <a:pt x="294" y="1639"/>
                    <a:pt x="288" y="1646"/>
                    <a:pt x="262" y="1646"/>
                  </a:cubicBezTo>
                  <a:cubicBezTo>
                    <a:pt x="249" y="1646"/>
                    <a:pt x="231" y="1644"/>
                    <a:pt x="217" y="1644"/>
                  </a:cubicBezTo>
                  <a:cubicBezTo>
                    <a:pt x="193" y="1644"/>
                    <a:pt x="182" y="1649"/>
                    <a:pt x="226" y="1677"/>
                  </a:cubicBezTo>
                  <a:lnTo>
                    <a:pt x="189" y="1661"/>
                  </a:lnTo>
                  <a:lnTo>
                    <a:pt x="189" y="1661"/>
                  </a:lnTo>
                  <a:cubicBezTo>
                    <a:pt x="211" y="1677"/>
                    <a:pt x="228" y="1692"/>
                    <a:pt x="212" y="1692"/>
                  </a:cubicBezTo>
                  <a:cubicBezTo>
                    <a:pt x="209" y="1692"/>
                    <a:pt x="205" y="1692"/>
                    <a:pt x="200" y="1690"/>
                  </a:cubicBezTo>
                  <a:cubicBezTo>
                    <a:pt x="194" y="1688"/>
                    <a:pt x="184" y="1682"/>
                    <a:pt x="173" y="1677"/>
                  </a:cubicBezTo>
                  <a:cubicBezTo>
                    <a:pt x="150" y="1672"/>
                    <a:pt x="133" y="1670"/>
                    <a:pt x="123" y="1670"/>
                  </a:cubicBezTo>
                  <a:cubicBezTo>
                    <a:pt x="64" y="1670"/>
                    <a:pt x="168" y="1734"/>
                    <a:pt x="157" y="1754"/>
                  </a:cubicBezTo>
                  <a:lnTo>
                    <a:pt x="91" y="1725"/>
                  </a:lnTo>
                  <a:lnTo>
                    <a:pt x="91" y="1725"/>
                  </a:lnTo>
                  <a:cubicBezTo>
                    <a:pt x="165" y="1767"/>
                    <a:pt x="83" y="1759"/>
                    <a:pt x="115" y="1788"/>
                  </a:cubicBezTo>
                  <a:lnTo>
                    <a:pt x="83" y="1775"/>
                  </a:lnTo>
                  <a:lnTo>
                    <a:pt x="125" y="1799"/>
                  </a:lnTo>
                  <a:lnTo>
                    <a:pt x="61" y="1775"/>
                  </a:lnTo>
                  <a:lnTo>
                    <a:pt x="61" y="1775"/>
                  </a:lnTo>
                  <a:cubicBezTo>
                    <a:pt x="48" y="1794"/>
                    <a:pt x="96" y="1834"/>
                    <a:pt x="99" y="1855"/>
                  </a:cubicBezTo>
                  <a:lnTo>
                    <a:pt x="96" y="1858"/>
                  </a:lnTo>
                  <a:lnTo>
                    <a:pt x="40" y="1834"/>
                  </a:lnTo>
                  <a:lnTo>
                    <a:pt x="40" y="1834"/>
                  </a:lnTo>
                  <a:cubicBezTo>
                    <a:pt x="136" y="1889"/>
                    <a:pt x="24" y="1871"/>
                    <a:pt x="61" y="1908"/>
                  </a:cubicBezTo>
                  <a:lnTo>
                    <a:pt x="43" y="1897"/>
                  </a:lnTo>
                  <a:lnTo>
                    <a:pt x="43" y="1897"/>
                  </a:lnTo>
                  <a:cubicBezTo>
                    <a:pt x="0" y="1937"/>
                    <a:pt x="83" y="2017"/>
                    <a:pt x="109" y="2083"/>
                  </a:cubicBezTo>
                  <a:cubicBezTo>
                    <a:pt x="101" y="2078"/>
                    <a:pt x="85" y="2073"/>
                    <a:pt x="77" y="2070"/>
                  </a:cubicBezTo>
                  <a:lnTo>
                    <a:pt x="77" y="2070"/>
                  </a:lnTo>
                  <a:cubicBezTo>
                    <a:pt x="99" y="2078"/>
                    <a:pt x="133" y="2097"/>
                    <a:pt x="128" y="2097"/>
                  </a:cubicBezTo>
                  <a:cubicBezTo>
                    <a:pt x="115" y="2091"/>
                    <a:pt x="101" y="2086"/>
                    <a:pt x="96" y="2083"/>
                  </a:cubicBezTo>
                  <a:cubicBezTo>
                    <a:pt x="81" y="2079"/>
                    <a:pt x="71" y="2078"/>
                    <a:pt x="66" y="2078"/>
                  </a:cubicBezTo>
                  <a:cubicBezTo>
                    <a:pt x="40" y="2078"/>
                    <a:pt x="109" y="2116"/>
                    <a:pt x="88" y="2116"/>
                  </a:cubicBezTo>
                  <a:cubicBezTo>
                    <a:pt x="85" y="2116"/>
                    <a:pt x="79" y="2115"/>
                    <a:pt x="69" y="2113"/>
                  </a:cubicBezTo>
                  <a:lnTo>
                    <a:pt x="69" y="2113"/>
                  </a:lnTo>
                  <a:cubicBezTo>
                    <a:pt x="80" y="2121"/>
                    <a:pt x="117" y="2136"/>
                    <a:pt x="149" y="2147"/>
                  </a:cubicBezTo>
                  <a:cubicBezTo>
                    <a:pt x="160" y="2192"/>
                    <a:pt x="162" y="2240"/>
                    <a:pt x="226" y="2306"/>
                  </a:cubicBezTo>
                  <a:cubicBezTo>
                    <a:pt x="210" y="2301"/>
                    <a:pt x="184" y="2293"/>
                    <a:pt x="152" y="2280"/>
                  </a:cubicBezTo>
                  <a:lnTo>
                    <a:pt x="152" y="2280"/>
                  </a:lnTo>
                  <a:cubicBezTo>
                    <a:pt x="295" y="2370"/>
                    <a:pt x="221" y="2381"/>
                    <a:pt x="184" y="2405"/>
                  </a:cubicBezTo>
                  <a:cubicBezTo>
                    <a:pt x="223" y="2421"/>
                    <a:pt x="229" y="2418"/>
                    <a:pt x="269" y="2437"/>
                  </a:cubicBezTo>
                  <a:cubicBezTo>
                    <a:pt x="273" y="2437"/>
                    <a:pt x="276" y="2438"/>
                    <a:pt x="278" y="2438"/>
                  </a:cubicBezTo>
                  <a:cubicBezTo>
                    <a:pt x="300" y="2438"/>
                    <a:pt x="212" y="2396"/>
                    <a:pt x="235" y="2396"/>
                  </a:cubicBezTo>
                  <a:cubicBezTo>
                    <a:pt x="239" y="2396"/>
                    <a:pt x="245" y="2397"/>
                    <a:pt x="255" y="2399"/>
                  </a:cubicBezTo>
                  <a:lnTo>
                    <a:pt x="293" y="2415"/>
                  </a:lnTo>
                  <a:cubicBezTo>
                    <a:pt x="293" y="2415"/>
                    <a:pt x="294" y="2415"/>
                    <a:pt x="295" y="2415"/>
                  </a:cubicBezTo>
                  <a:cubicBezTo>
                    <a:pt x="311" y="2415"/>
                    <a:pt x="226" y="2386"/>
                    <a:pt x="235" y="2386"/>
                  </a:cubicBezTo>
                  <a:cubicBezTo>
                    <a:pt x="236" y="2386"/>
                    <a:pt x="240" y="2387"/>
                    <a:pt x="247" y="2389"/>
                  </a:cubicBezTo>
                  <a:cubicBezTo>
                    <a:pt x="282" y="2397"/>
                    <a:pt x="298" y="2407"/>
                    <a:pt x="300" y="2407"/>
                  </a:cubicBezTo>
                  <a:cubicBezTo>
                    <a:pt x="290" y="2386"/>
                    <a:pt x="332" y="2383"/>
                    <a:pt x="242" y="2333"/>
                  </a:cubicBezTo>
                  <a:lnTo>
                    <a:pt x="242" y="2333"/>
                  </a:lnTo>
                  <a:cubicBezTo>
                    <a:pt x="266" y="2341"/>
                    <a:pt x="278" y="2344"/>
                    <a:pt x="284" y="2344"/>
                  </a:cubicBezTo>
                  <a:cubicBezTo>
                    <a:pt x="293" y="2344"/>
                    <a:pt x="286" y="2336"/>
                    <a:pt x="298" y="2336"/>
                  </a:cubicBezTo>
                  <a:cubicBezTo>
                    <a:pt x="304" y="2336"/>
                    <a:pt x="315" y="2338"/>
                    <a:pt x="335" y="2344"/>
                  </a:cubicBezTo>
                  <a:cubicBezTo>
                    <a:pt x="303" y="2328"/>
                    <a:pt x="311" y="2328"/>
                    <a:pt x="255" y="2304"/>
                  </a:cubicBezTo>
                  <a:cubicBezTo>
                    <a:pt x="322" y="2269"/>
                    <a:pt x="258" y="2184"/>
                    <a:pt x="285" y="2134"/>
                  </a:cubicBezTo>
                  <a:cubicBezTo>
                    <a:pt x="128" y="2046"/>
                    <a:pt x="338" y="2091"/>
                    <a:pt x="293" y="2041"/>
                  </a:cubicBezTo>
                  <a:cubicBezTo>
                    <a:pt x="297" y="2041"/>
                    <a:pt x="303" y="2043"/>
                    <a:pt x="306" y="2045"/>
                  </a:cubicBezTo>
                  <a:lnTo>
                    <a:pt x="306" y="2045"/>
                  </a:lnTo>
                  <a:cubicBezTo>
                    <a:pt x="271" y="2019"/>
                    <a:pt x="258" y="1998"/>
                    <a:pt x="282" y="1996"/>
                  </a:cubicBezTo>
                  <a:lnTo>
                    <a:pt x="215" y="1958"/>
                  </a:lnTo>
                  <a:cubicBezTo>
                    <a:pt x="388" y="1943"/>
                    <a:pt x="311" y="1834"/>
                    <a:pt x="399" y="1786"/>
                  </a:cubicBezTo>
                  <a:cubicBezTo>
                    <a:pt x="470" y="1722"/>
                    <a:pt x="617" y="1696"/>
                    <a:pt x="428" y="1536"/>
                  </a:cubicBezTo>
                  <a:lnTo>
                    <a:pt x="428" y="1536"/>
                  </a:lnTo>
                  <a:cubicBezTo>
                    <a:pt x="444" y="1541"/>
                    <a:pt x="452" y="1544"/>
                    <a:pt x="460" y="1549"/>
                  </a:cubicBezTo>
                  <a:cubicBezTo>
                    <a:pt x="433" y="1515"/>
                    <a:pt x="502" y="1515"/>
                    <a:pt x="476" y="1480"/>
                  </a:cubicBezTo>
                  <a:lnTo>
                    <a:pt x="476" y="1480"/>
                  </a:lnTo>
                  <a:lnTo>
                    <a:pt x="492" y="1488"/>
                  </a:lnTo>
                  <a:cubicBezTo>
                    <a:pt x="375" y="1382"/>
                    <a:pt x="550" y="1385"/>
                    <a:pt x="423" y="1279"/>
                  </a:cubicBezTo>
                  <a:cubicBezTo>
                    <a:pt x="460" y="1223"/>
                    <a:pt x="470" y="1146"/>
                    <a:pt x="455" y="1066"/>
                  </a:cubicBezTo>
                  <a:lnTo>
                    <a:pt x="455" y="1066"/>
                  </a:lnTo>
                  <a:lnTo>
                    <a:pt x="486" y="1077"/>
                  </a:lnTo>
                  <a:cubicBezTo>
                    <a:pt x="436" y="1000"/>
                    <a:pt x="630" y="1013"/>
                    <a:pt x="598" y="941"/>
                  </a:cubicBezTo>
                  <a:cubicBezTo>
                    <a:pt x="694" y="917"/>
                    <a:pt x="452" y="761"/>
                    <a:pt x="571" y="742"/>
                  </a:cubicBezTo>
                  <a:lnTo>
                    <a:pt x="571" y="742"/>
                  </a:lnTo>
                  <a:cubicBezTo>
                    <a:pt x="585" y="744"/>
                    <a:pt x="596" y="745"/>
                    <a:pt x="603" y="745"/>
                  </a:cubicBezTo>
                  <a:cubicBezTo>
                    <a:pt x="690" y="745"/>
                    <a:pt x="475" y="624"/>
                    <a:pt x="560" y="624"/>
                  </a:cubicBezTo>
                  <a:cubicBezTo>
                    <a:pt x="569" y="624"/>
                    <a:pt x="580" y="625"/>
                    <a:pt x="595" y="628"/>
                  </a:cubicBezTo>
                  <a:cubicBezTo>
                    <a:pt x="623" y="631"/>
                    <a:pt x="647" y="632"/>
                    <a:pt x="667" y="632"/>
                  </a:cubicBezTo>
                  <a:cubicBezTo>
                    <a:pt x="844" y="632"/>
                    <a:pt x="720" y="522"/>
                    <a:pt x="606" y="413"/>
                  </a:cubicBezTo>
                  <a:cubicBezTo>
                    <a:pt x="714" y="387"/>
                    <a:pt x="524" y="250"/>
                    <a:pt x="695" y="250"/>
                  </a:cubicBezTo>
                  <a:cubicBezTo>
                    <a:pt x="701" y="250"/>
                    <a:pt x="708" y="250"/>
                    <a:pt x="715" y="251"/>
                  </a:cubicBezTo>
                  <a:cubicBezTo>
                    <a:pt x="672" y="222"/>
                    <a:pt x="690" y="216"/>
                    <a:pt x="726" y="216"/>
                  </a:cubicBezTo>
                  <a:cubicBezTo>
                    <a:pt x="754" y="216"/>
                    <a:pt x="791" y="220"/>
                    <a:pt x="820" y="220"/>
                  </a:cubicBezTo>
                  <a:cubicBezTo>
                    <a:pt x="848" y="220"/>
                    <a:pt x="867" y="216"/>
                    <a:pt x="861" y="203"/>
                  </a:cubicBezTo>
                  <a:lnTo>
                    <a:pt x="818" y="190"/>
                  </a:lnTo>
                  <a:lnTo>
                    <a:pt x="818" y="190"/>
                  </a:lnTo>
                  <a:cubicBezTo>
                    <a:pt x="835" y="194"/>
                    <a:pt x="844" y="196"/>
                    <a:pt x="849" y="196"/>
                  </a:cubicBezTo>
                  <a:cubicBezTo>
                    <a:pt x="875" y="196"/>
                    <a:pt x="763" y="145"/>
                    <a:pt x="780" y="145"/>
                  </a:cubicBezTo>
                  <a:cubicBezTo>
                    <a:pt x="785" y="145"/>
                    <a:pt x="803" y="150"/>
                    <a:pt x="842" y="163"/>
                  </a:cubicBezTo>
                  <a:lnTo>
                    <a:pt x="850" y="166"/>
                  </a:lnTo>
                  <a:cubicBezTo>
                    <a:pt x="861" y="169"/>
                    <a:pt x="867" y="171"/>
                    <a:pt x="868" y="171"/>
                  </a:cubicBezTo>
                  <a:cubicBezTo>
                    <a:pt x="879" y="171"/>
                    <a:pt x="714" y="102"/>
                    <a:pt x="722" y="102"/>
                  </a:cubicBezTo>
                  <a:lnTo>
                    <a:pt x="722" y="102"/>
                  </a:lnTo>
                  <a:cubicBezTo>
                    <a:pt x="724" y="102"/>
                    <a:pt x="731" y="104"/>
                    <a:pt x="747" y="110"/>
                  </a:cubicBezTo>
                  <a:lnTo>
                    <a:pt x="702" y="91"/>
                  </a:lnTo>
                  <a:cubicBezTo>
                    <a:pt x="700" y="89"/>
                    <a:pt x="700" y="88"/>
                    <a:pt x="702" y="88"/>
                  </a:cubicBezTo>
                  <a:cubicBezTo>
                    <a:pt x="712" y="88"/>
                    <a:pt x="758" y="110"/>
                    <a:pt x="773" y="110"/>
                  </a:cubicBezTo>
                  <a:cubicBezTo>
                    <a:pt x="771" y="107"/>
                    <a:pt x="704" y="83"/>
                    <a:pt x="713" y="83"/>
                  </a:cubicBezTo>
                  <a:cubicBezTo>
                    <a:pt x="714" y="83"/>
                    <a:pt x="715" y="83"/>
                    <a:pt x="717" y="83"/>
                  </a:cubicBezTo>
                  <a:cubicBezTo>
                    <a:pt x="773" y="104"/>
                    <a:pt x="794" y="110"/>
                    <a:pt x="800" y="110"/>
                  </a:cubicBezTo>
                  <a:cubicBezTo>
                    <a:pt x="808" y="110"/>
                    <a:pt x="790" y="99"/>
                    <a:pt x="799" y="99"/>
                  </a:cubicBezTo>
                  <a:cubicBezTo>
                    <a:pt x="807" y="99"/>
                    <a:pt x="831" y="106"/>
                    <a:pt x="898" y="131"/>
                  </a:cubicBezTo>
                  <a:cubicBezTo>
                    <a:pt x="895" y="134"/>
                    <a:pt x="980" y="155"/>
                    <a:pt x="1023" y="182"/>
                  </a:cubicBezTo>
                  <a:cubicBezTo>
                    <a:pt x="1026" y="182"/>
                    <a:pt x="1028" y="183"/>
                    <a:pt x="1030" y="183"/>
                  </a:cubicBezTo>
                  <a:cubicBezTo>
                    <a:pt x="1041" y="183"/>
                    <a:pt x="1027" y="167"/>
                    <a:pt x="949" y="139"/>
                  </a:cubicBezTo>
                  <a:cubicBezTo>
                    <a:pt x="853" y="102"/>
                    <a:pt x="771" y="65"/>
                    <a:pt x="696" y="43"/>
                  </a:cubicBezTo>
                  <a:lnTo>
                    <a:pt x="696" y="43"/>
                  </a:lnTo>
                  <a:lnTo>
                    <a:pt x="765" y="73"/>
                  </a:lnTo>
                  <a:cubicBezTo>
                    <a:pt x="694" y="49"/>
                    <a:pt x="728" y="62"/>
                    <a:pt x="675" y="41"/>
                  </a:cubicBezTo>
                  <a:cubicBezTo>
                    <a:pt x="674" y="42"/>
                    <a:pt x="672" y="42"/>
                    <a:pt x="670" y="42"/>
                  </a:cubicBezTo>
                  <a:cubicBezTo>
                    <a:pt x="645" y="42"/>
                    <a:pt x="556" y="11"/>
                    <a:pt x="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3971400" y="32216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0"/>
                  </a:moveTo>
                  <a:cubicBezTo>
                    <a:pt x="1" y="0"/>
                    <a:pt x="2" y="1"/>
                    <a:pt x="3" y="2"/>
                  </a:cubicBezTo>
                  <a:lnTo>
                    <a:pt x="6" y="2"/>
                  </a:ln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3981625" y="3169575"/>
              <a:ext cx="350" cy="75"/>
            </a:xfrm>
            <a:custGeom>
              <a:avLst/>
              <a:gdLst/>
              <a:ahLst/>
              <a:cxnLst/>
              <a:rect l="l" t="t" r="r" b="b"/>
              <a:pathLst>
                <a:path w="14" h="3" extrusionOk="0">
                  <a:moveTo>
                    <a:pt x="0" y="0"/>
                  </a:moveTo>
                  <a:cubicBezTo>
                    <a:pt x="6" y="3"/>
                    <a:pt x="8" y="3"/>
                    <a:pt x="14" y="3"/>
                  </a:cubicBezTo>
                  <a:cubicBezTo>
                    <a:pt x="0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4008325" y="3220900"/>
              <a:ext cx="1350" cy="550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0" y="0"/>
                  </a:moveTo>
                  <a:lnTo>
                    <a:pt x="35" y="16"/>
                  </a:lnTo>
                  <a:lnTo>
                    <a:pt x="5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4005325" y="3219500"/>
              <a:ext cx="4475" cy="1825"/>
            </a:xfrm>
            <a:custGeom>
              <a:avLst/>
              <a:gdLst/>
              <a:ahLst/>
              <a:cxnLst/>
              <a:rect l="l" t="t" r="r" b="b"/>
              <a:pathLst>
                <a:path w="179" h="73" extrusionOk="0">
                  <a:moveTo>
                    <a:pt x="1" y="1"/>
                  </a:moveTo>
                  <a:cubicBezTo>
                    <a:pt x="4" y="2"/>
                    <a:pt x="8" y="4"/>
                    <a:pt x="12" y="5"/>
                  </a:cubicBezTo>
                  <a:lnTo>
                    <a:pt x="12" y="5"/>
                  </a:lnTo>
                  <a:lnTo>
                    <a:pt x="1" y="1"/>
                  </a:lnTo>
                  <a:close/>
                  <a:moveTo>
                    <a:pt x="30" y="12"/>
                  </a:moveTo>
                  <a:cubicBezTo>
                    <a:pt x="33" y="13"/>
                    <a:pt x="35" y="13"/>
                    <a:pt x="38" y="14"/>
                  </a:cubicBezTo>
                  <a:cubicBezTo>
                    <a:pt x="34" y="13"/>
                    <a:pt x="31" y="12"/>
                    <a:pt x="30" y="12"/>
                  </a:cubicBezTo>
                  <a:close/>
                  <a:moveTo>
                    <a:pt x="12" y="5"/>
                  </a:moveTo>
                  <a:lnTo>
                    <a:pt x="152" y="67"/>
                  </a:lnTo>
                  <a:cubicBezTo>
                    <a:pt x="163" y="71"/>
                    <a:pt x="169" y="72"/>
                    <a:pt x="171" y="72"/>
                  </a:cubicBezTo>
                  <a:cubicBezTo>
                    <a:pt x="179" y="72"/>
                    <a:pt x="21" y="12"/>
                    <a:pt x="29" y="12"/>
                  </a:cubicBezTo>
                  <a:lnTo>
                    <a:pt x="29" y="12"/>
                  </a:lnTo>
                  <a:cubicBezTo>
                    <a:pt x="29" y="12"/>
                    <a:pt x="29" y="12"/>
                    <a:pt x="30" y="12"/>
                  </a:cubicBezTo>
                  <a:lnTo>
                    <a:pt x="30" y="12"/>
                  </a:lnTo>
                  <a:cubicBezTo>
                    <a:pt x="24" y="10"/>
                    <a:pt x="18" y="8"/>
                    <a:pt x="12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4004650" y="3219250"/>
              <a:ext cx="2450" cy="800"/>
            </a:xfrm>
            <a:custGeom>
              <a:avLst/>
              <a:gdLst/>
              <a:ahLst/>
              <a:cxnLst/>
              <a:rect l="l" t="t" r="r" b="b"/>
              <a:pathLst>
                <a:path w="98" h="32" extrusionOk="0">
                  <a:moveTo>
                    <a:pt x="20" y="0"/>
                  </a:moveTo>
                  <a:lnTo>
                    <a:pt x="20" y="0"/>
                  </a:lnTo>
                  <a:cubicBezTo>
                    <a:pt x="75" y="24"/>
                    <a:pt x="1" y="0"/>
                    <a:pt x="81" y="29"/>
                  </a:cubicBezTo>
                  <a:cubicBezTo>
                    <a:pt x="86" y="31"/>
                    <a:pt x="89" y="32"/>
                    <a:pt x="91" y="32"/>
                  </a:cubicBezTo>
                  <a:cubicBezTo>
                    <a:pt x="97" y="32"/>
                    <a:pt x="42" y="9"/>
                    <a:pt x="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4007975" y="3213650"/>
              <a:ext cx="175" cy="1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1"/>
                  </a:moveTo>
                  <a:cubicBezTo>
                    <a:pt x="1" y="1"/>
                    <a:pt x="3" y="4"/>
                    <a:pt x="6" y="4"/>
                  </a:cubicBezTo>
                  <a:cubicBezTo>
                    <a:pt x="6" y="4"/>
                    <a:pt x="6" y="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4000275" y="3178850"/>
              <a:ext cx="19825" cy="41525"/>
            </a:xfrm>
            <a:custGeom>
              <a:avLst/>
              <a:gdLst/>
              <a:ahLst/>
              <a:cxnLst/>
              <a:rect l="l" t="t" r="r" b="b"/>
              <a:pathLst>
                <a:path w="793" h="1661" extrusionOk="0">
                  <a:moveTo>
                    <a:pt x="272" y="1"/>
                  </a:moveTo>
                  <a:cubicBezTo>
                    <a:pt x="272" y="1"/>
                    <a:pt x="273" y="2"/>
                    <a:pt x="274" y="2"/>
                  </a:cubicBezTo>
                  <a:lnTo>
                    <a:pt x="274" y="2"/>
                  </a:lnTo>
                  <a:cubicBezTo>
                    <a:pt x="273" y="1"/>
                    <a:pt x="272" y="1"/>
                    <a:pt x="272" y="1"/>
                  </a:cubicBezTo>
                  <a:close/>
                  <a:moveTo>
                    <a:pt x="102" y="423"/>
                  </a:moveTo>
                  <a:cubicBezTo>
                    <a:pt x="100" y="423"/>
                    <a:pt x="100" y="424"/>
                    <a:pt x="100" y="424"/>
                  </a:cubicBezTo>
                  <a:lnTo>
                    <a:pt x="100" y="424"/>
                  </a:lnTo>
                  <a:cubicBezTo>
                    <a:pt x="101" y="424"/>
                    <a:pt x="101" y="424"/>
                    <a:pt x="102" y="423"/>
                  </a:cubicBezTo>
                  <a:close/>
                  <a:moveTo>
                    <a:pt x="241" y="1"/>
                  </a:moveTo>
                  <a:lnTo>
                    <a:pt x="241" y="1"/>
                  </a:lnTo>
                  <a:cubicBezTo>
                    <a:pt x="235" y="1"/>
                    <a:pt x="320" y="37"/>
                    <a:pt x="319" y="37"/>
                  </a:cubicBezTo>
                  <a:cubicBezTo>
                    <a:pt x="318" y="37"/>
                    <a:pt x="306" y="33"/>
                    <a:pt x="274" y="20"/>
                  </a:cubicBezTo>
                  <a:lnTo>
                    <a:pt x="274" y="20"/>
                  </a:lnTo>
                  <a:cubicBezTo>
                    <a:pt x="306" y="46"/>
                    <a:pt x="298" y="60"/>
                    <a:pt x="296" y="73"/>
                  </a:cubicBezTo>
                  <a:cubicBezTo>
                    <a:pt x="346" y="94"/>
                    <a:pt x="285" y="81"/>
                    <a:pt x="388" y="118"/>
                  </a:cubicBezTo>
                  <a:cubicBezTo>
                    <a:pt x="299" y="88"/>
                    <a:pt x="258" y="79"/>
                    <a:pt x="245" y="79"/>
                  </a:cubicBezTo>
                  <a:cubicBezTo>
                    <a:pt x="241" y="79"/>
                    <a:pt x="239" y="80"/>
                    <a:pt x="240" y="81"/>
                  </a:cubicBezTo>
                  <a:cubicBezTo>
                    <a:pt x="229" y="78"/>
                    <a:pt x="218" y="73"/>
                    <a:pt x="221" y="73"/>
                  </a:cubicBezTo>
                  <a:cubicBezTo>
                    <a:pt x="193" y="64"/>
                    <a:pt x="180" y="61"/>
                    <a:pt x="176" y="61"/>
                  </a:cubicBezTo>
                  <a:cubicBezTo>
                    <a:pt x="166" y="61"/>
                    <a:pt x="245" y="93"/>
                    <a:pt x="236" y="93"/>
                  </a:cubicBezTo>
                  <a:cubicBezTo>
                    <a:pt x="233" y="93"/>
                    <a:pt x="215" y="88"/>
                    <a:pt x="171" y="73"/>
                  </a:cubicBezTo>
                  <a:lnTo>
                    <a:pt x="171" y="73"/>
                  </a:lnTo>
                  <a:cubicBezTo>
                    <a:pt x="301" y="123"/>
                    <a:pt x="126" y="70"/>
                    <a:pt x="277" y="131"/>
                  </a:cubicBezTo>
                  <a:cubicBezTo>
                    <a:pt x="248" y="121"/>
                    <a:pt x="221" y="113"/>
                    <a:pt x="197" y="102"/>
                  </a:cubicBezTo>
                  <a:cubicBezTo>
                    <a:pt x="189" y="113"/>
                    <a:pt x="139" y="110"/>
                    <a:pt x="128" y="118"/>
                  </a:cubicBezTo>
                  <a:cubicBezTo>
                    <a:pt x="240" y="171"/>
                    <a:pt x="67" y="121"/>
                    <a:pt x="224" y="187"/>
                  </a:cubicBezTo>
                  <a:cubicBezTo>
                    <a:pt x="205" y="184"/>
                    <a:pt x="179" y="180"/>
                    <a:pt x="164" y="180"/>
                  </a:cubicBezTo>
                  <a:cubicBezTo>
                    <a:pt x="150" y="180"/>
                    <a:pt x="148" y="184"/>
                    <a:pt x="179" y="200"/>
                  </a:cubicBezTo>
                  <a:lnTo>
                    <a:pt x="160" y="192"/>
                  </a:lnTo>
                  <a:lnTo>
                    <a:pt x="160" y="192"/>
                  </a:lnTo>
                  <a:cubicBezTo>
                    <a:pt x="165" y="206"/>
                    <a:pt x="168" y="222"/>
                    <a:pt x="264" y="267"/>
                  </a:cubicBezTo>
                  <a:cubicBezTo>
                    <a:pt x="112" y="211"/>
                    <a:pt x="141" y="227"/>
                    <a:pt x="91" y="214"/>
                  </a:cubicBezTo>
                  <a:lnTo>
                    <a:pt x="91" y="214"/>
                  </a:lnTo>
                  <a:cubicBezTo>
                    <a:pt x="157" y="246"/>
                    <a:pt x="133" y="254"/>
                    <a:pt x="192" y="288"/>
                  </a:cubicBezTo>
                  <a:cubicBezTo>
                    <a:pt x="174" y="281"/>
                    <a:pt x="167" y="279"/>
                    <a:pt x="165" y="279"/>
                  </a:cubicBezTo>
                  <a:cubicBezTo>
                    <a:pt x="162" y="279"/>
                    <a:pt x="171" y="285"/>
                    <a:pt x="166" y="285"/>
                  </a:cubicBezTo>
                  <a:cubicBezTo>
                    <a:pt x="162" y="285"/>
                    <a:pt x="150" y="281"/>
                    <a:pt x="118" y="269"/>
                  </a:cubicBezTo>
                  <a:lnTo>
                    <a:pt x="118" y="269"/>
                  </a:lnTo>
                  <a:cubicBezTo>
                    <a:pt x="249" y="342"/>
                    <a:pt x="245" y="368"/>
                    <a:pt x="173" y="368"/>
                  </a:cubicBezTo>
                  <a:cubicBezTo>
                    <a:pt x="145" y="368"/>
                    <a:pt x="107" y="364"/>
                    <a:pt x="62" y="357"/>
                  </a:cubicBezTo>
                  <a:lnTo>
                    <a:pt x="54" y="354"/>
                  </a:lnTo>
                  <a:lnTo>
                    <a:pt x="54" y="354"/>
                  </a:lnTo>
                  <a:cubicBezTo>
                    <a:pt x="107" y="378"/>
                    <a:pt x="229" y="429"/>
                    <a:pt x="298" y="461"/>
                  </a:cubicBezTo>
                  <a:cubicBezTo>
                    <a:pt x="290" y="458"/>
                    <a:pt x="274" y="450"/>
                    <a:pt x="274" y="450"/>
                  </a:cubicBezTo>
                  <a:lnTo>
                    <a:pt x="274" y="450"/>
                  </a:lnTo>
                  <a:cubicBezTo>
                    <a:pt x="277" y="452"/>
                    <a:pt x="276" y="453"/>
                    <a:pt x="273" y="453"/>
                  </a:cubicBezTo>
                  <a:cubicBezTo>
                    <a:pt x="261" y="453"/>
                    <a:pt x="214" y="440"/>
                    <a:pt x="205" y="440"/>
                  </a:cubicBezTo>
                  <a:cubicBezTo>
                    <a:pt x="203" y="440"/>
                    <a:pt x="203" y="441"/>
                    <a:pt x="205" y="442"/>
                  </a:cubicBezTo>
                  <a:cubicBezTo>
                    <a:pt x="195" y="439"/>
                    <a:pt x="184" y="434"/>
                    <a:pt x="173" y="429"/>
                  </a:cubicBezTo>
                  <a:lnTo>
                    <a:pt x="173" y="429"/>
                  </a:lnTo>
                  <a:cubicBezTo>
                    <a:pt x="184" y="435"/>
                    <a:pt x="184" y="437"/>
                    <a:pt x="179" y="437"/>
                  </a:cubicBezTo>
                  <a:cubicBezTo>
                    <a:pt x="172" y="437"/>
                    <a:pt x="151" y="431"/>
                    <a:pt x="143" y="431"/>
                  </a:cubicBezTo>
                  <a:cubicBezTo>
                    <a:pt x="137" y="431"/>
                    <a:pt x="139" y="435"/>
                    <a:pt x="165" y="447"/>
                  </a:cubicBezTo>
                  <a:lnTo>
                    <a:pt x="139" y="437"/>
                  </a:lnTo>
                  <a:lnTo>
                    <a:pt x="173" y="455"/>
                  </a:lnTo>
                  <a:cubicBezTo>
                    <a:pt x="144" y="444"/>
                    <a:pt x="104" y="428"/>
                    <a:pt x="100" y="424"/>
                  </a:cubicBezTo>
                  <a:lnTo>
                    <a:pt x="100" y="424"/>
                  </a:lnTo>
                  <a:cubicBezTo>
                    <a:pt x="54" y="463"/>
                    <a:pt x="205" y="575"/>
                    <a:pt x="163" y="617"/>
                  </a:cubicBezTo>
                  <a:lnTo>
                    <a:pt x="131" y="601"/>
                  </a:lnTo>
                  <a:lnTo>
                    <a:pt x="184" y="633"/>
                  </a:lnTo>
                  <a:cubicBezTo>
                    <a:pt x="168" y="628"/>
                    <a:pt x="160" y="623"/>
                    <a:pt x="152" y="620"/>
                  </a:cubicBezTo>
                  <a:cubicBezTo>
                    <a:pt x="147" y="619"/>
                    <a:pt x="144" y="619"/>
                    <a:pt x="141" y="619"/>
                  </a:cubicBezTo>
                  <a:cubicBezTo>
                    <a:pt x="104" y="619"/>
                    <a:pt x="177" y="660"/>
                    <a:pt x="160" y="665"/>
                  </a:cubicBezTo>
                  <a:cubicBezTo>
                    <a:pt x="144" y="660"/>
                    <a:pt x="112" y="647"/>
                    <a:pt x="94" y="641"/>
                  </a:cubicBezTo>
                  <a:lnTo>
                    <a:pt x="94" y="641"/>
                  </a:lnTo>
                  <a:cubicBezTo>
                    <a:pt x="116" y="652"/>
                    <a:pt x="119" y="655"/>
                    <a:pt x="114" y="655"/>
                  </a:cubicBezTo>
                  <a:cubicBezTo>
                    <a:pt x="107" y="655"/>
                    <a:pt x="85" y="649"/>
                    <a:pt x="79" y="649"/>
                  </a:cubicBezTo>
                  <a:cubicBezTo>
                    <a:pt x="73" y="649"/>
                    <a:pt x="85" y="657"/>
                    <a:pt x="157" y="686"/>
                  </a:cubicBezTo>
                  <a:cubicBezTo>
                    <a:pt x="149" y="684"/>
                    <a:pt x="107" y="668"/>
                    <a:pt x="91" y="660"/>
                  </a:cubicBezTo>
                  <a:lnTo>
                    <a:pt x="91" y="660"/>
                  </a:lnTo>
                  <a:cubicBezTo>
                    <a:pt x="144" y="710"/>
                    <a:pt x="131" y="734"/>
                    <a:pt x="91" y="745"/>
                  </a:cubicBezTo>
                  <a:cubicBezTo>
                    <a:pt x="256" y="833"/>
                    <a:pt x="91" y="795"/>
                    <a:pt x="218" y="870"/>
                  </a:cubicBezTo>
                  <a:lnTo>
                    <a:pt x="187" y="856"/>
                  </a:lnTo>
                  <a:lnTo>
                    <a:pt x="187" y="856"/>
                  </a:lnTo>
                  <a:cubicBezTo>
                    <a:pt x="296" y="928"/>
                    <a:pt x="155" y="910"/>
                    <a:pt x="168" y="947"/>
                  </a:cubicBezTo>
                  <a:cubicBezTo>
                    <a:pt x="149" y="955"/>
                    <a:pt x="189" y="979"/>
                    <a:pt x="187" y="989"/>
                  </a:cubicBezTo>
                  <a:lnTo>
                    <a:pt x="144" y="976"/>
                  </a:lnTo>
                  <a:lnTo>
                    <a:pt x="144" y="976"/>
                  </a:lnTo>
                  <a:cubicBezTo>
                    <a:pt x="202" y="1006"/>
                    <a:pt x="194" y="1011"/>
                    <a:pt x="170" y="1011"/>
                  </a:cubicBezTo>
                  <a:cubicBezTo>
                    <a:pt x="155" y="1011"/>
                    <a:pt x="134" y="1009"/>
                    <a:pt x="119" y="1009"/>
                  </a:cubicBezTo>
                  <a:cubicBezTo>
                    <a:pt x="94" y="1009"/>
                    <a:pt x="85" y="1016"/>
                    <a:pt x="152" y="1050"/>
                  </a:cubicBezTo>
                  <a:lnTo>
                    <a:pt x="94" y="1026"/>
                  </a:lnTo>
                  <a:lnTo>
                    <a:pt x="94" y="1026"/>
                  </a:lnTo>
                  <a:cubicBezTo>
                    <a:pt x="184" y="1064"/>
                    <a:pt x="59" y="1029"/>
                    <a:pt x="213" y="1085"/>
                  </a:cubicBezTo>
                  <a:lnTo>
                    <a:pt x="165" y="1072"/>
                  </a:lnTo>
                  <a:lnTo>
                    <a:pt x="165" y="1072"/>
                  </a:lnTo>
                  <a:cubicBezTo>
                    <a:pt x="235" y="1104"/>
                    <a:pt x="242" y="1112"/>
                    <a:pt x="228" y="1112"/>
                  </a:cubicBezTo>
                  <a:cubicBezTo>
                    <a:pt x="214" y="1112"/>
                    <a:pt x="180" y="1104"/>
                    <a:pt x="164" y="1104"/>
                  </a:cubicBezTo>
                  <a:cubicBezTo>
                    <a:pt x="150" y="1104"/>
                    <a:pt x="150" y="1110"/>
                    <a:pt x="187" y="1130"/>
                  </a:cubicBezTo>
                  <a:lnTo>
                    <a:pt x="149" y="1114"/>
                  </a:lnTo>
                  <a:lnTo>
                    <a:pt x="149" y="1114"/>
                  </a:lnTo>
                  <a:cubicBezTo>
                    <a:pt x="171" y="1127"/>
                    <a:pt x="188" y="1138"/>
                    <a:pt x="177" y="1138"/>
                  </a:cubicBezTo>
                  <a:cubicBezTo>
                    <a:pt x="175" y="1138"/>
                    <a:pt x="170" y="1137"/>
                    <a:pt x="163" y="1135"/>
                  </a:cubicBezTo>
                  <a:cubicBezTo>
                    <a:pt x="157" y="1133"/>
                    <a:pt x="147" y="1127"/>
                    <a:pt x="136" y="1125"/>
                  </a:cubicBezTo>
                  <a:cubicBezTo>
                    <a:pt x="105" y="1116"/>
                    <a:pt x="87" y="1113"/>
                    <a:pt x="78" y="1113"/>
                  </a:cubicBezTo>
                  <a:cubicBezTo>
                    <a:pt x="44" y="1113"/>
                    <a:pt x="139" y="1162"/>
                    <a:pt x="128" y="1172"/>
                  </a:cubicBezTo>
                  <a:lnTo>
                    <a:pt x="62" y="1146"/>
                  </a:lnTo>
                  <a:lnTo>
                    <a:pt x="62" y="1146"/>
                  </a:lnTo>
                  <a:cubicBezTo>
                    <a:pt x="139" y="1183"/>
                    <a:pt x="59" y="1170"/>
                    <a:pt x="91" y="1194"/>
                  </a:cubicBezTo>
                  <a:lnTo>
                    <a:pt x="59" y="1180"/>
                  </a:lnTo>
                  <a:lnTo>
                    <a:pt x="104" y="1202"/>
                  </a:lnTo>
                  <a:lnTo>
                    <a:pt x="38" y="1178"/>
                  </a:lnTo>
                  <a:lnTo>
                    <a:pt x="38" y="1178"/>
                  </a:lnTo>
                  <a:cubicBezTo>
                    <a:pt x="30" y="1188"/>
                    <a:pt x="80" y="1223"/>
                    <a:pt x="83" y="1236"/>
                  </a:cubicBezTo>
                  <a:lnTo>
                    <a:pt x="27" y="1215"/>
                  </a:lnTo>
                  <a:lnTo>
                    <a:pt x="27" y="1215"/>
                  </a:lnTo>
                  <a:cubicBezTo>
                    <a:pt x="126" y="1265"/>
                    <a:pt x="14" y="1239"/>
                    <a:pt x="56" y="1268"/>
                  </a:cubicBezTo>
                  <a:lnTo>
                    <a:pt x="35" y="1260"/>
                  </a:lnTo>
                  <a:lnTo>
                    <a:pt x="35" y="1260"/>
                  </a:lnTo>
                  <a:cubicBezTo>
                    <a:pt x="1" y="1281"/>
                    <a:pt x="87" y="1347"/>
                    <a:pt x="120" y="1395"/>
                  </a:cubicBezTo>
                  <a:lnTo>
                    <a:pt x="120" y="1395"/>
                  </a:lnTo>
                  <a:cubicBezTo>
                    <a:pt x="110" y="1390"/>
                    <a:pt x="99" y="1386"/>
                    <a:pt x="91" y="1382"/>
                  </a:cubicBezTo>
                  <a:lnTo>
                    <a:pt x="91" y="1382"/>
                  </a:lnTo>
                  <a:cubicBezTo>
                    <a:pt x="96" y="1385"/>
                    <a:pt x="115" y="1393"/>
                    <a:pt x="120" y="1396"/>
                  </a:cubicBezTo>
                  <a:cubicBezTo>
                    <a:pt x="120" y="1395"/>
                    <a:pt x="120" y="1395"/>
                    <a:pt x="120" y="1395"/>
                  </a:cubicBezTo>
                  <a:lnTo>
                    <a:pt x="120" y="1395"/>
                  </a:lnTo>
                  <a:cubicBezTo>
                    <a:pt x="133" y="1401"/>
                    <a:pt x="145" y="1406"/>
                    <a:pt x="141" y="1406"/>
                  </a:cubicBezTo>
                  <a:cubicBezTo>
                    <a:pt x="128" y="1404"/>
                    <a:pt x="115" y="1396"/>
                    <a:pt x="110" y="1393"/>
                  </a:cubicBezTo>
                  <a:cubicBezTo>
                    <a:pt x="92" y="1388"/>
                    <a:pt x="83" y="1386"/>
                    <a:pt x="78" y="1386"/>
                  </a:cubicBezTo>
                  <a:cubicBezTo>
                    <a:pt x="61" y="1386"/>
                    <a:pt x="120" y="1416"/>
                    <a:pt x="108" y="1416"/>
                  </a:cubicBezTo>
                  <a:cubicBezTo>
                    <a:pt x="105" y="1416"/>
                    <a:pt x="99" y="1415"/>
                    <a:pt x="88" y="1412"/>
                  </a:cubicBezTo>
                  <a:lnTo>
                    <a:pt x="88" y="1412"/>
                  </a:lnTo>
                  <a:cubicBezTo>
                    <a:pt x="96" y="1417"/>
                    <a:pt x="136" y="1433"/>
                    <a:pt x="168" y="1443"/>
                  </a:cubicBezTo>
                  <a:cubicBezTo>
                    <a:pt x="184" y="1478"/>
                    <a:pt x="192" y="1510"/>
                    <a:pt x="258" y="1563"/>
                  </a:cubicBezTo>
                  <a:cubicBezTo>
                    <a:pt x="245" y="1560"/>
                    <a:pt x="218" y="1550"/>
                    <a:pt x="184" y="1536"/>
                  </a:cubicBezTo>
                  <a:lnTo>
                    <a:pt x="184" y="1536"/>
                  </a:lnTo>
                  <a:cubicBezTo>
                    <a:pt x="333" y="1616"/>
                    <a:pt x="264" y="1616"/>
                    <a:pt x="229" y="1627"/>
                  </a:cubicBezTo>
                  <a:cubicBezTo>
                    <a:pt x="272" y="1643"/>
                    <a:pt x="274" y="1643"/>
                    <a:pt x="317" y="1659"/>
                  </a:cubicBezTo>
                  <a:cubicBezTo>
                    <a:pt x="322" y="1660"/>
                    <a:pt x="325" y="1660"/>
                    <a:pt x="327" y="1660"/>
                  </a:cubicBezTo>
                  <a:cubicBezTo>
                    <a:pt x="340" y="1660"/>
                    <a:pt x="265" y="1627"/>
                    <a:pt x="277" y="1627"/>
                  </a:cubicBezTo>
                  <a:cubicBezTo>
                    <a:pt x="279" y="1627"/>
                    <a:pt x="286" y="1628"/>
                    <a:pt x="298" y="1632"/>
                  </a:cubicBezTo>
                  <a:lnTo>
                    <a:pt x="335" y="1645"/>
                  </a:lnTo>
                  <a:cubicBezTo>
                    <a:pt x="337" y="1646"/>
                    <a:pt x="338" y="1646"/>
                    <a:pt x="339" y="1646"/>
                  </a:cubicBezTo>
                  <a:cubicBezTo>
                    <a:pt x="348" y="1646"/>
                    <a:pt x="270" y="1619"/>
                    <a:pt x="278" y="1619"/>
                  </a:cubicBezTo>
                  <a:cubicBezTo>
                    <a:pt x="279" y="1619"/>
                    <a:pt x="283" y="1620"/>
                    <a:pt x="290" y="1621"/>
                  </a:cubicBezTo>
                  <a:cubicBezTo>
                    <a:pt x="325" y="1632"/>
                    <a:pt x="341" y="1643"/>
                    <a:pt x="343" y="1643"/>
                  </a:cubicBezTo>
                  <a:cubicBezTo>
                    <a:pt x="330" y="1627"/>
                    <a:pt x="370" y="1629"/>
                    <a:pt x="277" y="1584"/>
                  </a:cubicBezTo>
                  <a:lnTo>
                    <a:pt x="277" y="1584"/>
                  </a:lnTo>
                  <a:cubicBezTo>
                    <a:pt x="305" y="1594"/>
                    <a:pt x="316" y="1596"/>
                    <a:pt x="320" y="1596"/>
                  </a:cubicBezTo>
                  <a:cubicBezTo>
                    <a:pt x="326" y="1596"/>
                    <a:pt x="322" y="1593"/>
                    <a:pt x="328" y="1593"/>
                  </a:cubicBezTo>
                  <a:cubicBezTo>
                    <a:pt x="332" y="1593"/>
                    <a:pt x="342" y="1595"/>
                    <a:pt x="367" y="1603"/>
                  </a:cubicBezTo>
                  <a:cubicBezTo>
                    <a:pt x="335" y="1587"/>
                    <a:pt x="343" y="1587"/>
                    <a:pt x="288" y="1566"/>
                  </a:cubicBezTo>
                  <a:cubicBezTo>
                    <a:pt x="346" y="1550"/>
                    <a:pt x="274" y="1483"/>
                    <a:pt x="296" y="1451"/>
                  </a:cubicBezTo>
                  <a:cubicBezTo>
                    <a:pt x="133" y="1372"/>
                    <a:pt x="341" y="1427"/>
                    <a:pt x="293" y="1388"/>
                  </a:cubicBezTo>
                  <a:cubicBezTo>
                    <a:pt x="298" y="1388"/>
                    <a:pt x="303" y="1390"/>
                    <a:pt x="309" y="1393"/>
                  </a:cubicBezTo>
                  <a:cubicBezTo>
                    <a:pt x="269" y="1372"/>
                    <a:pt x="253" y="1356"/>
                    <a:pt x="277" y="1356"/>
                  </a:cubicBezTo>
                  <a:lnTo>
                    <a:pt x="211" y="1321"/>
                  </a:lnTo>
                  <a:lnTo>
                    <a:pt x="211" y="1321"/>
                  </a:lnTo>
                  <a:cubicBezTo>
                    <a:pt x="220" y="1322"/>
                    <a:pt x="228" y="1322"/>
                    <a:pt x="236" y="1322"/>
                  </a:cubicBezTo>
                  <a:cubicBezTo>
                    <a:pt x="361" y="1322"/>
                    <a:pt x="292" y="1245"/>
                    <a:pt x="365" y="1223"/>
                  </a:cubicBezTo>
                  <a:cubicBezTo>
                    <a:pt x="426" y="1186"/>
                    <a:pt x="561" y="1186"/>
                    <a:pt x="362" y="1053"/>
                  </a:cubicBezTo>
                  <a:lnTo>
                    <a:pt x="362" y="1053"/>
                  </a:lnTo>
                  <a:cubicBezTo>
                    <a:pt x="378" y="1058"/>
                    <a:pt x="388" y="1061"/>
                    <a:pt x="394" y="1066"/>
                  </a:cubicBezTo>
                  <a:cubicBezTo>
                    <a:pt x="365" y="1037"/>
                    <a:pt x="431" y="1048"/>
                    <a:pt x="402" y="1021"/>
                  </a:cubicBezTo>
                  <a:lnTo>
                    <a:pt x="402" y="1021"/>
                  </a:lnTo>
                  <a:lnTo>
                    <a:pt x="418" y="1026"/>
                  </a:lnTo>
                  <a:cubicBezTo>
                    <a:pt x="293" y="941"/>
                    <a:pt x="463" y="963"/>
                    <a:pt x="327" y="872"/>
                  </a:cubicBezTo>
                  <a:cubicBezTo>
                    <a:pt x="357" y="838"/>
                    <a:pt x="359" y="787"/>
                    <a:pt x="333" y="729"/>
                  </a:cubicBezTo>
                  <a:lnTo>
                    <a:pt x="333" y="729"/>
                  </a:lnTo>
                  <a:lnTo>
                    <a:pt x="365" y="742"/>
                  </a:lnTo>
                  <a:cubicBezTo>
                    <a:pt x="309" y="681"/>
                    <a:pt x="495" y="716"/>
                    <a:pt x="455" y="660"/>
                  </a:cubicBezTo>
                  <a:cubicBezTo>
                    <a:pt x="544" y="655"/>
                    <a:pt x="298" y="519"/>
                    <a:pt x="404" y="519"/>
                  </a:cubicBezTo>
                  <a:cubicBezTo>
                    <a:pt x="405" y="519"/>
                    <a:pt x="406" y="519"/>
                    <a:pt x="407" y="519"/>
                  </a:cubicBezTo>
                  <a:cubicBezTo>
                    <a:pt x="426" y="524"/>
                    <a:pt x="439" y="526"/>
                    <a:pt x="447" y="526"/>
                  </a:cubicBezTo>
                  <a:cubicBezTo>
                    <a:pt x="500" y="526"/>
                    <a:pt x="323" y="435"/>
                    <a:pt x="375" y="435"/>
                  </a:cubicBezTo>
                  <a:cubicBezTo>
                    <a:pt x="383" y="435"/>
                    <a:pt x="397" y="437"/>
                    <a:pt x="418" y="442"/>
                  </a:cubicBezTo>
                  <a:cubicBezTo>
                    <a:pt x="469" y="452"/>
                    <a:pt x="505" y="457"/>
                    <a:pt x="529" y="457"/>
                  </a:cubicBezTo>
                  <a:cubicBezTo>
                    <a:pt x="630" y="457"/>
                    <a:pt x="511" y="375"/>
                    <a:pt x="402" y="293"/>
                  </a:cubicBezTo>
                  <a:cubicBezTo>
                    <a:pt x="496" y="291"/>
                    <a:pt x="335" y="190"/>
                    <a:pt x="437" y="190"/>
                  </a:cubicBezTo>
                  <a:cubicBezTo>
                    <a:pt x="450" y="190"/>
                    <a:pt x="467" y="192"/>
                    <a:pt x="489" y="195"/>
                  </a:cubicBezTo>
                  <a:cubicBezTo>
                    <a:pt x="456" y="177"/>
                    <a:pt x="457" y="171"/>
                    <a:pt x="473" y="171"/>
                  </a:cubicBezTo>
                  <a:cubicBezTo>
                    <a:pt x="502" y="171"/>
                    <a:pt x="577" y="188"/>
                    <a:pt x="609" y="188"/>
                  </a:cubicBezTo>
                  <a:cubicBezTo>
                    <a:pt x="621" y="188"/>
                    <a:pt x="627" y="186"/>
                    <a:pt x="622" y="179"/>
                  </a:cubicBezTo>
                  <a:lnTo>
                    <a:pt x="582" y="166"/>
                  </a:lnTo>
                  <a:lnTo>
                    <a:pt x="582" y="166"/>
                  </a:lnTo>
                  <a:cubicBezTo>
                    <a:pt x="601" y="172"/>
                    <a:pt x="610" y="174"/>
                    <a:pt x="613" y="174"/>
                  </a:cubicBezTo>
                  <a:cubicBezTo>
                    <a:pt x="627" y="174"/>
                    <a:pt x="525" y="130"/>
                    <a:pt x="536" y="130"/>
                  </a:cubicBezTo>
                  <a:cubicBezTo>
                    <a:pt x="539" y="130"/>
                    <a:pt x="557" y="135"/>
                    <a:pt x="598" y="150"/>
                  </a:cubicBezTo>
                  <a:lnTo>
                    <a:pt x="606" y="153"/>
                  </a:lnTo>
                  <a:cubicBezTo>
                    <a:pt x="618" y="156"/>
                    <a:pt x="623" y="158"/>
                    <a:pt x="624" y="158"/>
                  </a:cubicBezTo>
                  <a:cubicBezTo>
                    <a:pt x="633" y="158"/>
                    <a:pt x="473" y="94"/>
                    <a:pt x="478" y="94"/>
                  </a:cubicBezTo>
                  <a:lnTo>
                    <a:pt x="478" y="94"/>
                  </a:lnTo>
                  <a:cubicBezTo>
                    <a:pt x="479" y="94"/>
                    <a:pt x="487" y="96"/>
                    <a:pt x="503" y="102"/>
                  </a:cubicBezTo>
                  <a:lnTo>
                    <a:pt x="458" y="84"/>
                  </a:lnTo>
                  <a:cubicBezTo>
                    <a:pt x="455" y="82"/>
                    <a:pt x="455" y="81"/>
                    <a:pt x="456" y="81"/>
                  </a:cubicBezTo>
                  <a:cubicBezTo>
                    <a:pt x="463" y="81"/>
                    <a:pt x="511" y="103"/>
                    <a:pt x="529" y="105"/>
                  </a:cubicBezTo>
                  <a:cubicBezTo>
                    <a:pt x="525" y="102"/>
                    <a:pt x="462" y="79"/>
                    <a:pt x="467" y="79"/>
                  </a:cubicBezTo>
                  <a:lnTo>
                    <a:pt x="467" y="79"/>
                  </a:lnTo>
                  <a:cubicBezTo>
                    <a:pt x="468" y="79"/>
                    <a:pt x="470" y="80"/>
                    <a:pt x="473" y="81"/>
                  </a:cubicBezTo>
                  <a:cubicBezTo>
                    <a:pt x="531" y="102"/>
                    <a:pt x="550" y="108"/>
                    <a:pt x="555" y="108"/>
                  </a:cubicBezTo>
                  <a:cubicBezTo>
                    <a:pt x="560" y="108"/>
                    <a:pt x="546" y="100"/>
                    <a:pt x="551" y="100"/>
                  </a:cubicBezTo>
                  <a:cubicBezTo>
                    <a:pt x="555" y="100"/>
                    <a:pt x="577" y="107"/>
                    <a:pt x="649" y="134"/>
                  </a:cubicBezTo>
                  <a:cubicBezTo>
                    <a:pt x="646" y="137"/>
                    <a:pt x="731" y="161"/>
                    <a:pt x="774" y="184"/>
                  </a:cubicBezTo>
                  <a:cubicBezTo>
                    <a:pt x="777" y="185"/>
                    <a:pt x="780" y="186"/>
                    <a:pt x="782" y="186"/>
                  </a:cubicBezTo>
                  <a:cubicBezTo>
                    <a:pt x="793" y="186"/>
                    <a:pt x="775" y="174"/>
                    <a:pt x="699" y="145"/>
                  </a:cubicBezTo>
                  <a:cubicBezTo>
                    <a:pt x="604" y="107"/>
                    <a:pt x="521" y="73"/>
                    <a:pt x="444" y="52"/>
                  </a:cubicBezTo>
                  <a:lnTo>
                    <a:pt x="444" y="52"/>
                  </a:lnTo>
                  <a:lnTo>
                    <a:pt x="516" y="78"/>
                  </a:lnTo>
                  <a:cubicBezTo>
                    <a:pt x="444" y="54"/>
                    <a:pt x="479" y="65"/>
                    <a:pt x="428" y="46"/>
                  </a:cubicBezTo>
                  <a:cubicBezTo>
                    <a:pt x="428" y="46"/>
                    <a:pt x="427" y="46"/>
                    <a:pt x="427" y="46"/>
                  </a:cubicBezTo>
                  <a:cubicBezTo>
                    <a:pt x="409" y="46"/>
                    <a:pt x="316" y="13"/>
                    <a:pt x="274" y="2"/>
                  </a:cubicBezTo>
                  <a:lnTo>
                    <a:pt x="274" y="2"/>
                  </a:lnTo>
                  <a:cubicBezTo>
                    <a:pt x="275" y="2"/>
                    <a:pt x="276" y="3"/>
                    <a:pt x="277" y="4"/>
                  </a:cubicBezTo>
                  <a:cubicBezTo>
                    <a:pt x="320" y="22"/>
                    <a:pt x="327" y="26"/>
                    <a:pt x="322" y="26"/>
                  </a:cubicBezTo>
                  <a:cubicBezTo>
                    <a:pt x="317" y="26"/>
                    <a:pt x="302" y="22"/>
                    <a:pt x="296" y="22"/>
                  </a:cubicBezTo>
                  <a:lnTo>
                    <a:pt x="258" y="6"/>
                  </a:lnTo>
                  <a:cubicBezTo>
                    <a:pt x="247" y="3"/>
                    <a:pt x="242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4002875" y="3213650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6" y="1"/>
                  </a:moveTo>
                  <a:cubicBezTo>
                    <a:pt x="3" y="1"/>
                    <a:pt x="0" y="1"/>
                    <a:pt x="6" y="4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4006725" y="3178775"/>
              <a:ext cx="350" cy="125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3" y="1"/>
                  </a:moveTo>
                  <a:cubicBezTo>
                    <a:pt x="2" y="1"/>
                    <a:pt x="2" y="2"/>
                    <a:pt x="0" y="2"/>
                  </a:cubicBezTo>
                  <a:cubicBezTo>
                    <a:pt x="2" y="2"/>
                    <a:pt x="6" y="2"/>
                    <a:pt x="9" y="3"/>
                  </a:cubicBezTo>
                  <a:lnTo>
                    <a:pt x="9" y="3"/>
                  </a:lnTo>
                  <a:cubicBezTo>
                    <a:pt x="6" y="1"/>
                    <a:pt x="4" y="1"/>
                    <a:pt x="3" y="1"/>
                  </a:cubicBezTo>
                  <a:close/>
                  <a:moveTo>
                    <a:pt x="9" y="3"/>
                  </a:moveTo>
                  <a:cubicBezTo>
                    <a:pt x="11" y="3"/>
                    <a:pt x="12" y="4"/>
                    <a:pt x="14" y="4"/>
                  </a:cubicBezTo>
                  <a:cubicBezTo>
                    <a:pt x="12" y="3"/>
                    <a:pt x="11" y="3"/>
                    <a:pt x="9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4033275" y="3230325"/>
              <a:ext cx="1350" cy="550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1" y="1"/>
                  </a:moveTo>
                  <a:lnTo>
                    <a:pt x="35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4030300" y="3228925"/>
              <a:ext cx="4500" cy="1825"/>
            </a:xfrm>
            <a:custGeom>
              <a:avLst/>
              <a:gdLst/>
              <a:ahLst/>
              <a:cxnLst/>
              <a:rect l="l" t="t" r="r" b="b"/>
              <a:pathLst>
                <a:path w="180" h="73" extrusionOk="0">
                  <a:moveTo>
                    <a:pt x="28" y="11"/>
                  </a:moveTo>
                  <a:cubicBezTo>
                    <a:pt x="32" y="12"/>
                    <a:pt x="35" y="13"/>
                    <a:pt x="37" y="14"/>
                  </a:cubicBezTo>
                  <a:cubicBezTo>
                    <a:pt x="32" y="12"/>
                    <a:pt x="29" y="11"/>
                    <a:pt x="28" y="11"/>
                  </a:cubicBezTo>
                  <a:close/>
                  <a:moveTo>
                    <a:pt x="0" y="1"/>
                  </a:moveTo>
                  <a:lnTo>
                    <a:pt x="154" y="67"/>
                  </a:lnTo>
                  <a:cubicBezTo>
                    <a:pt x="165" y="71"/>
                    <a:pt x="171" y="72"/>
                    <a:pt x="172" y="72"/>
                  </a:cubicBezTo>
                  <a:cubicBezTo>
                    <a:pt x="180" y="72"/>
                    <a:pt x="24" y="11"/>
                    <a:pt x="28" y="11"/>
                  </a:cubicBezTo>
                  <a:lnTo>
                    <a:pt x="28" y="11"/>
                  </a:lnTo>
                  <a:cubicBezTo>
                    <a:pt x="28" y="11"/>
                    <a:pt x="28" y="11"/>
                    <a:pt x="28" y="11"/>
                  </a:cubicBezTo>
                  <a:lnTo>
                    <a:pt x="28" y="11"/>
                  </a:lnTo>
                  <a:cubicBezTo>
                    <a:pt x="19" y="8"/>
                    <a:pt x="8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4030100" y="3228675"/>
              <a:ext cx="1900" cy="750"/>
            </a:xfrm>
            <a:custGeom>
              <a:avLst/>
              <a:gdLst/>
              <a:ahLst/>
              <a:cxnLst/>
              <a:rect l="l" t="t" r="r" b="b"/>
              <a:pathLst>
                <a:path w="76" h="30" extrusionOk="0">
                  <a:moveTo>
                    <a:pt x="0" y="0"/>
                  </a:moveTo>
                  <a:cubicBezTo>
                    <a:pt x="6" y="3"/>
                    <a:pt x="14" y="6"/>
                    <a:pt x="23" y="9"/>
                  </a:cubicBezTo>
                  <a:lnTo>
                    <a:pt x="23" y="9"/>
                  </a:lnTo>
                  <a:cubicBezTo>
                    <a:pt x="21" y="8"/>
                    <a:pt x="14" y="5"/>
                    <a:pt x="0" y="0"/>
                  </a:cubicBezTo>
                  <a:close/>
                  <a:moveTo>
                    <a:pt x="23" y="9"/>
                  </a:moveTo>
                  <a:cubicBezTo>
                    <a:pt x="31" y="13"/>
                    <a:pt x="1" y="5"/>
                    <a:pt x="61" y="27"/>
                  </a:cubicBezTo>
                  <a:cubicBezTo>
                    <a:pt x="67" y="28"/>
                    <a:pt x="70" y="29"/>
                    <a:pt x="71" y="29"/>
                  </a:cubicBezTo>
                  <a:cubicBezTo>
                    <a:pt x="75" y="29"/>
                    <a:pt x="47" y="18"/>
                    <a:pt x="23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4032950" y="3223100"/>
              <a:ext cx="225" cy="75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0" y="0"/>
                  </a:moveTo>
                  <a:cubicBezTo>
                    <a:pt x="0" y="0"/>
                    <a:pt x="3" y="0"/>
                    <a:pt x="6" y="3"/>
                  </a:cubicBezTo>
                  <a:cubicBezTo>
                    <a:pt x="8" y="3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4025250" y="3188275"/>
              <a:ext cx="19800" cy="41525"/>
            </a:xfrm>
            <a:custGeom>
              <a:avLst/>
              <a:gdLst/>
              <a:ahLst/>
              <a:cxnLst/>
              <a:rect l="l" t="t" r="r" b="b"/>
              <a:pathLst>
                <a:path w="792" h="1661" extrusionOk="0">
                  <a:moveTo>
                    <a:pt x="271" y="1"/>
                  </a:moveTo>
                  <a:cubicBezTo>
                    <a:pt x="273" y="2"/>
                    <a:pt x="275" y="2"/>
                    <a:pt x="277" y="3"/>
                  </a:cubicBezTo>
                  <a:lnTo>
                    <a:pt x="277" y="3"/>
                  </a:lnTo>
                  <a:cubicBezTo>
                    <a:pt x="274" y="1"/>
                    <a:pt x="273" y="1"/>
                    <a:pt x="271" y="1"/>
                  </a:cubicBezTo>
                  <a:close/>
                  <a:moveTo>
                    <a:pt x="56" y="352"/>
                  </a:moveTo>
                  <a:lnTo>
                    <a:pt x="61" y="357"/>
                  </a:lnTo>
                  <a:cubicBezTo>
                    <a:pt x="64" y="358"/>
                    <a:pt x="67" y="358"/>
                    <a:pt x="69" y="358"/>
                  </a:cubicBezTo>
                  <a:lnTo>
                    <a:pt x="69" y="358"/>
                  </a:lnTo>
                  <a:cubicBezTo>
                    <a:pt x="65" y="356"/>
                    <a:pt x="60" y="354"/>
                    <a:pt x="56" y="352"/>
                  </a:cubicBezTo>
                  <a:close/>
                  <a:moveTo>
                    <a:pt x="100" y="423"/>
                  </a:moveTo>
                  <a:cubicBezTo>
                    <a:pt x="100" y="423"/>
                    <a:pt x="100" y="424"/>
                    <a:pt x="101" y="424"/>
                  </a:cubicBezTo>
                  <a:lnTo>
                    <a:pt x="101" y="424"/>
                  </a:lnTo>
                  <a:cubicBezTo>
                    <a:pt x="101" y="424"/>
                    <a:pt x="101" y="424"/>
                    <a:pt x="101" y="424"/>
                  </a:cubicBezTo>
                  <a:cubicBezTo>
                    <a:pt x="101" y="423"/>
                    <a:pt x="100" y="423"/>
                    <a:pt x="100" y="423"/>
                  </a:cubicBezTo>
                  <a:close/>
                  <a:moveTo>
                    <a:pt x="176" y="429"/>
                  </a:moveTo>
                  <a:lnTo>
                    <a:pt x="176" y="429"/>
                  </a:lnTo>
                  <a:cubicBezTo>
                    <a:pt x="177" y="430"/>
                    <a:pt x="179" y="431"/>
                    <a:pt x="180" y="432"/>
                  </a:cubicBezTo>
                  <a:lnTo>
                    <a:pt x="180" y="432"/>
                  </a:lnTo>
                  <a:cubicBezTo>
                    <a:pt x="179" y="431"/>
                    <a:pt x="178" y="430"/>
                    <a:pt x="176" y="429"/>
                  </a:cubicBezTo>
                  <a:close/>
                  <a:moveTo>
                    <a:pt x="277" y="450"/>
                  </a:moveTo>
                  <a:cubicBezTo>
                    <a:pt x="276" y="450"/>
                    <a:pt x="276" y="450"/>
                    <a:pt x="277" y="451"/>
                  </a:cubicBezTo>
                  <a:lnTo>
                    <a:pt x="277" y="451"/>
                  </a:lnTo>
                  <a:cubicBezTo>
                    <a:pt x="277" y="451"/>
                    <a:pt x="277" y="450"/>
                    <a:pt x="277" y="450"/>
                  </a:cubicBezTo>
                  <a:close/>
                  <a:moveTo>
                    <a:pt x="96" y="1027"/>
                  </a:moveTo>
                  <a:lnTo>
                    <a:pt x="101" y="1029"/>
                  </a:lnTo>
                  <a:lnTo>
                    <a:pt x="101" y="1029"/>
                  </a:lnTo>
                  <a:cubicBezTo>
                    <a:pt x="99" y="1028"/>
                    <a:pt x="98" y="1027"/>
                    <a:pt x="96" y="1027"/>
                  </a:cubicBezTo>
                  <a:close/>
                  <a:moveTo>
                    <a:pt x="91" y="1382"/>
                  </a:moveTo>
                  <a:cubicBezTo>
                    <a:pt x="91" y="1383"/>
                    <a:pt x="92" y="1383"/>
                    <a:pt x="94" y="1384"/>
                  </a:cubicBezTo>
                  <a:lnTo>
                    <a:pt x="94" y="1384"/>
                  </a:lnTo>
                  <a:cubicBezTo>
                    <a:pt x="93" y="1383"/>
                    <a:pt x="92" y="1383"/>
                    <a:pt x="91" y="1382"/>
                  </a:cubicBezTo>
                  <a:close/>
                  <a:moveTo>
                    <a:pt x="240" y="1"/>
                  </a:moveTo>
                  <a:cubicBezTo>
                    <a:pt x="236" y="1"/>
                    <a:pt x="323" y="36"/>
                    <a:pt x="320" y="36"/>
                  </a:cubicBezTo>
                  <a:cubicBezTo>
                    <a:pt x="320" y="36"/>
                    <a:pt x="308" y="32"/>
                    <a:pt x="277" y="20"/>
                  </a:cubicBezTo>
                  <a:lnTo>
                    <a:pt x="277" y="20"/>
                  </a:lnTo>
                  <a:cubicBezTo>
                    <a:pt x="306" y="44"/>
                    <a:pt x="298" y="57"/>
                    <a:pt x="295" y="73"/>
                  </a:cubicBezTo>
                  <a:cubicBezTo>
                    <a:pt x="348" y="94"/>
                    <a:pt x="287" y="81"/>
                    <a:pt x="391" y="118"/>
                  </a:cubicBezTo>
                  <a:cubicBezTo>
                    <a:pt x="302" y="87"/>
                    <a:pt x="262" y="79"/>
                    <a:pt x="248" y="79"/>
                  </a:cubicBezTo>
                  <a:cubicBezTo>
                    <a:pt x="243" y="79"/>
                    <a:pt x="241" y="80"/>
                    <a:pt x="242" y="81"/>
                  </a:cubicBezTo>
                  <a:cubicBezTo>
                    <a:pt x="231" y="78"/>
                    <a:pt x="218" y="73"/>
                    <a:pt x="223" y="73"/>
                  </a:cubicBezTo>
                  <a:cubicBezTo>
                    <a:pt x="194" y="64"/>
                    <a:pt x="181" y="61"/>
                    <a:pt x="177" y="61"/>
                  </a:cubicBezTo>
                  <a:cubicBezTo>
                    <a:pt x="167" y="61"/>
                    <a:pt x="246" y="92"/>
                    <a:pt x="237" y="92"/>
                  </a:cubicBezTo>
                  <a:cubicBezTo>
                    <a:pt x="234" y="92"/>
                    <a:pt x="216" y="87"/>
                    <a:pt x="173" y="73"/>
                  </a:cubicBezTo>
                  <a:lnTo>
                    <a:pt x="173" y="73"/>
                  </a:lnTo>
                  <a:cubicBezTo>
                    <a:pt x="303" y="124"/>
                    <a:pt x="125" y="70"/>
                    <a:pt x="277" y="131"/>
                  </a:cubicBezTo>
                  <a:cubicBezTo>
                    <a:pt x="247" y="121"/>
                    <a:pt x="223" y="110"/>
                    <a:pt x="200" y="102"/>
                  </a:cubicBezTo>
                  <a:cubicBezTo>
                    <a:pt x="192" y="113"/>
                    <a:pt x="138" y="110"/>
                    <a:pt x="130" y="118"/>
                  </a:cubicBezTo>
                  <a:cubicBezTo>
                    <a:pt x="239" y="171"/>
                    <a:pt x="69" y="121"/>
                    <a:pt x="223" y="187"/>
                  </a:cubicBezTo>
                  <a:cubicBezTo>
                    <a:pt x="206" y="185"/>
                    <a:pt x="179" y="179"/>
                    <a:pt x="165" y="179"/>
                  </a:cubicBezTo>
                  <a:cubicBezTo>
                    <a:pt x="152" y="179"/>
                    <a:pt x="150" y="184"/>
                    <a:pt x="178" y="201"/>
                  </a:cubicBezTo>
                  <a:lnTo>
                    <a:pt x="160" y="193"/>
                  </a:lnTo>
                  <a:lnTo>
                    <a:pt x="160" y="193"/>
                  </a:lnTo>
                  <a:cubicBezTo>
                    <a:pt x="165" y="206"/>
                    <a:pt x="168" y="222"/>
                    <a:pt x="266" y="264"/>
                  </a:cubicBezTo>
                  <a:cubicBezTo>
                    <a:pt x="115" y="211"/>
                    <a:pt x="141" y="227"/>
                    <a:pt x="91" y="214"/>
                  </a:cubicBezTo>
                  <a:lnTo>
                    <a:pt x="91" y="214"/>
                  </a:lnTo>
                  <a:cubicBezTo>
                    <a:pt x="160" y="246"/>
                    <a:pt x="133" y="251"/>
                    <a:pt x="194" y="286"/>
                  </a:cubicBezTo>
                  <a:cubicBezTo>
                    <a:pt x="178" y="280"/>
                    <a:pt x="170" y="278"/>
                    <a:pt x="167" y="278"/>
                  </a:cubicBezTo>
                  <a:cubicBezTo>
                    <a:pt x="161" y="278"/>
                    <a:pt x="172" y="285"/>
                    <a:pt x="167" y="285"/>
                  </a:cubicBezTo>
                  <a:cubicBezTo>
                    <a:pt x="163" y="285"/>
                    <a:pt x="150" y="281"/>
                    <a:pt x="117" y="270"/>
                  </a:cubicBezTo>
                  <a:lnTo>
                    <a:pt x="117" y="270"/>
                  </a:lnTo>
                  <a:cubicBezTo>
                    <a:pt x="251" y="342"/>
                    <a:pt x="246" y="368"/>
                    <a:pt x="174" y="368"/>
                  </a:cubicBezTo>
                  <a:cubicBezTo>
                    <a:pt x="147" y="368"/>
                    <a:pt x="111" y="364"/>
                    <a:pt x="69" y="358"/>
                  </a:cubicBezTo>
                  <a:lnTo>
                    <a:pt x="69" y="358"/>
                  </a:lnTo>
                  <a:cubicBezTo>
                    <a:pt x="123" y="384"/>
                    <a:pt x="219" y="424"/>
                    <a:pt x="284" y="453"/>
                  </a:cubicBezTo>
                  <a:lnTo>
                    <a:pt x="284" y="453"/>
                  </a:lnTo>
                  <a:cubicBezTo>
                    <a:pt x="281" y="452"/>
                    <a:pt x="279" y="451"/>
                    <a:pt x="277" y="451"/>
                  </a:cubicBezTo>
                  <a:lnTo>
                    <a:pt x="277" y="451"/>
                  </a:lnTo>
                  <a:cubicBezTo>
                    <a:pt x="279" y="453"/>
                    <a:pt x="278" y="453"/>
                    <a:pt x="276" y="453"/>
                  </a:cubicBezTo>
                  <a:cubicBezTo>
                    <a:pt x="265" y="453"/>
                    <a:pt x="219" y="439"/>
                    <a:pt x="208" y="439"/>
                  </a:cubicBezTo>
                  <a:cubicBezTo>
                    <a:pt x="205" y="439"/>
                    <a:pt x="205" y="440"/>
                    <a:pt x="208" y="442"/>
                  </a:cubicBezTo>
                  <a:cubicBezTo>
                    <a:pt x="199" y="440"/>
                    <a:pt x="188" y="436"/>
                    <a:pt x="180" y="432"/>
                  </a:cubicBezTo>
                  <a:lnTo>
                    <a:pt x="180" y="432"/>
                  </a:lnTo>
                  <a:cubicBezTo>
                    <a:pt x="186" y="435"/>
                    <a:pt x="185" y="437"/>
                    <a:pt x="182" y="437"/>
                  </a:cubicBezTo>
                  <a:cubicBezTo>
                    <a:pt x="174" y="437"/>
                    <a:pt x="151" y="431"/>
                    <a:pt x="143" y="431"/>
                  </a:cubicBezTo>
                  <a:cubicBezTo>
                    <a:pt x="138" y="431"/>
                    <a:pt x="141" y="434"/>
                    <a:pt x="165" y="445"/>
                  </a:cubicBezTo>
                  <a:lnTo>
                    <a:pt x="138" y="437"/>
                  </a:lnTo>
                  <a:lnTo>
                    <a:pt x="176" y="453"/>
                  </a:lnTo>
                  <a:cubicBezTo>
                    <a:pt x="147" y="444"/>
                    <a:pt x="107" y="428"/>
                    <a:pt x="101" y="424"/>
                  </a:cubicBezTo>
                  <a:lnTo>
                    <a:pt x="101" y="424"/>
                  </a:lnTo>
                  <a:cubicBezTo>
                    <a:pt x="52" y="462"/>
                    <a:pt x="207" y="575"/>
                    <a:pt x="162" y="615"/>
                  </a:cubicBezTo>
                  <a:lnTo>
                    <a:pt x="130" y="602"/>
                  </a:lnTo>
                  <a:lnTo>
                    <a:pt x="184" y="633"/>
                  </a:lnTo>
                  <a:cubicBezTo>
                    <a:pt x="168" y="628"/>
                    <a:pt x="160" y="623"/>
                    <a:pt x="152" y="620"/>
                  </a:cubicBezTo>
                  <a:cubicBezTo>
                    <a:pt x="146" y="619"/>
                    <a:pt x="142" y="619"/>
                    <a:pt x="138" y="619"/>
                  </a:cubicBezTo>
                  <a:cubicBezTo>
                    <a:pt x="107" y="619"/>
                    <a:pt x="179" y="661"/>
                    <a:pt x="162" y="665"/>
                  </a:cubicBezTo>
                  <a:cubicBezTo>
                    <a:pt x="146" y="660"/>
                    <a:pt x="115" y="647"/>
                    <a:pt x="96" y="641"/>
                  </a:cubicBezTo>
                  <a:lnTo>
                    <a:pt x="96" y="641"/>
                  </a:lnTo>
                  <a:cubicBezTo>
                    <a:pt x="119" y="652"/>
                    <a:pt x="121" y="656"/>
                    <a:pt x="116" y="656"/>
                  </a:cubicBezTo>
                  <a:cubicBezTo>
                    <a:pt x="109" y="656"/>
                    <a:pt x="86" y="650"/>
                    <a:pt x="80" y="650"/>
                  </a:cubicBezTo>
                  <a:cubicBezTo>
                    <a:pt x="74" y="650"/>
                    <a:pt x="85" y="656"/>
                    <a:pt x="148" y="682"/>
                  </a:cubicBezTo>
                  <a:lnTo>
                    <a:pt x="148" y="682"/>
                  </a:lnTo>
                  <a:cubicBezTo>
                    <a:pt x="131" y="676"/>
                    <a:pt x="104" y="666"/>
                    <a:pt x="93" y="660"/>
                  </a:cubicBezTo>
                  <a:lnTo>
                    <a:pt x="93" y="660"/>
                  </a:lnTo>
                  <a:cubicBezTo>
                    <a:pt x="146" y="708"/>
                    <a:pt x="133" y="732"/>
                    <a:pt x="93" y="745"/>
                  </a:cubicBezTo>
                  <a:cubicBezTo>
                    <a:pt x="255" y="830"/>
                    <a:pt x="93" y="795"/>
                    <a:pt x="221" y="867"/>
                  </a:cubicBezTo>
                  <a:lnTo>
                    <a:pt x="186" y="857"/>
                  </a:lnTo>
                  <a:lnTo>
                    <a:pt x="186" y="857"/>
                  </a:lnTo>
                  <a:cubicBezTo>
                    <a:pt x="295" y="928"/>
                    <a:pt x="157" y="910"/>
                    <a:pt x="170" y="947"/>
                  </a:cubicBezTo>
                  <a:cubicBezTo>
                    <a:pt x="152" y="955"/>
                    <a:pt x="189" y="979"/>
                    <a:pt x="186" y="989"/>
                  </a:cubicBezTo>
                  <a:lnTo>
                    <a:pt x="144" y="973"/>
                  </a:lnTo>
                  <a:lnTo>
                    <a:pt x="144" y="973"/>
                  </a:lnTo>
                  <a:cubicBezTo>
                    <a:pt x="203" y="1005"/>
                    <a:pt x="193" y="1011"/>
                    <a:pt x="167" y="1011"/>
                  </a:cubicBezTo>
                  <a:cubicBezTo>
                    <a:pt x="153" y="1011"/>
                    <a:pt x="134" y="1009"/>
                    <a:pt x="120" y="1009"/>
                  </a:cubicBezTo>
                  <a:cubicBezTo>
                    <a:pt x="94" y="1009"/>
                    <a:pt x="84" y="1015"/>
                    <a:pt x="152" y="1050"/>
                  </a:cubicBezTo>
                  <a:lnTo>
                    <a:pt x="101" y="1029"/>
                  </a:lnTo>
                  <a:lnTo>
                    <a:pt x="101" y="1029"/>
                  </a:lnTo>
                  <a:cubicBezTo>
                    <a:pt x="179" y="1062"/>
                    <a:pt x="62" y="1030"/>
                    <a:pt x="213" y="1085"/>
                  </a:cubicBezTo>
                  <a:lnTo>
                    <a:pt x="165" y="1072"/>
                  </a:lnTo>
                  <a:lnTo>
                    <a:pt x="165" y="1072"/>
                  </a:lnTo>
                  <a:cubicBezTo>
                    <a:pt x="235" y="1104"/>
                    <a:pt x="242" y="1112"/>
                    <a:pt x="228" y="1112"/>
                  </a:cubicBezTo>
                  <a:cubicBezTo>
                    <a:pt x="214" y="1112"/>
                    <a:pt x="179" y="1104"/>
                    <a:pt x="163" y="1104"/>
                  </a:cubicBezTo>
                  <a:cubicBezTo>
                    <a:pt x="150" y="1104"/>
                    <a:pt x="149" y="1110"/>
                    <a:pt x="186" y="1130"/>
                  </a:cubicBezTo>
                  <a:lnTo>
                    <a:pt x="152" y="1114"/>
                  </a:lnTo>
                  <a:lnTo>
                    <a:pt x="152" y="1114"/>
                  </a:lnTo>
                  <a:cubicBezTo>
                    <a:pt x="173" y="1127"/>
                    <a:pt x="189" y="1138"/>
                    <a:pt x="177" y="1138"/>
                  </a:cubicBezTo>
                  <a:cubicBezTo>
                    <a:pt x="174" y="1138"/>
                    <a:pt x="169" y="1137"/>
                    <a:pt x="162" y="1135"/>
                  </a:cubicBezTo>
                  <a:cubicBezTo>
                    <a:pt x="157" y="1133"/>
                    <a:pt x="146" y="1127"/>
                    <a:pt x="138" y="1122"/>
                  </a:cubicBezTo>
                  <a:cubicBezTo>
                    <a:pt x="108" y="1114"/>
                    <a:pt x="90" y="1111"/>
                    <a:pt x="80" y="1111"/>
                  </a:cubicBezTo>
                  <a:cubicBezTo>
                    <a:pt x="43" y="1111"/>
                    <a:pt x="139" y="1162"/>
                    <a:pt x="130" y="1173"/>
                  </a:cubicBezTo>
                  <a:lnTo>
                    <a:pt x="61" y="1146"/>
                  </a:lnTo>
                  <a:lnTo>
                    <a:pt x="61" y="1146"/>
                  </a:lnTo>
                  <a:cubicBezTo>
                    <a:pt x="138" y="1183"/>
                    <a:pt x="59" y="1170"/>
                    <a:pt x="93" y="1194"/>
                  </a:cubicBezTo>
                  <a:lnTo>
                    <a:pt x="61" y="1181"/>
                  </a:lnTo>
                  <a:lnTo>
                    <a:pt x="104" y="1202"/>
                  </a:lnTo>
                  <a:lnTo>
                    <a:pt x="40" y="1178"/>
                  </a:lnTo>
                  <a:lnTo>
                    <a:pt x="40" y="1178"/>
                  </a:lnTo>
                  <a:cubicBezTo>
                    <a:pt x="30" y="1189"/>
                    <a:pt x="83" y="1223"/>
                    <a:pt x="85" y="1236"/>
                  </a:cubicBezTo>
                  <a:lnTo>
                    <a:pt x="27" y="1215"/>
                  </a:lnTo>
                  <a:lnTo>
                    <a:pt x="27" y="1215"/>
                  </a:lnTo>
                  <a:cubicBezTo>
                    <a:pt x="125" y="1266"/>
                    <a:pt x="16" y="1239"/>
                    <a:pt x="56" y="1268"/>
                  </a:cubicBezTo>
                  <a:lnTo>
                    <a:pt x="35" y="1258"/>
                  </a:lnTo>
                  <a:lnTo>
                    <a:pt x="35" y="1258"/>
                  </a:lnTo>
                  <a:cubicBezTo>
                    <a:pt x="0" y="1282"/>
                    <a:pt x="88" y="1348"/>
                    <a:pt x="120" y="1393"/>
                  </a:cubicBezTo>
                  <a:cubicBezTo>
                    <a:pt x="115" y="1391"/>
                    <a:pt x="101" y="1387"/>
                    <a:pt x="94" y="1384"/>
                  </a:cubicBezTo>
                  <a:lnTo>
                    <a:pt x="94" y="1384"/>
                  </a:lnTo>
                  <a:cubicBezTo>
                    <a:pt x="113" y="1392"/>
                    <a:pt x="146" y="1406"/>
                    <a:pt x="141" y="1406"/>
                  </a:cubicBezTo>
                  <a:cubicBezTo>
                    <a:pt x="128" y="1401"/>
                    <a:pt x="115" y="1396"/>
                    <a:pt x="109" y="1393"/>
                  </a:cubicBezTo>
                  <a:cubicBezTo>
                    <a:pt x="92" y="1388"/>
                    <a:pt x="83" y="1386"/>
                    <a:pt x="78" y="1386"/>
                  </a:cubicBezTo>
                  <a:cubicBezTo>
                    <a:pt x="61" y="1386"/>
                    <a:pt x="120" y="1417"/>
                    <a:pt x="108" y="1417"/>
                  </a:cubicBezTo>
                  <a:cubicBezTo>
                    <a:pt x="105" y="1417"/>
                    <a:pt x="99" y="1415"/>
                    <a:pt x="88" y="1412"/>
                  </a:cubicBezTo>
                  <a:lnTo>
                    <a:pt x="88" y="1412"/>
                  </a:lnTo>
                  <a:cubicBezTo>
                    <a:pt x="96" y="1417"/>
                    <a:pt x="136" y="1433"/>
                    <a:pt x="168" y="1444"/>
                  </a:cubicBezTo>
                  <a:cubicBezTo>
                    <a:pt x="184" y="1475"/>
                    <a:pt x="192" y="1510"/>
                    <a:pt x="258" y="1563"/>
                  </a:cubicBezTo>
                  <a:cubicBezTo>
                    <a:pt x="245" y="1558"/>
                    <a:pt x="218" y="1550"/>
                    <a:pt x="186" y="1537"/>
                  </a:cubicBezTo>
                  <a:lnTo>
                    <a:pt x="186" y="1537"/>
                  </a:lnTo>
                  <a:cubicBezTo>
                    <a:pt x="332" y="1616"/>
                    <a:pt x="263" y="1614"/>
                    <a:pt x="229" y="1627"/>
                  </a:cubicBezTo>
                  <a:cubicBezTo>
                    <a:pt x="271" y="1643"/>
                    <a:pt x="274" y="1640"/>
                    <a:pt x="316" y="1659"/>
                  </a:cubicBezTo>
                  <a:cubicBezTo>
                    <a:pt x="322" y="1660"/>
                    <a:pt x="325" y="1661"/>
                    <a:pt x="327" y="1661"/>
                  </a:cubicBezTo>
                  <a:cubicBezTo>
                    <a:pt x="340" y="1661"/>
                    <a:pt x="262" y="1625"/>
                    <a:pt x="277" y="1625"/>
                  </a:cubicBezTo>
                  <a:cubicBezTo>
                    <a:pt x="280" y="1625"/>
                    <a:pt x="287" y="1626"/>
                    <a:pt x="298" y="1629"/>
                  </a:cubicBezTo>
                  <a:lnTo>
                    <a:pt x="338" y="1645"/>
                  </a:lnTo>
                  <a:cubicBezTo>
                    <a:pt x="339" y="1646"/>
                    <a:pt x="340" y="1646"/>
                    <a:pt x="341" y="1646"/>
                  </a:cubicBezTo>
                  <a:cubicBezTo>
                    <a:pt x="348" y="1646"/>
                    <a:pt x="269" y="1619"/>
                    <a:pt x="277" y="1619"/>
                  </a:cubicBezTo>
                  <a:cubicBezTo>
                    <a:pt x="279" y="1619"/>
                    <a:pt x="283" y="1620"/>
                    <a:pt x="290" y="1622"/>
                  </a:cubicBezTo>
                  <a:cubicBezTo>
                    <a:pt x="324" y="1632"/>
                    <a:pt x="340" y="1640"/>
                    <a:pt x="343" y="1640"/>
                  </a:cubicBezTo>
                  <a:cubicBezTo>
                    <a:pt x="330" y="1624"/>
                    <a:pt x="370" y="1629"/>
                    <a:pt x="277" y="1584"/>
                  </a:cubicBezTo>
                  <a:lnTo>
                    <a:pt x="277" y="1584"/>
                  </a:lnTo>
                  <a:cubicBezTo>
                    <a:pt x="303" y="1593"/>
                    <a:pt x="314" y="1596"/>
                    <a:pt x="319" y="1596"/>
                  </a:cubicBezTo>
                  <a:cubicBezTo>
                    <a:pt x="326" y="1596"/>
                    <a:pt x="321" y="1591"/>
                    <a:pt x="329" y="1591"/>
                  </a:cubicBezTo>
                  <a:cubicBezTo>
                    <a:pt x="333" y="1591"/>
                    <a:pt x="344" y="1593"/>
                    <a:pt x="367" y="1600"/>
                  </a:cubicBezTo>
                  <a:cubicBezTo>
                    <a:pt x="335" y="1587"/>
                    <a:pt x="343" y="1587"/>
                    <a:pt x="287" y="1566"/>
                  </a:cubicBezTo>
                  <a:cubicBezTo>
                    <a:pt x="346" y="1547"/>
                    <a:pt x="277" y="1481"/>
                    <a:pt x="295" y="1449"/>
                  </a:cubicBezTo>
                  <a:cubicBezTo>
                    <a:pt x="136" y="1369"/>
                    <a:pt x="340" y="1425"/>
                    <a:pt x="293" y="1385"/>
                  </a:cubicBezTo>
                  <a:lnTo>
                    <a:pt x="293" y="1385"/>
                  </a:lnTo>
                  <a:cubicBezTo>
                    <a:pt x="298" y="1388"/>
                    <a:pt x="303" y="1390"/>
                    <a:pt x="308" y="1393"/>
                  </a:cubicBezTo>
                  <a:cubicBezTo>
                    <a:pt x="271" y="1369"/>
                    <a:pt x="255" y="1353"/>
                    <a:pt x="277" y="1353"/>
                  </a:cubicBezTo>
                  <a:lnTo>
                    <a:pt x="210" y="1321"/>
                  </a:lnTo>
                  <a:lnTo>
                    <a:pt x="210" y="1321"/>
                  </a:lnTo>
                  <a:cubicBezTo>
                    <a:pt x="217" y="1322"/>
                    <a:pt x="224" y="1322"/>
                    <a:pt x="230" y="1322"/>
                  </a:cubicBezTo>
                  <a:cubicBezTo>
                    <a:pt x="365" y="1322"/>
                    <a:pt x="291" y="1243"/>
                    <a:pt x="364" y="1223"/>
                  </a:cubicBezTo>
                  <a:cubicBezTo>
                    <a:pt x="425" y="1186"/>
                    <a:pt x="563" y="1186"/>
                    <a:pt x="362" y="1050"/>
                  </a:cubicBezTo>
                  <a:lnTo>
                    <a:pt x="362" y="1050"/>
                  </a:lnTo>
                  <a:cubicBezTo>
                    <a:pt x="380" y="1058"/>
                    <a:pt x="388" y="1061"/>
                    <a:pt x="393" y="1064"/>
                  </a:cubicBezTo>
                  <a:cubicBezTo>
                    <a:pt x="367" y="1037"/>
                    <a:pt x="431" y="1045"/>
                    <a:pt x="401" y="1019"/>
                  </a:cubicBezTo>
                  <a:lnTo>
                    <a:pt x="401" y="1019"/>
                  </a:lnTo>
                  <a:lnTo>
                    <a:pt x="417" y="1027"/>
                  </a:lnTo>
                  <a:cubicBezTo>
                    <a:pt x="293" y="939"/>
                    <a:pt x="462" y="960"/>
                    <a:pt x="327" y="873"/>
                  </a:cubicBezTo>
                  <a:cubicBezTo>
                    <a:pt x="356" y="838"/>
                    <a:pt x="359" y="788"/>
                    <a:pt x="332" y="729"/>
                  </a:cubicBezTo>
                  <a:lnTo>
                    <a:pt x="332" y="729"/>
                  </a:lnTo>
                  <a:lnTo>
                    <a:pt x="367" y="740"/>
                  </a:lnTo>
                  <a:cubicBezTo>
                    <a:pt x="308" y="681"/>
                    <a:pt x="497" y="713"/>
                    <a:pt x="457" y="660"/>
                  </a:cubicBezTo>
                  <a:cubicBezTo>
                    <a:pt x="544" y="652"/>
                    <a:pt x="300" y="519"/>
                    <a:pt x="406" y="519"/>
                  </a:cubicBezTo>
                  <a:cubicBezTo>
                    <a:pt x="407" y="519"/>
                    <a:pt x="408" y="519"/>
                    <a:pt x="409" y="519"/>
                  </a:cubicBezTo>
                  <a:cubicBezTo>
                    <a:pt x="429" y="524"/>
                    <a:pt x="441" y="526"/>
                    <a:pt x="449" y="526"/>
                  </a:cubicBezTo>
                  <a:cubicBezTo>
                    <a:pt x="502" y="526"/>
                    <a:pt x="323" y="435"/>
                    <a:pt x="375" y="435"/>
                  </a:cubicBezTo>
                  <a:cubicBezTo>
                    <a:pt x="383" y="435"/>
                    <a:pt x="396" y="437"/>
                    <a:pt x="417" y="442"/>
                  </a:cubicBezTo>
                  <a:cubicBezTo>
                    <a:pt x="468" y="452"/>
                    <a:pt x="503" y="457"/>
                    <a:pt x="527" y="457"/>
                  </a:cubicBezTo>
                  <a:cubicBezTo>
                    <a:pt x="631" y="457"/>
                    <a:pt x="514" y="373"/>
                    <a:pt x="404" y="293"/>
                  </a:cubicBezTo>
                  <a:cubicBezTo>
                    <a:pt x="496" y="289"/>
                    <a:pt x="337" y="190"/>
                    <a:pt x="437" y="190"/>
                  </a:cubicBezTo>
                  <a:cubicBezTo>
                    <a:pt x="450" y="190"/>
                    <a:pt x="467" y="192"/>
                    <a:pt x="489" y="195"/>
                  </a:cubicBezTo>
                  <a:cubicBezTo>
                    <a:pt x="455" y="176"/>
                    <a:pt x="457" y="170"/>
                    <a:pt x="474" y="170"/>
                  </a:cubicBezTo>
                  <a:cubicBezTo>
                    <a:pt x="505" y="170"/>
                    <a:pt x="581" y="187"/>
                    <a:pt x="611" y="187"/>
                  </a:cubicBezTo>
                  <a:cubicBezTo>
                    <a:pt x="622" y="187"/>
                    <a:pt x="627" y="185"/>
                    <a:pt x="622" y="179"/>
                  </a:cubicBezTo>
                  <a:lnTo>
                    <a:pt x="582" y="163"/>
                  </a:lnTo>
                  <a:lnTo>
                    <a:pt x="582" y="163"/>
                  </a:lnTo>
                  <a:cubicBezTo>
                    <a:pt x="601" y="169"/>
                    <a:pt x="611" y="172"/>
                    <a:pt x="614" y="172"/>
                  </a:cubicBezTo>
                  <a:cubicBezTo>
                    <a:pt x="628" y="172"/>
                    <a:pt x="526" y="128"/>
                    <a:pt x="538" y="128"/>
                  </a:cubicBezTo>
                  <a:cubicBezTo>
                    <a:pt x="542" y="128"/>
                    <a:pt x="560" y="133"/>
                    <a:pt x="601" y="147"/>
                  </a:cubicBezTo>
                  <a:lnTo>
                    <a:pt x="609" y="153"/>
                  </a:lnTo>
                  <a:cubicBezTo>
                    <a:pt x="620" y="156"/>
                    <a:pt x="625" y="158"/>
                    <a:pt x="627" y="158"/>
                  </a:cubicBezTo>
                  <a:cubicBezTo>
                    <a:pt x="636" y="158"/>
                    <a:pt x="472" y="92"/>
                    <a:pt x="478" y="92"/>
                  </a:cubicBezTo>
                  <a:lnTo>
                    <a:pt x="478" y="92"/>
                  </a:lnTo>
                  <a:cubicBezTo>
                    <a:pt x="479" y="92"/>
                    <a:pt x="487" y="94"/>
                    <a:pt x="502" y="100"/>
                  </a:cubicBezTo>
                  <a:lnTo>
                    <a:pt x="457" y="81"/>
                  </a:lnTo>
                  <a:cubicBezTo>
                    <a:pt x="456" y="80"/>
                    <a:pt x="456" y="80"/>
                    <a:pt x="456" y="80"/>
                  </a:cubicBezTo>
                  <a:lnTo>
                    <a:pt x="456" y="80"/>
                  </a:lnTo>
                  <a:cubicBezTo>
                    <a:pt x="461" y="80"/>
                    <a:pt x="513" y="103"/>
                    <a:pt x="529" y="105"/>
                  </a:cubicBezTo>
                  <a:cubicBezTo>
                    <a:pt x="524" y="103"/>
                    <a:pt x="464" y="80"/>
                    <a:pt x="468" y="80"/>
                  </a:cubicBezTo>
                  <a:lnTo>
                    <a:pt x="468" y="80"/>
                  </a:lnTo>
                  <a:cubicBezTo>
                    <a:pt x="468" y="80"/>
                    <a:pt x="470" y="80"/>
                    <a:pt x="473" y="81"/>
                  </a:cubicBezTo>
                  <a:cubicBezTo>
                    <a:pt x="531" y="102"/>
                    <a:pt x="550" y="108"/>
                    <a:pt x="554" y="108"/>
                  </a:cubicBezTo>
                  <a:cubicBezTo>
                    <a:pt x="559" y="108"/>
                    <a:pt x="545" y="100"/>
                    <a:pt x="550" y="100"/>
                  </a:cubicBezTo>
                  <a:cubicBezTo>
                    <a:pt x="555" y="100"/>
                    <a:pt x="577" y="107"/>
                    <a:pt x="648" y="134"/>
                  </a:cubicBezTo>
                  <a:cubicBezTo>
                    <a:pt x="648" y="137"/>
                    <a:pt x="733" y="161"/>
                    <a:pt x="776" y="182"/>
                  </a:cubicBezTo>
                  <a:cubicBezTo>
                    <a:pt x="780" y="183"/>
                    <a:pt x="783" y="184"/>
                    <a:pt x="784" y="184"/>
                  </a:cubicBezTo>
                  <a:cubicBezTo>
                    <a:pt x="791" y="184"/>
                    <a:pt x="772" y="171"/>
                    <a:pt x="699" y="145"/>
                  </a:cubicBezTo>
                  <a:cubicBezTo>
                    <a:pt x="603" y="108"/>
                    <a:pt x="521" y="73"/>
                    <a:pt x="447" y="49"/>
                  </a:cubicBezTo>
                  <a:lnTo>
                    <a:pt x="447" y="49"/>
                  </a:lnTo>
                  <a:lnTo>
                    <a:pt x="516" y="78"/>
                  </a:lnTo>
                  <a:cubicBezTo>
                    <a:pt x="444" y="52"/>
                    <a:pt x="481" y="65"/>
                    <a:pt x="428" y="46"/>
                  </a:cubicBezTo>
                  <a:cubicBezTo>
                    <a:pt x="428" y="47"/>
                    <a:pt x="427" y="47"/>
                    <a:pt x="427" y="47"/>
                  </a:cubicBezTo>
                  <a:cubicBezTo>
                    <a:pt x="411" y="47"/>
                    <a:pt x="320" y="14"/>
                    <a:pt x="277" y="3"/>
                  </a:cubicBezTo>
                  <a:lnTo>
                    <a:pt x="277" y="3"/>
                  </a:lnTo>
                  <a:cubicBezTo>
                    <a:pt x="277" y="3"/>
                    <a:pt x="278" y="3"/>
                    <a:pt x="279" y="4"/>
                  </a:cubicBezTo>
                  <a:cubicBezTo>
                    <a:pt x="320" y="21"/>
                    <a:pt x="328" y="26"/>
                    <a:pt x="324" y="26"/>
                  </a:cubicBezTo>
                  <a:cubicBezTo>
                    <a:pt x="320" y="26"/>
                    <a:pt x="304" y="21"/>
                    <a:pt x="298" y="20"/>
                  </a:cubicBezTo>
                  <a:lnTo>
                    <a:pt x="258" y="7"/>
                  </a:lnTo>
                  <a:cubicBezTo>
                    <a:pt x="247" y="3"/>
                    <a:pt x="241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4027925" y="3223050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2" y="2"/>
                  </a:cubicBezTo>
                  <a:lnTo>
                    <a:pt x="5" y="2"/>
                  </a:ln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4031675" y="3188175"/>
              <a:ext cx="375" cy="75"/>
            </a:xfrm>
            <a:custGeom>
              <a:avLst/>
              <a:gdLst/>
              <a:ahLst/>
              <a:cxnLst/>
              <a:rect l="l" t="t" r="r" b="b"/>
              <a:pathLst>
                <a:path w="15" h="3" extrusionOk="0">
                  <a:moveTo>
                    <a:pt x="1" y="0"/>
                  </a:moveTo>
                  <a:cubicBezTo>
                    <a:pt x="4" y="3"/>
                    <a:pt x="9" y="3"/>
                    <a:pt x="14" y="3"/>
                  </a:cubicBezTo>
                  <a:cubicBezTo>
                    <a:pt x="1" y="0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4050800" y="3259550"/>
              <a:ext cx="1375" cy="625"/>
            </a:xfrm>
            <a:custGeom>
              <a:avLst/>
              <a:gdLst/>
              <a:ahLst/>
              <a:cxnLst/>
              <a:rect l="l" t="t" r="r" b="b"/>
              <a:pathLst>
                <a:path w="55" h="25" extrusionOk="0">
                  <a:moveTo>
                    <a:pt x="1" y="0"/>
                  </a:moveTo>
                  <a:lnTo>
                    <a:pt x="33" y="19"/>
                  </a:lnTo>
                  <a:lnTo>
                    <a:pt x="54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4047825" y="3258075"/>
              <a:ext cx="4500" cy="1900"/>
            </a:xfrm>
            <a:custGeom>
              <a:avLst/>
              <a:gdLst/>
              <a:ahLst/>
              <a:cxnLst/>
              <a:rect l="l" t="t" r="r" b="b"/>
              <a:pathLst>
                <a:path w="180" h="76" extrusionOk="0">
                  <a:moveTo>
                    <a:pt x="0" y="1"/>
                  </a:moveTo>
                  <a:lnTo>
                    <a:pt x="152" y="70"/>
                  </a:lnTo>
                  <a:cubicBezTo>
                    <a:pt x="163" y="74"/>
                    <a:pt x="169" y="75"/>
                    <a:pt x="170" y="75"/>
                  </a:cubicBezTo>
                  <a:cubicBezTo>
                    <a:pt x="180" y="75"/>
                    <a:pt x="20" y="12"/>
                    <a:pt x="29" y="12"/>
                  </a:cubicBezTo>
                  <a:lnTo>
                    <a:pt x="29" y="12"/>
                  </a:lnTo>
                  <a:cubicBezTo>
                    <a:pt x="30" y="12"/>
                    <a:pt x="32" y="13"/>
                    <a:pt x="38" y="14"/>
                  </a:cubicBezTo>
                  <a:cubicBezTo>
                    <a:pt x="27" y="9"/>
                    <a:pt x="11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4047225" y="3257750"/>
              <a:ext cx="2525" cy="800"/>
            </a:xfrm>
            <a:custGeom>
              <a:avLst/>
              <a:gdLst/>
              <a:ahLst/>
              <a:cxnLst/>
              <a:rect l="l" t="t" r="r" b="b"/>
              <a:pathLst>
                <a:path w="101" h="32" extrusionOk="0">
                  <a:moveTo>
                    <a:pt x="19" y="1"/>
                  </a:moveTo>
                  <a:lnTo>
                    <a:pt x="19" y="1"/>
                  </a:lnTo>
                  <a:cubicBezTo>
                    <a:pt x="75" y="22"/>
                    <a:pt x="0" y="1"/>
                    <a:pt x="78" y="30"/>
                  </a:cubicBezTo>
                  <a:cubicBezTo>
                    <a:pt x="82" y="31"/>
                    <a:pt x="85" y="31"/>
                    <a:pt x="87" y="31"/>
                  </a:cubicBezTo>
                  <a:cubicBezTo>
                    <a:pt x="100" y="31"/>
                    <a:pt x="40" y="8"/>
                    <a:pt x="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4051750" y="3248975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1"/>
                  </a:moveTo>
                  <a:cubicBezTo>
                    <a:pt x="0" y="1"/>
                    <a:pt x="0" y="1"/>
                    <a:pt x="3" y="4"/>
                  </a:cubicBezTo>
                  <a:cubicBezTo>
                    <a:pt x="5" y="4"/>
                    <a:pt x="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4044050" y="3197850"/>
              <a:ext cx="26025" cy="60950"/>
            </a:xfrm>
            <a:custGeom>
              <a:avLst/>
              <a:gdLst/>
              <a:ahLst/>
              <a:cxnLst/>
              <a:rect l="l" t="t" r="r" b="b"/>
              <a:pathLst>
                <a:path w="1041" h="2438" extrusionOk="0">
                  <a:moveTo>
                    <a:pt x="515" y="1"/>
                  </a:moveTo>
                  <a:lnTo>
                    <a:pt x="515" y="1"/>
                  </a:lnTo>
                  <a:cubicBezTo>
                    <a:pt x="516" y="1"/>
                    <a:pt x="516" y="1"/>
                    <a:pt x="517" y="1"/>
                  </a:cubicBezTo>
                  <a:lnTo>
                    <a:pt x="517" y="1"/>
                  </a:lnTo>
                  <a:cubicBezTo>
                    <a:pt x="516" y="1"/>
                    <a:pt x="516" y="1"/>
                    <a:pt x="515" y="1"/>
                  </a:cubicBezTo>
                  <a:close/>
                  <a:moveTo>
                    <a:pt x="258" y="654"/>
                  </a:moveTo>
                  <a:cubicBezTo>
                    <a:pt x="256" y="654"/>
                    <a:pt x="256" y="655"/>
                    <a:pt x="257" y="655"/>
                  </a:cubicBezTo>
                  <a:lnTo>
                    <a:pt x="257" y="655"/>
                  </a:lnTo>
                  <a:cubicBezTo>
                    <a:pt x="257" y="655"/>
                    <a:pt x="257" y="655"/>
                    <a:pt x="258" y="654"/>
                  </a:cubicBezTo>
                  <a:close/>
                  <a:moveTo>
                    <a:pt x="77" y="2070"/>
                  </a:moveTo>
                  <a:lnTo>
                    <a:pt x="77" y="2070"/>
                  </a:lnTo>
                  <a:cubicBezTo>
                    <a:pt x="78" y="2070"/>
                    <a:pt x="79" y="2071"/>
                    <a:pt x="80" y="2071"/>
                  </a:cubicBezTo>
                  <a:lnTo>
                    <a:pt x="80" y="2071"/>
                  </a:lnTo>
                  <a:cubicBezTo>
                    <a:pt x="79" y="2071"/>
                    <a:pt x="78" y="2070"/>
                    <a:pt x="77" y="2070"/>
                  </a:cubicBezTo>
                  <a:close/>
                  <a:moveTo>
                    <a:pt x="517" y="1"/>
                  </a:moveTo>
                  <a:lnTo>
                    <a:pt x="517" y="1"/>
                  </a:lnTo>
                  <a:cubicBezTo>
                    <a:pt x="518" y="2"/>
                    <a:pt x="519" y="3"/>
                    <a:pt x="523" y="3"/>
                  </a:cubicBezTo>
                  <a:cubicBezTo>
                    <a:pt x="570" y="25"/>
                    <a:pt x="572" y="30"/>
                    <a:pt x="563" y="30"/>
                  </a:cubicBezTo>
                  <a:cubicBezTo>
                    <a:pt x="557" y="30"/>
                    <a:pt x="545" y="27"/>
                    <a:pt x="539" y="27"/>
                  </a:cubicBezTo>
                  <a:lnTo>
                    <a:pt x="499" y="14"/>
                  </a:lnTo>
                  <a:cubicBezTo>
                    <a:pt x="488" y="10"/>
                    <a:pt x="483" y="9"/>
                    <a:pt x="482" y="9"/>
                  </a:cubicBezTo>
                  <a:lnTo>
                    <a:pt x="482" y="9"/>
                  </a:lnTo>
                  <a:cubicBezTo>
                    <a:pt x="476" y="9"/>
                    <a:pt x="561" y="45"/>
                    <a:pt x="560" y="45"/>
                  </a:cubicBezTo>
                  <a:cubicBezTo>
                    <a:pt x="559" y="45"/>
                    <a:pt x="547" y="40"/>
                    <a:pt x="515" y="27"/>
                  </a:cubicBezTo>
                  <a:lnTo>
                    <a:pt x="515" y="27"/>
                  </a:lnTo>
                  <a:cubicBezTo>
                    <a:pt x="542" y="59"/>
                    <a:pt x="534" y="80"/>
                    <a:pt x="526" y="104"/>
                  </a:cubicBezTo>
                  <a:cubicBezTo>
                    <a:pt x="577" y="125"/>
                    <a:pt x="519" y="118"/>
                    <a:pt x="610" y="149"/>
                  </a:cubicBezTo>
                  <a:lnTo>
                    <a:pt x="610" y="149"/>
                  </a:lnTo>
                  <a:cubicBezTo>
                    <a:pt x="543" y="127"/>
                    <a:pt x="504" y="120"/>
                    <a:pt x="485" y="120"/>
                  </a:cubicBezTo>
                  <a:cubicBezTo>
                    <a:pt x="472" y="120"/>
                    <a:pt x="467" y="123"/>
                    <a:pt x="467" y="126"/>
                  </a:cubicBezTo>
                  <a:cubicBezTo>
                    <a:pt x="461" y="122"/>
                    <a:pt x="454" y="119"/>
                    <a:pt x="452" y="118"/>
                  </a:cubicBezTo>
                  <a:cubicBezTo>
                    <a:pt x="424" y="110"/>
                    <a:pt x="410" y="107"/>
                    <a:pt x="405" y="107"/>
                  </a:cubicBezTo>
                  <a:cubicBezTo>
                    <a:pt x="389" y="107"/>
                    <a:pt x="473" y="142"/>
                    <a:pt x="461" y="142"/>
                  </a:cubicBezTo>
                  <a:cubicBezTo>
                    <a:pt x="456" y="142"/>
                    <a:pt x="438" y="137"/>
                    <a:pt x="396" y="123"/>
                  </a:cubicBezTo>
                  <a:lnTo>
                    <a:pt x="396" y="123"/>
                  </a:lnTo>
                  <a:cubicBezTo>
                    <a:pt x="526" y="176"/>
                    <a:pt x="348" y="128"/>
                    <a:pt x="499" y="192"/>
                  </a:cubicBezTo>
                  <a:cubicBezTo>
                    <a:pt x="467" y="181"/>
                    <a:pt x="444" y="173"/>
                    <a:pt x="420" y="163"/>
                  </a:cubicBezTo>
                  <a:cubicBezTo>
                    <a:pt x="409" y="181"/>
                    <a:pt x="353" y="184"/>
                    <a:pt x="343" y="200"/>
                  </a:cubicBezTo>
                  <a:cubicBezTo>
                    <a:pt x="452" y="256"/>
                    <a:pt x="279" y="213"/>
                    <a:pt x="430" y="285"/>
                  </a:cubicBezTo>
                  <a:cubicBezTo>
                    <a:pt x="416" y="284"/>
                    <a:pt x="396" y="282"/>
                    <a:pt x="381" y="282"/>
                  </a:cubicBezTo>
                  <a:cubicBezTo>
                    <a:pt x="357" y="282"/>
                    <a:pt x="344" y="287"/>
                    <a:pt x="380" y="312"/>
                  </a:cubicBezTo>
                  <a:lnTo>
                    <a:pt x="361" y="301"/>
                  </a:lnTo>
                  <a:lnTo>
                    <a:pt x="361" y="301"/>
                  </a:lnTo>
                  <a:cubicBezTo>
                    <a:pt x="364" y="320"/>
                    <a:pt x="367" y="343"/>
                    <a:pt x="462" y="391"/>
                  </a:cubicBezTo>
                  <a:cubicBezTo>
                    <a:pt x="308" y="338"/>
                    <a:pt x="335" y="357"/>
                    <a:pt x="284" y="346"/>
                  </a:cubicBezTo>
                  <a:lnTo>
                    <a:pt x="284" y="346"/>
                  </a:lnTo>
                  <a:cubicBezTo>
                    <a:pt x="351" y="383"/>
                    <a:pt x="321" y="397"/>
                    <a:pt x="380" y="436"/>
                  </a:cubicBezTo>
                  <a:cubicBezTo>
                    <a:pt x="365" y="431"/>
                    <a:pt x="357" y="429"/>
                    <a:pt x="354" y="429"/>
                  </a:cubicBezTo>
                  <a:cubicBezTo>
                    <a:pt x="347" y="429"/>
                    <a:pt x="359" y="438"/>
                    <a:pt x="351" y="438"/>
                  </a:cubicBezTo>
                  <a:cubicBezTo>
                    <a:pt x="346" y="438"/>
                    <a:pt x="333" y="434"/>
                    <a:pt x="303" y="423"/>
                  </a:cubicBezTo>
                  <a:lnTo>
                    <a:pt x="303" y="423"/>
                  </a:lnTo>
                  <a:cubicBezTo>
                    <a:pt x="463" y="528"/>
                    <a:pt x="408" y="562"/>
                    <a:pt x="275" y="562"/>
                  </a:cubicBezTo>
                  <a:cubicBezTo>
                    <a:pt x="261" y="562"/>
                    <a:pt x="245" y="562"/>
                    <a:pt x="228" y="561"/>
                  </a:cubicBezTo>
                  <a:lnTo>
                    <a:pt x="220" y="559"/>
                  </a:lnTo>
                  <a:lnTo>
                    <a:pt x="220" y="559"/>
                  </a:lnTo>
                  <a:cubicBezTo>
                    <a:pt x="274" y="585"/>
                    <a:pt x="393" y="638"/>
                    <a:pt x="462" y="673"/>
                  </a:cubicBezTo>
                  <a:cubicBezTo>
                    <a:pt x="454" y="670"/>
                    <a:pt x="438" y="662"/>
                    <a:pt x="438" y="662"/>
                  </a:cubicBezTo>
                  <a:lnTo>
                    <a:pt x="438" y="662"/>
                  </a:lnTo>
                  <a:cubicBezTo>
                    <a:pt x="442" y="666"/>
                    <a:pt x="439" y="667"/>
                    <a:pt x="433" y="667"/>
                  </a:cubicBezTo>
                  <a:cubicBezTo>
                    <a:pt x="419" y="667"/>
                    <a:pt x="386" y="660"/>
                    <a:pt x="372" y="660"/>
                  </a:cubicBezTo>
                  <a:cubicBezTo>
                    <a:pt x="366" y="660"/>
                    <a:pt x="363" y="661"/>
                    <a:pt x="367" y="665"/>
                  </a:cubicBezTo>
                  <a:cubicBezTo>
                    <a:pt x="356" y="659"/>
                    <a:pt x="345" y="654"/>
                    <a:pt x="335" y="649"/>
                  </a:cubicBezTo>
                  <a:lnTo>
                    <a:pt x="335" y="649"/>
                  </a:lnTo>
                  <a:cubicBezTo>
                    <a:pt x="347" y="657"/>
                    <a:pt x="345" y="659"/>
                    <a:pt x="337" y="659"/>
                  </a:cubicBezTo>
                  <a:cubicBezTo>
                    <a:pt x="328" y="659"/>
                    <a:pt x="314" y="657"/>
                    <a:pt x="305" y="657"/>
                  </a:cubicBezTo>
                  <a:cubicBezTo>
                    <a:pt x="294" y="657"/>
                    <a:pt x="293" y="660"/>
                    <a:pt x="321" y="675"/>
                  </a:cubicBezTo>
                  <a:lnTo>
                    <a:pt x="295" y="665"/>
                  </a:lnTo>
                  <a:lnTo>
                    <a:pt x="329" y="686"/>
                  </a:lnTo>
                  <a:cubicBezTo>
                    <a:pt x="302" y="675"/>
                    <a:pt x="261" y="659"/>
                    <a:pt x="257" y="655"/>
                  </a:cubicBezTo>
                  <a:lnTo>
                    <a:pt x="257" y="655"/>
                  </a:lnTo>
                  <a:cubicBezTo>
                    <a:pt x="198" y="720"/>
                    <a:pt x="342" y="859"/>
                    <a:pt x="290" y="925"/>
                  </a:cubicBezTo>
                  <a:lnTo>
                    <a:pt x="258" y="912"/>
                  </a:lnTo>
                  <a:lnTo>
                    <a:pt x="308" y="949"/>
                  </a:lnTo>
                  <a:cubicBezTo>
                    <a:pt x="292" y="941"/>
                    <a:pt x="284" y="938"/>
                    <a:pt x="276" y="933"/>
                  </a:cubicBezTo>
                  <a:cubicBezTo>
                    <a:pt x="275" y="933"/>
                    <a:pt x="273" y="933"/>
                    <a:pt x="272" y="933"/>
                  </a:cubicBezTo>
                  <a:cubicBezTo>
                    <a:pt x="216" y="933"/>
                    <a:pt x="300" y="986"/>
                    <a:pt x="279" y="999"/>
                  </a:cubicBezTo>
                  <a:cubicBezTo>
                    <a:pt x="263" y="994"/>
                    <a:pt x="231" y="978"/>
                    <a:pt x="212" y="976"/>
                  </a:cubicBezTo>
                  <a:lnTo>
                    <a:pt x="212" y="976"/>
                  </a:lnTo>
                  <a:cubicBezTo>
                    <a:pt x="238" y="990"/>
                    <a:pt x="237" y="994"/>
                    <a:pt x="227" y="994"/>
                  </a:cubicBezTo>
                  <a:cubicBezTo>
                    <a:pt x="218" y="994"/>
                    <a:pt x="202" y="990"/>
                    <a:pt x="195" y="990"/>
                  </a:cubicBezTo>
                  <a:cubicBezTo>
                    <a:pt x="185" y="990"/>
                    <a:pt x="194" y="997"/>
                    <a:pt x="271" y="1029"/>
                  </a:cubicBezTo>
                  <a:cubicBezTo>
                    <a:pt x="263" y="1026"/>
                    <a:pt x="220" y="1013"/>
                    <a:pt x="205" y="1005"/>
                  </a:cubicBezTo>
                  <a:lnTo>
                    <a:pt x="205" y="1005"/>
                  </a:lnTo>
                  <a:cubicBezTo>
                    <a:pt x="255" y="1066"/>
                    <a:pt x="236" y="1103"/>
                    <a:pt x="191" y="1130"/>
                  </a:cubicBezTo>
                  <a:cubicBezTo>
                    <a:pt x="351" y="1225"/>
                    <a:pt x="181" y="1204"/>
                    <a:pt x="305" y="1289"/>
                  </a:cubicBezTo>
                  <a:lnTo>
                    <a:pt x="271" y="1276"/>
                  </a:lnTo>
                  <a:lnTo>
                    <a:pt x="271" y="1276"/>
                  </a:lnTo>
                  <a:cubicBezTo>
                    <a:pt x="375" y="1363"/>
                    <a:pt x="231" y="1361"/>
                    <a:pt x="236" y="1414"/>
                  </a:cubicBezTo>
                  <a:cubicBezTo>
                    <a:pt x="218" y="1427"/>
                    <a:pt x="252" y="1454"/>
                    <a:pt x="247" y="1475"/>
                  </a:cubicBezTo>
                  <a:lnTo>
                    <a:pt x="205" y="1459"/>
                  </a:lnTo>
                  <a:lnTo>
                    <a:pt x="205" y="1459"/>
                  </a:lnTo>
                  <a:cubicBezTo>
                    <a:pt x="356" y="1549"/>
                    <a:pt x="35" y="1470"/>
                    <a:pt x="202" y="1568"/>
                  </a:cubicBezTo>
                  <a:lnTo>
                    <a:pt x="143" y="1544"/>
                  </a:lnTo>
                  <a:lnTo>
                    <a:pt x="143" y="1544"/>
                  </a:lnTo>
                  <a:cubicBezTo>
                    <a:pt x="231" y="1584"/>
                    <a:pt x="104" y="1552"/>
                    <a:pt x="260" y="1608"/>
                  </a:cubicBezTo>
                  <a:lnTo>
                    <a:pt x="210" y="1597"/>
                  </a:lnTo>
                  <a:lnTo>
                    <a:pt x="210" y="1597"/>
                  </a:lnTo>
                  <a:cubicBezTo>
                    <a:pt x="293" y="1638"/>
                    <a:pt x="286" y="1645"/>
                    <a:pt x="261" y="1645"/>
                  </a:cubicBezTo>
                  <a:cubicBezTo>
                    <a:pt x="247" y="1645"/>
                    <a:pt x="229" y="1644"/>
                    <a:pt x="215" y="1644"/>
                  </a:cubicBezTo>
                  <a:cubicBezTo>
                    <a:pt x="191" y="1644"/>
                    <a:pt x="179" y="1649"/>
                    <a:pt x="223" y="1677"/>
                  </a:cubicBezTo>
                  <a:lnTo>
                    <a:pt x="189" y="1661"/>
                  </a:lnTo>
                  <a:lnTo>
                    <a:pt x="189" y="1661"/>
                  </a:lnTo>
                  <a:cubicBezTo>
                    <a:pt x="209" y="1676"/>
                    <a:pt x="225" y="1692"/>
                    <a:pt x="209" y="1692"/>
                  </a:cubicBezTo>
                  <a:cubicBezTo>
                    <a:pt x="206" y="1692"/>
                    <a:pt x="202" y="1691"/>
                    <a:pt x="197" y="1690"/>
                  </a:cubicBezTo>
                  <a:cubicBezTo>
                    <a:pt x="191" y="1687"/>
                    <a:pt x="181" y="1682"/>
                    <a:pt x="173" y="1677"/>
                  </a:cubicBezTo>
                  <a:cubicBezTo>
                    <a:pt x="149" y="1672"/>
                    <a:pt x="132" y="1670"/>
                    <a:pt x="121" y="1670"/>
                  </a:cubicBezTo>
                  <a:cubicBezTo>
                    <a:pt x="61" y="1670"/>
                    <a:pt x="168" y="1734"/>
                    <a:pt x="154" y="1754"/>
                  </a:cubicBezTo>
                  <a:lnTo>
                    <a:pt x="88" y="1725"/>
                  </a:lnTo>
                  <a:lnTo>
                    <a:pt x="88" y="1725"/>
                  </a:lnTo>
                  <a:cubicBezTo>
                    <a:pt x="162" y="1767"/>
                    <a:pt x="80" y="1759"/>
                    <a:pt x="112" y="1788"/>
                  </a:cubicBezTo>
                  <a:lnTo>
                    <a:pt x="80" y="1775"/>
                  </a:lnTo>
                  <a:lnTo>
                    <a:pt x="122" y="1799"/>
                  </a:lnTo>
                  <a:lnTo>
                    <a:pt x="122" y="1799"/>
                  </a:lnTo>
                  <a:lnTo>
                    <a:pt x="58" y="1775"/>
                  </a:lnTo>
                  <a:lnTo>
                    <a:pt x="58" y="1775"/>
                  </a:lnTo>
                  <a:cubicBezTo>
                    <a:pt x="45" y="1794"/>
                    <a:pt x="96" y="1833"/>
                    <a:pt x="96" y="1855"/>
                  </a:cubicBezTo>
                  <a:lnTo>
                    <a:pt x="37" y="1833"/>
                  </a:lnTo>
                  <a:lnTo>
                    <a:pt x="37" y="1833"/>
                  </a:lnTo>
                  <a:cubicBezTo>
                    <a:pt x="135" y="1889"/>
                    <a:pt x="21" y="1871"/>
                    <a:pt x="61" y="1905"/>
                  </a:cubicBezTo>
                  <a:lnTo>
                    <a:pt x="40" y="1897"/>
                  </a:lnTo>
                  <a:lnTo>
                    <a:pt x="40" y="1897"/>
                  </a:lnTo>
                  <a:cubicBezTo>
                    <a:pt x="0" y="1937"/>
                    <a:pt x="80" y="2017"/>
                    <a:pt x="106" y="2080"/>
                  </a:cubicBezTo>
                  <a:cubicBezTo>
                    <a:pt x="102" y="2078"/>
                    <a:pt x="87" y="2074"/>
                    <a:pt x="80" y="2071"/>
                  </a:cubicBezTo>
                  <a:lnTo>
                    <a:pt x="80" y="2071"/>
                  </a:lnTo>
                  <a:cubicBezTo>
                    <a:pt x="99" y="2079"/>
                    <a:pt x="133" y="2096"/>
                    <a:pt x="127" y="2096"/>
                  </a:cubicBezTo>
                  <a:cubicBezTo>
                    <a:pt x="114" y="2091"/>
                    <a:pt x="101" y="2086"/>
                    <a:pt x="96" y="2083"/>
                  </a:cubicBezTo>
                  <a:cubicBezTo>
                    <a:pt x="80" y="2079"/>
                    <a:pt x="71" y="2077"/>
                    <a:pt x="65" y="2077"/>
                  </a:cubicBezTo>
                  <a:cubicBezTo>
                    <a:pt x="39" y="2077"/>
                    <a:pt x="106" y="2116"/>
                    <a:pt x="87" y="2116"/>
                  </a:cubicBezTo>
                  <a:cubicBezTo>
                    <a:pt x="84" y="2116"/>
                    <a:pt x="78" y="2115"/>
                    <a:pt x="69" y="2112"/>
                  </a:cubicBezTo>
                  <a:lnTo>
                    <a:pt x="69" y="2112"/>
                  </a:lnTo>
                  <a:cubicBezTo>
                    <a:pt x="77" y="2120"/>
                    <a:pt x="117" y="2136"/>
                    <a:pt x="149" y="2147"/>
                  </a:cubicBezTo>
                  <a:cubicBezTo>
                    <a:pt x="159" y="2192"/>
                    <a:pt x="162" y="2240"/>
                    <a:pt x="223" y="2306"/>
                  </a:cubicBezTo>
                  <a:cubicBezTo>
                    <a:pt x="210" y="2301"/>
                    <a:pt x="183" y="2293"/>
                    <a:pt x="149" y="2280"/>
                  </a:cubicBezTo>
                  <a:lnTo>
                    <a:pt x="149" y="2280"/>
                  </a:lnTo>
                  <a:cubicBezTo>
                    <a:pt x="295" y="2370"/>
                    <a:pt x="218" y="2381"/>
                    <a:pt x="181" y="2405"/>
                  </a:cubicBezTo>
                  <a:cubicBezTo>
                    <a:pt x="220" y="2420"/>
                    <a:pt x="226" y="2418"/>
                    <a:pt x="268" y="2436"/>
                  </a:cubicBezTo>
                  <a:cubicBezTo>
                    <a:pt x="272" y="2437"/>
                    <a:pt x="274" y="2437"/>
                    <a:pt x="276" y="2437"/>
                  </a:cubicBezTo>
                  <a:cubicBezTo>
                    <a:pt x="303" y="2437"/>
                    <a:pt x="212" y="2396"/>
                    <a:pt x="233" y="2396"/>
                  </a:cubicBezTo>
                  <a:cubicBezTo>
                    <a:pt x="236" y="2396"/>
                    <a:pt x="242" y="2397"/>
                    <a:pt x="252" y="2399"/>
                  </a:cubicBezTo>
                  <a:lnTo>
                    <a:pt x="292" y="2415"/>
                  </a:lnTo>
                  <a:cubicBezTo>
                    <a:pt x="293" y="2415"/>
                    <a:pt x="294" y="2415"/>
                    <a:pt x="294" y="2415"/>
                  </a:cubicBezTo>
                  <a:cubicBezTo>
                    <a:pt x="309" y="2415"/>
                    <a:pt x="218" y="2384"/>
                    <a:pt x="235" y="2384"/>
                  </a:cubicBezTo>
                  <a:cubicBezTo>
                    <a:pt x="237" y="2384"/>
                    <a:pt x="241" y="2385"/>
                    <a:pt x="247" y="2386"/>
                  </a:cubicBezTo>
                  <a:cubicBezTo>
                    <a:pt x="282" y="2397"/>
                    <a:pt x="297" y="2407"/>
                    <a:pt x="300" y="2407"/>
                  </a:cubicBezTo>
                  <a:cubicBezTo>
                    <a:pt x="290" y="2386"/>
                    <a:pt x="329" y="2383"/>
                    <a:pt x="239" y="2333"/>
                  </a:cubicBezTo>
                  <a:lnTo>
                    <a:pt x="239" y="2333"/>
                  </a:lnTo>
                  <a:cubicBezTo>
                    <a:pt x="263" y="2341"/>
                    <a:pt x="275" y="2344"/>
                    <a:pt x="281" y="2344"/>
                  </a:cubicBezTo>
                  <a:cubicBezTo>
                    <a:pt x="291" y="2344"/>
                    <a:pt x="284" y="2336"/>
                    <a:pt x="296" y="2336"/>
                  </a:cubicBezTo>
                  <a:cubicBezTo>
                    <a:pt x="302" y="2336"/>
                    <a:pt x="312" y="2338"/>
                    <a:pt x="332" y="2343"/>
                  </a:cubicBezTo>
                  <a:cubicBezTo>
                    <a:pt x="300" y="2327"/>
                    <a:pt x="311" y="2327"/>
                    <a:pt x="255" y="2304"/>
                  </a:cubicBezTo>
                  <a:cubicBezTo>
                    <a:pt x="319" y="2269"/>
                    <a:pt x="255" y="2184"/>
                    <a:pt x="282" y="2134"/>
                  </a:cubicBezTo>
                  <a:cubicBezTo>
                    <a:pt x="125" y="2046"/>
                    <a:pt x="335" y="2088"/>
                    <a:pt x="292" y="2038"/>
                  </a:cubicBezTo>
                  <a:lnTo>
                    <a:pt x="292" y="2038"/>
                  </a:lnTo>
                  <a:cubicBezTo>
                    <a:pt x="297" y="2041"/>
                    <a:pt x="303" y="2043"/>
                    <a:pt x="308" y="2046"/>
                  </a:cubicBezTo>
                  <a:cubicBezTo>
                    <a:pt x="271" y="2019"/>
                    <a:pt x="258" y="1998"/>
                    <a:pt x="282" y="1995"/>
                  </a:cubicBezTo>
                  <a:lnTo>
                    <a:pt x="215" y="1958"/>
                  </a:lnTo>
                  <a:cubicBezTo>
                    <a:pt x="385" y="1942"/>
                    <a:pt x="311" y="1833"/>
                    <a:pt x="398" y="1786"/>
                  </a:cubicBezTo>
                  <a:cubicBezTo>
                    <a:pt x="470" y="1722"/>
                    <a:pt x="616" y="1695"/>
                    <a:pt x="425" y="1536"/>
                  </a:cubicBezTo>
                  <a:lnTo>
                    <a:pt x="425" y="1536"/>
                  </a:lnTo>
                  <a:cubicBezTo>
                    <a:pt x="441" y="1541"/>
                    <a:pt x="452" y="1544"/>
                    <a:pt x="457" y="1549"/>
                  </a:cubicBezTo>
                  <a:cubicBezTo>
                    <a:pt x="433" y="1512"/>
                    <a:pt x="499" y="1515"/>
                    <a:pt x="473" y="1480"/>
                  </a:cubicBezTo>
                  <a:lnTo>
                    <a:pt x="473" y="1480"/>
                  </a:lnTo>
                  <a:lnTo>
                    <a:pt x="489" y="1488"/>
                  </a:lnTo>
                  <a:cubicBezTo>
                    <a:pt x="372" y="1382"/>
                    <a:pt x="550" y="1385"/>
                    <a:pt x="420" y="1278"/>
                  </a:cubicBezTo>
                  <a:cubicBezTo>
                    <a:pt x="457" y="1223"/>
                    <a:pt x="470" y="1146"/>
                    <a:pt x="452" y="1063"/>
                  </a:cubicBezTo>
                  <a:lnTo>
                    <a:pt x="452" y="1063"/>
                  </a:lnTo>
                  <a:lnTo>
                    <a:pt x="483" y="1076"/>
                  </a:lnTo>
                  <a:cubicBezTo>
                    <a:pt x="436" y="999"/>
                    <a:pt x="629" y="1013"/>
                    <a:pt x="595" y="941"/>
                  </a:cubicBezTo>
                  <a:cubicBezTo>
                    <a:pt x="691" y="914"/>
                    <a:pt x="449" y="760"/>
                    <a:pt x="568" y="742"/>
                  </a:cubicBezTo>
                  <a:lnTo>
                    <a:pt x="568" y="742"/>
                  </a:lnTo>
                  <a:cubicBezTo>
                    <a:pt x="582" y="744"/>
                    <a:pt x="593" y="745"/>
                    <a:pt x="601" y="745"/>
                  </a:cubicBezTo>
                  <a:cubicBezTo>
                    <a:pt x="687" y="745"/>
                    <a:pt x="474" y="624"/>
                    <a:pt x="558" y="624"/>
                  </a:cubicBezTo>
                  <a:cubicBezTo>
                    <a:pt x="566" y="624"/>
                    <a:pt x="577" y="625"/>
                    <a:pt x="592" y="628"/>
                  </a:cubicBezTo>
                  <a:cubicBezTo>
                    <a:pt x="620" y="631"/>
                    <a:pt x="644" y="632"/>
                    <a:pt x="664" y="632"/>
                  </a:cubicBezTo>
                  <a:cubicBezTo>
                    <a:pt x="843" y="632"/>
                    <a:pt x="718" y="520"/>
                    <a:pt x="603" y="410"/>
                  </a:cubicBezTo>
                  <a:cubicBezTo>
                    <a:pt x="712" y="387"/>
                    <a:pt x="525" y="250"/>
                    <a:pt x="690" y="250"/>
                  </a:cubicBezTo>
                  <a:cubicBezTo>
                    <a:pt x="698" y="250"/>
                    <a:pt x="706" y="250"/>
                    <a:pt x="714" y="250"/>
                  </a:cubicBezTo>
                  <a:cubicBezTo>
                    <a:pt x="671" y="222"/>
                    <a:pt x="689" y="216"/>
                    <a:pt x="724" y="216"/>
                  </a:cubicBezTo>
                  <a:cubicBezTo>
                    <a:pt x="752" y="216"/>
                    <a:pt x="790" y="219"/>
                    <a:pt x="818" y="219"/>
                  </a:cubicBezTo>
                  <a:cubicBezTo>
                    <a:pt x="846" y="219"/>
                    <a:pt x="865" y="216"/>
                    <a:pt x="858" y="203"/>
                  </a:cubicBezTo>
                  <a:lnTo>
                    <a:pt x="818" y="189"/>
                  </a:lnTo>
                  <a:lnTo>
                    <a:pt x="818" y="189"/>
                  </a:lnTo>
                  <a:cubicBezTo>
                    <a:pt x="834" y="194"/>
                    <a:pt x="843" y="196"/>
                    <a:pt x="848" y="196"/>
                  </a:cubicBezTo>
                  <a:cubicBezTo>
                    <a:pt x="872" y="196"/>
                    <a:pt x="761" y="144"/>
                    <a:pt x="777" y="144"/>
                  </a:cubicBezTo>
                  <a:cubicBezTo>
                    <a:pt x="782" y="144"/>
                    <a:pt x="800" y="149"/>
                    <a:pt x="839" y="163"/>
                  </a:cubicBezTo>
                  <a:lnTo>
                    <a:pt x="847" y="165"/>
                  </a:lnTo>
                  <a:cubicBezTo>
                    <a:pt x="857" y="169"/>
                    <a:pt x="863" y="170"/>
                    <a:pt x="865" y="170"/>
                  </a:cubicBezTo>
                  <a:cubicBezTo>
                    <a:pt x="879" y="170"/>
                    <a:pt x="709" y="100"/>
                    <a:pt x="721" y="100"/>
                  </a:cubicBezTo>
                  <a:cubicBezTo>
                    <a:pt x="724" y="100"/>
                    <a:pt x="731" y="102"/>
                    <a:pt x="746" y="107"/>
                  </a:cubicBezTo>
                  <a:lnTo>
                    <a:pt x="699" y="91"/>
                  </a:lnTo>
                  <a:cubicBezTo>
                    <a:pt x="697" y="89"/>
                    <a:pt x="697" y="88"/>
                    <a:pt x="699" y="88"/>
                  </a:cubicBezTo>
                  <a:cubicBezTo>
                    <a:pt x="709" y="88"/>
                    <a:pt x="755" y="110"/>
                    <a:pt x="773" y="110"/>
                  </a:cubicBezTo>
                  <a:cubicBezTo>
                    <a:pt x="768" y="107"/>
                    <a:pt x="701" y="82"/>
                    <a:pt x="712" y="82"/>
                  </a:cubicBezTo>
                  <a:cubicBezTo>
                    <a:pt x="713" y="82"/>
                    <a:pt x="715" y="83"/>
                    <a:pt x="717" y="83"/>
                  </a:cubicBezTo>
                  <a:cubicBezTo>
                    <a:pt x="772" y="104"/>
                    <a:pt x="792" y="110"/>
                    <a:pt x="798" y="110"/>
                  </a:cubicBezTo>
                  <a:cubicBezTo>
                    <a:pt x="806" y="110"/>
                    <a:pt x="789" y="99"/>
                    <a:pt x="798" y="99"/>
                  </a:cubicBezTo>
                  <a:cubicBezTo>
                    <a:pt x="805" y="99"/>
                    <a:pt x="828" y="106"/>
                    <a:pt x="895" y="131"/>
                  </a:cubicBezTo>
                  <a:cubicBezTo>
                    <a:pt x="892" y="134"/>
                    <a:pt x="980" y="155"/>
                    <a:pt x="1020" y="181"/>
                  </a:cubicBezTo>
                  <a:cubicBezTo>
                    <a:pt x="1023" y="182"/>
                    <a:pt x="1025" y="182"/>
                    <a:pt x="1027" y="182"/>
                  </a:cubicBezTo>
                  <a:cubicBezTo>
                    <a:pt x="1040" y="182"/>
                    <a:pt x="1024" y="167"/>
                    <a:pt x="946" y="139"/>
                  </a:cubicBezTo>
                  <a:cubicBezTo>
                    <a:pt x="850" y="102"/>
                    <a:pt x="770" y="65"/>
                    <a:pt x="693" y="43"/>
                  </a:cubicBezTo>
                  <a:lnTo>
                    <a:pt x="693" y="43"/>
                  </a:lnTo>
                  <a:lnTo>
                    <a:pt x="762" y="73"/>
                  </a:lnTo>
                  <a:cubicBezTo>
                    <a:pt x="691" y="49"/>
                    <a:pt x="725" y="59"/>
                    <a:pt x="675" y="41"/>
                  </a:cubicBezTo>
                  <a:cubicBezTo>
                    <a:pt x="673" y="41"/>
                    <a:pt x="671" y="42"/>
                    <a:pt x="669" y="42"/>
                  </a:cubicBezTo>
                  <a:cubicBezTo>
                    <a:pt x="643" y="42"/>
                    <a:pt x="558" y="11"/>
                    <a:pt x="5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4046300" y="3249850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3" y="0"/>
                  </a:moveTo>
                  <a:cubicBezTo>
                    <a:pt x="0" y="0"/>
                    <a:pt x="0" y="0"/>
                    <a:pt x="6" y="3"/>
                  </a:cubicBezTo>
                  <a:cubicBezTo>
                    <a:pt x="6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4056575" y="3197775"/>
              <a:ext cx="375" cy="100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4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4" y="1"/>
                    <a:pt x="9" y="4"/>
                    <a:pt x="14" y="4"/>
                  </a:cubicBezTo>
                  <a:cubicBezTo>
                    <a:pt x="8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083225" y="3249125"/>
              <a:ext cx="1400" cy="550"/>
            </a:xfrm>
            <a:custGeom>
              <a:avLst/>
              <a:gdLst/>
              <a:ahLst/>
              <a:cxnLst/>
              <a:rect l="l" t="t" r="r" b="b"/>
              <a:pathLst>
                <a:path w="56" h="22" extrusionOk="0">
                  <a:moveTo>
                    <a:pt x="0" y="0"/>
                  </a:moveTo>
                  <a:lnTo>
                    <a:pt x="35" y="16"/>
                  </a:lnTo>
                  <a:lnTo>
                    <a:pt x="5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080225" y="3247725"/>
              <a:ext cx="4500" cy="1825"/>
            </a:xfrm>
            <a:custGeom>
              <a:avLst/>
              <a:gdLst/>
              <a:ahLst/>
              <a:cxnLst/>
              <a:rect l="l" t="t" r="r" b="b"/>
              <a:pathLst>
                <a:path w="180" h="73" extrusionOk="0">
                  <a:moveTo>
                    <a:pt x="1" y="0"/>
                  </a:moveTo>
                  <a:cubicBezTo>
                    <a:pt x="4" y="2"/>
                    <a:pt x="9" y="4"/>
                    <a:pt x="13" y="6"/>
                  </a:cubicBezTo>
                  <a:lnTo>
                    <a:pt x="13" y="6"/>
                  </a:lnTo>
                  <a:lnTo>
                    <a:pt x="1" y="0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cubicBezTo>
                    <a:pt x="32" y="12"/>
                    <a:pt x="35" y="13"/>
                    <a:pt x="38" y="14"/>
                  </a:cubicBezTo>
                  <a:cubicBezTo>
                    <a:pt x="33" y="12"/>
                    <a:pt x="30" y="11"/>
                    <a:pt x="29" y="11"/>
                  </a:cubicBezTo>
                  <a:close/>
                  <a:moveTo>
                    <a:pt x="13" y="6"/>
                  </a:moveTo>
                  <a:lnTo>
                    <a:pt x="155" y="67"/>
                  </a:lnTo>
                  <a:cubicBezTo>
                    <a:pt x="166" y="71"/>
                    <a:pt x="171" y="72"/>
                    <a:pt x="172" y="72"/>
                  </a:cubicBezTo>
                  <a:cubicBezTo>
                    <a:pt x="179" y="72"/>
                    <a:pt x="23" y="11"/>
                    <a:pt x="29" y="11"/>
                  </a:cubicBezTo>
                  <a:lnTo>
                    <a:pt x="29" y="11"/>
                  </a:lnTo>
                  <a:cubicBezTo>
                    <a:pt x="29" y="11"/>
                    <a:pt x="29" y="11"/>
                    <a:pt x="29" y="11"/>
                  </a:cubicBezTo>
                  <a:lnTo>
                    <a:pt x="29" y="11"/>
                  </a:lnTo>
                  <a:cubicBezTo>
                    <a:pt x="24" y="10"/>
                    <a:pt x="19" y="8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079725" y="3247450"/>
              <a:ext cx="2250" cy="825"/>
            </a:xfrm>
            <a:custGeom>
              <a:avLst/>
              <a:gdLst/>
              <a:ahLst/>
              <a:cxnLst/>
              <a:rect l="l" t="t" r="r" b="b"/>
              <a:pathLst>
                <a:path w="90" h="33" extrusionOk="0">
                  <a:moveTo>
                    <a:pt x="15" y="1"/>
                  </a:moveTo>
                  <a:lnTo>
                    <a:pt x="15" y="1"/>
                  </a:lnTo>
                  <a:cubicBezTo>
                    <a:pt x="17" y="2"/>
                    <a:pt x="20" y="3"/>
                    <a:pt x="23" y="4"/>
                  </a:cubicBezTo>
                  <a:lnTo>
                    <a:pt x="23" y="4"/>
                  </a:lnTo>
                  <a:cubicBezTo>
                    <a:pt x="21" y="3"/>
                    <a:pt x="18" y="2"/>
                    <a:pt x="15" y="1"/>
                  </a:cubicBezTo>
                  <a:close/>
                  <a:moveTo>
                    <a:pt x="23" y="4"/>
                  </a:moveTo>
                  <a:cubicBezTo>
                    <a:pt x="64" y="22"/>
                    <a:pt x="1" y="2"/>
                    <a:pt x="74" y="30"/>
                  </a:cubicBezTo>
                  <a:cubicBezTo>
                    <a:pt x="79" y="32"/>
                    <a:pt x="82" y="32"/>
                    <a:pt x="84" y="32"/>
                  </a:cubicBezTo>
                  <a:cubicBezTo>
                    <a:pt x="90" y="32"/>
                    <a:pt x="47" y="15"/>
                    <a:pt x="23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082875" y="3241875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2"/>
                    <a:pt x="4" y="2"/>
                    <a:pt x="5" y="3"/>
                  </a:cubicBezTo>
                  <a:lnTo>
                    <a:pt x="5" y="3"/>
                  </a:lnTo>
                  <a:cubicBezTo>
                    <a:pt x="3" y="1"/>
                    <a:pt x="1" y="1"/>
                    <a:pt x="1" y="1"/>
                  </a:cubicBezTo>
                  <a:close/>
                  <a:moveTo>
                    <a:pt x="5" y="3"/>
                  </a:moveTo>
                  <a:lnTo>
                    <a:pt x="5" y="3"/>
                  </a:ln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7" y="3"/>
                    <a:pt x="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075200" y="3207075"/>
              <a:ext cx="19750" cy="41525"/>
            </a:xfrm>
            <a:custGeom>
              <a:avLst/>
              <a:gdLst/>
              <a:ahLst/>
              <a:cxnLst/>
              <a:rect l="l" t="t" r="r" b="b"/>
              <a:pathLst>
                <a:path w="790" h="1661" extrusionOk="0">
                  <a:moveTo>
                    <a:pt x="271" y="1"/>
                  </a:moveTo>
                  <a:cubicBezTo>
                    <a:pt x="273" y="2"/>
                    <a:pt x="275" y="2"/>
                    <a:pt x="278" y="3"/>
                  </a:cubicBezTo>
                  <a:lnTo>
                    <a:pt x="278" y="3"/>
                  </a:lnTo>
                  <a:cubicBezTo>
                    <a:pt x="275" y="1"/>
                    <a:pt x="273" y="1"/>
                    <a:pt x="271" y="1"/>
                  </a:cubicBezTo>
                  <a:close/>
                  <a:moveTo>
                    <a:pt x="55" y="354"/>
                  </a:moveTo>
                  <a:lnTo>
                    <a:pt x="61" y="357"/>
                  </a:lnTo>
                  <a:cubicBezTo>
                    <a:pt x="61" y="357"/>
                    <a:pt x="61" y="357"/>
                    <a:pt x="62" y="357"/>
                  </a:cubicBezTo>
                  <a:lnTo>
                    <a:pt x="62" y="357"/>
                  </a:lnTo>
                  <a:cubicBezTo>
                    <a:pt x="60" y="356"/>
                    <a:pt x="57" y="355"/>
                    <a:pt x="55" y="354"/>
                  </a:cubicBezTo>
                  <a:close/>
                  <a:moveTo>
                    <a:pt x="101" y="423"/>
                  </a:moveTo>
                  <a:cubicBezTo>
                    <a:pt x="99" y="423"/>
                    <a:pt x="99" y="424"/>
                    <a:pt x="99" y="424"/>
                  </a:cubicBezTo>
                  <a:lnTo>
                    <a:pt x="99" y="424"/>
                  </a:lnTo>
                  <a:cubicBezTo>
                    <a:pt x="100" y="424"/>
                    <a:pt x="100" y="424"/>
                    <a:pt x="101" y="423"/>
                  </a:cubicBezTo>
                  <a:close/>
                  <a:moveTo>
                    <a:pt x="175" y="429"/>
                  </a:moveTo>
                  <a:cubicBezTo>
                    <a:pt x="176" y="430"/>
                    <a:pt x="178" y="431"/>
                    <a:pt x="180" y="431"/>
                  </a:cubicBezTo>
                  <a:lnTo>
                    <a:pt x="180" y="431"/>
                  </a:lnTo>
                  <a:cubicBezTo>
                    <a:pt x="178" y="431"/>
                    <a:pt x="177" y="430"/>
                    <a:pt x="175" y="429"/>
                  </a:cubicBezTo>
                  <a:close/>
                  <a:moveTo>
                    <a:pt x="276" y="450"/>
                  </a:moveTo>
                  <a:cubicBezTo>
                    <a:pt x="275" y="450"/>
                    <a:pt x="276" y="450"/>
                    <a:pt x="277" y="451"/>
                  </a:cubicBezTo>
                  <a:lnTo>
                    <a:pt x="277" y="451"/>
                  </a:lnTo>
                  <a:cubicBezTo>
                    <a:pt x="277" y="451"/>
                    <a:pt x="276" y="450"/>
                    <a:pt x="276" y="450"/>
                  </a:cubicBezTo>
                  <a:close/>
                  <a:moveTo>
                    <a:pt x="95" y="1026"/>
                  </a:moveTo>
                  <a:lnTo>
                    <a:pt x="100" y="1028"/>
                  </a:lnTo>
                  <a:lnTo>
                    <a:pt x="100" y="1028"/>
                  </a:lnTo>
                  <a:cubicBezTo>
                    <a:pt x="99" y="1028"/>
                    <a:pt x="97" y="1027"/>
                    <a:pt x="95" y="1026"/>
                  </a:cubicBezTo>
                  <a:close/>
                  <a:moveTo>
                    <a:pt x="90" y="1382"/>
                  </a:moveTo>
                  <a:cubicBezTo>
                    <a:pt x="92" y="1383"/>
                    <a:pt x="94" y="1384"/>
                    <a:pt x="96" y="1384"/>
                  </a:cubicBezTo>
                  <a:lnTo>
                    <a:pt x="96" y="1384"/>
                  </a:lnTo>
                  <a:cubicBezTo>
                    <a:pt x="94" y="1384"/>
                    <a:pt x="92" y="1383"/>
                    <a:pt x="90" y="1382"/>
                  </a:cubicBezTo>
                  <a:close/>
                  <a:moveTo>
                    <a:pt x="302" y="1389"/>
                  </a:moveTo>
                  <a:cubicBezTo>
                    <a:pt x="304" y="1390"/>
                    <a:pt x="306" y="1392"/>
                    <a:pt x="308" y="1393"/>
                  </a:cubicBezTo>
                  <a:cubicBezTo>
                    <a:pt x="307" y="1392"/>
                    <a:pt x="304" y="1390"/>
                    <a:pt x="302" y="1389"/>
                  </a:cubicBezTo>
                  <a:close/>
                  <a:moveTo>
                    <a:pt x="240" y="1"/>
                  </a:moveTo>
                  <a:lnTo>
                    <a:pt x="240" y="1"/>
                  </a:lnTo>
                  <a:cubicBezTo>
                    <a:pt x="234" y="1"/>
                    <a:pt x="321" y="37"/>
                    <a:pt x="320" y="37"/>
                  </a:cubicBezTo>
                  <a:cubicBezTo>
                    <a:pt x="319" y="37"/>
                    <a:pt x="308" y="32"/>
                    <a:pt x="276" y="20"/>
                  </a:cubicBezTo>
                  <a:lnTo>
                    <a:pt x="276" y="20"/>
                  </a:lnTo>
                  <a:cubicBezTo>
                    <a:pt x="305" y="46"/>
                    <a:pt x="297" y="59"/>
                    <a:pt x="295" y="73"/>
                  </a:cubicBezTo>
                  <a:cubicBezTo>
                    <a:pt x="348" y="94"/>
                    <a:pt x="287" y="81"/>
                    <a:pt x="390" y="118"/>
                  </a:cubicBezTo>
                  <a:cubicBezTo>
                    <a:pt x="298" y="87"/>
                    <a:pt x="258" y="79"/>
                    <a:pt x="246" y="79"/>
                  </a:cubicBezTo>
                  <a:cubicBezTo>
                    <a:pt x="242" y="79"/>
                    <a:pt x="241" y="79"/>
                    <a:pt x="241" y="81"/>
                  </a:cubicBezTo>
                  <a:cubicBezTo>
                    <a:pt x="231" y="78"/>
                    <a:pt x="217" y="73"/>
                    <a:pt x="223" y="73"/>
                  </a:cubicBezTo>
                  <a:cubicBezTo>
                    <a:pt x="194" y="64"/>
                    <a:pt x="181" y="60"/>
                    <a:pt x="177" y="60"/>
                  </a:cubicBezTo>
                  <a:cubicBezTo>
                    <a:pt x="165" y="60"/>
                    <a:pt x="244" y="93"/>
                    <a:pt x="237" y="93"/>
                  </a:cubicBezTo>
                  <a:cubicBezTo>
                    <a:pt x="233" y="93"/>
                    <a:pt x="216" y="88"/>
                    <a:pt x="172" y="73"/>
                  </a:cubicBezTo>
                  <a:lnTo>
                    <a:pt x="172" y="73"/>
                  </a:lnTo>
                  <a:cubicBezTo>
                    <a:pt x="302" y="123"/>
                    <a:pt x="125" y="70"/>
                    <a:pt x="276" y="131"/>
                  </a:cubicBezTo>
                  <a:cubicBezTo>
                    <a:pt x="247" y="121"/>
                    <a:pt x="223" y="113"/>
                    <a:pt x="199" y="102"/>
                  </a:cubicBezTo>
                  <a:cubicBezTo>
                    <a:pt x="191" y="113"/>
                    <a:pt x="138" y="110"/>
                    <a:pt x="130" y="118"/>
                  </a:cubicBezTo>
                  <a:cubicBezTo>
                    <a:pt x="239" y="171"/>
                    <a:pt x="69" y="121"/>
                    <a:pt x="223" y="187"/>
                  </a:cubicBezTo>
                  <a:cubicBezTo>
                    <a:pt x="206" y="184"/>
                    <a:pt x="180" y="180"/>
                    <a:pt x="165" y="180"/>
                  </a:cubicBezTo>
                  <a:cubicBezTo>
                    <a:pt x="151" y="180"/>
                    <a:pt x="148" y="184"/>
                    <a:pt x="178" y="200"/>
                  </a:cubicBezTo>
                  <a:lnTo>
                    <a:pt x="159" y="192"/>
                  </a:lnTo>
                  <a:lnTo>
                    <a:pt x="159" y="192"/>
                  </a:lnTo>
                  <a:cubicBezTo>
                    <a:pt x="164" y="206"/>
                    <a:pt x="167" y="221"/>
                    <a:pt x="265" y="267"/>
                  </a:cubicBezTo>
                  <a:cubicBezTo>
                    <a:pt x="111" y="211"/>
                    <a:pt x="140" y="227"/>
                    <a:pt x="90" y="213"/>
                  </a:cubicBezTo>
                  <a:lnTo>
                    <a:pt x="90" y="213"/>
                  </a:lnTo>
                  <a:cubicBezTo>
                    <a:pt x="159" y="245"/>
                    <a:pt x="132" y="253"/>
                    <a:pt x="194" y="288"/>
                  </a:cubicBezTo>
                  <a:cubicBezTo>
                    <a:pt x="175" y="281"/>
                    <a:pt x="168" y="279"/>
                    <a:pt x="166" y="279"/>
                  </a:cubicBezTo>
                  <a:cubicBezTo>
                    <a:pt x="162" y="279"/>
                    <a:pt x="171" y="285"/>
                    <a:pt x="166" y="285"/>
                  </a:cubicBezTo>
                  <a:cubicBezTo>
                    <a:pt x="162" y="285"/>
                    <a:pt x="150" y="281"/>
                    <a:pt x="117" y="269"/>
                  </a:cubicBezTo>
                  <a:lnTo>
                    <a:pt x="117" y="269"/>
                  </a:lnTo>
                  <a:cubicBezTo>
                    <a:pt x="250" y="342"/>
                    <a:pt x="245" y="368"/>
                    <a:pt x="173" y="368"/>
                  </a:cubicBezTo>
                  <a:cubicBezTo>
                    <a:pt x="145" y="368"/>
                    <a:pt x="106" y="364"/>
                    <a:pt x="62" y="357"/>
                  </a:cubicBezTo>
                  <a:lnTo>
                    <a:pt x="62" y="357"/>
                  </a:lnTo>
                  <a:cubicBezTo>
                    <a:pt x="118" y="382"/>
                    <a:pt x="233" y="430"/>
                    <a:pt x="300" y="460"/>
                  </a:cubicBezTo>
                  <a:cubicBezTo>
                    <a:pt x="294" y="458"/>
                    <a:pt x="281" y="453"/>
                    <a:pt x="277" y="451"/>
                  </a:cubicBezTo>
                  <a:lnTo>
                    <a:pt x="277" y="451"/>
                  </a:lnTo>
                  <a:cubicBezTo>
                    <a:pt x="278" y="453"/>
                    <a:pt x="277" y="453"/>
                    <a:pt x="275" y="453"/>
                  </a:cubicBezTo>
                  <a:cubicBezTo>
                    <a:pt x="262" y="453"/>
                    <a:pt x="216" y="440"/>
                    <a:pt x="207" y="440"/>
                  </a:cubicBezTo>
                  <a:cubicBezTo>
                    <a:pt x="205" y="440"/>
                    <a:pt x="205" y="440"/>
                    <a:pt x="207" y="442"/>
                  </a:cubicBezTo>
                  <a:cubicBezTo>
                    <a:pt x="198" y="440"/>
                    <a:pt x="188" y="436"/>
                    <a:pt x="180" y="431"/>
                  </a:cubicBezTo>
                  <a:lnTo>
                    <a:pt x="180" y="431"/>
                  </a:lnTo>
                  <a:cubicBezTo>
                    <a:pt x="185" y="435"/>
                    <a:pt x="185" y="436"/>
                    <a:pt x="181" y="436"/>
                  </a:cubicBezTo>
                  <a:cubicBezTo>
                    <a:pt x="173" y="436"/>
                    <a:pt x="152" y="431"/>
                    <a:pt x="144" y="431"/>
                  </a:cubicBezTo>
                  <a:cubicBezTo>
                    <a:pt x="137" y="431"/>
                    <a:pt x="139" y="435"/>
                    <a:pt x="164" y="447"/>
                  </a:cubicBezTo>
                  <a:lnTo>
                    <a:pt x="138" y="437"/>
                  </a:lnTo>
                  <a:lnTo>
                    <a:pt x="175" y="455"/>
                  </a:lnTo>
                  <a:cubicBezTo>
                    <a:pt x="145" y="444"/>
                    <a:pt x="103" y="428"/>
                    <a:pt x="99" y="424"/>
                  </a:cubicBezTo>
                  <a:lnTo>
                    <a:pt x="99" y="424"/>
                  </a:lnTo>
                  <a:cubicBezTo>
                    <a:pt x="53" y="462"/>
                    <a:pt x="206" y="575"/>
                    <a:pt x="162" y="617"/>
                  </a:cubicBezTo>
                  <a:lnTo>
                    <a:pt x="130" y="601"/>
                  </a:lnTo>
                  <a:lnTo>
                    <a:pt x="130" y="601"/>
                  </a:lnTo>
                  <a:lnTo>
                    <a:pt x="183" y="633"/>
                  </a:lnTo>
                  <a:cubicBezTo>
                    <a:pt x="167" y="628"/>
                    <a:pt x="159" y="623"/>
                    <a:pt x="151" y="620"/>
                  </a:cubicBezTo>
                  <a:cubicBezTo>
                    <a:pt x="146" y="619"/>
                    <a:pt x="143" y="619"/>
                    <a:pt x="140" y="619"/>
                  </a:cubicBezTo>
                  <a:cubicBezTo>
                    <a:pt x="103" y="619"/>
                    <a:pt x="179" y="660"/>
                    <a:pt x="162" y="665"/>
                  </a:cubicBezTo>
                  <a:cubicBezTo>
                    <a:pt x="146" y="660"/>
                    <a:pt x="114" y="646"/>
                    <a:pt x="95" y="641"/>
                  </a:cubicBezTo>
                  <a:lnTo>
                    <a:pt x="95" y="641"/>
                  </a:lnTo>
                  <a:cubicBezTo>
                    <a:pt x="118" y="652"/>
                    <a:pt x="121" y="655"/>
                    <a:pt x="115" y="655"/>
                  </a:cubicBezTo>
                  <a:cubicBezTo>
                    <a:pt x="108" y="655"/>
                    <a:pt x="86" y="649"/>
                    <a:pt x="80" y="649"/>
                  </a:cubicBezTo>
                  <a:cubicBezTo>
                    <a:pt x="73" y="649"/>
                    <a:pt x="86" y="656"/>
                    <a:pt x="159" y="686"/>
                  </a:cubicBezTo>
                  <a:cubicBezTo>
                    <a:pt x="148" y="684"/>
                    <a:pt x="106" y="668"/>
                    <a:pt x="90" y="660"/>
                  </a:cubicBezTo>
                  <a:lnTo>
                    <a:pt x="90" y="660"/>
                  </a:lnTo>
                  <a:cubicBezTo>
                    <a:pt x="146" y="710"/>
                    <a:pt x="132" y="734"/>
                    <a:pt x="93" y="745"/>
                  </a:cubicBezTo>
                  <a:cubicBezTo>
                    <a:pt x="255" y="832"/>
                    <a:pt x="93" y="795"/>
                    <a:pt x="220" y="870"/>
                  </a:cubicBezTo>
                  <a:lnTo>
                    <a:pt x="186" y="856"/>
                  </a:lnTo>
                  <a:lnTo>
                    <a:pt x="186" y="856"/>
                  </a:lnTo>
                  <a:cubicBezTo>
                    <a:pt x="295" y="928"/>
                    <a:pt x="156" y="909"/>
                    <a:pt x="170" y="947"/>
                  </a:cubicBezTo>
                  <a:cubicBezTo>
                    <a:pt x="151" y="955"/>
                    <a:pt x="188" y="978"/>
                    <a:pt x="186" y="989"/>
                  </a:cubicBezTo>
                  <a:lnTo>
                    <a:pt x="143" y="976"/>
                  </a:lnTo>
                  <a:lnTo>
                    <a:pt x="143" y="976"/>
                  </a:lnTo>
                  <a:cubicBezTo>
                    <a:pt x="201" y="1006"/>
                    <a:pt x="193" y="1011"/>
                    <a:pt x="169" y="1011"/>
                  </a:cubicBezTo>
                  <a:cubicBezTo>
                    <a:pt x="154" y="1011"/>
                    <a:pt x="133" y="1009"/>
                    <a:pt x="118" y="1009"/>
                  </a:cubicBezTo>
                  <a:cubicBezTo>
                    <a:pt x="93" y="1009"/>
                    <a:pt x="84" y="1015"/>
                    <a:pt x="151" y="1050"/>
                  </a:cubicBezTo>
                  <a:lnTo>
                    <a:pt x="100" y="1028"/>
                  </a:lnTo>
                  <a:lnTo>
                    <a:pt x="100" y="1028"/>
                  </a:lnTo>
                  <a:cubicBezTo>
                    <a:pt x="178" y="1062"/>
                    <a:pt x="61" y="1030"/>
                    <a:pt x="212" y="1085"/>
                  </a:cubicBezTo>
                  <a:lnTo>
                    <a:pt x="164" y="1071"/>
                  </a:lnTo>
                  <a:lnTo>
                    <a:pt x="164" y="1071"/>
                  </a:lnTo>
                  <a:cubicBezTo>
                    <a:pt x="234" y="1103"/>
                    <a:pt x="241" y="1111"/>
                    <a:pt x="227" y="1111"/>
                  </a:cubicBezTo>
                  <a:cubicBezTo>
                    <a:pt x="213" y="1111"/>
                    <a:pt x="179" y="1104"/>
                    <a:pt x="163" y="1104"/>
                  </a:cubicBezTo>
                  <a:cubicBezTo>
                    <a:pt x="149" y="1104"/>
                    <a:pt x="149" y="1109"/>
                    <a:pt x="186" y="1130"/>
                  </a:cubicBezTo>
                  <a:lnTo>
                    <a:pt x="148" y="1114"/>
                  </a:lnTo>
                  <a:lnTo>
                    <a:pt x="148" y="1114"/>
                  </a:lnTo>
                  <a:cubicBezTo>
                    <a:pt x="170" y="1127"/>
                    <a:pt x="187" y="1137"/>
                    <a:pt x="176" y="1137"/>
                  </a:cubicBezTo>
                  <a:cubicBezTo>
                    <a:pt x="174" y="1137"/>
                    <a:pt x="169" y="1137"/>
                    <a:pt x="162" y="1135"/>
                  </a:cubicBezTo>
                  <a:cubicBezTo>
                    <a:pt x="156" y="1132"/>
                    <a:pt x="146" y="1127"/>
                    <a:pt x="138" y="1122"/>
                  </a:cubicBezTo>
                  <a:cubicBezTo>
                    <a:pt x="108" y="1115"/>
                    <a:pt x="90" y="1112"/>
                    <a:pt x="80" y="1112"/>
                  </a:cubicBezTo>
                  <a:cubicBezTo>
                    <a:pt x="41" y="1112"/>
                    <a:pt x="138" y="1162"/>
                    <a:pt x="130" y="1172"/>
                  </a:cubicBezTo>
                  <a:lnTo>
                    <a:pt x="61" y="1146"/>
                  </a:lnTo>
                  <a:lnTo>
                    <a:pt x="61" y="1146"/>
                  </a:lnTo>
                  <a:cubicBezTo>
                    <a:pt x="138" y="1183"/>
                    <a:pt x="58" y="1170"/>
                    <a:pt x="93" y="1194"/>
                  </a:cubicBezTo>
                  <a:lnTo>
                    <a:pt x="61" y="1180"/>
                  </a:lnTo>
                  <a:lnTo>
                    <a:pt x="61" y="1180"/>
                  </a:lnTo>
                  <a:lnTo>
                    <a:pt x="103" y="1202"/>
                  </a:lnTo>
                  <a:lnTo>
                    <a:pt x="40" y="1178"/>
                  </a:lnTo>
                  <a:lnTo>
                    <a:pt x="40" y="1178"/>
                  </a:lnTo>
                  <a:cubicBezTo>
                    <a:pt x="29" y="1188"/>
                    <a:pt x="79" y="1223"/>
                    <a:pt x="85" y="1236"/>
                  </a:cubicBezTo>
                  <a:lnTo>
                    <a:pt x="26" y="1215"/>
                  </a:lnTo>
                  <a:lnTo>
                    <a:pt x="26" y="1215"/>
                  </a:lnTo>
                  <a:cubicBezTo>
                    <a:pt x="125" y="1265"/>
                    <a:pt x="16" y="1239"/>
                    <a:pt x="55" y="1268"/>
                  </a:cubicBezTo>
                  <a:lnTo>
                    <a:pt x="34" y="1260"/>
                  </a:lnTo>
                  <a:lnTo>
                    <a:pt x="34" y="1260"/>
                  </a:lnTo>
                  <a:cubicBezTo>
                    <a:pt x="0" y="1281"/>
                    <a:pt x="85" y="1346"/>
                    <a:pt x="118" y="1394"/>
                  </a:cubicBezTo>
                  <a:lnTo>
                    <a:pt x="118" y="1394"/>
                  </a:lnTo>
                  <a:cubicBezTo>
                    <a:pt x="111" y="1391"/>
                    <a:pt x="103" y="1387"/>
                    <a:pt x="96" y="1384"/>
                  </a:cubicBezTo>
                  <a:lnTo>
                    <a:pt x="96" y="1384"/>
                  </a:lnTo>
                  <a:cubicBezTo>
                    <a:pt x="104" y="1388"/>
                    <a:pt x="115" y="1393"/>
                    <a:pt x="119" y="1395"/>
                  </a:cubicBezTo>
                  <a:cubicBezTo>
                    <a:pt x="119" y="1395"/>
                    <a:pt x="119" y="1394"/>
                    <a:pt x="118" y="1394"/>
                  </a:cubicBezTo>
                  <a:lnTo>
                    <a:pt x="118" y="1394"/>
                  </a:lnTo>
                  <a:cubicBezTo>
                    <a:pt x="132" y="1400"/>
                    <a:pt x="144" y="1406"/>
                    <a:pt x="140" y="1406"/>
                  </a:cubicBezTo>
                  <a:cubicBezTo>
                    <a:pt x="127" y="1403"/>
                    <a:pt x="114" y="1395"/>
                    <a:pt x="109" y="1393"/>
                  </a:cubicBezTo>
                  <a:cubicBezTo>
                    <a:pt x="91" y="1388"/>
                    <a:pt x="82" y="1386"/>
                    <a:pt x="77" y="1386"/>
                  </a:cubicBezTo>
                  <a:cubicBezTo>
                    <a:pt x="60" y="1386"/>
                    <a:pt x="119" y="1416"/>
                    <a:pt x="107" y="1416"/>
                  </a:cubicBezTo>
                  <a:cubicBezTo>
                    <a:pt x="104" y="1416"/>
                    <a:pt x="98" y="1415"/>
                    <a:pt x="87" y="1411"/>
                  </a:cubicBezTo>
                  <a:lnTo>
                    <a:pt x="87" y="1411"/>
                  </a:lnTo>
                  <a:cubicBezTo>
                    <a:pt x="98" y="1417"/>
                    <a:pt x="138" y="1433"/>
                    <a:pt x="167" y="1443"/>
                  </a:cubicBezTo>
                  <a:cubicBezTo>
                    <a:pt x="183" y="1478"/>
                    <a:pt x="191" y="1510"/>
                    <a:pt x="257" y="1563"/>
                  </a:cubicBezTo>
                  <a:cubicBezTo>
                    <a:pt x="244" y="1560"/>
                    <a:pt x="217" y="1549"/>
                    <a:pt x="186" y="1536"/>
                  </a:cubicBezTo>
                  <a:lnTo>
                    <a:pt x="186" y="1536"/>
                  </a:lnTo>
                  <a:cubicBezTo>
                    <a:pt x="334" y="1616"/>
                    <a:pt x="263" y="1616"/>
                    <a:pt x="228" y="1626"/>
                  </a:cubicBezTo>
                  <a:cubicBezTo>
                    <a:pt x="271" y="1642"/>
                    <a:pt x="273" y="1640"/>
                    <a:pt x="316" y="1658"/>
                  </a:cubicBezTo>
                  <a:cubicBezTo>
                    <a:pt x="321" y="1660"/>
                    <a:pt x="324" y="1660"/>
                    <a:pt x="326" y="1660"/>
                  </a:cubicBezTo>
                  <a:cubicBezTo>
                    <a:pt x="340" y="1660"/>
                    <a:pt x="261" y="1625"/>
                    <a:pt x="277" y="1625"/>
                  </a:cubicBezTo>
                  <a:cubicBezTo>
                    <a:pt x="280" y="1625"/>
                    <a:pt x="286" y="1626"/>
                    <a:pt x="297" y="1629"/>
                  </a:cubicBezTo>
                  <a:lnTo>
                    <a:pt x="337" y="1645"/>
                  </a:lnTo>
                  <a:cubicBezTo>
                    <a:pt x="339" y="1645"/>
                    <a:pt x="340" y="1646"/>
                    <a:pt x="340" y="1646"/>
                  </a:cubicBezTo>
                  <a:cubicBezTo>
                    <a:pt x="348" y="1646"/>
                    <a:pt x="269" y="1619"/>
                    <a:pt x="277" y="1619"/>
                  </a:cubicBezTo>
                  <a:cubicBezTo>
                    <a:pt x="278" y="1619"/>
                    <a:pt x="282" y="1619"/>
                    <a:pt x="289" y="1621"/>
                  </a:cubicBezTo>
                  <a:cubicBezTo>
                    <a:pt x="324" y="1632"/>
                    <a:pt x="340" y="1642"/>
                    <a:pt x="342" y="1642"/>
                  </a:cubicBezTo>
                  <a:cubicBezTo>
                    <a:pt x="329" y="1626"/>
                    <a:pt x="369" y="1629"/>
                    <a:pt x="276" y="1584"/>
                  </a:cubicBezTo>
                  <a:lnTo>
                    <a:pt x="276" y="1584"/>
                  </a:lnTo>
                  <a:cubicBezTo>
                    <a:pt x="303" y="1593"/>
                    <a:pt x="314" y="1595"/>
                    <a:pt x="319" y="1595"/>
                  </a:cubicBezTo>
                  <a:cubicBezTo>
                    <a:pt x="325" y="1595"/>
                    <a:pt x="321" y="1591"/>
                    <a:pt x="327" y="1591"/>
                  </a:cubicBezTo>
                  <a:cubicBezTo>
                    <a:pt x="331" y="1591"/>
                    <a:pt x="341" y="1594"/>
                    <a:pt x="366" y="1603"/>
                  </a:cubicBezTo>
                  <a:cubicBezTo>
                    <a:pt x="334" y="1587"/>
                    <a:pt x="345" y="1587"/>
                    <a:pt x="287" y="1565"/>
                  </a:cubicBezTo>
                  <a:cubicBezTo>
                    <a:pt x="345" y="1547"/>
                    <a:pt x="276" y="1483"/>
                    <a:pt x="295" y="1451"/>
                  </a:cubicBezTo>
                  <a:cubicBezTo>
                    <a:pt x="135" y="1372"/>
                    <a:pt x="340" y="1427"/>
                    <a:pt x="292" y="1385"/>
                  </a:cubicBezTo>
                  <a:lnTo>
                    <a:pt x="292" y="1385"/>
                  </a:lnTo>
                  <a:cubicBezTo>
                    <a:pt x="295" y="1386"/>
                    <a:pt x="298" y="1388"/>
                    <a:pt x="302" y="1389"/>
                  </a:cubicBezTo>
                  <a:lnTo>
                    <a:pt x="302" y="1389"/>
                  </a:lnTo>
                  <a:cubicBezTo>
                    <a:pt x="269" y="1369"/>
                    <a:pt x="256" y="1353"/>
                    <a:pt x="279" y="1353"/>
                  </a:cubicBezTo>
                  <a:lnTo>
                    <a:pt x="210" y="1321"/>
                  </a:lnTo>
                  <a:lnTo>
                    <a:pt x="210" y="1321"/>
                  </a:lnTo>
                  <a:cubicBezTo>
                    <a:pt x="219" y="1322"/>
                    <a:pt x="228" y="1322"/>
                    <a:pt x="235" y="1322"/>
                  </a:cubicBezTo>
                  <a:cubicBezTo>
                    <a:pt x="362" y="1322"/>
                    <a:pt x="291" y="1245"/>
                    <a:pt x="364" y="1223"/>
                  </a:cubicBezTo>
                  <a:cubicBezTo>
                    <a:pt x="425" y="1186"/>
                    <a:pt x="563" y="1186"/>
                    <a:pt x="364" y="1053"/>
                  </a:cubicBezTo>
                  <a:lnTo>
                    <a:pt x="364" y="1053"/>
                  </a:lnTo>
                  <a:cubicBezTo>
                    <a:pt x="379" y="1058"/>
                    <a:pt x="387" y="1061"/>
                    <a:pt x="393" y="1066"/>
                  </a:cubicBezTo>
                  <a:cubicBezTo>
                    <a:pt x="366" y="1037"/>
                    <a:pt x="430" y="1047"/>
                    <a:pt x="401" y="1021"/>
                  </a:cubicBezTo>
                  <a:lnTo>
                    <a:pt x="401" y="1021"/>
                  </a:lnTo>
                  <a:lnTo>
                    <a:pt x="417" y="1026"/>
                  </a:lnTo>
                  <a:cubicBezTo>
                    <a:pt x="292" y="941"/>
                    <a:pt x="462" y="962"/>
                    <a:pt x="326" y="872"/>
                  </a:cubicBezTo>
                  <a:cubicBezTo>
                    <a:pt x="356" y="838"/>
                    <a:pt x="358" y="787"/>
                    <a:pt x="332" y="729"/>
                  </a:cubicBezTo>
                  <a:lnTo>
                    <a:pt x="332" y="729"/>
                  </a:lnTo>
                  <a:lnTo>
                    <a:pt x="366" y="742"/>
                  </a:lnTo>
                  <a:cubicBezTo>
                    <a:pt x="308" y="681"/>
                    <a:pt x="496" y="713"/>
                    <a:pt x="457" y="660"/>
                  </a:cubicBezTo>
                  <a:cubicBezTo>
                    <a:pt x="543" y="654"/>
                    <a:pt x="299" y="519"/>
                    <a:pt x="406" y="519"/>
                  </a:cubicBezTo>
                  <a:cubicBezTo>
                    <a:pt x="407" y="519"/>
                    <a:pt x="408" y="519"/>
                    <a:pt x="409" y="519"/>
                  </a:cubicBezTo>
                  <a:cubicBezTo>
                    <a:pt x="428" y="523"/>
                    <a:pt x="441" y="525"/>
                    <a:pt x="448" y="525"/>
                  </a:cubicBezTo>
                  <a:cubicBezTo>
                    <a:pt x="501" y="525"/>
                    <a:pt x="322" y="435"/>
                    <a:pt x="374" y="435"/>
                  </a:cubicBezTo>
                  <a:cubicBezTo>
                    <a:pt x="382" y="435"/>
                    <a:pt x="396" y="437"/>
                    <a:pt x="417" y="442"/>
                  </a:cubicBezTo>
                  <a:cubicBezTo>
                    <a:pt x="468" y="452"/>
                    <a:pt x="504" y="457"/>
                    <a:pt x="528" y="457"/>
                  </a:cubicBezTo>
                  <a:cubicBezTo>
                    <a:pt x="630" y="457"/>
                    <a:pt x="513" y="375"/>
                    <a:pt x="403" y="293"/>
                  </a:cubicBezTo>
                  <a:cubicBezTo>
                    <a:pt x="495" y="288"/>
                    <a:pt x="336" y="190"/>
                    <a:pt x="437" y="190"/>
                  </a:cubicBezTo>
                  <a:cubicBezTo>
                    <a:pt x="449" y="190"/>
                    <a:pt x="466" y="191"/>
                    <a:pt x="488" y="195"/>
                  </a:cubicBezTo>
                  <a:cubicBezTo>
                    <a:pt x="455" y="177"/>
                    <a:pt x="456" y="171"/>
                    <a:pt x="473" y="171"/>
                  </a:cubicBezTo>
                  <a:cubicBezTo>
                    <a:pt x="502" y="171"/>
                    <a:pt x="578" y="188"/>
                    <a:pt x="609" y="188"/>
                  </a:cubicBezTo>
                  <a:cubicBezTo>
                    <a:pt x="621" y="188"/>
                    <a:pt x="627" y="186"/>
                    <a:pt x="621" y="179"/>
                  </a:cubicBezTo>
                  <a:lnTo>
                    <a:pt x="581" y="166"/>
                  </a:lnTo>
                  <a:lnTo>
                    <a:pt x="581" y="166"/>
                  </a:lnTo>
                  <a:cubicBezTo>
                    <a:pt x="600" y="171"/>
                    <a:pt x="610" y="174"/>
                    <a:pt x="613" y="174"/>
                  </a:cubicBezTo>
                  <a:cubicBezTo>
                    <a:pt x="628" y="174"/>
                    <a:pt x="527" y="130"/>
                    <a:pt x="537" y="130"/>
                  </a:cubicBezTo>
                  <a:cubicBezTo>
                    <a:pt x="541" y="130"/>
                    <a:pt x="559" y="135"/>
                    <a:pt x="600" y="150"/>
                  </a:cubicBezTo>
                  <a:lnTo>
                    <a:pt x="608" y="152"/>
                  </a:lnTo>
                  <a:cubicBezTo>
                    <a:pt x="619" y="156"/>
                    <a:pt x="625" y="158"/>
                    <a:pt x="626" y="158"/>
                  </a:cubicBezTo>
                  <a:cubicBezTo>
                    <a:pt x="634" y="158"/>
                    <a:pt x="468" y="92"/>
                    <a:pt x="478" y="92"/>
                  </a:cubicBezTo>
                  <a:lnTo>
                    <a:pt x="478" y="92"/>
                  </a:lnTo>
                  <a:cubicBezTo>
                    <a:pt x="479" y="92"/>
                    <a:pt x="487" y="94"/>
                    <a:pt x="502" y="99"/>
                  </a:cubicBezTo>
                  <a:lnTo>
                    <a:pt x="457" y="83"/>
                  </a:lnTo>
                  <a:cubicBezTo>
                    <a:pt x="455" y="82"/>
                    <a:pt x="455" y="81"/>
                    <a:pt x="456" y="81"/>
                  </a:cubicBezTo>
                  <a:cubicBezTo>
                    <a:pt x="464" y="81"/>
                    <a:pt x="512" y="102"/>
                    <a:pt x="528" y="105"/>
                  </a:cubicBezTo>
                  <a:cubicBezTo>
                    <a:pt x="524" y="102"/>
                    <a:pt x="463" y="79"/>
                    <a:pt x="467" y="79"/>
                  </a:cubicBezTo>
                  <a:lnTo>
                    <a:pt x="467" y="79"/>
                  </a:lnTo>
                  <a:cubicBezTo>
                    <a:pt x="468" y="79"/>
                    <a:pt x="469" y="80"/>
                    <a:pt x="472" y="81"/>
                  </a:cubicBezTo>
                  <a:cubicBezTo>
                    <a:pt x="530" y="102"/>
                    <a:pt x="549" y="108"/>
                    <a:pt x="554" y="108"/>
                  </a:cubicBezTo>
                  <a:cubicBezTo>
                    <a:pt x="559" y="108"/>
                    <a:pt x="545" y="100"/>
                    <a:pt x="550" y="100"/>
                  </a:cubicBezTo>
                  <a:cubicBezTo>
                    <a:pt x="554" y="100"/>
                    <a:pt x="576" y="107"/>
                    <a:pt x="648" y="134"/>
                  </a:cubicBezTo>
                  <a:cubicBezTo>
                    <a:pt x="648" y="136"/>
                    <a:pt x="733" y="160"/>
                    <a:pt x="775" y="182"/>
                  </a:cubicBezTo>
                  <a:cubicBezTo>
                    <a:pt x="780" y="183"/>
                    <a:pt x="783" y="184"/>
                    <a:pt x="784" y="184"/>
                  </a:cubicBezTo>
                  <a:cubicBezTo>
                    <a:pt x="790" y="184"/>
                    <a:pt x="770" y="172"/>
                    <a:pt x="698" y="144"/>
                  </a:cubicBezTo>
                  <a:cubicBezTo>
                    <a:pt x="603" y="107"/>
                    <a:pt x="520" y="73"/>
                    <a:pt x="446" y="51"/>
                  </a:cubicBezTo>
                  <a:lnTo>
                    <a:pt x="446" y="51"/>
                  </a:lnTo>
                  <a:lnTo>
                    <a:pt x="515" y="78"/>
                  </a:lnTo>
                  <a:cubicBezTo>
                    <a:pt x="446" y="54"/>
                    <a:pt x="480" y="65"/>
                    <a:pt x="427" y="46"/>
                  </a:cubicBezTo>
                  <a:cubicBezTo>
                    <a:pt x="427" y="46"/>
                    <a:pt x="426" y="46"/>
                    <a:pt x="426" y="46"/>
                  </a:cubicBezTo>
                  <a:cubicBezTo>
                    <a:pt x="411" y="46"/>
                    <a:pt x="322" y="15"/>
                    <a:pt x="278" y="3"/>
                  </a:cubicBezTo>
                  <a:lnTo>
                    <a:pt x="278" y="3"/>
                  </a:lnTo>
                  <a:cubicBezTo>
                    <a:pt x="278" y="3"/>
                    <a:pt x="278" y="3"/>
                    <a:pt x="279" y="4"/>
                  </a:cubicBezTo>
                  <a:cubicBezTo>
                    <a:pt x="321" y="22"/>
                    <a:pt x="328" y="26"/>
                    <a:pt x="323" y="26"/>
                  </a:cubicBezTo>
                  <a:cubicBezTo>
                    <a:pt x="318" y="26"/>
                    <a:pt x="304" y="22"/>
                    <a:pt x="297" y="22"/>
                  </a:cubicBezTo>
                  <a:lnTo>
                    <a:pt x="257" y="6"/>
                  </a:lnTo>
                  <a:cubicBezTo>
                    <a:pt x="246" y="2"/>
                    <a:pt x="241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077850" y="3241850"/>
              <a:ext cx="150" cy="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2" y="1"/>
                  </a:moveTo>
                  <a:cubicBezTo>
                    <a:pt x="0" y="1"/>
                    <a:pt x="1" y="2"/>
                    <a:pt x="3" y="2"/>
                  </a:cubicBezTo>
                  <a:lnTo>
                    <a:pt x="5" y="2"/>
                  </a:ln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4081625" y="3206950"/>
              <a:ext cx="350" cy="150"/>
            </a:xfrm>
            <a:custGeom>
              <a:avLst/>
              <a:gdLst/>
              <a:ahLst/>
              <a:cxnLst/>
              <a:rect l="l" t="t" r="r" b="b"/>
              <a:pathLst>
                <a:path w="14" h="6" extrusionOk="0">
                  <a:moveTo>
                    <a:pt x="0" y="1"/>
                  </a:moveTo>
                  <a:cubicBezTo>
                    <a:pt x="3" y="3"/>
                    <a:pt x="0" y="1"/>
                    <a:pt x="14" y="6"/>
                  </a:cubicBezTo>
                  <a:cubicBezTo>
                    <a:pt x="8" y="3"/>
                    <a:pt x="6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4108175" y="3258550"/>
              <a:ext cx="1425" cy="550"/>
            </a:xfrm>
            <a:custGeom>
              <a:avLst/>
              <a:gdLst/>
              <a:ahLst/>
              <a:cxnLst/>
              <a:rect l="l" t="t" r="r" b="b"/>
              <a:pathLst>
                <a:path w="57" h="22" extrusionOk="0">
                  <a:moveTo>
                    <a:pt x="1" y="0"/>
                  </a:moveTo>
                  <a:lnTo>
                    <a:pt x="35" y="1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4105200" y="3257150"/>
              <a:ext cx="4550" cy="1825"/>
            </a:xfrm>
            <a:custGeom>
              <a:avLst/>
              <a:gdLst/>
              <a:ahLst/>
              <a:cxnLst/>
              <a:rect l="l" t="t" r="r" b="b"/>
              <a:pathLst>
                <a:path w="182" h="73" extrusionOk="0">
                  <a:moveTo>
                    <a:pt x="0" y="1"/>
                  </a:moveTo>
                  <a:lnTo>
                    <a:pt x="154" y="67"/>
                  </a:lnTo>
                  <a:cubicBezTo>
                    <a:pt x="166" y="71"/>
                    <a:pt x="171" y="72"/>
                    <a:pt x="173" y="72"/>
                  </a:cubicBezTo>
                  <a:cubicBezTo>
                    <a:pt x="181" y="72"/>
                    <a:pt x="44" y="18"/>
                    <a:pt x="30" y="12"/>
                  </a:cubicBezTo>
                  <a:lnTo>
                    <a:pt x="30" y="12"/>
                  </a:lnTo>
                  <a:cubicBezTo>
                    <a:pt x="33" y="13"/>
                    <a:pt x="35" y="13"/>
                    <a:pt x="37" y="14"/>
                  </a:cubicBezTo>
                  <a:cubicBezTo>
                    <a:pt x="32" y="12"/>
                    <a:pt x="29" y="11"/>
                    <a:pt x="29" y="11"/>
                  </a:cubicBezTo>
                  <a:lnTo>
                    <a:pt x="29" y="11"/>
                  </a:lnTo>
                  <a:cubicBezTo>
                    <a:pt x="29" y="11"/>
                    <a:pt x="29" y="11"/>
                    <a:pt x="30" y="12"/>
                  </a:cubicBezTo>
                  <a:lnTo>
                    <a:pt x="30" y="12"/>
                  </a:lnTo>
                  <a:cubicBezTo>
                    <a:pt x="20" y="8"/>
                    <a:pt x="9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4105050" y="3256900"/>
              <a:ext cx="1875" cy="750"/>
            </a:xfrm>
            <a:custGeom>
              <a:avLst/>
              <a:gdLst/>
              <a:ahLst/>
              <a:cxnLst/>
              <a:rect l="l" t="t" r="r" b="b"/>
              <a:pathLst>
                <a:path w="75" h="30" extrusionOk="0">
                  <a:moveTo>
                    <a:pt x="1" y="0"/>
                  </a:moveTo>
                  <a:cubicBezTo>
                    <a:pt x="6" y="2"/>
                    <a:pt x="14" y="5"/>
                    <a:pt x="22" y="9"/>
                  </a:cubicBezTo>
                  <a:lnTo>
                    <a:pt x="22" y="9"/>
                  </a:lnTo>
                  <a:cubicBezTo>
                    <a:pt x="20" y="8"/>
                    <a:pt x="14" y="5"/>
                    <a:pt x="1" y="0"/>
                  </a:cubicBezTo>
                  <a:close/>
                  <a:moveTo>
                    <a:pt x="22" y="9"/>
                  </a:moveTo>
                  <a:cubicBezTo>
                    <a:pt x="30" y="13"/>
                    <a:pt x="1" y="4"/>
                    <a:pt x="59" y="27"/>
                  </a:cubicBezTo>
                  <a:cubicBezTo>
                    <a:pt x="66" y="28"/>
                    <a:pt x="69" y="29"/>
                    <a:pt x="70" y="29"/>
                  </a:cubicBezTo>
                  <a:cubicBezTo>
                    <a:pt x="75" y="29"/>
                    <a:pt x="46" y="18"/>
                    <a:pt x="22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4107925" y="325125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cubicBezTo>
                    <a:pt x="0" y="0"/>
                    <a:pt x="0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4100225" y="3216450"/>
              <a:ext cx="19725" cy="41550"/>
            </a:xfrm>
            <a:custGeom>
              <a:avLst/>
              <a:gdLst/>
              <a:ahLst/>
              <a:cxnLst/>
              <a:rect l="l" t="t" r="r" b="b"/>
              <a:pathLst>
                <a:path w="789" h="1662" extrusionOk="0">
                  <a:moveTo>
                    <a:pt x="53" y="354"/>
                  </a:moveTo>
                  <a:lnTo>
                    <a:pt x="58" y="356"/>
                  </a:lnTo>
                  <a:cubicBezTo>
                    <a:pt x="58" y="356"/>
                    <a:pt x="59" y="356"/>
                    <a:pt x="59" y="356"/>
                  </a:cubicBezTo>
                  <a:lnTo>
                    <a:pt x="59" y="356"/>
                  </a:lnTo>
                  <a:cubicBezTo>
                    <a:pt x="57" y="356"/>
                    <a:pt x="55" y="355"/>
                    <a:pt x="53" y="354"/>
                  </a:cubicBezTo>
                  <a:close/>
                  <a:moveTo>
                    <a:pt x="97" y="425"/>
                  </a:moveTo>
                  <a:cubicBezTo>
                    <a:pt x="97" y="425"/>
                    <a:pt x="97" y="425"/>
                    <a:pt x="98" y="426"/>
                  </a:cubicBezTo>
                  <a:lnTo>
                    <a:pt x="98" y="426"/>
                  </a:lnTo>
                  <a:cubicBezTo>
                    <a:pt x="98" y="426"/>
                    <a:pt x="98" y="426"/>
                    <a:pt x="98" y="425"/>
                  </a:cubicBezTo>
                  <a:cubicBezTo>
                    <a:pt x="98" y="425"/>
                    <a:pt x="97" y="425"/>
                    <a:pt x="97" y="425"/>
                  </a:cubicBezTo>
                  <a:close/>
                  <a:moveTo>
                    <a:pt x="173" y="431"/>
                  </a:moveTo>
                  <a:cubicBezTo>
                    <a:pt x="174" y="432"/>
                    <a:pt x="176" y="433"/>
                    <a:pt x="177" y="434"/>
                  </a:cubicBezTo>
                  <a:lnTo>
                    <a:pt x="177" y="434"/>
                  </a:lnTo>
                  <a:cubicBezTo>
                    <a:pt x="176" y="433"/>
                    <a:pt x="175" y="432"/>
                    <a:pt x="173" y="431"/>
                  </a:cubicBezTo>
                  <a:close/>
                  <a:moveTo>
                    <a:pt x="274" y="452"/>
                  </a:moveTo>
                  <a:cubicBezTo>
                    <a:pt x="273" y="452"/>
                    <a:pt x="273" y="452"/>
                    <a:pt x="274" y="453"/>
                  </a:cubicBezTo>
                  <a:lnTo>
                    <a:pt x="274" y="453"/>
                  </a:lnTo>
                  <a:cubicBezTo>
                    <a:pt x="274" y="452"/>
                    <a:pt x="274" y="452"/>
                    <a:pt x="274" y="452"/>
                  </a:cubicBezTo>
                  <a:close/>
                  <a:moveTo>
                    <a:pt x="93" y="1028"/>
                  </a:moveTo>
                  <a:lnTo>
                    <a:pt x="98" y="1031"/>
                  </a:lnTo>
                  <a:lnTo>
                    <a:pt x="98" y="1031"/>
                  </a:lnTo>
                  <a:cubicBezTo>
                    <a:pt x="96" y="1030"/>
                    <a:pt x="95" y="1029"/>
                    <a:pt x="93" y="1028"/>
                  </a:cubicBezTo>
                  <a:close/>
                  <a:moveTo>
                    <a:pt x="268" y="0"/>
                  </a:moveTo>
                  <a:lnTo>
                    <a:pt x="268" y="0"/>
                  </a:lnTo>
                  <a:cubicBezTo>
                    <a:pt x="271" y="3"/>
                    <a:pt x="274" y="3"/>
                    <a:pt x="276" y="6"/>
                  </a:cubicBezTo>
                  <a:cubicBezTo>
                    <a:pt x="317" y="23"/>
                    <a:pt x="325" y="28"/>
                    <a:pt x="321" y="28"/>
                  </a:cubicBezTo>
                  <a:cubicBezTo>
                    <a:pt x="317" y="28"/>
                    <a:pt x="301" y="23"/>
                    <a:pt x="295" y="22"/>
                  </a:cubicBezTo>
                  <a:lnTo>
                    <a:pt x="255" y="8"/>
                  </a:lnTo>
                  <a:cubicBezTo>
                    <a:pt x="244" y="4"/>
                    <a:pt x="238" y="3"/>
                    <a:pt x="237" y="3"/>
                  </a:cubicBezTo>
                  <a:lnTo>
                    <a:pt x="237" y="3"/>
                  </a:lnTo>
                  <a:cubicBezTo>
                    <a:pt x="233" y="3"/>
                    <a:pt x="320" y="38"/>
                    <a:pt x="317" y="38"/>
                  </a:cubicBezTo>
                  <a:cubicBezTo>
                    <a:pt x="317" y="38"/>
                    <a:pt x="305" y="34"/>
                    <a:pt x="274" y="22"/>
                  </a:cubicBezTo>
                  <a:lnTo>
                    <a:pt x="274" y="22"/>
                  </a:lnTo>
                  <a:cubicBezTo>
                    <a:pt x="303" y="46"/>
                    <a:pt x="295" y="59"/>
                    <a:pt x="292" y="75"/>
                  </a:cubicBezTo>
                  <a:cubicBezTo>
                    <a:pt x="345" y="96"/>
                    <a:pt x="284" y="83"/>
                    <a:pt x="388" y="117"/>
                  </a:cubicBezTo>
                  <a:cubicBezTo>
                    <a:pt x="300" y="88"/>
                    <a:pt x="260" y="80"/>
                    <a:pt x="245" y="80"/>
                  </a:cubicBezTo>
                  <a:cubicBezTo>
                    <a:pt x="240" y="80"/>
                    <a:pt x="238" y="81"/>
                    <a:pt x="239" y="83"/>
                  </a:cubicBezTo>
                  <a:cubicBezTo>
                    <a:pt x="228" y="78"/>
                    <a:pt x="215" y="75"/>
                    <a:pt x="220" y="75"/>
                  </a:cubicBezTo>
                  <a:cubicBezTo>
                    <a:pt x="190" y="65"/>
                    <a:pt x="177" y="61"/>
                    <a:pt x="174" y="61"/>
                  </a:cubicBezTo>
                  <a:cubicBezTo>
                    <a:pt x="165" y="61"/>
                    <a:pt x="244" y="94"/>
                    <a:pt x="234" y="94"/>
                  </a:cubicBezTo>
                  <a:cubicBezTo>
                    <a:pt x="230" y="94"/>
                    <a:pt x="212" y="89"/>
                    <a:pt x="170" y="75"/>
                  </a:cubicBezTo>
                  <a:lnTo>
                    <a:pt x="170" y="75"/>
                  </a:lnTo>
                  <a:cubicBezTo>
                    <a:pt x="300" y="123"/>
                    <a:pt x="122" y="70"/>
                    <a:pt x="274" y="133"/>
                  </a:cubicBezTo>
                  <a:cubicBezTo>
                    <a:pt x="244" y="123"/>
                    <a:pt x="220" y="112"/>
                    <a:pt x="197" y="104"/>
                  </a:cubicBezTo>
                  <a:cubicBezTo>
                    <a:pt x="189" y="115"/>
                    <a:pt x="135" y="112"/>
                    <a:pt x="127" y="120"/>
                  </a:cubicBezTo>
                  <a:cubicBezTo>
                    <a:pt x="236" y="170"/>
                    <a:pt x="66" y="123"/>
                    <a:pt x="220" y="189"/>
                  </a:cubicBezTo>
                  <a:cubicBezTo>
                    <a:pt x="203" y="186"/>
                    <a:pt x="176" y="181"/>
                    <a:pt x="162" y="181"/>
                  </a:cubicBezTo>
                  <a:cubicBezTo>
                    <a:pt x="149" y="181"/>
                    <a:pt x="147" y="186"/>
                    <a:pt x="175" y="202"/>
                  </a:cubicBezTo>
                  <a:lnTo>
                    <a:pt x="157" y="192"/>
                  </a:lnTo>
                  <a:lnTo>
                    <a:pt x="157" y="192"/>
                  </a:lnTo>
                  <a:cubicBezTo>
                    <a:pt x="162" y="208"/>
                    <a:pt x="165" y="221"/>
                    <a:pt x="263" y="266"/>
                  </a:cubicBezTo>
                  <a:cubicBezTo>
                    <a:pt x="112" y="213"/>
                    <a:pt x="138" y="229"/>
                    <a:pt x="88" y="216"/>
                  </a:cubicBezTo>
                  <a:lnTo>
                    <a:pt x="88" y="216"/>
                  </a:lnTo>
                  <a:cubicBezTo>
                    <a:pt x="157" y="248"/>
                    <a:pt x="130" y="253"/>
                    <a:pt x="191" y="287"/>
                  </a:cubicBezTo>
                  <a:cubicBezTo>
                    <a:pt x="174" y="282"/>
                    <a:pt x="167" y="280"/>
                    <a:pt x="164" y="280"/>
                  </a:cubicBezTo>
                  <a:cubicBezTo>
                    <a:pt x="159" y="280"/>
                    <a:pt x="169" y="286"/>
                    <a:pt x="164" y="286"/>
                  </a:cubicBezTo>
                  <a:cubicBezTo>
                    <a:pt x="161" y="286"/>
                    <a:pt x="149" y="282"/>
                    <a:pt x="114" y="269"/>
                  </a:cubicBezTo>
                  <a:lnTo>
                    <a:pt x="114" y="269"/>
                  </a:lnTo>
                  <a:cubicBezTo>
                    <a:pt x="246" y="342"/>
                    <a:pt x="243" y="369"/>
                    <a:pt x="174" y="369"/>
                  </a:cubicBezTo>
                  <a:cubicBezTo>
                    <a:pt x="145" y="369"/>
                    <a:pt x="105" y="364"/>
                    <a:pt x="59" y="356"/>
                  </a:cubicBezTo>
                  <a:lnTo>
                    <a:pt x="59" y="356"/>
                  </a:lnTo>
                  <a:cubicBezTo>
                    <a:pt x="110" y="381"/>
                    <a:pt x="213" y="424"/>
                    <a:pt x="281" y="455"/>
                  </a:cubicBezTo>
                  <a:lnTo>
                    <a:pt x="281" y="455"/>
                  </a:lnTo>
                  <a:cubicBezTo>
                    <a:pt x="278" y="454"/>
                    <a:pt x="276" y="453"/>
                    <a:pt x="274" y="453"/>
                  </a:cubicBezTo>
                  <a:lnTo>
                    <a:pt x="274" y="453"/>
                  </a:lnTo>
                  <a:cubicBezTo>
                    <a:pt x="276" y="454"/>
                    <a:pt x="275" y="455"/>
                    <a:pt x="273" y="455"/>
                  </a:cubicBezTo>
                  <a:cubicBezTo>
                    <a:pt x="262" y="455"/>
                    <a:pt x="216" y="441"/>
                    <a:pt x="205" y="441"/>
                  </a:cubicBezTo>
                  <a:cubicBezTo>
                    <a:pt x="202" y="441"/>
                    <a:pt x="202" y="442"/>
                    <a:pt x="205" y="444"/>
                  </a:cubicBezTo>
                  <a:cubicBezTo>
                    <a:pt x="196" y="442"/>
                    <a:pt x="185" y="438"/>
                    <a:pt x="177" y="434"/>
                  </a:cubicBezTo>
                  <a:lnTo>
                    <a:pt x="177" y="434"/>
                  </a:lnTo>
                  <a:cubicBezTo>
                    <a:pt x="183" y="437"/>
                    <a:pt x="182" y="438"/>
                    <a:pt x="179" y="438"/>
                  </a:cubicBezTo>
                  <a:cubicBezTo>
                    <a:pt x="171" y="438"/>
                    <a:pt x="148" y="433"/>
                    <a:pt x="140" y="433"/>
                  </a:cubicBezTo>
                  <a:cubicBezTo>
                    <a:pt x="135" y="433"/>
                    <a:pt x="138" y="436"/>
                    <a:pt x="162" y="447"/>
                  </a:cubicBezTo>
                  <a:lnTo>
                    <a:pt x="135" y="439"/>
                  </a:lnTo>
                  <a:lnTo>
                    <a:pt x="135" y="439"/>
                  </a:lnTo>
                  <a:lnTo>
                    <a:pt x="173" y="455"/>
                  </a:lnTo>
                  <a:cubicBezTo>
                    <a:pt x="144" y="446"/>
                    <a:pt x="104" y="430"/>
                    <a:pt x="98" y="426"/>
                  </a:cubicBezTo>
                  <a:lnTo>
                    <a:pt x="98" y="426"/>
                  </a:lnTo>
                  <a:cubicBezTo>
                    <a:pt x="49" y="464"/>
                    <a:pt x="204" y="577"/>
                    <a:pt x="159" y="617"/>
                  </a:cubicBezTo>
                  <a:lnTo>
                    <a:pt x="127" y="603"/>
                  </a:lnTo>
                  <a:lnTo>
                    <a:pt x="181" y="635"/>
                  </a:lnTo>
                  <a:cubicBezTo>
                    <a:pt x="165" y="627"/>
                    <a:pt x="157" y="625"/>
                    <a:pt x="149" y="622"/>
                  </a:cubicBezTo>
                  <a:cubicBezTo>
                    <a:pt x="143" y="621"/>
                    <a:pt x="138" y="620"/>
                    <a:pt x="135" y="620"/>
                  </a:cubicBezTo>
                  <a:cubicBezTo>
                    <a:pt x="104" y="620"/>
                    <a:pt x="176" y="660"/>
                    <a:pt x="159" y="667"/>
                  </a:cubicBezTo>
                  <a:cubicBezTo>
                    <a:pt x="143" y="662"/>
                    <a:pt x="112" y="646"/>
                    <a:pt x="93" y="641"/>
                  </a:cubicBezTo>
                  <a:lnTo>
                    <a:pt x="93" y="641"/>
                  </a:lnTo>
                  <a:cubicBezTo>
                    <a:pt x="117" y="653"/>
                    <a:pt x="118" y="656"/>
                    <a:pt x="112" y="656"/>
                  </a:cubicBezTo>
                  <a:cubicBezTo>
                    <a:pt x="104" y="656"/>
                    <a:pt x="82" y="651"/>
                    <a:pt x="77" y="651"/>
                  </a:cubicBezTo>
                  <a:cubicBezTo>
                    <a:pt x="71" y="651"/>
                    <a:pt x="85" y="657"/>
                    <a:pt x="157" y="686"/>
                  </a:cubicBezTo>
                  <a:cubicBezTo>
                    <a:pt x="146" y="683"/>
                    <a:pt x="104" y="667"/>
                    <a:pt x="88" y="662"/>
                  </a:cubicBezTo>
                  <a:lnTo>
                    <a:pt x="88" y="662"/>
                  </a:lnTo>
                  <a:cubicBezTo>
                    <a:pt x="143" y="710"/>
                    <a:pt x="130" y="734"/>
                    <a:pt x="90" y="747"/>
                  </a:cubicBezTo>
                  <a:cubicBezTo>
                    <a:pt x="252" y="832"/>
                    <a:pt x="90" y="797"/>
                    <a:pt x="218" y="869"/>
                  </a:cubicBezTo>
                  <a:lnTo>
                    <a:pt x="183" y="856"/>
                  </a:lnTo>
                  <a:lnTo>
                    <a:pt x="183" y="856"/>
                  </a:lnTo>
                  <a:cubicBezTo>
                    <a:pt x="292" y="930"/>
                    <a:pt x="154" y="912"/>
                    <a:pt x="167" y="949"/>
                  </a:cubicBezTo>
                  <a:cubicBezTo>
                    <a:pt x="149" y="954"/>
                    <a:pt x="186" y="978"/>
                    <a:pt x="183" y="991"/>
                  </a:cubicBezTo>
                  <a:lnTo>
                    <a:pt x="141" y="975"/>
                  </a:lnTo>
                  <a:lnTo>
                    <a:pt x="141" y="975"/>
                  </a:lnTo>
                  <a:cubicBezTo>
                    <a:pt x="200" y="1007"/>
                    <a:pt x="190" y="1013"/>
                    <a:pt x="164" y="1013"/>
                  </a:cubicBezTo>
                  <a:cubicBezTo>
                    <a:pt x="150" y="1013"/>
                    <a:pt x="131" y="1011"/>
                    <a:pt x="117" y="1011"/>
                  </a:cubicBezTo>
                  <a:cubicBezTo>
                    <a:pt x="91" y="1011"/>
                    <a:pt x="81" y="1017"/>
                    <a:pt x="149" y="1052"/>
                  </a:cubicBezTo>
                  <a:lnTo>
                    <a:pt x="98" y="1031"/>
                  </a:lnTo>
                  <a:lnTo>
                    <a:pt x="98" y="1031"/>
                  </a:lnTo>
                  <a:cubicBezTo>
                    <a:pt x="176" y="1064"/>
                    <a:pt x="59" y="1032"/>
                    <a:pt x="210" y="1087"/>
                  </a:cubicBezTo>
                  <a:lnTo>
                    <a:pt x="162" y="1074"/>
                  </a:lnTo>
                  <a:lnTo>
                    <a:pt x="162" y="1074"/>
                  </a:lnTo>
                  <a:cubicBezTo>
                    <a:pt x="231" y="1105"/>
                    <a:pt x="239" y="1113"/>
                    <a:pt x="225" y="1113"/>
                  </a:cubicBezTo>
                  <a:cubicBezTo>
                    <a:pt x="211" y="1113"/>
                    <a:pt x="174" y="1105"/>
                    <a:pt x="159" y="1105"/>
                  </a:cubicBezTo>
                  <a:cubicBezTo>
                    <a:pt x="147" y="1105"/>
                    <a:pt x="148" y="1110"/>
                    <a:pt x="183" y="1129"/>
                  </a:cubicBezTo>
                  <a:lnTo>
                    <a:pt x="149" y="1116"/>
                  </a:lnTo>
                  <a:lnTo>
                    <a:pt x="149" y="1116"/>
                  </a:lnTo>
                  <a:cubicBezTo>
                    <a:pt x="169" y="1128"/>
                    <a:pt x="184" y="1138"/>
                    <a:pt x="176" y="1138"/>
                  </a:cubicBezTo>
                  <a:cubicBezTo>
                    <a:pt x="173" y="1138"/>
                    <a:pt x="168" y="1137"/>
                    <a:pt x="159" y="1135"/>
                  </a:cubicBezTo>
                  <a:cubicBezTo>
                    <a:pt x="154" y="1132"/>
                    <a:pt x="143" y="1129"/>
                    <a:pt x="135" y="1124"/>
                  </a:cubicBezTo>
                  <a:cubicBezTo>
                    <a:pt x="105" y="1116"/>
                    <a:pt x="87" y="1113"/>
                    <a:pt x="77" y="1113"/>
                  </a:cubicBezTo>
                  <a:cubicBezTo>
                    <a:pt x="40" y="1113"/>
                    <a:pt x="136" y="1164"/>
                    <a:pt x="127" y="1174"/>
                  </a:cubicBezTo>
                  <a:lnTo>
                    <a:pt x="58" y="1148"/>
                  </a:lnTo>
                  <a:lnTo>
                    <a:pt x="58" y="1148"/>
                  </a:lnTo>
                  <a:cubicBezTo>
                    <a:pt x="135" y="1185"/>
                    <a:pt x="56" y="1172"/>
                    <a:pt x="90" y="1193"/>
                  </a:cubicBezTo>
                  <a:lnTo>
                    <a:pt x="58" y="1182"/>
                  </a:lnTo>
                  <a:lnTo>
                    <a:pt x="101" y="1204"/>
                  </a:lnTo>
                  <a:lnTo>
                    <a:pt x="37" y="1180"/>
                  </a:lnTo>
                  <a:lnTo>
                    <a:pt x="37" y="1180"/>
                  </a:lnTo>
                  <a:cubicBezTo>
                    <a:pt x="27" y="1190"/>
                    <a:pt x="80" y="1222"/>
                    <a:pt x="82" y="1238"/>
                  </a:cubicBezTo>
                  <a:lnTo>
                    <a:pt x="24" y="1214"/>
                  </a:lnTo>
                  <a:lnTo>
                    <a:pt x="24" y="1214"/>
                  </a:lnTo>
                  <a:cubicBezTo>
                    <a:pt x="122" y="1267"/>
                    <a:pt x="13" y="1238"/>
                    <a:pt x="53" y="1270"/>
                  </a:cubicBezTo>
                  <a:lnTo>
                    <a:pt x="35" y="1259"/>
                  </a:lnTo>
                  <a:lnTo>
                    <a:pt x="35" y="1259"/>
                  </a:lnTo>
                  <a:cubicBezTo>
                    <a:pt x="0" y="1283"/>
                    <a:pt x="85" y="1347"/>
                    <a:pt x="117" y="1395"/>
                  </a:cubicBezTo>
                  <a:cubicBezTo>
                    <a:pt x="112" y="1392"/>
                    <a:pt x="96" y="1387"/>
                    <a:pt x="88" y="1384"/>
                  </a:cubicBezTo>
                  <a:lnTo>
                    <a:pt x="88" y="1384"/>
                  </a:lnTo>
                  <a:cubicBezTo>
                    <a:pt x="109" y="1392"/>
                    <a:pt x="146" y="1408"/>
                    <a:pt x="141" y="1408"/>
                  </a:cubicBezTo>
                  <a:cubicBezTo>
                    <a:pt x="127" y="1403"/>
                    <a:pt x="112" y="1398"/>
                    <a:pt x="106" y="1395"/>
                  </a:cubicBezTo>
                  <a:cubicBezTo>
                    <a:pt x="88" y="1389"/>
                    <a:pt x="79" y="1387"/>
                    <a:pt x="75" y="1387"/>
                  </a:cubicBezTo>
                  <a:cubicBezTo>
                    <a:pt x="60" y="1387"/>
                    <a:pt x="119" y="1418"/>
                    <a:pt x="105" y="1418"/>
                  </a:cubicBezTo>
                  <a:cubicBezTo>
                    <a:pt x="102" y="1418"/>
                    <a:pt x="96" y="1417"/>
                    <a:pt x="85" y="1413"/>
                  </a:cubicBezTo>
                  <a:lnTo>
                    <a:pt x="85" y="1413"/>
                  </a:lnTo>
                  <a:cubicBezTo>
                    <a:pt x="96" y="1419"/>
                    <a:pt x="135" y="1435"/>
                    <a:pt x="165" y="1445"/>
                  </a:cubicBezTo>
                  <a:cubicBezTo>
                    <a:pt x="181" y="1477"/>
                    <a:pt x="189" y="1512"/>
                    <a:pt x="255" y="1565"/>
                  </a:cubicBezTo>
                  <a:cubicBezTo>
                    <a:pt x="242" y="1560"/>
                    <a:pt x="215" y="1552"/>
                    <a:pt x="183" y="1538"/>
                  </a:cubicBezTo>
                  <a:lnTo>
                    <a:pt x="183" y="1538"/>
                  </a:lnTo>
                  <a:cubicBezTo>
                    <a:pt x="332" y="1618"/>
                    <a:pt x="260" y="1615"/>
                    <a:pt x="228" y="1629"/>
                  </a:cubicBezTo>
                  <a:cubicBezTo>
                    <a:pt x="268" y="1645"/>
                    <a:pt x="271" y="1642"/>
                    <a:pt x="313" y="1661"/>
                  </a:cubicBezTo>
                  <a:cubicBezTo>
                    <a:pt x="318" y="1661"/>
                    <a:pt x="321" y="1662"/>
                    <a:pt x="323" y="1662"/>
                  </a:cubicBezTo>
                  <a:cubicBezTo>
                    <a:pt x="342" y="1662"/>
                    <a:pt x="260" y="1627"/>
                    <a:pt x="274" y="1627"/>
                  </a:cubicBezTo>
                  <a:cubicBezTo>
                    <a:pt x="277" y="1627"/>
                    <a:pt x="283" y="1628"/>
                    <a:pt x="295" y="1631"/>
                  </a:cubicBezTo>
                  <a:lnTo>
                    <a:pt x="335" y="1647"/>
                  </a:lnTo>
                  <a:cubicBezTo>
                    <a:pt x="336" y="1648"/>
                    <a:pt x="337" y="1648"/>
                    <a:pt x="338" y="1648"/>
                  </a:cubicBezTo>
                  <a:cubicBezTo>
                    <a:pt x="346" y="1648"/>
                    <a:pt x="269" y="1620"/>
                    <a:pt x="274" y="1620"/>
                  </a:cubicBezTo>
                  <a:lnTo>
                    <a:pt x="274" y="1620"/>
                  </a:lnTo>
                  <a:cubicBezTo>
                    <a:pt x="275" y="1620"/>
                    <a:pt x="279" y="1621"/>
                    <a:pt x="287" y="1623"/>
                  </a:cubicBezTo>
                  <a:cubicBezTo>
                    <a:pt x="321" y="1634"/>
                    <a:pt x="337" y="1642"/>
                    <a:pt x="340" y="1642"/>
                  </a:cubicBezTo>
                  <a:cubicBezTo>
                    <a:pt x="329" y="1626"/>
                    <a:pt x="369" y="1631"/>
                    <a:pt x="276" y="1586"/>
                  </a:cubicBezTo>
                  <a:lnTo>
                    <a:pt x="276" y="1586"/>
                  </a:lnTo>
                  <a:cubicBezTo>
                    <a:pt x="302" y="1595"/>
                    <a:pt x="312" y="1597"/>
                    <a:pt x="317" y="1597"/>
                  </a:cubicBezTo>
                  <a:cubicBezTo>
                    <a:pt x="324" y="1597"/>
                    <a:pt x="319" y="1592"/>
                    <a:pt x="327" y="1592"/>
                  </a:cubicBezTo>
                  <a:cubicBezTo>
                    <a:pt x="332" y="1592"/>
                    <a:pt x="343" y="1595"/>
                    <a:pt x="367" y="1602"/>
                  </a:cubicBezTo>
                  <a:cubicBezTo>
                    <a:pt x="332" y="1589"/>
                    <a:pt x="343" y="1589"/>
                    <a:pt x="284" y="1565"/>
                  </a:cubicBezTo>
                  <a:cubicBezTo>
                    <a:pt x="343" y="1549"/>
                    <a:pt x="274" y="1483"/>
                    <a:pt x="292" y="1451"/>
                  </a:cubicBezTo>
                  <a:cubicBezTo>
                    <a:pt x="133" y="1371"/>
                    <a:pt x="337" y="1427"/>
                    <a:pt x="290" y="1387"/>
                  </a:cubicBezTo>
                  <a:lnTo>
                    <a:pt x="290" y="1387"/>
                  </a:lnTo>
                  <a:cubicBezTo>
                    <a:pt x="295" y="1390"/>
                    <a:pt x="303" y="1392"/>
                    <a:pt x="305" y="1392"/>
                  </a:cubicBezTo>
                  <a:cubicBezTo>
                    <a:pt x="268" y="1371"/>
                    <a:pt x="252" y="1355"/>
                    <a:pt x="276" y="1355"/>
                  </a:cubicBezTo>
                  <a:lnTo>
                    <a:pt x="207" y="1323"/>
                  </a:lnTo>
                  <a:lnTo>
                    <a:pt x="207" y="1323"/>
                  </a:lnTo>
                  <a:cubicBezTo>
                    <a:pt x="214" y="1324"/>
                    <a:pt x="221" y="1324"/>
                    <a:pt x="227" y="1324"/>
                  </a:cubicBezTo>
                  <a:cubicBezTo>
                    <a:pt x="362" y="1324"/>
                    <a:pt x="288" y="1245"/>
                    <a:pt x="361" y="1225"/>
                  </a:cubicBezTo>
                  <a:cubicBezTo>
                    <a:pt x="422" y="1188"/>
                    <a:pt x="560" y="1188"/>
                    <a:pt x="361" y="1052"/>
                  </a:cubicBezTo>
                  <a:lnTo>
                    <a:pt x="361" y="1052"/>
                  </a:lnTo>
                  <a:cubicBezTo>
                    <a:pt x="377" y="1060"/>
                    <a:pt x="385" y="1063"/>
                    <a:pt x="390" y="1066"/>
                  </a:cubicBezTo>
                  <a:cubicBezTo>
                    <a:pt x="364" y="1039"/>
                    <a:pt x="428" y="1047"/>
                    <a:pt x="398" y="1020"/>
                  </a:cubicBezTo>
                  <a:lnTo>
                    <a:pt x="398" y="1020"/>
                  </a:lnTo>
                  <a:lnTo>
                    <a:pt x="414" y="1028"/>
                  </a:lnTo>
                  <a:cubicBezTo>
                    <a:pt x="292" y="941"/>
                    <a:pt x="459" y="962"/>
                    <a:pt x="324" y="874"/>
                  </a:cubicBezTo>
                  <a:cubicBezTo>
                    <a:pt x="356" y="840"/>
                    <a:pt x="356" y="789"/>
                    <a:pt x="332" y="731"/>
                  </a:cubicBezTo>
                  <a:lnTo>
                    <a:pt x="332" y="731"/>
                  </a:lnTo>
                  <a:lnTo>
                    <a:pt x="364" y="742"/>
                  </a:lnTo>
                  <a:cubicBezTo>
                    <a:pt x="305" y="683"/>
                    <a:pt x="494" y="715"/>
                    <a:pt x="454" y="662"/>
                  </a:cubicBezTo>
                  <a:cubicBezTo>
                    <a:pt x="541" y="654"/>
                    <a:pt x="297" y="521"/>
                    <a:pt x="403" y="521"/>
                  </a:cubicBezTo>
                  <a:cubicBezTo>
                    <a:pt x="404" y="521"/>
                    <a:pt x="405" y="521"/>
                    <a:pt x="406" y="521"/>
                  </a:cubicBezTo>
                  <a:cubicBezTo>
                    <a:pt x="426" y="526"/>
                    <a:pt x="438" y="528"/>
                    <a:pt x="446" y="528"/>
                  </a:cubicBezTo>
                  <a:cubicBezTo>
                    <a:pt x="499" y="528"/>
                    <a:pt x="320" y="437"/>
                    <a:pt x="372" y="437"/>
                  </a:cubicBezTo>
                  <a:cubicBezTo>
                    <a:pt x="380" y="437"/>
                    <a:pt x="393" y="439"/>
                    <a:pt x="414" y="444"/>
                  </a:cubicBezTo>
                  <a:cubicBezTo>
                    <a:pt x="465" y="454"/>
                    <a:pt x="500" y="458"/>
                    <a:pt x="524" y="458"/>
                  </a:cubicBezTo>
                  <a:cubicBezTo>
                    <a:pt x="628" y="458"/>
                    <a:pt x="511" y="375"/>
                    <a:pt x="401" y="295"/>
                  </a:cubicBezTo>
                  <a:cubicBezTo>
                    <a:pt x="493" y="291"/>
                    <a:pt x="334" y="192"/>
                    <a:pt x="434" y="192"/>
                  </a:cubicBezTo>
                  <a:cubicBezTo>
                    <a:pt x="447" y="192"/>
                    <a:pt x="464" y="193"/>
                    <a:pt x="486" y="197"/>
                  </a:cubicBezTo>
                  <a:cubicBezTo>
                    <a:pt x="452" y="178"/>
                    <a:pt x="454" y="172"/>
                    <a:pt x="472" y="172"/>
                  </a:cubicBezTo>
                  <a:cubicBezTo>
                    <a:pt x="503" y="172"/>
                    <a:pt x="580" y="189"/>
                    <a:pt x="611" y="189"/>
                  </a:cubicBezTo>
                  <a:cubicBezTo>
                    <a:pt x="621" y="189"/>
                    <a:pt x="626" y="187"/>
                    <a:pt x="622" y="181"/>
                  </a:cubicBezTo>
                  <a:lnTo>
                    <a:pt x="579" y="165"/>
                  </a:lnTo>
                  <a:lnTo>
                    <a:pt x="579" y="165"/>
                  </a:lnTo>
                  <a:cubicBezTo>
                    <a:pt x="598" y="171"/>
                    <a:pt x="608" y="173"/>
                    <a:pt x="611" y="173"/>
                  </a:cubicBezTo>
                  <a:cubicBezTo>
                    <a:pt x="625" y="173"/>
                    <a:pt x="523" y="130"/>
                    <a:pt x="535" y="130"/>
                  </a:cubicBezTo>
                  <a:cubicBezTo>
                    <a:pt x="539" y="130"/>
                    <a:pt x="557" y="135"/>
                    <a:pt x="598" y="149"/>
                  </a:cubicBezTo>
                  <a:lnTo>
                    <a:pt x="606" y="155"/>
                  </a:lnTo>
                  <a:cubicBezTo>
                    <a:pt x="617" y="158"/>
                    <a:pt x="622" y="160"/>
                    <a:pt x="624" y="160"/>
                  </a:cubicBezTo>
                  <a:cubicBezTo>
                    <a:pt x="633" y="160"/>
                    <a:pt x="469" y="93"/>
                    <a:pt x="475" y="93"/>
                  </a:cubicBezTo>
                  <a:lnTo>
                    <a:pt x="475" y="93"/>
                  </a:lnTo>
                  <a:cubicBezTo>
                    <a:pt x="476" y="93"/>
                    <a:pt x="484" y="96"/>
                    <a:pt x="499" y="101"/>
                  </a:cubicBezTo>
                  <a:lnTo>
                    <a:pt x="454" y="83"/>
                  </a:lnTo>
                  <a:cubicBezTo>
                    <a:pt x="453" y="82"/>
                    <a:pt x="453" y="81"/>
                    <a:pt x="453" y="81"/>
                  </a:cubicBezTo>
                  <a:lnTo>
                    <a:pt x="453" y="81"/>
                  </a:lnTo>
                  <a:cubicBezTo>
                    <a:pt x="458" y="81"/>
                    <a:pt x="510" y="104"/>
                    <a:pt x="526" y="107"/>
                  </a:cubicBezTo>
                  <a:cubicBezTo>
                    <a:pt x="521" y="102"/>
                    <a:pt x="457" y="79"/>
                    <a:pt x="465" y="79"/>
                  </a:cubicBezTo>
                  <a:cubicBezTo>
                    <a:pt x="466" y="79"/>
                    <a:pt x="468" y="80"/>
                    <a:pt x="470" y="80"/>
                  </a:cubicBezTo>
                  <a:cubicBezTo>
                    <a:pt x="528" y="102"/>
                    <a:pt x="547" y="108"/>
                    <a:pt x="551" y="108"/>
                  </a:cubicBezTo>
                  <a:cubicBezTo>
                    <a:pt x="556" y="108"/>
                    <a:pt x="542" y="100"/>
                    <a:pt x="548" y="100"/>
                  </a:cubicBezTo>
                  <a:cubicBezTo>
                    <a:pt x="553" y="100"/>
                    <a:pt x="575" y="107"/>
                    <a:pt x="645" y="133"/>
                  </a:cubicBezTo>
                  <a:cubicBezTo>
                    <a:pt x="645" y="136"/>
                    <a:pt x="730" y="163"/>
                    <a:pt x="773" y="184"/>
                  </a:cubicBezTo>
                  <a:cubicBezTo>
                    <a:pt x="777" y="185"/>
                    <a:pt x="780" y="186"/>
                    <a:pt x="781" y="186"/>
                  </a:cubicBezTo>
                  <a:cubicBezTo>
                    <a:pt x="788" y="186"/>
                    <a:pt x="769" y="172"/>
                    <a:pt x="696" y="147"/>
                  </a:cubicBezTo>
                  <a:cubicBezTo>
                    <a:pt x="600" y="109"/>
                    <a:pt x="518" y="75"/>
                    <a:pt x="444" y="51"/>
                  </a:cubicBezTo>
                  <a:lnTo>
                    <a:pt x="444" y="51"/>
                  </a:lnTo>
                  <a:lnTo>
                    <a:pt x="513" y="78"/>
                  </a:lnTo>
                  <a:cubicBezTo>
                    <a:pt x="444" y="54"/>
                    <a:pt x="478" y="67"/>
                    <a:pt x="425" y="48"/>
                  </a:cubicBezTo>
                  <a:cubicBezTo>
                    <a:pt x="425" y="48"/>
                    <a:pt x="424" y="48"/>
                    <a:pt x="424" y="48"/>
                  </a:cubicBezTo>
                  <a:cubicBezTo>
                    <a:pt x="407" y="48"/>
                    <a:pt x="309" y="13"/>
                    <a:pt x="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4102825" y="3251250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1"/>
                  </a:moveTo>
                  <a:cubicBezTo>
                    <a:pt x="0" y="1"/>
                    <a:pt x="1" y="2"/>
                    <a:pt x="2" y="3"/>
                  </a:cubicBezTo>
                  <a:lnTo>
                    <a:pt x="5" y="3"/>
                  </a:lnTo>
                  <a:cubicBezTo>
                    <a:pt x="2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4106575" y="3216375"/>
              <a:ext cx="375" cy="100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1"/>
                  </a:moveTo>
                  <a:cubicBezTo>
                    <a:pt x="2" y="1"/>
                    <a:pt x="2" y="1"/>
                    <a:pt x="3" y="1"/>
                  </a:cubicBezTo>
                  <a:lnTo>
                    <a:pt x="3" y="1"/>
                  </a:lnTo>
                  <a:cubicBezTo>
                    <a:pt x="2" y="1"/>
                    <a:pt x="2" y="1"/>
                    <a:pt x="1" y="1"/>
                  </a:cubicBezTo>
                  <a:close/>
                  <a:moveTo>
                    <a:pt x="3" y="1"/>
                  </a:moveTo>
                  <a:cubicBezTo>
                    <a:pt x="3" y="1"/>
                    <a:pt x="4" y="1"/>
                    <a:pt x="7" y="2"/>
                  </a:cubicBezTo>
                  <a:lnTo>
                    <a:pt x="7" y="2"/>
                  </a:lnTo>
                  <a:cubicBezTo>
                    <a:pt x="6" y="2"/>
                    <a:pt x="4" y="1"/>
                    <a:pt x="3" y="1"/>
                  </a:cubicBezTo>
                  <a:close/>
                  <a:moveTo>
                    <a:pt x="7" y="2"/>
                  </a:moveTo>
                  <a:cubicBezTo>
                    <a:pt x="9" y="3"/>
                    <a:pt x="11" y="3"/>
                    <a:pt x="14" y="3"/>
                  </a:cubicBezTo>
                  <a:cubicBezTo>
                    <a:pt x="11" y="3"/>
                    <a:pt x="9" y="2"/>
                    <a:pt x="7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4125700" y="3287775"/>
              <a:ext cx="1375" cy="600"/>
            </a:xfrm>
            <a:custGeom>
              <a:avLst/>
              <a:gdLst/>
              <a:ahLst/>
              <a:cxnLst/>
              <a:rect l="l" t="t" r="r" b="b"/>
              <a:pathLst>
                <a:path w="55" h="24" extrusionOk="0">
                  <a:moveTo>
                    <a:pt x="1" y="0"/>
                  </a:moveTo>
                  <a:lnTo>
                    <a:pt x="35" y="19"/>
                  </a:lnTo>
                  <a:lnTo>
                    <a:pt x="54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4122800" y="3286300"/>
              <a:ext cx="4500" cy="1875"/>
            </a:xfrm>
            <a:custGeom>
              <a:avLst/>
              <a:gdLst/>
              <a:ahLst/>
              <a:cxnLst/>
              <a:rect l="l" t="t" r="r" b="b"/>
              <a:pathLst>
                <a:path w="180" h="75" extrusionOk="0">
                  <a:moveTo>
                    <a:pt x="0" y="1"/>
                  </a:moveTo>
                  <a:lnTo>
                    <a:pt x="151" y="70"/>
                  </a:lnTo>
                  <a:cubicBezTo>
                    <a:pt x="163" y="73"/>
                    <a:pt x="168" y="75"/>
                    <a:pt x="170" y="75"/>
                  </a:cubicBezTo>
                  <a:cubicBezTo>
                    <a:pt x="179" y="75"/>
                    <a:pt x="19" y="12"/>
                    <a:pt x="26" y="12"/>
                  </a:cubicBezTo>
                  <a:cubicBezTo>
                    <a:pt x="27" y="12"/>
                    <a:pt x="30" y="12"/>
                    <a:pt x="35" y="14"/>
                  </a:cubicBezTo>
                  <a:cubicBezTo>
                    <a:pt x="27" y="9"/>
                    <a:pt x="11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4122200" y="3285900"/>
              <a:ext cx="2450" cy="850"/>
            </a:xfrm>
            <a:custGeom>
              <a:avLst/>
              <a:gdLst/>
              <a:ahLst/>
              <a:cxnLst/>
              <a:rect l="l" t="t" r="r" b="b"/>
              <a:pathLst>
                <a:path w="98" h="34" extrusionOk="0">
                  <a:moveTo>
                    <a:pt x="19" y="1"/>
                  </a:moveTo>
                  <a:cubicBezTo>
                    <a:pt x="21" y="2"/>
                    <a:pt x="23" y="2"/>
                    <a:pt x="25" y="3"/>
                  </a:cubicBezTo>
                  <a:lnTo>
                    <a:pt x="25" y="3"/>
                  </a:lnTo>
                  <a:cubicBezTo>
                    <a:pt x="23" y="3"/>
                    <a:pt x="21" y="2"/>
                    <a:pt x="19" y="1"/>
                  </a:cubicBezTo>
                  <a:close/>
                  <a:moveTo>
                    <a:pt x="25" y="3"/>
                  </a:moveTo>
                  <a:cubicBezTo>
                    <a:pt x="68" y="23"/>
                    <a:pt x="1" y="5"/>
                    <a:pt x="77" y="33"/>
                  </a:cubicBezTo>
                  <a:cubicBezTo>
                    <a:pt x="82" y="34"/>
                    <a:pt x="84" y="34"/>
                    <a:pt x="86" y="34"/>
                  </a:cubicBezTo>
                  <a:cubicBezTo>
                    <a:pt x="97" y="34"/>
                    <a:pt x="49" y="14"/>
                    <a:pt x="2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4126650" y="3277200"/>
              <a:ext cx="225" cy="10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1"/>
                  </a:moveTo>
                  <a:cubicBezTo>
                    <a:pt x="0" y="1"/>
                    <a:pt x="3" y="1"/>
                    <a:pt x="5" y="3"/>
                  </a:cubicBezTo>
                  <a:cubicBezTo>
                    <a:pt x="8" y="3"/>
                    <a:pt x="5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4118950" y="3226075"/>
              <a:ext cx="26050" cy="60925"/>
            </a:xfrm>
            <a:custGeom>
              <a:avLst/>
              <a:gdLst/>
              <a:ahLst/>
              <a:cxnLst/>
              <a:rect l="l" t="t" r="r" b="b"/>
              <a:pathLst>
                <a:path w="1042" h="2437" extrusionOk="0">
                  <a:moveTo>
                    <a:pt x="515" y="1"/>
                  </a:moveTo>
                  <a:lnTo>
                    <a:pt x="515" y="1"/>
                  </a:lnTo>
                  <a:cubicBezTo>
                    <a:pt x="516" y="1"/>
                    <a:pt x="517" y="1"/>
                    <a:pt x="518" y="1"/>
                  </a:cubicBezTo>
                  <a:lnTo>
                    <a:pt x="518" y="1"/>
                  </a:lnTo>
                  <a:cubicBezTo>
                    <a:pt x="517" y="1"/>
                    <a:pt x="516" y="1"/>
                    <a:pt x="515" y="1"/>
                  </a:cubicBezTo>
                  <a:close/>
                  <a:moveTo>
                    <a:pt x="223" y="558"/>
                  </a:moveTo>
                  <a:lnTo>
                    <a:pt x="228" y="561"/>
                  </a:lnTo>
                  <a:cubicBezTo>
                    <a:pt x="228" y="561"/>
                    <a:pt x="228" y="561"/>
                    <a:pt x="228" y="561"/>
                  </a:cubicBezTo>
                  <a:lnTo>
                    <a:pt x="228" y="561"/>
                  </a:lnTo>
                  <a:cubicBezTo>
                    <a:pt x="227" y="560"/>
                    <a:pt x="225" y="559"/>
                    <a:pt x="223" y="558"/>
                  </a:cubicBezTo>
                  <a:close/>
                  <a:moveTo>
                    <a:pt x="260" y="654"/>
                  </a:moveTo>
                  <a:cubicBezTo>
                    <a:pt x="258" y="654"/>
                    <a:pt x="258" y="655"/>
                    <a:pt x="259" y="656"/>
                  </a:cubicBezTo>
                  <a:lnTo>
                    <a:pt x="259" y="656"/>
                  </a:lnTo>
                  <a:cubicBezTo>
                    <a:pt x="259" y="655"/>
                    <a:pt x="260" y="655"/>
                    <a:pt x="260" y="654"/>
                  </a:cubicBezTo>
                  <a:close/>
                  <a:moveTo>
                    <a:pt x="441" y="662"/>
                  </a:moveTo>
                  <a:lnTo>
                    <a:pt x="441" y="662"/>
                  </a:lnTo>
                  <a:cubicBezTo>
                    <a:pt x="440" y="662"/>
                    <a:pt x="441" y="662"/>
                    <a:pt x="441" y="663"/>
                  </a:cubicBezTo>
                  <a:lnTo>
                    <a:pt x="441" y="663"/>
                  </a:lnTo>
                  <a:cubicBezTo>
                    <a:pt x="441" y="663"/>
                    <a:pt x="441" y="662"/>
                    <a:pt x="441" y="662"/>
                  </a:cubicBezTo>
                  <a:close/>
                  <a:moveTo>
                    <a:pt x="306" y="2044"/>
                  </a:moveTo>
                  <a:cubicBezTo>
                    <a:pt x="306" y="2045"/>
                    <a:pt x="307" y="2045"/>
                    <a:pt x="308" y="2046"/>
                  </a:cubicBezTo>
                  <a:cubicBezTo>
                    <a:pt x="308" y="2045"/>
                    <a:pt x="307" y="2045"/>
                    <a:pt x="306" y="2044"/>
                  </a:cubicBezTo>
                  <a:close/>
                  <a:moveTo>
                    <a:pt x="77" y="2067"/>
                  </a:moveTo>
                  <a:cubicBezTo>
                    <a:pt x="81" y="2070"/>
                    <a:pt x="86" y="2072"/>
                    <a:pt x="92" y="2074"/>
                  </a:cubicBezTo>
                  <a:lnTo>
                    <a:pt x="92" y="2074"/>
                  </a:lnTo>
                  <a:cubicBezTo>
                    <a:pt x="87" y="2072"/>
                    <a:pt x="82" y="2069"/>
                    <a:pt x="77" y="2067"/>
                  </a:cubicBezTo>
                  <a:close/>
                  <a:moveTo>
                    <a:pt x="518" y="1"/>
                  </a:moveTo>
                  <a:cubicBezTo>
                    <a:pt x="520" y="2"/>
                    <a:pt x="521" y="3"/>
                    <a:pt x="523" y="3"/>
                  </a:cubicBezTo>
                  <a:cubicBezTo>
                    <a:pt x="571" y="25"/>
                    <a:pt x="573" y="29"/>
                    <a:pt x="564" y="29"/>
                  </a:cubicBezTo>
                  <a:cubicBezTo>
                    <a:pt x="557" y="29"/>
                    <a:pt x="545" y="27"/>
                    <a:pt x="539" y="27"/>
                  </a:cubicBezTo>
                  <a:lnTo>
                    <a:pt x="502" y="14"/>
                  </a:lnTo>
                  <a:cubicBezTo>
                    <a:pt x="491" y="10"/>
                    <a:pt x="486" y="8"/>
                    <a:pt x="484" y="8"/>
                  </a:cubicBezTo>
                  <a:lnTo>
                    <a:pt x="484" y="8"/>
                  </a:lnTo>
                  <a:cubicBezTo>
                    <a:pt x="479" y="8"/>
                    <a:pt x="564" y="45"/>
                    <a:pt x="562" y="45"/>
                  </a:cubicBezTo>
                  <a:cubicBezTo>
                    <a:pt x="562" y="45"/>
                    <a:pt x="550" y="40"/>
                    <a:pt x="518" y="27"/>
                  </a:cubicBezTo>
                  <a:lnTo>
                    <a:pt x="518" y="27"/>
                  </a:lnTo>
                  <a:cubicBezTo>
                    <a:pt x="544" y="59"/>
                    <a:pt x="534" y="80"/>
                    <a:pt x="529" y="104"/>
                  </a:cubicBezTo>
                  <a:cubicBezTo>
                    <a:pt x="579" y="125"/>
                    <a:pt x="518" y="117"/>
                    <a:pt x="622" y="152"/>
                  </a:cubicBezTo>
                  <a:cubicBezTo>
                    <a:pt x="547" y="127"/>
                    <a:pt x="505" y="120"/>
                    <a:pt x="485" y="120"/>
                  </a:cubicBezTo>
                  <a:cubicBezTo>
                    <a:pt x="473" y="120"/>
                    <a:pt x="469" y="122"/>
                    <a:pt x="470" y="125"/>
                  </a:cubicBezTo>
                  <a:cubicBezTo>
                    <a:pt x="459" y="120"/>
                    <a:pt x="446" y="115"/>
                    <a:pt x="452" y="115"/>
                  </a:cubicBezTo>
                  <a:cubicBezTo>
                    <a:pt x="424" y="107"/>
                    <a:pt x="411" y="104"/>
                    <a:pt x="406" y="104"/>
                  </a:cubicBezTo>
                  <a:cubicBezTo>
                    <a:pt x="390" y="104"/>
                    <a:pt x="478" y="140"/>
                    <a:pt x="463" y="140"/>
                  </a:cubicBezTo>
                  <a:cubicBezTo>
                    <a:pt x="458" y="140"/>
                    <a:pt x="439" y="135"/>
                    <a:pt x="398" y="123"/>
                  </a:cubicBezTo>
                  <a:lnTo>
                    <a:pt x="398" y="123"/>
                  </a:lnTo>
                  <a:cubicBezTo>
                    <a:pt x="529" y="173"/>
                    <a:pt x="348" y="128"/>
                    <a:pt x="499" y="192"/>
                  </a:cubicBezTo>
                  <a:cubicBezTo>
                    <a:pt x="470" y="181"/>
                    <a:pt x="444" y="171"/>
                    <a:pt x="422" y="163"/>
                  </a:cubicBezTo>
                  <a:cubicBezTo>
                    <a:pt x="412" y="181"/>
                    <a:pt x="356" y="184"/>
                    <a:pt x="345" y="197"/>
                  </a:cubicBezTo>
                  <a:cubicBezTo>
                    <a:pt x="454" y="256"/>
                    <a:pt x="279" y="213"/>
                    <a:pt x="433" y="285"/>
                  </a:cubicBezTo>
                  <a:cubicBezTo>
                    <a:pt x="418" y="284"/>
                    <a:pt x="397" y="281"/>
                    <a:pt x="382" y="281"/>
                  </a:cubicBezTo>
                  <a:cubicBezTo>
                    <a:pt x="359" y="281"/>
                    <a:pt x="348" y="287"/>
                    <a:pt x="382" y="309"/>
                  </a:cubicBezTo>
                  <a:lnTo>
                    <a:pt x="364" y="301"/>
                  </a:lnTo>
                  <a:lnTo>
                    <a:pt x="364" y="301"/>
                  </a:lnTo>
                  <a:cubicBezTo>
                    <a:pt x="367" y="319"/>
                    <a:pt x="367" y="343"/>
                    <a:pt x="462" y="391"/>
                  </a:cubicBezTo>
                  <a:cubicBezTo>
                    <a:pt x="311" y="338"/>
                    <a:pt x="337" y="357"/>
                    <a:pt x="287" y="346"/>
                  </a:cubicBezTo>
                  <a:lnTo>
                    <a:pt x="287" y="346"/>
                  </a:lnTo>
                  <a:cubicBezTo>
                    <a:pt x="353" y="383"/>
                    <a:pt x="324" y="396"/>
                    <a:pt x="382" y="436"/>
                  </a:cubicBezTo>
                  <a:cubicBezTo>
                    <a:pt x="367" y="431"/>
                    <a:pt x="359" y="429"/>
                    <a:pt x="356" y="429"/>
                  </a:cubicBezTo>
                  <a:cubicBezTo>
                    <a:pt x="348" y="429"/>
                    <a:pt x="360" y="438"/>
                    <a:pt x="353" y="438"/>
                  </a:cubicBezTo>
                  <a:cubicBezTo>
                    <a:pt x="349" y="438"/>
                    <a:pt x="336" y="434"/>
                    <a:pt x="305" y="423"/>
                  </a:cubicBezTo>
                  <a:lnTo>
                    <a:pt x="305" y="423"/>
                  </a:lnTo>
                  <a:cubicBezTo>
                    <a:pt x="466" y="528"/>
                    <a:pt x="411" y="562"/>
                    <a:pt x="276" y="562"/>
                  </a:cubicBezTo>
                  <a:cubicBezTo>
                    <a:pt x="261" y="562"/>
                    <a:pt x="245" y="562"/>
                    <a:pt x="228" y="561"/>
                  </a:cubicBezTo>
                  <a:lnTo>
                    <a:pt x="228" y="561"/>
                  </a:lnTo>
                  <a:cubicBezTo>
                    <a:pt x="284" y="588"/>
                    <a:pt x="398" y="639"/>
                    <a:pt x="465" y="673"/>
                  </a:cubicBezTo>
                  <a:cubicBezTo>
                    <a:pt x="458" y="670"/>
                    <a:pt x="445" y="665"/>
                    <a:pt x="441" y="663"/>
                  </a:cubicBezTo>
                  <a:lnTo>
                    <a:pt x="441" y="663"/>
                  </a:lnTo>
                  <a:cubicBezTo>
                    <a:pt x="443" y="666"/>
                    <a:pt x="441" y="667"/>
                    <a:pt x="435" y="667"/>
                  </a:cubicBezTo>
                  <a:cubicBezTo>
                    <a:pt x="420" y="667"/>
                    <a:pt x="388" y="660"/>
                    <a:pt x="374" y="660"/>
                  </a:cubicBezTo>
                  <a:cubicBezTo>
                    <a:pt x="368" y="660"/>
                    <a:pt x="366" y="661"/>
                    <a:pt x="369" y="665"/>
                  </a:cubicBezTo>
                  <a:cubicBezTo>
                    <a:pt x="356" y="659"/>
                    <a:pt x="345" y="654"/>
                    <a:pt x="335" y="649"/>
                  </a:cubicBezTo>
                  <a:lnTo>
                    <a:pt x="335" y="649"/>
                  </a:lnTo>
                  <a:cubicBezTo>
                    <a:pt x="347" y="657"/>
                    <a:pt x="345" y="659"/>
                    <a:pt x="337" y="659"/>
                  </a:cubicBezTo>
                  <a:cubicBezTo>
                    <a:pt x="329" y="659"/>
                    <a:pt x="315" y="656"/>
                    <a:pt x="307" y="656"/>
                  </a:cubicBezTo>
                  <a:cubicBezTo>
                    <a:pt x="297" y="656"/>
                    <a:pt x="295" y="660"/>
                    <a:pt x="324" y="675"/>
                  </a:cubicBezTo>
                  <a:lnTo>
                    <a:pt x="297" y="665"/>
                  </a:lnTo>
                  <a:lnTo>
                    <a:pt x="332" y="686"/>
                  </a:lnTo>
                  <a:cubicBezTo>
                    <a:pt x="304" y="675"/>
                    <a:pt x="264" y="660"/>
                    <a:pt x="259" y="656"/>
                  </a:cubicBezTo>
                  <a:lnTo>
                    <a:pt x="259" y="656"/>
                  </a:lnTo>
                  <a:cubicBezTo>
                    <a:pt x="202" y="720"/>
                    <a:pt x="345" y="859"/>
                    <a:pt x="290" y="928"/>
                  </a:cubicBezTo>
                  <a:lnTo>
                    <a:pt x="260" y="912"/>
                  </a:lnTo>
                  <a:lnTo>
                    <a:pt x="311" y="949"/>
                  </a:lnTo>
                  <a:cubicBezTo>
                    <a:pt x="295" y="941"/>
                    <a:pt x="287" y="938"/>
                    <a:pt x="279" y="933"/>
                  </a:cubicBezTo>
                  <a:cubicBezTo>
                    <a:pt x="277" y="933"/>
                    <a:pt x="276" y="933"/>
                    <a:pt x="275" y="933"/>
                  </a:cubicBezTo>
                  <a:cubicBezTo>
                    <a:pt x="219" y="933"/>
                    <a:pt x="302" y="986"/>
                    <a:pt x="282" y="999"/>
                  </a:cubicBezTo>
                  <a:cubicBezTo>
                    <a:pt x="266" y="994"/>
                    <a:pt x="234" y="978"/>
                    <a:pt x="212" y="975"/>
                  </a:cubicBezTo>
                  <a:lnTo>
                    <a:pt x="212" y="975"/>
                  </a:lnTo>
                  <a:cubicBezTo>
                    <a:pt x="239" y="990"/>
                    <a:pt x="238" y="993"/>
                    <a:pt x="229" y="993"/>
                  </a:cubicBezTo>
                  <a:cubicBezTo>
                    <a:pt x="220" y="993"/>
                    <a:pt x="205" y="990"/>
                    <a:pt x="198" y="990"/>
                  </a:cubicBezTo>
                  <a:cubicBezTo>
                    <a:pt x="188" y="990"/>
                    <a:pt x="197" y="997"/>
                    <a:pt x="274" y="1028"/>
                  </a:cubicBezTo>
                  <a:cubicBezTo>
                    <a:pt x="266" y="1026"/>
                    <a:pt x="223" y="1010"/>
                    <a:pt x="207" y="1005"/>
                  </a:cubicBezTo>
                  <a:lnTo>
                    <a:pt x="207" y="1005"/>
                  </a:lnTo>
                  <a:cubicBezTo>
                    <a:pt x="255" y="1066"/>
                    <a:pt x="236" y="1103"/>
                    <a:pt x="191" y="1129"/>
                  </a:cubicBezTo>
                  <a:cubicBezTo>
                    <a:pt x="353" y="1225"/>
                    <a:pt x="183" y="1204"/>
                    <a:pt x="308" y="1289"/>
                  </a:cubicBezTo>
                  <a:lnTo>
                    <a:pt x="274" y="1276"/>
                  </a:lnTo>
                  <a:lnTo>
                    <a:pt x="274" y="1276"/>
                  </a:lnTo>
                  <a:cubicBezTo>
                    <a:pt x="377" y="1363"/>
                    <a:pt x="231" y="1361"/>
                    <a:pt x="239" y="1414"/>
                  </a:cubicBezTo>
                  <a:cubicBezTo>
                    <a:pt x="218" y="1427"/>
                    <a:pt x="255" y="1453"/>
                    <a:pt x="250" y="1472"/>
                  </a:cubicBezTo>
                  <a:lnTo>
                    <a:pt x="207" y="1459"/>
                  </a:lnTo>
                  <a:lnTo>
                    <a:pt x="207" y="1459"/>
                  </a:lnTo>
                  <a:cubicBezTo>
                    <a:pt x="356" y="1549"/>
                    <a:pt x="35" y="1469"/>
                    <a:pt x="202" y="1568"/>
                  </a:cubicBezTo>
                  <a:lnTo>
                    <a:pt x="146" y="1544"/>
                  </a:lnTo>
                  <a:lnTo>
                    <a:pt x="146" y="1544"/>
                  </a:lnTo>
                  <a:cubicBezTo>
                    <a:pt x="234" y="1584"/>
                    <a:pt x="106" y="1552"/>
                    <a:pt x="260" y="1608"/>
                  </a:cubicBezTo>
                  <a:lnTo>
                    <a:pt x="212" y="1594"/>
                  </a:lnTo>
                  <a:lnTo>
                    <a:pt x="212" y="1594"/>
                  </a:lnTo>
                  <a:cubicBezTo>
                    <a:pt x="296" y="1638"/>
                    <a:pt x="287" y="1645"/>
                    <a:pt x="260" y="1645"/>
                  </a:cubicBezTo>
                  <a:cubicBezTo>
                    <a:pt x="247" y="1645"/>
                    <a:pt x="231" y="1643"/>
                    <a:pt x="217" y="1643"/>
                  </a:cubicBezTo>
                  <a:cubicBezTo>
                    <a:pt x="193" y="1643"/>
                    <a:pt x="181" y="1648"/>
                    <a:pt x="226" y="1677"/>
                  </a:cubicBezTo>
                  <a:lnTo>
                    <a:pt x="189" y="1661"/>
                  </a:lnTo>
                  <a:lnTo>
                    <a:pt x="189" y="1661"/>
                  </a:lnTo>
                  <a:cubicBezTo>
                    <a:pt x="212" y="1677"/>
                    <a:pt x="229" y="1691"/>
                    <a:pt x="210" y="1691"/>
                  </a:cubicBezTo>
                  <a:cubicBezTo>
                    <a:pt x="207" y="1691"/>
                    <a:pt x="204" y="1691"/>
                    <a:pt x="199" y="1690"/>
                  </a:cubicBezTo>
                  <a:cubicBezTo>
                    <a:pt x="194" y="1687"/>
                    <a:pt x="183" y="1682"/>
                    <a:pt x="173" y="1677"/>
                  </a:cubicBezTo>
                  <a:cubicBezTo>
                    <a:pt x="149" y="1672"/>
                    <a:pt x="133" y="1670"/>
                    <a:pt x="122" y="1670"/>
                  </a:cubicBezTo>
                  <a:cubicBezTo>
                    <a:pt x="63" y="1670"/>
                    <a:pt x="168" y="1733"/>
                    <a:pt x="157" y="1751"/>
                  </a:cubicBezTo>
                  <a:lnTo>
                    <a:pt x="90" y="1724"/>
                  </a:lnTo>
                  <a:lnTo>
                    <a:pt x="90" y="1724"/>
                  </a:lnTo>
                  <a:cubicBezTo>
                    <a:pt x="165" y="1764"/>
                    <a:pt x="82" y="1759"/>
                    <a:pt x="114" y="1788"/>
                  </a:cubicBezTo>
                  <a:lnTo>
                    <a:pt x="82" y="1775"/>
                  </a:lnTo>
                  <a:lnTo>
                    <a:pt x="125" y="1799"/>
                  </a:lnTo>
                  <a:lnTo>
                    <a:pt x="58" y="1775"/>
                  </a:lnTo>
                  <a:lnTo>
                    <a:pt x="58" y="1775"/>
                  </a:lnTo>
                  <a:cubicBezTo>
                    <a:pt x="48" y="1793"/>
                    <a:pt x="96" y="1833"/>
                    <a:pt x="96" y="1855"/>
                  </a:cubicBezTo>
                  <a:lnTo>
                    <a:pt x="40" y="1833"/>
                  </a:lnTo>
                  <a:lnTo>
                    <a:pt x="40" y="1833"/>
                  </a:lnTo>
                  <a:cubicBezTo>
                    <a:pt x="135" y="1889"/>
                    <a:pt x="24" y="1870"/>
                    <a:pt x="61" y="1905"/>
                  </a:cubicBezTo>
                  <a:lnTo>
                    <a:pt x="40" y="1897"/>
                  </a:lnTo>
                  <a:lnTo>
                    <a:pt x="40" y="1897"/>
                  </a:lnTo>
                  <a:cubicBezTo>
                    <a:pt x="0" y="1937"/>
                    <a:pt x="80" y="2017"/>
                    <a:pt x="106" y="2080"/>
                  </a:cubicBezTo>
                  <a:cubicBezTo>
                    <a:pt x="103" y="2079"/>
                    <a:pt x="98" y="2077"/>
                    <a:pt x="92" y="2074"/>
                  </a:cubicBezTo>
                  <a:lnTo>
                    <a:pt x="92" y="2074"/>
                  </a:lnTo>
                  <a:cubicBezTo>
                    <a:pt x="111" y="2084"/>
                    <a:pt x="132" y="2094"/>
                    <a:pt x="127" y="2096"/>
                  </a:cubicBezTo>
                  <a:cubicBezTo>
                    <a:pt x="114" y="2091"/>
                    <a:pt x="101" y="2086"/>
                    <a:pt x="96" y="2080"/>
                  </a:cubicBezTo>
                  <a:cubicBezTo>
                    <a:pt x="82" y="2077"/>
                    <a:pt x="73" y="2076"/>
                    <a:pt x="67" y="2076"/>
                  </a:cubicBezTo>
                  <a:cubicBezTo>
                    <a:pt x="37" y="2076"/>
                    <a:pt x="109" y="2116"/>
                    <a:pt x="88" y="2116"/>
                  </a:cubicBezTo>
                  <a:cubicBezTo>
                    <a:pt x="85" y="2116"/>
                    <a:pt x="79" y="2115"/>
                    <a:pt x="69" y="2112"/>
                  </a:cubicBezTo>
                  <a:lnTo>
                    <a:pt x="69" y="2112"/>
                  </a:lnTo>
                  <a:cubicBezTo>
                    <a:pt x="77" y="2120"/>
                    <a:pt x="117" y="2136"/>
                    <a:pt x="149" y="2144"/>
                  </a:cubicBezTo>
                  <a:cubicBezTo>
                    <a:pt x="159" y="2192"/>
                    <a:pt x="162" y="2240"/>
                    <a:pt x="223" y="2303"/>
                  </a:cubicBezTo>
                  <a:cubicBezTo>
                    <a:pt x="210" y="2301"/>
                    <a:pt x="183" y="2293"/>
                    <a:pt x="151" y="2279"/>
                  </a:cubicBezTo>
                  <a:lnTo>
                    <a:pt x="151" y="2279"/>
                  </a:lnTo>
                  <a:cubicBezTo>
                    <a:pt x="295" y="2370"/>
                    <a:pt x="220" y="2380"/>
                    <a:pt x="183" y="2404"/>
                  </a:cubicBezTo>
                  <a:cubicBezTo>
                    <a:pt x="223" y="2420"/>
                    <a:pt x="226" y="2418"/>
                    <a:pt x="268" y="2436"/>
                  </a:cubicBezTo>
                  <a:cubicBezTo>
                    <a:pt x="271" y="2437"/>
                    <a:pt x="274" y="2437"/>
                    <a:pt x="276" y="2437"/>
                  </a:cubicBezTo>
                  <a:cubicBezTo>
                    <a:pt x="304" y="2437"/>
                    <a:pt x="211" y="2393"/>
                    <a:pt x="233" y="2393"/>
                  </a:cubicBezTo>
                  <a:cubicBezTo>
                    <a:pt x="237" y="2393"/>
                    <a:pt x="243" y="2394"/>
                    <a:pt x="252" y="2396"/>
                  </a:cubicBezTo>
                  <a:lnTo>
                    <a:pt x="292" y="2415"/>
                  </a:lnTo>
                  <a:cubicBezTo>
                    <a:pt x="293" y="2415"/>
                    <a:pt x="294" y="2415"/>
                    <a:pt x="294" y="2415"/>
                  </a:cubicBezTo>
                  <a:cubicBezTo>
                    <a:pt x="312" y="2415"/>
                    <a:pt x="221" y="2384"/>
                    <a:pt x="236" y="2384"/>
                  </a:cubicBezTo>
                  <a:cubicBezTo>
                    <a:pt x="237" y="2384"/>
                    <a:pt x="241" y="2385"/>
                    <a:pt x="247" y="2386"/>
                  </a:cubicBezTo>
                  <a:cubicBezTo>
                    <a:pt x="282" y="2396"/>
                    <a:pt x="297" y="2407"/>
                    <a:pt x="300" y="2407"/>
                  </a:cubicBezTo>
                  <a:cubicBezTo>
                    <a:pt x="290" y="2386"/>
                    <a:pt x="332" y="2383"/>
                    <a:pt x="242" y="2333"/>
                  </a:cubicBezTo>
                  <a:lnTo>
                    <a:pt x="242" y="2333"/>
                  </a:lnTo>
                  <a:cubicBezTo>
                    <a:pt x="265" y="2340"/>
                    <a:pt x="276" y="2343"/>
                    <a:pt x="282" y="2343"/>
                  </a:cubicBezTo>
                  <a:cubicBezTo>
                    <a:pt x="293" y="2343"/>
                    <a:pt x="285" y="2334"/>
                    <a:pt x="297" y="2334"/>
                  </a:cubicBezTo>
                  <a:cubicBezTo>
                    <a:pt x="303" y="2334"/>
                    <a:pt x="314" y="2337"/>
                    <a:pt x="335" y="2343"/>
                  </a:cubicBezTo>
                  <a:cubicBezTo>
                    <a:pt x="303" y="2327"/>
                    <a:pt x="311" y="2327"/>
                    <a:pt x="255" y="2303"/>
                  </a:cubicBezTo>
                  <a:cubicBezTo>
                    <a:pt x="321" y="2269"/>
                    <a:pt x="258" y="2184"/>
                    <a:pt x="284" y="2133"/>
                  </a:cubicBezTo>
                  <a:cubicBezTo>
                    <a:pt x="127" y="2046"/>
                    <a:pt x="337" y="2088"/>
                    <a:pt x="292" y="2038"/>
                  </a:cubicBezTo>
                  <a:lnTo>
                    <a:pt x="292" y="2038"/>
                  </a:lnTo>
                  <a:cubicBezTo>
                    <a:pt x="296" y="2040"/>
                    <a:pt x="302" y="2042"/>
                    <a:pt x="306" y="2044"/>
                  </a:cubicBezTo>
                  <a:lnTo>
                    <a:pt x="306" y="2044"/>
                  </a:lnTo>
                  <a:cubicBezTo>
                    <a:pt x="270" y="2018"/>
                    <a:pt x="258" y="1998"/>
                    <a:pt x="282" y="1995"/>
                  </a:cubicBezTo>
                  <a:lnTo>
                    <a:pt x="215" y="1958"/>
                  </a:lnTo>
                  <a:cubicBezTo>
                    <a:pt x="388" y="1942"/>
                    <a:pt x="311" y="1833"/>
                    <a:pt x="398" y="1785"/>
                  </a:cubicBezTo>
                  <a:cubicBezTo>
                    <a:pt x="470" y="1722"/>
                    <a:pt x="616" y="1695"/>
                    <a:pt x="428" y="1536"/>
                  </a:cubicBezTo>
                  <a:lnTo>
                    <a:pt x="428" y="1536"/>
                  </a:lnTo>
                  <a:cubicBezTo>
                    <a:pt x="444" y="1541"/>
                    <a:pt x="452" y="1544"/>
                    <a:pt x="459" y="1549"/>
                  </a:cubicBezTo>
                  <a:cubicBezTo>
                    <a:pt x="433" y="1512"/>
                    <a:pt x="502" y="1515"/>
                    <a:pt x="473" y="1480"/>
                  </a:cubicBezTo>
                  <a:lnTo>
                    <a:pt x="473" y="1480"/>
                  </a:lnTo>
                  <a:lnTo>
                    <a:pt x="491" y="1488"/>
                  </a:lnTo>
                  <a:cubicBezTo>
                    <a:pt x="372" y="1382"/>
                    <a:pt x="550" y="1384"/>
                    <a:pt x="422" y="1278"/>
                  </a:cubicBezTo>
                  <a:cubicBezTo>
                    <a:pt x="459" y="1220"/>
                    <a:pt x="470" y="1145"/>
                    <a:pt x="454" y="1063"/>
                  </a:cubicBezTo>
                  <a:lnTo>
                    <a:pt x="454" y="1063"/>
                  </a:lnTo>
                  <a:lnTo>
                    <a:pt x="486" y="1076"/>
                  </a:lnTo>
                  <a:cubicBezTo>
                    <a:pt x="436" y="997"/>
                    <a:pt x="629" y="1013"/>
                    <a:pt x="598" y="941"/>
                  </a:cubicBezTo>
                  <a:cubicBezTo>
                    <a:pt x="693" y="914"/>
                    <a:pt x="449" y="758"/>
                    <a:pt x="571" y="742"/>
                  </a:cubicBezTo>
                  <a:lnTo>
                    <a:pt x="571" y="742"/>
                  </a:lnTo>
                  <a:cubicBezTo>
                    <a:pt x="584" y="744"/>
                    <a:pt x="594" y="744"/>
                    <a:pt x="601" y="744"/>
                  </a:cubicBezTo>
                  <a:cubicBezTo>
                    <a:pt x="692" y="744"/>
                    <a:pt x="474" y="623"/>
                    <a:pt x="559" y="623"/>
                  </a:cubicBezTo>
                  <a:cubicBezTo>
                    <a:pt x="568" y="623"/>
                    <a:pt x="580" y="625"/>
                    <a:pt x="595" y="627"/>
                  </a:cubicBezTo>
                  <a:cubicBezTo>
                    <a:pt x="623" y="630"/>
                    <a:pt x="646" y="632"/>
                    <a:pt x="666" y="632"/>
                  </a:cubicBezTo>
                  <a:cubicBezTo>
                    <a:pt x="844" y="632"/>
                    <a:pt x="720" y="520"/>
                    <a:pt x="606" y="410"/>
                  </a:cubicBezTo>
                  <a:cubicBezTo>
                    <a:pt x="712" y="387"/>
                    <a:pt x="527" y="249"/>
                    <a:pt x="691" y="249"/>
                  </a:cubicBezTo>
                  <a:cubicBezTo>
                    <a:pt x="698" y="249"/>
                    <a:pt x="706" y="250"/>
                    <a:pt x="714" y="250"/>
                  </a:cubicBezTo>
                  <a:cubicBezTo>
                    <a:pt x="672" y="222"/>
                    <a:pt x="690" y="215"/>
                    <a:pt x="726" y="215"/>
                  </a:cubicBezTo>
                  <a:cubicBezTo>
                    <a:pt x="753" y="215"/>
                    <a:pt x="791" y="219"/>
                    <a:pt x="820" y="219"/>
                  </a:cubicBezTo>
                  <a:cubicBezTo>
                    <a:pt x="848" y="219"/>
                    <a:pt x="867" y="216"/>
                    <a:pt x="861" y="202"/>
                  </a:cubicBezTo>
                  <a:lnTo>
                    <a:pt x="818" y="189"/>
                  </a:lnTo>
                  <a:lnTo>
                    <a:pt x="818" y="189"/>
                  </a:lnTo>
                  <a:cubicBezTo>
                    <a:pt x="834" y="194"/>
                    <a:pt x="843" y="195"/>
                    <a:pt x="848" y="195"/>
                  </a:cubicBezTo>
                  <a:cubicBezTo>
                    <a:pt x="872" y="195"/>
                    <a:pt x="761" y="144"/>
                    <a:pt x="778" y="144"/>
                  </a:cubicBezTo>
                  <a:cubicBezTo>
                    <a:pt x="784" y="144"/>
                    <a:pt x="802" y="149"/>
                    <a:pt x="842" y="163"/>
                  </a:cubicBezTo>
                  <a:lnTo>
                    <a:pt x="850" y="165"/>
                  </a:lnTo>
                  <a:cubicBezTo>
                    <a:pt x="860" y="168"/>
                    <a:pt x="866" y="170"/>
                    <a:pt x="868" y="170"/>
                  </a:cubicBezTo>
                  <a:cubicBezTo>
                    <a:pt x="882" y="170"/>
                    <a:pt x="711" y="100"/>
                    <a:pt x="722" y="100"/>
                  </a:cubicBezTo>
                  <a:cubicBezTo>
                    <a:pt x="724" y="100"/>
                    <a:pt x="732" y="102"/>
                    <a:pt x="746" y="107"/>
                  </a:cubicBezTo>
                  <a:lnTo>
                    <a:pt x="701" y="88"/>
                  </a:lnTo>
                  <a:cubicBezTo>
                    <a:pt x="700" y="87"/>
                    <a:pt x="700" y="86"/>
                    <a:pt x="701" y="86"/>
                  </a:cubicBezTo>
                  <a:cubicBezTo>
                    <a:pt x="708" y="86"/>
                    <a:pt x="757" y="110"/>
                    <a:pt x="773" y="110"/>
                  </a:cubicBezTo>
                  <a:cubicBezTo>
                    <a:pt x="768" y="105"/>
                    <a:pt x="704" y="82"/>
                    <a:pt x="712" y="82"/>
                  </a:cubicBezTo>
                  <a:cubicBezTo>
                    <a:pt x="713" y="82"/>
                    <a:pt x="715" y="82"/>
                    <a:pt x="717" y="83"/>
                  </a:cubicBezTo>
                  <a:cubicBezTo>
                    <a:pt x="773" y="103"/>
                    <a:pt x="793" y="109"/>
                    <a:pt x="799" y="109"/>
                  </a:cubicBezTo>
                  <a:cubicBezTo>
                    <a:pt x="807" y="109"/>
                    <a:pt x="790" y="98"/>
                    <a:pt x="798" y="98"/>
                  </a:cubicBezTo>
                  <a:cubicBezTo>
                    <a:pt x="804" y="98"/>
                    <a:pt x="827" y="105"/>
                    <a:pt x="895" y="131"/>
                  </a:cubicBezTo>
                  <a:cubicBezTo>
                    <a:pt x="895" y="133"/>
                    <a:pt x="980" y="155"/>
                    <a:pt x="1023" y="181"/>
                  </a:cubicBezTo>
                  <a:cubicBezTo>
                    <a:pt x="1025" y="182"/>
                    <a:pt x="1028" y="182"/>
                    <a:pt x="1029" y="182"/>
                  </a:cubicBezTo>
                  <a:cubicBezTo>
                    <a:pt x="1041" y="182"/>
                    <a:pt x="1027" y="166"/>
                    <a:pt x="948" y="136"/>
                  </a:cubicBezTo>
                  <a:cubicBezTo>
                    <a:pt x="853" y="99"/>
                    <a:pt x="770" y="64"/>
                    <a:pt x="693" y="43"/>
                  </a:cubicBezTo>
                  <a:lnTo>
                    <a:pt x="693" y="43"/>
                  </a:lnTo>
                  <a:lnTo>
                    <a:pt x="762" y="72"/>
                  </a:lnTo>
                  <a:cubicBezTo>
                    <a:pt x="693" y="48"/>
                    <a:pt x="728" y="59"/>
                    <a:pt x="675" y="40"/>
                  </a:cubicBezTo>
                  <a:cubicBezTo>
                    <a:pt x="674" y="41"/>
                    <a:pt x="672" y="41"/>
                    <a:pt x="671" y="41"/>
                  </a:cubicBezTo>
                  <a:cubicBezTo>
                    <a:pt x="648" y="41"/>
                    <a:pt x="561" y="12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4121250" y="3278075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4" y="0"/>
                  </a:moveTo>
                  <a:cubicBezTo>
                    <a:pt x="1" y="0"/>
                    <a:pt x="1" y="0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4131475" y="3226000"/>
              <a:ext cx="375" cy="100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4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6" y="1"/>
                    <a:pt x="9" y="4"/>
                    <a:pt x="14" y="4"/>
                  </a:cubicBezTo>
                  <a:cubicBezTo>
                    <a:pt x="8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5" name="Google Shape;4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872550" y="4619506"/>
            <a:ext cx="2271452" cy="7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53580B-F831-C45C-B811-D583044B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322;p38">
            <a:extLst>
              <a:ext uri="{FF2B5EF4-FFF2-40B4-BE49-F238E27FC236}">
                <a16:creationId xmlns:a16="http://schemas.microsoft.com/office/drawing/2014/main" id="{50B56A65-DE2E-FD48-9A1C-0F783976CA5F}"/>
              </a:ext>
            </a:extLst>
          </p:cNvPr>
          <p:cNvSpPr txBox="1">
            <a:spLocks/>
          </p:cNvSpPr>
          <p:nvPr/>
        </p:nvSpPr>
        <p:spPr>
          <a:xfrm>
            <a:off x="1566157" y="876004"/>
            <a:ext cx="6000631" cy="358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pPr algn="ctr"/>
            <a:r>
              <a:rPr lang="en-US" sz="5400" dirty="0" err="1">
                <a:solidFill>
                  <a:schemeClr val="accent2"/>
                </a:solidFill>
                <a:highlight>
                  <a:srgbClr val="FFFF00"/>
                </a:highlight>
                <a:latin typeface="Britannic Bold" panose="020B0903060703020204" pitchFamily="34" charset="0"/>
              </a:rPr>
              <a:t>Studievaardighede</a:t>
            </a:r>
            <a:br>
              <a:rPr lang="en-US" sz="8800" dirty="0">
                <a:latin typeface="Britannic Bold" panose="020B0903060703020204" pitchFamily="34" charset="0"/>
              </a:rPr>
            </a:br>
            <a:r>
              <a:rPr lang="nl-NL" sz="20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</a:t>
            </a:r>
            <a:r>
              <a:rPr lang="nl-NL" sz="2000" b="1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oepassing van doelwitstellingsvaardighede: 
Persoonlike ontwikkelingsdoelwitte met betrekking tot studie, gesondheid en fiksheid. </a:t>
            </a:r>
            <a:br>
              <a:rPr lang="nl-NL" sz="2000" b="1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b="1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Studievaardighede: 
Hersiening en konsolidasie</a:t>
            </a:r>
            <a:b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14800" dirty="0">
              <a:latin typeface="Britannic Bold" panose="020B0903060703020204" pitchFamily="34" charset="0"/>
            </a:endParaRPr>
          </a:p>
        </p:txBody>
      </p:sp>
      <p:sp>
        <p:nvSpPr>
          <p:cNvPr id="3" name="Google Shape;323;p38">
            <a:extLst>
              <a:ext uri="{FF2B5EF4-FFF2-40B4-BE49-F238E27FC236}">
                <a16:creationId xmlns:a16="http://schemas.microsoft.com/office/drawing/2014/main" id="{1C78CFCA-B389-0DB3-8B99-D95A567A2C78}"/>
              </a:ext>
            </a:extLst>
          </p:cNvPr>
          <p:cNvSpPr txBox="1">
            <a:spLocks/>
          </p:cNvSpPr>
          <p:nvPr/>
        </p:nvSpPr>
        <p:spPr>
          <a:xfrm>
            <a:off x="2127790" y="3490222"/>
            <a:ext cx="4532700" cy="802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Kwartaal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4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Week 3-6 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Les 4</a:t>
            </a:r>
          </a:p>
        </p:txBody>
      </p:sp>
    </p:spTree>
    <p:extLst>
      <p:ext uri="{BB962C8B-B14F-4D97-AF65-F5344CB8AC3E}">
        <p14:creationId xmlns:p14="http://schemas.microsoft.com/office/powerpoint/2010/main" val="386560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BD0B3D-30C5-9510-98C4-C96EF7304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57B795-7D02-7F74-3DD9-1F5EB8AD1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490869"/>
              </p:ext>
            </p:extLst>
          </p:nvPr>
        </p:nvGraphicFramePr>
        <p:xfrm>
          <a:off x="765810" y="1718310"/>
          <a:ext cx="3120390" cy="1706880"/>
        </p:xfrm>
        <a:graphic>
          <a:graphicData uri="http://schemas.openxmlformats.org/drawingml/2006/table">
            <a:tbl>
              <a:tblPr firstRow="1" firstCol="1" bandRow="1">
                <a:tableStyleId>{A346FD5E-4076-4AE1-816F-A3C5787CB0F7}</a:tableStyleId>
              </a:tblPr>
              <a:tblGrid>
                <a:gridCol w="3120390">
                  <a:extLst>
                    <a:ext uri="{9D8B030D-6E8A-4147-A177-3AD203B41FA5}">
                      <a16:colId xmlns:a16="http://schemas.microsoft.com/office/drawing/2014/main" val="443950899"/>
                    </a:ext>
                  </a:extLst>
                </a:gridCol>
              </a:tblGrid>
              <a:tr h="1524635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err="1">
                          <a:solidFill>
                            <a:schemeClr val="accent6"/>
                          </a:solidFill>
                          <a:effectLst/>
                        </a:rPr>
                        <a:t>Kyk</a:t>
                      </a:r>
                      <a:r>
                        <a:rPr lang="en-ZA" sz="1600" dirty="0">
                          <a:solidFill>
                            <a:schemeClr val="accent6"/>
                          </a:solidFill>
                          <a:effectLst/>
                        </a:rPr>
                        <a:t>: </a:t>
                      </a:r>
                    </a:p>
                    <a:p>
                      <a:pPr algn="ctr"/>
                      <a:r>
                        <a:rPr lang="en-ZA" sz="2400" i="1" dirty="0"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Study Skills – Revising for exams </a:t>
                      </a:r>
                    </a:p>
                    <a:p>
                      <a:pPr algn="ctr"/>
                      <a:r>
                        <a:rPr lang="en-ZA" sz="1600" dirty="0">
                          <a:solidFill>
                            <a:schemeClr val="accent6"/>
                          </a:solidFill>
                          <a:effectLst/>
                        </a:rPr>
                        <a:t>(2 min 24 </a:t>
                      </a:r>
                      <a:r>
                        <a:rPr lang="en-ZA" sz="1600" dirty="0" err="1">
                          <a:solidFill>
                            <a:schemeClr val="accent6"/>
                          </a:solidFill>
                          <a:effectLst/>
                        </a:rPr>
                        <a:t>seK</a:t>
                      </a:r>
                      <a:r>
                        <a:rPr lang="en-ZA" sz="1600" dirty="0">
                          <a:solidFill>
                            <a:schemeClr val="accent6"/>
                          </a:solidFill>
                          <a:effectLst/>
                        </a:rPr>
                        <a:t>) </a:t>
                      </a:r>
                    </a:p>
                    <a:p>
                      <a:pPr algn="ctr"/>
                      <a:r>
                        <a:rPr lang="en-ZA" sz="1600" u="sng" dirty="0">
                          <a:effectLst/>
                          <a:hlinkClick r:id="rId4"/>
                        </a:rPr>
                        <a:t>https://www.youtube.com/watch?v=XzmJ-dScQ4I</a:t>
                      </a:r>
                      <a:r>
                        <a:rPr lang="en-ZA" sz="1600" dirty="0">
                          <a:effectLst/>
                        </a:rPr>
                        <a:t> 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59" marR="60059" marT="0" marB="0"/>
                </a:tc>
                <a:extLst>
                  <a:ext uri="{0D108BD9-81ED-4DB2-BD59-A6C34878D82A}">
                    <a16:rowId xmlns:a16="http://schemas.microsoft.com/office/drawing/2014/main" val="2556526935"/>
                  </a:ext>
                </a:extLst>
              </a:tr>
            </a:tbl>
          </a:graphicData>
        </a:graphic>
      </p:graphicFrame>
      <p:pic>
        <p:nvPicPr>
          <p:cNvPr id="6" name="Picture 5" descr="A toy robot on a concrete surface&#10;&#10;Description automatically generated">
            <a:extLst>
              <a:ext uri="{FF2B5EF4-FFF2-40B4-BE49-F238E27FC236}">
                <a16:creationId xmlns:a16="http://schemas.microsoft.com/office/drawing/2014/main" id="{E81A8C25-0E7B-1AE8-DDEF-29771B841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206" y="1094898"/>
            <a:ext cx="4365750" cy="29537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356A0C-FDD0-D4B1-FA99-6B597703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7BB80F-3839-0A25-349F-C21D3C46B741}"/>
              </a:ext>
            </a:extLst>
          </p:cNvPr>
          <p:cNvSpPr txBox="1"/>
          <p:nvPr/>
        </p:nvSpPr>
        <p:spPr>
          <a:xfrm>
            <a:off x="1276710" y="1297917"/>
            <a:ext cx="6590580" cy="2403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7200" b="1" dirty="0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</a:t>
            </a:r>
            <a:r>
              <a:rPr lang="en-ZA" sz="7200" b="1" dirty="0" err="1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HERSIENING</a:t>
            </a:r>
            <a:r>
              <a:rPr lang="en-ZA" sz="7200" b="1" dirty="0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ZA" sz="7200" dirty="0">
              <a:solidFill>
                <a:schemeClr val="accent2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B4E417-BFC5-EF24-1E94-E2E73A74F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E9B15C-124D-E4BF-A5B2-DE7BC5B5E108}"/>
              </a:ext>
            </a:extLst>
          </p:cNvPr>
          <p:cNvSpPr txBox="1"/>
          <p:nvPr/>
        </p:nvSpPr>
        <p:spPr>
          <a:xfrm>
            <a:off x="1276710" y="906298"/>
            <a:ext cx="65905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66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Hoekom</a:t>
            </a:r>
            <a:r>
              <a:rPr lang="en-ZA" sz="66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is</a:t>
            </a:r>
          </a:p>
          <a:p>
            <a:pPr algn="ctr"/>
            <a:r>
              <a:rPr lang="en-ZA" sz="6600" b="1" dirty="0" err="1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HERSIENING</a:t>
            </a:r>
            <a:r>
              <a:rPr lang="en-ZA" sz="66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ZA" sz="66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belangrik</a:t>
            </a:r>
            <a:r>
              <a:rPr lang="en-ZA" sz="66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en-ZA" sz="6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B4E417-BFC5-EF24-1E94-E2E73A74F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A3A173-DBD0-43C8-393D-F9AE34D00169}"/>
              </a:ext>
            </a:extLst>
          </p:cNvPr>
          <p:cNvSpPr txBox="1"/>
          <p:nvPr/>
        </p:nvSpPr>
        <p:spPr>
          <a:xfrm>
            <a:off x="1276710" y="1017253"/>
            <a:ext cx="6590580" cy="310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6000" b="1" dirty="0" err="1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KONSOLIDASIE</a:t>
            </a:r>
            <a:endParaRPr lang="en-ZA" sz="6000" b="1" dirty="0">
              <a:solidFill>
                <a:schemeClr val="accent2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60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Verbind</a:t>
            </a:r>
            <a:r>
              <a:rPr lang="en-ZA" sz="6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6000" b="1" dirty="0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</a:t>
            </a:r>
            <a:r>
              <a:rPr lang="en-ZA" sz="6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 </a:t>
            </a:r>
            <a:r>
              <a:rPr lang="en-ZA" sz="6000" b="1" dirty="0" err="1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geheue</a:t>
            </a:r>
            <a:endParaRPr lang="en-ZA" sz="6000" b="1" dirty="0">
              <a:solidFill>
                <a:schemeClr val="accent2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2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8305B4-9EDC-5DA8-372E-17208F6A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23076-A9D4-3AF2-DE1A-F8EDA3D01F55}"/>
              </a:ext>
            </a:extLst>
          </p:cNvPr>
          <p:cNvSpPr txBox="1"/>
          <p:nvPr/>
        </p:nvSpPr>
        <p:spPr>
          <a:xfrm>
            <a:off x="651510" y="894367"/>
            <a:ext cx="784097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altLang="en-US" sz="4000" b="1" dirty="0">
                <a:solidFill>
                  <a:schemeClr val="accent2"/>
                </a:solidFill>
                <a:highlight>
                  <a:srgbClr val="FFFF00"/>
                </a:highlight>
              </a:rPr>
              <a:t>Top 5 </a:t>
            </a:r>
            <a:r>
              <a:rPr lang="en-IE" altLang="en-US" sz="4000" b="1" dirty="0" err="1">
                <a:solidFill>
                  <a:schemeClr val="accent2"/>
                </a:solidFill>
                <a:highlight>
                  <a:srgbClr val="FFFF00"/>
                </a:highlight>
              </a:rPr>
              <a:t>punte</a:t>
            </a:r>
            <a:r>
              <a:rPr lang="en-IE" altLang="en-US" sz="4000" b="1" dirty="0">
                <a:solidFill>
                  <a:schemeClr val="accent2"/>
                </a:solidFill>
                <a:highlight>
                  <a:srgbClr val="FFFF00"/>
                </a:highlight>
              </a:rPr>
              <a:t> om </a:t>
            </a:r>
            <a:r>
              <a:rPr lang="en-IE" altLang="en-US" sz="4000" b="1" dirty="0" err="1">
                <a:solidFill>
                  <a:schemeClr val="accent2"/>
                </a:solidFill>
                <a:highlight>
                  <a:srgbClr val="FFFF00"/>
                </a:highlight>
              </a:rPr>
              <a:t>saam</a:t>
            </a:r>
            <a:r>
              <a:rPr lang="en-IE" altLang="en-US" sz="4000" b="1" dirty="0"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r>
              <a:rPr lang="en-IE" altLang="en-US" sz="4000" b="1" dirty="0" err="1">
                <a:solidFill>
                  <a:schemeClr val="accent2"/>
                </a:solidFill>
                <a:highlight>
                  <a:srgbClr val="FFFF00"/>
                </a:highlight>
              </a:rPr>
              <a:t>te</a:t>
            </a:r>
            <a:r>
              <a:rPr lang="en-IE" altLang="en-US" sz="4000" b="1" dirty="0">
                <a:solidFill>
                  <a:schemeClr val="accent2"/>
                </a:solidFill>
                <a:highlight>
                  <a:srgbClr val="FFFF00"/>
                </a:highlight>
              </a:rPr>
              <a:t> neem</a:t>
            </a:r>
          </a:p>
          <a:p>
            <a:pPr>
              <a:defRPr/>
            </a:pPr>
            <a:endParaRPr lang="nl-NL" altLang="en-US" sz="28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nl-NL" altLang="en-US" sz="2800" dirty="0">
                <a:solidFill>
                  <a:schemeClr val="accent6"/>
                </a:solidFill>
              </a:rPr>
              <a:t>1. Almal leer anders.
2. Wees jou eie gunstelingonderwyser.
3. Onthou jou leerstyl.
4. Gebruik die metodes wat vir jou werk.
5. Effektiewe leer is meer as net lees en skryf.</a:t>
            </a:r>
            <a:endParaRPr lang="en-IE" alt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598"/>
            <a:ext cx="9143999" cy="515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818C6C-69A2-B0BD-ADCC-E908EB7D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2" y="-7598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FAAAD8-6C7A-BD78-8512-7E09CFA66446}"/>
              </a:ext>
            </a:extLst>
          </p:cNvPr>
          <p:cNvSpPr txBox="1"/>
          <p:nvPr/>
        </p:nvSpPr>
        <p:spPr>
          <a:xfrm>
            <a:off x="741680" y="3647440"/>
            <a:ext cx="7589520" cy="769441"/>
          </a:xfrm>
          <a:prstGeom prst="rect">
            <a:avLst/>
          </a:prstGeom>
          <a:solidFill>
            <a:srgbClr val="FBD4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Informele</a:t>
            </a:r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GB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Assessering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AA351D2-DCB8-C174-A6C4-295776DD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3CC2A8-6556-069E-2F28-A5F8D554B8C5}"/>
              </a:ext>
            </a:extLst>
          </p:cNvPr>
          <p:cNvSpPr txBox="1"/>
          <p:nvPr/>
        </p:nvSpPr>
        <p:spPr>
          <a:xfrm>
            <a:off x="964110" y="1200151"/>
            <a:ext cx="7215780" cy="3250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4400" b="1" dirty="0" err="1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Persoonlike</a:t>
            </a:r>
            <a:r>
              <a:rPr lang="en-ZA" sz="4400" b="1" dirty="0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4400" b="1" dirty="0" err="1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Ontwikkeling</a:t>
            </a:r>
            <a:r>
              <a:rPr lang="en-ZA" sz="4400" b="1" dirty="0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Doelwitte met betrekking tot studie, gesondheid en fiksheid</a:t>
            </a:r>
            <a:endParaRPr lang="en-ZA" sz="48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754F80-727B-7F64-7E2D-EFE5AC7A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D8A48-8E43-CDC0-03CE-2EA4B7EB0B5C}"/>
              </a:ext>
            </a:extLst>
          </p:cNvPr>
          <p:cNvSpPr txBox="1"/>
          <p:nvPr/>
        </p:nvSpPr>
        <p:spPr>
          <a:xfrm>
            <a:off x="1276710" y="1007437"/>
            <a:ext cx="6590580" cy="221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6600" b="1" dirty="0" err="1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Persoonlike</a:t>
            </a:r>
            <a:r>
              <a:rPr lang="en-ZA" sz="6600" b="1" dirty="0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6600" b="1" dirty="0" err="1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Doelwitstelling</a:t>
            </a:r>
            <a:endParaRPr lang="en-ZA" sz="6600" b="1" dirty="0">
              <a:solidFill>
                <a:schemeClr val="accent2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3BF75A-E97B-E40D-4F83-228C14649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4AF7B-1DBC-3AE7-16E1-70B2C7D7F6A6}"/>
              </a:ext>
            </a:extLst>
          </p:cNvPr>
          <p:cNvSpPr txBox="1"/>
          <p:nvPr/>
        </p:nvSpPr>
        <p:spPr>
          <a:xfrm>
            <a:off x="5121473" y="1558330"/>
            <a:ext cx="3581040" cy="2012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32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Goals</a:t>
            </a:r>
            <a:r>
              <a:rPr lang="en-ZA" sz="3200" i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Quick Overview</a:t>
            </a:r>
            <a:endParaRPr lang="en-ZA" i="1" dirty="0">
              <a:solidFill>
                <a:schemeClr val="accent6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(3 min 57 </a:t>
            </a:r>
            <a:r>
              <a:rPr lang="en-ZA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sek</a:t>
            </a:r>
            <a:r>
              <a:rPr lang="en-ZA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</a:p>
          <a:p>
            <a:pPr algn="ctr"/>
            <a:r>
              <a:rPr lang="en-ZA" u="sng" dirty="0">
                <a:solidFill>
                  <a:srgbClr val="2998E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https://www.youtube.com/watch?v=1-SvuFIQjK8</a:t>
            </a:r>
            <a:r>
              <a:rPr lang="en-ZA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ZA" sz="1100" dirty="0"/>
          </a:p>
        </p:txBody>
      </p:sp>
      <p:pic>
        <p:nvPicPr>
          <p:cNvPr id="8" name="Picture 7" descr="A toy robot on a concrete surface&#10;&#10;Description automatically generated">
            <a:extLst>
              <a:ext uri="{FF2B5EF4-FFF2-40B4-BE49-F238E27FC236}">
                <a16:creationId xmlns:a16="http://schemas.microsoft.com/office/drawing/2014/main" id="{93EAA7B6-E240-60DB-83EA-F26694F2B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1094898"/>
            <a:ext cx="4365750" cy="29537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31A1C6-18C7-7AA8-21B4-516C3E37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2F363-F815-9433-BD13-E1DB9BAD462B}"/>
              </a:ext>
            </a:extLst>
          </p:cNvPr>
          <p:cNvSpPr txBox="1"/>
          <p:nvPr/>
        </p:nvSpPr>
        <p:spPr>
          <a:xfrm>
            <a:off x="1187333" y="1113113"/>
            <a:ext cx="6590580" cy="291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8800" i="1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</a:t>
            </a:r>
            <a:r>
              <a:rPr lang="en-ZA" sz="8800" dirty="0">
                <a:solidFill>
                  <a:schemeClr val="accent6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88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Doelwitte</a:t>
            </a:r>
            <a:endParaRPr lang="en-ZA" sz="8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B6B925-2830-40CD-F155-6F093329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9C65F8-889E-7023-6213-68DAF1D8E2F0}"/>
              </a:ext>
            </a:extLst>
          </p:cNvPr>
          <p:cNvSpPr txBox="1"/>
          <p:nvPr/>
        </p:nvSpPr>
        <p:spPr>
          <a:xfrm>
            <a:off x="571500" y="1232029"/>
            <a:ext cx="80010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6000" b="1" i="1" dirty="0" err="1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Persoonlike</a:t>
            </a:r>
            <a:r>
              <a:rPr lang="en-ZA" sz="6000" b="1" i="1" dirty="0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ZA" sz="5400" b="1" i="1" dirty="0" err="1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ontwikkelingsdoelwitte</a:t>
            </a:r>
            <a:r>
              <a:rPr lang="en-ZA" sz="5400" b="1" i="1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n-ZA" sz="5400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ZA" sz="6000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STUDIE</a:t>
            </a:r>
            <a:endParaRPr lang="en-ZA" sz="66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B6B925-2830-40CD-F155-6F093329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9C65F8-889E-7023-6213-68DAF1D8E2F0}"/>
              </a:ext>
            </a:extLst>
          </p:cNvPr>
          <p:cNvSpPr txBox="1"/>
          <p:nvPr/>
        </p:nvSpPr>
        <p:spPr>
          <a:xfrm>
            <a:off x="571500" y="1232029"/>
            <a:ext cx="8001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6000" b="1" i="1" dirty="0" err="1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Persoonlike</a:t>
            </a:r>
            <a:r>
              <a:rPr lang="en-ZA" sz="6000" b="1" i="1" dirty="0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ZA" sz="5400" b="1" i="1" dirty="0" err="1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ontwikkelingsdoelwitte</a:t>
            </a:r>
            <a:r>
              <a:rPr lang="en-ZA" sz="5400" b="1" i="1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n-ZA" sz="5400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ZA" sz="4800" b="1" i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GESONDHEID</a:t>
            </a:r>
            <a:r>
              <a:rPr lang="en-ZA" sz="4800" b="1" i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en-ZA" sz="4800" b="1" i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FIKSHEID</a:t>
            </a:r>
            <a:endParaRPr lang="en-ZA" sz="54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6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1DDD37-7418-1AFE-2291-DD51ABDD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1D3A9-366E-EBD9-5860-46ADB7DD5B49}"/>
              </a:ext>
            </a:extLst>
          </p:cNvPr>
          <p:cNvSpPr txBox="1"/>
          <p:nvPr/>
        </p:nvSpPr>
        <p:spPr>
          <a:xfrm>
            <a:off x="3932951" y="1519796"/>
            <a:ext cx="452800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88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BREIN</a:t>
            </a:r>
            <a:r>
              <a:rPr lang="en-ZA" sz="88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
</a:t>
            </a:r>
            <a:r>
              <a:rPr lang="en-ZA" sz="54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Gesondheid</a:t>
            </a:r>
            <a:endParaRPr lang="en-ZA" sz="88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 descr="Cartoon pink brain with glasses and dumbbells&#10;&#10;Description automatically generated">
            <a:extLst>
              <a:ext uri="{FF2B5EF4-FFF2-40B4-BE49-F238E27FC236}">
                <a16:creationId xmlns:a16="http://schemas.microsoft.com/office/drawing/2014/main" id="{AC6CB469-5236-FC17-139B-19FF06077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2143"/>
            <a:ext cx="3851910" cy="3851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E3EF7-A053-80F3-031D-7FC601FF6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48F67-E18B-C0CF-0107-7EF410CC922F}"/>
              </a:ext>
            </a:extLst>
          </p:cNvPr>
          <p:cNvSpPr txBox="1"/>
          <p:nvPr/>
        </p:nvSpPr>
        <p:spPr>
          <a:xfrm>
            <a:off x="809805" y="734848"/>
            <a:ext cx="75243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6600" b="1" dirty="0" err="1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HERSIENING</a:t>
            </a:r>
            <a:endParaRPr lang="en-ZA" sz="6600" b="1" dirty="0">
              <a:solidFill>
                <a:schemeClr val="accent2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ZA" sz="6600" b="1" dirty="0" err="1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en</a:t>
            </a:r>
            <a:r>
              <a:rPr lang="en-ZA" sz="6600" b="1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ZA" sz="6600" b="1" dirty="0" err="1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KONSOLIDASIE</a:t>
            </a:r>
            <a:r>
              <a:rPr lang="en-ZA" sz="6600" b="1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ZA" sz="6600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ucational Program with LOMCE or with LOMLOE? by Slidesgo">
  <a:themeElements>
    <a:clrScheme name="Simple Light">
      <a:dk1>
        <a:srgbClr val="263024"/>
      </a:dk1>
      <a:lt1>
        <a:srgbClr val="C75C32"/>
      </a:lt1>
      <a:dk2>
        <a:srgbClr val="CC9561"/>
      </a:dk2>
      <a:lt2>
        <a:srgbClr val="DB863A"/>
      </a:lt2>
      <a:accent1>
        <a:srgbClr val="CC341D"/>
      </a:accent1>
      <a:accent2>
        <a:srgbClr val="EE7B33"/>
      </a:accent2>
      <a:accent3>
        <a:srgbClr val="FFE55B"/>
      </a:accent3>
      <a:accent4>
        <a:srgbClr val="FFD0A5"/>
      </a:accent4>
      <a:accent5>
        <a:srgbClr val="FFECDC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183</Words>
  <Application>Microsoft Office PowerPoint</Application>
  <PresentationFormat>On-screen Show (16:9)</PresentationFormat>
  <Paragraphs>31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Albert Sans</vt:lpstr>
      <vt:lpstr>Arial</vt:lpstr>
      <vt:lpstr>Bebas Neue</vt:lpstr>
      <vt:lpstr>Britannic Bold</vt:lpstr>
      <vt:lpstr>Calibri</vt:lpstr>
      <vt:lpstr>Fredericka the Great</vt:lpstr>
      <vt:lpstr>Noto Sans Symbols</vt:lpstr>
      <vt:lpstr>Educational Program with LOMCE or with LOMLOE?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¿Programación didáctica con LOMCE o con LOMLOE?</dc:title>
  <cp:lastModifiedBy>Hp Unit</cp:lastModifiedBy>
  <cp:revision>5</cp:revision>
  <dcterms:modified xsi:type="dcterms:W3CDTF">2023-09-18T11:46:34Z</dcterms:modified>
</cp:coreProperties>
</file>