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57" r:id="rId4"/>
    <p:sldId id="260" r:id="rId5"/>
    <p:sldId id="262"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2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418BD5-5515-4C90-ACC9-1ACC6E409576}" v="30" dt="2021-11-02T22:01:02.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44" autoAdjust="0"/>
    <p:restoredTop sz="37662" autoAdjust="0"/>
  </p:normalViewPr>
  <p:slideViewPr>
    <p:cSldViewPr snapToGrid="0">
      <p:cViewPr varScale="1">
        <p:scale>
          <a:sx n="42" d="100"/>
          <a:sy n="42" d="100"/>
        </p:scale>
        <p:origin x="205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gh-Ann Pringle" userId="90c27759-dcb2-4cfd-84bf-93ebcdd77db7" providerId="ADAL" clId="{9B418BD5-5515-4C90-ACC9-1ACC6E409576}"/>
    <pc:docChg chg="undo custSel addSld delSld modSld">
      <pc:chgData name="Leigh-Ann Pringle" userId="90c27759-dcb2-4cfd-84bf-93ebcdd77db7" providerId="ADAL" clId="{9B418BD5-5515-4C90-ACC9-1ACC6E409576}" dt="2021-11-02T22:24:21.260" v="4319"/>
      <pc:docMkLst>
        <pc:docMk/>
      </pc:docMkLst>
      <pc:sldChg chg="setBg modNotesTx">
        <pc:chgData name="Leigh-Ann Pringle" userId="90c27759-dcb2-4cfd-84bf-93ebcdd77db7" providerId="ADAL" clId="{9B418BD5-5515-4C90-ACC9-1ACC6E409576}" dt="2021-10-25T22:01:52.106" v="3698" actId="20577"/>
        <pc:sldMkLst>
          <pc:docMk/>
          <pc:sldMk cId="2009562702" sldId="256"/>
        </pc:sldMkLst>
      </pc:sldChg>
      <pc:sldChg chg="addSp delSp modSp mod modNotesTx">
        <pc:chgData name="Leigh-Ann Pringle" userId="90c27759-dcb2-4cfd-84bf-93ebcdd77db7" providerId="ADAL" clId="{9B418BD5-5515-4C90-ACC9-1ACC6E409576}" dt="2021-10-25T20:54:29.946" v="2273" actId="6549"/>
        <pc:sldMkLst>
          <pc:docMk/>
          <pc:sldMk cId="287284723" sldId="257"/>
        </pc:sldMkLst>
        <pc:spChg chg="del">
          <ac:chgData name="Leigh-Ann Pringle" userId="90c27759-dcb2-4cfd-84bf-93ebcdd77db7" providerId="ADAL" clId="{9B418BD5-5515-4C90-ACC9-1ACC6E409576}" dt="2021-10-25T20:41:39.077" v="779" actId="478"/>
          <ac:spMkLst>
            <pc:docMk/>
            <pc:sldMk cId="287284723" sldId="257"/>
            <ac:spMk id="2" creationId="{BE4FD1FC-768F-4377-8DA8-A269ACC76291}"/>
          </ac:spMkLst>
        </pc:spChg>
        <pc:spChg chg="add mod">
          <ac:chgData name="Leigh-Ann Pringle" userId="90c27759-dcb2-4cfd-84bf-93ebcdd77db7" providerId="ADAL" clId="{9B418BD5-5515-4C90-ACC9-1ACC6E409576}" dt="2021-10-25T20:48:00.295" v="1332" actId="20577"/>
          <ac:spMkLst>
            <pc:docMk/>
            <pc:sldMk cId="287284723" sldId="257"/>
            <ac:spMk id="4" creationId="{B411D0BE-9928-4832-8FF3-C041029695CB}"/>
          </ac:spMkLst>
        </pc:spChg>
        <pc:spChg chg="add mod">
          <ac:chgData name="Leigh-Ann Pringle" userId="90c27759-dcb2-4cfd-84bf-93ebcdd77db7" providerId="ADAL" clId="{9B418BD5-5515-4C90-ACC9-1ACC6E409576}" dt="2021-10-25T20:43:35.513" v="922" actId="20577"/>
          <ac:spMkLst>
            <pc:docMk/>
            <pc:sldMk cId="287284723" sldId="257"/>
            <ac:spMk id="5" creationId="{D313BF6D-F879-401E-BCE1-B32A326491BB}"/>
          </ac:spMkLst>
        </pc:spChg>
        <pc:spChg chg="add mod">
          <ac:chgData name="Leigh-Ann Pringle" userId="90c27759-dcb2-4cfd-84bf-93ebcdd77db7" providerId="ADAL" clId="{9B418BD5-5515-4C90-ACC9-1ACC6E409576}" dt="2021-10-25T20:52:38.150" v="2000" actId="313"/>
          <ac:spMkLst>
            <pc:docMk/>
            <pc:sldMk cId="287284723" sldId="257"/>
            <ac:spMk id="6" creationId="{432A75DD-0C94-4093-8C9C-6F24B5E56054}"/>
          </ac:spMkLst>
        </pc:spChg>
      </pc:sldChg>
      <pc:sldChg chg="delSp del">
        <pc:chgData name="Leigh-Ann Pringle" userId="90c27759-dcb2-4cfd-84bf-93ebcdd77db7" providerId="ADAL" clId="{9B418BD5-5515-4C90-ACC9-1ACC6E409576}" dt="2021-10-25T20:20:52.746" v="236" actId="47"/>
        <pc:sldMkLst>
          <pc:docMk/>
          <pc:sldMk cId="3014780877" sldId="258"/>
        </pc:sldMkLst>
        <pc:picChg chg="del">
          <ac:chgData name="Leigh-Ann Pringle" userId="90c27759-dcb2-4cfd-84bf-93ebcdd77db7" providerId="ADAL" clId="{9B418BD5-5515-4C90-ACC9-1ACC6E409576}" dt="2021-10-25T20:20:33.915" v="234"/>
          <ac:picMkLst>
            <pc:docMk/>
            <pc:sldMk cId="3014780877" sldId="258"/>
            <ac:picMk id="3" creationId="{DF69810E-EA20-4C42-AA54-512B46ECFBA5}"/>
          </ac:picMkLst>
        </pc:picChg>
      </pc:sldChg>
      <pc:sldChg chg="addSp modSp modNotesTx">
        <pc:chgData name="Leigh-Ann Pringle" userId="90c27759-dcb2-4cfd-84bf-93ebcdd77db7" providerId="ADAL" clId="{9B418BD5-5515-4C90-ACC9-1ACC6E409576}" dt="2021-10-25T20:39:56.017" v="778" actId="20577"/>
        <pc:sldMkLst>
          <pc:docMk/>
          <pc:sldMk cId="428409820" sldId="259"/>
        </pc:sldMkLst>
        <pc:picChg chg="add mod">
          <ac:chgData name="Leigh-Ann Pringle" userId="90c27759-dcb2-4cfd-84bf-93ebcdd77db7" providerId="ADAL" clId="{9B418BD5-5515-4C90-ACC9-1ACC6E409576}" dt="2021-10-25T20:34:56.881" v="244" actId="1076"/>
          <ac:picMkLst>
            <pc:docMk/>
            <pc:sldMk cId="428409820" sldId="259"/>
            <ac:picMk id="1026" creationId="{66C63A9D-4FA9-4A51-A9F5-F14B7E5C7DBF}"/>
          </ac:picMkLst>
        </pc:picChg>
      </pc:sldChg>
      <pc:sldChg chg="addSp delSp modSp mod setBg setClrOvrMap modNotesTx">
        <pc:chgData name="Leigh-Ann Pringle" userId="90c27759-dcb2-4cfd-84bf-93ebcdd77db7" providerId="ADAL" clId="{9B418BD5-5515-4C90-ACC9-1ACC6E409576}" dt="2021-10-25T21:29:18.999" v="3501" actId="20577"/>
        <pc:sldMkLst>
          <pc:docMk/>
          <pc:sldMk cId="1605771534" sldId="260"/>
        </pc:sldMkLst>
        <pc:spChg chg="del">
          <ac:chgData name="Leigh-Ann Pringle" userId="90c27759-dcb2-4cfd-84bf-93ebcdd77db7" providerId="ADAL" clId="{9B418BD5-5515-4C90-ACC9-1ACC6E409576}" dt="2021-10-25T20:56:44.973" v="2467" actId="478"/>
          <ac:spMkLst>
            <pc:docMk/>
            <pc:sldMk cId="1605771534" sldId="260"/>
            <ac:spMk id="2" creationId="{BE4FD1FC-768F-4377-8DA8-A269ACC76291}"/>
          </ac:spMkLst>
        </pc:spChg>
        <pc:spChg chg="del">
          <ac:chgData name="Leigh-Ann Pringle" userId="90c27759-dcb2-4cfd-84bf-93ebcdd77db7" providerId="ADAL" clId="{9B418BD5-5515-4C90-ACC9-1ACC6E409576}" dt="2021-10-25T20:56:42.966" v="2466" actId="478"/>
          <ac:spMkLst>
            <pc:docMk/>
            <pc:sldMk cId="1605771534" sldId="260"/>
            <ac:spMk id="3" creationId="{FAA91F5B-E8C8-4963-A67A-E9058AD64C31}"/>
          </ac:spMkLst>
        </pc:spChg>
        <pc:spChg chg="add del mod ord">
          <ac:chgData name="Leigh-Ann Pringle" userId="90c27759-dcb2-4cfd-84bf-93ebcdd77db7" providerId="ADAL" clId="{9B418BD5-5515-4C90-ACC9-1ACC6E409576}" dt="2021-10-25T21:17:33.052" v="2782" actId="478"/>
          <ac:spMkLst>
            <pc:docMk/>
            <pc:sldMk cId="1605771534" sldId="260"/>
            <ac:spMk id="5" creationId="{61E2B16F-ADF0-4F69-A359-826F05FEC786}"/>
          </ac:spMkLst>
        </pc:spChg>
        <pc:spChg chg="add mod">
          <ac:chgData name="Leigh-Ann Pringle" userId="90c27759-dcb2-4cfd-84bf-93ebcdd77db7" providerId="ADAL" clId="{9B418BD5-5515-4C90-ACC9-1ACC6E409576}" dt="2021-10-25T21:17:48.528" v="2784" actId="207"/>
          <ac:spMkLst>
            <pc:docMk/>
            <pc:sldMk cId="1605771534" sldId="260"/>
            <ac:spMk id="7" creationId="{36E37E92-A6F2-4431-A373-F6B6128DD1CD}"/>
          </ac:spMkLst>
        </pc:spChg>
        <pc:spChg chg="add">
          <ac:chgData name="Leigh-Ann Pringle" userId="90c27759-dcb2-4cfd-84bf-93ebcdd77db7" providerId="ADAL" clId="{9B418BD5-5515-4C90-ACC9-1ACC6E409576}" dt="2021-10-25T20:56:57.117" v="2471" actId="26606"/>
          <ac:spMkLst>
            <pc:docMk/>
            <pc:sldMk cId="1605771534" sldId="260"/>
            <ac:spMk id="71" creationId="{357DD0D3-F869-46D0-944C-6EC60E19E351}"/>
          </ac:spMkLst>
        </pc:spChg>
        <pc:picChg chg="add mod">
          <ac:chgData name="Leigh-Ann Pringle" userId="90c27759-dcb2-4cfd-84bf-93ebcdd77db7" providerId="ADAL" clId="{9B418BD5-5515-4C90-ACC9-1ACC6E409576}" dt="2021-10-25T20:56:57.117" v="2471" actId="26606"/>
          <ac:picMkLst>
            <pc:docMk/>
            <pc:sldMk cId="1605771534" sldId="260"/>
            <ac:picMk id="2050" creationId="{C04E0971-C6AF-4D4F-92F9-A94D7632DC5E}"/>
          </ac:picMkLst>
        </pc:picChg>
      </pc:sldChg>
      <pc:sldChg chg="del">
        <pc:chgData name="Leigh-Ann Pringle" userId="90c27759-dcb2-4cfd-84bf-93ebcdd77db7" providerId="ADAL" clId="{9B418BD5-5515-4C90-ACC9-1ACC6E409576}" dt="2021-10-25T20:20:10.044" v="233" actId="47"/>
        <pc:sldMkLst>
          <pc:docMk/>
          <pc:sldMk cId="2908254097" sldId="261"/>
        </pc:sldMkLst>
      </pc:sldChg>
      <pc:sldChg chg="addSp delSp modSp add mod setBg setClrOvrMap modNotesTx">
        <pc:chgData name="Leigh-Ann Pringle" userId="90c27759-dcb2-4cfd-84bf-93ebcdd77db7" providerId="ADAL" clId="{9B418BD5-5515-4C90-ACC9-1ACC6E409576}" dt="2021-11-02T22:24:21.260" v="4319"/>
        <pc:sldMkLst>
          <pc:docMk/>
          <pc:sldMk cId="755159019" sldId="262"/>
        </pc:sldMkLst>
        <pc:spChg chg="del mod">
          <ac:chgData name="Leigh-Ann Pringle" userId="90c27759-dcb2-4cfd-84bf-93ebcdd77db7" providerId="ADAL" clId="{9B418BD5-5515-4C90-ACC9-1ACC6E409576}" dt="2021-11-02T21:56:40.584" v="3707" actId="478"/>
          <ac:spMkLst>
            <pc:docMk/>
            <pc:sldMk cId="755159019" sldId="262"/>
            <ac:spMk id="2" creationId="{BE5207B6-F13A-4ED3-8058-4783DE9B0CAE}"/>
          </ac:spMkLst>
        </pc:spChg>
        <pc:spChg chg="add del mod ord">
          <ac:chgData name="Leigh-Ann Pringle" userId="90c27759-dcb2-4cfd-84bf-93ebcdd77db7" providerId="ADAL" clId="{9B418BD5-5515-4C90-ACC9-1ACC6E409576}" dt="2021-11-02T22:03:30.131" v="3905" actId="313"/>
          <ac:spMkLst>
            <pc:docMk/>
            <pc:sldMk cId="755159019" sldId="262"/>
            <ac:spMk id="3" creationId="{BCBF89D7-673B-42B4-B24C-8A6724D29BF3}"/>
          </ac:spMkLst>
        </pc:spChg>
        <pc:spChg chg="del mod">
          <ac:chgData name="Leigh-Ann Pringle" userId="90c27759-dcb2-4cfd-84bf-93ebcdd77db7" providerId="ADAL" clId="{9B418BD5-5515-4C90-ACC9-1ACC6E409576}" dt="2021-11-02T22:01:46.895" v="3874" actId="478"/>
          <ac:spMkLst>
            <pc:docMk/>
            <pc:sldMk cId="755159019" sldId="262"/>
            <ac:spMk id="5" creationId="{D0B668D5-6800-44AB-AF79-706638B4191D}"/>
          </ac:spMkLst>
        </pc:spChg>
        <pc:spChg chg="add mod ord">
          <ac:chgData name="Leigh-Ann Pringle" userId="90c27759-dcb2-4cfd-84bf-93ebcdd77db7" providerId="ADAL" clId="{9B418BD5-5515-4C90-ACC9-1ACC6E409576}" dt="2021-11-02T22:03:07.461" v="3899" actId="1076"/>
          <ac:spMkLst>
            <pc:docMk/>
            <pc:sldMk cId="755159019" sldId="262"/>
            <ac:spMk id="7" creationId="{6AC9119A-E29C-4E8D-B477-C64126DBE4A1}"/>
          </ac:spMkLst>
        </pc:spChg>
        <pc:spChg chg="add del">
          <ac:chgData name="Leigh-Ann Pringle" userId="90c27759-dcb2-4cfd-84bf-93ebcdd77db7" providerId="ADAL" clId="{9B418BD5-5515-4C90-ACC9-1ACC6E409576}" dt="2021-11-02T22:00:54.284" v="3867" actId="22"/>
          <ac:spMkLst>
            <pc:docMk/>
            <pc:sldMk cId="755159019" sldId="262"/>
            <ac:spMk id="13" creationId="{276109EF-6388-47B5-B472-3776ECAF1366}"/>
          </ac:spMkLst>
        </pc:spChg>
        <pc:spChg chg="add del">
          <ac:chgData name="Leigh-Ann Pringle" userId="90c27759-dcb2-4cfd-84bf-93ebcdd77db7" providerId="ADAL" clId="{9B418BD5-5515-4C90-ACC9-1ACC6E409576}" dt="2021-11-02T22:02:04.741" v="3875" actId="26606"/>
          <ac:spMkLst>
            <pc:docMk/>
            <pc:sldMk cId="755159019" sldId="262"/>
            <ac:spMk id="16" creationId="{F788D15E-4643-4AA0-8010-72F39111CBBB}"/>
          </ac:spMkLst>
        </pc:spChg>
        <pc:spChg chg="add">
          <ac:chgData name="Leigh-Ann Pringle" userId="90c27759-dcb2-4cfd-84bf-93ebcdd77db7" providerId="ADAL" clId="{9B418BD5-5515-4C90-ACC9-1ACC6E409576}" dt="2021-11-02T22:02:04.741" v="3875" actId="26606"/>
          <ac:spMkLst>
            <pc:docMk/>
            <pc:sldMk cId="755159019" sldId="262"/>
            <ac:spMk id="21" creationId="{8F23F8A3-8FD7-4779-8323-FDC26BE99889}"/>
          </ac:spMkLst>
        </pc:spChg>
        <pc:spChg chg="add">
          <ac:chgData name="Leigh-Ann Pringle" userId="90c27759-dcb2-4cfd-84bf-93ebcdd77db7" providerId="ADAL" clId="{9B418BD5-5515-4C90-ACC9-1ACC6E409576}" dt="2021-11-02T22:02:04.741" v="3875" actId="26606"/>
          <ac:spMkLst>
            <pc:docMk/>
            <pc:sldMk cId="755159019" sldId="262"/>
            <ac:spMk id="23" creationId="{F605C4CC-A25C-416F-8333-7CB7DC97D870}"/>
          </ac:spMkLst>
        </pc:spChg>
        <pc:spChg chg="add del">
          <ac:chgData name="Leigh-Ann Pringle" userId="90c27759-dcb2-4cfd-84bf-93ebcdd77db7" providerId="ADAL" clId="{9B418BD5-5515-4C90-ACC9-1ACC6E409576}" dt="2021-11-02T21:56:35.186" v="3706" actId="26606"/>
          <ac:spMkLst>
            <pc:docMk/>
            <pc:sldMk cId="755159019" sldId="262"/>
            <ac:spMk id="71" creationId="{37C89E4B-3C9F-44B9-8B86-D9E3D112D8EC}"/>
          </ac:spMkLst>
        </pc:spChg>
        <pc:picChg chg="del">
          <ac:chgData name="Leigh-Ann Pringle" userId="90c27759-dcb2-4cfd-84bf-93ebcdd77db7" providerId="ADAL" clId="{9B418BD5-5515-4C90-ACC9-1ACC6E409576}" dt="2021-11-02T21:55:56.050" v="3702" actId="478"/>
          <ac:picMkLst>
            <pc:docMk/>
            <pc:sldMk cId="755159019" sldId="262"/>
            <ac:picMk id="4" creationId="{A2504DBA-7867-46EC-8D9A-E00DBBE45A83}"/>
          </ac:picMkLst>
        </pc:picChg>
        <pc:picChg chg="add mod">
          <ac:chgData name="Leigh-Ann Pringle" userId="90c27759-dcb2-4cfd-84bf-93ebcdd77db7" providerId="ADAL" clId="{9B418BD5-5515-4C90-ACC9-1ACC6E409576}" dt="2021-11-02T22:02:04.741" v="3875" actId="26606"/>
          <ac:picMkLst>
            <pc:docMk/>
            <pc:sldMk cId="755159019" sldId="262"/>
            <ac:picMk id="14" creationId="{09E815F4-9001-417D-80FE-E7966D88072E}"/>
          </ac:picMkLst>
        </pc:picChg>
        <pc:picChg chg="add del mod ord">
          <ac:chgData name="Leigh-Ann Pringle" userId="90c27759-dcb2-4cfd-84bf-93ebcdd77db7" providerId="ADAL" clId="{9B418BD5-5515-4C90-ACC9-1ACC6E409576}" dt="2021-11-02T22:00:33" v="3865" actId="478"/>
          <ac:picMkLst>
            <pc:docMk/>
            <pc:sldMk cId="755159019" sldId="262"/>
            <ac:picMk id="1026" creationId="{0C684E85-CAAC-4D93-82F1-6856A1136C68}"/>
          </ac:picMkLst>
        </pc:picChg>
        <pc:cxnChg chg="add del">
          <ac:chgData name="Leigh-Ann Pringle" userId="90c27759-dcb2-4cfd-84bf-93ebcdd77db7" providerId="ADAL" clId="{9B418BD5-5515-4C90-ACC9-1ACC6E409576}" dt="2021-11-02T21:56:35.186" v="3706" actId="26606"/>
          <ac:cxnSpMkLst>
            <pc:docMk/>
            <pc:sldMk cId="755159019" sldId="262"/>
            <ac:cxnSpMk id="73" creationId="{AA2EAA10-076F-46BD-8F0F-B9A2FB77A85C}"/>
          </ac:cxnSpMkLst>
        </pc:cxnChg>
        <pc:cxnChg chg="add del">
          <ac:chgData name="Leigh-Ann Pringle" userId="90c27759-dcb2-4cfd-84bf-93ebcdd77db7" providerId="ADAL" clId="{9B418BD5-5515-4C90-ACC9-1ACC6E409576}" dt="2021-11-02T21:56:35.186" v="3706" actId="26606"/>
          <ac:cxnSpMkLst>
            <pc:docMk/>
            <pc:sldMk cId="755159019" sldId="262"/>
            <ac:cxnSpMk id="75" creationId="{D891E407-403B-4764-86C9-33A56D3BCAA3}"/>
          </ac:cxnSpMkLst>
        </pc:cxnChg>
      </pc:sldChg>
      <pc:sldChg chg="addSp delSp modSp mod modNotesTx">
        <pc:chgData name="Leigh-Ann Pringle" userId="90c27759-dcb2-4cfd-84bf-93ebcdd77db7" providerId="ADAL" clId="{9B418BD5-5515-4C90-ACC9-1ACC6E409576}" dt="2021-10-25T21:34:03.320" v="3692" actId="14100"/>
        <pc:sldMkLst>
          <pc:docMk/>
          <pc:sldMk cId="2601937252" sldId="263"/>
        </pc:sldMkLst>
        <pc:spChg chg="mod">
          <ac:chgData name="Leigh-Ann Pringle" userId="90c27759-dcb2-4cfd-84bf-93ebcdd77db7" providerId="ADAL" clId="{9B418BD5-5515-4C90-ACC9-1ACC6E409576}" dt="2021-10-25T21:33:15.901" v="3689" actId="14100"/>
          <ac:spMkLst>
            <pc:docMk/>
            <pc:sldMk cId="2601937252" sldId="263"/>
            <ac:spMk id="12" creationId="{A56EAF05-2D3E-4E57-BC0A-81BB4A55D47A}"/>
          </ac:spMkLst>
        </pc:spChg>
        <pc:picChg chg="del">
          <ac:chgData name="Leigh-Ann Pringle" userId="90c27759-dcb2-4cfd-84bf-93ebcdd77db7" providerId="ADAL" clId="{9B418BD5-5515-4C90-ACC9-1ACC6E409576}" dt="2021-10-25T21:32:51.796" v="3684" actId="478"/>
          <ac:picMkLst>
            <pc:docMk/>
            <pc:sldMk cId="2601937252" sldId="263"/>
            <ac:picMk id="10" creationId="{D34E9CFB-14A5-456B-A507-6AF2A64989D2}"/>
          </ac:picMkLst>
        </pc:picChg>
        <pc:picChg chg="add mod">
          <ac:chgData name="Leigh-Ann Pringle" userId="90c27759-dcb2-4cfd-84bf-93ebcdd77db7" providerId="ADAL" clId="{9B418BD5-5515-4C90-ACC9-1ACC6E409576}" dt="2021-10-25T21:34:03.320" v="3692" actId="14100"/>
          <ac:picMkLst>
            <pc:docMk/>
            <pc:sldMk cId="2601937252" sldId="263"/>
            <ac:picMk id="3074" creationId="{346BD85E-06CD-4B13-8603-A6E5A3CD850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996F2-48AE-4768-96E4-FE64235D6C99}" type="datetimeFigureOut">
              <a:rPr lang="en-ZA" smtClean="0"/>
              <a:t>2023/09/12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FF6A8-969E-41BF-86C0-0A656B6223F6}" type="slidenum">
              <a:rPr lang="en-ZA" smtClean="0"/>
              <a:t>‹#›</a:t>
            </a:fld>
            <a:endParaRPr lang="en-ZA"/>
          </a:p>
        </p:txBody>
      </p:sp>
    </p:spTree>
    <p:extLst>
      <p:ext uri="{BB962C8B-B14F-4D97-AF65-F5344CB8AC3E}">
        <p14:creationId xmlns:p14="http://schemas.microsoft.com/office/powerpoint/2010/main" val="2278373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3min- Slide 1-3</a:t>
            </a:r>
          </a:p>
          <a:p>
            <a:endParaRPr lang="en-ZA" dirty="0"/>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Welcome back to the last lesson in this series and at the same time the last lesson of your curriculum for the year. You will have opportunity today to practice some questions that line up with the kind of questions you would see in your end-of-year assessment.</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In our last two lessons we looked at religions in South Africa and how they promote peace as well as moral dilemmas that arise and how our beliefs impact the decisions we make.</a:t>
            </a:r>
            <a:endParaRPr lang="en-ZA" sz="1800" dirty="0">
              <a:effectLst/>
              <a:latin typeface="Times New Roman" panose="02020603050405020304" pitchFamily="18" charset="0"/>
              <a:ea typeface="Times New Roman" panose="02020603050405020304" pitchFamily="18" charset="0"/>
            </a:endParaRPr>
          </a:p>
          <a:p>
            <a:pPr marL="457200"/>
            <a:r>
              <a:rPr lang="en-ZA" sz="1800" dirty="0">
                <a:solidFill>
                  <a:srgbClr val="595959"/>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ZA" sz="1800" dirty="0">
                <a:solidFill>
                  <a:srgbClr val="595959"/>
                </a:solidFill>
                <a:effectLst/>
                <a:latin typeface="Arial" panose="020B0604020202020204" pitchFamily="34" charset="0"/>
                <a:ea typeface="Arial" panose="020B0604020202020204" pitchFamily="34" charset="0"/>
              </a:rPr>
              <a:t>Turn to the person on your right and mention TWO things you learnt about dealing with moral dilemmas. (Ask if anyone would feel comfortable sharing with the class.)</a:t>
            </a:r>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1</a:t>
            </a:fld>
            <a:endParaRPr lang="en-ZA"/>
          </a:p>
        </p:txBody>
      </p:sp>
    </p:spTree>
    <p:extLst>
      <p:ext uri="{BB962C8B-B14F-4D97-AF65-F5344CB8AC3E}">
        <p14:creationId xmlns:p14="http://schemas.microsoft.com/office/powerpoint/2010/main" val="1314757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2-3: 7min – teaching and discussion</a:t>
            </a:r>
          </a:p>
          <a:p>
            <a:endParaRPr lang="en-ZA" dirty="0"/>
          </a:p>
          <a:p>
            <a:r>
              <a:rPr lang="en-ZA" sz="1800" dirty="0">
                <a:solidFill>
                  <a:srgbClr val="595959"/>
                </a:solidFill>
                <a:effectLst/>
                <a:latin typeface="Arial" panose="020B0604020202020204" pitchFamily="34" charset="0"/>
                <a:ea typeface="Arial" panose="020B0604020202020204" pitchFamily="34" charset="0"/>
              </a:rPr>
              <a:t>Today we are going to look at some interesting cultural practices and traditions. Often these traditions might seem strange to us if it is not something we practice in our religion or culture. We need to show one another respect and understanding regardless of our differences.</a:t>
            </a:r>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2</a:t>
            </a:fld>
            <a:endParaRPr lang="en-ZA"/>
          </a:p>
        </p:txBody>
      </p:sp>
    </p:spTree>
    <p:extLst>
      <p:ext uri="{BB962C8B-B14F-4D97-AF65-F5344CB8AC3E}">
        <p14:creationId xmlns:p14="http://schemas.microsoft.com/office/powerpoint/2010/main" val="3611943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3:</a:t>
            </a:r>
          </a:p>
          <a:p>
            <a:endParaRPr lang="en-ZA" dirty="0"/>
          </a:p>
          <a:p>
            <a:r>
              <a:rPr lang="en-ZA" sz="1800" b="1" dirty="0">
                <a:solidFill>
                  <a:srgbClr val="FF0000"/>
                </a:solidFill>
                <a:effectLst/>
                <a:latin typeface="Arial" panose="020B0604020202020204" pitchFamily="34" charset="0"/>
                <a:ea typeface="Times New Roman" panose="02020603050405020304" pitchFamily="18" charset="0"/>
              </a:rPr>
              <a:t>Teacher Note:</a:t>
            </a:r>
            <a:r>
              <a:rPr lang="en-ZA" sz="1800" dirty="0">
                <a:solidFill>
                  <a:srgbClr val="595959"/>
                </a:solidFill>
                <a:effectLst/>
                <a:latin typeface="Arial" panose="020B0604020202020204" pitchFamily="34" charset="0"/>
                <a:ea typeface="Times New Roman" panose="02020603050405020304" pitchFamily="18" charset="0"/>
              </a:rPr>
              <a:t> Divide the class into THREE groups for this activity. Allow each group to discuss their thoughts on each of the below headlines. Each group should have one spokesperson to give feedback to the class. Allow only 4min for discussion and 3min for feedback.</a:t>
            </a:r>
            <a:endParaRPr lang="en-ZA" dirty="0"/>
          </a:p>
          <a:p>
            <a:endParaRPr lang="en-ZA" dirty="0"/>
          </a:p>
          <a:p>
            <a:endParaRPr lang="en-ZA" dirty="0"/>
          </a:p>
          <a:p>
            <a:endParaRPr lang="en-ZA" dirty="0"/>
          </a:p>
          <a:p>
            <a:r>
              <a:rPr lang="en-ZA" dirty="0"/>
              <a:t>Lets take a brief look at each of these headlines. </a:t>
            </a:r>
          </a:p>
          <a:p>
            <a:endParaRPr lang="en-ZA" dirty="0"/>
          </a:p>
          <a:p>
            <a:r>
              <a:rPr lang="en-ZA" sz="1800" dirty="0">
                <a:solidFill>
                  <a:srgbClr val="595959"/>
                </a:solidFill>
                <a:effectLst/>
                <a:latin typeface="Arial" panose="020B0604020202020204" pitchFamily="34" charset="0"/>
                <a:ea typeface="Times New Roman" panose="02020603050405020304" pitchFamily="18" charset="0"/>
              </a:rPr>
              <a:t> </a:t>
            </a:r>
            <a:endParaRPr lang="en-ZA" sz="1800" dirty="0">
              <a:effectLst/>
              <a:latin typeface="Times New Roman" panose="02020603050405020304" pitchFamily="18" charset="0"/>
              <a:ea typeface="Times New Roman" panose="02020603050405020304" pitchFamily="18" charset="0"/>
            </a:endParaRPr>
          </a:p>
          <a:p>
            <a:pPr marL="0" lvl="0" indent="0">
              <a:buFont typeface="+mj-lt"/>
              <a:buNone/>
            </a:pPr>
            <a:r>
              <a:rPr lang="en-ZA" sz="1800" b="1" i="1" dirty="0">
                <a:solidFill>
                  <a:srgbClr val="595959"/>
                </a:solidFill>
                <a:effectLst/>
                <a:latin typeface="Arial" panose="020B0604020202020204" pitchFamily="34" charset="0"/>
                <a:ea typeface="Times New Roman" panose="02020603050405020304" pitchFamily="18" charset="0"/>
              </a:rPr>
              <a:t>“11 year old child married to a 40 year old man through arranged marriage”</a:t>
            </a:r>
            <a:br>
              <a:rPr lang="en-ZA" sz="1800" dirty="0">
                <a:solidFill>
                  <a:srgbClr val="595959"/>
                </a:solidFill>
                <a:effectLst/>
                <a:latin typeface="Arial" panose="020B0604020202020204" pitchFamily="34" charset="0"/>
                <a:ea typeface="Times New Roman" panose="02020603050405020304" pitchFamily="18" charset="0"/>
              </a:rPr>
            </a:br>
            <a:r>
              <a:rPr lang="en-ZA" sz="1800" dirty="0">
                <a:solidFill>
                  <a:srgbClr val="595959"/>
                </a:solidFill>
                <a:effectLst/>
                <a:latin typeface="Arial" panose="020B0604020202020204" pitchFamily="34" charset="0"/>
                <a:ea typeface="Times New Roman" panose="02020603050405020304" pitchFamily="18" charset="0"/>
              </a:rPr>
              <a:t>In certain religions its acceptable for arranged marriages that will financially and in terms of social status benefit the family. Parents decide who the daughter will marry and can arrange this marriage from very young.</a:t>
            </a:r>
            <a:endParaRPr lang="en-ZA" sz="1800" dirty="0">
              <a:effectLst/>
              <a:latin typeface="Times New Roman" panose="02020603050405020304" pitchFamily="18" charset="0"/>
              <a:ea typeface="Times New Roman" panose="02020603050405020304" pitchFamily="18" charset="0"/>
            </a:endParaRPr>
          </a:p>
          <a:p>
            <a:pPr marL="1276350"/>
            <a:endParaRPr lang="en-ZA" sz="1800" dirty="0">
              <a:solidFill>
                <a:srgbClr val="595959"/>
              </a:solidFill>
              <a:effectLst/>
              <a:latin typeface="Arial" panose="020B0604020202020204" pitchFamily="34" charset="0"/>
              <a:ea typeface="Times New Roman" panose="02020603050405020304" pitchFamily="18" charset="0"/>
            </a:endParaRPr>
          </a:p>
          <a:p>
            <a:pPr marL="1276350"/>
            <a:r>
              <a:rPr lang="en-ZA" sz="1800" dirty="0">
                <a:solidFill>
                  <a:srgbClr val="595959"/>
                </a:solidFill>
                <a:effectLst/>
                <a:latin typeface="Arial" panose="020B0604020202020204" pitchFamily="34" charset="0"/>
                <a:ea typeface="Times New Roman" panose="02020603050405020304" pitchFamily="18" charset="0"/>
              </a:rPr>
              <a:t> </a:t>
            </a:r>
            <a:endParaRPr lang="en-ZA" sz="1800" dirty="0">
              <a:effectLst/>
              <a:latin typeface="Times New Roman" panose="02020603050405020304" pitchFamily="18" charset="0"/>
              <a:ea typeface="Times New Roman" panose="02020603050405020304" pitchFamily="18" charset="0"/>
            </a:endParaRPr>
          </a:p>
          <a:p>
            <a:pPr marL="0" lvl="0" indent="0">
              <a:buFont typeface="+mj-lt"/>
              <a:buNone/>
            </a:pPr>
            <a:r>
              <a:rPr lang="en-ZA" sz="1800" dirty="0">
                <a:solidFill>
                  <a:srgbClr val="595959"/>
                </a:solidFill>
                <a:effectLst/>
                <a:latin typeface="Arial" panose="020B0604020202020204" pitchFamily="34" charset="0"/>
                <a:ea typeface="Times New Roman" panose="02020603050405020304" pitchFamily="18" charset="0"/>
              </a:rPr>
              <a:t>“</a:t>
            </a:r>
            <a:r>
              <a:rPr lang="en-ZA" sz="1800" b="1" i="1" dirty="0">
                <a:solidFill>
                  <a:srgbClr val="595959"/>
                </a:solidFill>
                <a:effectLst/>
                <a:latin typeface="Arial" panose="020B0604020202020204" pitchFamily="34" charset="0"/>
                <a:ea typeface="Times New Roman" panose="02020603050405020304" pitchFamily="18" charset="0"/>
              </a:rPr>
              <a:t>42 teenage boys die in the bush from circumcision.”</a:t>
            </a:r>
            <a:r>
              <a:rPr lang="en-ZA" sz="1800" dirty="0">
                <a:solidFill>
                  <a:srgbClr val="595959"/>
                </a:solidFill>
                <a:effectLst/>
                <a:latin typeface="Arial" panose="020B0604020202020204" pitchFamily="34" charset="0"/>
                <a:ea typeface="Times New Roman" panose="02020603050405020304" pitchFamily="18" charset="0"/>
              </a:rPr>
              <a:t> </a:t>
            </a:r>
            <a:br>
              <a:rPr lang="en-ZA" sz="1800" dirty="0">
                <a:solidFill>
                  <a:srgbClr val="595959"/>
                </a:solidFill>
                <a:effectLst/>
                <a:latin typeface="Arial" panose="020B0604020202020204" pitchFamily="34" charset="0"/>
                <a:ea typeface="Times New Roman" panose="02020603050405020304" pitchFamily="18" charset="0"/>
              </a:rPr>
            </a:br>
            <a:r>
              <a:rPr lang="en-ZA" sz="1800" dirty="0">
                <a:solidFill>
                  <a:srgbClr val="595959"/>
                </a:solidFill>
                <a:effectLst/>
                <a:latin typeface="Arial" panose="020B0604020202020204" pitchFamily="34" charset="0"/>
                <a:ea typeface="Times New Roman" panose="02020603050405020304" pitchFamily="18" charset="0"/>
              </a:rPr>
              <a:t>Male circumcision is included in the initiation rites of some cultures. Traditionally its performed by an elder and the boys need to remain outside in the bush for a period of time. Sadly, in several instances, this procedure is often performed by someone untrained and with unsterile equipment. The result has sometimes been amputation or death.</a:t>
            </a:r>
            <a:endParaRPr lang="en-ZA" sz="1800" dirty="0">
              <a:effectLst/>
              <a:latin typeface="Times New Roman" panose="02020603050405020304" pitchFamily="18" charset="0"/>
              <a:ea typeface="Times New Roman" panose="02020603050405020304" pitchFamily="18" charset="0"/>
            </a:endParaRPr>
          </a:p>
          <a:p>
            <a:pPr marL="457200">
              <a:lnSpc>
                <a:spcPct val="115000"/>
              </a:lnSpc>
              <a:spcAft>
                <a:spcPts val="1000"/>
              </a:spcAft>
            </a:pPr>
            <a:r>
              <a:rPr lang="en-ZA" sz="1800" dirty="0">
                <a:solidFill>
                  <a:srgbClr val="595959"/>
                </a:solidFill>
                <a:effectLst/>
                <a:latin typeface="Arial" panose="020B0604020202020204" pitchFamily="34" charset="0"/>
                <a:ea typeface="Times New Roman" panose="02020603050405020304" pitchFamily="18" charset="0"/>
              </a:rPr>
              <a:t> </a:t>
            </a:r>
          </a:p>
          <a:p>
            <a:pPr marL="457200">
              <a:lnSpc>
                <a:spcPct val="115000"/>
              </a:lnSpc>
              <a:spcAft>
                <a:spcPts val="1000"/>
              </a:spcAft>
            </a:pPr>
            <a:endParaRPr lang="en-ZA" sz="1800" dirty="0">
              <a:effectLst/>
              <a:latin typeface="Times New Roman" panose="02020603050405020304" pitchFamily="18" charset="0"/>
              <a:ea typeface="Times New Roman" panose="02020603050405020304" pitchFamily="18" charset="0"/>
            </a:endParaRPr>
          </a:p>
          <a:p>
            <a:r>
              <a:rPr lang="en-ZA" sz="1800" b="1" i="1" dirty="0">
                <a:solidFill>
                  <a:srgbClr val="595959"/>
                </a:solidFill>
                <a:effectLst/>
                <a:latin typeface="Arial" panose="020B0604020202020204" pitchFamily="34" charset="0"/>
                <a:ea typeface="Times New Roman" panose="02020603050405020304" pitchFamily="18" charset="0"/>
              </a:rPr>
              <a:t>“13 year old teen girl pregnant with 4th child. Catholic school discourages contraception.”</a:t>
            </a:r>
            <a:br>
              <a:rPr lang="en-ZA" sz="1800" dirty="0">
                <a:solidFill>
                  <a:srgbClr val="595959"/>
                </a:solidFill>
                <a:effectLst/>
                <a:latin typeface="Arial" panose="020B0604020202020204" pitchFamily="34" charset="0"/>
                <a:ea typeface="Times New Roman" panose="02020603050405020304" pitchFamily="18" charset="0"/>
              </a:rPr>
            </a:br>
            <a:r>
              <a:rPr lang="en-ZA" sz="1800" dirty="0">
                <a:solidFill>
                  <a:srgbClr val="595959"/>
                </a:solidFill>
                <a:effectLst/>
                <a:latin typeface="Arial" panose="020B0604020202020204" pitchFamily="34" charset="0"/>
                <a:ea typeface="Times New Roman" panose="02020603050405020304" pitchFamily="18" charset="0"/>
              </a:rPr>
              <a:t>Some religious groups take a very strong stand on sex before marriage and therefore do not educate children on the outcomes of sex. The result is they don’t know about contraception and fall pregnant when they become sexually active.</a:t>
            </a:r>
            <a:endParaRPr lang="en-ZA" dirty="0"/>
          </a:p>
          <a:p>
            <a:endParaRPr lang="en-ZA" dirty="0"/>
          </a:p>
          <a:p>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3</a:t>
            </a:fld>
            <a:endParaRPr lang="en-ZA"/>
          </a:p>
        </p:txBody>
      </p:sp>
    </p:spTree>
    <p:extLst>
      <p:ext uri="{BB962C8B-B14F-4D97-AF65-F5344CB8AC3E}">
        <p14:creationId xmlns:p14="http://schemas.microsoft.com/office/powerpoint/2010/main" val="139145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4: 15min</a:t>
            </a:r>
            <a:br>
              <a:rPr lang="en-ZA" dirty="0"/>
            </a:br>
            <a:endParaRPr lang="en-ZA" dirty="0"/>
          </a:p>
          <a:p>
            <a:pPr marL="0" lvl="0" indent="0" fontAlgn="base">
              <a:buFont typeface="Symbol" panose="05050102010706020507" pitchFamily="18" charset="2"/>
              <a:buNone/>
            </a:pPr>
            <a:r>
              <a:rPr lang="en-ZA" sz="1800" u="none" strike="noStrike" dirty="0">
                <a:solidFill>
                  <a:srgbClr val="595959"/>
                </a:solidFill>
                <a:effectLst/>
                <a:latin typeface="Arial" panose="020B0604020202020204" pitchFamily="34" charset="0"/>
                <a:ea typeface="Arial" panose="020B0604020202020204" pitchFamily="34" charset="0"/>
              </a:rPr>
              <a:t>It would be easy to take a strong moral stand and disagree with these different traditions, but we need to be respectful and communicate in a respectful way.</a:t>
            </a:r>
            <a:endParaRPr lang="en-ZA" sz="1800" u="none" strike="noStrike" dirty="0">
              <a:solidFill>
                <a:schemeClr val="tx1"/>
              </a:solidFill>
              <a:effectLst/>
              <a:latin typeface="Times New Roman" panose="02020603050405020304" pitchFamily="18" charset="0"/>
              <a:ea typeface="Arial" panose="020B0604020202020204" pitchFamily="34" charset="0"/>
            </a:endParaRPr>
          </a:p>
          <a:p>
            <a:pPr marL="0" lvl="0" indent="0" fontAlgn="base">
              <a:buFont typeface="Symbol" panose="05050102010706020507" pitchFamily="18" charset="2"/>
              <a:buNone/>
            </a:pPr>
            <a:endParaRPr lang="en-ZA" sz="1800" u="none" strike="noStrike"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en-ZA" sz="1800" dirty="0">
                <a:solidFill>
                  <a:srgbClr val="595959"/>
                </a:solidFill>
                <a:effectLst/>
                <a:latin typeface="Arial" panose="020B0604020202020204" pitchFamily="34" charset="0"/>
                <a:ea typeface="Times New Roman" panose="02020603050405020304" pitchFamily="18" charset="0"/>
              </a:rPr>
              <a:t>People have opinions about most things. Sometimes they are very strong opinions. It is a sign of maturity to respect others’ opinions and beliefs. </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en-ZA" sz="1800" dirty="0">
                <a:solidFill>
                  <a:srgbClr val="595959"/>
                </a:solidFill>
                <a:effectLst/>
                <a:latin typeface="Arial" panose="020B0604020202020204" pitchFamily="34" charset="0"/>
                <a:ea typeface="Times New Roman" panose="02020603050405020304" pitchFamily="18" charset="0"/>
              </a:rPr>
              <a:t>E.g. you love to eat meat but your best friend is vegan.</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en-ZA" sz="1800" dirty="0">
                <a:solidFill>
                  <a:srgbClr val="595959"/>
                </a:solidFill>
                <a:effectLst/>
                <a:latin typeface="Arial" panose="020B0604020202020204" pitchFamily="34" charset="0"/>
                <a:ea typeface="Times New Roman" panose="02020603050405020304" pitchFamily="18" charset="0"/>
              </a:rPr>
              <a:t>Remember you don’t need to respect any unlawful opinion that is unacceptable according to the constitution and Bill of Rights.</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en-ZA" sz="1800" dirty="0" err="1">
                <a:solidFill>
                  <a:srgbClr val="595959"/>
                </a:solidFill>
                <a:effectLst/>
                <a:latin typeface="Arial" panose="020B0604020202020204" pitchFamily="34" charset="0"/>
                <a:ea typeface="Times New Roman" panose="02020603050405020304" pitchFamily="18" charset="0"/>
              </a:rPr>
              <a:t>Eg.</a:t>
            </a:r>
            <a:r>
              <a:rPr lang="en-ZA" sz="1800" dirty="0">
                <a:solidFill>
                  <a:srgbClr val="595959"/>
                </a:solidFill>
                <a:effectLst/>
                <a:latin typeface="Arial" panose="020B0604020202020204" pitchFamily="34" charset="0"/>
                <a:ea typeface="Times New Roman" panose="02020603050405020304" pitchFamily="18" charset="0"/>
              </a:rPr>
              <a:t> Someone in your class enjoys making derogatory comments behind other people’s backs about their race. In South Africa we respect one another and do not discriminate against one another because of race, gender, colour, ethnicity, social origin, sex, religion or language.</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fontAlgn="base">
              <a:buFont typeface="Symbol" panose="05050102010706020507" pitchFamily="18" charset="2"/>
              <a:buNone/>
            </a:pPr>
            <a:r>
              <a:rPr lang="en-ZA" sz="1800" dirty="0">
                <a:solidFill>
                  <a:srgbClr val="595959"/>
                </a:solidFill>
                <a:effectLst/>
                <a:latin typeface="Arial" panose="020B0604020202020204" pitchFamily="34" charset="0"/>
                <a:ea typeface="Times New Roman" panose="02020603050405020304" pitchFamily="18" charset="0"/>
              </a:rPr>
              <a:t>Here are a THREE simple tips on listening to others’ opinions:</a:t>
            </a:r>
            <a:br>
              <a:rPr lang="en-ZA" sz="1800" dirty="0">
                <a:solidFill>
                  <a:srgbClr val="595959"/>
                </a:solidFill>
                <a:effectLst/>
                <a:latin typeface="Arial" panose="020B0604020202020204" pitchFamily="34" charset="0"/>
                <a:ea typeface="Times New Roman" panose="02020603050405020304" pitchFamily="18" charset="0"/>
              </a:rPr>
            </a:b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Times New Roman" panose="02020603050405020304" pitchFamily="18" charset="0"/>
              </a:rPr>
              <a:t>Do not just say “You are wrong”</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Times New Roman" panose="02020603050405020304" pitchFamily="18" charset="0"/>
              </a:rPr>
              <a:t>Do not interrupt a person sharing their opinion.</a:t>
            </a:r>
            <a:endParaRPr lang="en-ZA" sz="18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en-ZA" sz="1800" dirty="0">
                <a:solidFill>
                  <a:srgbClr val="595959"/>
                </a:solidFill>
                <a:effectLst/>
                <a:latin typeface="Arial" panose="020B0604020202020204" pitchFamily="34" charset="0"/>
                <a:ea typeface="Times New Roman" panose="02020603050405020304" pitchFamily="18" charset="0"/>
              </a:rPr>
              <a:t>Try to think of the other persons point of view.</a:t>
            </a:r>
            <a:endParaRPr lang="en-ZA" sz="1800" dirty="0">
              <a:solidFill>
                <a:schemeClr val="tx1"/>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Wingdings" panose="05000000000000000000" pitchFamily="2" charset="2"/>
              <a:buNone/>
            </a:pPr>
            <a:r>
              <a:rPr lang="en-ZA" sz="1800" dirty="0">
                <a:solidFill>
                  <a:srgbClr val="595959"/>
                </a:solidFill>
                <a:effectLst/>
                <a:latin typeface="Arial" panose="020B0604020202020204" pitchFamily="34" charset="0"/>
                <a:ea typeface="Times New Roman" panose="02020603050405020304" pitchFamily="18" charset="0"/>
              </a:rPr>
              <a:t>You will now have an opportunity to complete </a:t>
            </a:r>
            <a:r>
              <a:rPr lang="en-ZA" sz="1800" b="1" i="1" dirty="0">
                <a:solidFill>
                  <a:srgbClr val="595959"/>
                </a:solidFill>
                <a:effectLst/>
                <a:latin typeface="Arial" panose="020B0604020202020204" pitchFamily="34" charset="0"/>
                <a:ea typeface="Arial" panose="020B0604020202020204" pitchFamily="34" charset="0"/>
              </a:rPr>
              <a:t>Activity </a:t>
            </a:r>
            <a:r>
              <a:rPr lang="en-ZA" sz="1800" b="1" i="1" dirty="0">
                <a:effectLst/>
                <a:latin typeface="Arial" panose="020B0604020202020204" pitchFamily="34" charset="0"/>
                <a:ea typeface="Arial" panose="020B0604020202020204" pitchFamily="34" charset="0"/>
              </a:rPr>
              <a:t>1</a:t>
            </a:r>
            <a:r>
              <a:rPr lang="en-ZA" sz="1800" dirty="0">
                <a:effectLst/>
                <a:latin typeface="Arial" panose="020B0604020202020204" pitchFamily="34" charset="0"/>
                <a:ea typeface="Arial" panose="020B0604020202020204" pitchFamily="34" charset="0"/>
              </a:rPr>
              <a:t> </a:t>
            </a:r>
            <a:r>
              <a:rPr lang="en-ZA" sz="1800" dirty="0">
                <a:solidFill>
                  <a:srgbClr val="595959"/>
                </a:solidFill>
                <a:effectLst/>
                <a:latin typeface="Arial" panose="020B0604020202020204" pitchFamily="34" charset="0"/>
                <a:ea typeface="Arial" panose="020B0604020202020204" pitchFamily="34" charset="0"/>
              </a:rPr>
              <a:t>of </a:t>
            </a:r>
            <a:r>
              <a:rPr lang="en-ZA" sz="1800" b="1" i="1" u="sng" dirty="0">
                <a:solidFill>
                  <a:srgbClr val="595959"/>
                </a:solidFill>
                <a:effectLst/>
                <a:latin typeface="Arial" panose="020B0604020202020204" pitchFamily="34" charset="0"/>
                <a:ea typeface="Arial" panose="020B0604020202020204" pitchFamily="34" charset="0"/>
              </a:rPr>
              <a:t>Lesson 3 – Worksheet</a:t>
            </a:r>
            <a:r>
              <a:rPr lang="en-ZA" sz="1800" dirty="0">
                <a:solidFill>
                  <a:srgbClr val="595959"/>
                </a:solidFill>
                <a:effectLst/>
                <a:latin typeface="Arial" panose="020B0604020202020204" pitchFamily="34" charset="0"/>
                <a:ea typeface="Arial" panose="020B0604020202020204" pitchFamily="34" charset="0"/>
              </a:rPr>
              <a:t>.</a:t>
            </a:r>
            <a:br>
              <a:rPr lang="en-ZA" sz="1800" dirty="0">
                <a:solidFill>
                  <a:srgbClr val="595959"/>
                </a:solidFill>
                <a:effectLst/>
                <a:latin typeface="Arial" panose="020B0604020202020204" pitchFamily="34" charset="0"/>
                <a:ea typeface="Arial" panose="020B0604020202020204" pitchFamily="34" charset="0"/>
              </a:rPr>
            </a:br>
            <a:r>
              <a:rPr lang="en-ZA" sz="1800" dirty="0">
                <a:solidFill>
                  <a:srgbClr val="595959"/>
                </a:solidFill>
                <a:effectLst/>
                <a:latin typeface="Arial" panose="020B0604020202020204" pitchFamily="34" charset="0"/>
                <a:ea typeface="Times New Roman" panose="02020603050405020304" pitchFamily="18" charset="0"/>
              </a:rPr>
              <a:t>Possible answers for </a:t>
            </a:r>
            <a:r>
              <a:rPr lang="en-ZA" sz="1800" b="1" i="1" dirty="0">
                <a:solidFill>
                  <a:srgbClr val="595959"/>
                </a:solidFill>
                <a:effectLst/>
                <a:latin typeface="Arial" panose="020B0604020202020204" pitchFamily="34" charset="0"/>
                <a:ea typeface="Times New Roman" panose="02020603050405020304" pitchFamily="18" charset="0"/>
              </a:rPr>
              <a:t>Activity 1</a:t>
            </a:r>
            <a:r>
              <a:rPr lang="en-ZA" sz="1800" dirty="0">
                <a:solidFill>
                  <a:srgbClr val="595959"/>
                </a:solidFill>
                <a:effectLst/>
                <a:latin typeface="Arial" panose="020B0604020202020204" pitchFamily="34" charset="0"/>
                <a:ea typeface="Times New Roman" panose="02020603050405020304" pitchFamily="18" charset="0"/>
              </a:rPr>
              <a:t> have been recorded in the </a:t>
            </a:r>
            <a:r>
              <a:rPr lang="en-ZA" sz="1800" b="1" i="1" u="sng" dirty="0">
                <a:solidFill>
                  <a:srgbClr val="595959"/>
                </a:solidFill>
                <a:effectLst/>
                <a:latin typeface="Arial" panose="020B0604020202020204" pitchFamily="34" charset="0"/>
                <a:ea typeface="Arial" panose="020B0604020202020204" pitchFamily="34" charset="0"/>
              </a:rPr>
              <a:t>Lesson 3 – Worksheet MEMO</a:t>
            </a: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4</a:t>
            </a:fld>
            <a:endParaRPr lang="en-ZA"/>
          </a:p>
        </p:txBody>
      </p:sp>
    </p:spTree>
    <p:extLst>
      <p:ext uri="{BB962C8B-B14F-4D97-AF65-F5344CB8AC3E}">
        <p14:creationId xmlns:p14="http://schemas.microsoft.com/office/powerpoint/2010/main" val="1834522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5: 8min +4min feedback</a:t>
            </a:r>
          </a:p>
          <a:p>
            <a:endParaRPr lang="en-ZA" dirty="0"/>
          </a:p>
          <a:p>
            <a:pPr marL="0" lvl="0" indent="0">
              <a:lnSpc>
                <a:spcPct val="115000"/>
              </a:lnSpc>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You will now have an opportunity to n your groups to discuss each of the following questions in response to this news headline:</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lnSpc>
                <a:spcPct val="115000"/>
              </a:lnSpc>
              <a:buFont typeface="Symbol" panose="05050102010706020507" pitchFamily="18" charset="2"/>
              <a:buNone/>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lnSpc>
                <a:spcPct val="115000"/>
              </a:lnSpc>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Read through the news headline below and then discuss the different questions in your groups. You will have opportunity to give feedback to the class.</a:t>
            </a: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lnSpc>
                <a:spcPct val="115000"/>
              </a:lnSpc>
              <a:buFont typeface="Symbol" panose="05050102010706020507" pitchFamily="18" charset="2"/>
              <a:buNone/>
            </a:pPr>
            <a:endParaRPr lang="en-ZA" sz="1800" dirty="0">
              <a:solidFill>
                <a:schemeClr val="tx1"/>
              </a:solidFill>
              <a:effectLst/>
              <a:latin typeface="Times New Roman" panose="02020603050405020304" pitchFamily="18" charset="0"/>
              <a:ea typeface="Arial" panose="020B0604020202020204" pitchFamily="34" charset="0"/>
            </a:endParaRPr>
          </a:p>
          <a:p>
            <a:pPr marL="0" lvl="0" indent="0">
              <a:lnSpc>
                <a:spcPct val="115000"/>
              </a:lnSpc>
              <a:buFont typeface="Symbol" panose="05050102010706020507" pitchFamily="18" charset="2"/>
              <a:buNone/>
            </a:pPr>
            <a:r>
              <a:rPr lang="en-ZA" sz="1800" dirty="0">
                <a:solidFill>
                  <a:srgbClr val="595959"/>
                </a:solidFill>
                <a:effectLst/>
                <a:latin typeface="Arial" panose="020B0604020202020204" pitchFamily="34" charset="0"/>
                <a:ea typeface="Arial" panose="020B0604020202020204" pitchFamily="34" charset="0"/>
              </a:rPr>
              <a:t>On your </a:t>
            </a:r>
            <a:r>
              <a:rPr lang="en-ZA" sz="1800" b="1" i="1" u="sng" dirty="0">
                <a:solidFill>
                  <a:srgbClr val="595959"/>
                </a:solidFill>
                <a:effectLst/>
                <a:latin typeface="Arial" panose="020B0604020202020204" pitchFamily="34" charset="0"/>
                <a:ea typeface="Arial" panose="020B0604020202020204" pitchFamily="34" charset="0"/>
              </a:rPr>
              <a:t>Lesson 3 - Worksheet</a:t>
            </a:r>
            <a:r>
              <a:rPr lang="en-ZA" sz="1800" dirty="0">
                <a:solidFill>
                  <a:srgbClr val="595959"/>
                </a:solidFill>
                <a:effectLst/>
                <a:latin typeface="Arial" panose="020B0604020202020204" pitchFamily="34" charset="0"/>
                <a:ea typeface="Arial" panose="020B0604020202020204" pitchFamily="34" charset="0"/>
              </a:rPr>
              <a:t>, discuss the questions outlined in </a:t>
            </a:r>
            <a:r>
              <a:rPr lang="en-ZA" sz="1800" b="1" i="1" dirty="0">
                <a:solidFill>
                  <a:srgbClr val="595959"/>
                </a:solidFill>
                <a:effectLst/>
                <a:latin typeface="Arial" panose="020B0604020202020204" pitchFamily="34" charset="0"/>
                <a:ea typeface="Arial" panose="020B0604020202020204" pitchFamily="34" charset="0"/>
              </a:rPr>
              <a:t>Activity </a:t>
            </a:r>
            <a:r>
              <a:rPr lang="en-ZA" sz="1800" b="1" i="1" dirty="0">
                <a:effectLst/>
                <a:latin typeface="Arial" panose="020B0604020202020204" pitchFamily="34" charset="0"/>
                <a:ea typeface="Arial" panose="020B0604020202020204" pitchFamily="34" charset="0"/>
              </a:rPr>
              <a:t>2</a:t>
            </a:r>
            <a:r>
              <a:rPr lang="en-ZA" sz="1800" dirty="0">
                <a:effectLst/>
                <a:latin typeface="Arial" panose="020B0604020202020204" pitchFamily="34" charset="0"/>
                <a:ea typeface="Arial" panose="020B0604020202020204" pitchFamily="34" charset="0"/>
              </a:rPr>
              <a:t>.</a:t>
            </a:r>
            <a:r>
              <a:rPr lang="en-ZA" sz="1800" dirty="0">
                <a:solidFill>
                  <a:srgbClr val="595959"/>
                </a:solidFill>
                <a:effectLst/>
                <a:latin typeface="Arial" panose="020B0604020202020204" pitchFamily="34" charset="0"/>
                <a:ea typeface="Arial" panose="020B0604020202020204" pitchFamily="34" charset="0"/>
              </a:rPr>
              <a:t> </a:t>
            </a:r>
            <a:br>
              <a:rPr lang="en-ZA" sz="1800" dirty="0">
                <a:solidFill>
                  <a:srgbClr val="595959"/>
                </a:solidFill>
                <a:effectLst/>
                <a:latin typeface="Arial" panose="020B0604020202020204" pitchFamily="34" charset="0"/>
                <a:ea typeface="Arial" panose="020B0604020202020204" pitchFamily="34" charset="0"/>
              </a:rPr>
            </a:br>
            <a:br>
              <a:rPr lang="en-ZA" sz="1800" dirty="0">
                <a:solidFill>
                  <a:srgbClr val="595959"/>
                </a:solidFill>
                <a:effectLst/>
                <a:latin typeface="Arial" panose="020B0604020202020204" pitchFamily="34" charset="0"/>
                <a:ea typeface="Arial" panose="020B0604020202020204" pitchFamily="34" charset="0"/>
              </a:rPr>
            </a:br>
            <a:r>
              <a:rPr lang="en-ZA" sz="1800" dirty="0">
                <a:solidFill>
                  <a:srgbClr val="595959"/>
                </a:solidFill>
                <a:effectLst/>
                <a:latin typeface="Arial" panose="020B0604020202020204" pitchFamily="34" charset="0"/>
                <a:ea typeface="Arial" panose="020B0604020202020204" pitchFamily="34" charset="0"/>
              </a:rPr>
              <a:t>In your groups discuss the following questions about euthanasia and this moral dilemma. Make notes to provide feedback to the class.</a:t>
            </a:r>
            <a:endParaRPr lang="en-ZA"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Explain the different types of euthanasia.  What is your opinion about the acceptability of euthanasia?</a:t>
            </a:r>
            <a:endParaRPr lang="en-ZA"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Provide THREE reasons why this woman may feel the need to kill her child.</a:t>
            </a:r>
            <a:endParaRPr lang="en-ZA" sz="1800" dirty="0">
              <a:effectLst/>
              <a:latin typeface="Times New Roman" panose="02020603050405020304" pitchFamily="18" charset="0"/>
              <a:ea typeface="Times New Roman" panose="02020603050405020304" pitchFamily="18" charset="0"/>
            </a:endParaRPr>
          </a:p>
          <a:p>
            <a:pPr marL="342900" lvl="0" indent="-342900">
              <a:lnSpc>
                <a:spcPct val="115000"/>
              </a:lnSpc>
              <a:buFont typeface="Wingdings" panose="05000000000000000000" pitchFamily="2" charset="2"/>
              <a:buChar char=""/>
            </a:pPr>
            <a:r>
              <a:rPr lang="en-ZA" sz="1800" dirty="0">
                <a:solidFill>
                  <a:srgbClr val="595959"/>
                </a:solidFill>
                <a:effectLst/>
                <a:latin typeface="Arial" panose="020B0604020202020204" pitchFamily="34" charset="0"/>
                <a:ea typeface="Arial" panose="020B0604020202020204" pitchFamily="34" charset="0"/>
              </a:rPr>
              <a:t>What might be the possible psychological consequences for a person who chooses to use euthanasia to end the life of a loved one.</a:t>
            </a:r>
            <a:endParaRPr lang="en-ZA" sz="1800" dirty="0">
              <a:effectLst/>
              <a:latin typeface="Times New Roman" panose="02020603050405020304" pitchFamily="18" charset="0"/>
              <a:ea typeface="Times New Roman" panose="02020603050405020304" pitchFamily="18" charset="0"/>
            </a:endParaRPr>
          </a:p>
          <a:p>
            <a:pPr marL="457200">
              <a:lnSpc>
                <a:spcPct val="115000"/>
              </a:lnSpc>
              <a:spcAft>
                <a:spcPts val="1000"/>
              </a:spcAft>
            </a:pPr>
            <a:r>
              <a:rPr lang="en-ZA" sz="1800" dirty="0">
                <a:solidFill>
                  <a:srgbClr val="595959"/>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rgbClr val="FF0000"/>
              </a:solidFill>
              <a:effectLst/>
              <a:latin typeface="Arial" panose="020B0604020202020204" pitchFamily="34" charset="0"/>
              <a:ea typeface="Times New Roman" panose="02020603050405020304" pitchFamily="18" charset="0"/>
            </a:endParaRPr>
          </a:p>
          <a:p>
            <a:pPr marL="0" lvl="0" indent="0">
              <a:buFont typeface="Symbol" panose="05050102010706020507" pitchFamily="18" charset="2"/>
              <a:buNone/>
            </a:pPr>
            <a:r>
              <a:rPr lang="en-ZA" sz="1800" dirty="0">
                <a:solidFill>
                  <a:srgbClr val="FF0000"/>
                </a:solidFill>
                <a:effectLst/>
                <a:latin typeface="Arial" panose="020B0604020202020204" pitchFamily="34" charset="0"/>
                <a:ea typeface="Times New Roman" panose="02020603050405020304" pitchFamily="18" charset="0"/>
              </a:rPr>
              <a:t>Notes to teacher:</a:t>
            </a:r>
            <a:r>
              <a:rPr lang="en-ZA" sz="1800" dirty="0">
                <a:solidFill>
                  <a:srgbClr val="595959"/>
                </a:solidFill>
                <a:effectLst/>
                <a:latin typeface="Arial" panose="020B0604020202020204" pitchFamily="34" charset="0"/>
                <a:ea typeface="Times New Roman" panose="02020603050405020304" pitchFamily="18" charset="0"/>
              </a:rPr>
              <a:t> Allow learners 6min to discuss. Many of these issues are spiritual issues and dilemmas which makes it personal. Discussions could get heated. Encourage respect for one another's varied opinions. The main purpose of these discussions is to 'clarify the learners' own values and beliefs: taking a stand, be firm in your own beliefs, BUT be understanding, respecting and accepting others' beliefs, decisions and religions.</a:t>
            </a: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endParaRPr lang="en-ZA" sz="1800" dirty="0">
              <a:solidFill>
                <a:schemeClr val="tx1"/>
              </a:solidFill>
              <a:effectLst/>
              <a:latin typeface="Times New Roman" panose="02020603050405020304" pitchFamily="18" charset="0"/>
              <a:ea typeface="Times New Roman" panose="02020603050405020304" pitchFamily="18" charset="0"/>
            </a:endParaRPr>
          </a:p>
          <a:p>
            <a:pPr marL="0" lvl="0" indent="0">
              <a:buFont typeface="Symbol" panose="05050102010706020507" pitchFamily="18" charset="2"/>
              <a:buNone/>
            </a:pPr>
            <a:r>
              <a:rPr lang="en-ZA" sz="1800" dirty="0">
                <a:solidFill>
                  <a:srgbClr val="595959"/>
                </a:solidFill>
                <a:effectLst/>
                <a:latin typeface="Arial" panose="020B0604020202020204" pitchFamily="34" charset="0"/>
                <a:ea typeface="Times New Roman" panose="02020603050405020304" pitchFamily="18" charset="0"/>
              </a:rPr>
              <a:t>Possible answers for </a:t>
            </a:r>
            <a:r>
              <a:rPr lang="en-ZA" sz="1800" b="1" i="1" dirty="0">
                <a:solidFill>
                  <a:srgbClr val="595959"/>
                </a:solidFill>
                <a:effectLst/>
                <a:latin typeface="Arial" panose="020B0604020202020204" pitchFamily="34" charset="0"/>
                <a:ea typeface="Times New Roman" panose="02020603050405020304" pitchFamily="18" charset="0"/>
              </a:rPr>
              <a:t>Activity 2</a:t>
            </a:r>
            <a:r>
              <a:rPr lang="en-ZA" sz="1800" dirty="0">
                <a:solidFill>
                  <a:srgbClr val="595959"/>
                </a:solidFill>
                <a:effectLst/>
                <a:latin typeface="Arial" panose="020B0604020202020204" pitchFamily="34" charset="0"/>
                <a:ea typeface="Times New Roman" panose="02020603050405020304" pitchFamily="18" charset="0"/>
              </a:rPr>
              <a:t> have been recorded in the </a:t>
            </a:r>
            <a:r>
              <a:rPr lang="en-ZA" sz="1800" b="1" i="1" u="sng" dirty="0">
                <a:solidFill>
                  <a:srgbClr val="595959"/>
                </a:solidFill>
                <a:effectLst/>
                <a:latin typeface="Arial" panose="020B0604020202020204" pitchFamily="34" charset="0"/>
                <a:ea typeface="Arial" panose="020B0604020202020204" pitchFamily="34" charset="0"/>
              </a:rPr>
              <a:t>Lesson 3 – Worksheet MEMO</a:t>
            </a:r>
            <a:endParaRPr lang="en-ZA" sz="1800" dirty="0">
              <a:effectLst/>
              <a:latin typeface="Times New Roman" panose="02020603050405020304" pitchFamily="18" charset="0"/>
              <a:ea typeface="Times New Roman" panose="02020603050405020304" pitchFamily="18" charset="0"/>
            </a:endParaRPr>
          </a:p>
          <a:p>
            <a:r>
              <a:rPr lang="en-ZA" sz="1800" dirty="0">
                <a:solidFill>
                  <a:srgbClr val="595959"/>
                </a:solidFill>
                <a:effectLst/>
                <a:latin typeface="Arial" panose="020B0604020202020204" pitchFamily="34" charset="0"/>
                <a:ea typeface="Times New Roman" panose="02020603050405020304" pitchFamily="18" charset="0"/>
              </a:rPr>
              <a:t>Let’s get started.</a:t>
            </a:r>
            <a:endParaRPr lang="en-ZA" dirty="0"/>
          </a:p>
        </p:txBody>
      </p:sp>
      <p:sp>
        <p:nvSpPr>
          <p:cNvPr id="4" name="Slide Number Placeholder 3"/>
          <p:cNvSpPr>
            <a:spLocks noGrp="1"/>
          </p:cNvSpPr>
          <p:nvPr>
            <p:ph type="sldNum" sz="quarter" idx="5"/>
          </p:nvPr>
        </p:nvSpPr>
        <p:spPr/>
        <p:txBody>
          <a:bodyPr/>
          <a:lstStyle/>
          <a:p>
            <a:fld id="{4C69AEEC-F36D-4E99-AF5A-F3CB71D31C6B}" type="slidenum">
              <a:rPr lang="en-ZA" smtClean="0"/>
              <a:t>5</a:t>
            </a:fld>
            <a:endParaRPr lang="en-ZA"/>
          </a:p>
        </p:txBody>
      </p:sp>
    </p:spTree>
    <p:extLst>
      <p:ext uri="{BB962C8B-B14F-4D97-AF65-F5344CB8AC3E}">
        <p14:creationId xmlns:p14="http://schemas.microsoft.com/office/powerpoint/2010/main" val="3689781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Slide 7: 3min </a:t>
            </a:r>
          </a:p>
          <a:p>
            <a:endParaRPr lang="en-ZA" sz="1800" dirty="0">
              <a:solidFill>
                <a:srgbClr val="595959"/>
              </a:solidFill>
              <a:effectLst/>
              <a:highlight>
                <a:srgbClr val="FFFFFF"/>
              </a:highlight>
              <a:latin typeface="Arial" panose="020B0604020202020204" pitchFamily="34" charset="0"/>
              <a:ea typeface="Times New Roman" panose="02020603050405020304" pitchFamily="18" charset="0"/>
            </a:endParaRPr>
          </a:p>
          <a:p>
            <a:r>
              <a:rPr lang="en-ZA" sz="1800" dirty="0">
                <a:solidFill>
                  <a:srgbClr val="595959"/>
                </a:solidFill>
                <a:effectLst/>
                <a:highlight>
                  <a:srgbClr val="FFFFFF"/>
                </a:highlight>
                <a:latin typeface="Arial" panose="020B0604020202020204" pitchFamily="34" charset="0"/>
                <a:ea typeface="Times New Roman" panose="02020603050405020304" pitchFamily="18" charset="0"/>
              </a:rPr>
              <a:t>Allow time for learners to take a moment to reflect on what they have learnt about themselves today in class. </a:t>
            </a:r>
            <a:r>
              <a:rPr lang="en-ZA" sz="1800" dirty="0">
                <a:solidFill>
                  <a:srgbClr val="404040"/>
                </a:solidFill>
                <a:effectLst/>
                <a:latin typeface="Arial" panose="020B0604020202020204" pitchFamily="34" charset="0"/>
                <a:ea typeface="Times New Roman" panose="02020603050405020304" pitchFamily="18" charset="0"/>
              </a:rPr>
              <a:t>Answer the questions in </a:t>
            </a:r>
            <a:r>
              <a:rPr lang="en-ZA" sz="1800" b="1" i="1" dirty="0">
                <a:solidFill>
                  <a:srgbClr val="404040"/>
                </a:solidFill>
                <a:effectLst/>
                <a:latin typeface="Arial" panose="020B0604020202020204" pitchFamily="34" charset="0"/>
                <a:ea typeface="Times New Roman" panose="02020603050405020304" pitchFamily="18" charset="0"/>
              </a:rPr>
              <a:t>Activity 3</a:t>
            </a:r>
            <a:r>
              <a:rPr lang="en-ZA" sz="1800" dirty="0">
                <a:solidFill>
                  <a:srgbClr val="404040"/>
                </a:solidFill>
                <a:effectLst/>
                <a:latin typeface="Arial" panose="020B0604020202020204" pitchFamily="34" charset="0"/>
                <a:ea typeface="Times New Roman" panose="02020603050405020304" pitchFamily="18" charset="0"/>
              </a:rPr>
              <a:t> on </a:t>
            </a:r>
            <a:r>
              <a:rPr lang="en-ZA" sz="1800" b="1" i="1" u="sng" dirty="0">
                <a:solidFill>
                  <a:srgbClr val="595959"/>
                </a:solidFill>
                <a:effectLst/>
                <a:latin typeface="Arial" panose="020B0604020202020204" pitchFamily="34" charset="0"/>
                <a:ea typeface="Arial" panose="020B0604020202020204" pitchFamily="34" charset="0"/>
              </a:rPr>
              <a:t>Lesson 3 – Worksheet</a:t>
            </a:r>
            <a:br>
              <a:rPr lang="en-ZA" sz="1800" b="1" i="1" u="sng" dirty="0">
                <a:solidFill>
                  <a:srgbClr val="595959"/>
                </a:solidFill>
                <a:effectLst/>
                <a:latin typeface="Arial" panose="020B0604020202020204" pitchFamily="34" charset="0"/>
                <a:ea typeface="Arial" panose="020B0604020202020204" pitchFamily="34" charset="0"/>
              </a:rPr>
            </a:br>
            <a:endParaRPr lang="en-ZA" sz="1800" b="1" i="1" u="sng" dirty="0">
              <a:solidFill>
                <a:schemeClr val="tx1"/>
              </a:solidFill>
              <a:effectLst/>
              <a:latin typeface="Times New Roman" panose="02020603050405020304" pitchFamily="18" charset="0"/>
              <a:ea typeface="Arial" panose="020B0604020202020204" pitchFamily="34" charset="0"/>
            </a:endParaRPr>
          </a:p>
          <a:p>
            <a:r>
              <a:rPr lang="en-ZA" sz="1800" dirty="0">
                <a:solidFill>
                  <a:srgbClr val="595959"/>
                </a:solidFill>
                <a:effectLst/>
                <a:latin typeface="Arial" panose="020B0604020202020204" pitchFamily="34" charset="0"/>
                <a:ea typeface="Arial" panose="020B0604020202020204" pitchFamily="34" charset="0"/>
              </a:rPr>
              <a:t>• Write a short paragraph on what you have learnt over these three lessons about respecting someone with a different religion to you.</a:t>
            </a:r>
            <a:br>
              <a:rPr lang="en-ZA" sz="1800" dirty="0">
                <a:solidFill>
                  <a:srgbClr val="595959"/>
                </a:solidFill>
                <a:effectLst/>
                <a:latin typeface="Arial" panose="020B0604020202020204" pitchFamily="34" charset="0"/>
                <a:ea typeface="Arial" panose="020B0604020202020204" pitchFamily="34" charset="0"/>
              </a:rPr>
            </a:br>
            <a:endParaRPr lang="en-ZA" sz="1800" dirty="0">
              <a:solidFill>
                <a:schemeClr val="tx1"/>
              </a:solidFill>
              <a:effectLst/>
              <a:latin typeface="Times New Roman" panose="02020603050405020304" pitchFamily="18" charset="0"/>
              <a:ea typeface="Arial" panose="020B0604020202020204" pitchFamily="34" charset="0"/>
            </a:endParaRPr>
          </a:p>
          <a:p>
            <a:r>
              <a:rPr lang="en-ZA" sz="1800" dirty="0">
                <a:solidFill>
                  <a:srgbClr val="595959"/>
                </a:solidFill>
                <a:effectLst/>
                <a:latin typeface="Arial" panose="020B0604020202020204" pitchFamily="34" charset="0"/>
                <a:ea typeface="Arial" panose="020B0604020202020204" pitchFamily="34" charset="0"/>
              </a:rPr>
              <a:t>• How social media negatively impacted communication of different opinions?</a:t>
            </a:r>
            <a:endParaRPr lang="en-ZA" sz="1800" dirty="0">
              <a:solidFill>
                <a:schemeClr val="tx1"/>
              </a:solidFill>
              <a:effectLst/>
              <a:latin typeface="Times New Roman" panose="02020603050405020304" pitchFamily="18" charset="0"/>
              <a:ea typeface="Arial" panose="020B0604020202020204" pitchFamily="34" charset="0"/>
            </a:endParaRPr>
          </a:p>
          <a:p>
            <a:endParaRPr lang="en-ZA" sz="1800" dirty="0">
              <a:solidFill>
                <a:schemeClr val="tx1"/>
              </a:solidFill>
              <a:effectLst/>
              <a:latin typeface="Times New Roman" panose="02020603050405020304" pitchFamily="18" charset="0"/>
              <a:ea typeface="Arial" panose="020B0604020202020204" pitchFamily="34" charset="0"/>
            </a:endParaRPr>
          </a:p>
          <a:p>
            <a:endParaRPr lang="en-ZA" sz="1800" dirty="0">
              <a:solidFill>
                <a:schemeClr val="tx1"/>
              </a:solidFill>
              <a:effectLst/>
              <a:latin typeface="Times New Roman" panose="02020603050405020304" pitchFamily="18" charset="0"/>
              <a:ea typeface="Arial" panose="020B0604020202020204" pitchFamily="34" charset="0"/>
            </a:endParaRPr>
          </a:p>
          <a:p>
            <a:r>
              <a:rPr lang="en-ZA" sz="1800" dirty="0">
                <a:solidFill>
                  <a:srgbClr val="595959"/>
                </a:solidFill>
                <a:effectLst/>
                <a:latin typeface="Arial" panose="020B0604020202020204" pitchFamily="34" charset="0"/>
                <a:ea typeface="Arial" panose="020B0604020202020204" pitchFamily="34" charset="0"/>
              </a:rPr>
              <a:t>There are no memo answers to these questions. Make sure in this time the class is quiet. You can even play an instrumental song to encourage a quieting down and reflecting.</a:t>
            </a:r>
            <a:endParaRPr lang="en-ZA" sz="18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ZA" sz="1800" b="1" dirty="0">
                <a:solidFill>
                  <a:srgbClr val="444444"/>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A82FF6A8-969E-41BF-86C0-0A656B6223F6}" type="slidenum">
              <a:rPr lang="en-ZA" smtClean="0"/>
              <a:t>6</a:t>
            </a:fld>
            <a:endParaRPr lang="en-ZA"/>
          </a:p>
        </p:txBody>
      </p:sp>
    </p:spTree>
    <p:extLst>
      <p:ext uri="{BB962C8B-B14F-4D97-AF65-F5344CB8AC3E}">
        <p14:creationId xmlns:p14="http://schemas.microsoft.com/office/powerpoint/2010/main" val="2592797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6283-EE2A-478A-92D9-D7FA92D17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737F5125-FE22-4A7A-B518-55BDEDC813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436BCAC2-F5C9-473A-BC5A-8AFB81653779}"/>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5" name="Footer Placeholder 4">
            <a:extLst>
              <a:ext uri="{FF2B5EF4-FFF2-40B4-BE49-F238E27FC236}">
                <a16:creationId xmlns:a16="http://schemas.microsoft.com/office/drawing/2014/main" id="{257B9FFB-678F-4C88-AF47-BB3AB035439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0515145-FC71-4361-B470-E38F47CEF635}"/>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76400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66DD0-8C44-49B9-8DA0-090A290C754B}"/>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D0673273-A7EA-4BAA-9E03-9124CAC874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6EDE42B-2A86-4318-BDC9-35131DF30D7C}"/>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5" name="Footer Placeholder 4">
            <a:extLst>
              <a:ext uri="{FF2B5EF4-FFF2-40B4-BE49-F238E27FC236}">
                <a16:creationId xmlns:a16="http://schemas.microsoft.com/office/drawing/2014/main" id="{875C8348-988F-4D46-B58C-756C11BAD2A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066F247-DC8F-4C95-8D1B-1193E29C4986}"/>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1327300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E853EC-41DA-4ED7-A558-DB3944173F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142C231-D351-492F-8A18-70532C3A26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72B5AEA-542F-4C0F-BA33-B7C46E5D7825}"/>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5" name="Footer Placeholder 4">
            <a:extLst>
              <a:ext uri="{FF2B5EF4-FFF2-40B4-BE49-F238E27FC236}">
                <a16:creationId xmlns:a16="http://schemas.microsoft.com/office/drawing/2014/main" id="{4A73D48B-D328-4780-8766-FD59C2D182E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DFE2C4B-9141-4C87-A599-4F1B91D0AA78}"/>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66772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CD85-8C99-4310-89C5-F9844A1DBDE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FA0CD250-B9B4-4C8A-AE74-CC9D51D904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952F7269-A4BC-426C-8F0D-54DE61DE86AE}"/>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5" name="Footer Placeholder 4">
            <a:extLst>
              <a:ext uri="{FF2B5EF4-FFF2-40B4-BE49-F238E27FC236}">
                <a16:creationId xmlns:a16="http://schemas.microsoft.com/office/drawing/2014/main" id="{37781AF4-E978-4750-97E8-F9C543B3E19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77B9BC3-A847-4AD9-B218-ACC16C65120F}"/>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1623751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4BB1-1868-486F-8B35-7CCEC78309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35EF9228-B3F5-46F3-9B61-82F0829713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BEE727-22B2-45E1-ABEF-75466E5451F8}"/>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5" name="Footer Placeholder 4">
            <a:extLst>
              <a:ext uri="{FF2B5EF4-FFF2-40B4-BE49-F238E27FC236}">
                <a16:creationId xmlns:a16="http://schemas.microsoft.com/office/drawing/2014/main" id="{97142DF4-5AEF-46E7-849A-794C128DD7A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69F491A-B6E6-48CE-B1B9-F150B1C3A006}"/>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80250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369AC-4775-4F63-8CE8-0ED1E0DC724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D9464EA-3B12-4381-ABFE-2693436983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B3DA0E00-91B0-46A2-B10F-358F3CA047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73272250-1CD1-4A5D-808D-24AC56BED736}"/>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6" name="Footer Placeholder 5">
            <a:extLst>
              <a:ext uri="{FF2B5EF4-FFF2-40B4-BE49-F238E27FC236}">
                <a16:creationId xmlns:a16="http://schemas.microsoft.com/office/drawing/2014/main" id="{D0DDF8AC-4095-4D4E-AB0F-C872748AAF7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FFCDD2C9-3AFE-454C-BB84-D2CF3CC8E927}"/>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72442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B6C1-5398-498C-9992-DD173216D26A}"/>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0F6C98BF-55A8-47B6-B456-FF4BD7B820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4C4EE9-CF5D-48B1-A2FE-19A8E98EFA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779DD338-63B2-4C01-B730-7590E108E9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1A8E3D-9220-4491-8386-EC1DB4C993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FC99F36A-B9A7-4D0E-9334-B3817630FFF3}"/>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8" name="Footer Placeholder 7">
            <a:extLst>
              <a:ext uri="{FF2B5EF4-FFF2-40B4-BE49-F238E27FC236}">
                <a16:creationId xmlns:a16="http://schemas.microsoft.com/office/drawing/2014/main" id="{D58D3715-7625-4A61-A17C-E9989DDF28CE}"/>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3DD87D44-07D5-491E-993D-33F72C83C2BB}"/>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2920698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56EC-3BCA-4196-A3AC-E3F082FBB4F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D0E5169B-BB9B-4DA1-AEC3-B57C2CE84AFC}"/>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4" name="Footer Placeholder 3">
            <a:extLst>
              <a:ext uri="{FF2B5EF4-FFF2-40B4-BE49-F238E27FC236}">
                <a16:creationId xmlns:a16="http://schemas.microsoft.com/office/drawing/2014/main" id="{13E34820-E276-4CA6-B6EB-235ACE2BE0FF}"/>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E2197782-10E5-49A0-8F05-F197F52D6241}"/>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290266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89F5E1-9889-4FC1-B842-77BFB1CB59B7}"/>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3" name="Footer Placeholder 2">
            <a:extLst>
              <a:ext uri="{FF2B5EF4-FFF2-40B4-BE49-F238E27FC236}">
                <a16:creationId xmlns:a16="http://schemas.microsoft.com/office/drawing/2014/main" id="{43FCBC02-0AA0-4056-8BBD-0D9298DA1AED}"/>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C67EA1CA-7FDC-492D-8E35-E7443804FD6B}"/>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62309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6D15-2EB3-4DA7-A292-0B8B09539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58662A0D-C485-4B90-A86C-EC82995E3A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94A177CC-3682-476A-B3E4-E5D4A61AA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8561FF-0E5E-4B57-8E6D-3951108B438F}"/>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6" name="Footer Placeholder 5">
            <a:extLst>
              <a:ext uri="{FF2B5EF4-FFF2-40B4-BE49-F238E27FC236}">
                <a16:creationId xmlns:a16="http://schemas.microsoft.com/office/drawing/2014/main" id="{7F706AEF-123F-4AC1-A32B-B8BC5EF5D45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DC1F050-8B59-40F3-B0A0-B51EAE9DC0F0}"/>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33745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BD2B-B87A-43E6-AA4F-90F9C176E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124AEF3F-2FA4-4688-AF17-AC637EE05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9CE1430F-1793-4A3C-8A9A-C8AADDEC2B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FB30FD-B3A9-43D8-9291-5113603D999D}"/>
              </a:ext>
            </a:extLst>
          </p:cNvPr>
          <p:cNvSpPr>
            <a:spLocks noGrp="1"/>
          </p:cNvSpPr>
          <p:nvPr>
            <p:ph type="dt" sz="half" idx="10"/>
          </p:nvPr>
        </p:nvSpPr>
        <p:spPr/>
        <p:txBody>
          <a:bodyPr/>
          <a:lstStyle/>
          <a:p>
            <a:fld id="{11E3DCFE-9FDE-4F85-AD91-73AC21DAEF84}" type="datetimeFigureOut">
              <a:rPr lang="en-ZA" smtClean="0"/>
              <a:t>2023/09/12</a:t>
            </a:fld>
            <a:endParaRPr lang="en-ZA"/>
          </a:p>
        </p:txBody>
      </p:sp>
      <p:sp>
        <p:nvSpPr>
          <p:cNvPr id="6" name="Footer Placeholder 5">
            <a:extLst>
              <a:ext uri="{FF2B5EF4-FFF2-40B4-BE49-F238E27FC236}">
                <a16:creationId xmlns:a16="http://schemas.microsoft.com/office/drawing/2014/main" id="{0CB9B4E0-8628-4052-81FF-0FB5A8675AC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E359AB1-1F1F-4EA2-90B8-3237D55DC677}"/>
              </a:ext>
            </a:extLst>
          </p:cNvPr>
          <p:cNvSpPr>
            <a:spLocks noGrp="1"/>
          </p:cNvSpPr>
          <p:nvPr>
            <p:ph type="sldNum" sz="quarter" idx="12"/>
          </p:nvPr>
        </p:nvSpPr>
        <p:spPr/>
        <p:txBody>
          <a:bodyPr/>
          <a:lstStyle/>
          <a:p>
            <a:fld id="{D08E8B81-735B-42FE-A9F0-3DDFFCB902E7}" type="slidenum">
              <a:rPr lang="en-ZA" smtClean="0"/>
              <a:t>‹#›</a:t>
            </a:fld>
            <a:endParaRPr lang="en-ZA"/>
          </a:p>
        </p:txBody>
      </p:sp>
    </p:spTree>
    <p:extLst>
      <p:ext uri="{BB962C8B-B14F-4D97-AF65-F5344CB8AC3E}">
        <p14:creationId xmlns:p14="http://schemas.microsoft.com/office/powerpoint/2010/main" val="35885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E5C7B0-5B7D-455D-9ED2-0956AF1E92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1BBE596-81EE-4126-89D0-504BA37CDB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98BA948-ADC6-499D-A0C2-35E27BAB50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3DCFE-9FDE-4F85-AD91-73AC21DAEF84}" type="datetimeFigureOut">
              <a:rPr lang="en-ZA" smtClean="0"/>
              <a:t>2023/09/12</a:t>
            </a:fld>
            <a:endParaRPr lang="en-ZA"/>
          </a:p>
        </p:txBody>
      </p:sp>
      <p:sp>
        <p:nvSpPr>
          <p:cNvPr id="5" name="Footer Placeholder 4">
            <a:extLst>
              <a:ext uri="{FF2B5EF4-FFF2-40B4-BE49-F238E27FC236}">
                <a16:creationId xmlns:a16="http://schemas.microsoft.com/office/drawing/2014/main" id="{219AC465-BDA1-4CF9-9FC9-B1BAE5E0CE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3B23297C-17C9-463D-877A-5869EA036D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E8B81-735B-42FE-A9F0-3DDFFCB902E7}" type="slidenum">
              <a:rPr lang="en-ZA" smtClean="0"/>
              <a:t>‹#›</a:t>
            </a:fld>
            <a:endParaRPr lang="en-ZA"/>
          </a:p>
        </p:txBody>
      </p:sp>
    </p:spTree>
    <p:extLst>
      <p:ext uri="{BB962C8B-B14F-4D97-AF65-F5344CB8AC3E}">
        <p14:creationId xmlns:p14="http://schemas.microsoft.com/office/powerpoint/2010/main" val="1945992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D487-E7CB-4DC4-8F38-8E9B74033CC1}"/>
              </a:ext>
            </a:extLst>
          </p:cNvPr>
          <p:cNvSpPr>
            <a:spLocks noGrp="1"/>
          </p:cNvSpPr>
          <p:nvPr>
            <p:ph type="ctrTitle"/>
          </p:nvPr>
        </p:nvSpPr>
        <p:spPr/>
        <p:txBody>
          <a:bodyPr/>
          <a:lstStyle/>
          <a:p>
            <a:endParaRPr lang="en-ZA" dirty="0"/>
          </a:p>
        </p:txBody>
      </p:sp>
      <p:sp>
        <p:nvSpPr>
          <p:cNvPr id="3" name="Subtitle 2">
            <a:extLst>
              <a:ext uri="{FF2B5EF4-FFF2-40B4-BE49-F238E27FC236}">
                <a16:creationId xmlns:a16="http://schemas.microsoft.com/office/drawing/2014/main" id="{D6D58272-B046-4234-BFA1-7CF28026588F}"/>
              </a:ext>
            </a:extLst>
          </p:cNvPr>
          <p:cNvSpPr>
            <a:spLocks noGrp="1"/>
          </p:cNvSpPr>
          <p:nvPr>
            <p:ph type="subTitle" idx="1"/>
          </p:nvPr>
        </p:nvSpPr>
        <p:spPr/>
        <p:txBody>
          <a:bodyPr/>
          <a:lstStyle/>
          <a:p>
            <a:endParaRPr lang="en-ZA" dirty="0"/>
          </a:p>
        </p:txBody>
      </p:sp>
      <p:pic>
        <p:nvPicPr>
          <p:cNvPr id="5" name="Picture 4">
            <a:extLst>
              <a:ext uri="{FF2B5EF4-FFF2-40B4-BE49-F238E27FC236}">
                <a16:creationId xmlns:a16="http://schemas.microsoft.com/office/drawing/2014/main" id="{61A7FFF2-99C5-F39D-80F1-92491048CE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56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9DF168D5-D666-445D-9178-8920576AA3EE}"/>
              </a:ext>
            </a:extLst>
          </p:cNvPr>
          <p:cNvSpPr>
            <a:spLocks noGrp="1"/>
          </p:cNvSpPr>
          <p:nvPr>
            <p:ph idx="1"/>
          </p:nvPr>
        </p:nvSpPr>
        <p:spPr/>
        <p:txBody>
          <a:bodyPr/>
          <a:lstStyle/>
          <a:p>
            <a:endParaRPr lang="en-ZA"/>
          </a:p>
        </p:txBody>
      </p:sp>
      <p:pic>
        <p:nvPicPr>
          <p:cNvPr id="8" name="Picture 7">
            <a:extLst>
              <a:ext uri="{FF2B5EF4-FFF2-40B4-BE49-F238E27FC236}">
                <a16:creationId xmlns:a16="http://schemas.microsoft.com/office/drawing/2014/main" id="{13742760-E5BE-4E5D-8A45-A2BB9AC1B45D}"/>
              </a:ext>
            </a:extLst>
          </p:cNvPr>
          <p:cNvPicPr>
            <a:picLocks noChangeAspect="1"/>
          </p:cNvPicPr>
          <p:nvPr/>
        </p:nvPicPr>
        <p:blipFill>
          <a:blip r:embed="rId4"/>
          <a:stretch>
            <a:fillRect/>
          </a:stretch>
        </p:blipFill>
        <p:spPr>
          <a:xfrm>
            <a:off x="1629449" y="681037"/>
            <a:ext cx="10143068" cy="5705475"/>
          </a:xfrm>
          <a:prstGeom prst="rect">
            <a:avLst/>
          </a:prstGeom>
        </p:spPr>
      </p:pic>
      <p:sp>
        <p:nvSpPr>
          <p:cNvPr id="9" name="Rectangle 8">
            <a:extLst>
              <a:ext uri="{FF2B5EF4-FFF2-40B4-BE49-F238E27FC236}">
                <a16:creationId xmlns:a16="http://schemas.microsoft.com/office/drawing/2014/main" id="{91740D1F-1789-44FD-9CE1-1BBD9BD89347}"/>
              </a:ext>
            </a:extLst>
          </p:cNvPr>
          <p:cNvSpPr/>
          <p:nvPr/>
        </p:nvSpPr>
        <p:spPr>
          <a:xfrm rot="16200000">
            <a:off x="-2599988" y="3345299"/>
            <a:ext cx="6498074" cy="1169551"/>
          </a:xfrm>
          <a:prstGeom prst="rect">
            <a:avLst/>
          </a:prstGeom>
          <a:noFill/>
        </p:spPr>
        <p:txBody>
          <a:bodyPr wrap="square" lIns="91440" tIns="45720" rIns="91440" bIns="45720">
            <a:spAutoFit/>
          </a:bodyPr>
          <a:lstStyle/>
          <a:p>
            <a:pPr algn="ctr"/>
            <a:r>
              <a:rPr lang="en-US" sz="7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EMOJIGLYPHS</a:t>
            </a:r>
          </a:p>
        </p:txBody>
      </p:sp>
      <p:pic>
        <p:nvPicPr>
          <p:cNvPr id="1026" name="Picture 2" descr="5 Unique African Cultural Practices You Have to See to Believe -  Travelstart Kenya&amp;#39;s Travel Blog">
            <a:extLst>
              <a:ext uri="{FF2B5EF4-FFF2-40B4-BE49-F238E27FC236}">
                <a16:creationId xmlns:a16="http://schemas.microsoft.com/office/drawing/2014/main" id="{66C63A9D-4FA9-4A51-A9F5-F14B7E5C7D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153" y="-1318805"/>
            <a:ext cx="13069021" cy="90992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C352D7F-8430-2AB1-9EE8-1AF37E73FB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09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11D0BE-9928-4832-8FF3-C041029695CB}"/>
              </a:ext>
            </a:extLst>
          </p:cNvPr>
          <p:cNvSpPr>
            <a:spLocks noGrp="1"/>
          </p:cNvSpPr>
          <p:nvPr>
            <p:ph type="title"/>
          </p:nvPr>
        </p:nvSpPr>
        <p:spPr/>
        <p:txBody>
          <a:bodyPr/>
          <a:lstStyle/>
          <a:p>
            <a:pPr algn="ctr"/>
            <a:r>
              <a:rPr lang="en-ZA" dirty="0"/>
              <a:t>“11 year old child married to a 40 year old man through arranged marriage”</a:t>
            </a:r>
          </a:p>
        </p:txBody>
      </p:sp>
      <p:sp>
        <p:nvSpPr>
          <p:cNvPr id="5" name="Title 3">
            <a:extLst>
              <a:ext uri="{FF2B5EF4-FFF2-40B4-BE49-F238E27FC236}">
                <a16:creationId xmlns:a16="http://schemas.microsoft.com/office/drawing/2014/main" id="{D313BF6D-F879-401E-BCE1-B32A326491BB}"/>
              </a:ext>
            </a:extLst>
          </p:cNvPr>
          <p:cNvSpPr txBox="1">
            <a:spLocks/>
          </p:cNvSpPr>
          <p:nvPr/>
        </p:nvSpPr>
        <p:spPr>
          <a:xfrm>
            <a:off x="838200" y="207290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dirty="0"/>
              <a:t>“42 teenage boys die in the bush from circumcision.”</a:t>
            </a:r>
          </a:p>
        </p:txBody>
      </p:sp>
      <p:sp>
        <p:nvSpPr>
          <p:cNvPr id="6" name="Title 3">
            <a:extLst>
              <a:ext uri="{FF2B5EF4-FFF2-40B4-BE49-F238E27FC236}">
                <a16:creationId xmlns:a16="http://schemas.microsoft.com/office/drawing/2014/main" id="{432A75DD-0C94-4093-8C9C-6F24B5E56054}"/>
              </a:ext>
            </a:extLst>
          </p:cNvPr>
          <p:cNvSpPr txBox="1">
            <a:spLocks/>
          </p:cNvSpPr>
          <p:nvPr/>
        </p:nvSpPr>
        <p:spPr>
          <a:xfrm>
            <a:off x="838200" y="378067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dirty="0"/>
              <a:t>“13 year old teen girl pregnant with 4</a:t>
            </a:r>
            <a:r>
              <a:rPr lang="en-ZA" baseline="30000" dirty="0"/>
              <a:t>th</a:t>
            </a:r>
            <a:r>
              <a:rPr lang="en-ZA" dirty="0"/>
              <a:t> child. Catholic school discourages contraception.”</a:t>
            </a:r>
          </a:p>
        </p:txBody>
      </p:sp>
      <p:pic>
        <p:nvPicPr>
          <p:cNvPr id="2" name="Picture 1">
            <a:extLst>
              <a:ext uri="{FF2B5EF4-FFF2-40B4-BE49-F238E27FC236}">
                <a16:creationId xmlns:a16="http://schemas.microsoft.com/office/drawing/2014/main" id="{52A6D476-FAA1-BC82-9EF7-DF78526F6B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84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E37E92-A6F2-4431-A373-F6B6128DD1CD}"/>
              </a:ext>
            </a:extLst>
          </p:cNvPr>
          <p:cNvSpPr>
            <a:spLocks noGrp="1"/>
          </p:cNvSpPr>
          <p:nvPr>
            <p:ph type="title"/>
          </p:nvPr>
        </p:nvSpPr>
        <p:spPr>
          <a:xfrm>
            <a:off x="6246493" y="2627461"/>
            <a:ext cx="5259707" cy="1325563"/>
          </a:xfrm>
        </p:spPr>
        <p:txBody>
          <a:bodyPr>
            <a:normAutofit fontScale="90000"/>
          </a:bodyPr>
          <a:lstStyle/>
          <a:p>
            <a:r>
              <a:rPr lang="en-ZA" dirty="0">
                <a:solidFill>
                  <a:schemeClr val="accent3">
                    <a:lumMod val="40000"/>
                    <a:lumOff val="60000"/>
                  </a:schemeClr>
                </a:solidFill>
              </a:rPr>
              <a:t>It would be easy to take a strong moral stand and disagree with these different traditions but we need to be respectful and communicate in a respectful</a:t>
            </a:r>
            <a:br>
              <a:rPr lang="en-ZA" dirty="0">
                <a:solidFill>
                  <a:schemeClr val="accent3">
                    <a:lumMod val="40000"/>
                    <a:lumOff val="60000"/>
                  </a:schemeClr>
                </a:solidFill>
              </a:rPr>
            </a:br>
            <a:r>
              <a:rPr lang="en-ZA" dirty="0">
                <a:solidFill>
                  <a:schemeClr val="accent3">
                    <a:lumMod val="40000"/>
                    <a:lumOff val="60000"/>
                  </a:schemeClr>
                </a:solidFill>
              </a:rPr>
              <a:t>way.</a:t>
            </a:r>
            <a:br>
              <a:rPr lang="en-ZA" dirty="0">
                <a:solidFill>
                  <a:schemeClr val="bg1"/>
                </a:solidFill>
              </a:rPr>
            </a:br>
            <a:endParaRPr lang="en-ZA" dirty="0"/>
          </a:p>
        </p:txBody>
      </p:sp>
      <p:sp>
        <p:nvSpPr>
          <p:cNvPr id="71" name="Freeform: Shape 7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0" name="Picture 2" descr="Empatico Skills: Spotlight on respectful communication activities –  Empatico Blog">
            <a:extLst>
              <a:ext uri="{FF2B5EF4-FFF2-40B4-BE49-F238E27FC236}">
                <a16:creationId xmlns:a16="http://schemas.microsoft.com/office/drawing/2014/main" id="{C04E0971-C6AF-4D4F-92F9-A94D7632DC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75" r="18182" b="1"/>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DF0996E-0041-6731-0F06-25F47FBBCCCD}"/>
              </a:ext>
            </a:extLst>
          </p:cNvPr>
          <p:cNvPicPr>
            <a:picLocks noChangeAspect="1"/>
          </p:cNvPicPr>
          <p:nvPr/>
        </p:nvPicPr>
        <p:blipFill>
          <a:blip r:embed="rId4"/>
          <a:stretch>
            <a:fillRect/>
          </a:stretch>
        </p:blipFill>
        <p:spPr>
          <a:xfrm>
            <a:off x="8697951" y="4266010"/>
            <a:ext cx="3494048" cy="2591990"/>
          </a:xfrm>
          <a:prstGeom prst="rect">
            <a:avLst/>
          </a:prstGeom>
        </p:spPr>
      </p:pic>
      <p:pic>
        <p:nvPicPr>
          <p:cNvPr id="2" name="Picture 1">
            <a:extLst>
              <a:ext uri="{FF2B5EF4-FFF2-40B4-BE49-F238E27FC236}">
                <a16:creationId xmlns:a16="http://schemas.microsoft.com/office/drawing/2014/main" id="{95AF8E0F-5175-7016-2F08-E95EABD514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77153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Babies: How can you tell if your baby is ill?">
            <a:extLst>
              <a:ext uri="{FF2B5EF4-FFF2-40B4-BE49-F238E27FC236}">
                <a16:creationId xmlns:a16="http://schemas.microsoft.com/office/drawing/2014/main" id="{09E815F4-9001-417D-80FE-E7966D88072E}"/>
              </a:ext>
            </a:extLst>
          </p:cNvPr>
          <p:cNvPicPr/>
          <p:nvPr/>
        </p:nvPicPr>
        <p:blipFill rotWithShape="1">
          <a:blip r:embed="rId3" cstate="print">
            <a:extLst>
              <a:ext uri="{28A0092B-C50C-407E-A947-70E740481C1C}">
                <a14:useLocalDpi xmlns:a14="http://schemas.microsoft.com/office/drawing/2010/main" val="0"/>
              </a:ext>
            </a:extLst>
          </a:blip>
          <a:srcRect l="21844" r="16344"/>
          <a:stretch/>
        </p:blipFill>
        <p:spPr bwMode="auto">
          <a:xfrm>
            <a:off x="4117521" y="10"/>
            <a:ext cx="8074479" cy="6857990"/>
          </a:xfrm>
          <a:prstGeom prst="rect">
            <a:avLst/>
          </a:prstGeom>
          <a:noFill/>
          <a:extLst>
            <a:ext uri="{53640926-AAD7-44D8-BBD7-CCE9431645EC}">
              <a14:shadowObscured xmlns:a14="http://schemas.microsoft.com/office/drawing/2010/main"/>
            </a:ext>
          </a:extLst>
        </p:spPr>
      </p:pic>
      <p:sp>
        <p:nvSpPr>
          <p:cNvPr id="21" name="Freeform: Shape 2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id="{6AC9119A-E29C-4E8D-B477-C64126DBE4A1}"/>
              </a:ext>
            </a:extLst>
          </p:cNvPr>
          <p:cNvSpPr>
            <a:spLocks noGrp="1"/>
          </p:cNvSpPr>
          <p:nvPr>
            <p:ph type="title"/>
          </p:nvPr>
        </p:nvSpPr>
        <p:spPr>
          <a:xfrm>
            <a:off x="423006" y="5062158"/>
            <a:ext cx="5266155" cy="1325563"/>
          </a:xfrm>
        </p:spPr>
        <p:txBody>
          <a:bodyPr>
            <a:normAutofit/>
          </a:bodyPr>
          <a:lstStyle/>
          <a:p>
            <a:r>
              <a:rPr lang="en-ZA" dirty="0"/>
              <a:t>What would you do?</a:t>
            </a:r>
          </a:p>
        </p:txBody>
      </p:sp>
      <p:sp>
        <p:nvSpPr>
          <p:cNvPr id="3" name="Content Placeholder 2">
            <a:extLst>
              <a:ext uri="{FF2B5EF4-FFF2-40B4-BE49-F238E27FC236}">
                <a16:creationId xmlns:a16="http://schemas.microsoft.com/office/drawing/2014/main" id="{BCBF89D7-673B-42B4-B24C-8A6724D29BF3}"/>
              </a:ext>
            </a:extLst>
          </p:cNvPr>
          <p:cNvSpPr>
            <a:spLocks noGrp="1"/>
          </p:cNvSpPr>
          <p:nvPr>
            <p:ph idx="1"/>
          </p:nvPr>
        </p:nvSpPr>
        <p:spPr>
          <a:xfrm>
            <a:off x="605890" y="679671"/>
            <a:ext cx="4860632" cy="3702338"/>
          </a:xfrm>
        </p:spPr>
        <p:txBody>
          <a:bodyPr>
            <a:normAutofit/>
          </a:bodyPr>
          <a:lstStyle/>
          <a:p>
            <a:pPr marL="0" indent="0" algn="ctr">
              <a:spcAft>
                <a:spcPts val="800"/>
              </a:spcAft>
              <a:buNone/>
            </a:pPr>
            <a:r>
              <a:rPr lang="en-ZA" sz="3000" dirty="0">
                <a:effectLst/>
                <a:latin typeface="Calibri" panose="020F0502020204030204" pitchFamily="34" charset="0"/>
                <a:ea typeface="Calibri" panose="020F0502020204030204" pitchFamily="34" charset="0"/>
                <a:cs typeface="Times New Roman" panose="02020603050405020304" pitchFamily="18" charset="0"/>
              </a:rPr>
              <a:t>15 year old teenage girl drowns her new born baby”.</a:t>
            </a:r>
          </a:p>
          <a:p>
            <a:pPr>
              <a:spcAft>
                <a:spcPts val="800"/>
              </a:spcAft>
            </a:pPr>
            <a:r>
              <a:rPr lang="en-ZA" sz="2000" dirty="0">
                <a:effectLst/>
                <a:latin typeface="Calibri" panose="020F0502020204030204" pitchFamily="34" charset="0"/>
                <a:ea typeface="Calibri" panose="020F0502020204030204" pitchFamily="34" charset="0"/>
                <a:cs typeface="Times New Roman" panose="02020603050405020304" pitchFamily="18" charset="0"/>
              </a:rPr>
              <a:t>A young woman gave birth to a baby who was born brain-damaged and paralysed. The baby could not even move his mouth. She understood her baby would never recover and drowned her baby in the hospital bath.</a:t>
            </a:r>
          </a:p>
        </p:txBody>
      </p:sp>
      <p:pic>
        <p:nvPicPr>
          <p:cNvPr id="2" name="Picture 1">
            <a:extLst>
              <a:ext uri="{FF2B5EF4-FFF2-40B4-BE49-F238E27FC236}">
                <a16:creationId xmlns:a16="http://schemas.microsoft.com/office/drawing/2014/main" id="{DB82BACE-9F4D-0EED-BD39-928899AC06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15901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E28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DC2C-DBD3-4046-94FF-8549438C51E4}"/>
              </a:ext>
            </a:extLst>
          </p:cNvPr>
          <p:cNvSpPr>
            <a:spLocks noGrp="1"/>
          </p:cNvSpPr>
          <p:nvPr>
            <p:ph type="title"/>
          </p:nvPr>
        </p:nvSpPr>
        <p:spPr/>
        <p:txBody>
          <a:bodyPr/>
          <a:lstStyle/>
          <a:p>
            <a:endParaRPr lang="en-ZA"/>
          </a:p>
        </p:txBody>
      </p:sp>
      <p:sp>
        <p:nvSpPr>
          <p:cNvPr id="12" name="TextBox 11">
            <a:extLst>
              <a:ext uri="{FF2B5EF4-FFF2-40B4-BE49-F238E27FC236}">
                <a16:creationId xmlns:a16="http://schemas.microsoft.com/office/drawing/2014/main" id="{A56EAF05-2D3E-4E57-BC0A-81BB4A55D47A}"/>
              </a:ext>
            </a:extLst>
          </p:cNvPr>
          <p:cNvSpPr txBox="1"/>
          <p:nvPr/>
        </p:nvSpPr>
        <p:spPr>
          <a:xfrm>
            <a:off x="838200" y="2783760"/>
            <a:ext cx="5543939" cy="3862660"/>
          </a:xfrm>
          <a:prstGeom prst="rect">
            <a:avLst/>
          </a:prstGeom>
          <a:noFill/>
        </p:spPr>
        <p:txBody>
          <a:bodyPr wrap="square">
            <a:spAutoFit/>
          </a:bodyPr>
          <a:lstStyle/>
          <a:p>
            <a:pPr marL="457200" indent="-457200">
              <a:lnSpc>
                <a:spcPct val="107000"/>
              </a:lnSpc>
              <a:spcAft>
                <a:spcPts val="800"/>
              </a:spcAft>
              <a:buFont typeface="Arial" panose="020B0604020202020204" pitchFamily="34" charset="0"/>
              <a:buChar char="•"/>
              <a:tabLst>
                <a:tab pos="1055370" algn="l"/>
              </a:tabLst>
            </a:pPr>
            <a:r>
              <a:rPr lang="en-ZA" sz="2800" dirty="0">
                <a:effectLst/>
                <a:latin typeface="Calibri" panose="020F0502020204030204" pitchFamily="34" charset="0"/>
                <a:ea typeface="Calibri" panose="020F0502020204030204" pitchFamily="34" charset="0"/>
                <a:cs typeface="Calibri" panose="020F0502020204030204" pitchFamily="34" charset="0"/>
              </a:rPr>
              <a:t>Write a short paragraph on what you have learnt over these three lessons about respecting someone with a different religion to you.</a:t>
            </a:r>
          </a:p>
          <a:p>
            <a:pPr>
              <a:lnSpc>
                <a:spcPct val="107000"/>
              </a:lnSpc>
              <a:spcAft>
                <a:spcPts val="800"/>
              </a:spcAft>
              <a:tabLst>
                <a:tab pos="1055370" algn="l"/>
              </a:tabLst>
            </a:pPr>
            <a:r>
              <a:rPr lang="en-ZA" sz="2800" dirty="0">
                <a:effectLst/>
                <a:latin typeface="Calibri" panose="020F0502020204030204" pitchFamily="34" charset="0"/>
                <a:ea typeface="Calibri" panose="020F0502020204030204" pitchFamily="34" charset="0"/>
                <a:cs typeface="Calibri" panose="020F0502020204030204" pitchFamily="34" charset="0"/>
              </a:rPr>
              <a:t>•   </a:t>
            </a:r>
            <a:r>
              <a:rPr lang="en-GB" sz="2800" dirty="0">
                <a:effectLst/>
                <a:latin typeface="Calibri" panose="020F0502020204030204" pitchFamily="34" charset="0"/>
                <a:ea typeface="Calibri" panose="020F0502020204030204" pitchFamily="34" charset="0"/>
                <a:cs typeface="Calibri" panose="020F0502020204030204" pitchFamily="34" charset="0"/>
              </a:rPr>
              <a:t>How social media negatively </a:t>
            </a:r>
            <a:br>
              <a:rPr lang="en-GB" sz="2800" dirty="0">
                <a:effectLst/>
                <a:latin typeface="Calibri" panose="020F0502020204030204" pitchFamily="34" charset="0"/>
                <a:ea typeface="Calibri" panose="020F0502020204030204" pitchFamily="34" charset="0"/>
                <a:cs typeface="Calibri" panose="020F0502020204030204" pitchFamily="34" charset="0"/>
              </a:rPr>
            </a:br>
            <a:r>
              <a:rPr lang="en-GB" sz="2800" dirty="0">
                <a:effectLst/>
                <a:latin typeface="Calibri" panose="020F0502020204030204" pitchFamily="34" charset="0"/>
                <a:ea typeface="Calibri" panose="020F0502020204030204" pitchFamily="34" charset="0"/>
                <a:cs typeface="Calibri" panose="020F0502020204030204" pitchFamily="34" charset="0"/>
              </a:rPr>
              <a:t>     impacts </a:t>
            </a:r>
            <a:r>
              <a:rPr lang="en-ZA" sz="2800" dirty="0">
                <a:effectLst/>
                <a:latin typeface="Calibri" panose="020F0502020204030204" pitchFamily="34" charset="0"/>
                <a:ea typeface="Calibri" panose="020F0502020204030204" pitchFamily="34" charset="0"/>
                <a:cs typeface="Calibri" panose="020F0502020204030204" pitchFamily="34" charset="0"/>
              </a:rPr>
              <a:t>communication of</a:t>
            </a:r>
            <a:br>
              <a:rPr lang="en-ZA" sz="2800" dirty="0">
                <a:effectLst/>
                <a:latin typeface="Calibri" panose="020F0502020204030204" pitchFamily="34" charset="0"/>
                <a:ea typeface="Calibri" panose="020F0502020204030204" pitchFamily="34" charset="0"/>
                <a:cs typeface="Calibri" panose="020F0502020204030204" pitchFamily="34" charset="0"/>
              </a:rPr>
            </a:br>
            <a:r>
              <a:rPr lang="en-ZA" sz="2800" dirty="0">
                <a:effectLst/>
                <a:latin typeface="Calibri" panose="020F0502020204030204" pitchFamily="34" charset="0"/>
                <a:ea typeface="Calibri" panose="020F0502020204030204" pitchFamily="34" charset="0"/>
                <a:cs typeface="Calibri" panose="020F0502020204030204" pitchFamily="34" charset="0"/>
              </a:rPr>
              <a:t>     different opinions?</a:t>
            </a:r>
          </a:p>
        </p:txBody>
      </p:sp>
      <p:pic>
        <p:nvPicPr>
          <p:cNvPr id="6" name="Content Placeholder 5" descr="Text&#10;&#10;Description automatically generated">
            <a:extLst>
              <a:ext uri="{FF2B5EF4-FFF2-40B4-BE49-F238E27FC236}">
                <a16:creationId xmlns:a16="http://schemas.microsoft.com/office/drawing/2014/main" id="{5FE447F9-DB9B-4D99-B867-8009CA175D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1025" y="184353"/>
            <a:ext cx="10515600" cy="2181987"/>
          </a:xfrm>
        </p:spPr>
      </p:pic>
      <p:pic>
        <p:nvPicPr>
          <p:cNvPr id="3074" name="Picture 2" descr="How to be a respectful communication partner - AssistiveWare">
            <a:extLst>
              <a:ext uri="{FF2B5EF4-FFF2-40B4-BE49-F238E27FC236}">
                <a16:creationId xmlns:a16="http://schemas.microsoft.com/office/drawing/2014/main" id="{346BD85E-06CD-4B13-8603-A6E5A3CD85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2988" y="2043736"/>
            <a:ext cx="3549326" cy="46539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D9B2D79-485D-5379-18EA-2DF1DC8371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937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4897</TotalTime>
  <Words>1191</Words>
  <Application>Microsoft Office PowerPoint</Application>
  <PresentationFormat>Widescreen</PresentationFormat>
  <Paragraphs>82</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Symbol</vt:lpstr>
      <vt:lpstr>Times New Roman</vt:lpstr>
      <vt:lpstr>Wingdings</vt:lpstr>
      <vt:lpstr>Office Theme</vt:lpstr>
      <vt:lpstr>PowerPoint Presentation</vt:lpstr>
      <vt:lpstr>PowerPoint Presentation</vt:lpstr>
      <vt:lpstr>“11 year old child married to a 40 year old man through arranged marriage”</vt:lpstr>
      <vt:lpstr>It would be easy to take a strong moral stand and disagree with these different traditions but we need to be respectful and communicate in a respectful way. </vt:lpstr>
      <vt:lpstr>What would you 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10</cp:revision>
  <dcterms:created xsi:type="dcterms:W3CDTF">2021-09-27T19:21:00Z</dcterms:created>
  <dcterms:modified xsi:type="dcterms:W3CDTF">2023-09-12T14:18:37Z</dcterms:modified>
</cp:coreProperties>
</file>